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0287000" cy="10287000"/>
  <p:notesSz cx="6858000" cy="9144000"/>
  <p:embeddedFontLst>
    <p:embeddedFont>
      <p:font typeface="Asap Bold Italics" charset="1" panose="020F08040302020D0203"/>
      <p:regular r:id="rId15"/>
    </p:embeddedFont>
    <p:embeddedFont>
      <p:font typeface="Asap Bold" charset="1" panose="020F0804030202060203"/>
      <p:regular r:id="rId16"/>
    </p:embeddedFont>
    <p:embeddedFont>
      <p:font typeface="Asap" charset="1" panose="020F0504030202060203"/>
      <p:regular r:id="rId17"/>
    </p:embeddedFont>
    <p:embeddedFont>
      <p:font typeface="Poppins Medium" charset="1" panose="02000000000000000000"/>
      <p:regular r:id="rId18"/>
    </p:embeddedFont>
    <p:embeddedFont>
      <p:font typeface="Adumu Regular" charset="1" panose="02000503000000000000"/>
      <p:regular r:id="rId19"/>
    </p:embeddedFont>
    <p:embeddedFont>
      <p:font typeface="Great Vibes" charset="1" panose="02000507080000020002"/>
      <p:regular r:id="rId20"/>
    </p:embeddedFont>
    <p:embeddedFont>
      <p:font typeface="Codec Pro Bold" charset="1" panose="00000600000000000000"/>
      <p:regular r:id="rId21"/>
    </p:embeddedFont>
    <p:embeddedFont>
      <p:font typeface="Amsterdam Two" charset="1" panose="02000500000000000000"/>
      <p:regular r:id="rId22"/>
    </p:embeddedFont>
    <p:embeddedFont>
      <p:font typeface="Pacifico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5.png" Type="http://schemas.openxmlformats.org/officeDocument/2006/relationships/image"/><Relationship Id="rId12" Target="../media/image4.png" Type="http://schemas.openxmlformats.org/officeDocument/2006/relationships/image"/><Relationship Id="rId13" Target="../media/image18.pn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12" Target="../media/image28.pn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5.png" Type="http://schemas.openxmlformats.org/officeDocument/2006/relationships/image"/><Relationship Id="rId14" Target="../media/image26.png" Type="http://schemas.openxmlformats.org/officeDocument/2006/relationships/image"/><Relationship Id="rId2" Target="../media/image29.pn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5.png" Type="http://schemas.openxmlformats.org/officeDocument/2006/relationships/image"/><Relationship Id="rId12" Target="../media/image26.png" Type="http://schemas.openxmlformats.org/officeDocument/2006/relationships/image"/><Relationship Id="rId2" Target="../media/image29.pn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35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5.png" Type="http://schemas.openxmlformats.org/officeDocument/2006/relationships/image"/><Relationship Id="rId4" Target="../media/image26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60499" y="6095660"/>
            <a:ext cx="5657850" cy="1157288"/>
            <a:chOff x="0" y="0"/>
            <a:chExt cx="1490133" cy="30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90133" cy="304800"/>
            </a:xfrm>
            <a:custGeom>
              <a:avLst/>
              <a:gdLst/>
              <a:ahLst/>
              <a:cxnLst/>
              <a:rect r="r" b="b" t="t" l="l"/>
              <a:pathLst>
                <a:path h="304800" w="1490133">
                  <a:moveTo>
                    <a:pt x="0" y="0"/>
                  </a:moveTo>
                  <a:lnTo>
                    <a:pt x="1490133" y="0"/>
                  </a:lnTo>
                  <a:lnTo>
                    <a:pt x="1490133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490133" cy="352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206325" y="5143500"/>
            <a:ext cx="5874349" cy="870397"/>
          </a:xfrm>
          <a:custGeom>
            <a:avLst/>
            <a:gdLst/>
            <a:ahLst/>
            <a:cxnLst/>
            <a:rect r="r" b="b" t="t" l="l"/>
            <a:pathLst>
              <a:path h="870397" w="5874349">
                <a:moveTo>
                  <a:pt x="0" y="0"/>
                </a:moveTo>
                <a:lnTo>
                  <a:pt x="5874350" y="0"/>
                </a:lnTo>
                <a:lnTo>
                  <a:pt x="5874350" y="870397"/>
                </a:lnTo>
                <a:lnTo>
                  <a:pt x="0" y="87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02510" y="131509"/>
            <a:ext cx="6481981" cy="89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8"/>
              </a:lnSpc>
              <a:spcBef>
                <a:spcPct val="0"/>
              </a:spcBef>
            </a:pPr>
            <a:r>
              <a:rPr lang="en-US" b="true" sz="5177" i="true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Wagner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02510" y="3668257"/>
            <a:ext cx="6481981" cy="860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b="true" sz="2477">
                <a:solidFill>
                  <a:srgbClr val="00AE9D"/>
                </a:solidFill>
                <a:latin typeface="Asap Bold"/>
                <a:ea typeface="Asap Bold"/>
                <a:cs typeface="Asap Bold"/>
                <a:sym typeface="Asap Bold"/>
              </a:rPr>
              <a:t>Hoje é seu day off</a:t>
            </a: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, então aproveite</a:t>
            </a:r>
          </a:p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o dia e celebre em grande estilo.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02510" y="2101574"/>
            <a:ext cx="6481981" cy="1000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8"/>
              </a:lnSpc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na equipe é motivo de orgulho para todos nós.</a:t>
            </a:r>
          </a:p>
          <a:p>
            <a:pPr algn="l">
              <a:lnSpc>
                <a:spcPts val="2628"/>
              </a:lnSpc>
              <a:spcBef>
                <a:spcPct val="0"/>
              </a:spcBef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Que este ano de vida seja repleto de conquistas e momentos inesquecíveis.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60499" y="6095660"/>
            <a:ext cx="5657850" cy="1157288"/>
            <a:chOff x="0" y="0"/>
            <a:chExt cx="1490133" cy="30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90133" cy="304800"/>
            </a:xfrm>
            <a:custGeom>
              <a:avLst/>
              <a:gdLst/>
              <a:ahLst/>
              <a:cxnLst/>
              <a:rect r="r" b="b" t="t" l="l"/>
              <a:pathLst>
                <a:path h="304800" w="1490133">
                  <a:moveTo>
                    <a:pt x="0" y="0"/>
                  </a:moveTo>
                  <a:lnTo>
                    <a:pt x="1490133" y="0"/>
                  </a:lnTo>
                  <a:lnTo>
                    <a:pt x="1490133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490133" cy="352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206325" y="5143500"/>
            <a:ext cx="5874349" cy="870397"/>
          </a:xfrm>
          <a:custGeom>
            <a:avLst/>
            <a:gdLst/>
            <a:ahLst/>
            <a:cxnLst/>
            <a:rect r="r" b="b" t="t" l="l"/>
            <a:pathLst>
              <a:path h="870397" w="5874349">
                <a:moveTo>
                  <a:pt x="0" y="0"/>
                </a:moveTo>
                <a:lnTo>
                  <a:pt x="5874350" y="0"/>
                </a:lnTo>
                <a:lnTo>
                  <a:pt x="5874350" y="870397"/>
                </a:lnTo>
                <a:lnTo>
                  <a:pt x="0" y="87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02510" y="131509"/>
            <a:ext cx="6481981" cy="89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8"/>
              </a:lnSpc>
              <a:spcBef>
                <a:spcPct val="0"/>
              </a:spcBef>
            </a:pPr>
            <a:r>
              <a:rPr lang="en-US" b="true" sz="5177" i="true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Estagiário (a)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02510" y="3668257"/>
            <a:ext cx="6481981" cy="860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b="true" sz="2477">
                <a:solidFill>
                  <a:srgbClr val="00AE9D"/>
                </a:solidFill>
                <a:latin typeface="Asap Bold"/>
                <a:ea typeface="Asap Bold"/>
                <a:cs typeface="Asap Bold"/>
                <a:sym typeface="Asap Bold"/>
              </a:rPr>
              <a:t>Hoje é seu dia!</a:t>
            </a: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Então aproveite</a:t>
            </a:r>
          </a:p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e celebre em grande estilo.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02510" y="2101574"/>
            <a:ext cx="6481981" cy="1000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8"/>
              </a:lnSpc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na equipe é motivo de orgulho para todos nós.</a:t>
            </a:r>
          </a:p>
          <a:p>
            <a:pPr algn="l">
              <a:lnSpc>
                <a:spcPts val="2628"/>
              </a:lnSpc>
              <a:spcBef>
                <a:spcPct val="0"/>
              </a:spcBef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Que este ano de vida seja repleto de conquistas e momentos inesquecíveis.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76585" y="0"/>
            <a:ext cx="11640170" cy="10287000"/>
          </a:xfrm>
          <a:custGeom>
            <a:avLst/>
            <a:gdLst/>
            <a:ahLst/>
            <a:cxnLst/>
            <a:rect r="r" b="b" t="t" l="l"/>
            <a:pathLst>
              <a:path h="10287000" w="11640170">
                <a:moveTo>
                  <a:pt x="0" y="0"/>
                </a:moveTo>
                <a:lnTo>
                  <a:pt x="11640170" y="0"/>
                </a:lnTo>
                <a:lnTo>
                  <a:pt x="11640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82380" y="9150724"/>
            <a:ext cx="1815948" cy="809304"/>
          </a:xfrm>
          <a:custGeom>
            <a:avLst/>
            <a:gdLst/>
            <a:ahLst/>
            <a:cxnLst/>
            <a:rect r="r" b="b" t="t" l="l"/>
            <a:pathLst>
              <a:path h="809304" w="1815948">
                <a:moveTo>
                  <a:pt x="0" y="0"/>
                </a:moveTo>
                <a:lnTo>
                  <a:pt x="1815948" y="0"/>
                </a:lnTo>
                <a:lnTo>
                  <a:pt x="1815948" y="809304"/>
                </a:lnTo>
                <a:lnTo>
                  <a:pt x="0" y="80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90349" y="9150724"/>
            <a:ext cx="549822" cy="809304"/>
          </a:xfrm>
          <a:custGeom>
            <a:avLst/>
            <a:gdLst/>
            <a:ahLst/>
            <a:cxnLst/>
            <a:rect r="r" b="b" t="t" l="l"/>
            <a:pathLst>
              <a:path h="809304" w="549822">
                <a:moveTo>
                  <a:pt x="0" y="0"/>
                </a:moveTo>
                <a:lnTo>
                  <a:pt x="549821" y="0"/>
                </a:lnTo>
                <a:lnTo>
                  <a:pt x="549821" y="809304"/>
                </a:lnTo>
                <a:lnTo>
                  <a:pt x="0" y="80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676585" y="4905210"/>
            <a:ext cx="6602941" cy="765001"/>
            <a:chOff x="0" y="0"/>
            <a:chExt cx="1739046" cy="2014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39046" cy="201482"/>
            </a:xfrm>
            <a:custGeom>
              <a:avLst/>
              <a:gdLst/>
              <a:ahLst/>
              <a:cxnLst/>
              <a:rect r="r" b="b" t="t" l="l"/>
              <a:pathLst>
                <a:path h="201482" w="1739046">
                  <a:moveTo>
                    <a:pt x="0" y="0"/>
                  </a:moveTo>
                  <a:lnTo>
                    <a:pt x="1739046" y="0"/>
                  </a:lnTo>
                  <a:lnTo>
                    <a:pt x="1739046" y="201482"/>
                  </a:lnTo>
                  <a:lnTo>
                    <a:pt x="0" y="2014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739046" cy="2491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823544" y="4470927"/>
            <a:ext cx="1211556" cy="1211556"/>
          </a:xfrm>
          <a:custGeom>
            <a:avLst/>
            <a:gdLst/>
            <a:ahLst/>
            <a:cxnLst/>
            <a:rect r="r" b="b" t="t" l="l"/>
            <a:pathLst>
              <a:path h="1211556" w="1211556">
                <a:moveTo>
                  <a:pt x="0" y="0"/>
                </a:moveTo>
                <a:lnTo>
                  <a:pt x="1211555" y="0"/>
                </a:lnTo>
                <a:lnTo>
                  <a:pt x="1211555" y="1211556"/>
                </a:lnTo>
                <a:lnTo>
                  <a:pt x="0" y="121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601786" y="1028700"/>
            <a:ext cx="4876768" cy="4894082"/>
            <a:chOff x="0" y="0"/>
            <a:chExt cx="6502357" cy="65254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762202"/>
              <a:ext cx="6502357" cy="5763241"/>
            </a:xfrm>
            <a:custGeom>
              <a:avLst/>
              <a:gdLst/>
              <a:ahLst/>
              <a:cxnLst/>
              <a:rect r="r" b="b" t="t" l="l"/>
              <a:pathLst>
                <a:path h="5763241" w="6502357">
                  <a:moveTo>
                    <a:pt x="0" y="0"/>
                  </a:moveTo>
                  <a:lnTo>
                    <a:pt x="6502357" y="0"/>
                  </a:lnTo>
                  <a:lnTo>
                    <a:pt x="6502357" y="5763240"/>
                  </a:lnTo>
                  <a:lnTo>
                    <a:pt x="0" y="576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3385" t="-32945" r="-5358" b="-10504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28408" y="0"/>
              <a:ext cx="933647" cy="6525442"/>
            </a:xfrm>
            <a:custGeom>
              <a:avLst/>
              <a:gdLst/>
              <a:ahLst/>
              <a:cxnLst/>
              <a:rect r="r" b="b" t="t" l="l"/>
              <a:pathLst>
                <a:path h="6525442" w="933647">
                  <a:moveTo>
                    <a:pt x="0" y="0"/>
                  </a:moveTo>
                  <a:lnTo>
                    <a:pt x="933648" y="0"/>
                  </a:lnTo>
                  <a:lnTo>
                    <a:pt x="933648" y="6525442"/>
                  </a:lnTo>
                  <a:lnTo>
                    <a:pt x="0" y="6525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71243" t="-17416" r="-491485" b="-92776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762202"/>
              <a:ext cx="6502357" cy="5763241"/>
            </a:xfrm>
            <a:custGeom>
              <a:avLst/>
              <a:gdLst/>
              <a:ahLst/>
              <a:cxnLst/>
              <a:rect r="r" b="b" t="t" l="l"/>
              <a:pathLst>
                <a:path h="5763241" w="6502357">
                  <a:moveTo>
                    <a:pt x="0" y="0"/>
                  </a:moveTo>
                  <a:lnTo>
                    <a:pt x="6502357" y="0"/>
                  </a:lnTo>
                  <a:lnTo>
                    <a:pt x="6502357" y="5763240"/>
                  </a:lnTo>
                  <a:lnTo>
                    <a:pt x="0" y="576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3385" t="-32945" r="-5358" b="-105046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23209" y="5776060"/>
            <a:ext cx="7733426" cy="1420145"/>
            <a:chOff x="0" y="0"/>
            <a:chExt cx="2036787" cy="3740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36787" cy="374030"/>
            </a:xfrm>
            <a:custGeom>
              <a:avLst/>
              <a:gdLst/>
              <a:ahLst/>
              <a:cxnLst/>
              <a:rect r="r" b="b" t="t" l="l"/>
              <a:pathLst>
                <a:path h="374030" w="2036787">
                  <a:moveTo>
                    <a:pt x="21023" y="0"/>
                  </a:moveTo>
                  <a:lnTo>
                    <a:pt x="2015764" y="0"/>
                  </a:lnTo>
                  <a:cubicBezTo>
                    <a:pt x="2021340" y="0"/>
                    <a:pt x="2026687" y="2215"/>
                    <a:pt x="2030629" y="6158"/>
                  </a:cubicBezTo>
                  <a:cubicBezTo>
                    <a:pt x="2034572" y="10100"/>
                    <a:pt x="2036787" y="15447"/>
                    <a:pt x="2036787" y="21023"/>
                  </a:cubicBezTo>
                  <a:lnTo>
                    <a:pt x="2036787" y="353007"/>
                  </a:lnTo>
                  <a:cubicBezTo>
                    <a:pt x="2036787" y="364618"/>
                    <a:pt x="2027375" y="374030"/>
                    <a:pt x="2015764" y="374030"/>
                  </a:cubicBezTo>
                  <a:lnTo>
                    <a:pt x="21023" y="374030"/>
                  </a:lnTo>
                  <a:cubicBezTo>
                    <a:pt x="9412" y="374030"/>
                    <a:pt x="0" y="364618"/>
                    <a:pt x="0" y="353007"/>
                  </a:cubicBezTo>
                  <a:lnTo>
                    <a:pt x="0" y="21023"/>
                  </a:lnTo>
                  <a:cubicBezTo>
                    <a:pt x="0" y="9412"/>
                    <a:pt x="9412" y="0"/>
                    <a:pt x="21023" y="0"/>
                  </a:cubicBezTo>
                  <a:close/>
                </a:path>
              </a:pathLst>
            </a:custGeom>
            <a:solidFill>
              <a:srgbClr val="00AF9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036787" cy="421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535098" y="3715333"/>
            <a:ext cx="2421537" cy="3339104"/>
            <a:chOff x="0" y="0"/>
            <a:chExt cx="637771" cy="87943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7771" cy="879435"/>
            </a:xfrm>
            <a:custGeom>
              <a:avLst/>
              <a:gdLst/>
              <a:ahLst/>
              <a:cxnLst/>
              <a:rect r="r" b="b" t="t" l="l"/>
              <a:pathLst>
                <a:path h="879435" w="637771">
                  <a:moveTo>
                    <a:pt x="31971" y="0"/>
                  </a:moveTo>
                  <a:lnTo>
                    <a:pt x="605800" y="0"/>
                  </a:lnTo>
                  <a:cubicBezTo>
                    <a:pt x="614279" y="0"/>
                    <a:pt x="622411" y="3368"/>
                    <a:pt x="628407" y="9364"/>
                  </a:cubicBezTo>
                  <a:cubicBezTo>
                    <a:pt x="634403" y="15360"/>
                    <a:pt x="637771" y="23492"/>
                    <a:pt x="637771" y="31971"/>
                  </a:cubicBezTo>
                  <a:lnTo>
                    <a:pt x="637771" y="847464"/>
                  </a:lnTo>
                  <a:cubicBezTo>
                    <a:pt x="637771" y="865121"/>
                    <a:pt x="623457" y="879435"/>
                    <a:pt x="605800" y="879435"/>
                  </a:cubicBezTo>
                  <a:lnTo>
                    <a:pt x="31971" y="879435"/>
                  </a:lnTo>
                  <a:cubicBezTo>
                    <a:pt x="23492" y="879435"/>
                    <a:pt x="15360" y="876066"/>
                    <a:pt x="9364" y="870071"/>
                  </a:cubicBezTo>
                  <a:cubicBezTo>
                    <a:pt x="3368" y="864075"/>
                    <a:pt x="0" y="855943"/>
                    <a:pt x="0" y="847464"/>
                  </a:cubicBezTo>
                  <a:lnTo>
                    <a:pt x="0" y="31971"/>
                  </a:lnTo>
                  <a:cubicBezTo>
                    <a:pt x="0" y="23492"/>
                    <a:pt x="3368" y="15360"/>
                    <a:pt x="9364" y="9364"/>
                  </a:cubicBezTo>
                  <a:cubicBezTo>
                    <a:pt x="15360" y="3368"/>
                    <a:pt x="23492" y="0"/>
                    <a:pt x="31971" y="0"/>
                  </a:cubicBezTo>
                  <a:close/>
                </a:path>
              </a:pathLst>
            </a:custGeom>
            <a:solidFill>
              <a:srgbClr val="00AE9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637771" cy="9270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393031" y="7405756"/>
            <a:ext cx="7500938" cy="108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 o melhor de tudo é saber que ainda temos o futuro todo pela frente para continuarmos juntos, fazendo a diferença no Sicoob Credicope e no cooperativismo.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48507" y="97381"/>
            <a:ext cx="2110312" cy="530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72"/>
              </a:lnSpc>
            </a:pPr>
            <a:r>
              <a:rPr lang="en-US" b="true" sz="31052" i="true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9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93031" y="9056085"/>
            <a:ext cx="7500938" cy="718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 b="true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Obrigado por todo esse tempo </a:t>
            </a:r>
          </a:p>
          <a:p>
            <a:pPr algn="just">
              <a:lnSpc>
                <a:spcPts val="2908"/>
              </a:lnSpc>
            </a:pPr>
            <a:r>
              <a:rPr lang="en-US" sz="2077" b="true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de cooperação e dedicação.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93031" y="4809960"/>
            <a:ext cx="1825544" cy="819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56"/>
              </a:lnSpc>
            </a:pPr>
            <a:r>
              <a:rPr lang="en-US" sz="4754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Vinicio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93031" y="5789739"/>
            <a:ext cx="5235445" cy="1335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7"/>
              </a:lnSpc>
            </a:pPr>
            <a:r>
              <a:rPr lang="en-US" sz="254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Como é bom contar com a sua presença e seu empenho durante todo esse período!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6625447" y="3839785"/>
            <a:ext cx="2240838" cy="3250893"/>
            <a:chOff x="0" y="0"/>
            <a:chExt cx="1913890" cy="277657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913890" cy="2776574"/>
            </a:xfrm>
            <a:custGeom>
              <a:avLst/>
              <a:gdLst/>
              <a:ahLst/>
              <a:cxnLst/>
              <a:rect r="r" b="b" t="t" l="l"/>
              <a:pathLst>
                <a:path h="2776574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2776574"/>
                  </a:lnTo>
                  <a:lnTo>
                    <a:pt x="0" y="27765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6687154" y="3904601"/>
            <a:ext cx="2117425" cy="3121261"/>
            <a:chOff x="0" y="0"/>
            <a:chExt cx="2823233" cy="4161681"/>
          </a:xfrm>
        </p:grpSpPr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7"/>
            <a:srcRect l="4774" t="0" r="4774" b="0"/>
            <a:stretch>
              <a:fillRect/>
            </a:stretch>
          </p:blipFill>
          <p:spPr>
            <a:xfrm flipH="false" flipV="false">
              <a:off x="0" y="0"/>
              <a:ext cx="2823233" cy="41616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301" t="-60855" r="-38523" b="-4250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742478">
            <a:off x="-820618" y="-1348847"/>
            <a:ext cx="14733005" cy="3580539"/>
          </a:xfrm>
          <a:custGeom>
            <a:avLst/>
            <a:gdLst/>
            <a:ahLst/>
            <a:cxnLst/>
            <a:rect r="r" b="b" t="t" l="l"/>
            <a:pathLst>
              <a:path h="3580539" w="14733005">
                <a:moveTo>
                  <a:pt x="14733005" y="0"/>
                </a:moveTo>
                <a:lnTo>
                  <a:pt x="0" y="0"/>
                </a:lnTo>
                <a:lnTo>
                  <a:pt x="0" y="3580540"/>
                </a:lnTo>
                <a:lnTo>
                  <a:pt x="14733005" y="3580540"/>
                </a:lnTo>
                <a:lnTo>
                  <a:pt x="14733005" y="0"/>
                </a:lnTo>
                <a:close/>
              </a:path>
            </a:pathLst>
          </a:custGeom>
          <a:blipFill>
            <a:blip r:embed="rId3"/>
            <a:stretch>
              <a:fillRect l="-32142" t="0" r="-1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4013" y="1174013"/>
            <a:ext cx="7938974" cy="7938974"/>
          </a:xfrm>
          <a:custGeom>
            <a:avLst/>
            <a:gdLst/>
            <a:ahLst/>
            <a:cxnLst/>
            <a:rect r="r" b="b" t="t" l="l"/>
            <a:pathLst>
              <a:path h="7938974" w="7938974">
                <a:moveTo>
                  <a:pt x="0" y="0"/>
                </a:moveTo>
                <a:lnTo>
                  <a:pt x="7938974" y="0"/>
                </a:lnTo>
                <a:lnTo>
                  <a:pt x="7938974" y="7938974"/>
                </a:lnTo>
                <a:lnTo>
                  <a:pt x="0" y="7938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71388" y="5983069"/>
            <a:ext cx="4450268" cy="4512312"/>
          </a:xfrm>
          <a:custGeom>
            <a:avLst/>
            <a:gdLst/>
            <a:ahLst/>
            <a:cxnLst/>
            <a:rect r="r" b="b" t="t" l="l"/>
            <a:pathLst>
              <a:path h="4512312" w="4450268">
                <a:moveTo>
                  <a:pt x="0" y="0"/>
                </a:moveTo>
                <a:lnTo>
                  <a:pt x="4450267" y="0"/>
                </a:lnTo>
                <a:lnTo>
                  <a:pt x="4450267" y="4512312"/>
                </a:lnTo>
                <a:lnTo>
                  <a:pt x="0" y="4512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307563" y="5195796"/>
            <a:ext cx="5662602" cy="401419"/>
            <a:chOff x="0" y="0"/>
            <a:chExt cx="2933319" cy="2079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33319" cy="207941"/>
            </a:xfrm>
            <a:custGeom>
              <a:avLst/>
              <a:gdLst/>
              <a:ahLst/>
              <a:cxnLst/>
              <a:rect r="r" b="b" t="t" l="l"/>
              <a:pathLst>
                <a:path h="207941" w="2933319">
                  <a:moveTo>
                    <a:pt x="0" y="0"/>
                  </a:moveTo>
                  <a:lnTo>
                    <a:pt x="2933319" y="0"/>
                  </a:lnTo>
                  <a:lnTo>
                    <a:pt x="2933319" y="207941"/>
                  </a:lnTo>
                  <a:lnTo>
                    <a:pt x="0" y="207941"/>
                  </a:lnTo>
                  <a:close/>
                </a:path>
              </a:pathLst>
            </a:custGeom>
            <a:solidFill>
              <a:srgbClr val="C9D2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933319" cy="217466"/>
            </a:xfrm>
            <a:prstGeom prst="rect">
              <a:avLst/>
            </a:prstGeom>
          </p:spPr>
          <p:txBody>
            <a:bodyPr anchor="ctr" rtlCol="false" tIns="25828" lIns="25828" bIns="25828" rIns="25828"/>
            <a:lstStyle/>
            <a:p>
              <a:pPr algn="ctr">
                <a:lnSpc>
                  <a:spcPts val="259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478229" y="5061888"/>
            <a:ext cx="5491936" cy="593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038" spc="-264">
                <a:solidFill>
                  <a:srgbClr val="003C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DIGUÉNADA, TÔDENDESSAFESTA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74828" y="2370908"/>
            <a:ext cx="6569837" cy="286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8"/>
              </a:lnSpc>
            </a:pPr>
            <a:r>
              <a:rPr lang="en-US" sz="10367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JULHINOS’</a:t>
            </a:r>
          </a:p>
          <a:p>
            <a:pPr algn="ctr">
              <a:lnSpc>
                <a:spcPts val="10678"/>
              </a:lnSpc>
            </a:pPr>
            <a:r>
              <a:rPr lang="en-US" sz="10367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DAY 2025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-965352">
            <a:off x="-4733050" y="87848"/>
            <a:ext cx="15862453" cy="2914726"/>
          </a:xfrm>
          <a:custGeom>
            <a:avLst/>
            <a:gdLst/>
            <a:ahLst/>
            <a:cxnLst/>
            <a:rect r="r" b="b" t="t" l="l"/>
            <a:pathLst>
              <a:path h="2914726" w="15862453">
                <a:moveTo>
                  <a:pt x="15862453" y="0"/>
                </a:moveTo>
                <a:lnTo>
                  <a:pt x="0" y="0"/>
                </a:lnTo>
                <a:lnTo>
                  <a:pt x="0" y="2914726"/>
                </a:lnTo>
                <a:lnTo>
                  <a:pt x="15862453" y="2914726"/>
                </a:lnTo>
                <a:lnTo>
                  <a:pt x="1586245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571783" y="4442313"/>
            <a:ext cx="1172882" cy="1975381"/>
          </a:xfrm>
          <a:custGeom>
            <a:avLst/>
            <a:gdLst/>
            <a:ahLst/>
            <a:cxnLst/>
            <a:rect r="r" b="b" t="t" l="l"/>
            <a:pathLst>
              <a:path h="1975381" w="1172882">
                <a:moveTo>
                  <a:pt x="0" y="0"/>
                </a:moveTo>
                <a:lnTo>
                  <a:pt x="1172882" y="0"/>
                </a:lnTo>
                <a:lnTo>
                  <a:pt x="1172882" y="1975381"/>
                </a:lnTo>
                <a:lnTo>
                  <a:pt x="0" y="1975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62194" y="8312994"/>
            <a:ext cx="1013934" cy="1395847"/>
          </a:xfrm>
          <a:custGeom>
            <a:avLst/>
            <a:gdLst/>
            <a:ahLst/>
            <a:cxnLst/>
            <a:rect r="r" b="b" t="t" l="l"/>
            <a:pathLst>
              <a:path h="1395847" w="1013934">
                <a:moveTo>
                  <a:pt x="0" y="0"/>
                </a:moveTo>
                <a:lnTo>
                  <a:pt x="1013933" y="0"/>
                </a:lnTo>
                <a:lnTo>
                  <a:pt x="1013933" y="1395846"/>
                </a:lnTo>
                <a:lnTo>
                  <a:pt x="0" y="1395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360" r="0" b="-355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74225" y="8312994"/>
            <a:ext cx="2815302" cy="1254681"/>
          </a:xfrm>
          <a:custGeom>
            <a:avLst/>
            <a:gdLst/>
            <a:ahLst/>
            <a:cxnLst/>
            <a:rect r="r" b="b" t="t" l="l"/>
            <a:pathLst>
              <a:path h="1254681" w="2815302">
                <a:moveTo>
                  <a:pt x="0" y="0"/>
                </a:moveTo>
                <a:lnTo>
                  <a:pt x="2815302" y="0"/>
                </a:lnTo>
                <a:lnTo>
                  <a:pt x="2815302" y="1254680"/>
                </a:lnTo>
                <a:lnTo>
                  <a:pt x="0" y="125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880159" y="5983069"/>
            <a:ext cx="908537" cy="980313"/>
          </a:xfrm>
          <a:custGeom>
            <a:avLst/>
            <a:gdLst/>
            <a:ahLst/>
            <a:cxnLst/>
            <a:rect r="r" b="b" t="t" l="l"/>
            <a:pathLst>
              <a:path h="980313" w="908537">
                <a:moveTo>
                  <a:pt x="0" y="0"/>
                </a:moveTo>
                <a:lnTo>
                  <a:pt x="908537" y="0"/>
                </a:lnTo>
                <a:lnTo>
                  <a:pt x="908537" y="980313"/>
                </a:lnTo>
                <a:lnTo>
                  <a:pt x="0" y="980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1283989" b="-296141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88696" y="6137476"/>
            <a:ext cx="2250638" cy="597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038" spc="-264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00/00/2025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93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4742" y="4018479"/>
            <a:ext cx="5265331" cy="1961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4130">
                <a:solidFill>
                  <a:srgbClr val="00AE9D"/>
                </a:solidFill>
                <a:latin typeface="Great Vibes"/>
                <a:ea typeface="Great Vibes"/>
                <a:cs typeface="Great Vibes"/>
                <a:sym typeface="Great Vibes"/>
              </a:rPr>
              <a:t>dizer sim!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004286" y="1773985"/>
            <a:ext cx="4891923" cy="5391899"/>
          </a:xfrm>
          <a:custGeom>
            <a:avLst/>
            <a:gdLst/>
            <a:ahLst/>
            <a:cxnLst/>
            <a:rect r="r" b="b" t="t" l="l"/>
            <a:pathLst>
              <a:path h="5391899" w="4891923">
                <a:moveTo>
                  <a:pt x="0" y="0"/>
                </a:moveTo>
                <a:lnTo>
                  <a:pt x="4891923" y="0"/>
                </a:lnTo>
                <a:lnTo>
                  <a:pt x="4891923" y="5391899"/>
                </a:lnTo>
                <a:lnTo>
                  <a:pt x="0" y="5391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79281" y="1874529"/>
            <a:ext cx="3741934" cy="4721684"/>
          </a:xfrm>
          <a:custGeom>
            <a:avLst/>
            <a:gdLst/>
            <a:ahLst/>
            <a:cxnLst/>
            <a:rect r="r" b="b" t="t" l="l"/>
            <a:pathLst>
              <a:path h="4721684" w="3741934">
                <a:moveTo>
                  <a:pt x="0" y="0"/>
                </a:moveTo>
                <a:lnTo>
                  <a:pt x="3741934" y="0"/>
                </a:lnTo>
                <a:lnTo>
                  <a:pt x="3741934" y="4721684"/>
                </a:lnTo>
                <a:lnTo>
                  <a:pt x="0" y="472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9387" y="6653767"/>
            <a:ext cx="5254210" cy="203601"/>
          </a:xfrm>
          <a:custGeom>
            <a:avLst/>
            <a:gdLst/>
            <a:ahLst/>
            <a:cxnLst/>
            <a:rect r="r" b="b" t="t" l="l"/>
            <a:pathLst>
              <a:path h="203601" w="5254210">
                <a:moveTo>
                  <a:pt x="0" y="0"/>
                </a:moveTo>
                <a:lnTo>
                  <a:pt x="5254210" y="0"/>
                </a:lnTo>
                <a:lnTo>
                  <a:pt x="5254210" y="203601"/>
                </a:lnTo>
                <a:lnTo>
                  <a:pt x="0" y="203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143500" y="7642395"/>
            <a:ext cx="4442757" cy="1432413"/>
            <a:chOff x="0" y="0"/>
            <a:chExt cx="5923676" cy="19098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536350" y="0"/>
              <a:ext cx="1387326" cy="1909884"/>
            </a:xfrm>
            <a:custGeom>
              <a:avLst/>
              <a:gdLst/>
              <a:ahLst/>
              <a:cxnLst/>
              <a:rect r="r" b="b" t="t" l="l"/>
              <a:pathLst>
                <a:path h="1909884" w="1387326">
                  <a:moveTo>
                    <a:pt x="0" y="0"/>
                  </a:moveTo>
                  <a:lnTo>
                    <a:pt x="1387326" y="0"/>
                  </a:lnTo>
                  <a:lnTo>
                    <a:pt x="1387326" y="1909884"/>
                  </a:lnTo>
                  <a:lnTo>
                    <a:pt x="0" y="19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360" r="0" b="-355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85472" cy="1909884"/>
            </a:xfrm>
            <a:custGeom>
              <a:avLst/>
              <a:gdLst/>
              <a:ahLst/>
              <a:cxnLst/>
              <a:rect r="r" b="b" t="t" l="l"/>
              <a:pathLst>
                <a:path h="1909884" w="4285472">
                  <a:moveTo>
                    <a:pt x="0" y="0"/>
                  </a:moveTo>
                  <a:lnTo>
                    <a:pt x="4285472" y="0"/>
                  </a:lnTo>
                  <a:lnTo>
                    <a:pt x="4285472" y="1909884"/>
                  </a:lnTo>
                  <a:lnTo>
                    <a:pt x="0" y="19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26031" y="1939451"/>
            <a:ext cx="5707567" cy="351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2496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0"/>
            <a:ext cx="935182" cy="935182"/>
            <a:chOff x="0" y="0"/>
            <a:chExt cx="337129" cy="3371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42674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35182" y="0"/>
            <a:ext cx="935182" cy="935182"/>
            <a:chOff x="0" y="0"/>
            <a:chExt cx="337129" cy="3371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870364" y="0"/>
            <a:ext cx="935182" cy="935182"/>
            <a:chOff x="0" y="0"/>
            <a:chExt cx="337129" cy="33712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805545" y="0"/>
            <a:ext cx="935182" cy="935182"/>
            <a:chOff x="0" y="0"/>
            <a:chExt cx="337129" cy="33712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740727" y="0"/>
            <a:ext cx="935182" cy="935182"/>
            <a:chOff x="0" y="0"/>
            <a:chExt cx="337129" cy="33712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675909" y="0"/>
            <a:ext cx="935182" cy="935182"/>
            <a:chOff x="0" y="0"/>
            <a:chExt cx="337129" cy="33712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5611091" y="0"/>
            <a:ext cx="935182" cy="935182"/>
            <a:chOff x="0" y="0"/>
            <a:chExt cx="337129" cy="33712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546273" y="0"/>
            <a:ext cx="935182" cy="935182"/>
            <a:chOff x="0" y="0"/>
            <a:chExt cx="337129" cy="33712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7481455" y="0"/>
            <a:ext cx="935182" cy="935182"/>
            <a:chOff x="0" y="0"/>
            <a:chExt cx="337129" cy="33712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8416636" y="0"/>
            <a:ext cx="935182" cy="935182"/>
            <a:chOff x="0" y="0"/>
            <a:chExt cx="337129" cy="33712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351818" y="0"/>
            <a:ext cx="935182" cy="935182"/>
            <a:chOff x="0" y="0"/>
            <a:chExt cx="337129" cy="33712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2108489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3974304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5840119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7705934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9571749" y="282861"/>
            <a:ext cx="449835" cy="416674"/>
          </a:xfrm>
          <a:custGeom>
            <a:avLst/>
            <a:gdLst/>
            <a:ahLst/>
            <a:cxnLst/>
            <a:rect r="r" b="b" t="t" l="l"/>
            <a:pathLst>
              <a:path h="416674" w="449835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60922" y="304462"/>
            <a:ext cx="683702" cy="373472"/>
          </a:xfrm>
          <a:custGeom>
            <a:avLst/>
            <a:gdLst/>
            <a:ahLst/>
            <a:cxnLst/>
            <a:rect r="r" b="b" t="t" l="l"/>
            <a:pathLst>
              <a:path h="373472" w="68370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426031" y="3064649"/>
            <a:ext cx="6160923" cy="1279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2"/>
              </a:lnSpc>
            </a:pPr>
            <a:r>
              <a:rPr lang="en-US" sz="4662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Parabéns por </a:t>
            </a:r>
          </a:p>
          <a:p>
            <a:pPr algn="ctr">
              <a:lnSpc>
                <a:spcPts val="4942"/>
              </a:lnSpc>
            </a:pPr>
            <a:r>
              <a:rPr lang="en-US" sz="4662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mais uma vez,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94464" y="7404066"/>
            <a:ext cx="4212310" cy="194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897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Que este novo capítulo da sua vida a dois, seja repleto de cumplicidade, prosperidade e muita cooperação.</a:t>
            </a:r>
          </a:p>
        </p:txBody>
      </p:sp>
      <p:sp>
        <p:nvSpPr>
          <p:cNvPr name="Freeform 53" id="53"/>
          <p:cNvSpPr/>
          <p:nvPr/>
        </p:nvSpPr>
        <p:spPr>
          <a:xfrm flipH="false" flipV="false" rot="0">
            <a:off x="2929370" y="280855"/>
            <a:ext cx="683702" cy="373472"/>
          </a:xfrm>
          <a:custGeom>
            <a:avLst/>
            <a:gdLst/>
            <a:ahLst/>
            <a:cxnLst/>
            <a:rect r="r" b="b" t="t" l="l"/>
            <a:pathLst>
              <a:path h="373472" w="68370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4797819" y="257248"/>
            <a:ext cx="683702" cy="373472"/>
          </a:xfrm>
          <a:custGeom>
            <a:avLst/>
            <a:gdLst/>
            <a:ahLst/>
            <a:cxnLst/>
            <a:rect r="r" b="b" t="t" l="l"/>
            <a:pathLst>
              <a:path h="373472" w="68370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6666268" y="233640"/>
            <a:ext cx="683702" cy="373472"/>
          </a:xfrm>
          <a:custGeom>
            <a:avLst/>
            <a:gdLst/>
            <a:ahLst/>
            <a:cxnLst/>
            <a:rect r="r" b="b" t="t" l="l"/>
            <a:pathLst>
              <a:path h="373472" w="683702">
                <a:moveTo>
                  <a:pt x="0" y="0"/>
                </a:moveTo>
                <a:lnTo>
                  <a:pt x="683701" y="0"/>
                </a:lnTo>
                <a:lnTo>
                  <a:pt x="683701" y="373473"/>
                </a:lnTo>
                <a:lnTo>
                  <a:pt x="0" y="373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8534716" y="210033"/>
            <a:ext cx="683702" cy="373472"/>
          </a:xfrm>
          <a:custGeom>
            <a:avLst/>
            <a:gdLst/>
            <a:ahLst/>
            <a:cxnLst/>
            <a:rect r="r" b="b" t="t" l="l"/>
            <a:pathLst>
              <a:path h="373472" w="68370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D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9191" y="5143500"/>
            <a:ext cx="11545382" cy="5945872"/>
          </a:xfrm>
          <a:custGeom>
            <a:avLst/>
            <a:gdLst/>
            <a:ahLst/>
            <a:cxnLst/>
            <a:rect r="r" b="b" t="t" l="l"/>
            <a:pathLst>
              <a:path h="5945872" w="11545382">
                <a:moveTo>
                  <a:pt x="0" y="0"/>
                </a:moveTo>
                <a:lnTo>
                  <a:pt x="11545382" y="0"/>
                </a:lnTo>
                <a:lnTo>
                  <a:pt x="11545382" y="5945872"/>
                </a:lnTo>
                <a:lnTo>
                  <a:pt x="0" y="5945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</a:blip>
            <a:stretch>
              <a:fillRect l="0" t="-11666" r="0" b="-21666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436085" y="2892416"/>
            <a:ext cx="5414829" cy="4502169"/>
            <a:chOff x="0" y="0"/>
            <a:chExt cx="6299200" cy="52374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99200" cy="5237480"/>
            </a:xfrm>
            <a:custGeom>
              <a:avLst/>
              <a:gdLst/>
              <a:ahLst/>
              <a:cxnLst/>
              <a:rect r="r" b="b" t="t" l="l"/>
              <a:pathLst>
                <a:path h="5237480" w="629920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4"/>
              <a:stretch>
                <a:fillRect l="-12358" t="0" r="-12358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99200" cy="5237480"/>
            </a:xfrm>
            <a:custGeom>
              <a:avLst/>
              <a:gdLst/>
              <a:ahLst/>
              <a:cxnLst/>
              <a:rect r="r" b="b" t="t" l="l"/>
              <a:pathLst>
                <a:path h="5237480" w="629920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5"/>
              <a:stretch>
                <a:fillRect l="-12" t="0" r="-1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970696" y="3256806"/>
            <a:ext cx="4664509" cy="4664509"/>
          </a:xfrm>
          <a:custGeom>
            <a:avLst/>
            <a:gdLst/>
            <a:ahLst/>
            <a:cxnLst/>
            <a:rect r="r" b="b" t="t" l="l"/>
            <a:pathLst>
              <a:path h="4664509" w="4664509">
                <a:moveTo>
                  <a:pt x="0" y="0"/>
                </a:moveTo>
                <a:lnTo>
                  <a:pt x="4664509" y="0"/>
                </a:lnTo>
                <a:lnTo>
                  <a:pt x="4664509" y="4664509"/>
                </a:lnTo>
                <a:lnTo>
                  <a:pt x="0" y="466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973834" y="6926046"/>
            <a:ext cx="3847636" cy="814345"/>
            <a:chOff x="0" y="0"/>
            <a:chExt cx="1013369" cy="2144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13369" cy="214478"/>
            </a:xfrm>
            <a:custGeom>
              <a:avLst/>
              <a:gdLst/>
              <a:ahLst/>
              <a:cxnLst/>
              <a:rect r="r" b="b" t="t" l="l"/>
              <a:pathLst>
                <a:path h="214478" w="1013369">
                  <a:moveTo>
                    <a:pt x="102618" y="0"/>
                  </a:moveTo>
                  <a:lnTo>
                    <a:pt x="910751" y="0"/>
                  </a:lnTo>
                  <a:cubicBezTo>
                    <a:pt x="967425" y="0"/>
                    <a:pt x="1013369" y="45944"/>
                    <a:pt x="1013369" y="102618"/>
                  </a:cubicBezTo>
                  <a:lnTo>
                    <a:pt x="1013369" y="111859"/>
                  </a:lnTo>
                  <a:cubicBezTo>
                    <a:pt x="1013369" y="168534"/>
                    <a:pt x="967425" y="214478"/>
                    <a:pt x="910751" y="214478"/>
                  </a:cubicBezTo>
                  <a:lnTo>
                    <a:pt x="102618" y="214478"/>
                  </a:lnTo>
                  <a:cubicBezTo>
                    <a:pt x="45944" y="214478"/>
                    <a:pt x="0" y="168534"/>
                    <a:pt x="0" y="111859"/>
                  </a:cubicBezTo>
                  <a:lnTo>
                    <a:pt x="0" y="102618"/>
                  </a:lnTo>
                  <a:cubicBezTo>
                    <a:pt x="0" y="45944"/>
                    <a:pt x="45944" y="0"/>
                    <a:pt x="102618" y="0"/>
                  </a:cubicBezTo>
                  <a:close/>
                </a:path>
              </a:pathLst>
            </a:custGeom>
            <a:solidFill>
              <a:srgbClr val="F9FD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1013369" cy="224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2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510854" y="2713693"/>
            <a:ext cx="1265291" cy="357445"/>
          </a:xfrm>
          <a:custGeom>
            <a:avLst/>
            <a:gdLst/>
            <a:ahLst/>
            <a:cxnLst/>
            <a:rect r="r" b="b" t="t" l="l"/>
            <a:pathLst>
              <a:path h="357445" w="1265291">
                <a:moveTo>
                  <a:pt x="0" y="0"/>
                </a:moveTo>
                <a:lnTo>
                  <a:pt x="1265292" y="0"/>
                </a:lnTo>
                <a:lnTo>
                  <a:pt x="1265292" y="357445"/>
                </a:lnTo>
                <a:lnTo>
                  <a:pt x="0" y="357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30073" y="2506621"/>
            <a:ext cx="3650944" cy="3650944"/>
          </a:xfrm>
          <a:custGeom>
            <a:avLst/>
            <a:gdLst/>
            <a:ahLst/>
            <a:cxnLst/>
            <a:rect r="r" b="b" t="t" l="l"/>
            <a:pathLst>
              <a:path h="3650944" w="3650944">
                <a:moveTo>
                  <a:pt x="0" y="0"/>
                </a:moveTo>
                <a:lnTo>
                  <a:pt x="3650944" y="0"/>
                </a:lnTo>
                <a:lnTo>
                  <a:pt x="3650944" y="3650944"/>
                </a:lnTo>
                <a:lnTo>
                  <a:pt x="0" y="365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25537">
            <a:off x="1229607" y="6216830"/>
            <a:ext cx="531584" cy="634727"/>
          </a:xfrm>
          <a:custGeom>
            <a:avLst/>
            <a:gdLst/>
            <a:ahLst/>
            <a:cxnLst/>
            <a:rect r="r" b="b" t="t" l="l"/>
            <a:pathLst>
              <a:path h="634727" w="531584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642086">
            <a:off x="7967059" y="2189258"/>
            <a:ext cx="531584" cy="634727"/>
          </a:xfrm>
          <a:custGeom>
            <a:avLst/>
            <a:gdLst/>
            <a:ahLst/>
            <a:cxnLst/>
            <a:rect r="r" b="b" t="t" l="l"/>
            <a:pathLst>
              <a:path h="634727" w="531584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612968" y="7103033"/>
            <a:ext cx="2569369" cy="45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  <a:spcBef>
                <a:spcPct val="0"/>
              </a:spcBef>
            </a:pPr>
            <a:r>
              <a:rPr lang="en-US" b="true" sz="3034">
                <a:solidFill>
                  <a:srgbClr val="003C43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Nome do filho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5652361" y="8267473"/>
            <a:ext cx="3735676" cy="1204439"/>
            <a:chOff x="0" y="0"/>
            <a:chExt cx="4980901" cy="160591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814373" y="0"/>
              <a:ext cx="1166528" cy="1605919"/>
            </a:xfrm>
            <a:custGeom>
              <a:avLst/>
              <a:gdLst/>
              <a:ahLst/>
              <a:cxnLst/>
              <a:rect r="r" b="b" t="t" l="l"/>
              <a:pathLst>
                <a:path h="1605919" w="1166528">
                  <a:moveTo>
                    <a:pt x="0" y="0"/>
                  </a:moveTo>
                  <a:lnTo>
                    <a:pt x="1166528" y="0"/>
                  </a:lnTo>
                  <a:lnTo>
                    <a:pt x="1166528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3360" r="0" b="-3559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03423" cy="1605919"/>
            </a:xfrm>
            <a:custGeom>
              <a:avLst/>
              <a:gdLst/>
              <a:ahLst/>
              <a:cxnLst/>
              <a:rect r="r" b="b" t="t" l="l"/>
              <a:pathLst>
                <a:path h="1605919" w="3603423">
                  <a:moveTo>
                    <a:pt x="0" y="0"/>
                  </a:moveTo>
                  <a:lnTo>
                    <a:pt x="3603423" y="0"/>
                  </a:lnTo>
                  <a:lnTo>
                    <a:pt x="3603423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056415" y="1185434"/>
            <a:ext cx="6770463" cy="1528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340">
                <a:solidFill>
                  <a:srgbClr val="00AF9D"/>
                </a:solidFill>
                <a:latin typeface="Amsterdam Two"/>
                <a:ea typeface="Amsterdam Two"/>
                <a:cs typeface="Amsterdam Two"/>
                <a:sym typeface="Amsterdam Two"/>
              </a:rPr>
              <a:t>amor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56415" y="881242"/>
            <a:ext cx="6770463" cy="892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Hora de dar boas-vindas </a:t>
            </a:r>
          </a:p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para um grande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4857" y="8253693"/>
            <a:ext cx="4817505" cy="1298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7"/>
              </a:lnSpc>
            </a:pPr>
            <a:r>
              <a:rPr lang="en-US" sz="2819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Temos a certeza de que sua vida ficará ainda mais alegre e cheia de cores a partir de agora! </a:t>
            </a:r>
            <a:r>
              <a:rPr lang="en-US" sz="2819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pelo bebê!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9191" y="5143500"/>
            <a:ext cx="11545382" cy="5945872"/>
          </a:xfrm>
          <a:custGeom>
            <a:avLst/>
            <a:gdLst/>
            <a:ahLst/>
            <a:cxnLst/>
            <a:rect r="r" b="b" t="t" l="l"/>
            <a:pathLst>
              <a:path h="5945872" w="11545382">
                <a:moveTo>
                  <a:pt x="0" y="0"/>
                </a:moveTo>
                <a:lnTo>
                  <a:pt x="11545382" y="0"/>
                </a:lnTo>
                <a:lnTo>
                  <a:pt x="11545382" y="5945872"/>
                </a:lnTo>
                <a:lnTo>
                  <a:pt x="0" y="5945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</a:blip>
            <a:stretch>
              <a:fillRect l="0" t="-11666" r="0" b="-21666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436085" y="2892416"/>
            <a:ext cx="5414829" cy="4502169"/>
            <a:chOff x="0" y="0"/>
            <a:chExt cx="6299200" cy="52374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99200" cy="5237480"/>
            </a:xfrm>
            <a:custGeom>
              <a:avLst/>
              <a:gdLst/>
              <a:ahLst/>
              <a:cxnLst/>
              <a:rect r="r" b="b" t="t" l="l"/>
              <a:pathLst>
                <a:path h="5237480" w="629920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4"/>
              <a:stretch>
                <a:fillRect l="-12358" t="0" r="-12358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99200" cy="5237480"/>
            </a:xfrm>
            <a:custGeom>
              <a:avLst/>
              <a:gdLst/>
              <a:ahLst/>
              <a:cxnLst/>
              <a:rect r="r" b="b" t="t" l="l"/>
              <a:pathLst>
                <a:path h="5237480" w="629920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5"/>
              <a:stretch>
                <a:fillRect l="-12" t="0" r="-1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970696" y="3256806"/>
            <a:ext cx="4664509" cy="4664509"/>
          </a:xfrm>
          <a:custGeom>
            <a:avLst/>
            <a:gdLst/>
            <a:ahLst/>
            <a:cxnLst/>
            <a:rect r="r" b="b" t="t" l="l"/>
            <a:pathLst>
              <a:path h="4664509" w="4664509">
                <a:moveTo>
                  <a:pt x="0" y="0"/>
                </a:moveTo>
                <a:lnTo>
                  <a:pt x="4664509" y="0"/>
                </a:lnTo>
                <a:lnTo>
                  <a:pt x="4664509" y="4664509"/>
                </a:lnTo>
                <a:lnTo>
                  <a:pt x="0" y="466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973834" y="6926046"/>
            <a:ext cx="3847636" cy="814345"/>
            <a:chOff x="0" y="0"/>
            <a:chExt cx="1013369" cy="2144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13369" cy="214478"/>
            </a:xfrm>
            <a:custGeom>
              <a:avLst/>
              <a:gdLst/>
              <a:ahLst/>
              <a:cxnLst/>
              <a:rect r="r" b="b" t="t" l="l"/>
              <a:pathLst>
                <a:path h="214478" w="1013369">
                  <a:moveTo>
                    <a:pt x="102618" y="0"/>
                  </a:moveTo>
                  <a:lnTo>
                    <a:pt x="910751" y="0"/>
                  </a:lnTo>
                  <a:cubicBezTo>
                    <a:pt x="967425" y="0"/>
                    <a:pt x="1013369" y="45944"/>
                    <a:pt x="1013369" y="102618"/>
                  </a:cubicBezTo>
                  <a:lnTo>
                    <a:pt x="1013369" y="111859"/>
                  </a:lnTo>
                  <a:cubicBezTo>
                    <a:pt x="1013369" y="168534"/>
                    <a:pt x="967425" y="214478"/>
                    <a:pt x="910751" y="214478"/>
                  </a:cubicBezTo>
                  <a:lnTo>
                    <a:pt x="102618" y="214478"/>
                  </a:lnTo>
                  <a:cubicBezTo>
                    <a:pt x="45944" y="214478"/>
                    <a:pt x="0" y="168534"/>
                    <a:pt x="0" y="111859"/>
                  </a:cubicBezTo>
                  <a:lnTo>
                    <a:pt x="0" y="102618"/>
                  </a:lnTo>
                  <a:cubicBezTo>
                    <a:pt x="0" y="45944"/>
                    <a:pt x="45944" y="0"/>
                    <a:pt x="102618" y="0"/>
                  </a:cubicBezTo>
                  <a:close/>
                </a:path>
              </a:pathLst>
            </a:custGeom>
            <a:solidFill>
              <a:srgbClr val="F9FD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1013369" cy="224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2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510854" y="2713693"/>
            <a:ext cx="1265291" cy="357445"/>
          </a:xfrm>
          <a:custGeom>
            <a:avLst/>
            <a:gdLst/>
            <a:ahLst/>
            <a:cxnLst/>
            <a:rect r="r" b="b" t="t" l="l"/>
            <a:pathLst>
              <a:path h="357445" w="1265291">
                <a:moveTo>
                  <a:pt x="0" y="0"/>
                </a:moveTo>
                <a:lnTo>
                  <a:pt x="1265292" y="0"/>
                </a:lnTo>
                <a:lnTo>
                  <a:pt x="1265292" y="357445"/>
                </a:lnTo>
                <a:lnTo>
                  <a:pt x="0" y="357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30073" y="2506621"/>
            <a:ext cx="3650944" cy="3650944"/>
          </a:xfrm>
          <a:custGeom>
            <a:avLst/>
            <a:gdLst/>
            <a:ahLst/>
            <a:cxnLst/>
            <a:rect r="r" b="b" t="t" l="l"/>
            <a:pathLst>
              <a:path h="3650944" w="3650944">
                <a:moveTo>
                  <a:pt x="0" y="0"/>
                </a:moveTo>
                <a:lnTo>
                  <a:pt x="3650944" y="0"/>
                </a:lnTo>
                <a:lnTo>
                  <a:pt x="3650944" y="3650944"/>
                </a:lnTo>
                <a:lnTo>
                  <a:pt x="0" y="365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25537">
            <a:off x="1229607" y="6216830"/>
            <a:ext cx="531584" cy="634727"/>
          </a:xfrm>
          <a:custGeom>
            <a:avLst/>
            <a:gdLst/>
            <a:ahLst/>
            <a:cxnLst/>
            <a:rect r="r" b="b" t="t" l="l"/>
            <a:pathLst>
              <a:path h="634727" w="531584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642086">
            <a:off x="7967059" y="2189258"/>
            <a:ext cx="531584" cy="634727"/>
          </a:xfrm>
          <a:custGeom>
            <a:avLst/>
            <a:gdLst/>
            <a:ahLst/>
            <a:cxnLst/>
            <a:rect r="r" b="b" t="t" l="l"/>
            <a:pathLst>
              <a:path h="634727" w="531584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599315" y="7103033"/>
            <a:ext cx="2596674" cy="45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  <a:spcBef>
                <a:spcPct val="0"/>
              </a:spcBef>
            </a:pPr>
            <a:r>
              <a:rPr lang="en-US" b="true" sz="3034">
                <a:solidFill>
                  <a:srgbClr val="003C43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Nome da filha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5652361" y="8267473"/>
            <a:ext cx="3735676" cy="1204439"/>
            <a:chOff x="0" y="0"/>
            <a:chExt cx="4980901" cy="160591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814373" y="0"/>
              <a:ext cx="1166528" cy="1605919"/>
            </a:xfrm>
            <a:custGeom>
              <a:avLst/>
              <a:gdLst/>
              <a:ahLst/>
              <a:cxnLst/>
              <a:rect r="r" b="b" t="t" l="l"/>
              <a:pathLst>
                <a:path h="1605919" w="1166528">
                  <a:moveTo>
                    <a:pt x="0" y="0"/>
                  </a:moveTo>
                  <a:lnTo>
                    <a:pt x="1166528" y="0"/>
                  </a:lnTo>
                  <a:lnTo>
                    <a:pt x="1166528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360" r="0" b="-3559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03423" cy="1605919"/>
            </a:xfrm>
            <a:custGeom>
              <a:avLst/>
              <a:gdLst/>
              <a:ahLst/>
              <a:cxnLst/>
              <a:rect r="r" b="b" t="t" l="l"/>
              <a:pathLst>
                <a:path h="1605919" w="3603423">
                  <a:moveTo>
                    <a:pt x="0" y="0"/>
                  </a:moveTo>
                  <a:lnTo>
                    <a:pt x="3603423" y="0"/>
                  </a:lnTo>
                  <a:lnTo>
                    <a:pt x="3603423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056415" y="1185434"/>
            <a:ext cx="6770463" cy="152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340">
                <a:solidFill>
                  <a:srgbClr val="FF69B4"/>
                </a:solidFill>
                <a:latin typeface="Amsterdam Two"/>
                <a:ea typeface="Amsterdam Two"/>
                <a:cs typeface="Amsterdam Two"/>
                <a:sym typeface="Amsterdam Two"/>
              </a:rPr>
              <a:t>amor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56415" y="881242"/>
            <a:ext cx="6770463" cy="892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Hora de dar boas-vindas </a:t>
            </a:r>
          </a:p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para um grande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4857" y="8253693"/>
            <a:ext cx="4817505" cy="1298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7"/>
              </a:lnSpc>
            </a:pPr>
            <a:r>
              <a:rPr lang="en-US" sz="2819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Temos a certeza de que sua vida ficará ainda mais alegre e cheia de cores a partir de agora! </a:t>
            </a:r>
            <a:r>
              <a:rPr lang="en-US" sz="2819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pela bebê!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CFFFA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44216" y="2928597"/>
            <a:ext cx="4810423" cy="207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2"/>
              </a:lnSpc>
            </a:pPr>
            <a:r>
              <a:rPr lang="en-US" sz="12144">
                <a:solidFill>
                  <a:srgbClr val="00AE9D"/>
                </a:solidFill>
                <a:latin typeface="Pacifico"/>
                <a:ea typeface="Pacifico"/>
                <a:cs typeface="Pacifico"/>
                <a:sym typeface="Pacifico"/>
              </a:rPr>
              <a:t>Celebre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86322" y="4869217"/>
            <a:ext cx="777197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cada passo que você deu para chegar aqui.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72311" y="5872380"/>
            <a:ext cx="4468527" cy="231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203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por essa conquista!</a:t>
            </a:r>
          </a:p>
          <a:p>
            <a:pPr algn="l">
              <a:lnSpc>
                <a:spcPts val="3085"/>
              </a:lnSpc>
            </a:pPr>
          </a:p>
          <a:p>
            <a:pPr algn="l">
              <a:lnSpc>
                <a:spcPts val="3085"/>
              </a:lnSpc>
            </a:pPr>
            <a:r>
              <a:rPr lang="en-US" sz="2203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Que esse diploma seja o passaporte para um futuro ainda mais brilhante e próspero.</a:t>
            </a:r>
            <a:r>
              <a:rPr lang="en-US" sz="2203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</a:p>
          <a:p>
            <a:pPr algn="l">
              <a:lnSpc>
                <a:spcPts val="3085"/>
              </a:lnSpc>
            </a:pPr>
            <a:r>
              <a:rPr lang="en-US" sz="2203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Continue contando com a gente!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490519" y="5426112"/>
            <a:ext cx="6356958" cy="4860888"/>
            <a:chOff x="0" y="0"/>
            <a:chExt cx="8475944" cy="64811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1611512"/>
              <a:ext cx="8475944" cy="4869672"/>
            </a:xfrm>
            <a:custGeom>
              <a:avLst/>
              <a:gdLst/>
              <a:ahLst/>
              <a:cxnLst/>
              <a:rect r="r" b="b" t="t" l="l"/>
              <a:pathLst>
                <a:path h="4869672" w="8475944">
                  <a:moveTo>
                    <a:pt x="0" y="0"/>
                  </a:moveTo>
                  <a:lnTo>
                    <a:pt x="8475944" y="0"/>
                  </a:lnTo>
                  <a:lnTo>
                    <a:pt x="8475944" y="4869672"/>
                  </a:lnTo>
                  <a:lnTo>
                    <a:pt x="0" y="486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43378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1611512"/>
              <a:ext cx="8475944" cy="4869672"/>
            </a:xfrm>
            <a:custGeom>
              <a:avLst/>
              <a:gdLst/>
              <a:ahLst/>
              <a:cxnLst/>
              <a:rect r="r" b="b" t="t" l="l"/>
              <a:pathLst>
                <a:path h="4869672" w="8475944">
                  <a:moveTo>
                    <a:pt x="0" y="0"/>
                  </a:moveTo>
                  <a:lnTo>
                    <a:pt x="8475944" y="0"/>
                  </a:lnTo>
                  <a:lnTo>
                    <a:pt x="8475944" y="4869672"/>
                  </a:lnTo>
                  <a:lnTo>
                    <a:pt x="0" y="486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43378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100480" cy="6481184"/>
            </a:xfrm>
            <a:custGeom>
              <a:avLst/>
              <a:gdLst/>
              <a:ahLst/>
              <a:cxnLst/>
              <a:rect r="r" b="b" t="t" l="l"/>
              <a:pathLst>
                <a:path h="6481184" w="5100480">
                  <a:moveTo>
                    <a:pt x="0" y="0"/>
                  </a:moveTo>
                  <a:lnTo>
                    <a:pt x="5100480" y="0"/>
                  </a:lnTo>
                  <a:lnTo>
                    <a:pt x="5100480" y="6481184"/>
                  </a:lnTo>
                  <a:lnTo>
                    <a:pt x="0" y="648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728" r="-66179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886286" y="8703653"/>
            <a:ext cx="3440579" cy="1109295"/>
            <a:chOff x="0" y="0"/>
            <a:chExt cx="4587438" cy="14790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513059" y="0"/>
              <a:ext cx="1074379" cy="1479060"/>
            </a:xfrm>
            <a:custGeom>
              <a:avLst/>
              <a:gdLst/>
              <a:ahLst/>
              <a:cxnLst/>
              <a:rect r="r" b="b" t="t" l="l"/>
              <a:pathLst>
                <a:path h="1479060" w="1074379">
                  <a:moveTo>
                    <a:pt x="0" y="0"/>
                  </a:moveTo>
                  <a:lnTo>
                    <a:pt x="1074379" y="0"/>
                  </a:lnTo>
                  <a:lnTo>
                    <a:pt x="1074379" y="1479060"/>
                  </a:lnTo>
                  <a:lnTo>
                    <a:pt x="0" y="1479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360" r="0" b="-3559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318773" cy="1479060"/>
            </a:xfrm>
            <a:custGeom>
              <a:avLst/>
              <a:gdLst/>
              <a:ahLst/>
              <a:cxnLst/>
              <a:rect r="r" b="b" t="t" l="l"/>
              <a:pathLst>
                <a:path h="1479060" w="3318773">
                  <a:moveTo>
                    <a:pt x="0" y="0"/>
                  </a:moveTo>
                  <a:lnTo>
                    <a:pt x="3318773" y="0"/>
                  </a:lnTo>
                  <a:lnTo>
                    <a:pt x="3318773" y="1479060"/>
                  </a:lnTo>
                  <a:lnTo>
                    <a:pt x="0" y="1479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0"/>
            <a:ext cx="935182" cy="935182"/>
            <a:chOff x="0" y="0"/>
            <a:chExt cx="337129" cy="3371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35182" y="0"/>
            <a:ext cx="935182" cy="935182"/>
            <a:chOff x="0" y="0"/>
            <a:chExt cx="337129" cy="3371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870364" y="0"/>
            <a:ext cx="935182" cy="935182"/>
            <a:chOff x="0" y="0"/>
            <a:chExt cx="337129" cy="33712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805545" y="0"/>
            <a:ext cx="935182" cy="935182"/>
            <a:chOff x="0" y="0"/>
            <a:chExt cx="337129" cy="33712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740727" y="0"/>
            <a:ext cx="935182" cy="935182"/>
            <a:chOff x="0" y="0"/>
            <a:chExt cx="337129" cy="33712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675909" y="0"/>
            <a:ext cx="935182" cy="935182"/>
            <a:chOff x="0" y="0"/>
            <a:chExt cx="337129" cy="33712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5611091" y="0"/>
            <a:ext cx="935182" cy="935182"/>
            <a:chOff x="0" y="0"/>
            <a:chExt cx="337129" cy="33712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546273" y="0"/>
            <a:ext cx="935182" cy="935182"/>
            <a:chOff x="0" y="0"/>
            <a:chExt cx="337129" cy="33712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7481455" y="0"/>
            <a:ext cx="935182" cy="935182"/>
            <a:chOff x="0" y="0"/>
            <a:chExt cx="337129" cy="33712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8416636" y="0"/>
            <a:ext cx="935182" cy="935182"/>
            <a:chOff x="0" y="0"/>
            <a:chExt cx="337129" cy="33712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351818" y="0"/>
            <a:ext cx="935182" cy="935182"/>
            <a:chOff x="0" y="0"/>
            <a:chExt cx="337129" cy="33712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37129" cy="337129"/>
            </a:xfrm>
            <a:custGeom>
              <a:avLst/>
              <a:gdLst/>
              <a:ahLst/>
              <a:cxnLst/>
              <a:rect r="r" b="b" t="t" l="l"/>
              <a:pathLst>
                <a:path h="337129" w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113909" y="178727"/>
            <a:ext cx="577728" cy="577728"/>
          </a:xfrm>
          <a:custGeom>
            <a:avLst/>
            <a:gdLst/>
            <a:ahLst/>
            <a:cxnLst/>
            <a:rect r="r" b="b" t="t" l="l"/>
            <a:pathLst>
              <a:path h="577728" w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78877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933329" y="1098941"/>
            <a:ext cx="6420342" cy="148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80"/>
              </a:lnSpc>
            </a:pPr>
          </a:p>
          <a:p>
            <a:pPr algn="l">
              <a:lnSpc>
                <a:spcPts val="6080"/>
              </a:lnSpc>
            </a:pPr>
            <a:r>
              <a:rPr lang="en-US" sz="320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</a:t>
            </a:r>
          </a:p>
        </p:txBody>
      </p:sp>
      <p:sp>
        <p:nvSpPr>
          <p:cNvPr name="Freeform 48" id="48"/>
          <p:cNvSpPr/>
          <p:nvPr/>
        </p:nvSpPr>
        <p:spPr>
          <a:xfrm flipH="false" flipV="false" rot="0">
            <a:off x="2017795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3856714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5695632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7534551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9373469" y="237175"/>
            <a:ext cx="577428" cy="460832"/>
          </a:xfrm>
          <a:custGeom>
            <a:avLst/>
            <a:gdLst/>
            <a:ahLst/>
            <a:cxnLst/>
            <a:rect r="r" b="b" t="t" l="l"/>
            <a:pathLst>
              <a:path h="460832" w="577428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984273" y="178727"/>
            <a:ext cx="577728" cy="577728"/>
          </a:xfrm>
          <a:custGeom>
            <a:avLst/>
            <a:gdLst/>
            <a:ahLst/>
            <a:cxnLst/>
            <a:rect r="r" b="b" t="t" l="l"/>
            <a:pathLst>
              <a:path h="577728" w="577728">
                <a:moveTo>
                  <a:pt x="0" y="0"/>
                </a:moveTo>
                <a:lnTo>
                  <a:pt x="577727" y="0"/>
                </a:lnTo>
                <a:lnTo>
                  <a:pt x="577727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4854636" y="178727"/>
            <a:ext cx="577728" cy="577728"/>
          </a:xfrm>
          <a:custGeom>
            <a:avLst/>
            <a:gdLst/>
            <a:ahLst/>
            <a:cxnLst/>
            <a:rect r="r" b="b" t="t" l="l"/>
            <a:pathLst>
              <a:path h="577728" w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6725000" y="178727"/>
            <a:ext cx="577728" cy="577728"/>
          </a:xfrm>
          <a:custGeom>
            <a:avLst/>
            <a:gdLst/>
            <a:ahLst/>
            <a:cxnLst/>
            <a:rect r="r" b="b" t="t" l="l"/>
            <a:pathLst>
              <a:path h="577728" w="577728">
                <a:moveTo>
                  <a:pt x="0" y="0"/>
                </a:moveTo>
                <a:lnTo>
                  <a:pt x="577727" y="0"/>
                </a:lnTo>
                <a:lnTo>
                  <a:pt x="577727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8595363" y="178727"/>
            <a:ext cx="577728" cy="577728"/>
          </a:xfrm>
          <a:custGeom>
            <a:avLst/>
            <a:gdLst/>
            <a:ahLst/>
            <a:cxnLst/>
            <a:rect r="r" b="b" t="t" l="l"/>
            <a:pathLst>
              <a:path h="577728" w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F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57400" y="0"/>
            <a:ext cx="8229600" cy="6557768"/>
          </a:xfrm>
          <a:custGeom>
            <a:avLst/>
            <a:gdLst/>
            <a:ahLst/>
            <a:cxnLst/>
            <a:rect r="r" b="b" t="t" l="l"/>
            <a:pathLst>
              <a:path h="6557768" w="8229600">
                <a:moveTo>
                  <a:pt x="0" y="0"/>
                </a:moveTo>
                <a:lnTo>
                  <a:pt x="8229600" y="0"/>
                </a:lnTo>
                <a:lnTo>
                  <a:pt x="8229600" y="6557768"/>
                </a:lnTo>
                <a:lnTo>
                  <a:pt x="0" y="655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86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27864" y="1198680"/>
            <a:ext cx="5438036" cy="3134831"/>
            <a:chOff x="0" y="0"/>
            <a:chExt cx="1432240" cy="8256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2240" cy="825634"/>
            </a:xfrm>
            <a:custGeom>
              <a:avLst/>
              <a:gdLst/>
              <a:ahLst/>
              <a:cxnLst/>
              <a:rect r="r" b="b" t="t" l="l"/>
              <a:pathLst>
                <a:path h="825634" w="1432240">
                  <a:moveTo>
                    <a:pt x="72607" y="0"/>
                  </a:moveTo>
                  <a:lnTo>
                    <a:pt x="1359633" y="0"/>
                  </a:lnTo>
                  <a:cubicBezTo>
                    <a:pt x="1378890" y="0"/>
                    <a:pt x="1397358" y="7650"/>
                    <a:pt x="1410974" y="21266"/>
                  </a:cubicBezTo>
                  <a:cubicBezTo>
                    <a:pt x="1424590" y="34882"/>
                    <a:pt x="1432240" y="53350"/>
                    <a:pt x="1432240" y="72607"/>
                  </a:cubicBezTo>
                  <a:lnTo>
                    <a:pt x="1432240" y="753028"/>
                  </a:lnTo>
                  <a:cubicBezTo>
                    <a:pt x="1432240" y="772284"/>
                    <a:pt x="1424590" y="790752"/>
                    <a:pt x="1410974" y="804368"/>
                  </a:cubicBezTo>
                  <a:cubicBezTo>
                    <a:pt x="1397358" y="817985"/>
                    <a:pt x="1378890" y="825634"/>
                    <a:pt x="1359633" y="825634"/>
                  </a:cubicBezTo>
                  <a:lnTo>
                    <a:pt x="72607" y="825634"/>
                  </a:lnTo>
                  <a:cubicBezTo>
                    <a:pt x="53350" y="825634"/>
                    <a:pt x="34882" y="817985"/>
                    <a:pt x="21266" y="804368"/>
                  </a:cubicBezTo>
                  <a:cubicBezTo>
                    <a:pt x="7650" y="790752"/>
                    <a:pt x="0" y="772284"/>
                    <a:pt x="0" y="753028"/>
                  </a:cubicBezTo>
                  <a:lnTo>
                    <a:pt x="0" y="72607"/>
                  </a:lnTo>
                  <a:cubicBezTo>
                    <a:pt x="0" y="53350"/>
                    <a:pt x="7650" y="34882"/>
                    <a:pt x="21266" y="21266"/>
                  </a:cubicBezTo>
                  <a:cubicBezTo>
                    <a:pt x="34882" y="7650"/>
                    <a:pt x="53350" y="0"/>
                    <a:pt x="72607" y="0"/>
                  </a:cubicBezTo>
                  <a:close/>
                </a:path>
              </a:pathLst>
            </a:custGeom>
            <a:solidFill>
              <a:srgbClr val="C9D200"/>
            </a:solidFill>
            <a:ln w="19050" cap="rnd">
              <a:solidFill>
                <a:srgbClr val="003C43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432240" cy="873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533948" y="1225350"/>
            <a:ext cx="638252" cy="3083709"/>
            <a:chOff x="0" y="0"/>
            <a:chExt cx="168099" cy="8121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8099" cy="812170"/>
            </a:xfrm>
            <a:custGeom>
              <a:avLst/>
              <a:gdLst/>
              <a:ahLst/>
              <a:cxnLst/>
              <a:rect r="r" b="b" t="t" l="l"/>
              <a:pathLst>
                <a:path h="812170" w="168099">
                  <a:moveTo>
                    <a:pt x="0" y="0"/>
                  </a:moveTo>
                  <a:lnTo>
                    <a:pt x="168099" y="0"/>
                  </a:lnTo>
                  <a:lnTo>
                    <a:pt x="168099" y="812170"/>
                  </a:lnTo>
                  <a:lnTo>
                    <a:pt x="0" y="812170"/>
                  </a:lnTo>
                  <a:close/>
                </a:path>
              </a:pathLst>
            </a:custGeom>
            <a:solidFill>
              <a:srgbClr val="C9D2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68099" cy="859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350503" y="0"/>
            <a:ext cx="3936497" cy="5532549"/>
          </a:xfrm>
          <a:custGeom>
            <a:avLst/>
            <a:gdLst/>
            <a:ahLst/>
            <a:cxnLst/>
            <a:rect r="r" b="b" t="t" l="l"/>
            <a:pathLst>
              <a:path h="5532549" w="3936497">
                <a:moveTo>
                  <a:pt x="0" y="0"/>
                </a:moveTo>
                <a:lnTo>
                  <a:pt x="3936497" y="0"/>
                </a:lnTo>
                <a:lnTo>
                  <a:pt x="3936497" y="5532549"/>
                </a:lnTo>
                <a:lnTo>
                  <a:pt x="0" y="5532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058" t="0" r="0" b="-85935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863487" y="3001537"/>
            <a:ext cx="1839320" cy="701498"/>
            <a:chOff x="0" y="0"/>
            <a:chExt cx="484430" cy="1847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84430" cy="184757"/>
            </a:xfrm>
            <a:custGeom>
              <a:avLst/>
              <a:gdLst/>
              <a:ahLst/>
              <a:cxnLst/>
              <a:rect r="r" b="b" t="t" l="l"/>
              <a:pathLst>
                <a:path h="184757" w="484430">
                  <a:moveTo>
                    <a:pt x="92378" y="0"/>
                  </a:moveTo>
                  <a:lnTo>
                    <a:pt x="392052" y="0"/>
                  </a:lnTo>
                  <a:cubicBezTo>
                    <a:pt x="416552" y="0"/>
                    <a:pt x="440049" y="9733"/>
                    <a:pt x="457373" y="27057"/>
                  </a:cubicBezTo>
                  <a:cubicBezTo>
                    <a:pt x="474697" y="44381"/>
                    <a:pt x="484430" y="67878"/>
                    <a:pt x="484430" y="92378"/>
                  </a:cubicBezTo>
                  <a:lnTo>
                    <a:pt x="484430" y="92378"/>
                  </a:lnTo>
                  <a:cubicBezTo>
                    <a:pt x="484430" y="143397"/>
                    <a:pt x="443071" y="184757"/>
                    <a:pt x="392052" y="184757"/>
                  </a:cubicBezTo>
                  <a:lnTo>
                    <a:pt x="92378" y="184757"/>
                  </a:lnTo>
                  <a:cubicBezTo>
                    <a:pt x="41359" y="184757"/>
                    <a:pt x="0" y="143397"/>
                    <a:pt x="0" y="92378"/>
                  </a:cubicBezTo>
                  <a:lnTo>
                    <a:pt x="0" y="92378"/>
                  </a:lnTo>
                  <a:cubicBezTo>
                    <a:pt x="0" y="41359"/>
                    <a:pt x="41359" y="0"/>
                    <a:pt x="92378" y="0"/>
                  </a:cubicBezTo>
                  <a:close/>
                </a:path>
              </a:pathLst>
            </a:custGeom>
            <a:solidFill>
              <a:srgbClr val="C9D2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484430" cy="232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55333" y="5120576"/>
            <a:ext cx="10797666" cy="2874383"/>
            <a:chOff x="0" y="0"/>
            <a:chExt cx="2843830" cy="7570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843830" cy="757039"/>
            </a:xfrm>
            <a:custGeom>
              <a:avLst/>
              <a:gdLst/>
              <a:ahLst/>
              <a:cxnLst/>
              <a:rect r="r" b="b" t="t" l="l"/>
              <a:pathLst>
                <a:path h="757039" w="2843830">
                  <a:moveTo>
                    <a:pt x="0" y="0"/>
                  </a:moveTo>
                  <a:lnTo>
                    <a:pt x="2843830" y="0"/>
                  </a:lnTo>
                  <a:lnTo>
                    <a:pt x="2843830" y="757039"/>
                  </a:lnTo>
                  <a:lnTo>
                    <a:pt x="0" y="75703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843830" cy="8046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8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26369" y="5259968"/>
            <a:ext cx="7434262" cy="2734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Nós, do </a:t>
            </a:r>
            <a:r>
              <a:rPr lang="en-US" sz="2573" b="true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Sicoob Credicope,</a:t>
            </a: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fazemos questão de </a:t>
            </a:r>
          </a:p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reconhecer profissionais que se dedicam e </a:t>
            </a:r>
          </a:p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buscam sempre atuar e contribuir da melhor forma.</a:t>
            </a:r>
          </a:p>
          <a:p>
            <a:pPr algn="ctr">
              <a:lnSpc>
                <a:spcPts val="3602"/>
              </a:lnSpc>
            </a:pPr>
          </a:p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colaborando em nosso time faz toda</a:t>
            </a:r>
          </a:p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 diferença no dia a dia da nossa cooperativa.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520433"/>
            <a:ext cx="1869893" cy="597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1"/>
              </a:lnSpc>
            </a:pPr>
            <a:r>
              <a:rPr lang="en-US" sz="3422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Parabéns,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2252738"/>
            <a:ext cx="5758597" cy="44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_________________________________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2810724"/>
            <a:ext cx="5240678" cy="1198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2"/>
              </a:lnSpc>
            </a:pPr>
            <a:r>
              <a:rPr lang="en-US" sz="3423" b="true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essa promoção é resultado de todo seu esforço.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3283863" y="8498378"/>
            <a:ext cx="3719274" cy="1297267"/>
            <a:chOff x="0" y="0"/>
            <a:chExt cx="4959033" cy="172969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3702598" y="0"/>
              <a:ext cx="1256435" cy="1729690"/>
            </a:xfrm>
            <a:custGeom>
              <a:avLst/>
              <a:gdLst/>
              <a:ahLst/>
              <a:cxnLst/>
              <a:rect r="r" b="b" t="t" l="l"/>
              <a:pathLst>
                <a:path h="1729690" w="1256435">
                  <a:moveTo>
                    <a:pt x="0" y="0"/>
                  </a:moveTo>
                  <a:lnTo>
                    <a:pt x="1256435" y="0"/>
                  </a:lnTo>
                  <a:lnTo>
                    <a:pt x="1256435" y="1729690"/>
                  </a:lnTo>
                  <a:lnTo>
                    <a:pt x="0" y="172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360" r="0" b="-3559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488634" cy="1554761"/>
            </a:xfrm>
            <a:custGeom>
              <a:avLst/>
              <a:gdLst/>
              <a:ahLst/>
              <a:cxnLst/>
              <a:rect r="r" b="b" t="t" l="l"/>
              <a:pathLst>
                <a:path h="1554761" w="3488634">
                  <a:moveTo>
                    <a:pt x="0" y="0"/>
                  </a:moveTo>
                  <a:lnTo>
                    <a:pt x="3488634" y="0"/>
                  </a:lnTo>
                  <a:lnTo>
                    <a:pt x="3488634" y="1554761"/>
                  </a:lnTo>
                  <a:lnTo>
                    <a:pt x="0" y="155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DAGaZKqrrQ4</dc:identifier>
  <dcterms:modified xsi:type="dcterms:W3CDTF">2011-08-01T06:04:30Z</dcterms:modified>
  <cp:revision>1</cp:revision>
  <dc:title>ENDOMARKETING 2025</dc:title>
</cp:coreProperties>
</file>