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39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876" r:id="rId2"/>
    <p:sldId id="260" r:id="rId3"/>
    <p:sldId id="889" r:id="rId4"/>
    <p:sldId id="88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5" r:id="rId18"/>
    <p:sldId id="278" r:id="rId19"/>
    <p:sldId id="279" r:id="rId20"/>
    <p:sldId id="883" r:id="rId21"/>
    <p:sldId id="884" r:id="rId22"/>
    <p:sldId id="885" r:id="rId23"/>
    <p:sldId id="767" r:id="rId24"/>
    <p:sldId id="768" r:id="rId25"/>
    <p:sldId id="274" r:id="rId26"/>
    <p:sldId id="887" r:id="rId27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41"/>
    <a:srgbClr val="00AD9C"/>
    <a:srgbClr val="76B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84766-318E-48F6-A0B7-0F5EABD4F47B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6B5B0-9F6E-406C-8853-F0F245F0F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61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35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364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4579" y="4143755"/>
            <a:ext cx="1071372" cy="104089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560314" y="1765554"/>
            <a:ext cx="2318385" cy="1847214"/>
          </a:xfrm>
          <a:custGeom>
            <a:avLst/>
            <a:gdLst/>
            <a:ahLst/>
            <a:cxnLst/>
            <a:rect l="l" t="t" r="r" b="b"/>
            <a:pathLst>
              <a:path w="2318384" h="1847214">
                <a:moveTo>
                  <a:pt x="0" y="0"/>
                </a:moveTo>
                <a:lnTo>
                  <a:pt x="2079116" y="0"/>
                </a:lnTo>
                <a:lnTo>
                  <a:pt x="2127266" y="4852"/>
                </a:lnTo>
                <a:lnTo>
                  <a:pt x="2172110" y="18770"/>
                </a:lnTo>
                <a:lnTo>
                  <a:pt x="2212689" y="40793"/>
                </a:lnTo>
                <a:lnTo>
                  <a:pt x="2248042" y="69961"/>
                </a:lnTo>
                <a:lnTo>
                  <a:pt x="2277210" y="105314"/>
                </a:lnTo>
                <a:lnTo>
                  <a:pt x="2299233" y="145893"/>
                </a:lnTo>
                <a:lnTo>
                  <a:pt x="2313151" y="190737"/>
                </a:lnTo>
                <a:lnTo>
                  <a:pt x="2318004" y="238887"/>
                </a:lnTo>
                <a:lnTo>
                  <a:pt x="2318004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ln w="22225">
            <a:solidFill>
              <a:srgbClr val="0036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070098" y="1765554"/>
            <a:ext cx="2319655" cy="1847214"/>
          </a:xfrm>
          <a:custGeom>
            <a:avLst/>
            <a:gdLst/>
            <a:ahLst/>
            <a:cxnLst/>
            <a:rect l="l" t="t" r="r" b="b"/>
            <a:pathLst>
              <a:path w="2319654" h="1847214">
                <a:moveTo>
                  <a:pt x="2319528" y="0"/>
                </a:moveTo>
                <a:lnTo>
                  <a:pt x="238887" y="0"/>
                </a:lnTo>
                <a:lnTo>
                  <a:pt x="190737" y="4852"/>
                </a:lnTo>
                <a:lnTo>
                  <a:pt x="145893" y="18770"/>
                </a:lnTo>
                <a:lnTo>
                  <a:pt x="105314" y="40793"/>
                </a:lnTo>
                <a:lnTo>
                  <a:pt x="69961" y="69961"/>
                </a:lnTo>
                <a:lnTo>
                  <a:pt x="40793" y="105314"/>
                </a:lnTo>
                <a:lnTo>
                  <a:pt x="18770" y="145893"/>
                </a:lnTo>
                <a:lnTo>
                  <a:pt x="4852" y="190737"/>
                </a:lnTo>
                <a:lnTo>
                  <a:pt x="0" y="238887"/>
                </a:lnTo>
                <a:lnTo>
                  <a:pt x="0" y="1847088"/>
                </a:lnTo>
                <a:lnTo>
                  <a:pt x="2319528" y="1847088"/>
                </a:lnTo>
                <a:lnTo>
                  <a:pt x="2319528" y="0"/>
                </a:lnTo>
                <a:close/>
              </a:path>
            </a:pathLst>
          </a:custGeom>
          <a:ln w="22225">
            <a:solidFill>
              <a:srgbClr val="0036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560314" y="3734561"/>
            <a:ext cx="2318385" cy="1847214"/>
          </a:xfrm>
          <a:custGeom>
            <a:avLst/>
            <a:gdLst/>
            <a:ahLst/>
            <a:cxnLst/>
            <a:rect l="l" t="t" r="r" b="b"/>
            <a:pathLst>
              <a:path w="2318384" h="1847214">
                <a:moveTo>
                  <a:pt x="0" y="1847088"/>
                </a:moveTo>
                <a:lnTo>
                  <a:pt x="2096389" y="1847088"/>
                </a:lnTo>
                <a:lnTo>
                  <a:pt x="2141061" y="1842586"/>
                </a:lnTo>
                <a:lnTo>
                  <a:pt x="2182665" y="1829677"/>
                </a:lnTo>
                <a:lnTo>
                  <a:pt x="2220310" y="1809248"/>
                </a:lnTo>
                <a:lnTo>
                  <a:pt x="2253107" y="1782190"/>
                </a:lnTo>
                <a:lnTo>
                  <a:pt x="2280164" y="1749394"/>
                </a:lnTo>
                <a:lnTo>
                  <a:pt x="2300593" y="1711749"/>
                </a:lnTo>
                <a:lnTo>
                  <a:pt x="2313502" y="1670145"/>
                </a:lnTo>
                <a:lnTo>
                  <a:pt x="2318004" y="1625473"/>
                </a:lnTo>
                <a:lnTo>
                  <a:pt x="2318004" y="0"/>
                </a:lnTo>
                <a:lnTo>
                  <a:pt x="0" y="0"/>
                </a:lnTo>
                <a:lnTo>
                  <a:pt x="0" y="1847088"/>
                </a:lnTo>
                <a:close/>
              </a:path>
            </a:pathLst>
          </a:custGeom>
          <a:ln w="22225">
            <a:solidFill>
              <a:srgbClr val="0036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070098" y="3734561"/>
            <a:ext cx="2319655" cy="1847214"/>
          </a:xfrm>
          <a:custGeom>
            <a:avLst/>
            <a:gdLst/>
            <a:ahLst/>
            <a:cxnLst/>
            <a:rect l="l" t="t" r="r" b="b"/>
            <a:pathLst>
              <a:path w="2319654" h="1847214">
                <a:moveTo>
                  <a:pt x="2319528" y="1847088"/>
                </a:moveTo>
                <a:lnTo>
                  <a:pt x="221614" y="1847088"/>
                </a:lnTo>
                <a:lnTo>
                  <a:pt x="176942" y="1842586"/>
                </a:lnTo>
                <a:lnTo>
                  <a:pt x="135338" y="1829677"/>
                </a:lnTo>
                <a:lnTo>
                  <a:pt x="97693" y="1809248"/>
                </a:lnTo>
                <a:lnTo>
                  <a:pt x="64897" y="1782190"/>
                </a:lnTo>
                <a:lnTo>
                  <a:pt x="37839" y="1749394"/>
                </a:lnTo>
                <a:lnTo>
                  <a:pt x="17410" y="1711749"/>
                </a:lnTo>
                <a:lnTo>
                  <a:pt x="4501" y="1670145"/>
                </a:lnTo>
                <a:lnTo>
                  <a:pt x="0" y="1625473"/>
                </a:lnTo>
                <a:lnTo>
                  <a:pt x="0" y="0"/>
                </a:lnTo>
                <a:lnTo>
                  <a:pt x="2319528" y="0"/>
                </a:lnTo>
                <a:lnTo>
                  <a:pt x="2319528" y="1847088"/>
                </a:lnTo>
                <a:close/>
              </a:path>
            </a:pathLst>
          </a:custGeom>
          <a:ln w="22225">
            <a:solidFill>
              <a:srgbClr val="0036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139880" y="6115840"/>
            <a:ext cx="297815" cy="324485"/>
          </a:xfrm>
          <a:custGeom>
            <a:avLst/>
            <a:gdLst/>
            <a:ahLst/>
            <a:cxnLst/>
            <a:rect l="l" t="t" r="r" b="b"/>
            <a:pathLst>
              <a:path w="297815" h="324485">
                <a:moveTo>
                  <a:pt x="246426" y="0"/>
                </a:moveTo>
                <a:lnTo>
                  <a:pt x="29698" y="7"/>
                </a:lnTo>
                <a:lnTo>
                  <a:pt x="0" y="32338"/>
                </a:lnTo>
                <a:lnTo>
                  <a:pt x="0" y="37254"/>
                </a:lnTo>
                <a:lnTo>
                  <a:pt x="1071" y="42139"/>
                </a:lnTo>
                <a:lnTo>
                  <a:pt x="3358" y="46842"/>
                </a:lnTo>
                <a:lnTo>
                  <a:pt x="162363" y="323939"/>
                </a:lnTo>
                <a:lnTo>
                  <a:pt x="297799" y="89202"/>
                </a:lnTo>
                <a:lnTo>
                  <a:pt x="246426" y="0"/>
                </a:lnTo>
                <a:close/>
              </a:path>
            </a:pathLst>
          </a:custGeom>
          <a:solidFill>
            <a:srgbClr val="76B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1386291" y="6115847"/>
            <a:ext cx="349250" cy="234950"/>
          </a:xfrm>
          <a:custGeom>
            <a:avLst/>
            <a:gdLst/>
            <a:ahLst/>
            <a:cxnLst/>
            <a:rect l="l" t="t" r="r" b="b"/>
            <a:pathLst>
              <a:path w="349250" h="234950">
                <a:moveTo>
                  <a:pt x="318705" y="0"/>
                </a:moveTo>
                <a:lnTo>
                  <a:pt x="0" y="0"/>
                </a:lnTo>
                <a:lnTo>
                  <a:pt x="135209" y="234517"/>
                </a:lnTo>
                <a:lnTo>
                  <a:pt x="237962" y="234517"/>
                </a:lnTo>
                <a:lnTo>
                  <a:pt x="346018" y="46182"/>
                </a:lnTo>
                <a:lnTo>
                  <a:pt x="347969" y="42033"/>
                </a:lnTo>
                <a:lnTo>
                  <a:pt x="349232" y="37368"/>
                </a:lnTo>
                <a:lnTo>
                  <a:pt x="349232" y="32330"/>
                </a:lnTo>
                <a:lnTo>
                  <a:pt x="346851" y="20175"/>
                </a:lnTo>
                <a:lnTo>
                  <a:pt x="340339" y="10120"/>
                </a:lnTo>
                <a:lnTo>
                  <a:pt x="330642" y="3087"/>
                </a:lnTo>
                <a:lnTo>
                  <a:pt x="318705" y="0"/>
                </a:lnTo>
                <a:close/>
              </a:path>
            </a:pathLst>
          </a:custGeom>
          <a:solidFill>
            <a:srgbClr val="00A0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302244" y="6350342"/>
            <a:ext cx="322580" cy="292100"/>
          </a:xfrm>
          <a:custGeom>
            <a:avLst/>
            <a:gdLst/>
            <a:ahLst/>
            <a:cxnLst/>
            <a:rect l="l" t="t" r="r" b="b"/>
            <a:pathLst>
              <a:path w="322579" h="292100">
                <a:moveTo>
                  <a:pt x="322033" y="0"/>
                </a:moveTo>
                <a:lnTo>
                  <a:pt x="314341" y="15"/>
                </a:lnTo>
                <a:lnTo>
                  <a:pt x="51576" y="15"/>
                </a:lnTo>
                <a:lnTo>
                  <a:pt x="0" y="89437"/>
                </a:lnTo>
                <a:lnTo>
                  <a:pt x="108827" y="277437"/>
                </a:lnTo>
                <a:lnTo>
                  <a:pt x="129778" y="291610"/>
                </a:lnTo>
                <a:lnTo>
                  <a:pt x="135315" y="291610"/>
                </a:lnTo>
                <a:lnTo>
                  <a:pt x="143115" y="290629"/>
                </a:lnTo>
                <a:lnTo>
                  <a:pt x="150464" y="287764"/>
                </a:lnTo>
                <a:lnTo>
                  <a:pt x="157006" y="283139"/>
                </a:lnTo>
                <a:lnTo>
                  <a:pt x="162386" y="276873"/>
                </a:lnTo>
                <a:lnTo>
                  <a:pt x="322033" y="0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35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35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0D5E4-2C18-205E-94AB-D0188BF6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4443659-D15E-89EE-B55B-C2F009557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noFill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B478DF-CAFA-B634-3C46-CB32A2F01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986B2F-CE57-C162-757C-3CB6A87FD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3944-67BB-7C41-8939-AE42597A514B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B00D9C-2DB9-283C-28B9-CA85F633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8576E7-AEF8-4CF5-439F-B6243FF1D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76A1-90FA-E047-90AF-A185A52D4C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2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1195" y="2541523"/>
            <a:ext cx="10849610" cy="1671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rgbClr val="0035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1095" y="3104464"/>
            <a:ext cx="10909808" cy="258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364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6200062-5A8B-BE0F-AA1F-413C576E1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28" b="9915"/>
          <a:stretch/>
        </p:blipFill>
        <p:spPr>
          <a:xfrm>
            <a:off x="229963" y="189354"/>
            <a:ext cx="11732074" cy="647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18CBCEB4-4C8E-460F-3C44-1643B9F5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7629" y="-1524000"/>
            <a:ext cx="4313940" cy="75772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4EA537D-87AF-ABD0-E1ED-9803B59BC1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807" y="5356378"/>
            <a:ext cx="1503729" cy="50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8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46646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98590" y="1572844"/>
            <a:ext cx="4574540" cy="241236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 marR="5080">
              <a:lnSpc>
                <a:spcPct val="85300"/>
              </a:lnSpc>
              <a:spcBef>
                <a:spcPts val="880"/>
              </a:spcBef>
            </a:pPr>
            <a:r>
              <a:rPr sz="4400" spc="-20" dirty="0">
                <a:solidFill>
                  <a:srgbClr val="003641"/>
                </a:solidFill>
              </a:rPr>
              <a:t>Quanto </a:t>
            </a:r>
            <a:r>
              <a:rPr sz="4400" spc="-5" dirty="0">
                <a:solidFill>
                  <a:srgbClr val="003641"/>
                </a:solidFill>
              </a:rPr>
              <a:t>mais </a:t>
            </a:r>
            <a:r>
              <a:rPr sz="4400" dirty="0">
                <a:solidFill>
                  <a:srgbClr val="003641"/>
                </a:solidFill>
              </a:rPr>
              <a:t> </a:t>
            </a:r>
            <a:r>
              <a:rPr sz="4400" spc="-5" dirty="0">
                <a:solidFill>
                  <a:srgbClr val="003641"/>
                </a:solidFill>
              </a:rPr>
              <a:t>pessoas escolhem </a:t>
            </a:r>
            <a:r>
              <a:rPr sz="4400" dirty="0">
                <a:solidFill>
                  <a:srgbClr val="003641"/>
                </a:solidFill>
              </a:rPr>
              <a:t> </a:t>
            </a:r>
            <a:r>
              <a:rPr sz="4400" spc="-35" dirty="0">
                <a:solidFill>
                  <a:srgbClr val="003641"/>
                </a:solidFill>
              </a:rPr>
              <a:t>fazer </a:t>
            </a:r>
            <a:r>
              <a:rPr sz="4400" spc="-10" dirty="0">
                <a:solidFill>
                  <a:srgbClr val="003641"/>
                </a:solidFill>
              </a:rPr>
              <a:t>parte, </a:t>
            </a:r>
            <a:r>
              <a:rPr sz="4400" spc="-5" dirty="0">
                <a:solidFill>
                  <a:srgbClr val="003641"/>
                </a:solidFill>
              </a:rPr>
              <a:t>maior </a:t>
            </a:r>
            <a:r>
              <a:rPr sz="4400" dirty="0">
                <a:solidFill>
                  <a:srgbClr val="003641"/>
                </a:solidFill>
              </a:rPr>
              <a:t>é </a:t>
            </a:r>
            <a:r>
              <a:rPr sz="4400" spc="-985" dirty="0">
                <a:solidFill>
                  <a:srgbClr val="003641"/>
                </a:solidFill>
              </a:rPr>
              <a:t> </a:t>
            </a:r>
            <a:r>
              <a:rPr sz="4400" dirty="0">
                <a:solidFill>
                  <a:srgbClr val="003641"/>
                </a:solidFill>
              </a:rPr>
              <a:t>a</a:t>
            </a:r>
            <a:r>
              <a:rPr sz="4400" spc="-10" dirty="0">
                <a:solidFill>
                  <a:srgbClr val="003641"/>
                </a:solidFill>
              </a:rPr>
              <a:t> </a:t>
            </a:r>
            <a:r>
              <a:rPr sz="4400" spc="-20" dirty="0">
                <a:solidFill>
                  <a:srgbClr val="003641"/>
                </a:solidFill>
              </a:rPr>
              <a:t>transformação.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5" name="object 5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2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3998899" y="5761266"/>
                </a:moveTo>
                <a:lnTo>
                  <a:pt x="3998785" y="5747512"/>
                </a:lnTo>
                <a:lnTo>
                  <a:pt x="3998455" y="5745924"/>
                </a:lnTo>
                <a:lnTo>
                  <a:pt x="3997375" y="5740730"/>
                </a:lnTo>
                <a:lnTo>
                  <a:pt x="3996867" y="5739130"/>
                </a:lnTo>
                <a:lnTo>
                  <a:pt x="3994747" y="5733148"/>
                </a:lnTo>
                <a:lnTo>
                  <a:pt x="3994251" y="5731738"/>
                </a:lnTo>
                <a:lnTo>
                  <a:pt x="3974592" y="5693994"/>
                </a:lnTo>
                <a:lnTo>
                  <a:pt x="3972991" y="5691594"/>
                </a:lnTo>
                <a:lnTo>
                  <a:pt x="3971975" y="5690286"/>
                </a:lnTo>
                <a:lnTo>
                  <a:pt x="3967137" y="5684698"/>
                </a:lnTo>
                <a:lnTo>
                  <a:pt x="3966235" y="5683669"/>
                </a:lnTo>
                <a:lnTo>
                  <a:pt x="3960926" y="5677560"/>
                </a:lnTo>
                <a:lnTo>
                  <a:pt x="3950322" y="5667908"/>
                </a:lnTo>
                <a:lnTo>
                  <a:pt x="3947223" y="5665127"/>
                </a:lnTo>
                <a:lnTo>
                  <a:pt x="3945826" y="5664111"/>
                </a:lnTo>
                <a:lnTo>
                  <a:pt x="3944277" y="5663057"/>
                </a:lnTo>
                <a:lnTo>
                  <a:pt x="3943794" y="5662727"/>
                </a:lnTo>
                <a:lnTo>
                  <a:pt x="3941064" y="5660847"/>
                </a:lnTo>
                <a:lnTo>
                  <a:pt x="3939108" y="5659513"/>
                </a:lnTo>
                <a:lnTo>
                  <a:pt x="3937952" y="5658726"/>
                </a:lnTo>
                <a:lnTo>
                  <a:pt x="3931729" y="5654446"/>
                </a:lnTo>
                <a:lnTo>
                  <a:pt x="3930332" y="5653646"/>
                </a:lnTo>
                <a:lnTo>
                  <a:pt x="3914711" y="5645721"/>
                </a:lnTo>
                <a:lnTo>
                  <a:pt x="3913187" y="5645074"/>
                </a:lnTo>
                <a:lnTo>
                  <a:pt x="3912044" y="5644680"/>
                </a:lnTo>
                <a:lnTo>
                  <a:pt x="0" y="5644680"/>
                </a:lnTo>
                <a:lnTo>
                  <a:pt x="0" y="5658447"/>
                </a:lnTo>
                <a:lnTo>
                  <a:pt x="3855034" y="5658447"/>
                </a:lnTo>
                <a:lnTo>
                  <a:pt x="3864140" y="5658701"/>
                </a:lnTo>
                <a:lnTo>
                  <a:pt x="3872865" y="5659602"/>
                </a:lnTo>
                <a:lnTo>
                  <a:pt x="3872992" y="5659628"/>
                </a:lnTo>
                <a:lnTo>
                  <a:pt x="3881082" y="5660974"/>
                </a:lnTo>
                <a:lnTo>
                  <a:pt x="3881323" y="5661037"/>
                </a:lnTo>
                <a:lnTo>
                  <a:pt x="3888778" y="5662892"/>
                </a:lnTo>
                <a:lnTo>
                  <a:pt x="3904284" y="5668289"/>
                </a:lnTo>
                <a:lnTo>
                  <a:pt x="3942854" y="5694667"/>
                </a:lnTo>
                <a:lnTo>
                  <a:pt x="3968077" y="5732196"/>
                </a:lnTo>
                <a:lnTo>
                  <a:pt x="3973461" y="5747512"/>
                </a:lnTo>
                <a:lnTo>
                  <a:pt x="3973588" y="5748071"/>
                </a:lnTo>
                <a:lnTo>
                  <a:pt x="3976420" y="5761266"/>
                </a:lnTo>
                <a:lnTo>
                  <a:pt x="3976573" y="5762460"/>
                </a:lnTo>
                <a:lnTo>
                  <a:pt x="3977436" y="5769673"/>
                </a:lnTo>
                <a:lnTo>
                  <a:pt x="3977309" y="5768975"/>
                </a:lnTo>
                <a:lnTo>
                  <a:pt x="3977360" y="5769673"/>
                </a:lnTo>
                <a:lnTo>
                  <a:pt x="3977805" y="5777154"/>
                </a:lnTo>
                <a:lnTo>
                  <a:pt x="3977817" y="5776506"/>
                </a:lnTo>
                <a:lnTo>
                  <a:pt x="3977817" y="5777471"/>
                </a:lnTo>
                <a:lnTo>
                  <a:pt x="3977805" y="5777154"/>
                </a:lnTo>
                <a:lnTo>
                  <a:pt x="3977792" y="5777471"/>
                </a:lnTo>
                <a:lnTo>
                  <a:pt x="3977563" y="5785015"/>
                </a:lnTo>
                <a:lnTo>
                  <a:pt x="3977690" y="5784189"/>
                </a:lnTo>
                <a:lnTo>
                  <a:pt x="3976928" y="5792800"/>
                </a:lnTo>
                <a:lnTo>
                  <a:pt x="3976928" y="5791974"/>
                </a:lnTo>
                <a:lnTo>
                  <a:pt x="3976814" y="5792800"/>
                </a:lnTo>
                <a:lnTo>
                  <a:pt x="3975785" y="5799683"/>
                </a:lnTo>
                <a:lnTo>
                  <a:pt x="3975582" y="5800585"/>
                </a:lnTo>
                <a:lnTo>
                  <a:pt x="3973880" y="5808281"/>
                </a:lnTo>
                <a:lnTo>
                  <a:pt x="3974007" y="5807532"/>
                </a:lnTo>
                <a:lnTo>
                  <a:pt x="3973792" y="5808281"/>
                </a:lnTo>
                <a:lnTo>
                  <a:pt x="3971721" y="5815266"/>
                </a:lnTo>
                <a:lnTo>
                  <a:pt x="3971404" y="5816130"/>
                </a:lnTo>
                <a:lnTo>
                  <a:pt x="3968546" y="5823788"/>
                </a:lnTo>
                <a:lnTo>
                  <a:pt x="3968800" y="5822962"/>
                </a:lnTo>
                <a:lnTo>
                  <a:pt x="3968432" y="5823788"/>
                </a:lnTo>
                <a:lnTo>
                  <a:pt x="3965181" y="5830976"/>
                </a:lnTo>
                <a:lnTo>
                  <a:pt x="3964952" y="5831383"/>
                </a:lnTo>
                <a:lnTo>
                  <a:pt x="3960799" y="5838939"/>
                </a:lnTo>
                <a:lnTo>
                  <a:pt x="3960926" y="5838634"/>
                </a:lnTo>
                <a:lnTo>
                  <a:pt x="3960749" y="5838939"/>
                </a:lnTo>
                <a:lnTo>
                  <a:pt x="3362248" y="6857974"/>
                </a:lnTo>
                <a:lnTo>
                  <a:pt x="3391001" y="6857974"/>
                </a:lnTo>
                <a:lnTo>
                  <a:pt x="3982262" y="5851258"/>
                </a:lnTo>
                <a:lnTo>
                  <a:pt x="3982389" y="5850941"/>
                </a:lnTo>
                <a:lnTo>
                  <a:pt x="3986961" y="5842635"/>
                </a:lnTo>
                <a:lnTo>
                  <a:pt x="3987342" y="5841885"/>
                </a:lnTo>
                <a:lnTo>
                  <a:pt x="3991660" y="5832653"/>
                </a:lnTo>
                <a:lnTo>
                  <a:pt x="3992422" y="5830608"/>
                </a:lnTo>
                <a:lnTo>
                  <a:pt x="3994835" y="5824144"/>
                </a:lnTo>
                <a:lnTo>
                  <a:pt x="3995216" y="5823280"/>
                </a:lnTo>
                <a:lnTo>
                  <a:pt x="3997756" y="5814682"/>
                </a:lnTo>
                <a:lnTo>
                  <a:pt x="3997883" y="5813933"/>
                </a:lnTo>
                <a:lnTo>
                  <a:pt x="3998899" y="5809627"/>
                </a:lnTo>
                <a:lnTo>
                  <a:pt x="3998899" y="5784189"/>
                </a:lnTo>
                <a:lnTo>
                  <a:pt x="3998899" y="5776506"/>
                </a:lnTo>
                <a:lnTo>
                  <a:pt x="3998899" y="5761266"/>
                </a:lnTo>
                <a:close/>
              </a:path>
              <a:path w="12192000" h="6858000">
                <a:moveTo>
                  <a:pt x="12191987" y="0"/>
                </a:moveTo>
                <a:lnTo>
                  <a:pt x="6082716" y="0"/>
                </a:lnTo>
                <a:lnTo>
                  <a:pt x="6627012" y="922032"/>
                </a:lnTo>
                <a:lnTo>
                  <a:pt x="6656883" y="959866"/>
                </a:lnTo>
                <a:lnTo>
                  <a:pt x="6695046" y="988326"/>
                </a:lnTo>
                <a:lnTo>
                  <a:pt x="6739433" y="1006246"/>
                </a:lnTo>
                <a:lnTo>
                  <a:pt x="6788023" y="1012482"/>
                </a:lnTo>
                <a:lnTo>
                  <a:pt x="12191987" y="1012482"/>
                </a:lnTo>
                <a:lnTo>
                  <a:pt x="12191987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98590" y="4015232"/>
            <a:ext cx="426974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Colocamos</a:t>
            </a:r>
            <a:r>
              <a:rPr sz="1800" spc="9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as</a:t>
            </a:r>
            <a:r>
              <a:rPr sz="1800" spc="6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pessoas</a:t>
            </a:r>
            <a:r>
              <a:rPr sz="1800" spc="7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no</a:t>
            </a:r>
            <a:r>
              <a:rPr sz="1800" spc="8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centro</a:t>
            </a:r>
            <a:r>
              <a:rPr sz="1800" spc="7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de</a:t>
            </a:r>
            <a:r>
              <a:rPr sz="1800" spc="9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tudo,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pois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 acreditamos</a:t>
            </a:r>
            <a:r>
              <a:rPr sz="1800" spc="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que</a:t>
            </a:r>
            <a:r>
              <a:rPr sz="1800" spc="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cada</a:t>
            </a:r>
            <a:r>
              <a:rPr sz="1800" spc="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indivíduo</a:t>
            </a:r>
            <a:r>
              <a:rPr sz="1800" spc="4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importa. </a:t>
            </a:r>
            <a:r>
              <a:rPr sz="1800" spc="-39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Essa</a:t>
            </a:r>
            <a:r>
              <a:rPr sz="1800" spc="-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é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a </a:t>
            </a:r>
            <a:r>
              <a:rPr sz="1800" spc="-20" dirty="0">
                <a:solidFill>
                  <a:srgbClr val="00353B"/>
                </a:solidFill>
                <a:latin typeface="Calibri"/>
                <a:cs typeface="Calibri"/>
              </a:rPr>
              <a:t>força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que nos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leva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promover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justiça </a:t>
            </a:r>
            <a:r>
              <a:rPr sz="1800" spc="-39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financeira</a:t>
            </a:r>
            <a:r>
              <a:rPr sz="1800" spc="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em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todos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os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 cantos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e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apoiar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o 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desenvolvimento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socioeconômico</a:t>
            </a:r>
            <a:r>
              <a:rPr sz="1800" spc="3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das</a:t>
            </a:r>
            <a:r>
              <a:rPr sz="1800" spc="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regiões </a:t>
            </a:r>
            <a:r>
              <a:rPr sz="1800" spc="-39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onde</a:t>
            </a:r>
            <a:r>
              <a:rPr sz="1800" spc="1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estamos presentes.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18789"/>
            <a:ext cx="1236345" cy="6339205"/>
          </a:xfrm>
          <a:custGeom>
            <a:avLst/>
            <a:gdLst/>
            <a:ahLst/>
            <a:cxnLst/>
            <a:rect l="l" t="t" r="r" b="b"/>
            <a:pathLst>
              <a:path w="1236345" h="6339205">
                <a:moveTo>
                  <a:pt x="1235992" y="6339208"/>
                </a:moveTo>
                <a:lnTo>
                  <a:pt x="1235991" y="801270"/>
                </a:lnTo>
                <a:lnTo>
                  <a:pt x="1213475" y="723083"/>
                </a:lnTo>
                <a:lnTo>
                  <a:pt x="1189227" y="677944"/>
                </a:lnTo>
                <a:lnTo>
                  <a:pt x="1159783" y="635223"/>
                </a:lnTo>
                <a:lnTo>
                  <a:pt x="1127740" y="599757"/>
                </a:lnTo>
                <a:lnTo>
                  <a:pt x="0" y="0"/>
                </a:lnTo>
              </a:path>
            </a:pathLst>
          </a:custGeom>
          <a:ln w="93776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4616" y="1472120"/>
            <a:ext cx="482600" cy="50609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b="1" spc="-15" dirty="0">
                <a:solidFill>
                  <a:srgbClr val="003641"/>
                </a:solidFill>
                <a:latin typeface="Calibri"/>
                <a:cs typeface="Calibri"/>
              </a:rPr>
              <a:t>Cooperativismo</a:t>
            </a:r>
            <a:r>
              <a:rPr sz="3600" b="1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3641"/>
                </a:solidFill>
                <a:latin typeface="Calibri"/>
                <a:cs typeface="Calibri"/>
              </a:rPr>
              <a:t>no</a:t>
            </a:r>
            <a:r>
              <a:rPr sz="3600" b="1" spc="-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3641"/>
                </a:solidFill>
                <a:latin typeface="Calibri"/>
                <a:cs typeface="Calibri"/>
              </a:rPr>
              <a:t>mundo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139880" y="6115840"/>
            <a:ext cx="596265" cy="526415"/>
            <a:chOff x="11139880" y="6115840"/>
            <a:chExt cx="596265" cy="526415"/>
          </a:xfrm>
        </p:grpSpPr>
        <p:sp>
          <p:nvSpPr>
            <p:cNvPr id="5" name="object 5"/>
            <p:cNvSpPr/>
            <p:nvPr/>
          </p:nvSpPr>
          <p:spPr>
            <a:xfrm>
              <a:off x="11139880" y="6115840"/>
              <a:ext cx="297815" cy="324485"/>
            </a:xfrm>
            <a:custGeom>
              <a:avLst/>
              <a:gdLst/>
              <a:ahLst/>
              <a:cxnLst/>
              <a:rect l="l" t="t" r="r" b="b"/>
              <a:pathLst>
                <a:path w="297815" h="324485">
                  <a:moveTo>
                    <a:pt x="246426" y="0"/>
                  </a:moveTo>
                  <a:lnTo>
                    <a:pt x="29698" y="7"/>
                  </a:lnTo>
                  <a:lnTo>
                    <a:pt x="0" y="32338"/>
                  </a:lnTo>
                  <a:lnTo>
                    <a:pt x="0" y="37254"/>
                  </a:lnTo>
                  <a:lnTo>
                    <a:pt x="1071" y="42139"/>
                  </a:lnTo>
                  <a:lnTo>
                    <a:pt x="3358" y="46842"/>
                  </a:lnTo>
                  <a:lnTo>
                    <a:pt x="162363" y="323939"/>
                  </a:lnTo>
                  <a:lnTo>
                    <a:pt x="297799" y="89202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15847"/>
              <a:ext cx="349250" cy="234950"/>
            </a:xfrm>
            <a:custGeom>
              <a:avLst/>
              <a:gdLst/>
              <a:ahLst/>
              <a:cxnLst/>
              <a:rect l="l" t="t" r="r" b="b"/>
              <a:pathLst>
                <a:path w="349250" h="234950">
                  <a:moveTo>
                    <a:pt x="318705" y="0"/>
                  </a:moveTo>
                  <a:lnTo>
                    <a:pt x="0" y="0"/>
                  </a:lnTo>
                  <a:lnTo>
                    <a:pt x="135209" y="234517"/>
                  </a:lnTo>
                  <a:lnTo>
                    <a:pt x="237962" y="234517"/>
                  </a:lnTo>
                  <a:lnTo>
                    <a:pt x="346018" y="46182"/>
                  </a:lnTo>
                  <a:lnTo>
                    <a:pt x="347969" y="42033"/>
                  </a:lnTo>
                  <a:lnTo>
                    <a:pt x="349232" y="37368"/>
                  </a:lnTo>
                  <a:lnTo>
                    <a:pt x="349232" y="32330"/>
                  </a:lnTo>
                  <a:lnTo>
                    <a:pt x="346851" y="20175"/>
                  </a:lnTo>
                  <a:lnTo>
                    <a:pt x="340339" y="10120"/>
                  </a:lnTo>
                  <a:lnTo>
                    <a:pt x="330642" y="3087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4" y="6350342"/>
              <a:ext cx="322580" cy="292100"/>
            </a:xfrm>
            <a:custGeom>
              <a:avLst/>
              <a:gdLst/>
              <a:ahLst/>
              <a:cxnLst/>
              <a:rect l="l" t="t" r="r" b="b"/>
              <a:pathLst>
                <a:path w="322579" h="292100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437"/>
                  </a:lnTo>
                  <a:lnTo>
                    <a:pt x="108827" y="277437"/>
                  </a:lnTo>
                  <a:lnTo>
                    <a:pt x="129778" y="291610"/>
                  </a:lnTo>
                  <a:lnTo>
                    <a:pt x="135315" y="291610"/>
                  </a:lnTo>
                  <a:lnTo>
                    <a:pt x="143115" y="290629"/>
                  </a:lnTo>
                  <a:lnTo>
                    <a:pt x="150464" y="287764"/>
                  </a:lnTo>
                  <a:lnTo>
                    <a:pt x="157006" y="283139"/>
                  </a:lnTo>
                  <a:lnTo>
                    <a:pt x="162386" y="276873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587879" y="3397377"/>
            <a:ext cx="18592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003641"/>
                </a:solidFill>
                <a:latin typeface="Calibri"/>
                <a:cs typeface="Calibri"/>
              </a:rPr>
              <a:t>milhões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0729" y="3354146"/>
            <a:ext cx="24714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dirty="0">
                <a:solidFill>
                  <a:srgbClr val="009F91"/>
                </a:solidFill>
                <a:latin typeface="Calibri"/>
                <a:cs typeface="Calibri"/>
              </a:rPr>
              <a:t>3</a:t>
            </a:r>
            <a:r>
              <a:rPr sz="7200" b="1" spc="-894" dirty="0">
                <a:solidFill>
                  <a:srgbClr val="009F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3641"/>
                </a:solidFill>
                <a:latin typeface="Calibri Light"/>
                <a:cs typeface="Calibri Light"/>
              </a:rPr>
              <a:t>DE</a:t>
            </a:r>
            <a:r>
              <a:rPr sz="2000" spc="-10" dirty="0">
                <a:solidFill>
                  <a:srgbClr val="003641"/>
                </a:solidFill>
                <a:latin typeface="Calibri Light"/>
                <a:cs typeface="Calibri Light"/>
              </a:rPr>
              <a:t> </a:t>
            </a:r>
            <a:r>
              <a:rPr sz="2000" spc="-30" dirty="0">
                <a:solidFill>
                  <a:srgbClr val="003641"/>
                </a:solidFill>
                <a:latin typeface="Calibri Light"/>
                <a:cs typeface="Calibri Light"/>
              </a:rPr>
              <a:t>C</a:t>
            </a:r>
            <a:r>
              <a:rPr sz="2000" spc="-5" dirty="0">
                <a:solidFill>
                  <a:srgbClr val="003641"/>
                </a:solidFill>
                <a:latin typeface="Calibri Light"/>
                <a:cs typeface="Calibri Light"/>
              </a:rPr>
              <a:t>OOPER</a:t>
            </a:r>
            <a:r>
              <a:rPr sz="2000" spc="-155" dirty="0">
                <a:solidFill>
                  <a:srgbClr val="003641"/>
                </a:solidFill>
                <a:latin typeface="Calibri Light"/>
                <a:cs typeface="Calibri Light"/>
              </a:rPr>
              <a:t>A</a:t>
            </a:r>
            <a:r>
              <a:rPr sz="2000" spc="-5" dirty="0">
                <a:solidFill>
                  <a:srgbClr val="003641"/>
                </a:solidFill>
                <a:latin typeface="Calibri Light"/>
                <a:cs typeface="Calibri Light"/>
              </a:rPr>
              <a:t>T</a:t>
            </a:r>
            <a:r>
              <a:rPr sz="2000" spc="5" dirty="0">
                <a:solidFill>
                  <a:srgbClr val="003641"/>
                </a:solidFill>
                <a:latin typeface="Calibri Light"/>
                <a:cs typeface="Calibri Light"/>
              </a:rPr>
              <a:t>I</a:t>
            </a:r>
            <a:r>
              <a:rPr sz="2000" spc="-80" dirty="0">
                <a:solidFill>
                  <a:srgbClr val="003641"/>
                </a:solidFill>
                <a:latin typeface="Calibri Light"/>
                <a:cs typeface="Calibri Light"/>
              </a:rPr>
              <a:t>V</a:t>
            </a:r>
            <a:r>
              <a:rPr sz="2000" spc="-5" dirty="0">
                <a:solidFill>
                  <a:srgbClr val="003641"/>
                </a:solidFill>
                <a:latin typeface="Calibri Light"/>
                <a:cs typeface="Calibri Light"/>
              </a:rPr>
              <a:t>AS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53355" y="3042285"/>
            <a:ext cx="32639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43560" algn="l"/>
              </a:tabLst>
            </a:pPr>
            <a:r>
              <a:rPr sz="6600" b="1" baseline="-11363" dirty="0">
                <a:solidFill>
                  <a:srgbClr val="003641"/>
                </a:solidFill>
                <a:latin typeface="Calibri"/>
                <a:cs typeface="Calibri"/>
              </a:rPr>
              <a:t>+	</a:t>
            </a:r>
            <a:r>
              <a:rPr sz="10800" b="1" spc="-457" baseline="-11188" dirty="0">
                <a:solidFill>
                  <a:srgbClr val="009F91"/>
                </a:solidFill>
                <a:latin typeface="Calibri"/>
                <a:cs typeface="Calibri"/>
              </a:rPr>
              <a:t>1</a:t>
            </a:r>
            <a:r>
              <a:rPr sz="10800" b="1" spc="-442" baseline="-11188" dirty="0">
                <a:solidFill>
                  <a:srgbClr val="009F91"/>
                </a:solidFill>
                <a:latin typeface="Calibri"/>
                <a:cs typeface="Calibri"/>
              </a:rPr>
              <a:t>,</a:t>
            </a:r>
            <a:r>
              <a:rPr sz="10800" b="1" baseline="-11188" dirty="0">
                <a:solidFill>
                  <a:srgbClr val="009F91"/>
                </a:solidFill>
                <a:latin typeface="Calibri"/>
                <a:cs typeface="Calibri"/>
              </a:rPr>
              <a:t>2</a:t>
            </a:r>
            <a:r>
              <a:rPr sz="10800" b="1" spc="-772" baseline="-11188" dirty="0">
                <a:solidFill>
                  <a:srgbClr val="009F91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3641"/>
                </a:solidFill>
                <a:latin typeface="Calibri"/>
                <a:cs typeface="Calibri"/>
              </a:rPr>
              <a:t>bilhão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13068" y="4014342"/>
            <a:ext cx="12649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3641"/>
                </a:solidFill>
                <a:latin typeface="Calibri Light"/>
                <a:cs typeface="Calibri Light"/>
              </a:rPr>
              <a:t>DE</a:t>
            </a:r>
            <a:r>
              <a:rPr sz="2000" spc="-65" dirty="0">
                <a:solidFill>
                  <a:srgbClr val="003641"/>
                </a:solidFill>
                <a:latin typeface="Calibri Light"/>
                <a:cs typeface="Calibri Light"/>
              </a:rPr>
              <a:t> </a:t>
            </a:r>
            <a:r>
              <a:rPr sz="2000" spc="-10" dirty="0">
                <a:solidFill>
                  <a:srgbClr val="003641"/>
                </a:solidFill>
                <a:latin typeface="Calibri Light"/>
                <a:cs typeface="Calibri Light"/>
              </a:rPr>
              <a:t>PESSOAS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86242" y="3131312"/>
            <a:ext cx="2960370" cy="172402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661035" marR="30480">
              <a:lnSpc>
                <a:spcPts val="1510"/>
              </a:lnSpc>
              <a:spcBef>
                <a:spcPts val="295"/>
              </a:spcBef>
            </a:pPr>
            <a:r>
              <a:rPr sz="1400" spc="-5" dirty="0">
                <a:solidFill>
                  <a:srgbClr val="00353B"/>
                </a:solidFill>
                <a:latin typeface="Calibri Light"/>
                <a:cs typeface="Calibri Light"/>
              </a:rPr>
              <a:t>As 300 maiores </a:t>
            </a:r>
            <a:r>
              <a:rPr sz="1400" spc="-10" dirty="0">
                <a:solidFill>
                  <a:srgbClr val="00353B"/>
                </a:solidFill>
                <a:latin typeface="Calibri Light"/>
                <a:cs typeface="Calibri Light"/>
              </a:rPr>
              <a:t>cooperativas </a:t>
            </a:r>
            <a:r>
              <a:rPr sz="1400" dirty="0">
                <a:solidFill>
                  <a:srgbClr val="00353B"/>
                </a:solidFill>
                <a:latin typeface="Calibri Light"/>
                <a:cs typeface="Calibri Light"/>
              </a:rPr>
              <a:t>do </a:t>
            </a:r>
            <a:r>
              <a:rPr sz="1400" spc="-310" dirty="0">
                <a:solidFill>
                  <a:srgbClr val="00353B"/>
                </a:solidFill>
                <a:latin typeface="Calibri Light"/>
                <a:cs typeface="Calibri Light"/>
              </a:rPr>
              <a:t> </a:t>
            </a:r>
            <a:r>
              <a:rPr sz="1400" dirty="0">
                <a:solidFill>
                  <a:srgbClr val="00353B"/>
                </a:solidFill>
                <a:latin typeface="Calibri Light"/>
                <a:cs typeface="Calibri Light"/>
              </a:rPr>
              <a:t>mundo</a:t>
            </a:r>
            <a:r>
              <a:rPr sz="1400" spc="-60" dirty="0">
                <a:solidFill>
                  <a:srgbClr val="00353B"/>
                </a:solidFill>
                <a:latin typeface="Calibri Light"/>
                <a:cs typeface="Calibri Light"/>
              </a:rPr>
              <a:t> </a:t>
            </a:r>
            <a:r>
              <a:rPr sz="1400" spc="-10" dirty="0">
                <a:solidFill>
                  <a:srgbClr val="00353B"/>
                </a:solidFill>
                <a:latin typeface="Calibri Light"/>
                <a:cs typeface="Calibri Light"/>
              </a:rPr>
              <a:t>têm </a:t>
            </a:r>
            <a:r>
              <a:rPr sz="1400" dirty="0">
                <a:solidFill>
                  <a:srgbClr val="00353B"/>
                </a:solidFill>
                <a:latin typeface="Calibri Light"/>
                <a:cs typeface="Calibri Light"/>
              </a:rPr>
              <a:t>um</a:t>
            </a:r>
            <a:r>
              <a:rPr sz="1400" spc="-25" dirty="0">
                <a:solidFill>
                  <a:srgbClr val="00353B"/>
                </a:solidFill>
                <a:latin typeface="Calibri Light"/>
                <a:cs typeface="Calibri Light"/>
              </a:rPr>
              <a:t> </a:t>
            </a:r>
            <a:r>
              <a:rPr sz="1400" spc="-10" dirty="0">
                <a:solidFill>
                  <a:srgbClr val="00353B"/>
                </a:solidFill>
                <a:latin typeface="Calibri Light"/>
                <a:cs typeface="Calibri Light"/>
              </a:rPr>
              <a:t>faturamento</a:t>
            </a:r>
            <a:r>
              <a:rPr sz="1400" spc="-30" dirty="0">
                <a:solidFill>
                  <a:srgbClr val="00353B"/>
                </a:solidFill>
                <a:latin typeface="Calibri Light"/>
                <a:cs typeface="Calibri Light"/>
              </a:rPr>
              <a:t> </a:t>
            </a:r>
            <a:r>
              <a:rPr sz="1400" dirty="0">
                <a:solidFill>
                  <a:srgbClr val="00353B"/>
                </a:solidFill>
                <a:latin typeface="Calibri Light"/>
                <a:cs typeface="Calibri Light"/>
              </a:rPr>
              <a:t>de</a:t>
            </a:r>
            <a:endParaRPr sz="1400">
              <a:latin typeface="Calibri Light"/>
              <a:cs typeface="Calibri Light"/>
            </a:endParaRPr>
          </a:p>
          <a:p>
            <a:pPr marL="38100">
              <a:lnSpc>
                <a:spcPts val="5355"/>
              </a:lnSpc>
              <a:tabLst>
                <a:tab pos="631825" algn="l"/>
              </a:tabLst>
            </a:pPr>
            <a:r>
              <a:rPr sz="6600" b="1" baseline="7575" dirty="0">
                <a:solidFill>
                  <a:srgbClr val="003641"/>
                </a:solidFill>
                <a:latin typeface="Calibri"/>
                <a:cs typeface="Calibri"/>
              </a:rPr>
              <a:t>=	</a:t>
            </a:r>
            <a:r>
              <a:rPr sz="5400" b="1" spc="-160" dirty="0">
                <a:solidFill>
                  <a:srgbClr val="009F91"/>
                </a:solidFill>
                <a:latin typeface="Calibri"/>
                <a:cs typeface="Calibri"/>
              </a:rPr>
              <a:t>U</a:t>
            </a:r>
            <a:r>
              <a:rPr sz="5400" b="1" spc="-155" dirty="0">
                <a:solidFill>
                  <a:srgbClr val="009F91"/>
                </a:solidFill>
                <a:latin typeface="Calibri"/>
                <a:cs typeface="Calibri"/>
              </a:rPr>
              <a:t>S</a:t>
            </a:r>
            <a:r>
              <a:rPr sz="5400" b="1" dirty="0">
                <a:solidFill>
                  <a:srgbClr val="009F91"/>
                </a:solidFill>
                <a:latin typeface="Calibri"/>
                <a:cs typeface="Calibri"/>
              </a:rPr>
              <a:t>$</a:t>
            </a:r>
            <a:r>
              <a:rPr sz="5400" b="1" spc="-300" dirty="0">
                <a:solidFill>
                  <a:srgbClr val="009F91"/>
                </a:solidFill>
                <a:latin typeface="Calibri"/>
                <a:cs typeface="Calibri"/>
              </a:rPr>
              <a:t> </a:t>
            </a:r>
            <a:r>
              <a:rPr sz="5400" b="1" spc="-160" dirty="0">
                <a:solidFill>
                  <a:srgbClr val="009F91"/>
                </a:solidFill>
                <a:latin typeface="Calibri"/>
                <a:cs typeface="Calibri"/>
              </a:rPr>
              <a:t>2,</a:t>
            </a:r>
            <a:r>
              <a:rPr sz="5400" b="1" dirty="0">
                <a:solidFill>
                  <a:srgbClr val="009F91"/>
                </a:solidFill>
                <a:latin typeface="Calibri"/>
                <a:cs typeface="Calibri"/>
              </a:rPr>
              <a:t>1</a:t>
            </a:r>
            <a:endParaRPr sz="5400">
              <a:latin typeface="Calibri"/>
              <a:cs typeface="Calibri"/>
            </a:endParaRPr>
          </a:p>
          <a:p>
            <a:pPr marL="709295">
              <a:lnSpc>
                <a:spcPts val="4805"/>
              </a:lnSpc>
            </a:pPr>
            <a:r>
              <a:rPr sz="4400" b="1" spc="-5" dirty="0">
                <a:solidFill>
                  <a:srgbClr val="003641"/>
                </a:solidFill>
                <a:latin typeface="Calibri"/>
                <a:cs typeface="Calibri"/>
              </a:rPr>
              <a:t>trilhões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73471" y="6541109"/>
            <a:ext cx="58039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Fonte: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ACI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(Aliança</a:t>
            </a:r>
            <a:r>
              <a:rPr sz="1100" dirty="0">
                <a:latin typeface="Calibri"/>
                <a:cs typeface="Calibri"/>
              </a:rPr>
              <a:t> Cooperativa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Internacional)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Organização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 </a:t>
            </a:r>
            <a:r>
              <a:rPr sz="1100" dirty="0">
                <a:latin typeface="Calibri"/>
                <a:cs typeface="Calibri"/>
              </a:rPr>
              <a:t>congrega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 cooperativas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</a:t>
            </a:r>
            <a:r>
              <a:rPr sz="1100" dirty="0">
                <a:latin typeface="Calibri"/>
                <a:cs typeface="Calibri"/>
              </a:rPr>
              <a:t> mundo.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42717" y="496646"/>
            <a:ext cx="6527800" cy="1288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650"/>
              </a:lnSpc>
              <a:spcBef>
                <a:spcPts val="100"/>
              </a:spcBef>
            </a:pPr>
            <a:r>
              <a:rPr sz="6000" b="1" dirty="0">
                <a:solidFill>
                  <a:srgbClr val="009F91"/>
                </a:solidFill>
                <a:latin typeface="Calibri"/>
                <a:cs typeface="Calibri"/>
              </a:rPr>
              <a:t>O</a:t>
            </a:r>
            <a:r>
              <a:rPr sz="6000" b="1" spc="-85" dirty="0">
                <a:solidFill>
                  <a:srgbClr val="009F91"/>
                </a:solidFill>
                <a:latin typeface="Calibri"/>
                <a:cs typeface="Calibri"/>
              </a:rPr>
              <a:t> </a:t>
            </a:r>
            <a:r>
              <a:rPr sz="6000" b="1" spc="-40" dirty="0">
                <a:solidFill>
                  <a:srgbClr val="009F91"/>
                </a:solidFill>
                <a:latin typeface="Calibri"/>
                <a:cs typeface="Calibri"/>
              </a:rPr>
              <a:t>COOPERATIVISMO</a:t>
            </a:r>
            <a:endParaRPr sz="6000">
              <a:latin typeface="Calibri"/>
              <a:cs typeface="Calibri"/>
            </a:endParaRPr>
          </a:p>
          <a:p>
            <a:pPr marL="2264410">
              <a:lnSpc>
                <a:spcPts val="3290"/>
              </a:lnSpc>
            </a:pPr>
            <a:r>
              <a:rPr sz="3200" b="1" spc="-15" dirty="0">
                <a:solidFill>
                  <a:srgbClr val="00353B"/>
                </a:solidFill>
                <a:latin typeface="Calibri"/>
                <a:cs typeface="Calibri"/>
              </a:rPr>
              <a:t>NÃO</a:t>
            </a:r>
            <a:r>
              <a:rPr sz="3200" b="1" spc="-3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3200" b="1" spc="-55" dirty="0">
                <a:solidFill>
                  <a:srgbClr val="00353B"/>
                </a:solidFill>
                <a:latin typeface="Calibri"/>
                <a:cs typeface="Calibri"/>
              </a:rPr>
              <a:t>PARA</a:t>
            </a:r>
            <a:r>
              <a:rPr sz="3200" b="1" spc="-3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353B"/>
                </a:solidFill>
                <a:latin typeface="Calibri"/>
                <a:cs typeface="Calibri"/>
              </a:rPr>
              <a:t>DE</a:t>
            </a:r>
            <a:r>
              <a:rPr sz="3200" b="1" spc="-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353B"/>
                </a:solidFill>
                <a:latin typeface="Calibri"/>
                <a:cs typeface="Calibri"/>
              </a:rPr>
              <a:t>CRESCER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043416" y="732006"/>
            <a:ext cx="1029335" cy="972185"/>
            <a:chOff x="9043416" y="732006"/>
            <a:chExt cx="1029335" cy="97218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50930" y="1181981"/>
              <a:ext cx="150128" cy="1837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133343" y="1427110"/>
              <a:ext cx="193040" cy="144780"/>
            </a:xfrm>
            <a:custGeom>
              <a:avLst/>
              <a:gdLst/>
              <a:ahLst/>
              <a:cxnLst/>
              <a:rect l="l" t="t" r="r" b="b"/>
              <a:pathLst>
                <a:path w="193040" h="144780">
                  <a:moveTo>
                    <a:pt x="192983" y="0"/>
                  </a:moveTo>
                  <a:lnTo>
                    <a:pt x="0" y="0"/>
                  </a:lnTo>
                  <a:lnTo>
                    <a:pt x="0" y="144461"/>
                  </a:lnTo>
                  <a:lnTo>
                    <a:pt x="192983" y="144461"/>
                  </a:lnTo>
                  <a:lnTo>
                    <a:pt x="192983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43404" y="1137208"/>
              <a:ext cx="694690" cy="567055"/>
            </a:xfrm>
            <a:custGeom>
              <a:avLst/>
              <a:gdLst/>
              <a:ahLst/>
              <a:cxnLst/>
              <a:rect l="l" t="t" r="r" b="b"/>
              <a:pathLst>
                <a:path w="694690" h="567055">
                  <a:moveTo>
                    <a:pt x="308432" y="319341"/>
                  </a:moveTo>
                  <a:lnTo>
                    <a:pt x="305574" y="307721"/>
                  </a:lnTo>
                  <a:lnTo>
                    <a:pt x="302361" y="294601"/>
                  </a:lnTo>
                  <a:lnTo>
                    <a:pt x="285699" y="274662"/>
                  </a:lnTo>
                  <a:lnTo>
                    <a:pt x="260769" y="261353"/>
                  </a:lnTo>
                  <a:lnTo>
                    <a:pt x="256908" y="260756"/>
                  </a:lnTo>
                  <a:lnTo>
                    <a:pt x="256908" y="319341"/>
                  </a:lnTo>
                  <a:lnTo>
                    <a:pt x="256908" y="408393"/>
                  </a:lnTo>
                  <a:lnTo>
                    <a:pt x="51282" y="409143"/>
                  </a:lnTo>
                  <a:lnTo>
                    <a:pt x="51282" y="313156"/>
                  </a:lnTo>
                  <a:lnTo>
                    <a:pt x="52768" y="311429"/>
                  </a:lnTo>
                  <a:lnTo>
                    <a:pt x="58470" y="307721"/>
                  </a:lnTo>
                  <a:lnTo>
                    <a:pt x="229895" y="307721"/>
                  </a:lnTo>
                  <a:lnTo>
                    <a:pt x="241541" y="309118"/>
                  </a:lnTo>
                  <a:lnTo>
                    <a:pt x="249999" y="312420"/>
                  </a:lnTo>
                  <a:lnTo>
                    <a:pt x="255155" y="316280"/>
                  </a:lnTo>
                  <a:lnTo>
                    <a:pt x="256908" y="319341"/>
                  </a:lnTo>
                  <a:lnTo>
                    <a:pt x="256908" y="260756"/>
                  </a:lnTo>
                  <a:lnTo>
                    <a:pt x="229895" y="256514"/>
                  </a:lnTo>
                  <a:lnTo>
                    <a:pt x="160286" y="256514"/>
                  </a:lnTo>
                  <a:lnTo>
                    <a:pt x="207975" y="244665"/>
                  </a:lnTo>
                  <a:lnTo>
                    <a:pt x="246684" y="216839"/>
                  </a:lnTo>
                  <a:lnTo>
                    <a:pt x="254177" y="205308"/>
                  </a:lnTo>
                  <a:lnTo>
                    <a:pt x="272669" y="176822"/>
                  </a:lnTo>
                  <a:lnTo>
                    <a:pt x="282168" y="128397"/>
                  </a:lnTo>
                  <a:lnTo>
                    <a:pt x="272046" y="78486"/>
                  </a:lnTo>
                  <a:lnTo>
                    <a:pt x="253771" y="51435"/>
                  </a:lnTo>
                  <a:lnTo>
                    <a:pt x="244449" y="37668"/>
                  </a:lnTo>
                  <a:lnTo>
                    <a:pt x="230644" y="28371"/>
                  </a:lnTo>
                  <a:lnTo>
                    <a:pt x="230644" y="128397"/>
                  </a:lnTo>
                  <a:lnTo>
                    <a:pt x="224599" y="158356"/>
                  </a:lnTo>
                  <a:lnTo>
                    <a:pt x="208102" y="182803"/>
                  </a:lnTo>
                  <a:lnTo>
                    <a:pt x="183616" y="199275"/>
                  </a:lnTo>
                  <a:lnTo>
                    <a:pt x="153593" y="205308"/>
                  </a:lnTo>
                  <a:lnTo>
                    <a:pt x="123583" y="199275"/>
                  </a:lnTo>
                  <a:lnTo>
                    <a:pt x="99098" y="182803"/>
                  </a:lnTo>
                  <a:lnTo>
                    <a:pt x="82600" y="158356"/>
                  </a:lnTo>
                  <a:lnTo>
                    <a:pt x="76555" y="128397"/>
                  </a:lnTo>
                  <a:lnTo>
                    <a:pt x="82600" y="98412"/>
                  </a:lnTo>
                  <a:lnTo>
                    <a:pt x="99098" y="73952"/>
                  </a:lnTo>
                  <a:lnTo>
                    <a:pt x="123583" y="57480"/>
                  </a:lnTo>
                  <a:lnTo>
                    <a:pt x="153593" y="51435"/>
                  </a:lnTo>
                  <a:lnTo>
                    <a:pt x="183616" y="57480"/>
                  </a:lnTo>
                  <a:lnTo>
                    <a:pt x="208102" y="73952"/>
                  </a:lnTo>
                  <a:lnTo>
                    <a:pt x="224599" y="98412"/>
                  </a:lnTo>
                  <a:lnTo>
                    <a:pt x="230644" y="128397"/>
                  </a:lnTo>
                  <a:lnTo>
                    <a:pt x="230644" y="28371"/>
                  </a:lnTo>
                  <a:lnTo>
                    <a:pt x="203581" y="10121"/>
                  </a:lnTo>
                  <a:lnTo>
                    <a:pt x="153593" y="0"/>
                  </a:lnTo>
                  <a:lnTo>
                    <a:pt x="103619" y="10121"/>
                  </a:lnTo>
                  <a:lnTo>
                    <a:pt x="62738" y="37668"/>
                  </a:lnTo>
                  <a:lnTo>
                    <a:pt x="35153" y="78486"/>
                  </a:lnTo>
                  <a:lnTo>
                    <a:pt x="25031" y="128397"/>
                  </a:lnTo>
                  <a:lnTo>
                    <a:pt x="34518" y="176822"/>
                  </a:lnTo>
                  <a:lnTo>
                    <a:pt x="60477" y="216839"/>
                  </a:lnTo>
                  <a:lnTo>
                    <a:pt x="99123" y="244665"/>
                  </a:lnTo>
                  <a:lnTo>
                    <a:pt x="146659" y="256514"/>
                  </a:lnTo>
                  <a:lnTo>
                    <a:pt x="67881" y="256514"/>
                  </a:lnTo>
                  <a:lnTo>
                    <a:pt x="19634" y="272529"/>
                  </a:lnTo>
                  <a:lnTo>
                    <a:pt x="127" y="311429"/>
                  </a:lnTo>
                  <a:lnTo>
                    <a:pt x="0" y="435851"/>
                  </a:lnTo>
                  <a:lnTo>
                    <a:pt x="3225" y="443776"/>
                  </a:lnTo>
                  <a:lnTo>
                    <a:pt x="36423" y="460590"/>
                  </a:lnTo>
                  <a:lnTo>
                    <a:pt x="272021" y="459600"/>
                  </a:lnTo>
                  <a:lnTo>
                    <a:pt x="286270" y="457034"/>
                  </a:lnTo>
                  <a:lnTo>
                    <a:pt x="297840" y="449986"/>
                  </a:lnTo>
                  <a:lnTo>
                    <a:pt x="305600" y="439458"/>
                  </a:lnTo>
                  <a:lnTo>
                    <a:pt x="308432" y="426453"/>
                  </a:lnTo>
                  <a:lnTo>
                    <a:pt x="308432" y="409143"/>
                  </a:lnTo>
                  <a:lnTo>
                    <a:pt x="308432" y="319341"/>
                  </a:lnTo>
                  <a:close/>
                </a:path>
                <a:path w="694690" h="567055">
                  <a:moveTo>
                    <a:pt x="694232" y="507860"/>
                  </a:moveTo>
                  <a:lnTo>
                    <a:pt x="691934" y="497941"/>
                  </a:lnTo>
                  <a:lnTo>
                    <a:pt x="686066" y="489661"/>
                  </a:lnTo>
                  <a:lnTo>
                    <a:pt x="677760" y="484428"/>
                  </a:lnTo>
                  <a:lnTo>
                    <a:pt x="668121" y="482676"/>
                  </a:lnTo>
                  <a:lnTo>
                    <a:pt x="658215" y="484835"/>
                  </a:lnTo>
                  <a:lnTo>
                    <a:pt x="623265" y="498144"/>
                  </a:lnTo>
                  <a:lnTo>
                    <a:pt x="587273" y="507644"/>
                  </a:lnTo>
                  <a:lnTo>
                    <a:pt x="550405" y="513359"/>
                  </a:lnTo>
                  <a:lnTo>
                    <a:pt x="512787" y="515251"/>
                  </a:lnTo>
                  <a:lnTo>
                    <a:pt x="474662" y="513270"/>
                  </a:lnTo>
                  <a:lnTo>
                    <a:pt x="437261" y="507339"/>
                  </a:lnTo>
                  <a:lnTo>
                    <a:pt x="400786" y="497509"/>
                  </a:lnTo>
                  <a:lnTo>
                    <a:pt x="365417" y="483844"/>
                  </a:lnTo>
                  <a:lnTo>
                    <a:pt x="355371" y="481647"/>
                  </a:lnTo>
                  <a:lnTo>
                    <a:pt x="345643" y="483311"/>
                  </a:lnTo>
                  <a:lnTo>
                    <a:pt x="337324" y="488467"/>
                  </a:lnTo>
                  <a:lnTo>
                    <a:pt x="331470" y="496709"/>
                  </a:lnTo>
                  <a:lnTo>
                    <a:pt x="329171" y="506730"/>
                  </a:lnTo>
                  <a:lnTo>
                    <a:pt x="330847" y="516432"/>
                  </a:lnTo>
                  <a:lnTo>
                    <a:pt x="384771" y="546315"/>
                  </a:lnTo>
                  <a:lnTo>
                    <a:pt x="426427" y="557530"/>
                  </a:lnTo>
                  <a:lnTo>
                    <a:pt x="469163" y="564235"/>
                  </a:lnTo>
                  <a:lnTo>
                    <a:pt x="512787" y="566458"/>
                  </a:lnTo>
                  <a:lnTo>
                    <a:pt x="555726" y="564286"/>
                  </a:lnTo>
                  <a:lnTo>
                    <a:pt x="597839" y="557771"/>
                  </a:lnTo>
                  <a:lnTo>
                    <a:pt x="638924" y="546950"/>
                  </a:lnTo>
                  <a:lnTo>
                    <a:pt x="678789" y="531825"/>
                  </a:lnTo>
                  <a:lnTo>
                    <a:pt x="692518" y="517575"/>
                  </a:lnTo>
                  <a:lnTo>
                    <a:pt x="694232" y="50786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5449" y="774801"/>
              <a:ext cx="150114" cy="18403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492802" y="1022175"/>
              <a:ext cx="193040" cy="144780"/>
            </a:xfrm>
            <a:custGeom>
              <a:avLst/>
              <a:gdLst/>
              <a:ahLst/>
              <a:cxnLst/>
              <a:rect l="l" t="t" r="r" b="b"/>
              <a:pathLst>
                <a:path w="193040" h="144780">
                  <a:moveTo>
                    <a:pt x="192976" y="0"/>
                  </a:moveTo>
                  <a:lnTo>
                    <a:pt x="0" y="0"/>
                  </a:lnTo>
                  <a:lnTo>
                    <a:pt x="0" y="144474"/>
                  </a:lnTo>
                  <a:lnTo>
                    <a:pt x="192976" y="144474"/>
                  </a:lnTo>
                  <a:lnTo>
                    <a:pt x="192976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72670" y="885452"/>
              <a:ext cx="197706" cy="18819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40253" y="882636"/>
              <a:ext cx="201175" cy="18754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401399" y="732006"/>
              <a:ext cx="308610" cy="460375"/>
            </a:xfrm>
            <a:custGeom>
              <a:avLst/>
              <a:gdLst/>
              <a:ahLst/>
              <a:cxnLst/>
              <a:rect l="l" t="t" r="r" b="b"/>
              <a:pathLst>
                <a:path w="308609" h="460375">
                  <a:moveTo>
                    <a:pt x="229894" y="256045"/>
                  </a:moveTo>
                  <a:lnTo>
                    <a:pt x="67858" y="256045"/>
                  </a:lnTo>
                  <a:lnTo>
                    <a:pt x="19626" y="272056"/>
                  </a:lnTo>
                  <a:lnTo>
                    <a:pt x="118" y="310940"/>
                  </a:lnTo>
                  <a:lnTo>
                    <a:pt x="0" y="435369"/>
                  </a:lnTo>
                  <a:lnTo>
                    <a:pt x="3203" y="443282"/>
                  </a:lnTo>
                  <a:lnTo>
                    <a:pt x="36389" y="460097"/>
                  </a:lnTo>
                  <a:lnTo>
                    <a:pt x="271996" y="459108"/>
                  </a:lnTo>
                  <a:lnTo>
                    <a:pt x="286366" y="456541"/>
                  </a:lnTo>
                  <a:lnTo>
                    <a:pt x="297937" y="449481"/>
                  </a:lnTo>
                  <a:lnTo>
                    <a:pt x="305620" y="438981"/>
                  </a:lnTo>
                  <a:lnTo>
                    <a:pt x="308418" y="425973"/>
                  </a:lnTo>
                  <a:lnTo>
                    <a:pt x="308418" y="408894"/>
                  </a:lnTo>
                  <a:lnTo>
                    <a:pt x="51282" y="408894"/>
                  </a:lnTo>
                  <a:lnTo>
                    <a:pt x="51281" y="312688"/>
                  </a:lnTo>
                  <a:lnTo>
                    <a:pt x="52999" y="310940"/>
                  </a:lnTo>
                  <a:lnTo>
                    <a:pt x="58711" y="307478"/>
                  </a:lnTo>
                  <a:lnTo>
                    <a:pt x="305615" y="307478"/>
                  </a:lnTo>
                  <a:lnTo>
                    <a:pt x="302348" y="294226"/>
                  </a:lnTo>
                  <a:lnTo>
                    <a:pt x="285687" y="274282"/>
                  </a:lnTo>
                  <a:lnTo>
                    <a:pt x="260761" y="260921"/>
                  </a:lnTo>
                  <a:lnTo>
                    <a:pt x="229894" y="256045"/>
                  </a:lnTo>
                  <a:close/>
                </a:path>
                <a:path w="308609" h="460375">
                  <a:moveTo>
                    <a:pt x="305615" y="307478"/>
                  </a:moveTo>
                  <a:lnTo>
                    <a:pt x="229894" y="307478"/>
                  </a:lnTo>
                  <a:lnTo>
                    <a:pt x="241562" y="308838"/>
                  </a:lnTo>
                  <a:lnTo>
                    <a:pt x="250103" y="312053"/>
                  </a:lnTo>
                  <a:lnTo>
                    <a:pt x="255350" y="315824"/>
                  </a:lnTo>
                  <a:lnTo>
                    <a:pt x="257136" y="318853"/>
                  </a:lnTo>
                  <a:lnTo>
                    <a:pt x="257136" y="407905"/>
                  </a:lnTo>
                  <a:lnTo>
                    <a:pt x="51282" y="408894"/>
                  </a:lnTo>
                  <a:lnTo>
                    <a:pt x="308418" y="408894"/>
                  </a:lnTo>
                  <a:lnTo>
                    <a:pt x="308418" y="318853"/>
                  </a:lnTo>
                  <a:lnTo>
                    <a:pt x="305615" y="307478"/>
                  </a:lnTo>
                  <a:close/>
                </a:path>
                <a:path w="308609" h="460375">
                  <a:moveTo>
                    <a:pt x="153581" y="0"/>
                  </a:moveTo>
                  <a:lnTo>
                    <a:pt x="103594" y="10033"/>
                  </a:lnTo>
                  <a:lnTo>
                    <a:pt x="62715" y="37412"/>
                  </a:lnTo>
                  <a:lnTo>
                    <a:pt x="35123" y="78058"/>
                  </a:lnTo>
                  <a:lnTo>
                    <a:pt x="24996" y="127890"/>
                  </a:lnTo>
                  <a:lnTo>
                    <a:pt x="34498" y="176331"/>
                  </a:lnTo>
                  <a:lnTo>
                    <a:pt x="60490" y="216361"/>
                  </a:lnTo>
                  <a:lnTo>
                    <a:pt x="99206" y="244195"/>
                  </a:lnTo>
                  <a:lnTo>
                    <a:pt x="146878" y="256045"/>
                  </a:lnTo>
                  <a:lnTo>
                    <a:pt x="160516" y="256045"/>
                  </a:lnTo>
                  <a:lnTo>
                    <a:pt x="208054" y="244195"/>
                  </a:lnTo>
                  <a:lnTo>
                    <a:pt x="246701" y="216362"/>
                  </a:lnTo>
                  <a:lnTo>
                    <a:pt x="254024" y="205073"/>
                  </a:lnTo>
                  <a:lnTo>
                    <a:pt x="153581" y="205073"/>
                  </a:lnTo>
                  <a:lnTo>
                    <a:pt x="123573" y="198999"/>
                  </a:lnTo>
                  <a:lnTo>
                    <a:pt x="99088" y="182444"/>
                  </a:lnTo>
                  <a:lnTo>
                    <a:pt x="82590" y="157907"/>
                  </a:lnTo>
                  <a:lnTo>
                    <a:pt x="76543" y="127890"/>
                  </a:lnTo>
                  <a:lnTo>
                    <a:pt x="82590" y="98026"/>
                  </a:lnTo>
                  <a:lnTo>
                    <a:pt x="99088" y="73568"/>
                  </a:lnTo>
                  <a:lnTo>
                    <a:pt x="123573" y="57041"/>
                  </a:lnTo>
                  <a:lnTo>
                    <a:pt x="153581" y="50971"/>
                  </a:lnTo>
                  <a:lnTo>
                    <a:pt x="253652" y="50971"/>
                  </a:lnTo>
                  <a:lnTo>
                    <a:pt x="244448" y="37412"/>
                  </a:lnTo>
                  <a:lnTo>
                    <a:pt x="203568" y="10033"/>
                  </a:lnTo>
                  <a:lnTo>
                    <a:pt x="153581" y="0"/>
                  </a:lnTo>
                  <a:close/>
                </a:path>
                <a:path w="308609" h="460375">
                  <a:moveTo>
                    <a:pt x="253652" y="50971"/>
                  </a:moveTo>
                  <a:lnTo>
                    <a:pt x="153581" y="50971"/>
                  </a:lnTo>
                  <a:lnTo>
                    <a:pt x="183589" y="57041"/>
                  </a:lnTo>
                  <a:lnTo>
                    <a:pt x="208075" y="73568"/>
                  </a:lnTo>
                  <a:lnTo>
                    <a:pt x="224573" y="98026"/>
                  </a:lnTo>
                  <a:lnTo>
                    <a:pt x="230620" y="127890"/>
                  </a:lnTo>
                  <a:lnTo>
                    <a:pt x="224573" y="157907"/>
                  </a:lnTo>
                  <a:lnTo>
                    <a:pt x="208075" y="182444"/>
                  </a:lnTo>
                  <a:lnTo>
                    <a:pt x="183590" y="198999"/>
                  </a:lnTo>
                  <a:lnTo>
                    <a:pt x="153581" y="205073"/>
                  </a:lnTo>
                  <a:lnTo>
                    <a:pt x="254024" y="205073"/>
                  </a:lnTo>
                  <a:lnTo>
                    <a:pt x="272669" y="176331"/>
                  </a:lnTo>
                  <a:lnTo>
                    <a:pt x="282166" y="127890"/>
                  </a:lnTo>
                  <a:lnTo>
                    <a:pt x="272040" y="78058"/>
                  </a:lnTo>
                  <a:lnTo>
                    <a:pt x="253652" y="50971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73571" y="1177531"/>
              <a:ext cx="150379" cy="18403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56730" y="1429336"/>
              <a:ext cx="193040" cy="144780"/>
            </a:xfrm>
            <a:custGeom>
              <a:avLst/>
              <a:gdLst/>
              <a:ahLst/>
              <a:cxnLst/>
              <a:rect l="l" t="t" r="r" b="b"/>
              <a:pathLst>
                <a:path w="193040" h="144780">
                  <a:moveTo>
                    <a:pt x="192976" y="0"/>
                  </a:moveTo>
                  <a:lnTo>
                    <a:pt x="0" y="0"/>
                  </a:lnTo>
                  <a:lnTo>
                    <a:pt x="0" y="144461"/>
                  </a:lnTo>
                  <a:lnTo>
                    <a:pt x="192976" y="144461"/>
                  </a:lnTo>
                  <a:lnTo>
                    <a:pt x="192976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763808" y="1137208"/>
              <a:ext cx="308610" cy="461009"/>
            </a:xfrm>
            <a:custGeom>
              <a:avLst/>
              <a:gdLst/>
              <a:ahLst/>
              <a:cxnLst/>
              <a:rect l="l" t="t" r="r" b="b"/>
              <a:pathLst>
                <a:path w="308609" h="461009">
                  <a:moveTo>
                    <a:pt x="229894" y="256507"/>
                  </a:moveTo>
                  <a:lnTo>
                    <a:pt x="67891" y="256507"/>
                  </a:lnTo>
                  <a:lnTo>
                    <a:pt x="19643" y="272524"/>
                  </a:lnTo>
                  <a:lnTo>
                    <a:pt x="118" y="311422"/>
                  </a:lnTo>
                  <a:lnTo>
                    <a:pt x="0" y="435847"/>
                  </a:lnTo>
                  <a:lnTo>
                    <a:pt x="3236" y="443763"/>
                  </a:lnTo>
                  <a:lnTo>
                    <a:pt x="36422" y="460581"/>
                  </a:lnTo>
                  <a:lnTo>
                    <a:pt x="272029" y="459592"/>
                  </a:lnTo>
                  <a:lnTo>
                    <a:pt x="286287" y="457023"/>
                  </a:lnTo>
                  <a:lnTo>
                    <a:pt x="297856" y="449977"/>
                  </a:lnTo>
                  <a:lnTo>
                    <a:pt x="305616" y="439453"/>
                  </a:lnTo>
                  <a:lnTo>
                    <a:pt x="308451" y="426448"/>
                  </a:lnTo>
                  <a:lnTo>
                    <a:pt x="308451" y="409132"/>
                  </a:lnTo>
                  <a:lnTo>
                    <a:pt x="51282" y="409132"/>
                  </a:lnTo>
                  <a:lnTo>
                    <a:pt x="51281" y="313153"/>
                  </a:lnTo>
                  <a:lnTo>
                    <a:pt x="52767" y="311422"/>
                  </a:lnTo>
                  <a:lnTo>
                    <a:pt x="58480" y="307712"/>
                  </a:lnTo>
                  <a:lnTo>
                    <a:pt x="305599" y="307713"/>
                  </a:lnTo>
                  <a:lnTo>
                    <a:pt x="302381" y="294597"/>
                  </a:lnTo>
                  <a:lnTo>
                    <a:pt x="285716" y="274657"/>
                  </a:lnTo>
                  <a:lnTo>
                    <a:pt x="260780" y="261350"/>
                  </a:lnTo>
                  <a:lnTo>
                    <a:pt x="229894" y="256507"/>
                  </a:lnTo>
                  <a:close/>
                </a:path>
                <a:path w="308609" h="461009">
                  <a:moveTo>
                    <a:pt x="305599" y="307713"/>
                  </a:moveTo>
                  <a:lnTo>
                    <a:pt x="229894" y="307713"/>
                  </a:lnTo>
                  <a:lnTo>
                    <a:pt x="241539" y="309112"/>
                  </a:lnTo>
                  <a:lnTo>
                    <a:pt x="250000" y="312412"/>
                  </a:lnTo>
                  <a:lnTo>
                    <a:pt x="255160" y="316269"/>
                  </a:lnTo>
                  <a:lnTo>
                    <a:pt x="256905" y="319338"/>
                  </a:lnTo>
                  <a:lnTo>
                    <a:pt x="256905" y="408390"/>
                  </a:lnTo>
                  <a:lnTo>
                    <a:pt x="51282" y="409132"/>
                  </a:lnTo>
                  <a:lnTo>
                    <a:pt x="308451" y="409132"/>
                  </a:lnTo>
                  <a:lnTo>
                    <a:pt x="308451" y="319338"/>
                  </a:lnTo>
                  <a:lnTo>
                    <a:pt x="305599" y="307713"/>
                  </a:lnTo>
                  <a:close/>
                </a:path>
                <a:path w="308609" h="461009">
                  <a:moveTo>
                    <a:pt x="153614" y="0"/>
                  </a:moveTo>
                  <a:lnTo>
                    <a:pt x="103627" y="10110"/>
                  </a:lnTo>
                  <a:lnTo>
                    <a:pt x="62748" y="37660"/>
                  </a:lnTo>
                  <a:lnTo>
                    <a:pt x="35156" y="78475"/>
                  </a:lnTo>
                  <a:lnTo>
                    <a:pt x="25029" y="128385"/>
                  </a:lnTo>
                  <a:lnTo>
                    <a:pt x="34527" y="176821"/>
                  </a:lnTo>
                  <a:lnTo>
                    <a:pt x="60494" y="216840"/>
                  </a:lnTo>
                  <a:lnTo>
                    <a:pt x="99142" y="244662"/>
                  </a:lnTo>
                  <a:lnTo>
                    <a:pt x="146680" y="256507"/>
                  </a:lnTo>
                  <a:lnTo>
                    <a:pt x="160285" y="256507"/>
                  </a:lnTo>
                  <a:lnTo>
                    <a:pt x="207971" y="244662"/>
                  </a:lnTo>
                  <a:lnTo>
                    <a:pt x="246685" y="216840"/>
                  </a:lnTo>
                  <a:lnTo>
                    <a:pt x="254175" y="205304"/>
                  </a:lnTo>
                  <a:lnTo>
                    <a:pt x="153614" y="205304"/>
                  </a:lnTo>
                  <a:lnTo>
                    <a:pt x="123587" y="199266"/>
                  </a:lnTo>
                  <a:lnTo>
                    <a:pt x="99092" y="182794"/>
                  </a:lnTo>
                  <a:lnTo>
                    <a:pt x="82590" y="158346"/>
                  </a:lnTo>
                  <a:lnTo>
                    <a:pt x="76543" y="128385"/>
                  </a:lnTo>
                  <a:lnTo>
                    <a:pt x="82590" y="98404"/>
                  </a:lnTo>
                  <a:lnTo>
                    <a:pt x="99092" y="73947"/>
                  </a:lnTo>
                  <a:lnTo>
                    <a:pt x="123587" y="57471"/>
                  </a:lnTo>
                  <a:lnTo>
                    <a:pt x="153614" y="51433"/>
                  </a:lnTo>
                  <a:lnTo>
                    <a:pt x="253762" y="51433"/>
                  </a:lnTo>
                  <a:lnTo>
                    <a:pt x="244452" y="37660"/>
                  </a:lnTo>
                  <a:lnTo>
                    <a:pt x="203582" y="10110"/>
                  </a:lnTo>
                  <a:lnTo>
                    <a:pt x="153614" y="0"/>
                  </a:lnTo>
                  <a:close/>
                </a:path>
                <a:path w="308609" h="461009">
                  <a:moveTo>
                    <a:pt x="253762" y="51433"/>
                  </a:moveTo>
                  <a:lnTo>
                    <a:pt x="153614" y="51433"/>
                  </a:lnTo>
                  <a:lnTo>
                    <a:pt x="183622" y="57471"/>
                  </a:lnTo>
                  <a:lnTo>
                    <a:pt x="208108" y="73947"/>
                  </a:lnTo>
                  <a:lnTo>
                    <a:pt x="224606" y="98404"/>
                  </a:lnTo>
                  <a:lnTo>
                    <a:pt x="230653" y="128385"/>
                  </a:lnTo>
                  <a:lnTo>
                    <a:pt x="224606" y="158347"/>
                  </a:lnTo>
                  <a:lnTo>
                    <a:pt x="208108" y="182794"/>
                  </a:lnTo>
                  <a:lnTo>
                    <a:pt x="183623" y="199267"/>
                  </a:lnTo>
                  <a:lnTo>
                    <a:pt x="153614" y="205304"/>
                  </a:lnTo>
                  <a:lnTo>
                    <a:pt x="254175" y="205304"/>
                  </a:lnTo>
                  <a:lnTo>
                    <a:pt x="272670" y="176821"/>
                  </a:lnTo>
                  <a:lnTo>
                    <a:pt x="282166" y="128385"/>
                  </a:lnTo>
                  <a:lnTo>
                    <a:pt x="272041" y="78476"/>
                  </a:lnTo>
                  <a:lnTo>
                    <a:pt x="253762" y="51433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8423" y="2892933"/>
            <a:ext cx="2188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03641"/>
                </a:solidFill>
                <a:latin typeface="Calibri"/>
                <a:cs typeface="Calibri"/>
              </a:rPr>
              <a:t>cooperativas</a:t>
            </a:r>
            <a:r>
              <a:rPr sz="1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singulares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7887" y="1638046"/>
            <a:ext cx="178943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351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9591" y="4943347"/>
            <a:ext cx="198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03641"/>
                </a:solidFill>
                <a:latin typeface="Calibri"/>
                <a:cs typeface="Calibri"/>
              </a:rPr>
              <a:t>cooperativas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centrais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7058" y="3688156"/>
            <a:ext cx="12103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15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97010" y="2591180"/>
            <a:ext cx="198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rede </a:t>
            </a:r>
            <a:r>
              <a:rPr sz="1800" spc="-5" dirty="0">
                <a:solidFill>
                  <a:srgbClr val="003641"/>
                </a:solidFill>
                <a:latin typeface="Calibri"/>
                <a:cs typeface="Calibri"/>
              </a:rPr>
              <a:t>de</a:t>
            </a:r>
            <a:r>
              <a:rPr sz="180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atendimento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77198" y="1310462"/>
            <a:ext cx="266954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310" dirty="0">
                <a:solidFill>
                  <a:srgbClr val="003641"/>
                </a:solidFill>
              </a:rPr>
              <a:t>4</a:t>
            </a:r>
            <a:r>
              <a:rPr sz="9600" spc="-300" dirty="0">
                <a:solidFill>
                  <a:srgbClr val="003641"/>
                </a:solidFill>
              </a:rPr>
              <a:t>.</a:t>
            </a:r>
            <a:r>
              <a:rPr sz="9600" spc="-310" dirty="0">
                <a:solidFill>
                  <a:srgbClr val="003641"/>
                </a:solidFill>
              </a:rPr>
              <a:t>01</a:t>
            </a:r>
            <a:r>
              <a:rPr sz="9600" dirty="0">
                <a:solidFill>
                  <a:srgbClr val="003641"/>
                </a:solidFill>
              </a:rPr>
              <a:t>8</a:t>
            </a:r>
            <a:endParaRPr sz="9600"/>
          </a:p>
        </p:txBody>
      </p:sp>
      <p:sp>
        <p:nvSpPr>
          <p:cNvPr id="8" name="object 8"/>
          <p:cNvSpPr txBox="1"/>
          <p:nvPr/>
        </p:nvSpPr>
        <p:spPr>
          <a:xfrm>
            <a:off x="8597010" y="4285869"/>
            <a:ext cx="2128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3641"/>
                </a:solidFill>
                <a:latin typeface="Calibri"/>
                <a:cs typeface="Calibri"/>
              </a:rPr>
              <a:t>unidades da</a:t>
            </a:r>
            <a:r>
              <a:rPr sz="180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03641"/>
                </a:solidFill>
                <a:latin typeface="Calibri"/>
                <a:cs typeface="Calibri"/>
              </a:rPr>
              <a:t>federação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97010" y="3030677"/>
            <a:ext cx="12103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27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97010" y="4890312"/>
            <a:ext cx="15068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160" dirty="0">
                <a:solidFill>
                  <a:srgbClr val="009F91"/>
                </a:solidFill>
                <a:latin typeface="Calibri"/>
                <a:cs typeface="Calibri"/>
              </a:rPr>
              <a:t>2.135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97010" y="5639206"/>
            <a:ext cx="8089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353B"/>
                </a:solidFill>
                <a:latin typeface="Calibri"/>
                <a:cs typeface="Calibri"/>
              </a:rPr>
              <a:t>municípios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97010" y="4831460"/>
            <a:ext cx="9353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353B"/>
                </a:solidFill>
                <a:latin typeface="Calibri"/>
                <a:cs typeface="Calibri"/>
              </a:rPr>
              <a:t>Presente</a:t>
            </a:r>
            <a:r>
              <a:rPr sz="1400" spc="-4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53B"/>
                </a:solidFill>
                <a:latin typeface="Calibri"/>
                <a:cs typeface="Calibri"/>
              </a:rPr>
              <a:t>em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79306" y="3096895"/>
            <a:ext cx="1195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3641"/>
                </a:solidFill>
                <a:latin typeface="Calibri"/>
                <a:cs typeface="Calibri"/>
              </a:rPr>
              <a:t>Agências</a:t>
            </a:r>
            <a:r>
              <a:rPr sz="1800" spc="-6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641"/>
                </a:solidFill>
                <a:latin typeface="Calibri"/>
                <a:cs typeface="Calibri"/>
              </a:rPr>
              <a:t>em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81044" y="2215959"/>
            <a:ext cx="1048385" cy="948055"/>
            <a:chOff x="3781044" y="2215959"/>
            <a:chExt cx="1048385" cy="948055"/>
          </a:xfrm>
        </p:grpSpPr>
        <p:sp>
          <p:nvSpPr>
            <p:cNvPr id="15" name="object 15"/>
            <p:cNvSpPr/>
            <p:nvPr/>
          </p:nvSpPr>
          <p:spPr>
            <a:xfrm>
              <a:off x="3965765" y="2711233"/>
              <a:ext cx="246379" cy="306705"/>
            </a:xfrm>
            <a:custGeom>
              <a:avLst/>
              <a:gdLst/>
              <a:ahLst/>
              <a:cxnLst/>
              <a:rect l="l" t="t" r="r" b="b"/>
              <a:pathLst>
                <a:path w="246379" h="306705">
                  <a:moveTo>
                    <a:pt x="245894" y="0"/>
                  </a:moveTo>
                  <a:lnTo>
                    <a:pt x="0" y="12012"/>
                  </a:lnTo>
                  <a:lnTo>
                    <a:pt x="0" y="306677"/>
                  </a:lnTo>
                  <a:lnTo>
                    <a:pt x="245894" y="79983"/>
                  </a:lnTo>
                  <a:lnTo>
                    <a:pt x="245894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945864" y="2898521"/>
              <a:ext cx="149860" cy="49530"/>
            </a:xfrm>
            <a:custGeom>
              <a:avLst/>
              <a:gdLst/>
              <a:ahLst/>
              <a:cxnLst/>
              <a:rect l="l" t="t" r="r" b="b"/>
              <a:pathLst>
                <a:path w="149860" h="49530">
                  <a:moveTo>
                    <a:pt x="149402" y="0"/>
                  </a:moveTo>
                  <a:lnTo>
                    <a:pt x="0" y="0"/>
                  </a:lnTo>
                  <a:lnTo>
                    <a:pt x="0" y="49081"/>
                  </a:lnTo>
                  <a:lnTo>
                    <a:pt x="96164" y="49081"/>
                  </a:lnTo>
                  <a:lnTo>
                    <a:pt x="14940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48423" y="2279740"/>
              <a:ext cx="918210" cy="226060"/>
            </a:xfrm>
            <a:custGeom>
              <a:avLst/>
              <a:gdLst/>
              <a:ahLst/>
              <a:cxnLst/>
              <a:rect l="l" t="t" r="r" b="b"/>
              <a:pathLst>
                <a:path w="918210" h="226060">
                  <a:moveTo>
                    <a:pt x="0" y="0"/>
                  </a:moveTo>
                  <a:lnTo>
                    <a:pt x="0" y="225811"/>
                  </a:lnTo>
                  <a:lnTo>
                    <a:pt x="673095" y="225812"/>
                  </a:lnTo>
                  <a:lnTo>
                    <a:pt x="917602" y="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81044" y="2215959"/>
              <a:ext cx="1048385" cy="948055"/>
            </a:xfrm>
            <a:custGeom>
              <a:avLst/>
              <a:gdLst/>
              <a:ahLst/>
              <a:cxnLst/>
              <a:rect l="l" t="t" r="r" b="b"/>
              <a:pathLst>
                <a:path w="1048385" h="948055">
                  <a:moveTo>
                    <a:pt x="475157" y="482028"/>
                  </a:moveTo>
                  <a:lnTo>
                    <a:pt x="473087" y="472109"/>
                  </a:lnTo>
                  <a:lnTo>
                    <a:pt x="467423" y="464007"/>
                  </a:lnTo>
                  <a:lnTo>
                    <a:pt x="458990" y="458558"/>
                  </a:lnTo>
                  <a:lnTo>
                    <a:pt x="448627" y="456565"/>
                  </a:lnTo>
                  <a:lnTo>
                    <a:pt x="158381" y="456565"/>
                  </a:lnTo>
                  <a:lnTo>
                    <a:pt x="148031" y="458558"/>
                  </a:lnTo>
                  <a:lnTo>
                    <a:pt x="139598" y="464007"/>
                  </a:lnTo>
                  <a:lnTo>
                    <a:pt x="133921" y="472109"/>
                  </a:lnTo>
                  <a:lnTo>
                    <a:pt x="131851" y="482028"/>
                  </a:lnTo>
                  <a:lnTo>
                    <a:pt x="131851" y="850696"/>
                  </a:lnTo>
                  <a:lnTo>
                    <a:pt x="184721" y="801954"/>
                  </a:lnTo>
                  <a:lnTo>
                    <a:pt x="184721" y="507707"/>
                  </a:lnTo>
                  <a:lnTo>
                    <a:pt x="422287" y="507707"/>
                  </a:lnTo>
                  <a:lnTo>
                    <a:pt x="422287" y="582930"/>
                  </a:lnTo>
                  <a:lnTo>
                    <a:pt x="475157" y="534187"/>
                  </a:lnTo>
                  <a:lnTo>
                    <a:pt x="475157" y="507707"/>
                  </a:lnTo>
                  <a:lnTo>
                    <a:pt x="475157" y="482028"/>
                  </a:lnTo>
                  <a:close/>
                </a:path>
                <a:path w="1048385" h="948055">
                  <a:moveTo>
                    <a:pt x="984961" y="64198"/>
                  </a:moveTo>
                  <a:lnTo>
                    <a:pt x="465213" y="64198"/>
                  </a:lnTo>
                  <a:lnTo>
                    <a:pt x="458533" y="66027"/>
                  </a:lnTo>
                  <a:lnTo>
                    <a:pt x="453898" y="70700"/>
                  </a:lnTo>
                  <a:lnTo>
                    <a:pt x="452018" y="77050"/>
                  </a:lnTo>
                  <a:lnTo>
                    <a:pt x="453605" y="83896"/>
                  </a:lnTo>
                  <a:lnTo>
                    <a:pt x="560781" y="282562"/>
                  </a:lnTo>
                  <a:lnTo>
                    <a:pt x="563079" y="286893"/>
                  </a:lnTo>
                  <a:lnTo>
                    <a:pt x="567639" y="289598"/>
                  </a:lnTo>
                  <a:lnTo>
                    <a:pt x="740473" y="289598"/>
                  </a:lnTo>
                  <a:lnTo>
                    <a:pt x="984961" y="64198"/>
                  </a:lnTo>
                  <a:close/>
                </a:path>
                <a:path w="1048385" h="948055">
                  <a:moveTo>
                    <a:pt x="1047877" y="6197"/>
                  </a:moveTo>
                  <a:lnTo>
                    <a:pt x="1039075" y="266"/>
                  </a:lnTo>
                  <a:lnTo>
                    <a:pt x="1037717" y="0"/>
                  </a:lnTo>
                  <a:lnTo>
                    <a:pt x="19456" y="0"/>
                  </a:lnTo>
                  <a:lnTo>
                    <a:pt x="17576" y="368"/>
                  </a:lnTo>
                  <a:lnTo>
                    <a:pt x="8420" y="6527"/>
                  </a:lnTo>
                  <a:lnTo>
                    <a:pt x="2247" y="15684"/>
                  </a:lnTo>
                  <a:lnTo>
                    <a:pt x="0" y="26924"/>
                  </a:lnTo>
                  <a:lnTo>
                    <a:pt x="0" y="330606"/>
                  </a:lnTo>
                  <a:lnTo>
                    <a:pt x="2070" y="340537"/>
                  </a:lnTo>
                  <a:lnTo>
                    <a:pt x="7721" y="348640"/>
                  </a:lnTo>
                  <a:lnTo>
                    <a:pt x="16090" y="354101"/>
                  </a:lnTo>
                  <a:lnTo>
                    <a:pt x="26327" y="356095"/>
                  </a:lnTo>
                  <a:lnTo>
                    <a:pt x="26327" y="944600"/>
                  </a:lnTo>
                  <a:lnTo>
                    <a:pt x="26911" y="947432"/>
                  </a:lnTo>
                  <a:lnTo>
                    <a:pt x="79197" y="899236"/>
                  </a:lnTo>
                  <a:lnTo>
                    <a:pt x="79197" y="356095"/>
                  </a:lnTo>
                  <a:lnTo>
                    <a:pt x="668337" y="356095"/>
                  </a:lnTo>
                  <a:lnTo>
                    <a:pt x="723849" y="304927"/>
                  </a:lnTo>
                  <a:lnTo>
                    <a:pt x="54724" y="304927"/>
                  </a:lnTo>
                  <a:lnTo>
                    <a:pt x="52654" y="304927"/>
                  </a:lnTo>
                  <a:lnTo>
                    <a:pt x="52654" y="49098"/>
                  </a:lnTo>
                  <a:lnTo>
                    <a:pt x="999693" y="49098"/>
                  </a:lnTo>
                  <a:lnTo>
                    <a:pt x="999718" y="50596"/>
                  </a:lnTo>
                  <a:lnTo>
                    <a:pt x="1001344" y="49098"/>
                  </a:lnTo>
                  <a:lnTo>
                    <a:pt x="1047877" y="6197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797807" y="4141864"/>
            <a:ext cx="923290" cy="970915"/>
            <a:chOff x="3797807" y="4141864"/>
            <a:chExt cx="923290" cy="970915"/>
          </a:xfrm>
        </p:grpSpPr>
        <p:sp>
          <p:nvSpPr>
            <p:cNvPr id="20" name="object 20"/>
            <p:cNvSpPr/>
            <p:nvPr/>
          </p:nvSpPr>
          <p:spPr>
            <a:xfrm>
              <a:off x="3953619" y="4325942"/>
              <a:ext cx="692785" cy="781050"/>
            </a:xfrm>
            <a:custGeom>
              <a:avLst/>
              <a:gdLst/>
              <a:ahLst/>
              <a:cxnLst/>
              <a:rect l="l" t="t" r="r" b="b"/>
              <a:pathLst>
                <a:path w="692785" h="781050">
                  <a:moveTo>
                    <a:pt x="642456" y="0"/>
                  </a:moveTo>
                  <a:lnTo>
                    <a:pt x="49906" y="0"/>
                  </a:lnTo>
                  <a:lnTo>
                    <a:pt x="14672" y="14628"/>
                  </a:lnTo>
                  <a:lnTo>
                    <a:pt x="0" y="49764"/>
                  </a:lnTo>
                  <a:lnTo>
                    <a:pt x="0" y="731272"/>
                  </a:lnTo>
                  <a:lnTo>
                    <a:pt x="14672" y="766491"/>
                  </a:lnTo>
                  <a:lnTo>
                    <a:pt x="49906" y="781035"/>
                  </a:lnTo>
                  <a:lnTo>
                    <a:pt x="642456" y="781035"/>
                  </a:lnTo>
                  <a:lnTo>
                    <a:pt x="661823" y="777136"/>
                  </a:lnTo>
                  <a:lnTo>
                    <a:pt x="677694" y="766491"/>
                  </a:lnTo>
                  <a:lnTo>
                    <a:pt x="688424" y="750678"/>
                  </a:lnTo>
                  <a:lnTo>
                    <a:pt x="692366" y="731272"/>
                  </a:lnTo>
                  <a:lnTo>
                    <a:pt x="692365" y="49764"/>
                  </a:lnTo>
                  <a:lnTo>
                    <a:pt x="688423" y="30453"/>
                  </a:lnTo>
                  <a:lnTo>
                    <a:pt x="677694" y="14628"/>
                  </a:lnTo>
                  <a:lnTo>
                    <a:pt x="661823" y="3930"/>
                  </a:lnTo>
                  <a:lnTo>
                    <a:pt x="642456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70668" y="4184383"/>
              <a:ext cx="831215" cy="899160"/>
            </a:xfrm>
            <a:custGeom>
              <a:avLst/>
              <a:gdLst/>
              <a:ahLst/>
              <a:cxnLst/>
              <a:rect l="l" t="t" r="r" b="b"/>
              <a:pathLst>
                <a:path w="831214" h="899160">
                  <a:moveTo>
                    <a:pt x="462267" y="709764"/>
                  </a:moveTo>
                  <a:lnTo>
                    <a:pt x="316318" y="709764"/>
                  </a:lnTo>
                  <a:lnTo>
                    <a:pt x="316318" y="898537"/>
                  </a:lnTo>
                  <a:lnTo>
                    <a:pt x="462267" y="898537"/>
                  </a:lnTo>
                  <a:lnTo>
                    <a:pt x="462267" y="709764"/>
                  </a:lnTo>
                  <a:close/>
                </a:path>
                <a:path w="831214" h="899160">
                  <a:moveTo>
                    <a:pt x="830592" y="31076"/>
                  </a:moveTo>
                  <a:lnTo>
                    <a:pt x="828128" y="19024"/>
                  </a:lnTo>
                  <a:lnTo>
                    <a:pt x="821436" y="9131"/>
                  </a:lnTo>
                  <a:lnTo>
                    <a:pt x="811530" y="2451"/>
                  </a:lnTo>
                  <a:lnTo>
                    <a:pt x="799452" y="0"/>
                  </a:lnTo>
                  <a:lnTo>
                    <a:pt x="31165" y="0"/>
                  </a:lnTo>
                  <a:lnTo>
                    <a:pt x="18973" y="2451"/>
                  </a:lnTo>
                  <a:lnTo>
                    <a:pt x="9080" y="9131"/>
                  </a:lnTo>
                  <a:lnTo>
                    <a:pt x="2438" y="19024"/>
                  </a:lnTo>
                  <a:lnTo>
                    <a:pt x="0" y="31076"/>
                  </a:lnTo>
                  <a:lnTo>
                    <a:pt x="0" y="114007"/>
                  </a:lnTo>
                  <a:lnTo>
                    <a:pt x="2438" y="126149"/>
                  </a:lnTo>
                  <a:lnTo>
                    <a:pt x="9080" y="136029"/>
                  </a:lnTo>
                  <a:lnTo>
                    <a:pt x="18973" y="142659"/>
                  </a:lnTo>
                  <a:lnTo>
                    <a:pt x="31165" y="145084"/>
                  </a:lnTo>
                  <a:lnTo>
                    <a:pt x="799452" y="145084"/>
                  </a:lnTo>
                  <a:lnTo>
                    <a:pt x="811530" y="142659"/>
                  </a:lnTo>
                  <a:lnTo>
                    <a:pt x="821436" y="136029"/>
                  </a:lnTo>
                  <a:lnTo>
                    <a:pt x="828128" y="126149"/>
                  </a:lnTo>
                  <a:lnTo>
                    <a:pt x="830592" y="114007"/>
                  </a:lnTo>
                  <a:lnTo>
                    <a:pt x="830592" y="31076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15232" y="4407725"/>
              <a:ext cx="477520" cy="387350"/>
            </a:xfrm>
            <a:custGeom>
              <a:avLst/>
              <a:gdLst/>
              <a:ahLst/>
              <a:cxnLst/>
              <a:rect l="l" t="t" r="r" b="b"/>
              <a:pathLst>
                <a:path w="477520" h="387350">
                  <a:moveTo>
                    <a:pt x="95834" y="244843"/>
                  </a:moveTo>
                  <a:lnTo>
                    <a:pt x="0" y="244843"/>
                  </a:lnTo>
                  <a:lnTo>
                    <a:pt x="0" y="386905"/>
                  </a:lnTo>
                  <a:lnTo>
                    <a:pt x="95834" y="386905"/>
                  </a:lnTo>
                  <a:lnTo>
                    <a:pt x="95834" y="244843"/>
                  </a:lnTo>
                  <a:close/>
                </a:path>
                <a:path w="477520" h="387350">
                  <a:moveTo>
                    <a:pt x="95834" y="0"/>
                  </a:moveTo>
                  <a:lnTo>
                    <a:pt x="0" y="0"/>
                  </a:lnTo>
                  <a:lnTo>
                    <a:pt x="0" y="144843"/>
                  </a:lnTo>
                  <a:lnTo>
                    <a:pt x="95834" y="144843"/>
                  </a:lnTo>
                  <a:lnTo>
                    <a:pt x="95834" y="0"/>
                  </a:lnTo>
                  <a:close/>
                </a:path>
                <a:path w="477520" h="387350">
                  <a:moveTo>
                    <a:pt x="291249" y="0"/>
                  </a:moveTo>
                  <a:lnTo>
                    <a:pt x="197053" y="0"/>
                  </a:lnTo>
                  <a:lnTo>
                    <a:pt x="197053" y="147180"/>
                  </a:lnTo>
                  <a:lnTo>
                    <a:pt x="291249" y="147180"/>
                  </a:lnTo>
                  <a:lnTo>
                    <a:pt x="291249" y="0"/>
                  </a:lnTo>
                  <a:close/>
                </a:path>
                <a:path w="477520" h="387350">
                  <a:moveTo>
                    <a:pt x="291465" y="244843"/>
                  </a:moveTo>
                  <a:lnTo>
                    <a:pt x="197053" y="244843"/>
                  </a:lnTo>
                  <a:lnTo>
                    <a:pt x="197053" y="386905"/>
                  </a:lnTo>
                  <a:lnTo>
                    <a:pt x="291465" y="386905"/>
                  </a:lnTo>
                  <a:lnTo>
                    <a:pt x="291465" y="244843"/>
                  </a:lnTo>
                  <a:close/>
                </a:path>
                <a:path w="477520" h="387350">
                  <a:moveTo>
                    <a:pt x="477520" y="244843"/>
                  </a:moveTo>
                  <a:lnTo>
                    <a:pt x="397129" y="244843"/>
                  </a:lnTo>
                  <a:lnTo>
                    <a:pt x="397129" y="386905"/>
                  </a:lnTo>
                  <a:lnTo>
                    <a:pt x="477520" y="386905"/>
                  </a:lnTo>
                  <a:lnTo>
                    <a:pt x="477520" y="244843"/>
                  </a:lnTo>
                  <a:close/>
                </a:path>
                <a:path w="477520" h="387350">
                  <a:moveTo>
                    <a:pt x="477520" y="0"/>
                  </a:moveTo>
                  <a:lnTo>
                    <a:pt x="397129" y="0"/>
                  </a:lnTo>
                  <a:lnTo>
                    <a:pt x="397129" y="147180"/>
                  </a:lnTo>
                  <a:lnTo>
                    <a:pt x="477520" y="147180"/>
                  </a:lnTo>
                  <a:lnTo>
                    <a:pt x="477520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797795" y="4141876"/>
              <a:ext cx="923290" cy="970915"/>
            </a:xfrm>
            <a:custGeom>
              <a:avLst/>
              <a:gdLst/>
              <a:ahLst/>
              <a:cxnLst/>
              <a:rect l="l" t="t" r="r" b="b"/>
              <a:pathLst>
                <a:path w="923289" h="970914">
                  <a:moveTo>
                    <a:pt x="923175" y="23812"/>
                  </a:moveTo>
                  <a:lnTo>
                    <a:pt x="921245" y="14478"/>
                  </a:lnTo>
                  <a:lnTo>
                    <a:pt x="915987" y="6908"/>
                  </a:lnTo>
                  <a:lnTo>
                    <a:pt x="908227" y="1841"/>
                  </a:lnTo>
                  <a:lnTo>
                    <a:pt x="898779" y="0"/>
                  </a:lnTo>
                  <a:lnTo>
                    <a:pt x="874420" y="0"/>
                  </a:lnTo>
                  <a:lnTo>
                    <a:pt x="874420" y="48107"/>
                  </a:lnTo>
                  <a:lnTo>
                    <a:pt x="874420" y="146697"/>
                  </a:lnTo>
                  <a:lnTo>
                    <a:pt x="825919" y="146697"/>
                  </a:lnTo>
                  <a:lnTo>
                    <a:pt x="801560" y="146697"/>
                  </a:lnTo>
                  <a:lnTo>
                    <a:pt x="801560" y="195287"/>
                  </a:lnTo>
                  <a:lnTo>
                    <a:pt x="801560" y="921880"/>
                  </a:lnTo>
                  <a:lnTo>
                    <a:pt x="121373" y="921880"/>
                  </a:lnTo>
                  <a:lnTo>
                    <a:pt x="121373" y="195287"/>
                  </a:lnTo>
                  <a:lnTo>
                    <a:pt x="801560" y="195287"/>
                  </a:lnTo>
                  <a:lnTo>
                    <a:pt x="801560" y="146697"/>
                  </a:lnTo>
                  <a:lnTo>
                    <a:pt x="97002" y="146697"/>
                  </a:lnTo>
                  <a:lnTo>
                    <a:pt x="48501" y="146697"/>
                  </a:lnTo>
                  <a:lnTo>
                    <a:pt x="48501" y="48107"/>
                  </a:lnTo>
                  <a:lnTo>
                    <a:pt x="874420" y="48107"/>
                  </a:lnTo>
                  <a:lnTo>
                    <a:pt x="874420" y="0"/>
                  </a:lnTo>
                  <a:lnTo>
                    <a:pt x="24142" y="0"/>
                  </a:lnTo>
                  <a:lnTo>
                    <a:pt x="14732" y="1841"/>
                  </a:lnTo>
                  <a:lnTo>
                    <a:pt x="7061" y="6908"/>
                  </a:lnTo>
                  <a:lnTo>
                    <a:pt x="1905" y="14478"/>
                  </a:lnTo>
                  <a:lnTo>
                    <a:pt x="0" y="23812"/>
                  </a:lnTo>
                  <a:lnTo>
                    <a:pt x="0" y="170992"/>
                  </a:lnTo>
                  <a:lnTo>
                    <a:pt x="1905" y="180416"/>
                  </a:lnTo>
                  <a:lnTo>
                    <a:pt x="7061" y="188137"/>
                  </a:lnTo>
                  <a:lnTo>
                    <a:pt x="14732" y="193357"/>
                  </a:lnTo>
                  <a:lnTo>
                    <a:pt x="24142" y="195287"/>
                  </a:lnTo>
                  <a:lnTo>
                    <a:pt x="72872" y="195287"/>
                  </a:lnTo>
                  <a:lnTo>
                    <a:pt x="72872" y="946188"/>
                  </a:lnTo>
                  <a:lnTo>
                    <a:pt x="74764" y="955598"/>
                  </a:lnTo>
                  <a:lnTo>
                    <a:pt x="79933" y="963320"/>
                  </a:lnTo>
                  <a:lnTo>
                    <a:pt x="87604" y="968552"/>
                  </a:lnTo>
                  <a:lnTo>
                    <a:pt x="97002" y="970483"/>
                  </a:lnTo>
                  <a:lnTo>
                    <a:pt x="825919" y="970483"/>
                  </a:lnTo>
                  <a:lnTo>
                    <a:pt x="835367" y="968552"/>
                  </a:lnTo>
                  <a:lnTo>
                    <a:pt x="843114" y="963320"/>
                  </a:lnTo>
                  <a:lnTo>
                    <a:pt x="848347" y="955598"/>
                  </a:lnTo>
                  <a:lnTo>
                    <a:pt x="850277" y="946188"/>
                  </a:lnTo>
                  <a:lnTo>
                    <a:pt x="850277" y="921880"/>
                  </a:lnTo>
                  <a:lnTo>
                    <a:pt x="850277" y="195287"/>
                  </a:lnTo>
                  <a:lnTo>
                    <a:pt x="898779" y="195287"/>
                  </a:lnTo>
                  <a:lnTo>
                    <a:pt x="908227" y="193357"/>
                  </a:lnTo>
                  <a:lnTo>
                    <a:pt x="915987" y="188137"/>
                  </a:lnTo>
                  <a:lnTo>
                    <a:pt x="921245" y="180416"/>
                  </a:lnTo>
                  <a:lnTo>
                    <a:pt x="923175" y="170992"/>
                  </a:lnTo>
                  <a:lnTo>
                    <a:pt x="923175" y="146697"/>
                  </a:lnTo>
                  <a:lnTo>
                    <a:pt x="923175" y="48107"/>
                  </a:lnTo>
                  <a:lnTo>
                    <a:pt x="923175" y="23812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2747" y="4385516"/>
              <a:ext cx="145742" cy="19370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6994" y="4385516"/>
              <a:ext cx="145949" cy="19370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1447" y="4385517"/>
              <a:ext cx="145730" cy="19370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2748" y="4627799"/>
              <a:ext cx="145742" cy="19368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6994" y="4627799"/>
              <a:ext cx="145949" cy="19368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789" y="4870075"/>
              <a:ext cx="191423" cy="2422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81447" y="4627799"/>
              <a:ext cx="145730" cy="19368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092326" y="4870075"/>
              <a:ext cx="337185" cy="48895"/>
            </a:xfrm>
            <a:custGeom>
              <a:avLst/>
              <a:gdLst/>
              <a:ahLst/>
              <a:cxnLst/>
              <a:rect l="l" t="t" r="r" b="b"/>
              <a:pathLst>
                <a:path w="337185" h="48895">
                  <a:moveTo>
                    <a:pt x="312795" y="0"/>
                  </a:moveTo>
                  <a:lnTo>
                    <a:pt x="24364" y="0"/>
                  </a:lnTo>
                  <a:lnTo>
                    <a:pt x="0" y="24066"/>
                  </a:lnTo>
                  <a:lnTo>
                    <a:pt x="1929" y="33578"/>
                  </a:lnTo>
                  <a:lnTo>
                    <a:pt x="7175" y="41295"/>
                  </a:lnTo>
                  <a:lnTo>
                    <a:pt x="14924" y="46472"/>
                  </a:lnTo>
                  <a:lnTo>
                    <a:pt x="24364" y="48363"/>
                  </a:lnTo>
                  <a:lnTo>
                    <a:pt x="312795" y="48363"/>
                  </a:lnTo>
                  <a:lnTo>
                    <a:pt x="322207" y="46472"/>
                  </a:lnTo>
                  <a:lnTo>
                    <a:pt x="329879" y="41295"/>
                  </a:lnTo>
                  <a:lnTo>
                    <a:pt x="335045" y="33579"/>
                  </a:lnTo>
                  <a:lnTo>
                    <a:pt x="336938" y="24066"/>
                  </a:lnTo>
                  <a:lnTo>
                    <a:pt x="335045" y="14686"/>
                  </a:lnTo>
                  <a:lnTo>
                    <a:pt x="329879" y="7038"/>
                  </a:lnTo>
                  <a:lnTo>
                    <a:pt x="322207" y="1887"/>
                  </a:lnTo>
                  <a:lnTo>
                    <a:pt x="312795" y="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44460" y="2194010"/>
            <a:ext cx="1310168" cy="972820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510946" y="6353047"/>
            <a:ext cx="1957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Jun/22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|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Fonte: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97556" y="0"/>
            <a:ext cx="5995035" cy="1010285"/>
          </a:xfrm>
          <a:custGeom>
            <a:avLst/>
            <a:gdLst/>
            <a:ahLst/>
            <a:cxnLst/>
            <a:rect l="l" t="t" r="r" b="b"/>
            <a:pathLst>
              <a:path w="5995034" h="1010285">
                <a:moveTo>
                  <a:pt x="0" y="0"/>
                </a:moveTo>
                <a:lnTo>
                  <a:pt x="5994442" y="0"/>
                </a:lnTo>
                <a:lnTo>
                  <a:pt x="5994443" y="1009793"/>
                </a:lnTo>
                <a:lnTo>
                  <a:pt x="634713" y="1009794"/>
                </a:lnTo>
                <a:lnTo>
                  <a:pt x="587156" y="1004134"/>
                </a:lnTo>
                <a:lnTo>
                  <a:pt x="547984" y="987156"/>
                </a:lnTo>
                <a:lnTo>
                  <a:pt x="515103" y="958858"/>
                </a:lnTo>
                <a:lnTo>
                  <a:pt x="486414" y="919241"/>
                </a:lnTo>
                <a:lnTo>
                  <a:pt x="459822" y="868305"/>
                </a:lnTo>
                <a:lnTo>
                  <a:pt x="0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5"/>
                </a:lnTo>
                <a:lnTo>
                  <a:pt x="12191999" y="6857995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716" y="292684"/>
            <a:ext cx="774890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5" dirty="0">
                <a:solidFill>
                  <a:srgbClr val="FFFFFF"/>
                </a:solidFill>
              </a:rPr>
              <a:t>ATUALMENTE,</a:t>
            </a:r>
            <a:r>
              <a:rPr sz="4400" spc="-20" dirty="0">
                <a:solidFill>
                  <a:srgbClr val="FFFFFF"/>
                </a:solidFill>
              </a:rPr>
              <a:t> </a:t>
            </a:r>
            <a:r>
              <a:rPr sz="4400" dirty="0">
                <a:solidFill>
                  <a:srgbClr val="FFFFFF"/>
                </a:solidFill>
              </a:rPr>
              <a:t>O </a:t>
            </a:r>
            <a:r>
              <a:rPr sz="4400" spc="-10" dirty="0">
                <a:solidFill>
                  <a:srgbClr val="FFFFFF"/>
                </a:solidFill>
              </a:rPr>
              <a:t>SICOOB</a:t>
            </a:r>
            <a:r>
              <a:rPr sz="4400" spc="-2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POSSUI: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1316" y="5907023"/>
            <a:ext cx="612648" cy="5516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0946" y="6353047"/>
            <a:ext cx="261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base: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Jun/22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*Mar/22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|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CCS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42287" y="2856013"/>
            <a:ext cx="845185" cy="955675"/>
            <a:chOff x="1542287" y="2856013"/>
            <a:chExt cx="845185" cy="955675"/>
          </a:xfrm>
        </p:grpSpPr>
        <p:sp>
          <p:nvSpPr>
            <p:cNvPr id="7" name="object 7"/>
            <p:cNvSpPr/>
            <p:nvPr/>
          </p:nvSpPr>
          <p:spPr>
            <a:xfrm>
              <a:off x="1618650" y="3445457"/>
              <a:ext cx="52705" cy="98425"/>
            </a:xfrm>
            <a:custGeom>
              <a:avLst/>
              <a:gdLst/>
              <a:ahLst/>
              <a:cxnLst/>
              <a:rect l="l" t="t" r="r" b="b"/>
              <a:pathLst>
                <a:path w="52705" h="98425">
                  <a:moveTo>
                    <a:pt x="776" y="0"/>
                  </a:moveTo>
                  <a:lnTo>
                    <a:pt x="0" y="97821"/>
                  </a:lnTo>
                  <a:lnTo>
                    <a:pt x="52032" y="98097"/>
                  </a:lnTo>
                  <a:lnTo>
                    <a:pt x="52549" y="27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29362" y="3331873"/>
              <a:ext cx="53340" cy="196850"/>
            </a:xfrm>
            <a:custGeom>
              <a:avLst/>
              <a:gdLst/>
              <a:ahLst/>
              <a:cxnLst/>
              <a:rect l="l" t="t" r="r" b="b"/>
              <a:pathLst>
                <a:path w="53339" h="196850">
                  <a:moveTo>
                    <a:pt x="1035" y="0"/>
                  </a:moveTo>
                  <a:lnTo>
                    <a:pt x="0" y="196401"/>
                  </a:lnTo>
                  <a:lnTo>
                    <a:pt x="51773" y="196676"/>
                  </a:lnTo>
                  <a:lnTo>
                    <a:pt x="53067" y="517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66361" y="3201698"/>
              <a:ext cx="295910" cy="354965"/>
            </a:xfrm>
            <a:custGeom>
              <a:avLst/>
              <a:gdLst/>
              <a:ahLst/>
              <a:cxnLst/>
              <a:rect l="l" t="t" r="r" b="b"/>
              <a:pathLst>
                <a:path w="295910" h="354964">
                  <a:moveTo>
                    <a:pt x="41934" y="0"/>
                  </a:moveTo>
                  <a:lnTo>
                    <a:pt x="37603" y="3065"/>
                  </a:lnTo>
                  <a:lnTo>
                    <a:pt x="24559" y="18677"/>
                  </a:lnTo>
                  <a:lnTo>
                    <a:pt x="11466" y="43654"/>
                  </a:lnTo>
                  <a:lnTo>
                    <a:pt x="6989" y="74814"/>
                  </a:lnTo>
                  <a:lnTo>
                    <a:pt x="7426" y="123931"/>
                  </a:lnTo>
                  <a:lnTo>
                    <a:pt x="4853" y="189110"/>
                  </a:lnTo>
                  <a:lnTo>
                    <a:pt x="1601" y="246042"/>
                  </a:lnTo>
                  <a:lnTo>
                    <a:pt x="0" y="270422"/>
                  </a:lnTo>
                  <a:lnTo>
                    <a:pt x="105614" y="270939"/>
                  </a:lnTo>
                  <a:lnTo>
                    <a:pt x="105097" y="353480"/>
                  </a:lnTo>
                  <a:lnTo>
                    <a:pt x="295360" y="354515"/>
                  </a:lnTo>
                  <a:lnTo>
                    <a:pt x="287593" y="331508"/>
                  </a:lnTo>
                  <a:lnTo>
                    <a:pt x="214853" y="310019"/>
                  </a:lnTo>
                  <a:lnTo>
                    <a:pt x="220291" y="8795"/>
                  </a:lnTo>
                  <a:lnTo>
                    <a:pt x="191877" y="8221"/>
                  </a:lnTo>
                  <a:lnTo>
                    <a:pt x="129657" y="6532"/>
                  </a:lnTo>
                  <a:lnTo>
                    <a:pt x="68165" y="3775"/>
                  </a:lnTo>
                  <a:lnTo>
                    <a:pt x="41934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0108" y="3461778"/>
              <a:ext cx="282575" cy="314325"/>
            </a:xfrm>
            <a:custGeom>
              <a:avLst/>
              <a:gdLst/>
              <a:ahLst/>
              <a:cxnLst/>
              <a:rect l="l" t="t" r="r" b="b"/>
              <a:pathLst>
                <a:path w="282575" h="314325">
                  <a:moveTo>
                    <a:pt x="201536" y="51257"/>
                  </a:moveTo>
                  <a:lnTo>
                    <a:pt x="1435" y="49949"/>
                  </a:lnTo>
                  <a:lnTo>
                    <a:pt x="0" y="314071"/>
                  </a:lnTo>
                  <a:lnTo>
                    <a:pt x="201320" y="90512"/>
                  </a:lnTo>
                  <a:lnTo>
                    <a:pt x="201536" y="51257"/>
                  </a:lnTo>
                  <a:close/>
                </a:path>
                <a:path w="282575" h="314325">
                  <a:moveTo>
                    <a:pt x="282575" y="292"/>
                  </a:moveTo>
                  <a:lnTo>
                    <a:pt x="226885" y="0"/>
                  </a:lnTo>
                  <a:lnTo>
                    <a:pt x="226517" y="62547"/>
                  </a:lnTo>
                  <a:lnTo>
                    <a:pt x="282575" y="292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3844" y="2949660"/>
              <a:ext cx="158428" cy="1956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2248" y="2889643"/>
              <a:ext cx="158155" cy="1956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13760" y="2952247"/>
              <a:ext cx="152407" cy="1836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42287" y="2856013"/>
              <a:ext cx="845185" cy="955675"/>
            </a:xfrm>
            <a:custGeom>
              <a:avLst/>
              <a:gdLst/>
              <a:ahLst/>
              <a:cxnLst/>
              <a:rect l="l" t="t" r="r" b="b"/>
              <a:pathLst>
                <a:path w="845185" h="955675">
                  <a:moveTo>
                    <a:pt x="79988" y="319056"/>
                  </a:moveTo>
                  <a:lnTo>
                    <a:pt x="24753" y="341519"/>
                  </a:lnTo>
                  <a:lnTo>
                    <a:pt x="1553" y="396423"/>
                  </a:lnTo>
                  <a:lnTo>
                    <a:pt x="0" y="694267"/>
                  </a:lnTo>
                  <a:lnTo>
                    <a:pt x="2054" y="704684"/>
                  </a:lnTo>
                  <a:lnTo>
                    <a:pt x="7701" y="713242"/>
                  </a:lnTo>
                  <a:lnTo>
                    <a:pt x="16162" y="719039"/>
                  </a:lnTo>
                  <a:lnTo>
                    <a:pt x="26662" y="721171"/>
                  </a:lnTo>
                  <a:lnTo>
                    <a:pt x="107169" y="721689"/>
                  </a:lnTo>
                  <a:lnTo>
                    <a:pt x="105812" y="955366"/>
                  </a:lnTo>
                  <a:lnTo>
                    <a:pt x="159850" y="895365"/>
                  </a:lnTo>
                  <a:lnTo>
                    <a:pt x="161172" y="668122"/>
                  </a:lnTo>
                  <a:lnTo>
                    <a:pt x="107427" y="668122"/>
                  </a:lnTo>
                  <a:lnTo>
                    <a:pt x="53584" y="667604"/>
                  </a:lnTo>
                  <a:lnTo>
                    <a:pt x="55137" y="396941"/>
                  </a:lnTo>
                  <a:lnTo>
                    <a:pt x="79729" y="372623"/>
                  </a:lnTo>
                  <a:lnTo>
                    <a:pt x="267382" y="372623"/>
                  </a:lnTo>
                  <a:lnTo>
                    <a:pt x="267402" y="368484"/>
                  </a:lnTo>
                  <a:lnTo>
                    <a:pt x="271636" y="348422"/>
                  </a:lnTo>
                  <a:lnTo>
                    <a:pt x="282837" y="332082"/>
                  </a:lnTo>
                  <a:lnTo>
                    <a:pt x="299327" y="321128"/>
                  </a:lnTo>
                  <a:lnTo>
                    <a:pt x="306098" y="319815"/>
                  </a:lnTo>
                  <a:lnTo>
                    <a:pt x="197249" y="319815"/>
                  </a:lnTo>
                  <a:lnTo>
                    <a:pt x="79988" y="319056"/>
                  </a:lnTo>
                  <a:close/>
                </a:path>
                <a:path w="845185" h="955675">
                  <a:moveTo>
                    <a:pt x="240221" y="748345"/>
                  </a:moveTo>
                  <a:lnTo>
                    <a:pt x="212963" y="836390"/>
                  </a:lnTo>
                  <a:lnTo>
                    <a:pt x="266878" y="776523"/>
                  </a:lnTo>
                  <a:lnTo>
                    <a:pt x="240221" y="748345"/>
                  </a:lnTo>
                  <a:close/>
                </a:path>
                <a:path w="845185" h="955675">
                  <a:moveTo>
                    <a:pt x="267382" y="372623"/>
                  </a:moveTo>
                  <a:lnTo>
                    <a:pt x="79729" y="372623"/>
                  </a:lnTo>
                  <a:lnTo>
                    <a:pt x="213558" y="373382"/>
                  </a:lnTo>
                  <a:lnTo>
                    <a:pt x="212006" y="666569"/>
                  </a:lnTo>
                  <a:lnTo>
                    <a:pt x="319692" y="694267"/>
                  </a:lnTo>
                  <a:lnTo>
                    <a:pt x="319556" y="718032"/>
                  </a:lnTo>
                  <a:lnTo>
                    <a:pt x="373664" y="657951"/>
                  </a:lnTo>
                  <a:lnTo>
                    <a:pt x="373760" y="640183"/>
                  </a:lnTo>
                  <a:lnTo>
                    <a:pt x="319951" y="640183"/>
                  </a:lnTo>
                  <a:lnTo>
                    <a:pt x="266108" y="639907"/>
                  </a:lnTo>
                  <a:lnTo>
                    <a:pt x="267382" y="372623"/>
                  </a:lnTo>
                  <a:close/>
                </a:path>
                <a:path w="845185" h="955675">
                  <a:moveTo>
                    <a:pt x="135384" y="454647"/>
                  </a:moveTo>
                  <a:lnTo>
                    <a:pt x="107427" y="668122"/>
                  </a:lnTo>
                  <a:lnTo>
                    <a:pt x="161172" y="668122"/>
                  </a:lnTo>
                  <a:lnTo>
                    <a:pt x="162306" y="481551"/>
                  </a:lnTo>
                  <a:lnTo>
                    <a:pt x="160210" y="471119"/>
                  </a:lnTo>
                  <a:lnTo>
                    <a:pt x="154474" y="462563"/>
                  </a:lnTo>
                  <a:lnTo>
                    <a:pt x="145924" y="456774"/>
                  </a:lnTo>
                  <a:lnTo>
                    <a:pt x="135384" y="454647"/>
                  </a:lnTo>
                  <a:close/>
                </a:path>
                <a:path w="845185" h="955675">
                  <a:moveTo>
                    <a:pt x="348156" y="415808"/>
                  </a:moveTo>
                  <a:lnTo>
                    <a:pt x="320986" y="442747"/>
                  </a:lnTo>
                  <a:lnTo>
                    <a:pt x="319951" y="640183"/>
                  </a:lnTo>
                  <a:lnTo>
                    <a:pt x="373760" y="640183"/>
                  </a:lnTo>
                  <a:lnTo>
                    <a:pt x="374722" y="462235"/>
                  </a:lnTo>
                  <a:lnTo>
                    <a:pt x="374778" y="442747"/>
                  </a:lnTo>
                  <a:lnTo>
                    <a:pt x="372735" y="432450"/>
                  </a:lnTo>
                  <a:lnTo>
                    <a:pt x="367029" y="423875"/>
                  </a:lnTo>
                  <a:lnTo>
                    <a:pt x="358553" y="418061"/>
                  </a:lnTo>
                  <a:lnTo>
                    <a:pt x="348156" y="415808"/>
                  </a:lnTo>
                  <a:close/>
                </a:path>
                <a:path w="845185" h="955675">
                  <a:moveTo>
                    <a:pt x="680519" y="317228"/>
                  </a:moveTo>
                  <a:lnTo>
                    <a:pt x="319434" y="317228"/>
                  </a:lnTo>
                  <a:lnTo>
                    <a:pt x="647148" y="319056"/>
                  </a:lnTo>
                  <a:lnTo>
                    <a:pt x="667201" y="323139"/>
                  </a:lnTo>
                  <a:lnTo>
                    <a:pt x="672160" y="326511"/>
                  </a:lnTo>
                  <a:lnTo>
                    <a:pt x="680519" y="317228"/>
                  </a:lnTo>
                  <a:close/>
                </a:path>
                <a:path w="845185" h="955675">
                  <a:moveTo>
                    <a:pt x="244623" y="58464"/>
                  </a:moveTo>
                  <a:lnTo>
                    <a:pt x="202037" y="65050"/>
                  </a:lnTo>
                  <a:lnTo>
                    <a:pt x="164930" y="83955"/>
                  </a:lnTo>
                  <a:lnTo>
                    <a:pt x="135553" y="112972"/>
                  </a:lnTo>
                  <a:lnTo>
                    <a:pt x="116153" y="149890"/>
                  </a:lnTo>
                  <a:lnTo>
                    <a:pt x="108980" y="192503"/>
                  </a:lnTo>
                  <a:lnTo>
                    <a:pt x="115383" y="234266"/>
                  </a:lnTo>
                  <a:lnTo>
                    <a:pt x="133604" y="270814"/>
                  </a:lnTo>
                  <a:lnTo>
                    <a:pt x="161580" y="300034"/>
                  </a:lnTo>
                  <a:lnTo>
                    <a:pt x="197249" y="319815"/>
                  </a:lnTo>
                  <a:lnTo>
                    <a:pt x="306098" y="319815"/>
                  </a:lnTo>
                  <a:lnTo>
                    <a:pt x="319434" y="317228"/>
                  </a:lnTo>
                  <a:lnTo>
                    <a:pt x="680519" y="317228"/>
                  </a:lnTo>
                  <a:lnTo>
                    <a:pt x="718216" y="275371"/>
                  </a:lnTo>
                  <a:lnTo>
                    <a:pt x="712897" y="274285"/>
                  </a:lnTo>
                  <a:lnTo>
                    <a:pt x="243326" y="274285"/>
                  </a:lnTo>
                  <a:lnTo>
                    <a:pt x="211816" y="267724"/>
                  </a:lnTo>
                  <a:lnTo>
                    <a:pt x="186153" y="250205"/>
                  </a:lnTo>
                  <a:lnTo>
                    <a:pt x="168886" y="224349"/>
                  </a:lnTo>
                  <a:lnTo>
                    <a:pt x="162565" y="192779"/>
                  </a:lnTo>
                  <a:lnTo>
                    <a:pt x="169157" y="161235"/>
                  </a:lnTo>
                  <a:lnTo>
                    <a:pt x="186768" y="135512"/>
                  </a:lnTo>
                  <a:lnTo>
                    <a:pt x="212727" y="118236"/>
                  </a:lnTo>
                  <a:lnTo>
                    <a:pt x="244365" y="112031"/>
                  </a:lnTo>
                  <a:lnTo>
                    <a:pt x="351140" y="112032"/>
                  </a:lnTo>
                  <a:lnTo>
                    <a:pt x="331662" y="90924"/>
                  </a:lnTo>
                  <a:lnTo>
                    <a:pt x="306070" y="73607"/>
                  </a:lnTo>
                  <a:lnTo>
                    <a:pt x="276741" y="62498"/>
                  </a:lnTo>
                  <a:lnTo>
                    <a:pt x="244623" y="58464"/>
                  </a:lnTo>
                  <a:close/>
                </a:path>
                <a:path w="845185" h="955675">
                  <a:moveTo>
                    <a:pt x="351140" y="112032"/>
                  </a:moveTo>
                  <a:lnTo>
                    <a:pt x="244365" y="112031"/>
                  </a:lnTo>
                  <a:lnTo>
                    <a:pt x="275912" y="118573"/>
                  </a:lnTo>
                  <a:lnTo>
                    <a:pt x="301635" y="136086"/>
                  </a:lnTo>
                  <a:lnTo>
                    <a:pt x="318914" y="161948"/>
                  </a:lnTo>
                  <a:lnTo>
                    <a:pt x="325126" y="193538"/>
                  </a:lnTo>
                  <a:lnTo>
                    <a:pt x="318533" y="225076"/>
                  </a:lnTo>
                  <a:lnTo>
                    <a:pt x="300923" y="250791"/>
                  </a:lnTo>
                  <a:lnTo>
                    <a:pt x="274964" y="268066"/>
                  </a:lnTo>
                  <a:lnTo>
                    <a:pt x="243326" y="274285"/>
                  </a:lnTo>
                  <a:lnTo>
                    <a:pt x="712897" y="274285"/>
                  </a:lnTo>
                  <a:lnTo>
                    <a:pt x="694024" y="270433"/>
                  </a:lnTo>
                  <a:lnTo>
                    <a:pt x="686010" y="264972"/>
                  </a:lnTo>
                  <a:lnTo>
                    <a:pt x="610404" y="264972"/>
                  </a:lnTo>
                  <a:lnTo>
                    <a:pt x="358783" y="263661"/>
                  </a:lnTo>
                  <a:lnTo>
                    <a:pt x="365521" y="251294"/>
                  </a:lnTo>
                  <a:lnTo>
                    <a:pt x="370953" y="238270"/>
                  </a:lnTo>
                  <a:lnTo>
                    <a:pt x="375027" y="224619"/>
                  </a:lnTo>
                  <a:lnTo>
                    <a:pt x="377690" y="210370"/>
                  </a:lnTo>
                  <a:lnTo>
                    <a:pt x="483817" y="210370"/>
                  </a:lnTo>
                  <a:lnTo>
                    <a:pt x="453170" y="203953"/>
                  </a:lnTo>
                  <a:lnTo>
                    <a:pt x="428183" y="186846"/>
                  </a:lnTo>
                  <a:lnTo>
                    <a:pt x="411399" y="161642"/>
                  </a:lnTo>
                  <a:lnTo>
                    <a:pt x="405360" y="130933"/>
                  </a:lnTo>
                  <a:lnTo>
                    <a:pt x="408905" y="113584"/>
                  </a:lnTo>
                  <a:lnTo>
                    <a:pt x="352572" y="113584"/>
                  </a:lnTo>
                  <a:lnTo>
                    <a:pt x="351140" y="112032"/>
                  </a:lnTo>
                  <a:close/>
                </a:path>
                <a:path w="845185" h="955675">
                  <a:moveTo>
                    <a:pt x="647575" y="209335"/>
                  </a:moveTo>
                  <a:lnTo>
                    <a:pt x="592014" y="209335"/>
                  </a:lnTo>
                  <a:lnTo>
                    <a:pt x="594223" y="224213"/>
                  </a:lnTo>
                  <a:lnTo>
                    <a:pt x="598091" y="238512"/>
                  </a:lnTo>
                  <a:lnTo>
                    <a:pt x="603518" y="252131"/>
                  </a:lnTo>
                  <a:lnTo>
                    <a:pt x="610404" y="264972"/>
                  </a:lnTo>
                  <a:lnTo>
                    <a:pt x="686010" y="264972"/>
                  </a:lnTo>
                  <a:lnTo>
                    <a:pt x="668306" y="252908"/>
                  </a:lnTo>
                  <a:lnTo>
                    <a:pt x="651037" y="226989"/>
                  </a:lnTo>
                  <a:lnTo>
                    <a:pt x="647575" y="209335"/>
                  </a:lnTo>
                  <a:close/>
                </a:path>
                <a:path w="845185" h="955675">
                  <a:moveTo>
                    <a:pt x="588397" y="52256"/>
                  </a:moveTo>
                  <a:lnTo>
                    <a:pt x="484852" y="52256"/>
                  </a:lnTo>
                  <a:lnTo>
                    <a:pt x="515484" y="58658"/>
                  </a:lnTo>
                  <a:lnTo>
                    <a:pt x="540469" y="75767"/>
                  </a:lnTo>
                  <a:lnTo>
                    <a:pt x="557251" y="100979"/>
                  </a:lnTo>
                  <a:lnTo>
                    <a:pt x="563274" y="131692"/>
                  </a:lnTo>
                  <a:lnTo>
                    <a:pt x="556909" y="162471"/>
                  </a:lnTo>
                  <a:lnTo>
                    <a:pt x="539861" y="187523"/>
                  </a:lnTo>
                  <a:lnTo>
                    <a:pt x="514654" y="204329"/>
                  </a:lnTo>
                  <a:lnTo>
                    <a:pt x="483817" y="210370"/>
                  </a:lnTo>
                  <a:lnTo>
                    <a:pt x="377690" y="210370"/>
                  </a:lnTo>
                  <a:lnTo>
                    <a:pt x="398261" y="232495"/>
                  </a:lnTo>
                  <a:lnTo>
                    <a:pt x="423331" y="249407"/>
                  </a:lnTo>
                  <a:lnTo>
                    <a:pt x="452044" y="260253"/>
                  </a:lnTo>
                  <a:lnTo>
                    <a:pt x="483541" y="264179"/>
                  </a:lnTo>
                  <a:lnTo>
                    <a:pt x="515860" y="260421"/>
                  </a:lnTo>
                  <a:lnTo>
                    <a:pt x="545359" y="249381"/>
                  </a:lnTo>
                  <a:lnTo>
                    <a:pt x="571067" y="232029"/>
                  </a:lnTo>
                  <a:lnTo>
                    <a:pt x="592014" y="209335"/>
                  </a:lnTo>
                  <a:lnTo>
                    <a:pt x="647575" y="209335"/>
                  </a:lnTo>
                  <a:lnTo>
                    <a:pt x="651417" y="163822"/>
                  </a:lnTo>
                  <a:lnTo>
                    <a:pt x="694970" y="120823"/>
                  </a:lnTo>
                  <a:lnTo>
                    <a:pt x="712184" y="117447"/>
                  </a:lnTo>
                  <a:lnTo>
                    <a:pt x="616614" y="117447"/>
                  </a:lnTo>
                  <a:lnTo>
                    <a:pt x="602721" y="70908"/>
                  </a:lnTo>
                  <a:lnTo>
                    <a:pt x="588397" y="52256"/>
                  </a:lnTo>
                  <a:close/>
                </a:path>
                <a:path w="845185" h="955675">
                  <a:moveTo>
                    <a:pt x="833039" y="114619"/>
                  </a:moveTo>
                  <a:lnTo>
                    <a:pt x="726605" y="114619"/>
                  </a:lnTo>
                  <a:lnTo>
                    <a:pt x="758157" y="121203"/>
                  </a:lnTo>
                  <a:lnTo>
                    <a:pt x="783887" y="138811"/>
                  </a:lnTo>
                  <a:lnTo>
                    <a:pt x="801168" y="164768"/>
                  </a:lnTo>
                  <a:lnTo>
                    <a:pt x="804147" y="179955"/>
                  </a:lnTo>
                  <a:lnTo>
                    <a:pt x="844606" y="135031"/>
                  </a:lnTo>
                  <a:lnTo>
                    <a:pt x="835378" y="116982"/>
                  </a:lnTo>
                  <a:lnTo>
                    <a:pt x="833039" y="114619"/>
                  </a:lnTo>
                  <a:close/>
                </a:path>
                <a:path w="845185" h="955675">
                  <a:moveTo>
                    <a:pt x="726881" y="61052"/>
                  </a:moveTo>
                  <a:lnTo>
                    <a:pt x="693995" y="64925"/>
                  </a:lnTo>
                  <a:lnTo>
                    <a:pt x="663972" y="76263"/>
                  </a:lnTo>
                  <a:lnTo>
                    <a:pt x="637836" y="94093"/>
                  </a:lnTo>
                  <a:lnTo>
                    <a:pt x="616614" y="117447"/>
                  </a:lnTo>
                  <a:lnTo>
                    <a:pt x="712184" y="117447"/>
                  </a:lnTo>
                  <a:lnTo>
                    <a:pt x="726605" y="114619"/>
                  </a:lnTo>
                  <a:lnTo>
                    <a:pt x="833039" y="114619"/>
                  </a:lnTo>
                  <a:lnTo>
                    <a:pt x="806314" y="87615"/>
                  </a:lnTo>
                  <a:lnTo>
                    <a:pt x="769399" y="68222"/>
                  </a:lnTo>
                  <a:lnTo>
                    <a:pt x="726881" y="61052"/>
                  </a:lnTo>
                  <a:close/>
                </a:path>
                <a:path w="845185" h="955675">
                  <a:moveTo>
                    <a:pt x="491826" y="0"/>
                  </a:moveTo>
                  <a:lnTo>
                    <a:pt x="437125" y="7352"/>
                  </a:lnTo>
                  <a:lnTo>
                    <a:pt x="396799" y="31573"/>
                  </a:lnTo>
                  <a:lnTo>
                    <a:pt x="367491" y="68076"/>
                  </a:lnTo>
                  <a:lnTo>
                    <a:pt x="352572" y="113584"/>
                  </a:lnTo>
                  <a:lnTo>
                    <a:pt x="408905" y="113584"/>
                  </a:lnTo>
                  <a:lnTo>
                    <a:pt x="411629" y="100252"/>
                  </a:lnTo>
                  <a:lnTo>
                    <a:pt x="428700" y="75180"/>
                  </a:lnTo>
                  <a:lnTo>
                    <a:pt x="453975" y="58316"/>
                  </a:lnTo>
                  <a:lnTo>
                    <a:pt x="484852" y="52256"/>
                  </a:lnTo>
                  <a:lnTo>
                    <a:pt x="588397" y="52256"/>
                  </a:lnTo>
                  <a:lnTo>
                    <a:pt x="573858" y="33324"/>
                  </a:lnTo>
                  <a:lnTo>
                    <a:pt x="533493" y="8111"/>
                  </a:lnTo>
                  <a:lnTo>
                    <a:pt x="491826" y="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59221" y="3940505"/>
            <a:ext cx="42373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DIRIGENTES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EMPREGADOS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24596" y="2529916"/>
            <a:ext cx="283019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FFFFFF"/>
                </a:solidFill>
                <a:latin typeface="Calibri"/>
                <a:cs typeface="Calibri"/>
              </a:rPr>
              <a:t>47,</a:t>
            </a:r>
            <a:r>
              <a:rPr sz="9600" b="1" spc="29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MIL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68567" y="2973960"/>
            <a:ext cx="742315" cy="825500"/>
            <a:chOff x="6068567" y="2973960"/>
            <a:chExt cx="742315" cy="825500"/>
          </a:xfrm>
        </p:grpSpPr>
        <p:sp>
          <p:nvSpPr>
            <p:cNvPr id="18" name="object 18"/>
            <p:cNvSpPr/>
            <p:nvPr/>
          </p:nvSpPr>
          <p:spPr>
            <a:xfrm>
              <a:off x="6227259" y="3028906"/>
              <a:ext cx="427990" cy="243204"/>
            </a:xfrm>
            <a:custGeom>
              <a:avLst/>
              <a:gdLst/>
              <a:ahLst/>
              <a:cxnLst/>
              <a:rect l="l" t="t" r="r" b="b"/>
              <a:pathLst>
                <a:path w="427990" h="243204">
                  <a:moveTo>
                    <a:pt x="215976" y="0"/>
                  </a:moveTo>
                  <a:lnTo>
                    <a:pt x="162682" y="5233"/>
                  </a:lnTo>
                  <a:lnTo>
                    <a:pt x="118993" y="20124"/>
                  </a:lnTo>
                  <a:lnTo>
                    <a:pt x="80400" y="43462"/>
                  </a:lnTo>
                  <a:lnTo>
                    <a:pt x="48174" y="74034"/>
                  </a:lnTo>
                  <a:lnTo>
                    <a:pt x="23583" y="110630"/>
                  </a:lnTo>
                  <a:lnTo>
                    <a:pt x="7897" y="152037"/>
                  </a:lnTo>
                  <a:lnTo>
                    <a:pt x="2386" y="197043"/>
                  </a:lnTo>
                  <a:lnTo>
                    <a:pt x="0" y="226313"/>
                  </a:lnTo>
                  <a:lnTo>
                    <a:pt x="2050" y="238314"/>
                  </a:lnTo>
                  <a:lnTo>
                    <a:pt x="10737" y="243207"/>
                  </a:lnTo>
                  <a:lnTo>
                    <a:pt x="419601" y="243207"/>
                  </a:lnTo>
                  <a:lnTo>
                    <a:pt x="427542" y="238314"/>
                  </a:lnTo>
                  <a:lnTo>
                    <a:pt x="427952" y="226313"/>
                  </a:lnTo>
                  <a:lnTo>
                    <a:pt x="425082" y="211218"/>
                  </a:lnTo>
                  <a:lnTo>
                    <a:pt x="423180" y="197043"/>
                  </a:lnTo>
                  <a:lnTo>
                    <a:pt x="417682" y="151719"/>
                  </a:lnTo>
                  <a:lnTo>
                    <a:pt x="402033" y="110392"/>
                  </a:lnTo>
                  <a:lnTo>
                    <a:pt x="377504" y="73871"/>
                  </a:lnTo>
                  <a:lnTo>
                    <a:pt x="345364" y="43364"/>
                  </a:lnTo>
                  <a:lnTo>
                    <a:pt x="306883" y="20077"/>
                  </a:lnTo>
                  <a:lnTo>
                    <a:pt x="263331" y="5220"/>
                  </a:lnTo>
                  <a:lnTo>
                    <a:pt x="215976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09733" y="3524259"/>
              <a:ext cx="660400" cy="234315"/>
            </a:xfrm>
            <a:custGeom>
              <a:avLst/>
              <a:gdLst/>
              <a:ahLst/>
              <a:cxnLst/>
              <a:rect l="l" t="t" r="r" b="b"/>
              <a:pathLst>
                <a:path w="660400" h="234314">
                  <a:moveTo>
                    <a:pt x="435933" y="0"/>
                  </a:moveTo>
                  <a:lnTo>
                    <a:pt x="302020" y="754"/>
                  </a:lnTo>
                  <a:lnTo>
                    <a:pt x="182050" y="4529"/>
                  </a:lnTo>
                  <a:lnTo>
                    <a:pt x="130053" y="6793"/>
                  </a:lnTo>
                  <a:lnTo>
                    <a:pt x="74796" y="31281"/>
                  </a:lnTo>
                  <a:lnTo>
                    <a:pt x="31311" y="67932"/>
                  </a:lnTo>
                  <a:lnTo>
                    <a:pt x="0" y="126227"/>
                  </a:lnTo>
                  <a:lnTo>
                    <a:pt x="0" y="233708"/>
                  </a:lnTo>
                  <a:lnTo>
                    <a:pt x="659818" y="233708"/>
                  </a:lnTo>
                  <a:lnTo>
                    <a:pt x="659817" y="126227"/>
                  </a:lnTo>
                  <a:lnTo>
                    <a:pt x="630656" y="74203"/>
                  </a:lnTo>
                  <a:lnTo>
                    <a:pt x="590432" y="34109"/>
                  </a:lnTo>
                  <a:lnTo>
                    <a:pt x="529758" y="6793"/>
                  </a:lnTo>
                  <a:lnTo>
                    <a:pt x="435933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26266" y="3206821"/>
              <a:ext cx="429259" cy="311785"/>
            </a:xfrm>
            <a:custGeom>
              <a:avLst/>
              <a:gdLst/>
              <a:ahLst/>
              <a:cxnLst/>
              <a:rect l="l" t="t" r="r" b="b"/>
              <a:pathLst>
                <a:path w="429259" h="311785">
                  <a:moveTo>
                    <a:pt x="92271" y="0"/>
                  </a:moveTo>
                  <a:lnTo>
                    <a:pt x="41207" y="37270"/>
                  </a:lnTo>
                  <a:lnTo>
                    <a:pt x="16504" y="64323"/>
                  </a:lnTo>
                  <a:lnTo>
                    <a:pt x="8655" y="80810"/>
                  </a:lnTo>
                  <a:lnTo>
                    <a:pt x="8151" y="86384"/>
                  </a:lnTo>
                  <a:lnTo>
                    <a:pt x="0" y="104106"/>
                  </a:lnTo>
                  <a:lnTo>
                    <a:pt x="0" y="177543"/>
                  </a:lnTo>
                  <a:lnTo>
                    <a:pt x="8259" y="217520"/>
                  </a:lnTo>
                  <a:lnTo>
                    <a:pt x="55681" y="276901"/>
                  </a:lnTo>
                  <a:lnTo>
                    <a:pt x="94732" y="295874"/>
                  </a:lnTo>
                  <a:lnTo>
                    <a:pt x="143936" y="307416"/>
                  </a:lnTo>
                  <a:lnTo>
                    <a:pt x="203238" y="311311"/>
                  </a:lnTo>
                  <a:lnTo>
                    <a:pt x="225718" y="311311"/>
                  </a:lnTo>
                  <a:lnTo>
                    <a:pt x="279709" y="306532"/>
                  </a:lnTo>
                  <a:lnTo>
                    <a:pt x="328246" y="293044"/>
                  </a:lnTo>
                  <a:lnTo>
                    <a:pt x="369384" y="272125"/>
                  </a:lnTo>
                  <a:lnTo>
                    <a:pt x="401176" y="245051"/>
                  </a:lnTo>
                  <a:lnTo>
                    <a:pt x="428945" y="177543"/>
                  </a:lnTo>
                  <a:lnTo>
                    <a:pt x="428945" y="61922"/>
                  </a:lnTo>
                  <a:lnTo>
                    <a:pt x="332501" y="15945"/>
                  </a:lnTo>
                  <a:lnTo>
                    <a:pt x="307632" y="18885"/>
                  </a:lnTo>
                  <a:lnTo>
                    <a:pt x="246165" y="22458"/>
                  </a:lnTo>
                  <a:lnTo>
                    <a:pt x="167808" y="18787"/>
                  </a:lnTo>
                  <a:lnTo>
                    <a:pt x="92271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89129" y="3560127"/>
              <a:ext cx="97155" cy="198120"/>
            </a:xfrm>
            <a:custGeom>
              <a:avLst/>
              <a:gdLst/>
              <a:ahLst/>
              <a:cxnLst/>
              <a:rect l="l" t="t" r="r" b="b"/>
              <a:pathLst>
                <a:path w="97154" h="198120">
                  <a:moveTo>
                    <a:pt x="73583" y="23685"/>
                  </a:moveTo>
                  <a:lnTo>
                    <a:pt x="49911" y="0"/>
                  </a:lnTo>
                  <a:lnTo>
                    <a:pt x="26238" y="23685"/>
                  </a:lnTo>
                  <a:lnTo>
                    <a:pt x="49911" y="47167"/>
                  </a:lnTo>
                  <a:lnTo>
                    <a:pt x="73583" y="23685"/>
                  </a:lnTo>
                  <a:close/>
                </a:path>
                <a:path w="97154" h="198120">
                  <a:moveTo>
                    <a:pt x="97053" y="197840"/>
                  </a:moveTo>
                  <a:lnTo>
                    <a:pt x="49517" y="116636"/>
                  </a:lnTo>
                  <a:lnTo>
                    <a:pt x="0" y="197840"/>
                  </a:lnTo>
                  <a:lnTo>
                    <a:pt x="97053" y="19784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68555" y="2973971"/>
              <a:ext cx="742315" cy="825500"/>
            </a:xfrm>
            <a:custGeom>
              <a:avLst/>
              <a:gdLst/>
              <a:ahLst/>
              <a:cxnLst/>
              <a:rect l="l" t="t" r="r" b="b"/>
              <a:pathLst>
                <a:path w="742315" h="825500">
                  <a:moveTo>
                    <a:pt x="742162" y="676516"/>
                  </a:moveTo>
                  <a:lnTo>
                    <a:pt x="736041" y="633780"/>
                  </a:lnTo>
                  <a:lnTo>
                    <a:pt x="718756" y="595376"/>
                  </a:lnTo>
                  <a:lnTo>
                    <a:pt x="700989" y="573798"/>
                  </a:lnTo>
                  <a:lnTo>
                    <a:pt x="700989" y="676516"/>
                  </a:lnTo>
                  <a:lnTo>
                    <a:pt x="700989" y="783996"/>
                  </a:lnTo>
                  <a:lnTo>
                    <a:pt x="41173" y="783996"/>
                  </a:lnTo>
                  <a:lnTo>
                    <a:pt x="41173" y="676516"/>
                  </a:lnTo>
                  <a:lnTo>
                    <a:pt x="51396" y="630072"/>
                  </a:lnTo>
                  <a:lnTo>
                    <a:pt x="79273" y="592099"/>
                  </a:lnTo>
                  <a:lnTo>
                    <a:pt x="120624" y="566483"/>
                  </a:lnTo>
                  <a:lnTo>
                    <a:pt x="171221" y="557085"/>
                  </a:lnTo>
                  <a:lnTo>
                    <a:pt x="244259" y="557085"/>
                  </a:lnTo>
                  <a:lnTo>
                    <a:pt x="285927" y="572020"/>
                  </a:lnTo>
                  <a:lnTo>
                    <a:pt x="334086" y="577596"/>
                  </a:lnTo>
                  <a:lnTo>
                    <a:pt x="407860" y="577596"/>
                  </a:lnTo>
                  <a:lnTo>
                    <a:pt x="456095" y="572020"/>
                  </a:lnTo>
                  <a:lnTo>
                    <a:pt x="497814" y="557085"/>
                  </a:lnTo>
                  <a:lnTo>
                    <a:pt x="570928" y="557085"/>
                  </a:lnTo>
                  <a:lnTo>
                    <a:pt x="621461" y="566483"/>
                  </a:lnTo>
                  <a:lnTo>
                    <a:pt x="662813" y="592099"/>
                  </a:lnTo>
                  <a:lnTo>
                    <a:pt x="690740" y="630072"/>
                  </a:lnTo>
                  <a:lnTo>
                    <a:pt x="700989" y="676516"/>
                  </a:lnTo>
                  <a:lnTo>
                    <a:pt x="700989" y="573798"/>
                  </a:lnTo>
                  <a:lnTo>
                    <a:pt x="691959" y="562825"/>
                  </a:lnTo>
                  <a:lnTo>
                    <a:pt x="657301" y="537667"/>
                  </a:lnTo>
                  <a:lnTo>
                    <a:pt x="616407" y="521449"/>
                  </a:lnTo>
                  <a:lnTo>
                    <a:pt x="570928" y="515696"/>
                  </a:lnTo>
                  <a:lnTo>
                    <a:pt x="555066" y="515696"/>
                  </a:lnTo>
                  <a:lnTo>
                    <a:pt x="572147" y="498627"/>
                  </a:lnTo>
                  <a:lnTo>
                    <a:pt x="597027" y="459524"/>
                  </a:lnTo>
                  <a:lnTo>
                    <a:pt x="612889" y="415226"/>
                  </a:lnTo>
                  <a:lnTo>
                    <a:pt x="618464" y="367017"/>
                  </a:lnTo>
                  <a:lnTo>
                    <a:pt x="618464" y="210566"/>
                  </a:lnTo>
                  <a:lnTo>
                    <a:pt x="612889" y="162369"/>
                  </a:lnTo>
                  <a:lnTo>
                    <a:pt x="597027" y="118084"/>
                  </a:lnTo>
                  <a:lnTo>
                    <a:pt x="577291" y="87071"/>
                  </a:lnTo>
                  <a:lnTo>
                    <a:pt x="577291" y="210566"/>
                  </a:lnTo>
                  <a:lnTo>
                    <a:pt x="577291" y="276288"/>
                  </a:lnTo>
                  <a:lnTo>
                    <a:pt x="577291" y="319151"/>
                  </a:lnTo>
                  <a:lnTo>
                    <a:pt x="577291" y="367017"/>
                  </a:lnTo>
                  <a:lnTo>
                    <a:pt x="571233" y="411975"/>
                  </a:lnTo>
                  <a:lnTo>
                    <a:pt x="554139" y="452412"/>
                  </a:lnTo>
                  <a:lnTo>
                    <a:pt x="527634" y="486714"/>
                  </a:lnTo>
                  <a:lnTo>
                    <a:pt x="493331" y="513219"/>
                  </a:lnTo>
                  <a:lnTo>
                    <a:pt x="452869" y="530326"/>
                  </a:lnTo>
                  <a:lnTo>
                    <a:pt x="407860" y="536397"/>
                  </a:lnTo>
                  <a:lnTo>
                    <a:pt x="334086" y="536397"/>
                  </a:lnTo>
                  <a:lnTo>
                    <a:pt x="289166" y="530326"/>
                  </a:lnTo>
                  <a:lnTo>
                    <a:pt x="248767" y="513219"/>
                  </a:lnTo>
                  <a:lnTo>
                    <a:pt x="214503" y="486714"/>
                  </a:lnTo>
                  <a:lnTo>
                    <a:pt x="188010" y="452412"/>
                  </a:lnTo>
                  <a:lnTo>
                    <a:pt x="170916" y="411975"/>
                  </a:lnTo>
                  <a:lnTo>
                    <a:pt x="164858" y="367017"/>
                  </a:lnTo>
                  <a:lnTo>
                    <a:pt x="164858" y="317207"/>
                  </a:lnTo>
                  <a:lnTo>
                    <a:pt x="176618" y="314299"/>
                  </a:lnTo>
                  <a:lnTo>
                    <a:pt x="204952" y="294538"/>
                  </a:lnTo>
                  <a:lnTo>
                    <a:pt x="228409" y="269087"/>
                  </a:lnTo>
                  <a:lnTo>
                    <a:pt x="245999" y="244030"/>
                  </a:lnTo>
                  <a:lnTo>
                    <a:pt x="273723" y="263105"/>
                  </a:lnTo>
                  <a:lnTo>
                    <a:pt x="304215" y="277164"/>
                  </a:lnTo>
                  <a:lnTo>
                    <a:pt x="336715" y="285838"/>
                  </a:lnTo>
                  <a:lnTo>
                    <a:pt x="370484" y="288810"/>
                  </a:lnTo>
                  <a:lnTo>
                    <a:pt x="402539" y="286194"/>
                  </a:lnTo>
                  <a:lnTo>
                    <a:pt x="433349" y="278472"/>
                  </a:lnTo>
                  <a:lnTo>
                    <a:pt x="462407" y="265874"/>
                  </a:lnTo>
                  <a:lnTo>
                    <a:pt x="489204" y="248589"/>
                  </a:lnTo>
                  <a:lnTo>
                    <a:pt x="507085" y="272110"/>
                  </a:lnTo>
                  <a:lnTo>
                    <a:pt x="530682" y="296087"/>
                  </a:lnTo>
                  <a:lnTo>
                    <a:pt x="558812" y="314731"/>
                  </a:lnTo>
                  <a:lnTo>
                    <a:pt x="577291" y="319151"/>
                  </a:lnTo>
                  <a:lnTo>
                    <a:pt x="577291" y="276288"/>
                  </a:lnTo>
                  <a:lnTo>
                    <a:pt x="568058" y="272884"/>
                  </a:lnTo>
                  <a:lnTo>
                    <a:pt x="545604" y="253136"/>
                  </a:lnTo>
                  <a:lnTo>
                    <a:pt x="525881" y="228892"/>
                  </a:lnTo>
                  <a:lnTo>
                    <a:pt x="511860" y="207200"/>
                  </a:lnTo>
                  <a:lnTo>
                    <a:pt x="508685" y="201625"/>
                  </a:lnTo>
                  <a:lnTo>
                    <a:pt x="503110" y="197650"/>
                  </a:lnTo>
                  <a:lnTo>
                    <a:pt x="496760" y="196850"/>
                  </a:lnTo>
                  <a:lnTo>
                    <a:pt x="490397" y="195846"/>
                  </a:lnTo>
                  <a:lnTo>
                    <a:pt x="483844" y="198043"/>
                  </a:lnTo>
                  <a:lnTo>
                    <a:pt x="429348" y="235826"/>
                  </a:lnTo>
                  <a:lnTo>
                    <a:pt x="370484" y="247396"/>
                  </a:lnTo>
                  <a:lnTo>
                    <a:pt x="338480" y="244030"/>
                  </a:lnTo>
                  <a:lnTo>
                    <a:pt x="308127" y="234238"/>
                  </a:lnTo>
                  <a:lnTo>
                    <a:pt x="280416" y="218427"/>
                  </a:lnTo>
                  <a:lnTo>
                    <a:pt x="256336" y="197040"/>
                  </a:lnTo>
                  <a:lnTo>
                    <a:pt x="251764" y="192074"/>
                  </a:lnTo>
                  <a:lnTo>
                    <a:pt x="245008" y="189687"/>
                  </a:lnTo>
                  <a:lnTo>
                    <a:pt x="238239" y="190487"/>
                  </a:lnTo>
                  <a:lnTo>
                    <a:pt x="231686" y="191465"/>
                  </a:lnTo>
                  <a:lnTo>
                    <a:pt x="225717" y="195656"/>
                  </a:lnTo>
                  <a:lnTo>
                    <a:pt x="222732" y="201815"/>
                  </a:lnTo>
                  <a:lnTo>
                    <a:pt x="209143" y="225107"/>
                  </a:lnTo>
                  <a:lnTo>
                    <a:pt x="189674" y="251129"/>
                  </a:lnTo>
                  <a:lnTo>
                    <a:pt x="167132" y="272300"/>
                  </a:lnTo>
                  <a:lnTo>
                    <a:pt x="164858" y="273177"/>
                  </a:lnTo>
                  <a:lnTo>
                    <a:pt x="164858" y="210566"/>
                  </a:lnTo>
                  <a:lnTo>
                    <a:pt x="170916" y="165620"/>
                  </a:lnTo>
                  <a:lnTo>
                    <a:pt x="188010" y="125171"/>
                  </a:lnTo>
                  <a:lnTo>
                    <a:pt x="214503" y="90881"/>
                  </a:lnTo>
                  <a:lnTo>
                    <a:pt x="248767" y="64363"/>
                  </a:lnTo>
                  <a:lnTo>
                    <a:pt x="289166" y="47256"/>
                  </a:lnTo>
                  <a:lnTo>
                    <a:pt x="334086" y="41198"/>
                  </a:lnTo>
                  <a:lnTo>
                    <a:pt x="407860" y="41198"/>
                  </a:lnTo>
                  <a:lnTo>
                    <a:pt x="452869" y="47256"/>
                  </a:lnTo>
                  <a:lnTo>
                    <a:pt x="493331" y="64363"/>
                  </a:lnTo>
                  <a:lnTo>
                    <a:pt x="527634" y="90881"/>
                  </a:lnTo>
                  <a:lnTo>
                    <a:pt x="554139" y="125171"/>
                  </a:lnTo>
                  <a:lnTo>
                    <a:pt x="571233" y="165620"/>
                  </a:lnTo>
                  <a:lnTo>
                    <a:pt x="577291" y="210566"/>
                  </a:lnTo>
                  <a:lnTo>
                    <a:pt x="577291" y="87071"/>
                  </a:lnTo>
                  <a:lnTo>
                    <a:pt x="539508" y="46342"/>
                  </a:lnTo>
                  <a:lnTo>
                    <a:pt x="500405" y="21450"/>
                  </a:lnTo>
                  <a:lnTo>
                    <a:pt x="456095" y="5575"/>
                  </a:lnTo>
                  <a:lnTo>
                    <a:pt x="407860" y="0"/>
                  </a:lnTo>
                  <a:lnTo>
                    <a:pt x="334086" y="0"/>
                  </a:lnTo>
                  <a:lnTo>
                    <a:pt x="285927" y="5575"/>
                  </a:lnTo>
                  <a:lnTo>
                    <a:pt x="241681" y="21450"/>
                  </a:lnTo>
                  <a:lnTo>
                    <a:pt x="202615" y="46342"/>
                  </a:lnTo>
                  <a:lnTo>
                    <a:pt x="170002" y="78981"/>
                  </a:lnTo>
                  <a:lnTo>
                    <a:pt x="145122" y="118084"/>
                  </a:lnTo>
                  <a:lnTo>
                    <a:pt x="129273" y="162369"/>
                  </a:lnTo>
                  <a:lnTo>
                    <a:pt x="123698" y="210566"/>
                  </a:lnTo>
                  <a:lnTo>
                    <a:pt x="123698" y="367017"/>
                  </a:lnTo>
                  <a:lnTo>
                    <a:pt x="129273" y="415226"/>
                  </a:lnTo>
                  <a:lnTo>
                    <a:pt x="145122" y="459524"/>
                  </a:lnTo>
                  <a:lnTo>
                    <a:pt x="170002" y="498627"/>
                  </a:lnTo>
                  <a:lnTo>
                    <a:pt x="187058" y="515696"/>
                  </a:lnTo>
                  <a:lnTo>
                    <a:pt x="171221" y="515696"/>
                  </a:lnTo>
                  <a:lnTo>
                    <a:pt x="125742" y="521449"/>
                  </a:lnTo>
                  <a:lnTo>
                    <a:pt x="84848" y="537667"/>
                  </a:lnTo>
                  <a:lnTo>
                    <a:pt x="50190" y="562825"/>
                  </a:lnTo>
                  <a:lnTo>
                    <a:pt x="23406" y="595376"/>
                  </a:lnTo>
                  <a:lnTo>
                    <a:pt x="6134" y="633780"/>
                  </a:lnTo>
                  <a:lnTo>
                    <a:pt x="0" y="676516"/>
                  </a:lnTo>
                  <a:lnTo>
                    <a:pt x="0" y="804697"/>
                  </a:lnTo>
                  <a:lnTo>
                    <a:pt x="1612" y="812723"/>
                  </a:lnTo>
                  <a:lnTo>
                    <a:pt x="5994" y="819302"/>
                  </a:lnTo>
                  <a:lnTo>
                    <a:pt x="12509" y="823760"/>
                  </a:lnTo>
                  <a:lnTo>
                    <a:pt x="20485" y="825398"/>
                  </a:lnTo>
                  <a:lnTo>
                    <a:pt x="721664" y="825398"/>
                  </a:lnTo>
                  <a:lnTo>
                    <a:pt x="729653" y="823760"/>
                  </a:lnTo>
                  <a:lnTo>
                    <a:pt x="736168" y="819302"/>
                  </a:lnTo>
                  <a:lnTo>
                    <a:pt x="740549" y="812723"/>
                  </a:lnTo>
                  <a:lnTo>
                    <a:pt x="742162" y="804697"/>
                  </a:lnTo>
                  <a:lnTo>
                    <a:pt x="742162" y="676516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30783" y="3510359"/>
              <a:ext cx="212874" cy="289007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62813" y="2955533"/>
            <a:ext cx="770784" cy="843833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596897" y="2568016"/>
            <a:ext cx="2451735" cy="240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0">
              <a:lnSpc>
                <a:spcPts val="1113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FFFFFF"/>
                </a:solidFill>
                <a:latin typeface="Calibri"/>
                <a:cs typeface="Calibri"/>
              </a:rPr>
              <a:t>6,</a:t>
            </a:r>
            <a:r>
              <a:rPr sz="96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9600" dirty="0">
              <a:latin typeface="Calibri"/>
              <a:cs typeface="Calibri"/>
            </a:endParaRPr>
          </a:p>
          <a:p>
            <a:pPr marL="12700">
              <a:lnSpc>
                <a:spcPts val="3825"/>
              </a:lnSpc>
            </a:pP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MILHÕES</a:t>
            </a:r>
            <a:r>
              <a:rPr sz="3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3600" dirty="0">
              <a:latin typeface="Calibri"/>
              <a:cs typeface="Calibri"/>
            </a:endParaRPr>
          </a:p>
          <a:p>
            <a:pPr marL="29845">
              <a:lnSpc>
                <a:spcPts val="3735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COOPERADOS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830561" y="2912745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530975" cy="1359535"/>
          </a:xfrm>
          <a:custGeom>
            <a:avLst/>
            <a:gdLst/>
            <a:ahLst/>
            <a:cxnLst/>
            <a:rect l="l" t="t" r="r" b="b"/>
            <a:pathLst>
              <a:path w="6530975" h="1359535">
                <a:moveTo>
                  <a:pt x="0" y="1359404"/>
                </a:moveTo>
                <a:lnTo>
                  <a:pt x="5664603" y="1359404"/>
                </a:lnTo>
                <a:lnTo>
                  <a:pt x="5742724" y="1336875"/>
                </a:lnTo>
                <a:lnTo>
                  <a:pt x="5787845" y="1312613"/>
                </a:lnTo>
                <a:lnTo>
                  <a:pt x="5830554" y="1283152"/>
                </a:lnTo>
                <a:lnTo>
                  <a:pt x="5866013" y="1251091"/>
                </a:lnTo>
                <a:lnTo>
                  <a:pt x="6530871" y="0"/>
                </a:lnTo>
              </a:path>
            </a:pathLst>
          </a:custGeom>
          <a:ln w="99770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1939" y="312165"/>
            <a:ext cx="23044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3641"/>
                </a:solidFill>
              </a:rPr>
              <a:t>O</a:t>
            </a:r>
            <a:r>
              <a:rPr sz="4400" spc="-8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5" name="object 5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197556" y="0"/>
            <a:ext cx="5995035" cy="1010285"/>
          </a:xfrm>
          <a:custGeom>
            <a:avLst/>
            <a:gdLst/>
            <a:ahLst/>
            <a:cxnLst/>
            <a:rect l="l" t="t" r="r" b="b"/>
            <a:pathLst>
              <a:path w="5995034" h="1010285">
                <a:moveTo>
                  <a:pt x="0" y="0"/>
                </a:moveTo>
                <a:lnTo>
                  <a:pt x="5994442" y="0"/>
                </a:lnTo>
                <a:lnTo>
                  <a:pt x="5994443" y="1009793"/>
                </a:lnTo>
                <a:lnTo>
                  <a:pt x="634713" y="1009794"/>
                </a:lnTo>
                <a:lnTo>
                  <a:pt x="587156" y="1004134"/>
                </a:lnTo>
                <a:lnTo>
                  <a:pt x="547984" y="987156"/>
                </a:lnTo>
                <a:lnTo>
                  <a:pt x="515103" y="958858"/>
                </a:lnTo>
                <a:lnTo>
                  <a:pt x="486414" y="919241"/>
                </a:lnTo>
                <a:lnTo>
                  <a:pt x="459822" y="868305"/>
                </a:lnTo>
                <a:lnTo>
                  <a:pt x="0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37435" y="4715636"/>
            <a:ext cx="1414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novas</a:t>
            </a:r>
            <a:r>
              <a:rPr sz="1800" spc="-5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641"/>
                </a:solidFill>
                <a:latin typeface="Calibri"/>
                <a:cs typeface="Calibri"/>
              </a:rPr>
              <a:t>agências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8966" y="3291662"/>
            <a:ext cx="237045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+37</a:t>
            </a:r>
            <a:r>
              <a:rPr sz="9600" b="1" dirty="0">
                <a:solidFill>
                  <a:srgbClr val="003641"/>
                </a:solidFill>
                <a:latin typeface="Calibri"/>
                <a:cs typeface="Calibri"/>
              </a:rPr>
              <a:t>1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83684" y="3291662"/>
            <a:ext cx="6125845" cy="1724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365"/>
              </a:lnSpc>
              <a:spcBef>
                <a:spcPts val="100"/>
              </a:spcBef>
              <a:tabLst>
                <a:tab pos="3469004" algn="l"/>
              </a:tabLst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1</a:t>
            </a:r>
            <a:r>
              <a:rPr sz="9600" b="1" spc="-300" dirty="0">
                <a:solidFill>
                  <a:srgbClr val="003641"/>
                </a:solidFill>
                <a:latin typeface="Calibri"/>
                <a:cs typeface="Calibri"/>
              </a:rPr>
              <a:t>.</a:t>
            </a: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04</a:t>
            </a:r>
            <a:r>
              <a:rPr sz="9600" b="1" dirty="0">
                <a:solidFill>
                  <a:srgbClr val="003641"/>
                </a:solidFill>
                <a:latin typeface="Calibri"/>
                <a:cs typeface="Calibri"/>
              </a:rPr>
              <a:t>7	</a:t>
            </a: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6</a:t>
            </a:r>
            <a:r>
              <a:rPr sz="9600" b="1" spc="-300" dirty="0">
                <a:solidFill>
                  <a:srgbClr val="003641"/>
                </a:solidFill>
                <a:latin typeface="Calibri"/>
                <a:cs typeface="Calibri"/>
              </a:rPr>
              <a:t>.</a:t>
            </a: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91</a:t>
            </a:r>
            <a:r>
              <a:rPr sz="9600" b="1" dirty="0">
                <a:solidFill>
                  <a:srgbClr val="003641"/>
                </a:solidFill>
                <a:latin typeface="Calibri"/>
                <a:cs typeface="Calibri"/>
              </a:rPr>
              <a:t>1</a:t>
            </a:r>
            <a:endParaRPr sz="9600">
              <a:latin typeface="Calibri"/>
              <a:cs typeface="Calibri"/>
            </a:endParaRPr>
          </a:p>
          <a:p>
            <a:pPr marL="530860">
              <a:lnSpc>
                <a:spcPts val="2005"/>
              </a:lnSpc>
              <a:tabLst>
                <a:tab pos="3538854" algn="l"/>
              </a:tabLst>
            </a:pP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correspondentes	caixas</a:t>
            </a:r>
            <a:r>
              <a:rPr sz="180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eletrônicos</a:t>
            </a:r>
            <a:r>
              <a:rPr sz="1800" spc="-1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próprios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910827" y="2422867"/>
            <a:ext cx="887730" cy="1044575"/>
            <a:chOff x="8910827" y="2422867"/>
            <a:chExt cx="887730" cy="1044575"/>
          </a:xfrm>
        </p:grpSpPr>
        <p:sp>
          <p:nvSpPr>
            <p:cNvPr id="13" name="object 13"/>
            <p:cNvSpPr/>
            <p:nvPr/>
          </p:nvSpPr>
          <p:spPr>
            <a:xfrm>
              <a:off x="9123890" y="2556585"/>
              <a:ext cx="319405" cy="259715"/>
            </a:xfrm>
            <a:custGeom>
              <a:avLst/>
              <a:gdLst/>
              <a:ahLst/>
              <a:cxnLst/>
              <a:rect l="l" t="t" r="r" b="b"/>
              <a:pathLst>
                <a:path w="319404" h="259714">
                  <a:moveTo>
                    <a:pt x="86632" y="0"/>
                  </a:moveTo>
                  <a:lnTo>
                    <a:pt x="0" y="252029"/>
                  </a:lnTo>
                  <a:lnTo>
                    <a:pt x="229430" y="259581"/>
                  </a:lnTo>
                  <a:lnTo>
                    <a:pt x="319090" y="7551"/>
                  </a:lnTo>
                  <a:lnTo>
                    <a:pt x="86632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75745" y="2544737"/>
              <a:ext cx="187325" cy="287020"/>
            </a:xfrm>
            <a:custGeom>
              <a:avLst/>
              <a:gdLst/>
              <a:ahLst/>
              <a:cxnLst/>
              <a:rect l="l" t="t" r="r" b="b"/>
              <a:pathLst>
                <a:path w="187325" h="287019">
                  <a:moveTo>
                    <a:pt x="102248" y="0"/>
                  </a:moveTo>
                  <a:lnTo>
                    <a:pt x="0" y="280491"/>
                  </a:lnTo>
                  <a:lnTo>
                    <a:pt x="80596" y="286566"/>
                  </a:lnTo>
                  <a:lnTo>
                    <a:pt x="186873" y="1275"/>
                  </a:lnTo>
                  <a:lnTo>
                    <a:pt x="10224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82836" y="2459900"/>
              <a:ext cx="694690" cy="976630"/>
            </a:xfrm>
            <a:custGeom>
              <a:avLst/>
              <a:gdLst/>
              <a:ahLst/>
              <a:cxnLst/>
              <a:rect l="l" t="t" r="r" b="b"/>
              <a:pathLst>
                <a:path w="694690" h="976629">
                  <a:moveTo>
                    <a:pt x="270484" y="356273"/>
                  </a:moveTo>
                  <a:lnTo>
                    <a:pt x="27444" y="356273"/>
                  </a:lnTo>
                  <a:lnTo>
                    <a:pt x="0" y="451967"/>
                  </a:lnTo>
                  <a:lnTo>
                    <a:pt x="235470" y="453466"/>
                  </a:lnTo>
                  <a:lnTo>
                    <a:pt x="270484" y="356273"/>
                  </a:lnTo>
                  <a:close/>
                </a:path>
                <a:path w="694690" h="976629">
                  <a:moveTo>
                    <a:pt x="694575" y="976464"/>
                  </a:moveTo>
                  <a:lnTo>
                    <a:pt x="681253" y="0"/>
                  </a:lnTo>
                  <a:lnTo>
                    <a:pt x="593102" y="1231"/>
                  </a:lnTo>
                  <a:lnTo>
                    <a:pt x="401929" y="575614"/>
                  </a:lnTo>
                  <a:lnTo>
                    <a:pt x="401929" y="973696"/>
                  </a:lnTo>
                  <a:lnTo>
                    <a:pt x="694575" y="976464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910815" y="2422867"/>
              <a:ext cx="887730" cy="1044575"/>
            </a:xfrm>
            <a:custGeom>
              <a:avLst/>
              <a:gdLst/>
              <a:ahLst/>
              <a:cxnLst/>
              <a:rect l="l" t="t" r="r" b="b"/>
              <a:pathLst>
                <a:path w="887729" h="1044575">
                  <a:moveTo>
                    <a:pt x="443242" y="626237"/>
                  </a:moveTo>
                  <a:lnTo>
                    <a:pt x="441210" y="616127"/>
                  </a:lnTo>
                  <a:lnTo>
                    <a:pt x="435660" y="607872"/>
                  </a:lnTo>
                  <a:lnTo>
                    <a:pt x="427418" y="602322"/>
                  </a:lnTo>
                  <a:lnTo>
                    <a:pt x="417322" y="600290"/>
                  </a:lnTo>
                  <a:lnTo>
                    <a:pt x="312293" y="600290"/>
                  </a:lnTo>
                  <a:lnTo>
                    <a:pt x="302145" y="602322"/>
                  </a:lnTo>
                  <a:lnTo>
                    <a:pt x="293814" y="607872"/>
                  </a:lnTo>
                  <a:lnTo>
                    <a:pt x="288175" y="616127"/>
                  </a:lnTo>
                  <a:lnTo>
                    <a:pt x="286105" y="626237"/>
                  </a:lnTo>
                  <a:lnTo>
                    <a:pt x="288175" y="636485"/>
                  </a:lnTo>
                  <a:lnTo>
                    <a:pt x="293814" y="644804"/>
                  </a:lnTo>
                  <a:lnTo>
                    <a:pt x="302145" y="650379"/>
                  </a:lnTo>
                  <a:lnTo>
                    <a:pt x="312293" y="652411"/>
                  </a:lnTo>
                  <a:lnTo>
                    <a:pt x="417322" y="652411"/>
                  </a:lnTo>
                  <a:lnTo>
                    <a:pt x="427418" y="650379"/>
                  </a:lnTo>
                  <a:lnTo>
                    <a:pt x="435660" y="644804"/>
                  </a:lnTo>
                  <a:lnTo>
                    <a:pt x="441210" y="636485"/>
                  </a:lnTo>
                  <a:lnTo>
                    <a:pt x="443242" y="626237"/>
                  </a:lnTo>
                  <a:close/>
                </a:path>
                <a:path w="887729" h="1044575">
                  <a:moveTo>
                    <a:pt x="574929" y="133578"/>
                  </a:moveTo>
                  <a:lnTo>
                    <a:pt x="557606" y="104495"/>
                  </a:lnTo>
                  <a:lnTo>
                    <a:pt x="511251" y="104495"/>
                  </a:lnTo>
                  <a:lnTo>
                    <a:pt x="511251" y="156616"/>
                  </a:lnTo>
                  <a:lnTo>
                    <a:pt x="433171" y="364871"/>
                  </a:lnTo>
                  <a:lnTo>
                    <a:pt x="413804" y="364871"/>
                  </a:lnTo>
                  <a:lnTo>
                    <a:pt x="413804" y="417004"/>
                  </a:lnTo>
                  <a:lnTo>
                    <a:pt x="394131" y="469366"/>
                  </a:lnTo>
                  <a:lnTo>
                    <a:pt x="192417" y="469366"/>
                  </a:lnTo>
                  <a:lnTo>
                    <a:pt x="211302" y="417004"/>
                  </a:lnTo>
                  <a:lnTo>
                    <a:pt x="413804" y="417004"/>
                  </a:lnTo>
                  <a:lnTo>
                    <a:pt x="413804" y="364871"/>
                  </a:lnTo>
                  <a:lnTo>
                    <a:pt x="230187" y="364871"/>
                  </a:lnTo>
                  <a:lnTo>
                    <a:pt x="305498" y="156616"/>
                  </a:lnTo>
                  <a:lnTo>
                    <a:pt x="511251" y="156616"/>
                  </a:lnTo>
                  <a:lnTo>
                    <a:pt x="511251" y="104495"/>
                  </a:lnTo>
                  <a:lnTo>
                    <a:pt x="287362" y="104495"/>
                  </a:lnTo>
                  <a:lnTo>
                    <a:pt x="279361" y="105714"/>
                  </a:lnTo>
                  <a:lnTo>
                    <a:pt x="130708" y="486473"/>
                  </a:lnTo>
                  <a:lnTo>
                    <a:pt x="129247" y="492658"/>
                  </a:lnTo>
                  <a:lnTo>
                    <a:pt x="129324" y="498906"/>
                  </a:lnTo>
                  <a:lnTo>
                    <a:pt x="130924" y="504926"/>
                  </a:lnTo>
                  <a:lnTo>
                    <a:pt x="133985" y="510413"/>
                  </a:lnTo>
                  <a:lnTo>
                    <a:pt x="138772" y="517461"/>
                  </a:lnTo>
                  <a:lnTo>
                    <a:pt x="146837" y="521487"/>
                  </a:lnTo>
                  <a:lnTo>
                    <a:pt x="412292" y="521487"/>
                  </a:lnTo>
                  <a:lnTo>
                    <a:pt x="449897" y="469366"/>
                  </a:lnTo>
                  <a:lnTo>
                    <a:pt x="469531" y="417004"/>
                  </a:lnTo>
                  <a:lnTo>
                    <a:pt x="489064" y="364871"/>
                  </a:lnTo>
                  <a:lnTo>
                    <a:pt x="567131" y="156616"/>
                  </a:lnTo>
                  <a:lnTo>
                    <a:pt x="573443" y="139763"/>
                  </a:lnTo>
                  <a:lnTo>
                    <a:pt x="574929" y="133578"/>
                  </a:lnTo>
                  <a:close/>
                </a:path>
                <a:path w="887729" h="1044575">
                  <a:moveTo>
                    <a:pt x="887247" y="25679"/>
                  </a:moveTo>
                  <a:lnTo>
                    <a:pt x="885202" y="15621"/>
                  </a:lnTo>
                  <a:lnTo>
                    <a:pt x="879627" y="7467"/>
                  </a:lnTo>
                  <a:lnTo>
                    <a:pt x="871308" y="2006"/>
                  </a:lnTo>
                  <a:lnTo>
                    <a:pt x="861060" y="12"/>
                  </a:lnTo>
                  <a:lnTo>
                    <a:pt x="835113" y="12"/>
                  </a:lnTo>
                  <a:lnTo>
                    <a:pt x="835113" y="51866"/>
                  </a:lnTo>
                  <a:lnTo>
                    <a:pt x="835113" y="991844"/>
                  </a:lnTo>
                  <a:lnTo>
                    <a:pt x="522084" y="991844"/>
                  </a:lnTo>
                  <a:lnTo>
                    <a:pt x="522084" y="607339"/>
                  </a:lnTo>
                  <a:lnTo>
                    <a:pt x="721042" y="51866"/>
                  </a:lnTo>
                  <a:lnTo>
                    <a:pt x="835113" y="51866"/>
                  </a:lnTo>
                  <a:lnTo>
                    <a:pt x="835113" y="12"/>
                  </a:lnTo>
                  <a:lnTo>
                    <a:pt x="665391" y="12"/>
                  </a:lnTo>
                  <a:lnTo>
                    <a:pt x="665391" y="51866"/>
                  </a:lnTo>
                  <a:lnTo>
                    <a:pt x="471195" y="594017"/>
                  </a:lnTo>
                  <a:lnTo>
                    <a:pt x="470192" y="596773"/>
                  </a:lnTo>
                  <a:lnTo>
                    <a:pt x="469684" y="599782"/>
                  </a:lnTo>
                  <a:lnTo>
                    <a:pt x="469684" y="991844"/>
                  </a:lnTo>
                  <a:lnTo>
                    <a:pt x="52133" y="991844"/>
                  </a:lnTo>
                  <a:lnTo>
                    <a:pt x="52133" y="552196"/>
                  </a:lnTo>
                  <a:lnTo>
                    <a:pt x="227672" y="51866"/>
                  </a:lnTo>
                  <a:lnTo>
                    <a:pt x="665391" y="51866"/>
                  </a:lnTo>
                  <a:lnTo>
                    <a:pt x="665391" y="12"/>
                  </a:lnTo>
                  <a:lnTo>
                    <a:pt x="209283" y="0"/>
                  </a:lnTo>
                  <a:lnTo>
                    <a:pt x="1270" y="539102"/>
                  </a:lnTo>
                  <a:lnTo>
                    <a:pt x="254" y="541896"/>
                  </a:lnTo>
                  <a:lnTo>
                    <a:pt x="0" y="544906"/>
                  </a:lnTo>
                  <a:lnTo>
                    <a:pt x="0" y="1018032"/>
                  </a:lnTo>
                  <a:lnTo>
                    <a:pt x="2044" y="1028179"/>
                  </a:lnTo>
                  <a:lnTo>
                    <a:pt x="7594" y="1036510"/>
                  </a:lnTo>
                  <a:lnTo>
                    <a:pt x="15836" y="1042149"/>
                  </a:lnTo>
                  <a:lnTo>
                    <a:pt x="25946" y="1044219"/>
                  </a:lnTo>
                  <a:lnTo>
                    <a:pt x="522084" y="1044219"/>
                  </a:lnTo>
                  <a:lnTo>
                    <a:pt x="522084" y="1043965"/>
                  </a:lnTo>
                  <a:lnTo>
                    <a:pt x="861060" y="1043965"/>
                  </a:lnTo>
                  <a:lnTo>
                    <a:pt x="871308" y="1041933"/>
                  </a:lnTo>
                  <a:lnTo>
                    <a:pt x="879627" y="1036383"/>
                  </a:lnTo>
                  <a:lnTo>
                    <a:pt x="885202" y="1028141"/>
                  </a:lnTo>
                  <a:lnTo>
                    <a:pt x="887247" y="1018032"/>
                  </a:lnTo>
                  <a:lnTo>
                    <a:pt x="887247" y="991844"/>
                  </a:lnTo>
                  <a:lnTo>
                    <a:pt x="887247" y="51866"/>
                  </a:lnTo>
                  <a:lnTo>
                    <a:pt x="887247" y="25679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017763" y="2459799"/>
            <a:ext cx="1048385" cy="948055"/>
            <a:chOff x="2017763" y="2459799"/>
            <a:chExt cx="1048385" cy="948055"/>
          </a:xfrm>
        </p:grpSpPr>
        <p:sp>
          <p:nvSpPr>
            <p:cNvPr id="18" name="object 18"/>
            <p:cNvSpPr/>
            <p:nvPr/>
          </p:nvSpPr>
          <p:spPr>
            <a:xfrm>
              <a:off x="2202497" y="2955073"/>
              <a:ext cx="246379" cy="306705"/>
            </a:xfrm>
            <a:custGeom>
              <a:avLst/>
              <a:gdLst/>
              <a:ahLst/>
              <a:cxnLst/>
              <a:rect l="l" t="t" r="r" b="b"/>
              <a:pathLst>
                <a:path w="246380" h="306704">
                  <a:moveTo>
                    <a:pt x="245894" y="0"/>
                  </a:moveTo>
                  <a:lnTo>
                    <a:pt x="0" y="12012"/>
                  </a:lnTo>
                  <a:lnTo>
                    <a:pt x="0" y="306677"/>
                  </a:lnTo>
                  <a:lnTo>
                    <a:pt x="245894" y="79983"/>
                  </a:lnTo>
                  <a:lnTo>
                    <a:pt x="245894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82596" y="3142361"/>
              <a:ext cx="149860" cy="49530"/>
            </a:xfrm>
            <a:custGeom>
              <a:avLst/>
              <a:gdLst/>
              <a:ahLst/>
              <a:cxnLst/>
              <a:rect l="l" t="t" r="r" b="b"/>
              <a:pathLst>
                <a:path w="149860" h="49530">
                  <a:moveTo>
                    <a:pt x="149402" y="0"/>
                  </a:moveTo>
                  <a:lnTo>
                    <a:pt x="0" y="0"/>
                  </a:lnTo>
                  <a:lnTo>
                    <a:pt x="0" y="49081"/>
                  </a:lnTo>
                  <a:lnTo>
                    <a:pt x="96164" y="49081"/>
                  </a:lnTo>
                  <a:lnTo>
                    <a:pt x="14940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85155" y="2523580"/>
              <a:ext cx="918210" cy="226060"/>
            </a:xfrm>
            <a:custGeom>
              <a:avLst/>
              <a:gdLst/>
              <a:ahLst/>
              <a:cxnLst/>
              <a:rect l="l" t="t" r="r" b="b"/>
              <a:pathLst>
                <a:path w="918210" h="226060">
                  <a:moveTo>
                    <a:pt x="0" y="0"/>
                  </a:moveTo>
                  <a:lnTo>
                    <a:pt x="0" y="225811"/>
                  </a:lnTo>
                  <a:lnTo>
                    <a:pt x="673095" y="225812"/>
                  </a:lnTo>
                  <a:lnTo>
                    <a:pt x="917602" y="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17763" y="2459799"/>
              <a:ext cx="1048385" cy="948055"/>
            </a:xfrm>
            <a:custGeom>
              <a:avLst/>
              <a:gdLst/>
              <a:ahLst/>
              <a:cxnLst/>
              <a:rect l="l" t="t" r="r" b="b"/>
              <a:pathLst>
                <a:path w="1048385" h="948054">
                  <a:moveTo>
                    <a:pt x="475170" y="482028"/>
                  </a:moveTo>
                  <a:lnTo>
                    <a:pt x="473100" y="472109"/>
                  </a:lnTo>
                  <a:lnTo>
                    <a:pt x="467436" y="464007"/>
                  </a:lnTo>
                  <a:lnTo>
                    <a:pt x="459003" y="458558"/>
                  </a:lnTo>
                  <a:lnTo>
                    <a:pt x="448640" y="456565"/>
                  </a:lnTo>
                  <a:lnTo>
                    <a:pt x="158394" y="456565"/>
                  </a:lnTo>
                  <a:lnTo>
                    <a:pt x="148043" y="458558"/>
                  </a:lnTo>
                  <a:lnTo>
                    <a:pt x="139611" y="464007"/>
                  </a:lnTo>
                  <a:lnTo>
                    <a:pt x="133934" y="472109"/>
                  </a:lnTo>
                  <a:lnTo>
                    <a:pt x="131864" y="482028"/>
                  </a:lnTo>
                  <a:lnTo>
                    <a:pt x="131864" y="850696"/>
                  </a:lnTo>
                  <a:lnTo>
                    <a:pt x="184734" y="801954"/>
                  </a:lnTo>
                  <a:lnTo>
                    <a:pt x="184734" y="507707"/>
                  </a:lnTo>
                  <a:lnTo>
                    <a:pt x="422300" y="507707"/>
                  </a:lnTo>
                  <a:lnTo>
                    <a:pt x="422300" y="582930"/>
                  </a:lnTo>
                  <a:lnTo>
                    <a:pt x="475170" y="534187"/>
                  </a:lnTo>
                  <a:lnTo>
                    <a:pt x="475170" y="507707"/>
                  </a:lnTo>
                  <a:lnTo>
                    <a:pt x="475170" y="482028"/>
                  </a:lnTo>
                  <a:close/>
                </a:path>
                <a:path w="1048385" h="948054">
                  <a:moveTo>
                    <a:pt x="984973" y="64198"/>
                  </a:moveTo>
                  <a:lnTo>
                    <a:pt x="465226" y="64198"/>
                  </a:lnTo>
                  <a:lnTo>
                    <a:pt x="458546" y="66027"/>
                  </a:lnTo>
                  <a:lnTo>
                    <a:pt x="453910" y="70700"/>
                  </a:lnTo>
                  <a:lnTo>
                    <a:pt x="452031" y="77050"/>
                  </a:lnTo>
                  <a:lnTo>
                    <a:pt x="453618" y="83896"/>
                  </a:lnTo>
                  <a:lnTo>
                    <a:pt x="560793" y="282562"/>
                  </a:lnTo>
                  <a:lnTo>
                    <a:pt x="563092" y="286893"/>
                  </a:lnTo>
                  <a:lnTo>
                    <a:pt x="567651" y="289598"/>
                  </a:lnTo>
                  <a:lnTo>
                    <a:pt x="740486" y="289598"/>
                  </a:lnTo>
                  <a:lnTo>
                    <a:pt x="984973" y="64198"/>
                  </a:lnTo>
                  <a:close/>
                </a:path>
                <a:path w="1048385" h="948054">
                  <a:moveTo>
                    <a:pt x="1047889" y="6197"/>
                  </a:moveTo>
                  <a:lnTo>
                    <a:pt x="1039088" y="266"/>
                  </a:lnTo>
                  <a:lnTo>
                    <a:pt x="1037729" y="0"/>
                  </a:lnTo>
                  <a:lnTo>
                    <a:pt x="19469" y="0"/>
                  </a:lnTo>
                  <a:lnTo>
                    <a:pt x="17589" y="368"/>
                  </a:lnTo>
                  <a:lnTo>
                    <a:pt x="8432" y="6527"/>
                  </a:lnTo>
                  <a:lnTo>
                    <a:pt x="2260" y="15684"/>
                  </a:lnTo>
                  <a:lnTo>
                    <a:pt x="0" y="26924"/>
                  </a:lnTo>
                  <a:lnTo>
                    <a:pt x="0" y="330606"/>
                  </a:lnTo>
                  <a:lnTo>
                    <a:pt x="2082" y="340537"/>
                  </a:lnTo>
                  <a:lnTo>
                    <a:pt x="7734" y="348640"/>
                  </a:lnTo>
                  <a:lnTo>
                    <a:pt x="16103" y="354101"/>
                  </a:lnTo>
                  <a:lnTo>
                    <a:pt x="26339" y="356095"/>
                  </a:lnTo>
                  <a:lnTo>
                    <a:pt x="26339" y="944600"/>
                  </a:lnTo>
                  <a:lnTo>
                    <a:pt x="26924" y="947432"/>
                  </a:lnTo>
                  <a:lnTo>
                    <a:pt x="79209" y="899236"/>
                  </a:lnTo>
                  <a:lnTo>
                    <a:pt x="79209" y="356095"/>
                  </a:lnTo>
                  <a:lnTo>
                    <a:pt x="668350" y="356095"/>
                  </a:lnTo>
                  <a:lnTo>
                    <a:pt x="723861" y="304927"/>
                  </a:lnTo>
                  <a:lnTo>
                    <a:pt x="54737" y="304927"/>
                  </a:lnTo>
                  <a:lnTo>
                    <a:pt x="52666" y="304927"/>
                  </a:lnTo>
                  <a:lnTo>
                    <a:pt x="52666" y="49098"/>
                  </a:lnTo>
                  <a:lnTo>
                    <a:pt x="999705" y="49098"/>
                  </a:lnTo>
                  <a:lnTo>
                    <a:pt x="999731" y="50596"/>
                  </a:lnTo>
                  <a:lnTo>
                    <a:pt x="1001356" y="49098"/>
                  </a:lnTo>
                  <a:lnTo>
                    <a:pt x="1047889" y="6197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5315" y="2200244"/>
            <a:ext cx="1405556" cy="140403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10946" y="6353047"/>
            <a:ext cx="261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 </a:t>
            </a:r>
            <a:r>
              <a:rPr sz="1200" dirty="0">
                <a:latin typeface="Calibri"/>
                <a:cs typeface="Calibri"/>
              </a:rPr>
              <a:t>Jun/22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*Mar/22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| </a:t>
            </a:r>
            <a:r>
              <a:rPr sz="1200" b="1" spc="-10" dirty="0">
                <a:latin typeface="Calibri"/>
                <a:cs typeface="Calibri"/>
              </a:rPr>
              <a:t>Fonte: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62858" y="3659504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3641"/>
                </a:solidFill>
                <a:latin typeface="Calibri"/>
                <a:cs typeface="Calibri"/>
              </a:rPr>
              <a:t>*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5"/>
                </a:lnTo>
                <a:lnTo>
                  <a:pt x="12191999" y="6857995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548628" y="399288"/>
            <a:ext cx="5641975" cy="6212205"/>
            <a:chOff x="6548628" y="399288"/>
            <a:chExt cx="5641975" cy="6212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8628" y="399288"/>
              <a:ext cx="5641594" cy="6211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1316" y="5907023"/>
              <a:ext cx="612648" cy="55168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10946" y="5985459"/>
            <a:ext cx="7163434" cy="66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base: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Jun/22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Fonte: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1300"/>
              </a:lnSpc>
              <a:spcBef>
                <a:spcPts val="101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*Foram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considerados: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Cooperativas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Sede,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Posto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Atendimento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Cooperativo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PAC,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Agências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Bancárias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Sede,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Posto </a:t>
            </a:r>
            <a:r>
              <a:rPr sz="1200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Atendimento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Bancário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-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PAB,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Posto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Bancário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Arrecadação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Pagamento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PAP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81862" y="2219655"/>
            <a:ext cx="10266680" cy="2486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>
              <a:lnSpc>
                <a:spcPts val="4350"/>
              </a:lnSpc>
              <a:spcBef>
                <a:spcPts val="95"/>
              </a:spcBef>
            </a:pPr>
            <a:r>
              <a:rPr sz="4600" b="0" spc="-10" dirty="0">
                <a:solidFill>
                  <a:srgbClr val="FFFFFF"/>
                </a:solidFill>
                <a:latin typeface="Calibri"/>
                <a:cs typeface="Calibri"/>
              </a:rPr>
              <a:t>Única</a:t>
            </a:r>
            <a:r>
              <a:rPr sz="4600" b="0" spc="-15" dirty="0">
                <a:solidFill>
                  <a:srgbClr val="FFFFFF"/>
                </a:solidFill>
                <a:latin typeface="Calibri"/>
                <a:cs typeface="Calibri"/>
              </a:rPr>
              <a:t> instituição</a:t>
            </a:r>
            <a:r>
              <a:rPr sz="46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600" b="0" spc="-15" dirty="0">
                <a:solidFill>
                  <a:srgbClr val="FFFFFF"/>
                </a:solidFill>
                <a:latin typeface="Calibri"/>
                <a:cs typeface="Calibri"/>
              </a:rPr>
              <a:t>financeira*</a:t>
            </a:r>
            <a:r>
              <a:rPr sz="4600" b="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600" b="0" spc="-25" dirty="0">
                <a:solidFill>
                  <a:srgbClr val="FFFFFF"/>
                </a:solidFill>
                <a:latin typeface="Calibri"/>
                <a:cs typeface="Calibri"/>
              </a:rPr>
              <a:t>presente</a:t>
            </a:r>
            <a:r>
              <a:rPr sz="46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600" b="0" spc="-5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endParaRPr sz="4600">
              <a:latin typeface="Calibri"/>
              <a:cs typeface="Calibri"/>
            </a:endParaRPr>
          </a:p>
          <a:p>
            <a:pPr marL="12700">
              <a:lnSpc>
                <a:spcPts val="15030"/>
              </a:lnSpc>
            </a:pPr>
            <a:r>
              <a:rPr sz="13500" spc="-310" dirty="0">
                <a:solidFill>
                  <a:srgbClr val="FFFFFF"/>
                </a:solidFill>
              </a:rPr>
              <a:t>35</a:t>
            </a:r>
            <a:r>
              <a:rPr sz="13500" dirty="0">
                <a:solidFill>
                  <a:srgbClr val="FFFFFF"/>
                </a:solidFill>
              </a:rPr>
              <a:t>0</a:t>
            </a:r>
            <a:r>
              <a:rPr sz="13500" spc="-620" dirty="0">
                <a:solidFill>
                  <a:srgbClr val="FFFFFF"/>
                </a:solidFill>
              </a:rPr>
              <a:t> </a:t>
            </a:r>
            <a:r>
              <a:rPr sz="13500" spc="-305" dirty="0">
                <a:solidFill>
                  <a:srgbClr val="FFFFFF"/>
                </a:solidFill>
              </a:rPr>
              <a:t>m</a:t>
            </a:r>
            <a:r>
              <a:rPr sz="13500" spc="-295" dirty="0">
                <a:solidFill>
                  <a:srgbClr val="FFFFFF"/>
                </a:solidFill>
              </a:rPr>
              <a:t>un</a:t>
            </a:r>
            <a:r>
              <a:rPr sz="13500" spc="-310" dirty="0">
                <a:solidFill>
                  <a:srgbClr val="FFFFFF"/>
                </a:solidFill>
              </a:rPr>
              <a:t>i</a:t>
            </a:r>
            <a:r>
              <a:rPr sz="13500" spc="-305" dirty="0">
                <a:solidFill>
                  <a:srgbClr val="FFFFFF"/>
                </a:solidFill>
              </a:rPr>
              <a:t>c</a:t>
            </a:r>
            <a:r>
              <a:rPr sz="13500" spc="-310" dirty="0">
                <a:solidFill>
                  <a:srgbClr val="FFFFFF"/>
                </a:solidFill>
              </a:rPr>
              <a:t>í</a:t>
            </a:r>
            <a:r>
              <a:rPr sz="13500" spc="-295" dirty="0">
                <a:solidFill>
                  <a:srgbClr val="FFFFFF"/>
                </a:solidFill>
              </a:rPr>
              <a:t>p</a:t>
            </a:r>
            <a:r>
              <a:rPr sz="13500" spc="-310" dirty="0">
                <a:solidFill>
                  <a:srgbClr val="FFFFFF"/>
                </a:solidFill>
              </a:rPr>
              <a:t>i</a:t>
            </a:r>
            <a:r>
              <a:rPr sz="13500" spc="-295" dirty="0">
                <a:solidFill>
                  <a:srgbClr val="FFFFFF"/>
                </a:solidFill>
              </a:rPr>
              <a:t>o</a:t>
            </a:r>
            <a:r>
              <a:rPr sz="13500" dirty="0">
                <a:solidFill>
                  <a:srgbClr val="FFFFFF"/>
                </a:solidFill>
              </a:rPr>
              <a:t>s</a:t>
            </a:r>
            <a:endParaRPr sz="135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36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885565" cy="2639060"/>
          </a:xfrm>
          <a:custGeom>
            <a:avLst/>
            <a:gdLst/>
            <a:ahLst/>
            <a:cxnLst/>
            <a:rect l="l" t="t" r="r" b="b"/>
            <a:pathLst>
              <a:path w="3885565" h="2639060">
                <a:moveTo>
                  <a:pt x="3885522" y="0"/>
                </a:moveTo>
                <a:lnTo>
                  <a:pt x="0" y="0"/>
                </a:lnTo>
                <a:lnTo>
                  <a:pt x="0" y="2638671"/>
                </a:lnTo>
                <a:lnTo>
                  <a:pt x="2361694" y="2638671"/>
                </a:lnTo>
                <a:lnTo>
                  <a:pt x="3885522" y="0"/>
                </a:lnTo>
                <a:close/>
              </a:path>
            </a:pathLst>
          </a:custGeom>
          <a:solidFill>
            <a:srgbClr val="B8D1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33186" y="1380756"/>
            <a:ext cx="5504815" cy="1322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3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</a:rPr>
              <a:t>A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30" dirty="0">
                <a:solidFill>
                  <a:srgbClr val="FFFFFF"/>
                </a:solidFill>
              </a:rPr>
              <a:t>CADA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5" dirty="0">
                <a:solidFill>
                  <a:srgbClr val="FFFFFF"/>
                </a:solidFill>
              </a:rPr>
              <a:t>DIA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5" dirty="0">
                <a:solidFill>
                  <a:srgbClr val="FFFFFF"/>
                </a:solidFill>
              </a:rPr>
              <a:t>NOS </a:t>
            </a:r>
            <a:r>
              <a:rPr sz="4000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TORNAMOS</a:t>
            </a:r>
            <a:r>
              <a:rPr sz="4000" spc="-1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B8D137"/>
                </a:solidFill>
              </a:rPr>
              <a:t>MAIS</a:t>
            </a:r>
            <a:r>
              <a:rPr sz="4000" spc="-30" dirty="0">
                <a:solidFill>
                  <a:srgbClr val="B8D137"/>
                </a:solidFill>
              </a:rPr>
              <a:t> </a:t>
            </a:r>
            <a:r>
              <a:rPr sz="4000" spc="-25" dirty="0">
                <a:solidFill>
                  <a:srgbClr val="B8D137"/>
                </a:solidFill>
              </a:rPr>
              <a:t>FORTES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5433186" y="3370506"/>
            <a:ext cx="5005070" cy="1913889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CONTAMOS 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endParaRPr sz="3600">
              <a:latin typeface="Calibri"/>
              <a:cs typeface="Calibri"/>
            </a:endParaRPr>
          </a:p>
          <a:p>
            <a:pPr marL="12700" marR="5080">
              <a:lnSpc>
                <a:spcPts val="5100"/>
              </a:lnSpc>
              <a:spcBef>
                <a:spcPts val="105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4000" b="1" spc="-5" dirty="0">
                <a:solidFill>
                  <a:srgbClr val="B8D137"/>
                </a:solidFill>
                <a:latin typeface="Calibri"/>
                <a:cs typeface="Calibri"/>
              </a:rPr>
              <a:t>1ª MAIOR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REDE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ATENDIMENTO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98041" y="695705"/>
            <a:ext cx="10607040" cy="5424170"/>
          </a:xfrm>
          <a:custGeom>
            <a:avLst/>
            <a:gdLst/>
            <a:ahLst/>
            <a:cxnLst/>
            <a:rect l="l" t="t" r="r" b="b"/>
            <a:pathLst>
              <a:path w="10607040" h="5424170">
                <a:moveTo>
                  <a:pt x="0" y="378587"/>
                </a:moveTo>
                <a:lnTo>
                  <a:pt x="2950" y="331106"/>
                </a:lnTo>
                <a:lnTo>
                  <a:pt x="11564" y="285384"/>
                </a:lnTo>
                <a:lnTo>
                  <a:pt x="25487" y="241774"/>
                </a:lnTo>
                <a:lnTo>
                  <a:pt x="44363" y="200631"/>
                </a:lnTo>
                <a:lnTo>
                  <a:pt x="67839" y="162312"/>
                </a:lnTo>
                <a:lnTo>
                  <a:pt x="95558" y="127170"/>
                </a:lnTo>
                <a:lnTo>
                  <a:pt x="127165" y="95562"/>
                </a:lnTo>
                <a:lnTo>
                  <a:pt x="162306" y="67842"/>
                </a:lnTo>
                <a:lnTo>
                  <a:pt x="200625" y="44366"/>
                </a:lnTo>
                <a:lnTo>
                  <a:pt x="241768" y="25488"/>
                </a:lnTo>
                <a:lnTo>
                  <a:pt x="285379" y="11565"/>
                </a:lnTo>
                <a:lnTo>
                  <a:pt x="331104" y="2950"/>
                </a:lnTo>
                <a:lnTo>
                  <a:pt x="378587" y="0"/>
                </a:lnTo>
                <a:lnTo>
                  <a:pt x="10228453" y="0"/>
                </a:lnTo>
                <a:lnTo>
                  <a:pt x="10275933" y="2950"/>
                </a:lnTo>
                <a:lnTo>
                  <a:pt x="10321655" y="11565"/>
                </a:lnTo>
                <a:lnTo>
                  <a:pt x="10365265" y="25488"/>
                </a:lnTo>
                <a:lnTo>
                  <a:pt x="10406408" y="44366"/>
                </a:lnTo>
                <a:lnTo>
                  <a:pt x="10444727" y="67842"/>
                </a:lnTo>
                <a:lnTo>
                  <a:pt x="10479869" y="95562"/>
                </a:lnTo>
                <a:lnTo>
                  <a:pt x="10511477" y="127170"/>
                </a:lnTo>
                <a:lnTo>
                  <a:pt x="10539197" y="162312"/>
                </a:lnTo>
                <a:lnTo>
                  <a:pt x="10562673" y="200631"/>
                </a:lnTo>
                <a:lnTo>
                  <a:pt x="10581551" y="241774"/>
                </a:lnTo>
                <a:lnTo>
                  <a:pt x="10595474" y="285384"/>
                </a:lnTo>
                <a:lnTo>
                  <a:pt x="10604089" y="331106"/>
                </a:lnTo>
                <a:lnTo>
                  <a:pt x="10607040" y="378587"/>
                </a:lnTo>
                <a:lnTo>
                  <a:pt x="10607040" y="5045265"/>
                </a:lnTo>
                <a:lnTo>
                  <a:pt x="10604089" y="5092761"/>
                </a:lnTo>
                <a:lnTo>
                  <a:pt x="10595474" y="5138497"/>
                </a:lnTo>
                <a:lnTo>
                  <a:pt x="10581551" y="5182118"/>
                </a:lnTo>
                <a:lnTo>
                  <a:pt x="10562673" y="5223268"/>
                </a:lnTo>
                <a:lnTo>
                  <a:pt x="10539197" y="5261594"/>
                </a:lnTo>
                <a:lnTo>
                  <a:pt x="10511477" y="5296740"/>
                </a:lnTo>
                <a:lnTo>
                  <a:pt x="10479869" y="5328351"/>
                </a:lnTo>
                <a:lnTo>
                  <a:pt x="10444727" y="5356073"/>
                </a:lnTo>
                <a:lnTo>
                  <a:pt x="10406408" y="5379550"/>
                </a:lnTo>
                <a:lnTo>
                  <a:pt x="10365265" y="5398427"/>
                </a:lnTo>
                <a:lnTo>
                  <a:pt x="10321655" y="5412351"/>
                </a:lnTo>
                <a:lnTo>
                  <a:pt x="10275933" y="5420965"/>
                </a:lnTo>
                <a:lnTo>
                  <a:pt x="10228453" y="5423916"/>
                </a:lnTo>
                <a:lnTo>
                  <a:pt x="378587" y="5423916"/>
                </a:lnTo>
                <a:lnTo>
                  <a:pt x="331104" y="5420965"/>
                </a:lnTo>
                <a:lnTo>
                  <a:pt x="285379" y="5412351"/>
                </a:lnTo>
                <a:lnTo>
                  <a:pt x="241768" y="5398427"/>
                </a:lnTo>
                <a:lnTo>
                  <a:pt x="200625" y="5379550"/>
                </a:lnTo>
                <a:lnTo>
                  <a:pt x="162306" y="5356073"/>
                </a:lnTo>
                <a:lnTo>
                  <a:pt x="127165" y="5328351"/>
                </a:lnTo>
                <a:lnTo>
                  <a:pt x="95558" y="5296740"/>
                </a:lnTo>
                <a:lnTo>
                  <a:pt x="67839" y="5261594"/>
                </a:lnTo>
                <a:lnTo>
                  <a:pt x="44363" y="5223268"/>
                </a:lnTo>
                <a:lnTo>
                  <a:pt x="25487" y="5182118"/>
                </a:lnTo>
                <a:lnTo>
                  <a:pt x="11564" y="5138497"/>
                </a:lnTo>
                <a:lnTo>
                  <a:pt x="2950" y="5092761"/>
                </a:lnTo>
                <a:lnTo>
                  <a:pt x="0" y="5045265"/>
                </a:lnTo>
                <a:lnTo>
                  <a:pt x="0" y="3785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445008"/>
            <a:ext cx="5775960" cy="5968365"/>
            <a:chOff x="0" y="445008"/>
            <a:chExt cx="5775960" cy="596836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5008"/>
              <a:ext cx="4800561" cy="59679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4351" y="2121408"/>
              <a:ext cx="3721608" cy="397459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82CE435E-2C13-6B3B-30D9-59140670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28" b="9915"/>
          <a:stretch/>
        </p:blipFill>
        <p:spPr>
          <a:xfrm>
            <a:off x="229963" y="201426"/>
            <a:ext cx="11732074" cy="647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7388" y="498175"/>
            <a:ext cx="439981" cy="137712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 flipH="1">
            <a:off x="0" y="0"/>
            <a:ext cx="7718302" cy="6858000"/>
            <a:chOff x="4930837" y="0"/>
            <a:chExt cx="7261225" cy="6858000"/>
          </a:xfrm>
        </p:grpSpPr>
        <p:sp>
          <p:nvSpPr>
            <p:cNvPr id="4" name="object 4"/>
            <p:cNvSpPr/>
            <p:nvPr/>
          </p:nvSpPr>
          <p:spPr>
            <a:xfrm>
              <a:off x="8585851" y="5291775"/>
              <a:ext cx="3606165" cy="1566545"/>
            </a:xfrm>
            <a:custGeom>
              <a:avLst/>
              <a:gdLst/>
              <a:ahLst/>
              <a:cxnLst/>
              <a:rect l="l" t="t" r="r" b="b"/>
              <a:pathLst>
                <a:path w="3606165" h="1566545">
                  <a:moveTo>
                    <a:pt x="212494" y="0"/>
                  </a:moveTo>
                  <a:lnTo>
                    <a:pt x="3606147" y="0"/>
                  </a:lnTo>
                  <a:lnTo>
                    <a:pt x="3606148" y="1566222"/>
                  </a:lnTo>
                  <a:lnTo>
                    <a:pt x="748512" y="1566222"/>
                  </a:lnTo>
                  <a:lnTo>
                    <a:pt x="28053" y="319325"/>
                  </a:lnTo>
                  <a:lnTo>
                    <a:pt x="8860" y="275893"/>
                  </a:lnTo>
                  <a:lnTo>
                    <a:pt x="0" y="231612"/>
                  </a:lnTo>
                  <a:lnTo>
                    <a:pt x="734" y="187757"/>
                  </a:lnTo>
                  <a:lnTo>
                    <a:pt x="10324" y="145606"/>
                  </a:lnTo>
                  <a:lnTo>
                    <a:pt x="28032" y="106436"/>
                  </a:lnTo>
                  <a:lnTo>
                    <a:pt x="53120" y="71525"/>
                  </a:lnTo>
                  <a:lnTo>
                    <a:pt x="84848" y="42148"/>
                  </a:lnTo>
                  <a:lnTo>
                    <a:pt x="122479" y="19583"/>
                  </a:lnTo>
                  <a:lnTo>
                    <a:pt x="165273" y="5108"/>
                  </a:lnTo>
                  <a:lnTo>
                    <a:pt x="2124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808464" y="6197323"/>
              <a:ext cx="1374775" cy="281940"/>
            </a:xfrm>
            <a:custGeom>
              <a:avLst/>
              <a:gdLst/>
              <a:ahLst/>
              <a:cxnLst/>
              <a:rect l="l" t="t" r="r" b="b"/>
              <a:pathLst>
                <a:path w="1374775" h="281939">
                  <a:moveTo>
                    <a:pt x="500028" y="1597"/>
                  </a:moveTo>
                  <a:lnTo>
                    <a:pt x="452035" y="7355"/>
                  </a:lnTo>
                  <a:lnTo>
                    <a:pt x="409673" y="24627"/>
                  </a:lnTo>
                  <a:lnTo>
                    <a:pt x="375834" y="53413"/>
                  </a:lnTo>
                  <a:lnTo>
                    <a:pt x="353409" y="93713"/>
                  </a:lnTo>
                  <a:lnTo>
                    <a:pt x="345292" y="145525"/>
                  </a:lnTo>
                  <a:lnTo>
                    <a:pt x="350869" y="187912"/>
                  </a:lnTo>
                  <a:lnTo>
                    <a:pt x="368017" y="225156"/>
                  </a:lnTo>
                  <a:lnTo>
                    <a:pt x="397362" y="254800"/>
                  </a:lnTo>
                  <a:lnTo>
                    <a:pt x="439530" y="274388"/>
                  </a:lnTo>
                  <a:lnTo>
                    <a:pt x="495147" y="281464"/>
                  </a:lnTo>
                  <a:lnTo>
                    <a:pt x="518223" y="280389"/>
                  </a:lnTo>
                  <a:lnTo>
                    <a:pt x="538097" y="277665"/>
                  </a:lnTo>
                  <a:lnTo>
                    <a:pt x="554004" y="274042"/>
                  </a:lnTo>
                  <a:lnTo>
                    <a:pt x="565181" y="270269"/>
                  </a:lnTo>
                  <a:lnTo>
                    <a:pt x="555074" y="220691"/>
                  </a:lnTo>
                  <a:lnTo>
                    <a:pt x="504910" y="220691"/>
                  </a:lnTo>
                  <a:lnTo>
                    <a:pt x="470885" y="215169"/>
                  </a:lnTo>
                  <a:lnTo>
                    <a:pt x="445254" y="199301"/>
                  </a:lnTo>
                  <a:lnTo>
                    <a:pt x="429089" y="174137"/>
                  </a:lnTo>
                  <a:lnTo>
                    <a:pt x="423463" y="140727"/>
                  </a:lnTo>
                  <a:lnTo>
                    <a:pt x="429979" y="105293"/>
                  </a:lnTo>
                  <a:lnTo>
                    <a:pt x="447491" y="80354"/>
                  </a:lnTo>
                  <a:lnTo>
                    <a:pt x="472944" y="65611"/>
                  </a:lnTo>
                  <a:lnTo>
                    <a:pt x="503282" y="60763"/>
                  </a:lnTo>
                  <a:lnTo>
                    <a:pt x="557917" y="60763"/>
                  </a:lnTo>
                  <a:lnTo>
                    <a:pt x="561408" y="47468"/>
                  </a:lnTo>
                  <a:lnTo>
                    <a:pt x="557034" y="25181"/>
                  </a:lnTo>
                  <a:lnTo>
                    <a:pt x="537999" y="8292"/>
                  </a:lnTo>
                  <a:lnTo>
                    <a:pt x="500028" y="1597"/>
                  </a:lnTo>
                  <a:close/>
                </a:path>
                <a:path w="1374775" h="281939">
                  <a:moveTo>
                    <a:pt x="553769" y="214293"/>
                  </a:moveTo>
                  <a:lnTo>
                    <a:pt x="543850" y="216643"/>
                  </a:lnTo>
                  <a:lnTo>
                    <a:pt x="531789" y="218692"/>
                  </a:lnTo>
                  <a:lnTo>
                    <a:pt x="518503" y="220141"/>
                  </a:lnTo>
                  <a:lnTo>
                    <a:pt x="504910" y="220691"/>
                  </a:lnTo>
                  <a:lnTo>
                    <a:pt x="555074" y="220691"/>
                  </a:lnTo>
                  <a:lnTo>
                    <a:pt x="553769" y="214293"/>
                  </a:lnTo>
                  <a:close/>
                </a:path>
                <a:path w="1374775" h="281939">
                  <a:moveTo>
                    <a:pt x="557917" y="60763"/>
                  </a:moveTo>
                  <a:lnTo>
                    <a:pt x="503282" y="60763"/>
                  </a:lnTo>
                  <a:lnTo>
                    <a:pt x="520130" y="61812"/>
                  </a:lnTo>
                  <a:lnTo>
                    <a:pt x="535450" y="64359"/>
                  </a:lnTo>
                  <a:lnTo>
                    <a:pt x="547714" y="67508"/>
                  </a:lnTo>
                  <a:lnTo>
                    <a:pt x="555396" y="70359"/>
                  </a:lnTo>
                  <a:lnTo>
                    <a:pt x="557917" y="60763"/>
                  </a:lnTo>
                  <a:close/>
                </a:path>
                <a:path w="1374775" h="281939">
                  <a:moveTo>
                    <a:pt x="13029" y="204699"/>
                  </a:moveTo>
                  <a:lnTo>
                    <a:pt x="0" y="265471"/>
                  </a:lnTo>
                  <a:lnTo>
                    <a:pt x="56345" y="280089"/>
                  </a:lnTo>
                  <a:lnTo>
                    <a:pt x="81438" y="281464"/>
                  </a:lnTo>
                  <a:lnTo>
                    <a:pt x="134117" y="274492"/>
                  </a:lnTo>
                  <a:lnTo>
                    <a:pt x="170611" y="255675"/>
                  </a:lnTo>
                  <a:lnTo>
                    <a:pt x="191836" y="228163"/>
                  </a:lnTo>
                  <a:lnTo>
                    <a:pt x="193056" y="222291"/>
                  </a:lnTo>
                  <a:lnTo>
                    <a:pt x="84694" y="222291"/>
                  </a:lnTo>
                  <a:lnTo>
                    <a:pt x="64106" y="220892"/>
                  </a:lnTo>
                  <a:lnTo>
                    <a:pt x="44587" y="217093"/>
                  </a:lnTo>
                  <a:lnTo>
                    <a:pt x="27205" y="211495"/>
                  </a:lnTo>
                  <a:lnTo>
                    <a:pt x="13029" y="204699"/>
                  </a:lnTo>
                  <a:close/>
                </a:path>
                <a:path w="1374775" h="281939">
                  <a:moveTo>
                    <a:pt x="112383" y="1597"/>
                  </a:moveTo>
                  <a:lnTo>
                    <a:pt x="65530" y="8093"/>
                  </a:lnTo>
                  <a:lnTo>
                    <a:pt x="30741" y="25982"/>
                  </a:lnTo>
                  <a:lnTo>
                    <a:pt x="9085" y="52867"/>
                  </a:lnTo>
                  <a:lnTo>
                    <a:pt x="1628" y="86351"/>
                  </a:lnTo>
                  <a:lnTo>
                    <a:pt x="7201" y="113714"/>
                  </a:lnTo>
                  <a:lnTo>
                    <a:pt x="23005" y="136129"/>
                  </a:lnTo>
                  <a:lnTo>
                    <a:pt x="47666" y="154047"/>
                  </a:lnTo>
                  <a:lnTo>
                    <a:pt x="79808" y="167915"/>
                  </a:lnTo>
                  <a:lnTo>
                    <a:pt x="99734" y="175836"/>
                  </a:lnTo>
                  <a:lnTo>
                    <a:pt x="113401" y="183308"/>
                  </a:lnTo>
                  <a:lnTo>
                    <a:pt x="121264" y="191080"/>
                  </a:lnTo>
                  <a:lnTo>
                    <a:pt x="123784" y="199901"/>
                  </a:lnTo>
                  <a:lnTo>
                    <a:pt x="121341" y="209471"/>
                  </a:lnTo>
                  <a:lnTo>
                    <a:pt x="114011" y="216493"/>
                  </a:lnTo>
                  <a:lnTo>
                    <a:pt x="101796" y="220817"/>
                  </a:lnTo>
                  <a:lnTo>
                    <a:pt x="84694" y="222291"/>
                  </a:lnTo>
                  <a:lnTo>
                    <a:pt x="193056" y="222291"/>
                  </a:lnTo>
                  <a:lnTo>
                    <a:pt x="198707" y="195103"/>
                  </a:lnTo>
                  <a:lnTo>
                    <a:pt x="194609" y="168614"/>
                  </a:lnTo>
                  <a:lnTo>
                    <a:pt x="181808" y="146324"/>
                  </a:lnTo>
                  <a:lnTo>
                    <a:pt x="159539" y="127633"/>
                  </a:lnTo>
                  <a:lnTo>
                    <a:pt x="127041" y="111941"/>
                  </a:lnTo>
                  <a:lnTo>
                    <a:pt x="104035" y="103594"/>
                  </a:lnTo>
                  <a:lnTo>
                    <a:pt x="88358" y="96747"/>
                  </a:lnTo>
                  <a:lnTo>
                    <a:pt x="79400" y="89900"/>
                  </a:lnTo>
                  <a:lnTo>
                    <a:pt x="76549" y="81553"/>
                  </a:lnTo>
                  <a:lnTo>
                    <a:pt x="78942" y="72904"/>
                  </a:lnTo>
                  <a:lnTo>
                    <a:pt x="85915" y="66358"/>
                  </a:lnTo>
                  <a:lnTo>
                    <a:pt x="97164" y="62211"/>
                  </a:lnTo>
                  <a:lnTo>
                    <a:pt x="112383" y="60763"/>
                  </a:lnTo>
                  <a:lnTo>
                    <a:pt x="175639" y="60763"/>
                  </a:lnTo>
                  <a:lnTo>
                    <a:pt x="178118" y="50166"/>
                  </a:lnTo>
                  <a:lnTo>
                    <a:pt x="174886" y="26779"/>
                  </a:lnTo>
                  <a:lnTo>
                    <a:pt x="155468" y="8792"/>
                  </a:lnTo>
                  <a:lnTo>
                    <a:pt x="112383" y="1597"/>
                  </a:lnTo>
                  <a:close/>
                </a:path>
                <a:path w="1374775" h="281939">
                  <a:moveTo>
                    <a:pt x="175639" y="60763"/>
                  </a:moveTo>
                  <a:lnTo>
                    <a:pt x="112383" y="60763"/>
                  </a:lnTo>
                  <a:lnTo>
                    <a:pt x="132793" y="62312"/>
                  </a:lnTo>
                  <a:lnTo>
                    <a:pt x="151065" y="65961"/>
                  </a:lnTo>
                  <a:lnTo>
                    <a:pt x="165062" y="70209"/>
                  </a:lnTo>
                  <a:lnTo>
                    <a:pt x="172646" y="73557"/>
                  </a:lnTo>
                  <a:lnTo>
                    <a:pt x="175639" y="60763"/>
                  </a:lnTo>
                  <a:close/>
                </a:path>
                <a:path w="1374775" h="281939">
                  <a:moveTo>
                    <a:pt x="236161" y="4793"/>
                  </a:moveTo>
                  <a:lnTo>
                    <a:pt x="236161" y="278265"/>
                  </a:lnTo>
                  <a:lnTo>
                    <a:pt x="309472" y="278265"/>
                  </a:lnTo>
                  <a:lnTo>
                    <a:pt x="309472" y="49578"/>
                  </a:lnTo>
                  <a:lnTo>
                    <a:pt x="293587" y="14586"/>
                  </a:lnTo>
                  <a:lnTo>
                    <a:pt x="236161" y="4793"/>
                  </a:lnTo>
                  <a:close/>
                </a:path>
                <a:path w="1374775" h="281939">
                  <a:moveTo>
                    <a:pt x="1272060" y="3195"/>
                  </a:moveTo>
                  <a:lnTo>
                    <a:pt x="1255766" y="3195"/>
                  </a:lnTo>
                  <a:lnTo>
                    <a:pt x="1230109" y="3745"/>
                  </a:lnTo>
                  <a:lnTo>
                    <a:pt x="1205678" y="5193"/>
                  </a:lnTo>
                  <a:lnTo>
                    <a:pt x="1184303" y="7240"/>
                  </a:lnTo>
                  <a:lnTo>
                    <a:pt x="1167811" y="9587"/>
                  </a:lnTo>
                  <a:lnTo>
                    <a:pt x="1167811" y="276666"/>
                  </a:lnTo>
                  <a:lnTo>
                    <a:pt x="1180641" y="278765"/>
                  </a:lnTo>
                  <a:lnTo>
                    <a:pt x="1197133" y="280264"/>
                  </a:lnTo>
                  <a:lnTo>
                    <a:pt x="1217286" y="281164"/>
                  </a:lnTo>
                  <a:lnTo>
                    <a:pt x="1241100" y="281464"/>
                  </a:lnTo>
                  <a:lnTo>
                    <a:pt x="1249605" y="281439"/>
                  </a:lnTo>
                  <a:lnTo>
                    <a:pt x="1257801" y="281264"/>
                  </a:lnTo>
                  <a:lnTo>
                    <a:pt x="1265386" y="280789"/>
                  </a:lnTo>
                  <a:lnTo>
                    <a:pt x="1272060" y="279864"/>
                  </a:lnTo>
                  <a:lnTo>
                    <a:pt x="1299942" y="276591"/>
                  </a:lnTo>
                  <a:lnTo>
                    <a:pt x="1341672" y="265246"/>
                  </a:lnTo>
                  <a:lnTo>
                    <a:pt x="1374647" y="237514"/>
                  </a:lnTo>
                  <a:lnTo>
                    <a:pt x="1374647" y="227089"/>
                  </a:lnTo>
                  <a:lnTo>
                    <a:pt x="1241100" y="227089"/>
                  </a:lnTo>
                  <a:lnTo>
                    <a:pt x="1241100" y="161517"/>
                  </a:lnTo>
                  <a:lnTo>
                    <a:pt x="1374647" y="161517"/>
                  </a:lnTo>
                  <a:lnTo>
                    <a:pt x="1374647" y="158071"/>
                  </a:lnTo>
                  <a:lnTo>
                    <a:pt x="1372836" y="154921"/>
                  </a:lnTo>
                  <a:lnTo>
                    <a:pt x="1355399" y="140252"/>
                  </a:lnTo>
                  <a:lnTo>
                    <a:pt x="1332310" y="131131"/>
                  </a:lnTo>
                  <a:lnTo>
                    <a:pt x="1332310" y="129533"/>
                  </a:lnTo>
                  <a:lnTo>
                    <a:pt x="1353184" y="118513"/>
                  </a:lnTo>
                  <a:lnTo>
                    <a:pt x="1361705" y="110341"/>
                  </a:lnTo>
                  <a:lnTo>
                    <a:pt x="1241100" y="110341"/>
                  </a:lnTo>
                  <a:lnTo>
                    <a:pt x="1241100" y="57567"/>
                  </a:lnTo>
                  <a:lnTo>
                    <a:pt x="1245981" y="55969"/>
                  </a:lnTo>
                  <a:lnTo>
                    <a:pt x="1374647" y="55969"/>
                  </a:lnTo>
                  <a:lnTo>
                    <a:pt x="1374647" y="52720"/>
                  </a:lnTo>
                  <a:lnTo>
                    <a:pt x="1340446" y="15979"/>
                  </a:lnTo>
                  <a:lnTo>
                    <a:pt x="1293281" y="4743"/>
                  </a:lnTo>
                  <a:lnTo>
                    <a:pt x="1272060" y="3195"/>
                  </a:lnTo>
                  <a:close/>
                </a:path>
                <a:path w="1374775" h="281939">
                  <a:moveTo>
                    <a:pt x="1374647" y="161517"/>
                  </a:moveTo>
                  <a:lnTo>
                    <a:pt x="1272060" y="161517"/>
                  </a:lnTo>
                  <a:lnTo>
                    <a:pt x="1286836" y="165166"/>
                  </a:lnTo>
                  <a:lnTo>
                    <a:pt x="1298717" y="171513"/>
                  </a:lnTo>
                  <a:lnTo>
                    <a:pt x="1306631" y="180859"/>
                  </a:lnTo>
                  <a:lnTo>
                    <a:pt x="1309508" y="193503"/>
                  </a:lnTo>
                  <a:lnTo>
                    <a:pt x="1306631" y="207297"/>
                  </a:lnTo>
                  <a:lnTo>
                    <a:pt x="1298717" y="217492"/>
                  </a:lnTo>
                  <a:lnTo>
                    <a:pt x="1286836" y="224090"/>
                  </a:lnTo>
                  <a:lnTo>
                    <a:pt x="1272060" y="227089"/>
                  </a:lnTo>
                  <a:lnTo>
                    <a:pt x="1374647" y="227089"/>
                  </a:lnTo>
                  <a:lnTo>
                    <a:pt x="1374647" y="161517"/>
                  </a:lnTo>
                  <a:close/>
                </a:path>
                <a:path w="1374775" h="281939">
                  <a:moveTo>
                    <a:pt x="1374647" y="55969"/>
                  </a:moveTo>
                  <a:lnTo>
                    <a:pt x="1272060" y="55969"/>
                  </a:lnTo>
                  <a:lnTo>
                    <a:pt x="1285818" y="58616"/>
                  </a:lnTo>
                  <a:lnTo>
                    <a:pt x="1295462" y="63961"/>
                  </a:lnTo>
                  <a:lnTo>
                    <a:pt x="1301139" y="71706"/>
                  </a:lnTo>
                  <a:lnTo>
                    <a:pt x="1302999" y="81553"/>
                  </a:lnTo>
                  <a:lnTo>
                    <a:pt x="1301139" y="91424"/>
                  </a:lnTo>
                  <a:lnTo>
                    <a:pt x="1295462" y="99345"/>
                  </a:lnTo>
                  <a:lnTo>
                    <a:pt x="1285819" y="105168"/>
                  </a:lnTo>
                  <a:lnTo>
                    <a:pt x="1272060" y="108741"/>
                  </a:lnTo>
                  <a:lnTo>
                    <a:pt x="1267157" y="108741"/>
                  </a:lnTo>
                  <a:lnTo>
                    <a:pt x="1262275" y="110341"/>
                  </a:lnTo>
                  <a:lnTo>
                    <a:pt x="1361705" y="110341"/>
                  </a:lnTo>
                  <a:lnTo>
                    <a:pt x="1367333" y="104944"/>
                  </a:lnTo>
                  <a:lnTo>
                    <a:pt x="1374647" y="90689"/>
                  </a:lnTo>
                  <a:lnTo>
                    <a:pt x="1374647" y="55969"/>
                  </a:lnTo>
                  <a:close/>
                </a:path>
                <a:path w="1374775" h="281939">
                  <a:moveTo>
                    <a:pt x="1011447" y="0"/>
                  </a:moveTo>
                  <a:lnTo>
                    <a:pt x="1009820" y="0"/>
                  </a:lnTo>
                  <a:lnTo>
                    <a:pt x="963066" y="7892"/>
                  </a:lnTo>
                  <a:lnTo>
                    <a:pt x="925070" y="28219"/>
                  </a:lnTo>
                  <a:lnTo>
                    <a:pt x="896770" y="58833"/>
                  </a:lnTo>
                  <a:lnTo>
                    <a:pt x="879102" y="97585"/>
                  </a:lnTo>
                  <a:lnTo>
                    <a:pt x="873005" y="142327"/>
                  </a:lnTo>
                  <a:lnTo>
                    <a:pt x="878608" y="186275"/>
                  </a:lnTo>
                  <a:lnTo>
                    <a:pt x="895156" y="224465"/>
                  </a:lnTo>
                  <a:lnTo>
                    <a:pt x="922258" y="254596"/>
                  </a:lnTo>
                  <a:lnTo>
                    <a:pt x="959525" y="274363"/>
                  </a:lnTo>
                  <a:lnTo>
                    <a:pt x="1006566" y="281464"/>
                  </a:lnTo>
                  <a:lnTo>
                    <a:pt x="1009820" y="281464"/>
                  </a:lnTo>
                  <a:lnTo>
                    <a:pt x="1055780" y="274951"/>
                  </a:lnTo>
                  <a:lnTo>
                    <a:pt x="1093294" y="256233"/>
                  </a:lnTo>
                  <a:lnTo>
                    <a:pt x="1121347" y="226538"/>
                  </a:lnTo>
                  <a:lnTo>
                    <a:pt x="1122528" y="223889"/>
                  </a:lnTo>
                  <a:lnTo>
                    <a:pt x="1009820" y="223889"/>
                  </a:lnTo>
                  <a:lnTo>
                    <a:pt x="985549" y="217867"/>
                  </a:lnTo>
                  <a:lnTo>
                    <a:pt x="967076" y="200900"/>
                  </a:lnTo>
                  <a:lnTo>
                    <a:pt x="955320" y="174637"/>
                  </a:lnTo>
                  <a:lnTo>
                    <a:pt x="951197" y="140727"/>
                  </a:lnTo>
                  <a:lnTo>
                    <a:pt x="955320" y="108417"/>
                  </a:lnTo>
                  <a:lnTo>
                    <a:pt x="967076" y="82554"/>
                  </a:lnTo>
                  <a:lnTo>
                    <a:pt x="985549" y="65387"/>
                  </a:lnTo>
                  <a:lnTo>
                    <a:pt x="1009820" y="59165"/>
                  </a:lnTo>
                  <a:lnTo>
                    <a:pt x="1124127" y="59165"/>
                  </a:lnTo>
                  <a:lnTo>
                    <a:pt x="1123795" y="58372"/>
                  </a:lnTo>
                  <a:lnTo>
                    <a:pt x="1097160" y="27784"/>
                  </a:lnTo>
                  <a:lnTo>
                    <a:pt x="1059737" y="7406"/>
                  </a:lnTo>
                  <a:lnTo>
                    <a:pt x="1011447" y="0"/>
                  </a:lnTo>
                  <a:close/>
                </a:path>
                <a:path w="1374775" h="281939">
                  <a:moveTo>
                    <a:pt x="1124127" y="59165"/>
                  </a:moveTo>
                  <a:lnTo>
                    <a:pt x="1009820" y="59165"/>
                  </a:lnTo>
                  <a:lnTo>
                    <a:pt x="1033850" y="65387"/>
                  </a:lnTo>
                  <a:lnTo>
                    <a:pt x="1051769" y="82554"/>
                  </a:lnTo>
                  <a:lnTo>
                    <a:pt x="1062969" y="108417"/>
                  </a:lnTo>
                  <a:lnTo>
                    <a:pt x="1066837" y="140727"/>
                  </a:lnTo>
                  <a:lnTo>
                    <a:pt x="1062969" y="174637"/>
                  </a:lnTo>
                  <a:lnTo>
                    <a:pt x="1051769" y="200900"/>
                  </a:lnTo>
                  <a:lnTo>
                    <a:pt x="1033850" y="217867"/>
                  </a:lnTo>
                  <a:lnTo>
                    <a:pt x="1009820" y="223889"/>
                  </a:lnTo>
                  <a:lnTo>
                    <a:pt x="1122528" y="223889"/>
                  </a:lnTo>
                  <a:lnTo>
                    <a:pt x="1138924" y="187093"/>
                  </a:lnTo>
                  <a:lnTo>
                    <a:pt x="1145008" y="139127"/>
                  </a:lnTo>
                  <a:lnTo>
                    <a:pt x="1139718" y="96407"/>
                  </a:lnTo>
                  <a:lnTo>
                    <a:pt x="1124127" y="59165"/>
                  </a:lnTo>
                  <a:close/>
                </a:path>
                <a:path w="1374775" h="281939">
                  <a:moveTo>
                    <a:pt x="713387" y="0"/>
                  </a:moveTo>
                  <a:lnTo>
                    <a:pt x="711760" y="0"/>
                  </a:lnTo>
                  <a:lnTo>
                    <a:pt x="665800" y="7892"/>
                  </a:lnTo>
                  <a:lnTo>
                    <a:pt x="628286" y="28219"/>
                  </a:lnTo>
                  <a:lnTo>
                    <a:pt x="600233" y="58833"/>
                  </a:lnTo>
                  <a:lnTo>
                    <a:pt x="582656" y="97585"/>
                  </a:lnTo>
                  <a:lnTo>
                    <a:pt x="576572" y="142327"/>
                  </a:lnTo>
                  <a:lnTo>
                    <a:pt x="582175" y="186275"/>
                  </a:lnTo>
                  <a:lnTo>
                    <a:pt x="598723" y="224465"/>
                  </a:lnTo>
                  <a:lnTo>
                    <a:pt x="625825" y="254596"/>
                  </a:lnTo>
                  <a:lnTo>
                    <a:pt x="663092" y="274363"/>
                  </a:lnTo>
                  <a:lnTo>
                    <a:pt x="710133" y="281464"/>
                  </a:lnTo>
                  <a:lnTo>
                    <a:pt x="711760" y="281464"/>
                  </a:lnTo>
                  <a:lnTo>
                    <a:pt x="758514" y="274951"/>
                  </a:lnTo>
                  <a:lnTo>
                    <a:pt x="796510" y="256233"/>
                  </a:lnTo>
                  <a:lnTo>
                    <a:pt x="824810" y="226538"/>
                  </a:lnTo>
                  <a:lnTo>
                    <a:pt x="825997" y="223889"/>
                  </a:lnTo>
                  <a:lnTo>
                    <a:pt x="711760" y="223889"/>
                  </a:lnTo>
                  <a:lnTo>
                    <a:pt x="687734" y="217867"/>
                  </a:lnTo>
                  <a:lnTo>
                    <a:pt x="669821" y="200900"/>
                  </a:lnTo>
                  <a:lnTo>
                    <a:pt x="658630" y="174637"/>
                  </a:lnTo>
                  <a:lnTo>
                    <a:pt x="654764" y="140727"/>
                  </a:lnTo>
                  <a:lnTo>
                    <a:pt x="658630" y="108417"/>
                  </a:lnTo>
                  <a:lnTo>
                    <a:pt x="669821" y="82554"/>
                  </a:lnTo>
                  <a:lnTo>
                    <a:pt x="687733" y="65387"/>
                  </a:lnTo>
                  <a:lnTo>
                    <a:pt x="711760" y="59165"/>
                  </a:lnTo>
                  <a:lnTo>
                    <a:pt x="827129" y="59165"/>
                  </a:lnTo>
                  <a:lnTo>
                    <a:pt x="826789" y="58372"/>
                  </a:lnTo>
                  <a:lnTo>
                    <a:pt x="799673" y="27784"/>
                  </a:lnTo>
                  <a:lnTo>
                    <a:pt x="761846" y="7406"/>
                  </a:lnTo>
                  <a:lnTo>
                    <a:pt x="713387" y="0"/>
                  </a:lnTo>
                  <a:close/>
                </a:path>
                <a:path w="1374775" h="281939">
                  <a:moveTo>
                    <a:pt x="827129" y="59165"/>
                  </a:moveTo>
                  <a:lnTo>
                    <a:pt x="711760" y="59165"/>
                  </a:lnTo>
                  <a:lnTo>
                    <a:pt x="736730" y="65387"/>
                  </a:lnTo>
                  <a:lnTo>
                    <a:pt x="755133" y="82554"/>
                  </a:lnTo>
                  <a:lnTo>
                    <a:pt x="766510" y="108417"/>
                  </a:lnTo>
                  <a:lnTo>
                    <a:pt x="770404" y="140727"/>
                  </a:lnTo>
                  <a:lnTo>
                    <a:pt x="766536" y="174637"/>
                  </a:lnTo>
                  <a:lnTo>
                    <a:pt x="755336" y="200900"/>
                  </a:lnTo>
                  <a:lnTo>
                    <a:pt x="737417" y="217867"/>
                  </a:lnTo>
                  <a:lnTo>
                    <a:pt x="713387" y="223889"/>
                  </a:lnTo>
                  <a:lnTo>
                    <a:pt x="825997" y="223889"/>
                  </a:lnTo>
                  <a:lnTo>
                    <a:pt x="842478" y="187093"/>
                  </a:lnTo>
                  <a:lnTo>
                    <a:pt x="848575" y="139127"/>
                  </a:lnTo>
                  <a:lnTo>
                    <a:pt x="843115" y="96407"/>
                  </a:lnTo>
                  <a:lnTo>
                    <a:pt x="827129" y="59165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66141" y="5728728"/>
              <a:ext cx="236161" cy="2462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63502" y="5728728"/>
              <a:ext cx="275590" cy="177800"/>
            </a:xfrm>
            <a:custGeom>
              <a:avLst/>
              <a:gdLst/>
              <a:ahLst/>
              <a:cxnLst/>
              <a:rect l="l" t="t" r="r" b="b"/>
              <a:pathLst>
                <a:path w="275590" h="177800">
                  <a:moveTo>
                    <a:pt x="260727" y="0"/>
                  </a:moveTo>
                  <a:lnTo>
                    <a:pt x="0" y="0"/>
                  </a:lnTo>
                  <a:lnTo>
                    <a:pt x="105581" y="177518"/>
                  </a:lnTo>
                  <a:lnTo>
                    <a:pt x="185401" y="177518"/>
                  </a:lnTo>
                  <a:lnTo>
                    <a:pt x="273357" y="28783"/>
                  </a:lnTo>
                  <a:lnTo>
                    <a:pt x="274984" y="23990"/>
                  </a:lnTo>
                  <a:lnTo>
                    <a:pt x="274984" y="20794"/>
                  </a:lnTo>
                  <a:lnTo>
                    <a:pt x="272997" y="11868"/>
                  </a:lnTo>
                  <a:lnTo>
                    <a:pt x="267650" y="4596"/>
                  </a:lnTo>
                  <a:lnTo>
                    <a:pt x="260727" y="0"/>
                  </a:lnTo>
                  <a:close/>
                </a:path>
              </a:pathLst>
            </a:custGeom>
            <a:solidFill>
              <a:srgbClr val="3BB1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94820" y="5906246"/>
              <a:ext cx="254635" cy="226060"/>
            </a:xfrm>
            <a:custGeom>
              <a:avLst/>
              <a:gdLst/>
              <a:ahLst/>
              <a:cxnLst/>
              <a:rect l="l" t="t" r="r" b="b"/>
              <a:pathLst>
                <a:path w="254634" h="226060">
                  <a:moveTo>
                    <a:pt x="254082" y="0"/>
                  </a:moveTo>
                  <a:lnTo>
                    <a:pt x="249179" y="0"/>
                  </a:lnTo>
                  <a:lnTo>
                    <a:pt x="40701" y="0"/>
                  </a:lnTo>
                  <a:lnTo>
                    <a:pt x="0" y="68774"/>
                  </a:lnTo>
                  <a:lnTo>
                    <a:pt x="86307" y="215910"/>
                  </a:lnTo>
                  <a:lnTo>
                    <a:pt x="91210" y="220704"/>
                  </a:lnTo>
                  <a:lnTo>
                    <a:pt x="94464" y="222302"/>
                  </a:lnTo>
                  <a:lnTo>
                    <a:pt x="97719" y="225498"/>
                  </a:lnTo>
                  <a:lnTo>
                    <a:pt x="115640" y="225498"/>
                  </a:lnTo>
                  <a:lnTo>
                    <a:pt x="123776" y="222302"/>
                  </a:lnTo>
                  <a:lnTo>
                    <a:pt x="254082" y="0"/>
                  </a:lnTo>
                  <a:close/>
                </a:path>
              </a:pathLst>
            </a:custGeom>
            <a:solidFill>
              <a:srgbClr val="B0D9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30837" y="0"/>
              <a:ext cx="7261225" cy="6850380"/>
            </a:xfrm>
            <a:custGeom>
              <a:avLst/>
              <a:gdLst/>
              <a:ahLst/>
              <a:cxnLst/>
              <a:rect l="l" t="t" r="r" b="b"/>
              <a:pathLst>
                <a:path w="7261225" h="6850380">
                  <a:moveTo>
                    <a:pt x="285589" y="0"/>
                  </a:moveTo>
                  <a:lnTo>
                    <a:pt x="7261162" y="0"/>
                  </a:lnTo>
                  <a:lnTo>
                    <a:pt x="7261163" y="6850046"/>
                  </a:lnTo>
                  <a:lnTo>
                    <a:pt x="3613368" y="6850046"/>
                  </a:lnTo>
                  <a:lnTo>
                    <a:pt x="68996" y="712415"/>
                  </a:lnTo>
                  <a:lnTo>
                    <a:pt x="47570" y="671288"/>
                  </a:lnTo>
                  <a:lnTo>
                    <a:pt x="30265" y="629541"/>
                  </a:lnTo>
                  <a:lnTo>
                    <a:pt x="16968" y="587372"/>
                  </a:lnTo>
                  <a:lnTo>
                    <a:pt x="7567" y="544974"/>
                  </a:lnTo>
                  <a:lnTo>
                    <a:pt x="1948" y="502545"/>
                  </a:lnTo>
                  <a:lnTo>
                    <a:pt x="0" y="460279"/>
                  </a:lnTo>
                  <a:lnTo>
                    <a:pt x="1607" y="418372"/>
                  </a:lnTo>
                  <a:lnTo>
                    <a:pt x="6659" y="377019"/>
                  </a:lnTo>
                  <a:lnTo>
                    <a:pt x="15042" y="336417"/>
                  </a:lnTo>
                  <a:lnTo>
                    <a:pt x="26643" y="296760"/>
                  </a:lnTo>
                  <a:lnTo>
                    <a:pt x="41349" y="258245"/>
                  </a:lnTo>
                  <a:lnTo>
                    <a:pt x="59048" y="221066"/>
                  </a:lnTo>
                  <a:lnTo>
                    <a:pt x="79626" y="185419"/>
                  </a:lnTo>
                  <a:lnTo>
                    <a:pt x="102970" y="151501"/>
                  </a:lnTo>
                  <a:lnTo>
                    <a:pt x="128968" y="119506"/>
                  </a:lnTo>
                  <a:lnTo>
                    <a:pt x="157507" y="89630"/>
                  </a:lnTo>
                  <a:lnTo>
                    <a:pt x="188473" y="62069"/>
                  </a:lnTo>
                  <a:lnTo>
                    <a:pt x="221754" y="37017"/>
                  </a:lnTo>
                  <a:lnTo>
                    <a:pt x="257238" y="14672"/>
                  </a:lnTo>
                  <a:lnTo>
                    <a:pt x="285589" y="0"/>
                  </a:lnTo>
                  <a:close/>
                </a:path>
              </a:pathLst>
            </a:custGeom>
            <a:solidFill>
              <a:srgbClr val="009F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61660" y="0"/>
              <a:ext cx="6530340" cy="68579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585851" y="5316227"/>
              <a:ext cx="3606165" cy="1541780"/>
            </a:xfrm>
            <a:custGeom>
              <a:avLst/>
              <a:gdLst/>
              <a:ahLst/>
              <a:cxnLst/>
              <a:rect l="l" t="t" r="r" b="b"/>
              <a:pathLst>
                <a:path w="3606165" h="1541779">
                  <a:moveTo>
                    <a:pt x="212494" y="0"/>
                  </a:moveTo>
                  <a:lnTo>
                    <a:pt x="3606147" y="0"/>
                  </a:lnTo>
                  <a:lnTo>
                    <a:pt x="3606148" y="1541771"/>
                  </a:lnTo>
                  <a:lnTo>
                    <a:pt x="733564" y="1541771"/>
                  </a:lnTo>
                  <a:lnTo>
                    <a:pt x="28053" y="319619"/>
                  </a:lnTo>
                  <a:lnTo>
                    <a:pt x="8860" y="276148"/>
                  </a:lnTo>
                  <a:lnTo>
                    <a:pt x="0" y="231825"/>
                  </a:lnTo>
                  <a:lnTo>
                    <a:pt x="734" y="187930"/>
                  </a:lnTo>
                  <a:lnTo>
                    <a:pt x="10324" y="145740"/>
                  </a:lnTo>
                  <a:lnTo>
                    <a:pt x="28032" y="106534"/>
                  </a:lnTo>
                  <a:lnTo>
                    <a:pt x="53120" y="71590"/>
                  </a:lnTo>
                  <a:lnTo>
                    <a:pt x="84848" y="42187"/>
                  </a:lnTo>
                  <a:lnTo>
                    <a:pt x="122479" y="19602"/>
                  </a:lnTo>
                  <a:lnTo>
                    <a:pt x="165273" y="5113"/>
                  </a:lnTo>
                  <a:lnTo>
                    <a:pt x="2124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4451" y="302463"/>
            <a:ext cx="7624149" cy="1946046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20065">
              <a:lnSpc>
                <a:spcPct val="100000"/>
              </a:lnSpc>
              <a:spcBef>
                <a:spcPts val="105"/>
              </a:spcBef>
            </a:pPr>
            <a:r>
              <a:rPr lang="pt-BR" sz="4000" b="1" spc="-5" dirty="0">
                <a:solidFill>
                  <a:srgbClr val="003641"/>
                </a:solidFill>
                <a:latin typeface="Asap" panose="020F0504030202060203" pitchFamily="34" charset="0"/>
              </a:rPr>
              <a:t>NÚMEROS</a:t>
            </a:r>
            <a:r>
              <a:rPr lang="pt-BR" sz="4000" b="1" spc="-100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spc="-5" dirty="0">
                <a:solidFill>
                  <a:srgbClr val="003641"/>
                </a:solidFill>
                <a:latin typeface="Asap" panose="020F0504030202060203" pitchFamily="34" charset="0"/>
              </a:rPr>
              <a:t>QUE I</a:t>
            </a:r>
            <a:r>
              <a:rPr lang="pt-BR" sz="4000" b="1" dirty="0">
                <a:solidFill>
                  <a:srgbClr val="003641"/>
                </a:solidFill>
                <a:latin typeface="Asap" panose="020F0504030202060203" pitchFamily="34" charset="0"/>
              </a:rPr>
              <a:t>MPULSIONAM</a:t>
            </a:r>
            <a:endParaRPr lang="pt-BR" sz="4000" b="1" dirty="0">
              <a:latin typeface="Asap" panose="020F0504030202060203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lang="pt-BR" sz="4000" b="1" dirty="0">
                <a:solidFill>
                  <a:srgbClr val="003641"/>
                </a:solidFill>
                <a:latin typeface="Asap" panose="020F0504030202060203" pitchFamily="34" charset="0"/>
              </a:rPr>
              <a:t>O</a:t>
            </a:r>
            <a:r>
              <a:rPr lang="pt-BR" sz="4000" b="1" spc="-30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spc="-10" dirty="0">
                <a:solidFill>
                  <a:srgbClr val="003641"/>
                </a:solidFill>
                <a:latin typeface="Asap" panose="020F0504030202060203" pitchFamily="34" charset="0"/>
              </a:rPr>
              <a:t>MERCADO</a:t>
            </a:r>
            <a:r>
              <a:rPr lang="pt-BR" sz="4000" b="1" spc="-25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dirty="0">
                <a:solidFill>
                  <a:srgbClr val="003641"/>
                </a:solidFill>
                <a:latin typeface="Asap" panose="020F0504030202060203" pitchFamily="34" charset="0"/>
              </a:rPr>
              <a:t>E</a:t>
            </a:r>
            <a:r>
              <a:rPr lang="pt-BR" sz="4000" b="1" spc="-20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spc="-5" dirty="0">
                <a:solidFill>
                  <a:srgbClr val="003641"/>
                </a:solidFill>
                <a:latin typeface="Asap" panose="020F0504030202060203" pitchFamily="34" charset="0"/>
              </a:rPr>
              <a:t>OS </a:t>
            </a:r>
            <a:r>
              <a:rPr lang="pt-BR" sz="4000" b="1" spc="-980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dirty="0">
                <a:solidFill>
                  <a:srgbClr val="003641"/>
                </a:solidFill>
                <a:latin typeface="Asap" panose="020F0504030202060203" pitchFamily="34" charset="0"/>
              </a:rPr>
              <a:t>SEUS</a:t>
            </a:r>
            <a:r>
              <a:rPr lang="pt-BR" sz="4000" b="1" spc="-15" dirty="0">
                <a:solidFill>
                  <a:srgbClr val="003641"/>
                </a:solidFill>
                <a:latin typeface="Asap" panose="020F0504030202060203" pitchFamily="34" charset="0"/>
              </a:rPr>
              <a:t> NEGÓCIOS</a:t>
            </a:r>
            <a:endParaRPr sz="4000" b="1" dirty="0">
              <a:latin typeface="Asap" panose="020F0504030202060203" pitchFamily="34" charset="0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6268" y="5643371"/>
            <a:ext cx="2299716" cy="842772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29428275-C46E-A4A8-3F2B-BB5ED4FEA65E}"/>
              </a:ext>
            </a:extLst>
          </p:cNvPr>
          <p:cNvSpPr txBox="1"/>
          <p:nvPr/>
        </p:nvSpPr>
        <p:spPr>
          <a:xfrm>
            <a:off x="224451" y="2539304"/>
            <a:ext cx="7624149" cy="407163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20065">
              <a:lnSpc>
                <a:spcPct val="100000"/>
              </a:lnSpc>
              <a:spcBef>
                <a:spcPts val="105"/>
              </a:spcBef>
            </a:pPr>
            <a:r>
              <a:rPr lang="pt-BR" sz="2000" i="1" spc="-5" dirty="0">
                <a:solidFill>
                  <a:schemeClr val="bg1"/>
                </a:solidFill>
                <a:latin typeface="Asap" panose="020F0504030202060203" pitchFamily="34" charset="0"/>
              </a:rPr>
              <a:t>SICOOB CREDICOPE </a:t>
            </a:r>
            <a:r>
              <a:rPr lang="pt-BR" sz="2000" i="1" spc="-5" dirty="0">
                <a:solidFill>
                  <a:schemeClr val="bg1"/>
                </a:solidFill>
                <a:latin typeface="Asap" panose="020F0504030202060203" pitchFamily="34" charset="0"/>
                <a:cs typeface="Calibri"/>
              </a:rPr>
              <a:t>EM NÚMEROS.</a:t>
            </a:r>
            <a:endParaRPr sz="2000" i="1" dirty="0">
              <a:solidFill>
                <a:schemeClr val="bg1"/>
              </a:solidFill>
              <a:latin typeface="Asap" panose="020F0504030202060203" pitchFamily="34" charset="0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5"/>
                </a:lnTo>
                <a:lnTo>
                  <a:pt x="12191999" y="6857995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716" y="292684"/>
            <a:ext cx="5751830" cy="1368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4400" spc="-45" dirty="0">
                <a:solidFill>
                  <a:srgbClr val="FFFFFF"/>
                </a:solidFill>
              </a:rPr>
              <a:t>ATUALMENTE, </a:t>
            </a:r>
            <a:r>
              <a:rPr sz="4400" dirty="0">
                <a:solidFill>
                  <a:srgbClr val="FFFFFF"/>
                </a:solidFill>
              </a:rPr>
              <a:t>O </a:t>
            </a:r>
            <a:r>
              <a:rPr sz="4400" spc="-10" dirty="0">
                <a:solidFill>
                  <a:srgbClr val="FFFFFF"/>
                </a:solidFill>
              </a:rPr>
              <a:t>SICOOB </a:t>
            </a:r>
            <a:r>
              <a:rPr sz="4400" spc="-980" dirty="0">
                <a:solidFill>
                  <a:srgbClr val="FFFFFF"/>
                </a:solidFill>
              </a:rPr>
              <a:t> </a:t>
            </a:r>
            <a:r>
              <a:rPr sz="4400" spc="-10" dirty="0">
                <a:solidFill>
                  <a:srgbClr val="FFFFFF"/>
                </a:solidFill>
              </a:rPr>
              <a:t>CREDI</a:t>
            </a:r>
            <a:r>
              <a:rPr lang="pt-BR" sz="4400" spc="-10" dirty="0">
                <a:solidFill>
                  <a:srgbClr val="FFFFFF"/>
                </a:solidFill>
              </a:rPr>
              <a:t>COPE</a:t>
            </a:r>
            <a:r>
              <a:rPr sz="4400" spc="-35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POSSUI:</a:t>
            </a:r>
            <a:endParaRPr sz="44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1316" y="5907023"/>
            <a:ext cx="612648" cy="5516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0946" y="6353047"/>
            <a:ext cx="692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base: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5702" y="6353047"/>
            <a:ext cx="187679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200" spc="-20" dirty="0">
                <a:solidFill>
                  <a:srgbClr val="FFFFFF"/>
                </a:solidFill>
                <a:latin typeface="Calibri"/>
                <a:cs typeface="Calibri"/>
              </a:rPr>
              <a:t>Mai/2023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Fonte: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CCS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67200" y="2492693"/>
            <a:ext cx="3307079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">
              <a:lnSpc>
                <a:spcPts val="11110"/>
              </a:lnSpc>
              <a:spcBef>
                <a:spcPts val="100"/>
              </a:spcBef>
            </a:pPr>
            <a:r>
              <a:rPr lang="pt-BR" sz="9600" b="1" spc="-260" dirty="0">
                <a:solidFill>
                  <a:srgbClr val="FFFFFF"/>
                </a:solidFill>
                <a:latin typeface="Calibri"/>
                <a:cs typeface="Calibri"/>
              </a:rPr>
              <a:t>28.283</a:t>
            </a:r>
            <a:endParaRPr sz="9600" dirty="0">
              <a:latin typeface="Calibri"/>
              <a:cs typeface="Calibri"/>
            </a:endParaRPr>
          </a:p>
          <a:p>
            <a:pPr marL="12700">
              <a:lnSpc>
                <a:spcPts val="3429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COOPERADOS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11245" y="2737832"/>
            <a:ext cx="965835" cy="1071880"/>
            <a:chOff x="605027" y="2879576"/>
            <a:chExt cx="965835" cy="1071880"/>
          </a:xfrm>
        </p:grpSpPr>
        <p:sp>
          <p:nvSpPr>
            <p:cNvPr id="9" name="object 9"/>
            <p:cNvSpPr/>
            <p:nvPr/>
          </p:nvSpPr>
          <p:spPr>
            <a:xfrm>
              <a:off x="681267" y="3468977"/>
              <a:ext cx="52705" cy="98425"/>
            </a:xfrm>
            <a:custGeom>
              <a:avLst/>
              <a:gdLst/>
              <a:ahLst/>
              <a:cxnLst/>
              <a:rect l="l" t="t" r="r" b="b"/>
              <a:pathLst>
                <a:path w="52704" h="98425">
                  <a:moveTo>
                    <a:pt x="775" y="0"/>
                  </a:moveTo>
                  <a:lnTo>
                    <a:pt x="0" y="97687"/>
                  </a:lnTo>
                  <a:lnTo>
                    <a:pt x="51948" y="97963"/>
                  </a:lnTo>
                  <a:lnTo>
                    <a:pt x="52465" y="27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1641" y="3355547"/>
              <a:ext cx="53340" cy="196850"/>
            </a:xfrm>
            <a:custGeom>
              <a:avLst/>
              <a:gdLst/>
              <a:ahLst/>
              <a:cxnLst/>
              <a:rect l="l" t="t" r="r" b="b"/>
              <a:pathLst>
                <a:path w="53340" h="196850">
                  <a:moveTo>
                    <a:pt x="1033" y="0"/>
                  </a:moveTo>
                  <a:lnTo>
                    <a:pt x="0" y="196133"/>
                  </a:lnTo>
                  <a:lnTo>
                    <a:pt x="51689" y="196408"/>
                  </a:lnTo>
                  <a:lnTo>
                    <a:pt x="52981" y="516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9063" y="3225550"/>
              <a:ext cx="295275" cy="354330"/>
            </a:xfrm>
            <a:custGeom>
              <a:avLst/>
              <a:gdLst/>
              <a:ahLst/>
              <a:cxnLst/>
              <a:rect l="l" t="t" r="r" b="b"/>
              <a:pathLst>
                <a:path w="295275" h="354329">
                  <a:moveTo>
                    <a:pt x="41867" y="0"/>
                  </a:moveTo>
                  <a:lnTo>
                    <a:pt x="37543" y="3061"/>
                  </a:lnTo>
                  <a:lnTo>
                    <a:pt x="24520" y="18652"/>
                  </a:lnTo>
                  <a:lnTo>
                    <a:pt x="11448" y="43595"/>
                  </a:lnTo>
                  <a:lnTo>
                    <a:pt x="6978" y="74712"/>
                  </a:lnTo>
                  <a:lnTo>
                    <a:pt x="7414" y="123762"/>
                  </a:lnTo>
                  <a:lnTo>
                    <a:pt x="4846" y="188852"/>
                  </a:lnTo>
                  <a:lnTo>
                    <a:pt x="1599" y="245707"/>
                  </a:lnTo>
                  <a:lnTo>
                    <a:pt x="0" y="270053"/>
                  </a:lnTo>
                  <a:lnTo>
                    <a:pt x="105444" y="270570"/>
                  </a:lnTo>
                  <a:lnTo>
                    <a:pt x="104927" y="352998"/>
                  </a:lnTo>
                  <a:lnTo>
                    <a:pt x="294884" y="354031"/>
                  </a:lnTo>
                  <a:lnTo>
                    <a:pt x="287131" y="331056"/>
                  </a:lnTo>
                  <a:lnTo>
                    <a:pt x="214508" y="309597"/>
                  </a:lnTo>
                  <a:lnTo>
                    <a:pt x="219936" y="8783"/>
                  </a:lnTo>
                  <a:lnTo>
                    <a:pt x="191568" y="8210"/>
                  </a:lnTo>
                  <a:lnTo>
                    <a:pt x="129448" y="6523"/>
                  </a:lnTo>
                  <a:lnTo>
                    <a:pt x="68055" y="3770"/>
                  </a:lnTo>
                  <a:lnTo>
                    <a:pt x="41867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2261" y="3535147"/>
              <a:ext cx="201930" cy="335915"/>
            </a:xfrm>
            <a:custGeom>
              <a:avLst/>
              <a:gdLst/>
              <a:ahLst/>
              <a:cxnLst/>
              <a:rect l="l" t="t" r="r" b="b"/>
              <a:pathLst>
                <a:path w="201930" h="335914">
                  <a:moveTo>
                    <a:pt x="1808" y="0"/>
                  </a:moveTo>
                  <a:lnTo>
                    <a:pt x="0" y="331032"/>
                  </a:lnTo>
                  <a:lnTo>
                    <a:pt x="199777" y="335424"/>
                  </a:lnTo>
                  <a:lnTo>
                    <a:pt x="201586" y="130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84267" y="3375698"/>
              <a:ext cx="53340" cy="196215"/>
            </a:xfrm>
            <a:custGeom>
              <a:avLst/>
              <a:gdLst/>
              <a:ahLst/>
              <a:cxnLst/>
              <a:rect l="l" t="t" r="r" b="b"/>
              <a:pathLst>
                <a:path w="53340" h="196214">
                  <a:moveTo>
                    <a:pt x="1033" y="0"/>
                  </a:moveTo>
                  <a:lnTo>
                    <a:pt x="0" y="195375"/>
                  </a:lnTo>
                  <a:lnTo>
                    <a:pt x="51669" y="195616"/>
                  </a:lnTo>
                  <a:lnTo>
                    <a:pt x="52978" y="275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27086" y="3226079"/>
              <a:ext cx="314960" cy="328295"/>
            </a:xfrm>
            <a:custGeom>
              <a:avLst/>
              <a:gdLst/>
              <a:ahLst/>
              <a:cxnLst/>
              <a:rect l="l" t="t" r="r" b="b"/>
              <a:pathLst>
                <a:path w="314959" h="328295">
                  <a:moveTo>
                    <a:pt x="52730" y="131813"/>
                  </a:moveTo>
                  <a:lnTo>
                    <a:pt x="1028" y="131546"/>
                  </a:lnTo>
                  <a:lnTo>
                    <a:pt x="0" y="327431"/>
                  </a:lnTo>
                  <a:lnTo>
                    <a:pt x="51701" y="327672"/>
                  </a:lnTo>
                  <a:lnTo>
                    <a:pt x="52730" y="131813"/>
                  </a:lnTo>
                  <a:close/>
                </a:path>
                <a:path w="314959" h="328295">
                  <a:moveTo>
                    <a:pt x="314807" y="161505"/>
                  </a:moveTo>
                  <a:lnTo>
                    <a:pt x="304190" y="17830"/>
                  </a:lnTo>
                  <a:lnTo>
                    <a:pt x="219938" y="0"/>
                  </a:lnTo>
                  <a:lnTo>
                    <a:pt x="104927" y="10883"/>
                  </a:lnTo>
                  <a:lnTo>
                    <a:pt x="104927" y="319405"/>
                  </a:lnTo>
                  <a:lnTo>
                    <a:pt x="199275" y="312966"/>
                  </a:lnTo>
                  <a:lnTo>
                    <a:pt x="213220" y="160997"/>
                  </a:lnTo>
                  <a:lnTo>
                    <a:pt x="314807" y="161505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24784" y="3538006"/>
              <a:ext cx="201930" cy="335280"/>
            </a:xfrm>
            <a:custGeom>
              <a:avLst/>
              <a:gdLst/>
              <a:ahLst/>
              <a:cxnLst/>
              <a:rect l="l" t="t" r="r" b="b"/>
              <a:pathLst>
                <a:path w="201930" h="335279">
                  <a:moveTo>
                    <a:pt x="1791" y="0"/>
                  </a:moveTo>
                  <a:lnTo>
                    <a:pt x="0" y="331015"/>
                  </a:lnTo>
                  <a:lnTo>
                    <a:pt x="199753" y="335148"/>
                  </a:lnTo>
                  <a:lnTo>
                    <a:pt x="201579" y="1033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6575" y="3485269"/>
              <a:ext cx="250825" cy="436880"/>
            </a:xfrm>
            <a:custGeom>
              <a:avLst/>
              <a:gdLst/>
              <a:ahLst/>
              <a:cxnLst/>
              <a:rect l="l" t="t" r="r" b="b"/>
              <a:pathLst>
                <a:path w="250825" h="436879">
                  <a:moveTo>
                    <a:pt x="2583" y="0"/>
                  </a:moveTo>
                  <a:lnTo>
                    <a:pt x="0" y="431041"/>
                  </a:lnTo>
                  <a:lnTo>
                    <a:pt x="248391" y="436727"/>
                  </a:lnTo>
                  <a:lnTo>
                    <a:pt x="250699" y="1309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276" y="2973856"/>
              <a:ext cx="158173" cy="1953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296" y="2913920"/>
              <a:ext cx="157901" cy="1953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5420" y="2976439"/>
              <a:ext cx="157935" cy="19537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05027" y="2879576"/>
              <a:ext cx="965835" cy="1071880"/>
            </a:xfrm>
            <a:custGeom>
              <a:avLst/>
              <a:gdLst/>
              <a:ahLst/>
              <a:cxnLst/>
              <a:rect l="l" t="t" r="r" b="b"/>
              <a:pathLst>
                <a:path w="965835" h="1071879">
                  <a:moveTo>
                    <a:pt x="79860" y="320039"/>
                  </a:moveTo>
                  <a:lnTo>
                    <a:pt x="24713" y="342899"/>
                  </a:lnTo>
                  <a:lnTo>
                    <a:pt x="1550" y="397509"/>
                  </a:lnTo>
                  <a:lnTo>
                    <a:pt x="0" y="694689"/>
                  </a:lnTo>
                  <a:lnTo>
                    <a:pt x="2051" y="704849"/>
                  </a:lnTo>
                  <a:lnTo>
                    <a:pt x="7688" y="713739"/>
                  </a:lnTo>
                  <a:lnTo>
                    <a:pt x="16136" y="718819"/>
                  </a:lnTo>
                  <a:lnTo>
                    <a:pt x="26619" y="721359"/>
                  </a:lnTo>
                  <a:lnTo>
                    <a:pt x="106996" y="722629"/>
                  </a:lnTo>
                  <a:lnTo>
                    <a:pt x="105443" y="989329"/>
                  </a:lnTo>
                  <a:lnTo>
                    <a:pt x="132321" y="1017269"/>
                  </a:lnTo>
                  <a:lnTo>
                    <a:pt x="317370" y="1018539"/>
                  </a:lnTo>
                  <a:lnTo>
                    <a:pt x="317108" y="1043939"/>
                  </a:lnTo>
                  <a:lnTo>
                    <a:pt x="612763" y="1071880"/>
                  </a:lnTo>
                  <a:lnTo>
                    <a:pt x="623185" y="1070610"/>
                  </a:lnTo>
                  <a:lnTo>
                    <a:pt x="631760" y="1064260"/>
                  </a:lnTo>
                  <a:lnTo>
                    <a:pt x="637622" y="1056640"/>
                  </a:lnTo>
                  <a:lnTo>
                    <a:pt x="639907" y="1046480"/>
                  </a:lnTo>
                  <a:lnTo>
                    <a:pt x="639907" y="1019810"/>
                  </a:lnTo>
                  <a:lnTo>
                    <a:pt x="833012" y="1019810"/>
                  </a:lnTo>
                  <a:lnTo>
                    <a:pt x="838214" y="1018540"/>
                  </a:lnTo>
                  <a:lnTo>
                    <a:pt x="451761" y="1018539"/>
                  </a:lnTo>
                  <a:lnTo>
                    <a:pt x="371123" y="1017269"/>
                  </a:lnTo>
                  <a:lnTo>
                    <a:pt x="371411" y="963929"/>
                  </a:lnTo>
                  <a:lnTo>
                    <a:pt x="159200" y="963929"/>
                  </a:lnTo>
                  <a:lnTo>
                    <a:pt x="160919" y="668019"/>
                  </a:lnTo>
                  <a:lnTo>
                    <a:pt x="53498" y="668019"/>
                  </a:lnTo>
                  <a:lnTo>
                    <a:pt x="55048" y="397509"/>
                  </a:lnTo>
                  <a:lnTo>
                    <a:pt x="57103" y="388619"/>
                  </a:lnTo>
                  <a:lnTo>
                    <a:pt x="62381" y="380999"/>
                  </a:lnTo>
                  <a:lnTo>
                    <a:pt x="70131" y="375919"/>
                  </a:lnTo>
                  <a:lnTo>
                    <a:pt x="79601" y="373379"/>
                  </a:lnTo>
                  <a:lnTo>
                    <a:pt x="266953" y="373379"/>
                  </a:lnTo>
                  <a:lnTo>
                    <a:pt x="266971" y="369569"/>
                  </a:lnTo>
                  <a:lnTo>
                    <a:pt x="271200" y="349249"/>
                  </a:lnTo>
                  <a:lnTo>
                    <a:pt x="282382" y="332739"/>
                  </a:lnTo>
                  <a:lnTo>
                    <a:pt x="298846" y="322579"/>
                  </a:lnTo>
                  <a:lnTo>
                    <a:pt x="305537" y="321309"/>
                  </a:lnTo>
                  <a:lnTo>
                    <a:pt x="196932" y="321309"/>
                  </a:lnTo>
                  <a:lnTo>
                    <a:pt x="79860" y="320039"/>
                  </a:lnTo>
                  <a:close/>
                </a:path>
                <a:path w="965835" h="1071879">
                  <a:moveTo>
                    <a:pt x="833012" y="1019810"/>
                  </a:moveTo>
                  <a:lnTo>
                    <a:pt x="639907" y="1019810"/>
                  </a:lnTo>
                  <a:lnTo>
                    <a:pt x="827811" y="1021080"/>
                  </a:lnTo>
                  <a:lnTo>
                    <a:pt x="833012" y="1019810"/>
                  </a:lnTo>
                  <a:close/>
                </a:path>
                <a:path w="965835" h="1071879">
                  <a:moveTo>
                    <a:pt x="480696" y="641349"/>
                  </a:moveTo>
                  <a:lnTo>
                    <a:pt x="451761" y="1018539"/>
                  </a:lnTo>
                  <a:lnTo>
                    <a:pt x="505498" y="1018540"/>
                  </a:lnTo>
                  <a:lnTo>
                    <a:pt x="507323" y="669290"/>
                  </a:lnTo>
                  <a:lnTo>
                    <a:pt x="505352" y="657860"/>
                  </a:lnTo>
                  <a:lnTo>
                    <a:pt x="499642" y="650240"/>
                  </a:lnTo>
                  <a:lnTo>
                    <a:pt x="491115" y="643889"/>
                  </a:lnTo>
                  <a:lnTo>
                    <a:pt x="480696" y="641349"/>
                  </a:lnTo>
                  <a:close/>
                </a:path>
                <a:path w="965835" h="1071879">
                  <a:moveTo>
                    <a:pt x="616380" y="417830"/>
                  </a:moveTo>
                  <a:lnTo>
                    <a:pt x="586136" y="1018540"/>
                  </a:lnTo>
                  <a:lnTo>
                    <a:pt x="838214" y="1018540"/>
                  </a:lnTo>
                  <a:lnTo>
                    <a:pt x="846760" y="1013460"/>
                  </a:lnTo>
                  <a:lnTo>
                    <a:pt x="852549" y="1004570"/>
                  </a:lnTo>
                  <a:lnTo>
                    <a:pt x="854679" y="994410"/>
                  </a:lnTo>
                  <a:lnTo>
                    <a:pt x="854840" y="966470"/>
                  </a:lnTo>
                  <a:lnTo>
                    <a:pt x="640148" y="966470"/>
                  </a:lnTo>
                  <a:lnTo>
                    <a:pt x="641698" y="695960"/>
                  </a:lnTo>
                  <a:lnTo>
                    <a:pt x="727625" y="695960"/>
                  </a:lnTo>
                  <a:lnTo>
                    <a:pt x="749628" y="642620"/>
                  </a:lnTo>
                  <a:lnTo>
                    <a:pt x="641973" y="642620"/>
                  </a:lnTo>
                  <a:lnTo>
                    <a:pt x="643248" y="445770"/>
                  </a:lnTo>
                  <a:lnTo>
                    <a:pt x="641123" y="434340"/>
                  </a:lnTo>
                  <a:lnTo>
                    <a:pt x="635343" y="426720"/>
                  </a:lnTo>
                  <a:lnTo>
                    <a:pt x="626798" y="420370"/>
                  </a:lnTo>
                  <a:lnTo>
                    <a:pt x="616380" y="417830"/>
                  </a:lnTo>
                  <a:close/>
                </a:path>
                <a:path w="965835" h="1071879">
                  <a:moveTo>
                    <a:pt x="721820" y="750570"/>
                  </a:moveTo>
                  <a:lnTo>
                    <a:pt x="694952" y="778510"/>
                  </a:lnTo>
                  <a:lnTo>
                    <a:pt x="693918" y="966470"/>
                  </a:lnTo>
                  <a:lnTo>
                    <a:pt x="747413" y="966470"/>
                  </a:lnTo>
                  <a:lnTo>
                    <a:pt x="748722" y="778510"/>
                  </a:lnTo>
                  <a:lnTo>
                    <a:pt x="746631" y="767080"/>
                  </a:lnTo>
                  <a:lnTo>
                    <a:pt x="740903" y="759460"/>
                  </a:lnTo>
                  <a:lnTo>
                    <a:pt x="732359" y="753110"/>
                  </a:lnTo>
                  <a:lnTo>
                    <a:pt x="721820" y="750570"/>
                  </a:lnTo>
                  <a:close/>
                </a:path>
                <a:path w="965835" h="1071879">
                  <a:moveTo>
                    <a:pt x="830911" y="458470"/>
                  </a:moveTo>
                  <a:lnTo>
                    <a:pt x="804008" y="486410"/>
                  </a:lnTo>
                  <a:lnTo>
                    <a:pt x="802271" y="778510"/>
                  </a:lnTo>
                  <a:lnTo>
                    <a:pt x="801184" y="966470"/>
                  </a:lnTo>
                  <a:lnTo>
                    <a:pt x="854840" y="966470"/>
                  </a:lnTo>
                  <a:lnTo>
                    <a:pt x="856229" y="726440"/>
                  </a:lnTo>
                  <a:lnTo>
                    <a:pt x="936592" y="726440"/>
                  </a:lnTo>
                  <a:lnTo>
                    <a:pt x="963875" y="673100"/>
                  </a:lnTo>
                  <a:lnTo>
                    <a:pt x="856470" y="673100"/>
                  </a:lnTo>
                  <a:lnTo>
                    <a:pt x="857503" y="486410"/>
                  </a:lnTo>
                  <a:lnTo>
                    <a:pt x="855417" y="476250"/>
                  </a:lnTo>
                  <a:lnTo>
                    <a:pt x="849723" y="467360"/>
                  </a:lnTo>
                  <a:lnTo>
                    <a:pt x="841271" y="461010"/>
                  </a:lnTo>
                  <a:lnTo>
                    <a:pt x="830911" y="458470"/>
                  </a:lnTo>
                  <a:close/>
                </a:path>
                <a:path w="965835" h="1071879">
                  <a:moveTo>
                    <a:pt x="239835" y="749299"/>
                  </a:moveTo>
                  <a:lnTo>
                    <a:pt x="211923" y="963929"/>
                  </a:lnTo>
                  <a:lnTo>
                    <a:pt x="265421" y="963929"/>
                  </a:lnTo>
                  <a:lnTo>
                    <a:pt x="266455" y="775969"/>
                  </a:lnTo>
                  <a:lnTo>
                    <a:pt x="264367" y="765809"/>
                  </a:lnTo>
                  <a:lnTo>
                    <a:pt x="258669" y="756919"/>
                  </a:lnTo>
                  <a:lnTo>
                    <a:pt x="250209" y="750569"/>
                  </a:lnTo>
                  <a:lnTo>
                    <a:pt x="239835" y="749299"/>
                  </a:lnTo>
                  <a:close/>
                </a:path>
                <a:path w="965835" h="1071879">
                  <a:moveTo>
                    <a:pt x="266953" y="373379"/>
                  </a:moveTo>
                  <a:lnTo>
                    <a:pt x="79601" y="373379"/>
                  </a:lnTo>
                  <a:lnTo>
                    <a:pt x="213215" y="374649"/>
                  </a:lnTo>
                  <a:lnTo>
                    <a:pt x="211665" y="666749"/>
                  </a:lnTo>
                  <a:lnTo>
                    <a:pt x="238285" y="694689"/>
                  </a:lnTo>
                  <a:lnTo>
                    <a:pt x="319178" y="694689"/>
                  </a:lnTo>
                  <a:lnTo>
                    <a:pt x="317628" y="963929"/>
                  </a:lnTo>
                  <a:lnTo>
                    <a:pt x="371411" y="963929"/>
                  </a:lnTo>
                  <a:lnTo>
                    <a:pt x="373160" y="640079"/>
                  </a:lnTo>
                  <a:lnTo>
                    <a:pt x="265680" y="640079"/>
                  </a:lnTo>
                  <a:lnTo>
                    <a:pt x="266953" y="373379"/>
                  </a:lnTo>
                  <a:close/>
                </a:path>
                <a:path w="965835" h="1071879">
                  <a:moveTo>
                    <a:pt x="727625" y="695960"/>
                  </a:moveTo>
                  <a:lnTo>
                    <a:pt x="641698" y="695960"/>
                  </a:lnTo>
                  <a:lnTo>
                    <a:pt x="722336" y="697230"/>
                  </a:lnTo>
                  <a:lnTo>
                    <a:pt x="727625" y="695960"/>
                  </a:lnTo>
                  <a:close/>
                </a:path>
                <a:path w="965835" h="1071879">
                  <a:moveTo>
                    <a:pt x="960348" y="377190"/>
                  </a:moveTo>
                  <a:lnTo>
                    <a:pt x="751030" y="377190"/>
                  </a:lnTo>
                  <a:lnTo>
                    <a:pt x="887506" y="378460"/>
                  </a:lnTo>
                  <a:lnTo>
                    <a:pt x="896968" y="379730"/>
                  </a:lnTo>
                  <a:lnTo>
                    <a:pt x="904686" y="384810"/>
                  </a:lnTo>
                  <a:lnTo>
                    <a:pt x="909885" y="392430"/>
                  </a:lnTo>
                  <a:lnTo>
                    <a:pt x="911791" y="402590"/>
                  </a:lnTo>
                  <a:lnTo>
                    <a:pt x="910240" y="673100"/>
                  </a:lnTo>
                  <a:lnTo>
                    <a:pt x="963875" y="673100"/>
                  </a:lnTo>
                  <a:lnTo>
                    <a:pt x="965285" y="402590"/>
                  </a:lnTo>
                  <a:lnTo>
                    <a:pt x="960348" y="377190"/>
                  </a:lnTo>
                  <a:close/>
                </a:path>
                <a:path w="965835" h="1071879">
                  <a:moveTo>
                    <a:pt x="135166" y="455929"/>
                  </a:moveTo>
                  <a:lnTo>
                    <a:pt x="107255" y="668019"/>
                  </a:lnTo>
                  <a:lnTo>
                    <a:pt x="160919" y="668019"/>
                  </a:lnTo>
                  <a:lnTo>
                    <a:pt x="162045" y="482599"/>
                  </a:lnTo>
                  <a:lnTo>
                    <a:pt x="159953" y="472439"/>
                  </a:lnTo>
                  <a:lnTo>
                    <a:pt x="154226" y="463549"/>
                  </a:lnTo>
                  <a:lnTo>
                    <a:pt x="145689" y="457199"/>
                  </a:lnTo>
                  <a:lnTo>
                    <a:pt x="135166" y="455929"/>
                  </a:lnTo>
                  <a:close/>
                </a:path>
                <a:path w="965835" h="1071879">
                  <a:moveTo>
                    <a:pt x="779477" y="318770"/>
                  </a:moveTo>
                  <a:lnTo>
                    <a:pt x="318920" y="318769"/>
                  </a:lnTo>
                  <a:lnTo>
                    <a:pt x="646107" y="320040"/>
                  </a:lnTo>
                  <a:lnTo>
                    <a:pt x="666128" y="323850"/>
                  </a:lnTo>
                  <a:lnTo>
                    <a:pt x="682448" y="335280"/>
                  </a:lnTo>
                  <a:lnTo>
                    <a:pt x="693394" y="351790"/>
                  </a:lnTo>
                  <a:lnTo>
                    <a:pt x="697294" y="372110"/>
                  </a:lnTo>
                  <a:lnTo>
                    <a:pt x="695744" y="642620"/>
                  </a:lnTo>
                  <a:lnTo>
                    <a:pt x="749628" y="642620"/>
                  </a:lnTo>
                  <a:lnTo>
                    <a:pt x="751030" y="377190"/>
                  </a:lnTo>
                  <a:lnTo>
                    <a:pt x="960348" y="377190"/>
                  </a:lnTo>
                  <a:lnTo>
                    <a:pt x="959360" y="372110"/>
                  </a:lnTo>
                  <a:lnTo>
                    <a:pt x="942839" y="347980"/>
                  </a:lnTo>
                  <a:lnTo>
                    <a:pt x="918226" y="330200"/>
                  </a:lnTo>
                  <a:lnTo>
                    <a:pt x="888023" y="323850"/>
                  </a:lnTo>
                  <a:lnTo>
                    <a:pt x="769907" y="323850"/>
                  </a:lnTo>
                  <a:lnTo>
                    <a:pt x="779477" y="318770"/>
                  </a:lnTo>
                  <a:close/>
                </a:path>
                <a:path w="965835" h="1071879">
                  <a:moveTo>
                    <a:pt x="347596" y="416559"/>
                  </a:moveTo>
                  <a:lnTo>
                    <a:pt x="319436" y="640079"/>
                  </a:lnTo>
                  <a:lnTo>
                    <a:pt x="373160" y="640079"/>
                  </a:lnTo>
                  <a:lnTo>
                    <a:pt x="374223" y="443229"/>
                  </a:lnTo>
                  <a:lnTo>
                    <a:pt x="372136" y="433069"/>
                  </a:lnTo>
                  <a:lnTo>
                    <a:pt x="366438" y="424179"/>
                  </a:lnTo>
                  <a:lnTo>
                    <a:pt x="357976" y="419099"/>
                  </a:lnTo>
                  <a:lnTo>
                    <a:pt x="347596" y="416559"/>
                  </a:lnTo>
                  <a:close/>
                </a:path>
                <a:path w="965835" h="1071879">
                  <a:moveTo>
                    <a:pt x="244230" y="59689"/>
                  </a:moveTo>
                  <a:lnTo>
                    <a:pt x="201712" y="66039"/>
                  </a:lnTo>
                  <a:lnTo>
                    <a:pt x="164665" y="85089"/>
                  </a:lnTo>
                  <a:lnTo>
                    <a:pt x="135335" y="114299"/>
                  </a:lnTo>
                  <a:lnTo>
                    <a:pt x="115966" y="151129"/>
                  </a:lnTo>
                  <a:lnTo>
                    <a:pt x="108805" y="193039"/>
                  </a:lnTo>
                  <a:lnTo>
                    <a:pt x="115197" y="234949"/>
                  </a:lnTo>
                  <a:lnTo>
                    <a:pt x="133389" y="271779"/>
                  </a:lnTo>
                  <a:lnTo>
                    <a:pt x="161320" y="300989"/>
                  </a:lnTo>
                  <a:lnTo>
                    <a:pt x="196932" y="321309"/>
                  </a:lnTo>
                  <a:lnTo>
                    <a:pt x="305537" y="321309"/>
                  </a:lnTo>
                  <a:lnTo>
                    <a:pt x="318920" y="318769"/>
                  </a:lnTo>
                  <a:lnTo>
                    <a:pt x="779477" y="318770"/>
                  </a:lnTo>
                  <a:lnTo>
                    <a:pt x="805797" y="304800"/>
                  </a:lnTo>
                  <a:lnTo>
                    <a:pt x="831664" y="278130"/>
                  </a:lnTo>
                  <a:lnTo>
                    <a:pt x="724403" y="278130"/>
                  </a:lnTo>
                  <a:lnTo>
                    <a:pt x="711805" y="275590"/>
                  </a:lnTo>
                  <a:lnTo>
                    <a:pt x="242935" y="275589"/>
                  </a:lnTo>
                  <a:lnTo>
                    <a:pt x="185854" y="251459"/>
                  </a:lnTo>
                  <a:lnTo>
                    <a:pt x="162303" y="194309"/>
                  </a:lnTo>
                  <a:lnTo>
                    <a:pt x="168885" y="162559"/>
                  </a:lnTo>
                  <a:lnTo>
                    <a:pt x="186468" y="137159"/>
                  </a:lnTo>
                  <a:lnTo>
                    <a:pt x="212385" y="119379"/>
                  </a:lnTo>
                  <a:lnTo>
                    <a:pt x="243972" y="113029"/>
                  </a:lnTo>
                  <a:lnTo>
                    <a:pt x="350777" y="113029"/>
                  </a:lnTo>
                  <a:lnTo>
                    <a:pt x="331129" y="92709"/>
                  </a:lnTo>
                  <a:lnTo>
                    <a:pt x="305577" y="74929"/>
                  </a:lnTo>
                  <a:lnTo>
                    <a:pt x="276296" y="63499"/>
                  </a:lnTo>
                  <a:lnTo>
                    <a:pt x="244230" y="59689"/>
                  </a:lnTo>
                  <a:close/>
                </a:path>
                <a:path w="965835" h="1071879">
                  <a:moveTo>
                    <a:pt x="831511" y="115570"/>
                  </a:moveTo>
                  <a:lnTo>
                    <a:pt x="725437" y="115570"/>
                  </a:lnTo>
                  <a:lnTo>
                    <a:pt x="756938" y="121920"/>
                  </a:lnTo>
                  <a:lnTo>
                    <a:pt x="782626" y="139700"/>
                  </a:lnTo>
                  <a:lnTo>
                    <a:pt x="799879" y="166370"/>
                  </a:lnTo>
                  <a:lnTo>
                    <a:pt x="806075" y="198120"/>
                  </a:lnTo>
                  <a:lnTo>
                    <a:pt x="799500" y="228600"/>
                  </a:lnTo>
                  <a:lnTo>
                    <a:pt x="781915" y="254000"/>
                  </a:lnTo>
                  <a:lnTo>
                    <a:pt x="755993" y="271780"/>
                  </a:lnTo>
                  <a:lnTo>
                    <a:pt x="724403" y="278130"/>
                  </a:lnTo>
                  <a:lnTo>
                    <a:pt x="831664" y="278130"/>
                  </a:lnTo>
                  <a:lnTo>
                    <a:pt x="834127" y="275590"/>
                  </a:lnTo>
                  <a:lnTo>
                    <a:pt x="852763" y="238760"/>
                  </a:lnTo>
                  <a:lnTo>
                    <a:pt x="859570" y="198120"/>
                  </a:lnTo>
                  <a:lnTo>
                    <a:pt x="852967" y="154940"/>
                  </a:lnTo>
                  <a:lnTo>
                    <a:pt x="834034" y="118110"/>
                  </a:lnTo>
                  <a:lnTo>
                    <a:pt x="831511" y="115570"/>
                  </a:lnTo>
                  <a:close/>
                </a:path>
                <a:path w="965835" h="1071879">
                  <a:moveTo>
                    <a:pt x="350777" y="113029"/>
                  </a:moveTo>
                  <a:lnTo>
                    <a:pt x="243972" y="113029"/>
                  </a:lnTo>
                  <a:lnTo>
                    <a:pt x="275468" y="119379"/>
                  </a:lnTo>
                  <a:lnTo>
                    <a:pt x="301150" y="137159"/>
                  </a:lnTo>
                  <a:lnTo>
                    <a:pt x="318401" y="162559"/>
                  </a:lnTo>
                  <a:lnTo>
                    <a:pt x="324603" y="194309"/>
                  </a:lnTo>
                  <a:lnTo>
                    <a:pt x="318021" y="226059"/>
                  </a:lnTo>
                  <a:lnTo>
                    <a:pt x="300439" y="251459"/>
                  </a:lnTo>
                  <a:lnTo>
                    <a:pt x="274522" y="269239"/>
                  </a:lnTo>
                  <a:lnTo>
                    <a:pt x="242935" y="275589"/>
                  </a:lnTo>
                  <a:lnTo>
                    <a:pt x="711805" y="275590"/>
                  </a:lnTo>
                  <a:lnTo>
                    <a:pt x="692907" y="271780"/>
                  </a:lnTo>
                  <a:lnTo>
                    <a:pt x="683737" y="265430"/>
                  </a:lnTo>
                  <a:lnTo>
                    <a:pt x="482763" y="265429"/>
                  </a:lnTo>
                  <a:lnTo>
                    <a:pt x="358206" y="264159"/>
                  </a:lnTo>
                  <a:lnTo>
                    <a:pt x="364933" y="252729"/>
                  </a:lnTo>
                  <a:lnTo>
                    <a:pt x="370356" y="238759"/>
                  </a:lnTo>
                  <a:lnTo>
                    <a:pt x="374423" y="226059"/>
                  </a:lnTo>
                  <a:lnTo>
                    <a:pt x="377082" y="212089"/>
                  </a:lnTo>
                  <a:lnTo>
                    <a:pt x="483039" y="212089"/>
                  </a:lnTo>
                  <a:lnTo>
                    <a:pt x="452441" y="204469"/>
                  </a:lnTo>
                  <a:lnTo>
                    <a:pt x="427494" y="187959"/>
                  </a:lnTo>
                  <a:lnTo>
                    <a:pt x="410737" y="162559"/>
                  </a:lnTo>
                  <a:lnTo>
                    <a:pt x="404708" y="132079"/>
                  </a:lnTo>
                  <a:lnTo>
                    <a:pt x="408359" y="114299"/>
                  </a:lnTo>
                  <a:lnTo>
                    <a:pt x="352005" y="114299"/>
                  </a:lnTo>
                  <a:lnTo>
                    <a:pt x="350777" y="113029"/>
                  </a:lnTo>
                  <a:close/>
                </a:path>
                <a:path w="965835" h="1071879">
                  <a:moveTo>
                    <a:pt x="587343" y="53340"/>
                  </a:moveTo>
                  <a:lnTo>
                    <a:pt x="484072" y="53339"/>
                  </a:lnTo>
                  <a:lnTo>
                    <a:pt x="514655" y="59690"/>
                  </a:lnTo>
                  <a:lnTo>
                    <a:pt x="539599" y="77470"/>
                  </a:lnTo>
                  <a:lnTo>
                    <a:pt x="556354" y="102870"/>
                  </a:lnTo>
                  <a:lnTo>
                    <a:pt x="562368" y="133350"/>
                  </a:lnTo>
                  <a:lnTo>
                    <a:pt x="556013" y="163830"/>
                  </a:lnTo>
                  <a:lnTo>
                    <a:pt x="538992" y="189230"/>
                  </a:lnTo>
                  <a:lnTo>
                    <a:pt x="513827" y="205740"/>
                  </a:lnTo>
                  <a:lnTo>
                    <a:pt x="483039" y="212089"/>
                  </a:lnTo>
                  <a:lnTo>
                    <a:pt x="377082" y="212089"/>
                  </a:lnTo>
                  <a:lnTo>
                    <a:pt x="397620" y="233679"/>
                  </a:lnTo>
                  <a:lnTo>
                    <a:pt x="422650" y="250189"/>
                  </a:lnTo>
                  <a:lnTo>
                    <a:pt x="451316" y="261619"/>
                  </a:lnTo>
                  <a:lnTo>
                    <a:pt x="482763" y="265429"/>
                  </a:lnTo>
                  <a:lnTo>
                    <a:pt x="515031" y="261620"/>
                  </a:lnTo>
                  <a:lnTo>
                    <a:pt x="544482" y="250190"/>
                  </a:lnTo>
                  <a:lnTo>
                    <a:pt x="570149" y="233680"/>
                  </a:lnTo>
                  <a:lnTo>
                    <a:pt x="591062" y="210820"/>
                  </a:lnTo>
                  <a:lnTo>
                    <a:pt x="646523" y="210820"/>
                  </a:lnTo>
                  <a:lnTo>
                    <a:pt x="650369" y="165100"/>
                  </a:lnTo>
                  <a:lnTo>
                    <a:pt x="693852" y="121920"/>
                  </a:lnTo>
                  <a:lnTo>
                    <a:pt x="712803" y="118110"/>
                  </a:lnTo>
                  <a:lnTo>
                    <a:pt x="615622" y="118110"/>
                  </a:lnTo>
                  <a:lnTo>
                    <a:pt x="601751" y="72390"/>
                  </a:lnTo>
                  <a:lnTo>
                    <a:pt x="587343" y="53340"/>
                  </a:lnTo>
                  <a:close/>
                </a:path>
                <a:path w="965835" h="1071879">
                  <a:moveTo>
                    <a:pt x="646523" y="210820"/>
                  </a:moveTo>
                  <a:lnTo>
                    <a:pt x="591062" y="210820"/>
                  </a:lnTo>
                  <a:lnTo>
                    <a:pt x="593267" y="224790"/>
                  </a:lnTo>
                  <a:lnTo>
                    <a:pt x="597129" y="240030"/>
                  </a:lnTo>
                  <a:lnTo>
                    <a:pt x="602547" y="252730"/>
                  </a:lnTo>
                  <a:lnTo>
                    <a:pt x="609422" y="265430"/>
                  </a:lnTo>
                  <a:lnTo>
                    <a:pt x="683737" y="265430"/>
                  </a:lnTo>
                  <a:lnTo>
                    <a:pt x="667231" y="254000"/>
                  </a:lnTo>
                  <a:lnTo>
                    <a:pt x="649990" y="228600"/>
                  </a:lnTo>
                  <a:lnTo>
                    <a:pt x="646523" y="210820"/>
                  </a:lnTo>
                  <a:close/>
                </a:path>
                <a:path w="965835" h="1071879">
                  <a:moveTo>
                    <a:pt x="725712" y="62230"/>
                  </a:moveTo>
                  <a:lnTo>
                    <a:pt x="692879" y="66040"/>
                  </a:lnTo>
                  <a:lnTo>
                    <a:pt x="662904" y="77470"/>
                  </a:lnTo>
                  <a:lnTo>
                    <a:pt x="636810" y="95250"/>
                  </a:lnTo>
                  <a:lnTo>
                    <a:pt x="615622" y="118110"/>
                  </a:lnTo>
                  <a:lnTo>
                    <a:pt x="712803" y="118110"/>
                  </a:lnTo>
                  <a:lnTo>
                    <a:pt x="725437" y="115570"/>
                  </a:lnTo>
                  <a:lnTo>
                    <a:pt x="831511" y="115570"/>
                  </a:lnTo>
                  <a:lnTo>
                    <a:pt x="805017" y="88900"/>
                  </a:lnTo>
                  <a:lnTo>
                    <a:pt x="768161" y="69850"/>
                  </a:lnTo>
                  <a:lnTo>
                    <a:pt x="725712" y="62230"/>
                  </a:lnTo>
                  <a:close/>
                </a:path>
                <a:path w="965835" h="1071879">
                  <a:moveTo>
                    <a:pt x="484313" y="0"/>
                  </a:moveTo>
                  <a:lnTo>
                    <a:pt x="436422" y="8889"/>
                  </a:lnTo>
                  <a:lnTo>
                    <a:pt x="396161" y="33019"/>
                  </a:lnTo>
                  <a:lnTo>
                    <a:pt x="366899" y="69849"/>
                  </a:lnTo>
                  <a:lnTo>
                    <a:pt x="352005" y="114299"/>
                  </a:lnTo>
                  <a:lnTo>
                    <a:pt x="408359" y="114299"/>
                  </a:lnTo>
                  <a:lnTo>
                    <a:pt x="410966" y="101599"/>
                  </a:lnTo>
                  <a:lnTo>
                    <a:pt x="428011" y="76199"/>
                  </a:lnTo>
                  <a:lnTo>
                    <a:pt x="453245" y="59689"/>
                  </a:lnTo>
                  <a:lnTo>
                    <a:pt x="484072" y="53339"/>
                  </a:lnTo>
                  <a:lnTo>
                    <a:pt x="587343" y="53340"/>
                  </a:lnTo>
                  <a:lnTo>
                    <a:pt x="572935" y="34290"/>
                  </a:lnTo>
                  <a:lnTo>
                    <a:pt x="532635" y="8890"/>
                  </a:lnTo>
                  <a:lnTo>
                    <a:pt x="484313" y="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88036" y="4783708"/>
            <a:ext cx="102275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Crescemos</a:t>
            </a:r>
            <a:r>
              <a:rPr sz="36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3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4000 </a:t>
            </a:r>
            <a:r>
              <a:rPr sz="3600" b="1" spc="-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cooperados</a:t>
            </a:r>
            <a:r>
              <a:rPr sz="3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ano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80" y="156463"/>
            <a:ext cx="5819775" cy="16256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419100">
              <a:lnSpc>
                <a:spcPts val="4500"/>
              </a:lnSpc>
              <a:spcBef>
                <a:spcPts val="900"/>
              </a:spcBef>
            </a:pPr>
            <a:r>
              <a:rPr sz="4400" spc="-10" dirty="0">
                <a:solidFill>
                  <a:srgbClr val="003641"/>
                </a:solidFill>
              </a:rPr>
              <a:t>GRANDES </a:t>
            </a:r>
            <a:r>
              <a:rPr sz="4400" spc="-5" dirty="0">
                <a:solidFill>
                  <a:srgbClr val="003641"/>
                </a:solidFill>
              </a:rPr>
              <a:t>NÚMEROS </a:t>
            </a:r>
            <a:r>
              <a:rPr sz="4400" dirty="0">
                <a:solidFill>
                  <a:srgbClr val="003641"/>
                </a:solidFill>
              </a:rPr>
              <a:t> DO</a:t>
            </a:r>
            <a:r>
              <a:rPr sz="4400" spc="-40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r>
              <a:rPr sz="4400" spc="-3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CREDICOPE</a:t>
            </a:r>
            <a:endParaRPr sz="4400"/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800" b="0" dirty="0">
                <a:latin typeface="Calibri Light"/>
                <a:cs typeface="Calibri Light"/>
              </a:rPr>
              <a:t>(em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R$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Milhões)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283425"/>
            <a:ext cx="3808729" cy="574675"/>
          </a:xfrm>
          <a:custGeom>
            <a:avLst/>
            <a:gdLst/>
            <a:ahLst/>
            <a:cxnLst/>
            <a:rect l="l" t="t" r="r" b="b"/>
            <a:pathLst>
              <a:path w="3808729" h="574675">
                <a:moveTo>
                  <a:pt x="3801928" y="190336"/>
                </a:moveTo>
                <a:lnTo>
                  <a:pt x="3774884" y="190336"/>
                </a:lnTo>
                <a:lnTo>
                  <a:pt x="3774503" y="191100"/>
                </a:lnTo>
                <a:lnTo>
                  <a:pt x="3770313" y="198659"/>
                </a:lnTo>
                <a:lnTo>
                  <a:pt x="3549478" y="574571"/>
                </a:lnTo>
                <a:lnTo>
                  <a:pt x="3578229" y="574571"/>
                </a:lnTo>
                <a:lnTo>
                  <a:pt x="3791772" y="210984"/>
                </a:lnTo>
                <a:lnTo>
                  <a:pt x="3791899" y="210665"/>
                </a:lnTo>
                <a:lnTo>
                  <a:pt x="3796470" y="202355"/>
                </a:lnTo>
                <a:lnTo>
                  <a:pt x="3796851" y="201603"/>
                </a:lnTo>
                <a:lnTo>
                  <a:pt x="3801168" y="192375"/>
                </a:lnTo>
                <a:lnTo>
                  <a:pt x="3801928" y="190336"/>
                </a:lnTo>
                <a:close/>
              </a:path>
              <a:path w="3808729" h="574675">
                <a:moveTo>
                  <a:pt x="3770439" y="198353"/>
                </a:moveTo>
                <a:lnTo>
                  <a:pt x="3770260" y="198659"/>
                </a:lnTo>
                <a:lnTo>
                  <a:pt x="3770439" y="198353"/>
                </a:lnTo>
                <a:close/>
              </a:path>
              <a:path w="3808729" h="574675">
                <a:moveTo>
                  <a:pt x="3774686" y="190695"/>
                </a:moveTo>
                <a:lnTo>
                  <a:pt x="3774464" y="191100"/>
                </a:lnTo>
                <a:lnTo>
                  <a:pt x="3774686" y="190695"/>
                </a:lnTo>
                <a:close/>
              </a:path>
              <a:path w="3808729" h="574675">
                <a:moveTo>
                  <a:pt x="3774884" y="190336"/>
                </a:moveTo>
                <a:lnTo>
                  <a:pt x="3774686" y="190695"/>
                </a:lnTo>
                <a:lnTo>
                  <a:pt x="3774503" y="191100"/>
                </a:lnTo>
                <a:lnTo>
                  <a:pt x="3774884" y="190336"/>
                </a:lnTo>
                <a:close/>
              </a:path>
              <a:path w="3808729" h="574675">
                <a:moveTo>
                  <a:pt x="3808406" y="143915"/>
                </a:moveTo>
                <a:lnTo>
                  <a:pt x="3787201" y="143915"/>
                </a:lnTo>
                <a:lnTo>
                  <a:pt x="3786439" y="152518"/>
                </a:lnTo>
                <a:lnTo>
                  <a:pt x="3785169" y="160306"/>
                </a:lnTo>
                <a:lnTo>
                  <a:pt x="3783391" y="168005"/>
                </a:lnTo>
                <a:lnTo>
                  <a:pt x="3780979" y="175856"/>
                </a:lnTo>
                <a:lnTo>
                  <a:pt x="3778058" y="183504"/>
                </a:lnTo>
                <a:lnTo>
                  <a:pt x="3774686" y="190695"/>
                </a:lnTo>
                <a:lnTo>
                  <a:pt x="3774884" y="190336"/>
                </a:lnTo>
                <a:lnTo>
                  <a:pt x="3801928" y="190336"/>
                </a:lnTo>
                <a:lnTo>
                  <a:pt x="3804343" y="183861"/>
                </a:lnTo>
                <a:lnTo>
                  <a:pt x="3804723" y="183007"/>
                </a:lnTo>
                <a:lnTo>
                  <a:pt x="3807263" y="174403"/>
                </a:lnTo>
                <a:lnTo>
                  <a:pt x="3807390" y="173651"/>
                </a:lnTo>
                <a:lnTo>
                  <a:pt x="3808406" y="169350"/>
                </a:lnTo>
                <a:lnTo>
                  <a:pt x="3808406" y="143915"/>
                </a:lnTo>
                <a:close/>
              </a:path>
              <a:path w="3808729" h="574675">
                <a:moveTo>
                  <a:pt x="3778312" y="182688"/>
                </a:moveTo>
                <a:lnTo>
                  <a:pt x="3777943" y="183504"/>
                </a:lnTo>
                <a:lnTo>
                  <a:pt x="3778312" y="182688"/>
                </a:lnTo>
                <a:close/>
              </a:path>
              <a:path w="3808729" h="574675">
                <a:moveTo>
                  <a:pt x="3781233" y="174989"/>
                </a:moveTo>
                <a:lnTo>
                  <a:pt x="3780909" y="175856"/>
                </a:lnTo>
                <a:lnTo>
                  <a:pt x="3781233" y="174989"/>
                </a:lnTo>
                <a:close/>
              </a:path>
              <a:path w="3808729" h="574675">
                <a:moveTo>
                  <a:pt x="3783518" y="167253"/>
                </a:moveTo>
                <a:lnTo>
                  <a:pt x="3783296" y="168005"/>
                </a:lnTo>
                <a:lnTo>
                  <a:pt x="3783518" y="167253"/>
                </a:lnTo>
                <a:close/>
              </a:path>
              <a:path w="3808729" h="574675">
                <a:moveTo>
                  <a:pt x="3785296" y="159401"/>
                </a:moveTo>
                <a:lnTo>
                  <a:pt x="3785096" y="160306"/>
                </a:lnTo>
                <a:lnTo>
                  <a:pt x="3785296" y="159401"/>
                </a:lnTo>
                <a:close/>
              </a:path>
              <a:path w="3808729" h="574675">
                <a:moveTo>
                  <a:pt x="3786439" y="151702"/>
                </a:moveTo>
                <a:lnTo>
                  <a:pt x="3786318" y="152518"/>
                </a:lnTo>
                <a:lnTo>
                  <a:pt x="3786439" y="151702"/>
                </a:lnTo>
                <a:close/>
              </a:path>
              <a:path w="3808729" h="574675">
                <a:moveTo>
                  <a:pt x="3808406" y="136229"/>
                </a:moveTo>
                <a:lnTo>
                  <a:pt x="3787328" y="136229"/>
                </a:lnTo>
                <a:lnTo>
                  <a:pt x="3787328" y="137197"/>
                </a:lnTo>
                <a:lnTo>
                  <a:pt x="3787074" y="144730"/>
                </a:lnTo>
                <a:lnTo>
                  <a:pt x="3787201" y="143915"/>
                </a:lnTo>
                <a:lnTo>
                  <a:pt x="3808406" y="143915"/>
                </a:lnTo>
                <a:lnTo>
                  <a:pt x="3808406" y="136229"/>
                </a:lnTo>
                <a:close/>
              </a:path>
              <a:path w="3808729" h="574675">
                <a:moveTo>
                  <a:pt x="3787308" y="136875"/>
                </a:moveTo>
                <a:lnTo>
                  <a:pt x="3787299" y="137197"/>
                </a:lnTo>
                <a:lnTo>
                  <a:pt x="3787308" y="136875"/>
                </a:lnTo>
                <a:close/>
              </a:path>
              <a:path w="3808729" h="574675">
                <a:moveTo>
                  <a:pt x="3808406" y="120985"/>
                </a:moveTo>
                <a:lnTo>
                  <a:pt x="3785931" y="120985"/>
                </a:lnTo>
                <a:lnTo>
                  <a:pt x="3786185" y="122183"/>
                </a:lnTo>
                <a:lnTo>
                  <a:pt x="3786947" y="129397"/>
                </a:lnTo>
                <a:lnTo>
                  <a:pt x="3787308" y="136875"/>
                </a:lnTo>
                <a:lnTo>
                  <a:pt x="3787328" y="136229"/>
                </a:lnTo>
                <a:lnTo>
                  <a:pt x="3808406" y="136229"/>
                </a:lnTo>
                <a:lnTo>
                  <a:pt x="3808406" y="120985"/>
                </a:lnTo>
                <a:close/>
              </a:path>
              <a:path w="3808729" h="574675">
                <a:moveTo>
                  <a:pt x="3786820" y="128696"/>
                </a:moveTo>
                <a:lnTo>
                  <a:pt x="3786861" y="129397"/>
                </a:lnTo>
                <a:lnTo>
                  <a:pt x="3786820" y="128696"/>
                </a:lnTo>
                <a:close/>
              </a:path>
              <a:path w="3808729" h="574675">
                <a:moveTo>
                  <a:pt x="3785936" y="121024"/>
                </a:moveTo>
                <a:lnTo>
                  <a:pt x="3786075" y="122183"/>
                </a:lnTo>
                <a:lnTo>
                  <a:pt x="3785936" y="121024"/>
                </a:lnTo>
                <a:close/>
              </a:path>
              <a:path w="3808729" h="574675">
                <a:moveTo>
                  <a:pt x="3807961" y="105651"/>
                </a:moveTo>
                <a:lnTo>
                  <a:pt x="3782629" y="105651"/>
                </a:lnTo>
                <a:lnTo>
                  <a:pt x="3783010" y="107232"/>
                </a:lnTo>
                <a:lnTo>
                  <a:pt x="3783091" y="107797"/>
                </a:lnTo>
                <a:lnTo>
                  <a:pt x="3785936" y="121024"/>
                </a:lnTo>
                <a:lnTo>
                  <a:pt x="3808406" y="120985"/>
                </a:lnTo>
                <a:lnTo>
                  <a:pt x="3808288" y="107232"/>
                </a:lnTo>
                <a:lnTo>
                  <a:pt x="3807961" y="105651"/>
                </a:lnTo>
                <a:close/>
              </a:path>
              <a:path w="3808729" h="574675">
                <a:moveTo>
                  <a:pt x="3782906" y="106937"/>
                </a:moveTo>
                <a:lnTo>
                  <a:pt x="3782969" y="107232"/>
                </a:lnTo>
                <a:lnTo>
                  <a:pt x="3782906" y="106937"/>
                </a:lnTo>
                <a:close/>
              </a:path>
              <a:path w="3808729" h="574675">
                <a:moveTo>
                  <a:pt x="3782629" y="105651"/>
                </a:moveTo>
                <a:lnTo>
                  <a:pt x="3782906" y="106937"/>
                </a:lnTo>
                <a:lnTo>
                  <a:pt x="3783010" y="107232"/>
                </a:lnTo>
                <a:lnTo>
                  <a:pt x="3782629" y="105651"/>
                </a:lnTo>
                <a:close/>
              </a:path>
              <a:path w="3808729" h="574675">
                <a:moveTo>
                  <a:pt x="3777582" y="91912"/>
                </a:moveTo>
                <a:lnTo>
                  <a:pt x="3782906" y="106937"/>
                </a:lnTo>
                <a:lnTo>
                  <a:pt x="3782629" y="105651"/>
                </a:lnTo>
                <a:lnTo>
                  <a:pt x="3807961" y="105651"/>
                </a:lnTo>
                <a:lnTo>
                  <a:pt x="3806882" y="100451"/>
                </a:lnTo>
                <a:lnTo>
                  <a:pt x="3806374" y="98857"/>
                </a:lnTo>
                <a:lnTo>
                  <a:pt x="3804251" y="92867"/>
                </a:lnTo>
                <a:lnTo>
                  <a:pt x="3778058" y="92867"/>
                </a:lnTo>
                <a:lnTo>
                  <a:pt x="3777582" y="91912"/>
                </a:lnTo>
                <a:close/>
              </a:path>
              <a:path w="3808729" h="574675">
                <a:moveTo>
                  <a:pt x="3777423" y="91465"/>
                </a:moveTo>
                <a:lnTo>
                  <a:pt x="3777582" y="91912"/>
                </a:lnTo>
                <a:lnTo>
                  <a:pt x="3778058" y="92867"/>
                </a:lnTo>
                <a:lnTo>
                  <a:pt x="3777423" y="91465"/>
                </a:lnTo>
                <a:close/>
              </a:path>
              <a:path w="3808729" h="574675">
                <a:moveTo>
                  <a:pt x="3803755" y="91465"/>
                </a:moveTo>
                <a:lnTo>
                  <a:pt x="3777423" y="91465"/>
                </a:lnTo>
                <a:lnTo>
                  <a:pt x="3778058" y="92867"/>
                </a:lnTo>
                <a:lnTo>
                  <a:pt x="3804251" y="92867"/>
                </a:lnTo>
                <a:lnTo>
                  <a:pt x="3803755" y="91465"/>
                </a:lnTo>
                <a:close/>
              </a:path>
              <a:path w="3808729" h="574675">
                <a:moveTo>
                  <a:pt x="3798238" y="77852"/>
                </a:moveTo>
                <a:lnTo>
                  <a:pt x="3770566" y="77852"/>
                </a:lnTo>
                <a:lnTo>
                  <a:pt x="3771328" y="79165"/>
                </a:lnTo>
                <a:lnTo>
                  <a:pt x="3777582" y="91912"/>
                </a:lnTo>
                <a:lnTo>
                  <a:pt x="3777423" y="91465"/>
                </a:lnTo>
                <a:lnTo>
                  <a:pt x="3803755" y="91465"/>
                </a:lnTo>
                <a:lnTo>
                  <a:pt x="3800787" y="83091"/>
                </a:lnTo>
                <a:lnTo>
                  <a:pt x="3800152" y="81689"/>
                </a:lnTo>
                <a:lnTo>
                  <a:pt x="3798238" y="77852"/>
                </a:lnTo>
                <a:close/>
              </a:path>
              <a:path w="3808729" h="574675">
                <a:moveTo>
                  <a:pt x="3770907" y="78534"/>
                </a:moveTo>
                <a:lnTo>
                  <a:pt x="3771222" y="79165"/>
                </a:lnTo>
                <a:lnTo>
                  <a:pt x="3770907" y="78534"/>
                </a:lnTo>
                <a:close/>
              </a:path>
              <a:path w="3808729" h="574675">
                <a:moveTo>
                  <a:pt x="3770566" y="77852"/>
                </a:moveTo>
                <a:lnTo>
                  <a:pt x="3770907" y="78534"/>
                </a:lnTo>
                <a:lnTo>
                  <a:pt x="3771328" y="79165"/>
                </a:lnTo>
                <a:lnTo>
                  <a:pt x="3770566" y="77852"/>
                </a:lnTo>
                <a:close/>
              </a:path>
              <a:path w="3808729" h="574675">
                <a:moveTo>
                  <a:pt x="3762405" y="65813"/>
                </a:moveTo>
                <a:lnTo>
                  <a:pt x="3770907" y="78534"/>
                </a:lnTo>
                <a:lnTo>
                  <a:pt x="3770566" y="77852"/>
                </a:lnTo>
                <a:lnTo>
                  <a:pt x="3798238" y="77852"/>
                </a:lnTo>
                <a:lnTo>
                  <a:pt x="3792661" y="66674"/>
                </a:lnTo>
                <a:lnTo>
                  <a:pt x="3792519" y="66432"/>
                </a:lnTo>
                <a:lnTo>
                  <a:pt x="3762948" y="66432"/>
                </a:lnTo>
                <a:lnTo>
                  <a:pt x="3762405" y="65813"/>
                </a:lnTo>
                <a:close/>
              </a:path>
              <a:path w="3808729" h="574675">
                <a:moveTo>
                  <a:pt x="3761932" y="65106"/>
                </a:moveTo>
                <a:lnTo>
                  <a:pt x="3762405" y="65813"/>
                </a:lnTo>
                <a:lnTo>
                  <a:pt x="3762948" y="66432"/>
                </a:lnTo>
                <a:lnTo>
                  <a:pt x="3761932" y="65106"/>
                </a:lnTo>
                <a:close/>
              </a:path>
              <a:path w="3808729" h="574675">
                <a:moveTo>
                  <a:pt x="3791720" y="65106"/>
                </a:moveTo>
                <a:lnTo>
                  <a:pt x="3761932" y="65106"/>
                </a:lnTo>
                <a:lnTo>
                  <a:pt x="3762948" y="66432"/>
                </a:lnTo>
                <a:lnTo>
                  <a:pt x="3792519" y="66432"/>
                </a:lnTo>
                <a:lnTo>
                  <a:pt x="3791899" y="65374"/>
                </a:lnTo>
                <a:lnTo>
                  <a:pt x="3791720" y="65106"/>
                </a:lnTo>
                <a:close/>
              </a:path>
              <a:path w="3808729" h="574675">
                <a:moveTo>
                  <a:pt x="3784104" y="53711"/>
                </a:moveTo>
                <a:lnTo>
                  <a:pt x="3751774" y="53711"/>
                </a:lnTo>
                <a:lnTo>
                  <a:pt x="3752790" y="54769"/>
                </a:lnTo>
                <a:lnTo>
                  <a:pt x="3762405" y="65813"/>
                </a:lnTo>
                <a:lnTo>
                  <a:pt x="3761932" y="65106"/>
                </a:lnTo>
                <a:lnTo>
                  <a:pt x="3791720" y="65106"/>
                </a:lnTo>
                <a:lnTo>
                  <a:pt x="3784104" y="53711"/>
                </a:lnTo>
                <a:close/>
              </a:path>
              <a:path w="3808729" h="574675">
                <a:moveTo>
                  <a:pt x="3752367" y="54386"/>
                </a:moveTo>
                <a:lnTo>
                  <a:pt x="3752703" y="54769"/>
                </a:lnTo>
                <a:lnTo>
                  <a:pt x="3752367" y="54386"/>
                </a:lnTo>
                <a:close/>
              </a:path>
              <a:path w="3808729" h="574675">
                <a:moveTo>
                  <a:pt x="3751774" y="53711"/>
                </a:moveTo>
                <a:lnTo>
                  <a:pt x="3752367" y="54386"/>
                </a:lnTo>
                <a:lnTo>
                  <a:pt x="3752790" y="54769"/>
                </a:lnTo>
                <a:lnTo>
                  <a:pt x="3751774" y="53711"/>
                </a:lnTo>
                <a:close/>
              </a:path>
              <a:path w="3808729" h="574675">
                <a:moveTo>
                  <a:pt x="3740970" y="44067"/>
                </a:moveTo>
                <a:lnTo>
                  <a:pt x="3752367" y="54386"/>
                </a:lnTo>
                <a:lnTo>
                  <a:pt x="3751774" y="53711"/>
                </a:lnTo>
                <a:lnTo>
                  <a:pt x="3784104" y="53711"/>
                </a:lnTo>
                <a:lnTo>
                  <a:pt x="3782502" y="51315"/>
                </a:lnTo>
                <a:lnTo>
                  <a:pt x="3781487" y="50002"/>
                </a:lnTo>
                <a:lnTo>
                  <a:pt x="3776638" y="44419"/>
                </a:lnTo>
                <a:lnTo>
                  <a:pt x="3741489" y="44419"/>
                </a:lnTo>
                <a:lnTo>
                  <a:pt x="3740970" y="44067"/>
                </a:lnTo>
                <a:close/>
              </a:path>
              <a:path w="3808729" h="574675">
                <a:moveTo>
                  <a:pt x="3740219" y="43387"/>
                </a:moveTo>
                <a:lnTo>
                  <a:pt x="3740970" y="44067"/>
                </a:lnTo>
                <a:lnTo>
                  <a:pt x="3741489" y="44419"/>
                </a:lnTo>
                <a:lnTo>
                  <a:pt x="3740219" y="43387"/>
                </a:lnTo>
                <a:close/>
              </a:path>
              <a:path w="3808729" h="574675">
                <a:moveTo>
                  <a:pt x="3775742" y="43387"/>
                </a:moveTo>
                <a:lnTo>
                  <a:pt x="3740219" y="43387"/>
                </a:lnTo>
                <a:lnTo>
                  <a:pt x="3741489" y="44419"/>
                </a:lnTo>
                <a:lnTo>
                  <a:pt x="3776638" y="44419"/>
                </a:lnTo>
                <a:lnTo>
                  <a:pt x="3775742" y="43387"/>
                </a:lnTo>
                <a:close/>
              </a:path>
              <a:path w="3808729" h="574675">
                <a:moveTo>
                  <a:pt x="3727814" y="35130"/>
                </a:moveTo>
                <a:lnTo>
                  <a:pt x="3740970" y="44067"/>
                </a:lnTo>
                <a:lnTo>
                  <a:pt x="3740219" y="43387"/>
                </a:lnTo>
                <a:lnTo>
                  <a:pt x="3775742" y="43387"/>
                </a:lnTo>
                <a:lnTo>
                  <a:pt x="3770439" y="37282"/>
                </a:lnTo>
                <a:lnTo>
                  <a:pt x="3769424" y="36236"/>
                </a:lnTo>
                <a:lnTo>
                  <a:pt x="3768670" y="35561"/>
                </a:lnTo>
                <a:lnTo>
                  <a:pt x="3728664" y="35561"/>
                </a:lnTo>
                <a:lnTo>
                  <a:pt x="3727814" y="35130"/>
                </a:lnTo>
                <a:close/>
              </a:path>
              <a:path w="3808729" h="574675">
                <a:moveTo>
                  <a:pt x="3727267" y="34758"/>
                </a:moveTo>
                <a:lnTo>
                  <a:pt x="3727814" y="35130"/>
                </a:lnTo>
                <a:lnTo>
                  <a:pt x="3728664" y="35561"/>
                </a:lnTo>
                <a:lnTo>
                  <a:pt x="3727267" y="34758"/>
                </a:lnTo>
                <a:close/>
              </a:path>
              <a:path w="3808729" h="574675">
                <a:moveTo>
                  <a:pt x="3767774" y="34758"/>
                </a:moveTo>
                <a:lnTo>
                  <a:pt x="3727267" y="34758"/>
                </a:lnTo>
                <a:lnTo>
                  <a:pt x="3728664" y="35561"/>
                </a:lnTo>
                <a:lnTo>
                  <a:pt x="3768670" y="35561"/>
                </a:lnTo>
                <a:lnTo>
                  <a:pt x="3767774" y="34758"/>
                </a:lnTo>
                <a:close/>
              </a:path>
              <a:path w="3808729" h="574675">
                <a:moveTo>
                  <a:pt x="3713795" y="28013"/>
                </a:moveTo>
                <a:lnTo>
                  <a:pt x="3727814" y="35130"/>
                </a:lnTo>
                <a:lnTo>
                  <a:pt x="3727267" y="34758"/>
                </a:lnTo>
                <a:lnTo>
                  <a:pt x="3767774" y="34758"/>
                </a:lnTo>
                <a:lnTo>
                  <a:pt x="3760551" y="28283"/>
                </a:lnTo>
                <a:lnTo>
                  <a:pt x="3714569" y="28283"/>
                </a:lnTo>
                <a:lnTo>
                  <a:pt x="3713795" y="28013"/>
                </a:lnTo>
                <a:close/>
              </a:path>
              <a:path w="3808729" h="574675">
                <a:moveTo>
                  <a:pt x="3713046" y="27633"/>
                </a:moveTo>
                <a:lnTo>
                  <a:pt x="3713795" y="28013"/>
                </a:lnTo>
                <a:lnTo>
                  <a:pt x="3714569" y="28283"/>
                </a:lnTo>
                <a:lnTo>
                  <a:pt x="3713046" y="27633"/>
                </a:lnTo>
                <a:close/>
              </a:path>
              <a:path w="3808729" h="574675">
                <a:moveTo>
                  <a:pt x="3759826" y="27633"/>
                </a:moveTo>
                <a:lnTo>
                  <a:pt x="3713046" y="27633"/>
                </a:lnTo>
                <a:lnTo>
                  <a:pt x="3714569" y="28283"/>
                </a:lnTo>
                <a:lnTo>
                  <a:pt x="3760551" y="28283"/>
                </a:lnTo>
                <a:lnTo>
                  <a:pt x="3759826" y="27633"/>
                </a:lnTo>
                <a:close/>
              </a:path>
              <a:path w="3808729" h="574675">
                <a:moveTo>
                  <a:pt x="3698286" y="22612"/>
                </a:moveTo>
                <a:lnTo>
                  <a:pt x="3713795" y="28013"/>
                </a:lnTo>
                <a:lnTo>
                  <a:pt x="3713046" y="27633"/>
                </a:lnTo>
                <a:lnTo>
                  <a:pt x="3759826" y="27633"/>
                </a:lnTo>
                <a:lnTo>
                  <a:pt x="3756726" y="24854"/>
                </a:lnTo>
                <a:lnTo>
                  <a:pt x="3755329" y="23834"/>
                </a:lnTo>
                <a:lnTo>
                  <a:pt x="3753786" y="22777"/>
                </a:lnTo>
                <a:lnTo>
                  <a:pt x="3698951" y="22777"/>
                </a:lnTo>
                <a:lnTo>
                  <a:pt x="3698286" y="22612"/>
                </a:lnTo>
                <a:close/>
              </a:path>
              <a:path w="3808729" h="574675">
                <a:moveTo>
                  <a:pt x="3697808" y="22445"/>
                </a:moveTo>
                <a:lnTo>
                  <a:pt x="3698286" y="22612"/>
                </a:lnTo>
                <a:lnTo>
                  <a:pt x="3698951" y="22777"/>
                </a:lnTo>
                <a:lnTo>
                  <a:pt x="3697808" y="22445"/>
                </a:lnTo>
                <a:close/>
              </a:path>
              <a:path w="3808729" h="574675">
                <a:moveTo>
                  <a:pt x="3753302" y="22445"/>
                </a:moveTo>
                <a:lnTo>
                  <a:pt x="3697808" y="22445"/>
                </a:lnTo>
                <a:lnTo>
                  <a:pt x="3698951" y="22777"/>
                </a:lnTo>
                <a:lnTo>
                  <a:pt x="3753786" y="22777"/>
                </a:lnTo>
                <a:lnTo>
                  <a:pt x="3753302" y="22445"/>
                </a:lnTo>
                <a:close/>
              </a:path>
              <a:path w="3808729" h="574675">
                <a:moveTo>
                  <a:pt x="3750569" y="20572"/>
                </a:moveTo>
                <a:lnTo>
                  <a:pt x="3690063" y="20572"/>
                </a:lnTo>
                <a:lnTo>
                  <a:pt x="3690952" y="20763"/>
                </a:lnTo>
                <a:lnTo>
                  <a:pt x="3698286" y="22612"/>
                </a:lnTo>
                <a:lnTo>
                  <a:pt x="3697808" y="22445"/>
                </a:lnTo>
                <a:lnTo>
                  <a:pt x="3753302" y="22445"/>
                </a:lnTo>
                <a:lnTo>
                  <a:pt x="3750569" y="20572"/>
                </a:lnTo>
                <a:close/>
              </a:path>
              <a:path w="3808729" h="574675">
                <a:moveTo>
                  <a:pt x="3690589" y="20702"/>
                </a:moveTo>
                <a:lnTo>
                  <a:pt x="3690833" y="20763"/>
                </a:lnTo>
                <a:lnTo>
                  <a:pt x="3690589" y="20702"/>
                </a:lnTo>
                <a:close/>
              </a:path>
              <a:path w="3808729" h="574675">
                <a:moveTo>
                  <a:pt x="3690063" y="20572"/>
                </a:moveTo>
                <a:lnTo>
                  <a:pt x="3690589" y="20702"/>
                </a:lnTo>
                <a:lnTo>
                  <a:pt x="3690952" y="20763"/>
                </a:lnTo>
                <a:lnTo>
                  <a:pt x="3690063" y="20572"/>
                </a:lnTo>
                <a:close/>
              </a:path>
              <a:path w="3808729" h="574675">
                <a:moveTo>
                  <a:pt x="3748617" y="19233"/>
                </a:moveTo>
                <a:lnTo>
                  <a:pt x="3681809" y="19233"/>
                </a:lnTo>
                <a:lnTo>
                  <a:pt x="3682571" y="19348"/>
                </a:lnTo>
                <a:lnTo>
                  <a:pt x="3690589" y="20702"/>
                </a:lnTo>
                <a:lnTo>
                  <a:pt x="3690063" y="20572"/>
                </a:lnTo>
                <a:lnTo>
                  <a:pt x="3750569" y="20572"/>
                </a:lnTo>
                <a:lnTo>
                  <a:pt x="3748617" y="19233"/>
                </a:lnTo>
                <a:close/>
              </a:path>
              <a:path w="3808729" h="574675">
                <a:moveTo>
                  <a:pt x="3682372" y="19327"/>
                </a:moveTo>
                <a:lnTo>
                  <a:pt x="3682571" y="19348"/>
                </a:lnTo>
                <a:lnTo>
                  <a:pt x="3682372" y="19327"/>
                </a:lnTo>
                <a:close/>
              </a:path>
              <a:path w="3808729" h="574675">
                <a:moveTo>
                  <a:pt x="3673641" y="18427"/>
                </a:moveTo>
                <a:lnTo>
                  <a:pt x="3682372" y="19327"/>
                </a:lnTo>
                <a:lnTo>
                  <a:pt x="3681809" y="19233"/>
                </a:lnTo>
                <a:lnTo>
                  <a:pt x="3748617" y="19233"/>
                </a:lnTo>
                <a:lnTo>
                  <a:pt x="3747464" y="18443"/>
                </a:lnTo>
                <a:lnTo>
                  <a:pt x="3674190" y="18443"/>
                </a:lnTo>
                <a:lnTo>
                  <a:pt x="3673641" y="18427"/>
                </a:lnTo>
                <a:close/>
              </a:path>
              <a:path w="3808729" h="574675">
                <a:moveTo>
                  <a:pt x="3673302" y="18392"/>
                </a:moveTo>
                <a:lnTo>
                  <a:pt x="3673641" y="18427"/>
                </a:lnTo>
                <a:lnTo>
                  <a:pt x="3674190" y="18443"/>
                </a:lnTo>
                <a:lnTo>
                  <a:pt x="3673302" y="18392"/>
                </a:lnTo>
                <a:close/>
              </a:path>
              <a:path w="3808729" h="574675">
                <a:moveTo>
                  <a:pt x="3747389" y="18392"/>
                </a:moveTo>
                <a:lnTo>
                  <a:pt x="3673302" y="18392"/>
                </a:lnTo>
                <a:lnTo>
                  <a:pt x="3674190" y="18443"/>
                </a:lnTo>
                <a:lnTo>
                  <a:pt x="3747464" y="18443"/>
                </a:lnTo>
                <a:close/>
              </a:path>
              <a:path w="3808729" h="574675">
                <a:moveTo>
                  <a:pt x="3708936" y="0"/>
                </a:moveTo>
                <a:lnTo>
                  <a:pt x="0" y="0"/>
                </a:lnTo>
                <a:lnTo>
                  <a:pt x="0" y="18163"/>
                </a:lnTo>
                <a:lnTo>
                  <a:pt x="3664540" y="18163"/>
                </a:lnTo>
                <a:lnTo>
                  <a:pt x="3673641" y="18427"/>
                </a:lnTo>
                <a:lnTo>
                  <a:pt x="3673302" y="18392"/>
                </a:lnTo>
                <a:lnTo>
                  <a:pt x="3747389" y="18392"/>
                </a:lnTo>
                <a:lnTo>
                  <a:pt x="3741235" y="14173"/>
                </a:lnTo>
                <a:lnTo>
                  <a:pt x="3739838" y="13370"/>
                </a:lnTo>
                <a:lnTo>
                  <a:pt x="3724220" y="5442"/>
                </a:lnTo>
                <a:lnTo>
                  <a:pt x="3722696" y="4792"/>
                </a:lnTo>
                <a:lnTo>
                  <a:pt x="3708936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9009" y="24"/>
            <a:ext cx="6213475" cy="1012825"/>
          </a:xfrm>
          <a:custGeom>
            <a:avLst/>
            <a:gdLst/>
            <a:ahLst/>
            <a:cxnLst/>
            <a:rect l="l" t="t" r="r" b="b"/>
            <a:pathLst>
              <a:path w="6213475" h="1012825">
                <a:moveTo>
                  <a:pt x="0" y="0"/>
                </a:moveTo>
                <a:lnTo>
                  <a:pt x="6212989" y="0"/>
                </a:lnTo>
                <a:lnTo>
                  <a:pt x="6212991" y="1012479"/>
                </a:lnTo>
                <a:lnTo>
                  <a:pt x="717274" y="1012480"/>
                </a:lnTo>
                <a:lnTo>
                  <a:pt x="667865" y="1006247"/>
                </a:lnTo>
                <a:lnTo>
                  <a:pt x="622718" y="988321"/>
                </a:lnTo>
                <a:lnTo>
                  <a:pt x="583914" y="959862"/>
                </a:lnTo>
                <a:lnTo>
                  <a:pt x="553535" y="922032"/>
                </a:lnTo>
                <a:lnTo>
                  <a:pt x="0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546023" y="2927777"/>
            <a:ext cx="212623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353B"/>
                </a:solidFill>
                <a:latin typeface="Calibri"/>
                <a:cs typeface="Calibri"/>
              </a:rPr>
              <a:t>Depósitos</a:t>
            </a:r>
            <a:r>
              <a:rPr sz="2400" b="1" spc="-7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353B"/>
                </a:solidFill>
                <a:latin typeface="Calibri"/>
                <a:cs typeface="Calibri"/>
              </a:rPr>
              <a:t>Totais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46025" y="3438761"/>
            <a:ext cx="4121975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4800" b="1" spc="-5" dirty="0">
                <a:solidFill>
                  <a:srgbClr val="76B82A"/>
                </a:solidFill>
                <a:latin typeface="Calibri"/>
                <a:cs typeface="Calibri"/>
              </a:rPr>
              <a:t>434 milhões</a:t>
            </a:r>
            <a:endParaRPr lang="pt-BR" sz="4800" dirty="0">
              <a:solidFill>
                <a:srgbClr val="76B82A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800"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46025" y="4114800"/>
            <a:ext cx="1988185" cy="0"/>
          </a:xfrm>
          <a:custGeom>
            <a:avLst/>
            <a:gdLst/>
            <a:ahLst/>
            <a:cxnLst/>
            <a:rect l="l" t="t" r="r" b="b"/>
            <a:pathLst>
              <a:path w="1988185">
                <a:moveTo>
                  <a:pt x="0" y="0"/>
                </a:moveTo>
                <a:lnTo>
                  <a:pt x="1987931" y="0"/>
                </a:lnTo>
              </a:path>
            </a:pathLst>
          </a:custGeom>
          <a:ln w="47625">
            <a:solidFill>
              <a:srgbClr val="0035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Imagem 63" descr="Desenho de uma placa&#10;&#10;Descrição gerada automaticamente com confiança média">
            <a:extLst>
              <a:ext uri="{FF2B5EF4-FFF2-40B4-BE49-F238E27FC236}">
                <a16:creationId xmlns:a16="http://schemas.microsoft.com/office/drawing/2014/main" id="{A56CDBE2-F94A-20D1-4C92-6EC60963E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68" y="2927777"/>
            <a:ext cx="2946579" cy="2209934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1455341A-446B-7DB7-8507-5C636ED566D8}"/>
              </a:ext>
            </a:extLst>
          </p:cNvPr>
          <p:cNvSpPr txBox="1"/>
          <p:nvPr/>
        </p:nvSpPr>
        <p:spPr>
          <a:xfrm>
            <a:off x="510946" y="6353047"/>
            <a:ext cx="6927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6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1DCC716C-BD79-FE9A-AC67-9E1945F7814F}"/>
              </a:ext>
            </a:extLst>
          </p:cNvPr>
          <p:cNvSpPr txBox="1"/>
          <p:nvPr/>
        </p:nvSpPr>
        <p:spPr>
          <a:xfrm>
            <a:off x="1425702" y="6353047"/>
            <a:ext cx="187679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200" spc="-20" dirty="0">
                <a:latin typeface="Calibri"/>
                <a:cs typeface="Calibri"/>
              </a:rPr>
              <a:t>Mai/2023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|</a:t>
            </a:r>
            <a:r>
              <a:rPr sz="1200" b="1" spc="-10" dirty="0">
                <a:latin typeface="Calibri"/>
                <a:cs typeface="Calibri"/>
              </a:rPr>
              <a:t> Fonte: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600" y="5053363"/>
            <a:ext cx="1447800" cy="2371808"/>
          </a:xfrm>
          <a:custGeom>
            <a:avLst/>
            <a:gdLst/>
            <a:ahLst/>
            <a:cxnLst/>
            <a:rect l="l" t="t" r="r" b="b"/>
            <a:pathLst>
              <a:path w="556259" h="1045209">
                <a:moveTo>
                  <a:pt x="555664" y="1044818"/>
                </a:moveTo>
                <a:lnTo>
                  <a:pt x="0" y="0"/>
                </a:lnTo>
              </a:path>
            </a:pathLst>
          </a:custGeom>
          <a:ln w="94943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0" y="1495479"/>
            <a:ext cx="6016372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i="0" dirty="0" err="1">
                <a:solidFill>
                  <a:srgbClr val="00AD9C"/>
                </a:solidFill>
                <a:effectLst/>
                <a:latin typeface="+mj-lt"/>
              </a:rPr>
              <a:t>Maiza</a:t>
            </a:r>
            <a: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  <a:t> Cristine de Souza Rocha</a:t>
            </a:r>
            <a:b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</a:br>
            <a:b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</a:br>
            <a:endParaRPr lang="pt-BR" sz="2000" dirty="0">
              <a:solidFill>
                <a:srgbClr val="003641"/>
              </a:solidFill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"/>
            <a:ext cx="6743065" cy="1023619"/>
          </a:xfrm>
          <a:custGeom>
            <a:avLst/>
            <a:gdLst/>
            <a:ahLst/>
            <a:cxnLst/>
            <a:rect l="l" t="t" r="r" b="b"/>
            <a:pathLst>
              <a:path w="6743065" h="1023619">
                <a:moveTo>
                  <a:pt x="6742547" y="0"/>
                </a:moveTo>
                <a:lnTo>
                  <a:pt x="0" y="0"/>
                </a:lnTo>
                <a:lnTo>
                  <a:pt x="0" y="1023500"/>
                </a:lnTo>
                <a:lnTo>
                  <a:pt x="6100572" y="1023501"/>
                </a:lnTo>
                <a:lnTo>
                  <a:pt x="6148032" y="1017842"/>
                </a:lnTo>
                <a:lnTo>
                  <a:pt x="6187117" y="1000867"/>
                </a:lnTo>
                <a:lnTo>
                  <a:pt x="6219920" y="972574"/>
                </a:lnTo>
                <a:lnTo>
                  <a:pt x="6248536" y="932964"/>
                </a:lnTo>
                <a:lnTo>
                  <a:pt x="6275057" y="882037"/>
                </a:lnTo>
                <a:lnTo>
                  <a:pt x="6742547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A20AACA7-CC34-4992-28E1-8E82310D6851}"/>
              </a:ext>
            </a:extLst>
          </p:cNvPr>
          <p:cNvSpPr/>
          <p:nvPr/>
        </p:nvSpPr>
        <p:spPr>
          <a:xfrm rot="16200000" flipV="1">
            <a:off x="68013" y="1684587"/>
            <a:ext cx="5161197" cy="4535222"/>
          </a:xfrm>
          <a:custGeom>
            <a:avLst/>
            <a:gdLst>
              <a:gd name="connsiteX0" fmla="*/ 104364 w 2371717"/>
              <a:gd name="connsiteY0" fmla="*/ 2084064 h 2084064"/>
              <a:gd name="connsiteX1" fmla="*/ 123107 w 2371717"/>
              <a:gd name="connsiteY1" fmla="*/ 2082757 h 2084064"/>
              <a:gd name="connsiteX2" fmla="*/ 123818 w 2371717"/>
              <a:gd name="connsiteY2" fmla="*/ 2082901 h 2084064"/>
              <a:gd name="connsiteX3" fmla="*/ 125278 w 2371717"/>
              <a:gd name="connsiteY3" fmla="*/ 2082606 h 2084064"/>
              <a:gd name="connsiteX4" fmla="*/ 126199 w 2371717"/>
              <a:gd name="connsiteY4" fmla="*/ 2082542 h 2084064"/>
              <a:gd name="connsiteX5" fmla="*/ 126199 w 2371717"/>
              <a:gd name="connsiteY5" fmla="*/ 2082901 h 2084064"/>
              <a:gd name="connsiteX6" fmla="*/ 2252655 w 2371717"/>
              <a:gd name="connsiteY6" fmla="*/ 2082901 h 2084064"/>
              <a:gd name="connsiteX7" fmla="*/ 2263429 w 2371717"/>
              <a:gd name="connsiteY7" fmla="*/ 2080726 h 2084064"/>
              <a:gd name="connsiteX8" fmla="*/ 2265759 w 2371717"/>
              <a:gd name="connsiteY8" fmla="*/ 2080888 h 2084064"/>
              <a:gd name="connsiteX9" fmla="*/ 2270468 w 2371717"/>
              <a:gd name="connsiteY9" fmla="*/ 2079305 h 2084064"/>
              <a:gd name="connsiteX10" fmla="*/ 2298999 w 2371717"/>
              <a:gd name="connsiteY10" fmla="*/ 2073545 h 2084064"/>
              <a:gd name="connsiteX11" fmla="*/ 2310344 w 2371717"/>
              <a:gd name="connsiteY11" fmla="*/ 2065896 h 2084064"/>
              <a:gd name="connsiteX12" fmla="*/ 2310572 w 2371717"/>
              <a:gd name="connsiteY12" fmla="*/ 2065819 h 2084064"/>
              <a:gd name="connsiteX13" fmla="*/ 2310944 w 2371717"/>
              <a:gd name="connsiteY13" fmla="*/ 2065492 h 2084064"/>
              <a:gd name="connsiteX14" fmla="*/ 2336845 w 2371717"/>
              <a:gd name="connsiteY14" fmla="*/ 2048029 h 2084064"/>
              <a:gd name="connsiteX15" fmla="*/ 2345800 w 2371717"/>
              <a:gd name="connsiteY15" fmla="*/ 2034746 h 2084064"/>
              <a:gd name="connsiteX16" fmla="*/ 2346029 w 2371717"/>
              <a:gd name="connsiteY16" fmla="*/ 2034544 h 2084064"/>
              <a:gd name="connsiteX17" fmla="*/ 2346273 w 2371717"/>
              <a:gd name="connsiteY17" fmla="*/ 2034045 h 2084064"/>
              <a:gd name="connsiteX18" fmla="*/ 2362361 w 2371717"/>
              <a:gd name="connsiteY18" fmla="*/ 2010183 h 2084064"/>
              <a:gd name="connsiteX19" fmla="*/ 2365497 w 2371717"/>
              <a:gd name="connsiteY19" fmla="*/ 1994649 h 2084064"/>
              <a:gd name="connsiteX20" fmla="*/ 2366046 w 2371717"/>
              <a:gd name="connsiteY20" fmla="*/ 1993524 h 2084064"/>
              <a:gd name="connsiteX21" fmla="*/ 2366216 w 2371717"/>
              <a:gd name="connsiteY21" fmla="*/ 1991089 h 2084064"/>
              <a:gd name="connsiteX22" fmla="*/ 2371717 w 2371717"/>
              <a:gd name="connsiteY22" fmla="*/ 1963839 h 2084064"/>
              <a:gd name="connsiteX23" fmla="*/ 2369040 w 2371717"/>
              <a:gd name="connsiteY23" fmla="*/ 1950580 h 2084064"/>
              <a:gd name="connsiteX24" fmla="*/ 2369221 w 2371717"/>
              <a:gd name="connsiteY24" fmla="*/ 1947991 h 2084064"/>
              <a:gd name="connsiteX25" fmla="*/ 2367461 w 2371717"/>
              <a:gd name="connsiteY25" fmla="*/ 1942758 h 2084064"/>
              <a:gd name="connsiteX26" fmla="*/ 2362361 w 2371717"/>
              <a:gd name="connsiteY26" fmla="*/ 1917495 h 2084064"/>
              <a:gd name="connsiteX27" fmla="*/ 2355589 w 2371717"/>
              <a:gd name="connsiteY27" fmla="*/ 1907450 h 2084064"/>
              <a:gd name="connsiteX28" fmla="*/ 2354152 w 2371717"/>
              <a:gd name="connsiteY28" fmla="*/ 1903178 h 2084064"/>
              <a:gd name="connsiteX29" fmla="*/ 1290924 w 2371717"/>
              <a:gd name="connsiteY29" fmla="*/ 61612 h 2084064"/>
              <a:gd name="connsiteX30" fmla="*/ 1290507 w 2371717"/>
              <a:gd name="connsiteY30" fmla="*/ 61853 h 2084064"/>
              <a:gd name="connsiteX31" fmla="*/ 1289733 w 2371717"/>
              <a:gd name="connsiteY31" fmla="*/ 59550 h 2084064"/>
              <a:gd name="connsiteX32" fmla="*/ 1171905 w 2371717"/>
              <a:gd name="connsiteY32" fmla="*/ 901 h 2084064"/>
              <a:gd name="connsiteX33" fmla="*/ 1153106 w 2371717"/>
              <a:gd name="connsiteY33" fmla="*/ 7223 h 2084064"/>
              <a:gd name="connsiteX34" fmla="*/ 1152685 w 2371717"/>
              <a:gd name="connsiteY34" fmla="*/ 7252 h 2084064"/>
              <a:gd name="connsiteX35" fmla="*/ 1151945 w 2371717"/>
              <a:gd name="connsiteY35" fmla="*/ 7613 h 2084064"/>
              <a:gd name="connsiteX36" fmla="*/ 1127091 w 2371717"/>
              <a:gd name="connsiteY36" fmla="*/ 15971 h 2084064"/>
              <a:gd name="connsiteX37" fmla="*/ 1117523 w 2371717"/>
              <a:gd name="connsiteY37" fmla="*/ 24410 h 2084064"/>
              <a:gd name="connsiteX38" fmla="*/ 1111664 w 2371717"/>
              <a:gd name="connsiteY38" fmla="*/ 27269 h 2084064"/>
              <a:gd name="connsiteX39" fmla="*/ 1102490 w 2371717"/>
              <a:gd name="connsiteY39" fmla="*/ 37671 h 2084064"/>
              <a:gd name="connsiteX40" fmla="*/ 1091634 w 2371717"/>
              <a:gd name="connsiteY40" fmla="*/ 47246 h 2084064"/>
              <a:gd name="connsiteX41" fmla="*/ 1088651 w 2371717"/>
              <a:gd name="connsiteY41" fmla="*/ 53360 h 2084064"/>
              <a:gd name="connsiteX42" fmla="*/ 1080389 w 2371717"/>
              <a:gd name="connsiteY42" fmla="*/ 62726 h 2084064"/>
              <a:gd name="connsiteX43" fmla="*/ 1079615 w 2371717"/>
              <a:gd name="connsiteY43" fmla="*/ 65029 h 2084064"/>
              <a:gd name="connsiteX44" fmla="*/ 1079199 w 2371717"/>
              <a:gd name="connsiteY44" fmla="*/ 64788 h 2084064"/>
              <a:gd name="connsiteX45" fmla="*/ 15970 w 2371717"/>
              <a:gd name="connsiteY45" fmla="*/ 1906354 h 2084064"/>
              <a:gd name="connsiteX46" fmla="*/ 59550 w 2371717"/>
              <a:gd name="connsiteY46" fmla="*/ 2068995 h 2084064"/>
              <a:gd name="connsiteX47" fmla="*/ 104364 w 2371717"/>
              <a:gd name="connsiteY47" fmla="*/ 2084064 h 2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371717" h="2084064">
                <a:moveTo>
                  <a:pt x="104364" y="2084064"/>
                </a:moveTo>
                <a:lnTo>
                  <a:pt x="123107" y="2082757"/>
                </a:lnTo>
                <a:lnTo>
                  <a:pt x="123818" y="2082901"/>
                </a:lnTo>
                <a:lnTo>
                  <a:pt x="125278" y="2082606"/>
                </a:lnTo>
                <a:lnTo>
                  <a:pt x="126199" y="2082542"/>
                </a:lnTo>
                <a:lnTo>
                  <a:pt x="126199" y="2082901"/>
                </a:lnTo>
                <a:lnTo>
                  <a:pt x="2252655" y="2082901"/>
                </a:lnTo>
                <a:lnTo>
                  <a:pt x="2263429" y="2080726"/>
                </a:lnTo>
                <a:lnTo>
                  <a:pt x="2265759" y="2080888"/>
                </a:lnTo>
                <a:lnTo>
                  <a:pt x="2270468" y="2079305"/>
                </a:lnTo>
                <a:lnTo>
                  <a:pt x="2298999" y="2073545"/>
                </a:lnTo>
                <a:lnTo>
                  <a:pt x="2310344" y="2065896"/>
                </a:lnTo>
                <a:lnTo>
                  <a:pt x="2310572" y="2065819"/>
                </a:lnTo>
                <a:lnTo>
                  <a:pt x="2310944" y="2065492"/>
                </a:lnTo>
                <a:lnTo>
                  <a:pt x="2336845" y="2048029"/>
                </a:lnTo>
                <a:lnTo>
                  <a:pt x="2345800" y="2034746"/>
                </a:lnTo>
                <a:lnTo>
                  <a:pt x="2346029" y="2034544"/>
                </a:lnTo>
                <a:lnTo>
                  <a:pt x="2346273" y="2034045"/>
                </a:lnTo>
                <a:lnTo>
                  <a:pt x="2362361" y="2010183"/>
                </a:lnTo>
                <a:lnTo>
                  <a:pt x="2365497" y="1994649"/>
                </a:lnTo>
                <a:lnTo>
                  <a:pt x="2366046" y="1993524"/>
                </a:lnTo>
                <a:lnTo>
                  <a:pt x="2366216" y="1991089"/>
                </a:lnTo>
                <a:lnTo>
                  <a:pt x="2371717" y="1963839"/>
                </a:lnTo>
                <a:lnTo>
                  <a:pt x="2369040" y="1950580"/>
                </a:lnTo>
                <a:lnTo>
                  <a:pt x="2369221" y="1947991"/>
                </a:lnTo>
                <a:lnTo>
                  <a:pt x="2367461" y="1942758"/>
                </a:lnTo>
                <a:lnTo>
                  <a:pt x="2362361" y="1917495"/>
                </a:lnTo>
                <a:lnTo>
                  <a:pt x="2355589" y="1907450"/>
                </a:lnTo>
                <a:lnTo>
                  <a:pt x="2354152" y="1903178"/>
                </a:lnTo>
                <a:lnTo>
                  <a:pt x="1290924" y="61612"/>
                </a:lnTo>
                <a:lnTo>
                  <a:pt x="1290507" y="61853"/>
                </a:lnTo>
                <a:lnTo>
                  <a:pt x="1289733" y="59550"/>
                </a:lnTo>
                <a:cubicBezTo>
                  <a:pt x="1265075" y="16841"/>
                  <a:pt x="1217950" y="-4812"/>
                  <a:pt x="1171905" y="901"/>
                </a:cubicBezTo>
                <a:lnTo>
                  <a:pt x="1153106" y="7223"/>
                </a:lnTo>
                <a:lnTo>
                  <a:pt x="1152685" y="7252"/>
                </a:lnTo>
                <a:lnTo>
                  <a:pt x="1151945" y="7613"/>
                </a:lnTo>
                <a:lnTo>
                  <a:pt x="1127091" y="15971"/>
                </a:lnTo>
                <a:lnTo>
                  <a:pt x="1117523" y="24410"/>
                </a:lnTo>
                <a:lnTo>
                  <a:pt x="1111664" y="27269"/>
                </a:lnTo>
                <a:lnTo>
                  <a:pt x="1102490" y="37671"/>
                </a:lnTo>
                <a:lnTo>
                  <a:pt x="1091634" y="47246"/>
                </a:lnTo>
                <a:lnTo>
                  <a:pt x="1088651" y="53360"/>
                </a:lnTo>
                <a:lnTo>
                  <a:pt x="1080389" y="62726"/>
                </a:lnTo>
                <a:lnTo>
                  <a:pt x="1079615" y="65029"/>
                </a:lnTo>
                <a:lnTo>
                  <a:pt x="1079199" y="64788"/>
                </a:lnTo>
                <a:lnTo>
                  <a:pt x="15970" y="1906354"/>
                </a:lnTo>
                <a:cubicBezTo>
                  <a:pt x="-16908" y="1963300"/>
                  <a:pt x="2604" y="2036117"/>
                  <a:pt x="59550" y="2068995"/>
                </a:cubicBezTo>
                <a:cubicBezTo>
                  <a:pt x="73787" y="2077215"/>
                  <a:pt x="89015" y="2082160"/>
                  <a:pt x="104364" y="2084064"/>
                </a:cubicBezTo>
                <a:close/>
              </a:path>
            </a:pathLst>
          </a:custGeom>
          <a:noFill/>
          <a:ln>
            <a:solidFill>
              <a:srgbClr val="003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5F18B09-7E60-B9F5-9895-D14A1BC67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4538481" cy="5324867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0B12B4AD-0CCB-5D13-3369-D4C66EBE0E5E}"/>
              </a:ext>
            </a:extLst>
          </p:cNvPr>
          <p:cNvSpPr txBox="1"/>
          <p:nvPr/>
        </p:nvSpPr>
        <p:spPr>
          <a:xfrm>
            <a:off x="5252818" y="1939190"/>
            <a:ext cx="6097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Licenciatura em Matemática (UNIMES);</a:t>
            </a:r>
            <a:br>
              <a:rPr lang="pt-BR" sz="1800" dirty="0">
                <a:solidFill>
                  <a:srgbClr val="003641"/>
                </a:solidFill>
                <a:latin typeface="+mj-lt"/>
              </a:rPr>
            </a:b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MBA em Gestão Estratégica de Vendas (PITÁGORAS);</a:t>
            </a:r>
            <a:br>
              <a:rPr lang="pt-BR" sz="1800" dirty="0">
                <a:solidFill>
                  <a:srgbClr val="003641"/>
                </a:solidFill>
                <a:latin typeface="+mj-lt"/>
              </a:rPr>
            </a:b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MBA em Gestão Inovadora de Negócios (SENAC);</a:t>
            </a:r>
            <a:br>
              <a:rPr lang="pt-BR" sz="1800" dirty="0">
                <a:solidFill>
                  <a:srgbClr val="003641"/>
                </a:solidFill>
                <a:latin typeface="+mj-lt"/>
              </a:rPr>
            </a:b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Certificação CPA-20 (ANBIMA);</a:t>
            </a:r>
            <a:br>
              <a:rPr lang="pt-BR" sz="1800" dirty="0">
                <a:solidFill>
                  <a:srgbClr val="003641"/>
                </a:solidFill>
                <a:latin typeface="+mj-lt"/>
              </a:rPr>
            </a:b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Gerente de PA – Sicoob </a:t>
            </a:r>
            <a:r>
              <a:rPr lang="pt-BR" sz="1800" b="0" i="0" dirty="0" err="1">
                <a:solidFill>
                  <a:srgbClr val="003641"/>
                </a:solidFill>
                <a:effectLst/>
                <a:latin typeface="+mj-lt"/>
              </a:rPr>
              <a:t>Credicope</a:t>
            </a: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 Governador Valadares.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80" y="156463"/>
            <a:ext cx="5819775" cy="16256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419100">
              <a:lnSpc>
                <a:spcPts val="4500"/>
              </a:lnSpc>
              <a:spcBef>
                <a:spcPts val="900"/>
              </a:spcBef>
            </a:pPr>
            <a:r>
              <a:rPr sz="4400" spc="-10" dirty="0">
                <a:solidFill>
                  <a:srgbClr val="003641"/>
                </a:solidFill>
              </a:rPr>
              <a:t>GRANDES </a:t>
            </a:r>
            <a:r>
              <a:rPr sz="4400" spc="-5" dirty="0">
                <a:solidFill>
                  <a:srgbClr val="003641"/>
                </a:solidFill>
              </a:rPr>
              <a:t>NÚMEROS </a:t>
            </a:r>
            <a:r>
              <a:rPr sz="4400" dirty="0">
                <a:solidFill>
                  <a:srgbClr val="003641"/>
                </a:solidFill>
              </a:rPr>
              <a:t> DO</a:t>
            </a:r>
            <a:r>
              <a:rPr sz="4400" spc="-40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r>
              <a:rPr sz="4400" spc="-3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CREDICOPE</a:t>
            </a:r>
            <a:endParaRPr sz="4400"/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800" b="0" dirty="0">
                <a:latin typeface="Calibri Light"/>
                <a:cs typeface="Calibri Light"/>
              </a:rPr>
              <a:t>(em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R$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Milhões)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283425"/>
            <a:ext cx="3808729" cy="574675"/>
          </a:xfrm>
          <a:custGeom>
            <a:avLst/>
            <a:gdLst/>
            <a:ahLst/>
            <a:cxnLst/>
            <a:rect l="l" t="t" r="r" b="b"/>
            <a:pathLst>
              <a:path w="3808729" h="574675">
                <a:moveTo>
                  <a:pt x="3801928" y="190336"/>
                </a:moveTo>
                <a:lnTo>
                  <a:pt x="3774884" y="190336"/>
                </a:lnTo>
                <a:lnTo>
                  <a:pt x="3774503" y="191100"/>
                </a:lnTo>
                <a:lnTo>
                  <a:pt x="3770313" y="198659"/>
                </a:lnTo>
                <a:lnTo>
                  <a:pt x="3549478" y="574571"/>
                </a:lnTo>
                <a:lnTo>
                  <a:pt x="3578229" y="574571"/>
                </a:lnTo>
                <a:lnTo>
                  <a:pt x="3791772" y="210984"/>
                </a:lnTo>
                <a:lnTo>
                  <a:pt x="3791899" y="210665"/>
                </a:lnTo>
                <a:lnTo>
                  <a:pt x="3796470" y="202355"/>
                </a:lnTo>
                <a:lnTo>
                  <a:pt x="3796851" y="201603"/>
                </a:lnTo>
                <a:lnTo>
                  <a:pt x="3801168" y="192375"/>
                </a:lnTo>
                <a:lnTo>
                  <a:pt x="3801928" y="190336"/>
                </a:lnTo>
                <a:close/>
              </a:path>
              <a:path w="3808729" h="574675">
                <a:moveTo>
                  <a:pt x="3770439" y="198353"/>
                </a:moveTo>
                <a:lnTo>
                  <a:pt x="3770260" y="198659"/>
                </a:lnTo>
                <a:lnTo>
                  <a:pt x="3770439" y="198353"/>
                </a:lnTo>
                <a:close/>
              </a:path>
              <a:path w="3808729" h="574675">
                <a:moveTo>
                  <a:pt x="3774686" y="190695"/>
                </a:moveTo>
                <a:lnTo>
                  <a:pt x="3774464" y="191100"/>
                </a:lnTo>
                <a:lnTo>
                  <a:pt x="3774686" y="190695"/>
                </a:lnTo>
                <a:close/>
              </a:path>
              <a:path w="3808729" h="574675">
                <a:moveTo>
                  <a:pt x="3774884" y="190336"/>
                </a:moveTo>
                <a:lnTo>
                  <a:pt x="3774686" y="190695"/>
                </a:lnTo>
                <a:lnTo>
                  <a:pt x="3774503" y="191100"/>
                </a:lnTo>
                <a:lnTo>
                  <a:pt x="3774884" y="190336"/>
                </a:lnTo>
                <a:close/>
              </a:path>
              <a:path w="3808729" h="574675">
                <a:moveTo>
                  <a:pt x="3808406" y="143915"/>
                </a:moveTo>
                <a:lnTo>
                  <a:pt x="3787201" y="143915"/>
                </a:lnTo>
                <a:lnTo>
                  <a:pt x="3786439" y="152518"/>
                </a:lnTo>
                <a:lnTo>
                  <a:pt x="3785169" y="160306"/>
                </a:lnTo>
                <a:lnTo>
                  <a:pt x="3783391" y="168005"/>
                </a:lnTo>
                <a:lnTo>
                  <a:pt x="3780979" y="175856"/>
                </a:lnTo>
                <a:lnTo>
                  <a:pt x="3778058" y="183504"/>
                </a:lnTo>
                <a:lnTo>
                  <a:pt x="3774686" y="190695"/>
                </a:lnTo>
                <a:lnTo>
                  <a:pt x="3774884" y="190336"/>
                </a:lnTo>
                <a:lnTo>
                  <a:pt x="3801928" y="190336"/>
                </a:lnTo>
                <a:lnTo>
                  <a:pt x="3804343" y="183861"/>
                </a:lnTo>
                <a:lnTo>
                  <a:pt x="3804723" y="183007"/>
                </a:lnTo>
                <a:lnTo>
                  <a:pt x="3807263" y="174403"/>
                </a:lnTo>
                <a:lnTo>
                  <a:pt x="3807390" y="173651"/>
                </a:lnTo>
                <a:lnTo>
                  <a:pt x="3808406" y="169350"/>
                </a:lnTo>
                <a:lnTo>
                  <a:pt x="3808406" y="143915"/>
                </a:lnTo>
                <a:close/>
              </a:path>
              <a:path w="3808729" h="574675">
                <a:moveTo>
                  <a:pt x="3778312" y="182688"/>
                </a:moveTo>
                <a:lnTo>
                  <a:pt x="3777943" y="183504"/>
                </a:lnTo>
                <a:lnTo>
                  <a:pt x="3778312" y="182688"/>
                </a:lnTo>
                <a:close/>
              </a:path>
              <a:path w="3808729" h="574675">
                <a:moveTo>
                  <a:pt x="3781233" y="174989"/>
                </a:moveTo>
                <a:lnTo>
                  <a:pt x="3780909" y="175856"/>
                </a:lnTo>
                <a:lnTo>
                  <a:pt x="3781233" y="174989"/>
                </a:lnTo>
                <a:close/>
              </a:path>
              <a:path w="3808729" h="574675">
                <a:moveTo>
                  <a:pt x="3783518" y="167253"/>
                </a:moveTo>
                <a:lnTo>
                  <a:pt x="3783296" y="168005"/>
                </a:lnTo>
                <a:lnTo>
                  <a:pt x="3783518" y="167253"/>
                </a:lnTo>
                <a:close/>
              </a:path>
              <a:path w="3808729" h="574675">
                <a:moveTo>
                  <a:pt x="3785296" y="159401"/>
                </a:moveTo>
                <a:lnTo>
                  <a:pt x="3785096" y="160306"/>
                </a:lnTo>
                <a:lnTo>
                  <a:pt x="3785296" y="159401"/>
                </a:lnTo>
                <a:close/>
              </a:path>
              <a:path w="3808729" h="574675">
                <a:moveTo>
                  <a:pt x="3786439" y="151702"/>
                </a:moveTo>
                <a:lnTo>
                  <a:pt x="3786318" y="152518"/>
                </a:lnTo>
                <a:lnTo>
                  <a:pt x="3786439" y="151702"/>
                </a:lnTo>
                <a:close/>
              </a:path>
              <a:path w="3808729" h="574675">
                <a:moveTo>
                  <a:pt x="3808406" y="136229"/>
                </a:moveTo>
                <a:lnTo>
                  <a:pt x="3787328" y="136229"/>
                </a:lnTo>
                <a:lnTo>
                  <a:pt x="3787328" y="137197"/>
                </a:lnTo>
                <a:lnTo>
                  <a:pt x="3787074" y="144730"/>
                </a:lnTo>
                <a:lnTo>
                  <a:pt x="3787201" y="143915"/>
                </a:lnTo>
                <a:lnTo>
                  <a:pt x="3808406" y="143915"/>
                </a:lnTo>
                <a:lnTo>
                  <a:pt x="3808406" y="136229"/>
                </a:lnTo>
                <a:close/>
              </a:path>
              <a:path w="3808729" h="574675">
                <a:moveTo>
                  <a:pt x="3787308" y="136875"/>
                </a:moveTo>
                <a:lnTo>
                  <a:pt x="3787299" y="137197"/>
                </a:lnTo>
                <a:lnTo>
                  <a:pt x="3787308" y="136875"/>
                </a:lnTo>
                <a:close/>
              </a:path>
              <a:path w="3808729" h="574675">
                <a:moveTo>
                  <a:pt x="3808406" y="120985"/>
                </a:moveTo>
                <a:lnTo>
                  <a:pt x="3785931" y="120985"/>
                </a:lnTo>
                <a:lnTo>
                  <a:pt x="3786185" y="122183"/>
                </a:lnTo>
                <a:lnTo>
                  <a:pt x="3786947" y="129397"/>
                </a:lnTo>
                <a:lnTo>
                  <a:pt x="3787308" y="136875"/>
                </a:lnTo>
                <a:lnTo>
                  <a:pt x="3787328" y="136229"/>
                </a:lnTo>
                <a:lnTo>
                  <a:pt x="3808406" y="136229"/>
                </a:lnTo>
                <a:lnTo>
                  <a:pt x="3808406" y="120985"/>
                </a:lnTo>
                <a:close/>
              </a:path>
              <a:path w="3808729" h="574675">
                <a:moveTo>
                  <a:pt x="3786820" y="128696"/>
                </a:moveTo>
                <a:lnTo>
                  <a:pt x="3786861" y="129397"/>
                </a:lnTo>
                <a:lnTo>
                  <a:pt x="3786820" y="128696"/>
                </a:lnTo>
                <a:close/>
              </a:path>
              <a:path w="3808729" h="574675">
                <a:moveTo>
                  <a:pt x="3785936" y="121024"/>
                </a:moveTo>
                <a:lnTo>
                  <a:pt x="3786075" y="122183"/>
                </a:lnTo>
                <a:lnTo>
                  <a:pt x="3785936" y="121024"/>
                </a:lnTo>
                <a:close/>
              </a:path>
              <a:path w="3808729" h="574675">
                <a:moveTo>
                  <a:pt x="3807961" y="105651"/>
                </a:moveTo>
                <a:lnTo>
                  <a:pt x="3782629" y="105651"/>
                </a:lnTo>
                <a:lnTo>
                  <a:pt x="3783010" y="107232"/>
                </a:lnTo>
                <a:lnTo>
                  <a:pt x="3783091" y="107797"/>
                </a:lnTo>
                <a:lnTo>
                  <a:pt x="3785936" y="121024"/>
                </a:lnTo>
                <a:lnTo>
                  <a:pt x="3808406" y="120985"/>
                </a:lnTo>
                <a:lnTo>
                  <a:pt x="3808288" y="107232"/>
                </a:lnTo>
                <a:lnTo>
                  <a:pt x="3807961" y="105651"/>
                </a:lnTo>
                <a:close/>
              </a:path>
              <a:path w="3808729" h="574675">
                <a:moveTo>
                  <a:pt x="3782906" y="106937"/>
                </a:moveTo>
                <a:lnTo>
                  <a:pt x="3782969" y="107232"/>
                </a:lnTo>
                <a:lnTo>
                  <a:pt x="3782906" y="106937"/>
                </a:lnTo>
                <a:close/>
              </a:path>
              <a:path w="3808729" h="574675">
                <a:moveTo>
                  <a:pt x="3782629" y="105651"/>
                </a:moveTo>
                <a:lnTo>
                  <a:pt x="3782906" y="106937"/>
                </a:lnTo>
                <a:lnTo>
                  <a:pt x="3783010" y="107232"/>
                </a:lnTo>
                <a:lnTo>
                  <a:pt x="3782629" y="105651"/>
                </a:lnTo>
                <a:close/>
              </a:path>
              <a:path w="3808729" h="574675">
                <a:moveTo>
                  <a:pt x="3777582" y="91912"/>
                </a:moveTo>
                <a:lnTo>
                  <a:pt x="3782906" y="106937"/>
                </a:lnTo>
                <a:lnTo>
                  <a:pt x="3782629" y="105651"/>
                </a:lnTo>
                <a:lnTo>
                  <a:pt x="3807961" y="105651"/>
                </a:lnTo>
                <a:lnTo>
                  <a:pt x="3806882" y="100451"/>
                </a:lnTo>
                <a:lnTo>
                  <a:pt x="3806374" y="98857"/>
                </a:lnTo>
                <a:lnTo>
                  <a:pt x="3804251" y="92867"/>
                </a:lnTo>
                <a:lnTo>
                  <a:pt x="3778058" y="92867"/>
                </a:lnTo>
                <a:lnTo>
                  <a:pt x="3777582" y="91912"/>
                </a:lnTo>
                <a:close/>
              </a:path>
              <a:path w="3808729" h="574675">
                <a:moveTo>
                  <a:pt x="3777423" y="91465"/>
                </a:moveTo>
                <a:lnTo>
                  <a:pt x="3777582" y="91912"/>
                </a:lnTo>
                <a:lnTo>
                  <a:pt x="3778058" y="92867"/>
                </a:lnTo>
                <a:lnTo>
                  <a:pt x="3777423" y="91465"/>
                </a:lnTo>
                <a:close/>
              </a:path>
              <a:path w="3808729" h="574675">
                <a:moveTo>
                  <a:pt x="3803755" y="91465"/>
                </a:moveTo>
                <a:lnTo>
                  <a:pt x="3777423" y="91465"/>
                </a:lnTo>
                <a:lnTo>
                  <a:pt x="3778058" y="92867"/>
                </a:lnTo>
                <a:lnTo>
                  <a:pt x="3804251" y="92867"/>
                </a:lnTo>
                <a:lnTo>
                  <a:pt x="3803755" y="91465"/>
                </a:lnTo>
                <a:close/>
              </a:path>
              <a:path w="3808729" h="574675">
                <a:moveTo>
                  <a:pt x="3798238" y="77852"/>
                </a:moveTo>
                <a:lnTo>
                  <a:pt x="3770566" y="77852"/>
                </a:lnTo>
                <a:lnTo>
                  <a:pt x="3771328" y="79165"/>
                </a:lnTo>
                <a:lnTo>
                  <a:pt x="3777582" y="91912"/>
                </a:lnTo>
                <a:lnTo>
                  <a:pt x="3777423" y="91465"/>
                </a:lnTo>
                <a:lnTo>
                  <a:pt x="3803755" y="91465"/>
                </a:lnTo>
                <a:lnTo>
                  <a:pt x="3800787" y="83091"/>
                </a:lnTo>
                <a:lnTo>
                  <a:pt x="3800152" y="81689"/>
                </a:lnTo>
                <a:lnTo>
                  <a:pt x="3798238" y="77852"/>
                </a:lnTo>
                <a:close/>
              </a:path>
              <a:path w="3808729" h="574675">
                <a:moveTo>
                  <a:pt x="3770907" y="78534"/>
                </a:moveTo>
                <a:lnTo>
                  <a:pt x="3771222" y="79165"/>
                </a:lnTo>
                <a:lnTo>
                  <a:pt x="3770907" y="78534"/>
                </a:lnTo>
                <a:close/>
              </a:path>
              <a:path w="3808729" h="574675">
                <a:moveTo>
                  <a:pt x="3770566" y="77852"/>
                </a:moveTo>
                <a:lnTo>
                  <a:pt x="3770907" y="78534"/>
                </a:lnTo>
                <a:lnTo>
                  <a:pt x="3771328" y="79165"/>
                </a:lnTo>
                <a:lnTo>
                  <a:pt x="3770566" y="77852"/>
                </a:lnTo>
                <a:close/>
              </a:path>
              <a:path w="3808729" h="574675">
                <a:moveTo>
                  <a:pt x="3762405" y="65813"/>
                </a:moveTo>
                <a:lnTo>
                  <a:pt x="3770907" y="78534"/>
                </a:lnTo>
                <a:lnTo>
                  <a:pt x="3770566" y="77852"/>
                </a:lnTo>
                <a:lnTo>
                  <a:pt x="3798238" y="77852"/>
                </a:lnTo>
                <a:lnTo>
                  <a:pt x="3792661" y="66674"/>
                </a:lnTo>
                <a:lnTo>
                  <a:pt x="3792519" y="66432"/>
                </a:lnTo>
                <a:lnTo>
                  <a:pt x="3762948" y="66432"/>
                </a:lnTo>
                <a:lnTo>
                  <a:pt x="3762405" y="65813"/>
                </a:lnTo>
                <a:close/>
              </a:path>
              <a:path w="3808729" h="574675">
                <a:moveTo>
                  <a:pt x="3761932" y="65106"/>
                </a:moveTo>
                <a:lnTo>
                  <a:pt x="3762405" y="65813"/>
                </a:lnTo>
                <a:lnTo>
                  <a:pt x="3762948" y="66432"/>
                </a:lnTo>
                <a:lnTo>
                  <a:pt x="3761932" y="65106"/>
                </a:lnTo>
                <a:close/>
              </a:path>
              <a:path w="3808729" h="574675">
                <a:moveTo>
                  <a:pt x="3791720" y="65106"/>
                </a:moveTo>
                <a:lnTo>
                  <a:pt x="3761932" y="65106"/>
                </a:lnTo>
                <a:lnTo>
                  <a:pt x="3762948" y="66432"/>
                </a:lnTo>
                <a:lnTo>
                  <a:pt x="3792519" y="66432"/>
                </a:lnTo>
                <a:lnTo>
                  <a:pt x="3791899" y="65374"/>
                </a:lnTo>
                <a:lnTo>
                  <a:pt x="3791720" y="65106"/>
                </a:lnTo>
                <a:close/>
              </a:path>
              <a:path w="3808729" h="574675">
                <a:moveTo>
                  <a:pt x="3784104" y="53711"/>
                </a:moveTo>
                <a:lnTo>
                  <a:pt x="3751774" y="53711"/>
                </a:lnTo>
                <a:lnTo>
                  <a:pt x="3752790" y="54769"/>
                </a:lnTo>
                <a:lnTo>
                  <a:pt x="3762405" y="65813"/>
                </a:lnTo>
                <a:lnTo>
                  <a:pt x="3761932" y="65106"/>
                </a:lnTo>
                <a:lnTo>
                  <a:pt x="3791720" y="65106"/>
                </a:lnTo>
                <a:lnTo>
                  <a:pt x="3784104" y="53711"/>
                </a:lnTo>
                <a:close/>
              </a:path>
              <a:path w="3808729" h="574675">
                <a:moveTo>
                  <a:pt x="3752367" y="54386"/>
                </a:moveTo>
                <a:lnTo>
                  <a:pt x="3752703" y="54769"/>
                </a:lnTo>
                <a:lnTo>
                  <a:pt x="3752367" y="54386"/>
                </a:lnTo>
                <a:close/>
              </a:path>
              <a:path w="3808729" h="574675">
                <a:moveTo>
                  <a:pt x="3751774" y="53711"/>
                </a:moveTo>
                <a:lnTo>
                  <a:pt x="3752367" y="54386"/>
                </a:lnTo>
                <a:lnTo>
                  <a:pt x="3752790" y="54769"/>
                </a:lnTo>
                <a:lnTo>
                  <a:pt x="3751774" y="53711"/>
                </a:lnTo>
                <a:close/>
              </a:path>
              <a:path w="3808729" h="574675">
                <a:moveTo>
                  <a:pt x="3740970" y="44067"/>
                </a:moveTo>
                <a:lnTo>
                  <a:pt x="3752367" y="54386"/>
                </a:lnTo>
                <a:lnTo>
                  <a:pt x="3751774" y="53711"/>
                </a:lnTo>
                <a:lnTo>
                  <a:pt x="3784104" y="53711"/>
                </a:lnTo>
                <a:lnTo>
                  <a:pt x="3782502" y="51315"/>
                </a:lnTo>
                <a:lnTo>
                  <a:pt x="3781487" y="50002"/>
                </a:lnTo>
                <a:lnTo>
                  <a:pt x="3776638" y="44419"/>
                </a:lnTo>
                <a:lnTo>
                  <a:pt x="3741489" y="44419"/>
                </a:lnTo>
                <a:lnTo>
                  <a:pt x="3740970" y="44067"/>
                </a:lnTo>
                <a:close/>
              </a:path>
              <a:path w="3808729" h="574675">
                <a:moveTo>
                  <a:pt x="3740219" y="43387"/>
                </a:moveTo>
                <a:lnTo>
                  <a:pt x="3740970" y="44067"/>
                </a:lnTo>
                <a:lnTo>
                  <a:pt x="3741489" y="44419"/>
                </a:lnTo>
                <a:lnTo>
                  <a:pt x="3740219" y="43387"/>
                </a:lnTo>
                <a:close/>
              </a:path>
              <a:path w="3808729" h="574675">
                <a:moveTo>
                  <a:pt x="3775742" y="43387"/>
                </a:moveTo>
                <a:lnTo>
                  <a:pt x="3740219" y="43387"/>
                </a:lnTo>
                <a:lnTo>
                  <a:pt x="3741489" y="44419"/>
                </a:lnTo>
                <a:lnTo>
                  <a:pt x="3776638" y="44419"/>
                </a:lnTo>
                <a:lnTo>
                  <a:pt x="3775742" y="43387"/>
                </a:lnTo>
                <a:close/>
              </a:path>
              <a:path w="3808729" h="574675">
                <a:moveTo>
                  <a:pt x="3727814" y="35130"/>
                </a:moveTo>
                <a:lnTo>
                  <a:pt x="3740970" y="44067"/>
                </a:lnTo>
                <a:lnTo>
                  <a:pt x="3740219" y="43387"/>
                </a:lnTo>
                <a:lnTo>
                  <a:pt x="3775742" y="43387"/>
                </a:lnTo>
                <a:lnTo>
                  <a:pt x="3770439" y="37282"/>
                </a:lnTo>
                <a:lnTo>
                  <a:pt x="3769424" y="36236"/>
                </a:lnTo>
                <a:lnTo>
                  <a:pt x="3768670" y="35561"/>
                </a:lnTo>
                <a:lnTo>
                  <a:pt x="3728664" y="35561"/>
                </a:lnTo>
                <a:lnTo>
                  <a:pt x="3727814" y="35130"/>
                </a:lnTo>
                <a:close/>
              </a:path>
              <a:path w="3808729" h="574675">
                <a:moveTo>
                  <a:pt x="3727267" y="34758"/>
                </a:moveTo>
                <a:lnTo>
                  <a:pt x="3727814" y="35130"/>
                </a:lnTo>
                <a:lnTo>
                  <a:pt x="3728664" y="35561"/>
                </a:lnTo>
                <a:lnTo>
                  <a:pt x="3727267" y="34758"/>
                </a:lnTo>
                <a:close/>
              </a:path>
              <a:path w="3808729" h="574675">
                <a:moveTo>
                  <a:pt x="3767774" y="34758"/>
                </a:moveTo>
                <a:lnTo>
                  <a:pt x="3727267" y="34758"/>
                </a:lnTo>
                <a:lnTo>
                  <a:pt x="3728664" y="35561"/>
                </a:lnTo>
                <a:lnTo>
                  <a:pt x="3768670" y="35561"/>
                </a:lnTo>
                <a:lnTo>
                  <a:pt x="3767774" y="34758"/>
                </a:lnTo>
                <a:close/>
              </a:path>
              <a:path w="3808729" h="574675">
                <a:moveTo>
                  <a:pt x="3713795" y="28013"/>
                </a:moveTo>
                <a:lnTo>
                  <a:pt x="3727814" y="35130"/>
                </a:lnTo>
                <a:lnTo>
                  <a:pt x="3727267" y="34758"/>
                </a:lnTo>
                <a:lnTo>
                  <a:pt x="3767774" y="34758"/>
                </a:lnTo>
                <a:lnTo>
                  <a:pt x="3760551" y="28283"/>
                </a:lnTo>
                <a:lnTo>
                  <a:pt x="3714569" y="28283"/>
                </a:lnTo>
                <a:lnTo>
                  <a:pt x="3713795" y="28013"/>
                </a:lnTo>
                <a:close/>
              </a:path>
              <a:path w="3808729" h="574675">
                <a:moveTo>
                  <a:pt x="3713046" y="27633"/>
                </a:moveTo>
                <a:lnTo>
                  <a:pt x="3713795" y="28013"/>
                </a:lnTo>
                <a:lnTo>
                  <a:pt x="3714569" y="28283"/>
                </a:lnTo>
                <a:lnTo>
                  <a:pt x="3713046" y="27633"/>
                </a:lnTo>
                <a:close/>
              </a:path>
              <a:path w="3808729" h="574675">
                <a:moveTo>
                  <a:pt x="3759826" y="27633"/>
                </a:moveTo>
                <a:lnTo>
                  <a:pt x="3713046" y="27633"/>
                </a:lnTo>
                <a:lnTo>
                  <a:pt x="3714569" y="28283"/>
                </a:lnTo>
                <a:lnTo>
                  <a:pt x="3760551" y="28283"/>
                </a:lnTo>
                <a:lnTo>
                  <a:pt x="3759826" y="27633"/>
                </a:lnTo>
                <a:close/>
              </a:path>
              <a:path w="3808729" h="574675">
                <a:moveTo>
                  <a:pt x="3698286" y="22612"/>
                </a:moveTo>
                <a:lnTo>
                  <a:pt x="3713795" y="28013"/>
                </a:lnTo>
                <a:lnTo>
                  <a:pt x="3713046" y="27633"/>
                </a:lnTo>
                <a:lnTo>
                  <a:pt x="3759826" y="27633"/>
                </a:lnTo>
                <a:lnTo>
                  <a:pt x="3756726" y="24854"/>
                </a:lnTo>
                <a:lnTo>
                  <a:pt x="3755329" y="23834"/>
                </a:lnTo>
                <a:lnTo>
                  <a:pt x="3753786" y="22777"/>
                </a:lnTo>
                <a:lnTo>
                  <a:pt x="3698951" y="22777"/>
                </a:lnTo>
                <a:lnTo>
                  <a:pt x="3698286" y="22612"/>
                </a:lnTo>
                <a:close/>
              </a:path>
              <a:path w="3808729" h="574675">
                <a:moveTo>
                  <a:pt x="3697808" y="22445"/>
                </a:moveTo>
                <a:lnTo>
                  <a:pt x="3698286" y="22612"/>
                </a:lnTo>
                <a:lnTo>
                  <a:pt x="3698951" y="22777"/>
                </a:lnTo>
                <a:lnTo>
                  <a:pt x="3697808" y="22445"/>
                </a:lnTo>
                <a:close/>
              </a:path>
              <a:path w="3808729" h="574675">
                <a:moveTo>
                  <a:pt x="3753302" y="22445"/>
                </a:moveTo>
                <a:lnTo>
                  <a:pt x="3697808" y="22445"/>
                </a:lnTo>
                <a:lnTo>
                  <a:pt x="3698951" y="22777"/>
                </a:lnTo>
                <a:lnTo>
                  <a:pt x="3753786" y="22777"/>
                </a:lnTo>
                <a:lnTo>
                  <a:pt x="3753302" y="22445"/>
                </a:lnTo>
                <a:close/>
              </a:path>
              <a:path w="3808729" h="574675">
                <a:moveTo>
                  <a:pt x="3750569" y="20572"/>
                </a:moveTo>
                <a:lnTo>
                  <a:pt x="3690063" y="20572"/>
                </a:lnTo>
                <a:lnTo>
                  <a:pt x="3690952" y="20763"/>
                </a:lnTo>
                <a:lnTo>
                  <a:pt x="3698286" y="22612"/>
                </a:lnTo>
                <a:lnTo>
                  <a:pt x="3697808" y="22445"/>
                </a:lnTo>
                <a:lnTo>
                  <a:pt x="3753302" y="22445"/>
                </a:lnTo>
                <a:lnTo>
                  <a:pt x="3750569" y="20572"/>
                </a:lnTo>
                <a:close/>
              </a:path>
              <a:path w="3808729" h="574675">
                <a:moveTo>
                  <a:pt x="3690589" y="20702"/>
                </a:moveTo>
                <a:lnTo>
                  <a:pt x="3690833" y="20763"/>
                </a:lnTo>
                <a:lnTo>
                  <a:pt x="3690589" y="20702"/>
                </a:lnTo>
                <a:close/>
              </a:path>
              <a:path w="3808729" h="574675">
                <a:moveTo>
                  <a:pt x="3690063" y="20572"/>
                </a:moveTo>
                <a:lnTo>
                  <a:pt x="3690589" y="20702"/>
                </a:lnTo>
                <a:lnTo>
                  <a:pt x="3690952" y="20763"/>
                </a:lnTo>
                <a:lnTo>
                  <a:pt x="3690063" y="20572"/>
                </a:lnTo>
                <a:close/>
              </a:path>
              <a:path w="3808729" h="574675">
                <a:moveTo>
                  <a:pt x="3748617" y="19233"/>
                </a:moveTo>
                <a:lnTo>
                  <a:pt x="3681809" y="19233"/>
                </a:lnTo>
                <a:lnTo>
                  <a:pt x="3682571" y="19348"/>
                </a:lnTo>
                <a:lnTo>
                  <a:pt x="3690589" y="20702"/>
                </a:lnTo>
                <a:lnTo>
                  <a:pt x="3690063" y="20572"/>
                </a:lnTo>
                <a:lnTo>
                  <a:pt x="3750569" y="20572"/>
                </a:lnTo>
                <a:lnTo>
                  <a:pt x="3748617" y="19233"/>
                </a:lnTo>
                <a:close/>
              </a:path>
              <a:path w="3808729" h="574675">
                <a:moveTo>
                  <a:pt x="3682372" y="19327"/>
                </a:moveTo>
                <a:lnTo>
                  <a:pt x="3682571" y="19348"/>
                </a:lnTo>
                <a:lnTo>
                  <a:pt x="3682372" y="19327"/>
                </a:lnTo>
                <a:close/>
              </a:path>
              <a:path w="3808729" h="574675">
                <a:moveTo>
                  <a:pt x="3673641" y="18427"/>
                </a:moveTo>
                <a:lnTo>
                  <a:pt x="3682372" y="19327"/>
                </a:lnTo>
                <a:lnTo>
                  <a:pt x="3681809" y="19233"/>
                </a:lnTo>
                <a:lnTo>
                  <a:pt x="3748617" y="19233"/>
                </a:lnTo>
                <a:lnTo>
                  <a:pt x="3747464" y="18443"/>
                </a:lnTo>
                <a:lnTo>
                  <a:pt x="3674190" y="18443"/>
                </a:lnTo>
                <a:lnTo>
                  <a:pt x="3673641" y="18427"/>
                </a:lnTo>
                <a:close/>
              </a:path>
              <a:path w="3808729" h="574675">
                <a:moveTo>
                  <a:pt x="3673302" y="18392"/>
                </a:moveTo>
                <a:lnTo>
                  <a:pt x="3673641" y="18427"/>
                </a:lnTo>
                <a:lnTo>
                  <a:pt x="3674190" y="18443"/>
                </a:lnTo>
                <a:lnTo>
                  <a:pt x="3673302" y="18392"/>
                </a:lnTo>
                <a:close/>
              </a:path>
              <a:path w="3808729" h="574675">
                <a:moveTo>
                  <a:pt x="3747389" y="18392"/>
                </a:moveTo>
                <a:lnTo>
                  <a:pt x="3673302" y="18392"/>
                </a:lnTo>
                <a:lnTo>
                  <a:pt x="3674190" y="18443"/>
                </a:lnTo>
                <a:lnTo>
                  <a:pt x="3747464" y="18443"/>
                </a:lnTo>
                <a:close/>
              </a:path>
              <a:path w="3808729" h="574675">
                <a:moveTo>
                  <a:pt x="3708936" y="0"/>
                </a:moveTo>
                <a:lnTo>
                  <a:pt x="0" y="0"/>
                </a:lnTo>
                <a:lnTo>
                  <a:pt x="0" y="18163"/>
                </a:lnTo>
                <a:lnTo>
                  <a:pt x="3664540" y="18163"/>
                </a:lnTo>
                <a:lnTo>
                  <a:pt x="3673641" y="18427"/>
                </a:lnTo>
                <a:lnTo>
                  <a:pt x="3673302" y="18392"/>
                </a:lnTo>
                <a:lnTo>
                  <a:pt x="3747389" y="18392"/>
                </a:lnTo>
                <a:lnTo>
                  <a:pt x="3741235" y="14173"/>
                </a:lnTo>
                <a:lnTo>
                  <a:pt x="3739838" y="13370"/>
                </a:lnTo>
                <a:lnTo>
                  <a:pt x="3724220" y="5442"/>
                </a:lnTo>
                <a:lnTo>
                  <a:pt x="3722696" y="4792"/>
                </a:lnTo>
                <a:lnTo>
                  <a:pt x="3708936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9009" y="24"/>
            <a:ext cx="6213475" cy="1012825"/>
          </a:xfrm>
          <a:custGeom>
            <a:avLst/>
            <a:gdLst/>
            <a:ahLst/>
            <a:cxnLst/>
            <a:rect l="l" t="t" r="r" b="b"/>
            <a:pathLst>
              <a:path w="6213475" h="1012825">
                <a:moveTo>
                  <a:pt x="0" y="0"/>
                </a:moveTo>
                <a:lnTo>
                  <a:pt x="6212989" y="0"/>
                </a:lnTo>
                <a:lnTo>
                  <a:pt x="6212991" y="1012479"/>
                </a:lnTo>
                <a:lnTo>
                  <a:pt x="717274" y="1012480"/>
                </a:lnTo>
                <a:lnTo>
                  <a:pt x="667865" y="1006247"/>
                </a:lnTo>
                <a:lnTo>
                  <a:pt x="622718" y="988321"/>
                </a:lnTo>
                <a:lnTo>
                  <a:pt x="583914" y="959862"/>
                </a:lnTo>
                <a:lnTo>
                  <a:pt x="553535" y="922032"/>
                </a:lnTo>
                <a:lnTo>
                  <a:pt x="0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424451" y="2927777"/>
            <a:ext cx="236937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15" dirty="0">
                <a:solidFill>
                  <a:srgbClr val="00353B"/>
                </a:solidFill>
                <a:latin typeface="Calibri"/>
                <a:cs typeface="Calibri"/>
              </a:rPr>
              <a:t>Carteira</a:t>
            </a:r>
            <a:r>
              <a:rPr lang="pt-BR" sz="2400" b="1" spc="-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lang="pt-BR" sz="2400" b="1" dirty="0">
                <a:solidFill>
                  <a:srgbClr val="00353B"/>
                </a:solidFill>
                <a:latin typeface="Calibri"/>
                <a:cs typeface="Calibri"/>
              </a:rPr>
              <a:t>de</a:t>
            </a:r>
            <a:r>
              <a:rPr lang="pt-BR" sz="2400" b="1" spc="-3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lang="pt-BR" sz="2400" b="1" spc="-10" dirty="0">
                <a:solidFill>
                  <a:srgbClr val="00353B"/>
                </a:solidFill>
                <a:latin typeface="Calibri"/>
                <a:cs typeface="Calibri"/>
              </a:rPr>
              <a:t>Crédito</a:t>
            </a:r>
            <a:endParaRPr lang="pt-BR" sz="24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46025" y="3438761"/>
            <a:ext cx="4756219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4800" b="1" spc="-5" dirty="0">
                <a:solidFill>
                  <a:srgbClr val="76B82A"/>
                </a:solidFill>
                <a:latin typeface="Calibri"/>
                <a:cs typeface="Calibri"/>
              </a:rPr>
              <a:t>+ de 300 milhões</a:t>
            </a:r>
            <a:endParaRPr lang="pt-BR" sz="4800" dirty="0">
              <a:solidFill>
                <a:srgbClr val="76B82A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800"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46025" y="4114800"/>
            <a:ext cx="1988185" cy="0"/>
          </a:xfrm>
          <a:custGeom>
            <a:avLst/>
            <a:gdLst/>
            <a:ahLst/>
            <a:cxnLst/>
            <a:rect l="l" t="t" r="r" b="b"/>
            <a:pathLst>
              <a:path w="1988185">
                <a:moveTo>
                  <a:pt x="0" y="0"/>
                </a:moveTo>
                <a:lnTo>
                  <a:pt x="1987931" y="0"/>
                </a:lnTo>
              </a:path>
            </a:pathLst>
          </a:custGeom>
          <a:ln w="47625">
            <a:solidFill>
              <a:srgbClr val="0035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m 8" descr="Desenho com traços pretos em fundo branco&#10;&#10;Descrição gerada automaticamente com confiança baixa">
            <a:extLst>
              <a:ext uri="{FF2B5EF4-FFF2-40B4-BE49-F238E27FC236}">
                <a16:creationId xmlns:a16="http://schemas.microsoft.com/office/drawing/2014/main" id="{206D468D-3B71-7EA9-81F9-6299A5596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63" y="2590800"/>
            <a:ext cx="2659596" cy="2395342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328176E1-E42A-274F-D9AA-7BA4914B256B}"/>
              </a:ext>
            </a:extLst>
          </p:cNvPr>
          <p:cNvSpPr txBox="1"/>
          <p:nvPr/>
        </p:nvSpPr>
        <p:spPr>
          <a:xfrm>
            <a:off x="510946" y="6353047"/>
            <a:ext cx="6927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6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7C1D9826-C0B7-A40A-7346-2C487FF0390B}"/>
              </a:ext>
            </a:extLst>
          </p:cNvPr>
          <p:cNvSpPr txBox="1"/>
          <p:nvPr/>
        </p:nvSpPr>
        <p:spPr>
          <a:xfrm>
            <a:off x="1425702" y="6353047"/>
            <a:ext cx="187679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200" spc="-20" dirty="0">
                <a:latin typeface="Calibri"/>
                <a:cs typeface="Calibri"/>
              </a:rPr>
              <a:t>Mai/2023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|</a:t>
            </a:r>
            <a:r>
              <a:rPr sz="1200" b="1" spc="-10" dirty="0">
                <a:latin typeface="Calibri"/>
                <a:cs typeface="Calibri"/>
              </a:rPr>
              <a:t> Fonte: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0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80" y="156463"/>
            <a:ext cx="5819775" cy="16256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419100">
              <a:lnSpc>
                <a:spcPts val="4500"/>
              </a:lnSpc>
              <a:spcBef>
                <a:spcPts val="900"/>
              </a:spcBef>
            </a:pPr>
            <a:r>
              <a:rPr sz="4400" spc="-10" dirty="0">
                <a:solidFill>
                  <a:srgbClr val="003641"/>
                </a:solidFill>
              </a:rPr>
              <a:t>GRANDES </a:t>
            </a:r>
            <a:r>
              <a:rPr sz="4400" spc="-5" dirty="0">
                <a:solidFill>
                  <a:srgbClr val="003641"/>
                </a:solidFill>
              </a:rPr>
              <a:t>NÚMEROS </a:t>
            </a:r>
            <a:r>
              <a:rPr sz="4400" dirty="0">
                <a:solidFill>
                  <a:srgbClr val="003641"/>
                </a:solidFill>
              </a:rPr>
              <a:t> DO</a:t>
            </a:r>
            <a:r>
              <a:rPr sz="4400" spc="-40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r>
              <a:rPr sz="4400" spc="-3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CREDICOPE</a:t>
            </a:r>
            <a:endParaRPr sz="4400"/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800" b="0" dirty="0">
                <a:latin typeface="Calibri Light"/>
                <a:cs typeface="Calibri Light"/>
              </a:rPr>
              <a:t>(em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R$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Milhões)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283425"/>
            <a:ext cx="3808729" cy="574675"/>
          </a:xfrm>
          <a:custGeom>
            <a:avLst/>
            <a:gdLst/>
            <a:ahLst/>
            <a:cxnLst/>
            <a:rect l="l" t="t" r="r" b="b"/>
            <a:pathLst>
              <a:path w="3808729" h="574675">
                <a:moveTo>
                  <a:pt x="3801928" y="190336"/>
                </a:moveTo>
                <a:lnTo>
                  <a:pt x="3774884" y="190336"/>
                </a:lnTo>
                <a:lnTo>
                  <a:pt x="3774503" y="191100"/>
                </a:lnTo>
                <a:lnTo>
                  <a:pt x="3770313" y="198659"/>
                </a:lnTo>
                <a:lnTo>
                  <a:pt x="3549478" y="574571"/>
                </a:lnTo>
                <a:lnTo>
                  <a:pt x="3578229" y="574571"/>
                </a:lnTo>
                <a:lnTo>
                  <a:pt x="3791772" y="210984"/>
                </a:lnTo>
                <a:lnTo>
                  <a:pt x="3791899" y="210665"/>
                </a:lnTo>
                <a:lnTo>
                  <a:pt x="3796470" y="202355"/>
                </a:lnTo>
                <a:lnTo>
                  <a:pt x="3796851" y="201603"/>
                </a:lnTo>
                <a:lnTo>
                  <a:pt x="3801168" y="192375"/>
                </a:lnTo>
                <a:lnTo>
                  <a:pt x="3801928" y="190336"/>
                </a:lnTo>
                <a:close/>
              </a:path>
              <a:path w="3808729" h="574675">
                <a:moveTo>
                  <a:pt x="3770439" y="198353"/>
                </a:moveTo>
                <a:lnTo>
                  <a:pt x="3770260" y="198659"/>
                </a:lnTo>
                <a:lnTo>
                  <a:pt x="3770439" y="198353"/>
                </a:lnTo>
                <a:close/>
              </a:path>
              <a:path w="3808729" h="574675">
                <a:moveTo>
                  <a:pt x="3774686" y="190695"/>
                </a:moveTo>
                <a:lnTo>
                  <a:pt x="3774464" y="191100"/>
                </a:lnTo>
                <a:lnTo>
                  <a:pt x="3774686" y="190695"/>
                </a:lnTo>
                <a:close/>
              </a:path>
              <a:path w="3808729" h="574675">
                <a:moveTo>
                  <a:pt x="3774884" y="190336"/>
                </a:moveTo>
                <a:lnTo>
                  <a:pt x="3774686" y="190695"/>
                </a:lnTo>
                <a:lnTo>
                  <a:pt x="3774503" y="191100"/>
                </a:lnTo>
                <a:lnTo>
                  <a:pt x="3774884" y="190336"/>
                </a:lnTo>
                <a:close/>
              </a:path>
              <a:path w="3808729" h="574675">
                <a:moveTo>
                  <a:pt x="3808406" y="143915"/>
                </a:moveTo>
                <a:lnTo>
                  <a:pt x="3787201" y="143915"/>
                </a:lnTo>
                <a:lnTo>
                  <a:pt x="3786439" y="152518"/>
                </a:lnTo>
                <a:lnTo>
                  <a:pt x="3785169" y="160306"/>
                </a:lnTo>
                <a:lnTo>
                  <a:pt x="3783391" y="168005"/>
                </a:lnTo>
                <a:lnTo>
                  <a:pt x="3780979" y="175856"/>
                </a:lnTo>
                <a:lnTo>
                  <a:pt x="3778058" y="183504"/>
                </a:lnTo>
                <a:lnTo>
                  <a:pt x="3774686" y="190695"/>
                </a:lnTo>
                <a:lnTo>
                  <a:pt x="3774884" y="190336"/>
                </a:lnTo>
                <a:lnTo>
                  <a:pt x="3801928" y="190336"/>
                </a:lnTo>
                <a:lnTo>
                  <a:pt x="3804343" y="183861"/>
                </a:lnTo>
                <a:lnTo>
                  <a:pt x="3804723" y="183007"/>
                </a:lnTo>
                <a:lnTo>
                  <a:pt x="3807263" y="174403"/>
                </a:lnTo>
                <a:lnTo>
                  <a:pt x="3807390" y="173651"/>
                </a:lnTo>
                <a:lnTo>
                  <a:pt x="3808406" y="169350"/>
                </a:lnTo>
                <a:lnTo>
                  <a:pt x="3808406" y="143915"/>
                </a:lnTo>
                <a:close/>
              </a:path>
              <a:path w="3808729" h="574675">
                <a:moveTo>
                  <a:pt x="3778312" y="182688"/>
                </a:moveTo>
                <a:lnTo>
                  <a:pt x="3777943" y="183504"/>
                </a:lnTo>
                <a:lnTo>
                  <a:pt x="3778312" y="182688"/>
                </a:lnTo>
                <a:close/>
              </a:path>
              <a:path w="3808729" h="574675">
                <a:moveTo>
                  <a:pt x="3781233" y="174989"/>
                </a:moveTo>
                <a:lnTo>
                  <a:pt x="3780909" y="175856"/>
                </a:lnTo>
                <a:lnTo>
                  <a:pt x="3781233" y="174989"/>
                </a:lnTo>
                <a:close/>
              </a:path>
              <a:path w="3808729" h="574675">
                <a:moveTo>
                  <a:pt x="3783518" y="167253"/>
                </a:moveTo>
                <a:lnTo>
                  <a:pt x="3783296" y="168005"/>
                </a:lnTo>
                <a:lnTo>
                  <a:pt x="3783518" y="167253"/>
                </a:lnTo>
                <a:close/>
              </a:path>
              <a:path w="3808729" h="574675">
                <a:moveTo>
                  <a:pt x="3785296" y="159401"/>
                </a:moveTo>
                <a:lnTo>
                  <a:pt x="3785096" y="160306"/>
                </a:lnTo>
                <a:lnTo>
                  <a:pt x="3785296" y="159401"/>
                </a:lnTo>
                <a:close/>
              </a:path>
              <a:path w="3808729" h="574675">
                <a:moveTo>
                  <a:pt x="3786439" y="151702"/>
                </a:moveTo>
                <a:lnTo>
                  <a:pt x="3786318" y="152518"/>
                </a:lnTo>
                <a:lnTo>
                  <a:pt x="3786439" y="151702"/>
                </a:lnTo>
                <a:close/>
              </a:path>
              <a:path w="3808729" h="574675">
                <a:moveTo>
                  <a:pt x="3808406" y="136229"/>
                </a:moveTo>
                <a:lnTo>
                  <a:pt x="3787328" y="136229"/>
                </a:lnTo>
                <a:lnTo>
                  <a:pt x="3787328" y="137197"/>
                </a:lnTo>
                <a:lnTo>
                  <a:pt x="3787074" y="144730"/>
                </a:lnTo>
                <a:lnTo>
                  <a:pt x="3787201" y="143915"/>
                </a:lnTo>
                <a:lnTo>
                  <a:pt x="3808406" y="143915"/>
                </a:lnTo>
                <a:lnTo>
                  <a:pt x="3808406" y="136229"/>
                </a:lnTo>
                <a:close/>
              </a:path>
              <a:path w="3808729" h="574675">
                <a:moveTo>
                  <a:pt x="3787308" y="136875"/>
                </a:moveTo>
                <a:lnTo>
                  <a:pt x="3787299" y="137197"/>
                </a:lnTo>
                <a:lnTo>
                  <a:pt x="3787308" y="136875"/>
                </a:lnTo>
                <a:close/>
              </a:path>
              <a:path w="3808729" h="574675">
                <a:moveTo>
                  <a:pt x="3808406" y="120985"/>
                </a:moveTo>
                <a:lnTo>
                  <a:pt x="3785931" y="120985"/>
                </a:lnTo>
                <a:lnTo>
                  <a:pt x="3786185" y="122183"/>
                </a:lnTo>
                <a:lnTo>
                  <a:pt x="3786947" y="129397"/>
                </a:lnTo>
                <a:lnTo>
                  <a:pt x="3787308" y="136875"/>
                </a:lnTo>
                <a:lnTo>
                  <a:pt x="3787328" y="136229"/>
                </a:lnTo>
                <a:lnTo>
                  <a:pt x="3808406" y="136229"/>
                </a:lnTo>
                <a:lnTo>
                  <a:pt x="3808406" y="120985"/>
                </a:lnTo>
                <a:close/>
              </a:path>
              <a:path w="3808729" h="574675">
                <a:moveTo>
                  <a:pt x="3786820" y="128696"/>
                </a:moveTo>
                <a:lnTo>
                  <a:pt x="3786861" y="129397"/>
                </a:lnTo>
                <a:lnTo>
                  <a:pt x="3786820" y="128696"/>
                </a:lnTo>
                <a:close/>
              </a:path>
              <a:path w="3808729" h="574675">
                <a:moveTo>
                  <a:pt x="3785936" y="121024"/>
                </a:moveTo>
                <a:lnTo>
                  <a:pt x="3786075" y="122183"/>
                </a:lnTo>
                <a:lnTo>
                  <a:pt x="3785936" y="121024"/>
                </a:lnTo>
                <a:close/>
              </a:path>
              <a:path w="3808729" h="574675">
                <a:moveTo>
                  <a:pt x="3807961" y="105651"/>
                </a:moveTo>
                <a:lnTo>
                  <a:pt x="3782629" y="105651"/>
                </a:lnTo>
                <a:lnTo>
                  <a:pt x="3783010" y="107232"/>
                </a:lnTo>
                <a:lnTo>
                  <a:pt x="3783091" y="107797"/>
                </a:lnTo>
                <a:lnTo>
                  <a:pt x="3785936" y="121024"/>
                </a:lnTo>
                <a:lnTo>
                  <a:pt x="3808406" y="120985"/>
                </a:lnTo>
                <a:lnTo>
                  <a:pt x="3808288" y="107232"/>
                </a:lnTo>
                <a:lnTo>
                  <a:pt x="3807961" y="105651"/>
                </a:lnTo>
                <a:close/>
              </a:path>
              <a:path w="3808729" h="574675">
                <a:moveTo>
                  <a:pt x="3782906" y="106937"/>
                </a:moveTo>
                <a:lnTo>
                  <a:pt x="3782969" y="107232"/>
                </a:lnTo>
                <a:lnTo>
                  <a:pt x="3782906" y="106937"/>
                </a:lnTo>
                <a:close/>
              </a:path>
              <a:path w="3808729" h="574675">
                <a:moveTo>
                  <a:pt x="3782629" y="105651"/>
                </a:moveTo>
                <a:lnTo>
                  <a:pt x="3782906" y="106937"/>
                </a:lnTo>
                <a:lnTo>
                  <a:pt x="3783010" y="107232"/>
                </a:lnTo>
                <a:lnTo>
                  <a:pt x="3782629" y="105651"/>
                </a:lnTo>
                <a:close/>
              </a:path>
              <a:path w="3808729" h="574675">
                <a:moveTo>
                  <a:pt x="3777582" y="91912"/>
                </a:moveTo>
                <a:lnTo>
                  <a:pt x="3782906" y="106937"/>
                </a:lnTo>
                <a:lnTo>
                  <a:pt x="3782629" y="105651"/>
                </a:lnTo>
                <a:lnTo>
                  <a:pt x="3807961" y="105651"/>
                </a:lnTo>
                <a:lnTo>
                  <a:pt x="3806882" y="100451"/>
                </a:lnTo>
                <a:lnTo>
                  <a:pt x="3806374" y="98857"/>
                </a:lnTo>
                <a:lnTo>
                  <a:pt x="3804251" y="92867"/>
                </a:lnTo>
                <a:lnTo>
                  <a:pt x="3778058" y="92867"/>
                </a:lnTo>
                <a:lnTo>
                  <a:pt x="3777582" y="91912"/>
                </a:lnTo>
                <a:close/>
              </a:path>
              <a:path w="3808729" h="574675">
                <a:moveTo>
                  <a:pt x="3777423" y="91465"/>
                </a:moveTo>
                <a:lnTo>
                  <a:pt x="3777582" y="91912"/>
                </a:lnTo>
                <a:lnTo>
                  <a:pt x="3778058" y="92867"/>
                </a:lnTo>
                <a:lnTo>
                  <a:pt x="3777423" y="91465"/>
                </a:lnTo>
                <a:close/>
              </a:path>
              <a:path w="3808729" h="574675">
                <a:moveTo>
                  <a:pt x="3803755" y="91465"/>
                </a:moveTo>
                <a:lnTo>
                  <a:pt x="3777423" y="91465"/>
                </a:lnTo>
                <a:lnTo>
                  <a:pt x="3778058" y="92867"/>
                </a:lnTo>
                <a:lnTo>
                  <a:pt x="3804251" y="92867"/>
                </a:lnTo>
                <a:lnTo>
                  <a:pt x="3803755" y="91465"/>
                </a:lnTo>
                <a:close/>
              </a:path>
              <a:path w="3808729" h="574675">
                <a:moveTo>
                  <a:pt x="3798238" y="77852"/>
                </a:moveTo>
                <a:lnTo>
                  <a:pt x="3770566" y="77852"/>
                </a:lnTo>
                <a:lnTo>
                  <a:pt x="3771328" y="79165"/>
                </a:lnTo>
                <a:lnTo>
                  <a:pt x="3777582" y="91912"/>
                </a:lnTo>
                <a:lnTo>
                  <a:pt x="3777423" y="91465"/>
                </a:lnTo>
                <a:lnTo>
                  <a:pt x="3803755" y="91465"/>
                </a:lnTo>
                <a:lnTo>
                  <a:pt x="3800787" y="83091"/>
                </a:lnTo>
                <a:lnTo>
                  <a:pt x="3800152" y="81689"/>
                </a:lnTo>
                <a:lnTo>
                  <a:pt x="3798238" y="77852"/>
                </a:lnTo>
                <a:close/>
              </a:path>
              <a:path w="3808729" h="574675">
                <a:moveTo>
                  <a:pt x="3770907" y="78534"/>
                </a:moveTo>
                <a:lnTo>
                  <a:pt x="3771222" y="79165"/>
                </a:lnTo>
                <a:lnTo>
                  <a:pt x="3770907" y="78534"/>
                </a:lnTo>
                <a:close/>
              </a:path>
              <a:path w="3808729" h="574675">
                <a:moveTo>
                  <a:pt x="3770566" y="77852"/>
                </a:moveTo>
                <a:lnTo>
                  <a:pt x="3770907" y="78534"/>
                </a:lnTo>
                <a:lnTo>
                  <a:pt x="3771328" y="79165"/>
                </a:lnTo>
                <a:lnTo>
                  <a:pt x="3770566" y="77852"/>
                </a:lnTo>
                <a:close/>
              </a:path>
              <a:path w="3808729" h="574675">
                <a:moveTo>
                  <a:pt x="3762405" y="65813"/>
                </a:moveTo>
                <a:lnTo>
                  <a:pt x="3770907" y="78534"/>
                </a:lnTo>
                <a:lnTo>
                  <a:pt x="3770566" y="77852"/>
                </a:lnTo>
                <a:lnTo>
                  <a:pt x="3798238" y="77852"/>
                </a:lnTo>
                <a:lnTo>
                  <a:pt x="3792661" y="66674"/>
                </a:lnTo>
                <a:lnTo>
                  <a:pt x="3792519" y="66432"/>
                </a:lnTo>
                <a:lnTo>
                  <a:pt x="3762948" y="66432"/>
                </a:lnTo>
                <a:lnTo>
                  <a:pt x="3762405" y="65813"/>
                </a:lnTo>
                <a:close/>
              </a:path>
              <a:path w="3808729" h="574675">
                <a:moveTo>
                  <a:pt x="3761932" y="65106"/>
                </a:moveTo>
                <a:lnTo>
                  <a:pt x="3762405" y="65813"/>
                </a:lnTo>
                <a:lnTo>
                  <a:pt x="3762948" y="66432"/>
                </a:lnTo>
                <a:lnTo>
                  <a:pt x="3761932" y="65106"/>
                </a:lnTo>
                <a:close/>
              </a:path>
              <a:path w="3808729" h="574675">
                <a:moveTo>
                  <a:pt x="3791720" y="65106"/>
                </a:moveTo>
                <a:lnTo>
                  <a:pt x="3761932" y="65106"/>
                </a:lnTo>
                <a:lnTo>
                  <a:pt x="3762948" y="66432"/>
                </a:lnTo>
                <a:lnTo>
                  <a:pt x="3792519" y="66432"/>
                </a:lnTo>
                <a:lnTo>
                  <a:pt x="3791899" y="65374"/>
                </a:lnTo>
                <a:lnTo>
                  <a:pt x="3791720" y="65106"/>
                </a:lnTo>
                <a:close/>
              </a:path>
              <a:path w="3808729" h="574675">
                <a:moveTo>
                  <a:pt x="3784104" y="53711"/>
                </a:moveTo>
                <a:lnTo>
                  <a:pt x="3751774" y="53711"/>
                </a:lnTo>
                <a:lnTo>
                  <a:pt x="3752790" y="54769"/>
                </a:lnTo>
                <a:lnTo>
                  <a:pt x="3762405" y="65813"/>
                </a:lnTo>
                <a:lnTo>
                  <a:pt x="3761932" y="65106"/>
                </a:lnTo>
                <a:lnTo>
                  <a:pt x="3791720" y="65106"/>
                </a:lnTo>
                <a:lnTo>
                  <a:pt x="3784104" y="53711"/>
                </a:lnTo>
                <a:close/>
              </a:path>
              <a:path w="3808729" h="574675">
                <a:moveTo>
                  <a:pt x="3752367" y="54386"/>
                </a:moveTo>
                <a:lnTo>
                  <a:pt x="3752703" y="54769"/>
                </a:lnTo>
                <a:lnTo>
                  <a:pt x="3752367" y="54386"/>
                </a:lnTo>
                <a:close/>
              </a:path>
              <a:path w="3808729" h="574675">
                <a:moveTo>
                  <a:pt x="3751774" y="53711"/>
                </a:moveTo>
                <a:lnTo>
                  <a:pt x="3752367" y="54386"/>
                </a:lnTo>
                <a:lnTo>
                  <a:pt x="3752790" y="54769"/>
                </a:lnTo>
                <a:lnTo>
                  <a:pt x="3751774" y="53711"/>
                </a:lnTo>
                <a:close/>
              </a:path>
              <a:path w="3808729" h="574675">
                <a:moveTo>
                  <a:pt x="3740970" y="44067"/>
                </a:moveTo>
                <a:lnTo>
                  <a:pt x="3752367" y="54386"/>
                </a:lnTo>
                <a:lnTo>
                  <a:pt x="3751774" y="53711"/>
                </a:lnTo>
                <a:lnTo>
                  <a:pt x="3784104" y="53711"/>
                </a:lnTo>
                <a:lnTo>
                  <a:pt x="3782502" y="51315"/>
                </a:lnTo>
                <a:lnTo>
                  <a:pt x="3781487" y="50002"/>
                </a:lnTo>
                <a:lnTo>
                  <a:pt x="3776638" y="44419"/>
                </a:lnTo>
                <a:lnTo>
                  <a:pt x="3741489" y="44419"/>
                </a:lnTo>
                <a:lnTo>
                  <a:pt x="3740970" y="44067"/>
                </a:lnTo>
                <a:close/>
              </a:path>
              <a:path w="3808729" h="574675">
                <a:moveTo>
                  <a:pt x="3740219" y="43387"/>
                </a:moveTo>
                <a:lnTo>
                  <a:pt x="3740970" y="44067"/>
                </a:lnTo>
                <a:lnTo>
                  <a:pt x="3741489" y="44419"/>
                </a:lnTo>
                <a:lnTo>
                  <a:pt x="3740219" y="43387"/>
                </a:lnTo>
                <a:close/>
              </a:path>
              <a:path w="3808729" h="574675">
                <a:moveTo>
                  <a:pt x="3775742" y="43387"/>
                </a:moveTo>
                <a:lnTo>
                  <a:pt x="3740219" y="43387"/>
                </a:lnTo>
                <a:lnTo>
                  <a:pt x="3741489" y="44419"/>
                </a:lnTo>
                <a:lnTo>
                  <a:pt x="3776638" y="44419"/>
                </a:lnTo>
                <a:lnTo>
                  <a:pt x="3775742" y="43387"/>
                </a:lnTo>
                <a:close/>
              </a:path>
              <a:path w="3808729" h="574675">
                <a:moveTo>
                  <a:pt x="3727814" y="35130"/>
                </a:moveTo>
                <a:lnTo>
                  <a:pt x="3740970" y="44067"/>
                </a:lnTo>
                <a:lnTo>
                  <a:pt x="3740219" y="43387"/>
                </a:lnTo>
                <a:lnTo>
                  <a:pt x="3775742" y="43387"/>
                </a:lnTo>
                <a:lnTo>
                  <a:pt x="3770439" y="37282"/>
                </a:lnTo>
                <a:lnTo>
                  <a:pt x="3769424" y="36236"/>
                </a:lnTo>
                <a:lnTo>
                  <a:pt x="3768670" y="35561"/>
                </a:lnTo>
                <a:lnTo>
                  <a:pt x="3728664" y="35561"/>
                </a:lnTo>
                <a:lnTo>
                  <a:pt x="3727814" y="35130"/>
                </a:lnTo>
                <a:close/>
              </a:path>
              <a:path w="3808729" h="574675">
                <a:moveTo>
                  <a:pt x="3727267" y="34758"/>
                </a:moveTo>
                <a:lnTo>
                  <a:pt x="3727814" y="35130"/>
                </a:lnTo>
                <a:lnTo>
                  <a:pt x="3728664" y="35561"/>
                </a:lnTo>
                <a:lnTo>
                  <a:pt x="3727267" y="34758"/>
                </a:lnTo>
                <a:close/>
              </a:path>
              <a:path w="3808729" h="574675">
                <a:moveTo>
                  <a:pt x="3767774" y="34758"/>
                </a:moveTo>
                <a:lnTo>
                  <a:pt x="3727267" y="34758"/>
                </a:lnTo>
                <a:lnTo>
                  <a:pt x="3728664" y="35561"/>
                </a:lnTo>
                <a:lnTo>
                  <a:pt x="3768670" y="35561"/>
                </a:lnTo>
                <a:lnTo>
                  <a:pt x="3767774" y="34758"/>
                </a:lnTo>
                <a:close/>
              </a:path>
              <a:path w="3808729" h="574675">
                <a:moveTo>
                  <a:pt x="3713795" y="28013"/>
                </a:moveTo>
                <a:lnTo>
                  <a:pt x="3727814" y="35130"/>
                </a:lnTo>
                <a:lnTo>
                  <a:pt x="3727267" y="34758"/>
                </a:lnTo>
                <a:lnTo>
                  <a:pt x="3767774" y="34758"/>
                </a:lnTo>
                <a:lnTo>
                  <a:pt x="3760551" y="28283"/>
                </a:lnTo>
                <a:lnTo>
                  <a:pt x="3714569" y="28283"/>
                </a:lnTo>
                <a:lnTo>
                  <a:pt x="3713795" y="28013"/>
                </a:lnTo>
                <a:close/>
              </a:path>
              <a:path w="3808729" h="574675">
                <a:moveTo>
                  <a:pt x="3713046" y="27633"/>
                </a:moveTo>
                <a:lnTo>
                  <a:pt x="3713795" y="28013"/>
                </a:lnTo>
                <a:lnTo>
                  <a:pt x="3714569" y="28283"/>
                </a:lnTo>
                <a:lnTo>
                  <a:pt x="3713046" y="27633"/>
                </a:lnTo>
                <a:close/>
              </a:path>
              <a:path w="3808729" h="574675">
                <a:moveTo>
                  <a:pt x="3759826" y="27633"/>
                </a:moveTo>
                <a:lnTo>
                  <a:pt x="3713046" y="27633"/>
                </a:lnTo>
                <a:lnTo>
                  <a:pt x="3714569" y="28283"/>
                </a:lnTo>
                <a:lnTo>
                  <a:pt x="3760551" y="28283"/>
                </a:lnTo>
                <a:lnTo>
                  <a:pt x="3759826" y="27633"/>
                </a:lnTo>
                <a:close/>
              </a:path>
              <a:path w="3808729" h="574675">
                <a:moveTo>
                  <a:pt x="3698286" y="22612"/>
                </a:moveTo>
                <a:lnTo>
                  <a:pt x="3713795" y="28013"/>
                </a:lnTo>
                <a:lnTo>
                  <a:pt x="3713046" y="27633"/>
                </a:lnTo>
                <a:lnTo>
                  <a:pt x="3759826" y="27633"/>
                </a:lnTo>
                <a:lnTo>
                  <a:pt x="3756726" y="24854"/>
                </a:lnTo>
                <a:lnTo>
                  <a:pt x="3755329" y="23834"/>
                </a:lnTo>
                <a:lnTo>
                  <a:pt x="3753786" y="22777"/>
                </a:lnTo>
                <a:lnTo>
                  <a:pt x="3698951" y="22777"/>
                </a:lnTo>
                <a:lnTo>
                  <a:pt x="3698286" y="22612"/>
                </a:lnTo>
                <a:close/>
              </a:path>
              <a:path w="3808729" h="574675">
                <a:moveTo>
                  <a:pt x="3697808" y="22445"/>
                </a:moveTo>
                <a:lnTo>
                  <a:pt x="3698286" y="22612"/>
                </a:lnTo>
                <a:lnTo>
                  <a:pt x="3698951" y="22777"/>
                </a:lnTo>
                <a:lnTo>
                  <a:pt x="3697808" y="22445"/>
                </a:lnTo>
                <a:close/>
              </a:path>
              <a:path w="3808729" h="574675">
                <a:moveTo>
                  <a:pt x="3753302" y="22445"/>
                </a:moveTo>
                <a:lnTo>
                  <a:pt x="3697808" y="22445"/>
                </a:lnTo>
                <a:lnTo>
                  <a:pt x="3698951" y="22777"/>
                </a:lnTo>
                <a:lnTo>
                  <a:pt x="3753786" y="22777"/>
                </a:lnTo>
                <a:lnTo>
                  <a:pt x="3753302" y="22445"/>
                </a:lnTo>
                <a:close/>
              </a:path>
              <a:path w="3808729" h="574675">
                <a:moveTo>
                  <a:pt x="3750569" y="20572"/>
                </a:moveTo>
                <a:lnTo>
                  <a:pt x="3690063" y="20572"/>
                </a:lnTo>
                <a:lnTo>
                  <a:pt x="3690952" y="20763"/>
                </a:lnTo>
                <a:lnTo>
                  <a:pt x="3698286" y="22612"/>
                </a:lnTo>
                <a:lnTo>
                  <a:pt x="3697808" y="22445"/>
                </a:lnTo>
                <a:lnTo>
                  <a:pt x="3753302" y="22445"/>
                </a:lnTo>
                <a:lnTo>
                  <a:pt x="3750569" y="20572"/>
                </a:lnTo>
                <a:close/>
              </a:path>
              <a:path w="3808729" h="574675">
                <a:moveTo>
                  <a:pt x="3690589" y="20702"/>
                </a:moveTo>
                <a:lnTo>
                  <a:pt x="3690833" y="20763"/>
                </a:lnTo>
                <a:lnTo>
                  <a:pt x="3690589" y="20702"/>
                </a:lnTo>
                <a:close/>
              </a:path>
              <a:path w="3808729" h="574675">
                <a:moveTo>
                  <a:pt x="3690063" y="20572"/>
                </a:moveTo>
                <a:lnTo>
                  <a:pt x="3690589" y="20702"/>
                </a:lnTo>
                <a:lnTo>
                  <a:pt x="3690952" y="20763"/>
                </a:lnTo>
                <a:lnTo>
                  <a:pt x="3690063" y="20572"/>
                </a:lnTo>
                <a:close/>
              </a:path>
              <a:path w="3808729" h="574675">
                <a:moveTo>
                  <a:pt x="3748617" y="19233"/>
                </a:moveTo>
                <a:lnTo>
                  <a:pt x="3681809" y="19233"/>
                </a:lnTo>
                <a:lnTo>
                  <a:pt x="3682571" y="19348"/>
                </a:lnTo>
                <a:lnTo>
                  <a:pt x="3690589" y="20702"/>
                </a:lnTo>
                <a:lnTo>
                  <a:pt x="3690063" y="20572"/>
                </a:lnTo>
                <a:lnTo>
                  <a:pt x="3750569" y="20572"/>
                </a:lnTo>
                <a:lnTo>
                  <a:pt x="3748617" y="19233"/>
                </a:lnTo>
                <a:close/>
              </a:path>
              <a:path w="3808729" h="574675">
                <a:moveTo>
                  <a:pt x="3682372" y="19327"/>
                </a:moveTo>
                <a:lnTo>
                  <a:pt x="3682571" y="19348"/>
                </a:lnTo>
                <a:lnTo>
                  <a:pt x="3682372" y="19327"/>
                </a:lnTo>
                <a:close/>
              </a:path>
              <a:path w="3808729" h="574675">
                <a:moveTo>
                  <a:pt x="3673641" y="18427"/>
                </a:moveTo>
                <a:lnTo>
                  <a:pt x="3682372" y="19327"/>
                </a:lnTo>
                <a:lnTo>
                  <a:pt x="3681809" y="19233"/>
                </a:lnTo>
                <a:lnTo>
                  <a:pt x="3748617" y="19233"/>
                </a:lnTo>
                <a:lnTo>
                  <a:pt x="3747464" y="18443"/>
                </a:lnTo>
                <a:lnTo>
                  <a:pt x="3674190" y="18443"/>
                </a:lnTo>
                <a:lnTo>
                  <a:pt x="3673641" y="18427"/>
                </a:lnTo>
                <a:close/>
              </a:path>
              <a:path w="3808729" h="574675">
                <a:moveTo>
                  <a:pt x="3673302" y="18392"/>
                </a:moveTo>
                <a:lnTo>
                  <a:pt x="3673641" y="18427"/>
                </a:lnTo>
                <a:lnTo>
                  <a:pt x="3674190" y="18443"/>
                </a:lnTo>
                <a:lnTo>
                  <a:pt x="3673302" y="18392"/>
                </a:lnTo>
                <a:close/>
              </a:path>
              <a:path w="3808729" h="574675">
                <a:moveTo>
                  <a:pt x="3747389" y="18392"/>
                </a:moveTo>
                <a:lnTo>
                  <a:pt x="3673302" y="18392"/>
                </a:lnTo>
                <a:lnTo>
                  <a:pt x="3674190" y="18443"/>
                </a:lnTo>
                <a:lnTo>
                  <a:pt x="3747464" y="18443"/>
                </a:lnTo>
                <a:close/>
              </a:path>
              <a:path w="3808729" h="574675">
                <a:moveTo>
                  <a:pt x="3708936" y="0"/>
                </a:moveTo>
                <a:lnTo>
                  <a:pt x="0" y="0"/>
                </a:lnTo>
                <a:lnTo>
                  <a:pt x="0" y="18163"/>
                </a:lnTo>
                <a:lnTo>
                  <a:pt x="3664540" y="18163"/>
                </a:lnTo>
                <a:lnTo>
                  <a:pt x="3673641" y="18427"/>
                </a:lnTo>
                <a:lnTo>
                  <a:pt x="3673302" y="18392"/>
                </a:lnTo>
                <a:lnTo>
                  <a:pt x="3747389" y="18392"/>
                </a:lnTo>
                <a:lnTo>
                  <a:pt x="3741235" y="14173"/>
                </a:lnTo>
                <a:lnTo>
                  <a:pt x="3739838" y="13370"/>
                </a:lnTo>
                <a:lnTo>
                  <a:pt x="3724220" y="5442"/>
                </a:lnTo>
                <a:lnTo>
                  <a:pt x="3722696" y="4792"/>
                </a:lnTo>
                <a:lnTo>
                  <a:pt x="3708936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9009" y="24"/>
            <a:ext cx="6213475" cy="1012825"/>
          </a:xfrm>
          <a:custGeom>
            <a:avLst/>
            <a:gdLst/>
            <a:ahLst/>
            <a:cxnLst/>
            <a:rect l="l" t="t" r="r" b="b"/>
            <a:pathLst>
              <a:path w="6213475" h="1012825">
                <a:moveTo>
                  <a:pt x="0" y="0"/>
                </a:moveTo>
                <a:lnTo>
                  <a:pt x="6212989" y="0"/>
                </a:lnTo>
                <a:lnTo>
                  <a:pt x="6212991" y="1012479"/>
                </a:lnTo>
                <a:lnTo>
                  <a:pt x="717274" y="1012480"/>
                </a:lnTo>
                <a:lnTo>
                  <a:pt x="667865" y="1006247"/>
                </a:lnTo>
                <a:lnTo>
                  <a:pt x="622718" y="988321"/>
                </a:lnTo>
                <a:lnTo>
                  <a:pt x="583914" y="959862"/>
                </a:lnTo>
                <a:lnTo>
                  <a:pt x="553535" y="922032"/>
                </a:lnTo>
                <a:lnTo>
                  <a:pt x="0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344491" y="2909664"/>
            <a:ext cx="252929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15" dirty="0">
                <a:solidFill>
                  <a:srgbClr val="00353B"/>
                </a:solidFill>
                <a:latin typeface="Calibri"/>
                <a:cs typeface="Calibri"/>
              </a:rPr>
              <a:t>Patrimônio Líquido</a:t>
            </a:r>
            <a:endParaRPr lang="pt-BR" sz="24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705600" y="3429000"/>
            <a:ext cx="4038600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4800" b="1" spc="-5" dirty="0">
                <a:solidFill>
                  <a:srgbClr val="76B82A"/>
                </a:solidFill>
                <a:latin typeface="Calibri"/>
                <a:cs typeface="Calibri"/>
              </a:rPr>
              <a:t>67 milhões</a:t>
            </a:r>
            <a:endParaRPr lang="pt-BR" sz="4800" dirty="0">
              <a:solidFill>
                <a:srgbClr val="76B82A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800"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46025" y="4114800"/>
            <a:ext cx="1988185" cy="0"/>
          </a:xfrm>
          <a:custGeom>
            <a:avLst/>
            <a:gdLst/>
            <a:ahLst/>
            <a:cxnLst/>
            <a:rect l="l" t="t" r="r" b="b"/>
            <a:pathLst>
              <a:path w="1988185">
                <a:moveTo>
                  <a:pt x="0" y="0"/>
                </a:moveTo>
                <a:lnTo>
                  <a:pt x="1987931" y="0"/>
                </a:lnTo>
              </a:path>
            </a:pathLst>
          </a:custGeom>
          <a:ln w="47625">
            <a:solidFill>
              <a:srgbClr val="0035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01C67B9-4541-83DA-179F-214AD486E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75" y="2486585"/>
            <a:ext cx="2659596" cy="2651126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14F45E19-1101-977C-6CA4-34A302ECFC14}"/>
              </a:ext>
            </a:extLst>
          </p:cNvPr>
          <p:cNvSpPr txBox="1"/>
          <p:nvPr/>
        </p:nvSpPr>
        <p:spPr>
          <a:xfrm>
            <a:off x="510946" y="6353047"/>
            <a:ext cx="6927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6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7A5A3CA4-499A-B4A1-5E61-AC89C7C5BC23}"/>
              </a:ext>
            </a:extLst>
          </p:cNvPr>
          <p:cNvSpPr txBox="1"/>
          <p:nvPr/>
        </p:nvSpPr>
        <p:spPr>
          <a:xfrm>
            <a:off x="1425702" y="6353047"/>
            <a:ext cx="187679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200" spc="-20" dirty="0">
                <a:latin typeface="Calibri"/>
                <a:cs typeface="Calibri"/>
              </a:rPr>
              <a:t>Mai/2023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|</a:t>
            </a:r>
            <a:r>
              <a:rPr sz="1200" b="1" spc="-10" dirty="0">
                <a:latin typeface="Calibri"/>
                <a:cs typeface="Calibri"/>
              </a:rPr>
              <a:t> Fonte: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5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80" y="156463"/>
            <a:ext cx="5819775" cy="16256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419100">
              <a:lnSpc>
                <a:spcPts val="4500"/>
              </a:lnSpc>
              <a:spcBef>
                <a:spcPts val="900"/>
              </a:spcBef>
            </a:pPr>
            <a:r>
              <a:rPr sz="4400" spc="-10" dirty="0">
                <a:solidFill>
                  <a:srgbClr val="003641"/>
                </a:solidFill>
              </a:rPr>
              <a:t>GRANDES </a:t>
            </a:r>
            <a:r>
              <a:rPr sz="4400" spc="-5" dirty="0">
                <a:solidFill>
                  <a:srgbClr val="003641"/>
                </a:solidFill>
              </a:rPr>
              <a:t>NÚMEROS </a:t>
            </a:r>
            <a:r>
              <a:rPr sz="4400" dirty="0">
                <a:solidFill>
                  <a:srgbClr val="003641"/>
                </a:solidFill>
              </a:rPr>
              <a:t> DO</a:t>
            </a:r>
            <a:r>
              <a:rPr sz="4400" spc="-40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r>
              <a:rPr sz="4400" spc="-3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CREDICOPE</a:t>
            </a:r>
            <a:endParaRPr sz="4400"/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800" b="0" dirty="0">
                <a:latin typeface="Calibri Light"/>
                <a:cs typeface="Calibri Light"/>
              </a:rPr>
              <a:t>(em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R$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Milhões)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283425"/>
            <a:ext cx="3808729" cy="574675"/>
          </a:xfrm>
          <a:custGeom>
            <a:avLst/>
            <a:gdLst/>
            <a:ahLst/>
            <a:cxnLst/>
            <a:rect l="l" t="t" r="r" b="b"/>
            <a:pathLst>
              <a:path w="3808729" h="574675">
                <a:moveTo>
                  <a:pt x="3801928" y="190336"/>
                </a:moveTo>
                <a:lnTo>
                  <a:pt x="3774884" y="190336"/>
                </a:lnTo>
                <a:lnTo>
                  <a:pt x="3774503" y="191100"/>
                </a:lnTo>
                <a:lnTo>
                  <a:pt x="3770313" y="198659"/>
                </a:lnTo>
                <a:lnTo>
                  <a:pt x="3549478" y="574571"/>
                </a:lnTo>
                <a:lnTo>
                  <a:pt x="3578229" y="574571"/>
                </a:lnTo>
                <a:lnTo>
                  <a:pt x="3791772" y="210984"/>
                </a:lnTo>
                <a:lnTo>
                  <a:pt x="3791899" y="210665"/>
                </a:lnTo>
                <a:lnTo>
                  <a:pt x="3796470" y="202355"/>
                </a:lnTo>
                <a:lnTo>
                  <a:pt x="3796851" y="201603"/>
                </a:lnTo>
                <a:lnTo>
                  <a:pt x="3801168" y="192375"/>
                </a:lnTo>
                <a:lnTo>
                  <a:pt x="3801928" y="190336"/>
                </a:lnTo>
                <a:close/>
              </a:path>
              <a:path w="3808729" h="574675">
                <a:moveTo>
                  <a:pt x="3770439" y="198353"/>
                </a:moveTo>
                <a:lnTo>
                  <a:pt x="3770260" y="198659"/>
                </a:lnTo>
                <a:lnTo>
                  <a:pt x="3770439" y="198353"/>
                </a:lnTo>
                <a:close/>
              </a:path>
              <a:path w="3808729" h="574675">
                <a:moveTo>
                  <a:pt x="3774686" y="190695"/>
                </a:moveTo>
                <a:lnTo>
                  <a:pt x="3774464" y="191100"/>
                </a:lnTo>
                <a:lnTo>
                  <a:pt x="3774686" y="190695"/>
                </a:lnTo>
                <a:close/>
              </a:path>
              <a:path w="3808729" h="574675">
                <a:moveTo>
                  <a:pt x="3774884" y="190336"/>
                </a:moveTo>
                <a:lnTo>
                  <a:pt x="3774686" y="190695"/>
                </a:lnTo>
                <a:lnTo>
                  <a:pt x="3774503" y="191100"/>
                </a:lnTo>
                <a:lnTo>
                  <a:pt x="3774884" y="190336"/>
                </a:lnTo>
                <a:close/>
              </a:path>
              <a:path w="3808729" h="574675">
                <a:moveTo>
                  <a:pt x="3808406" y="143915"/>
                </a:moveTo>
                <a:lnTo>
                  <a:pt x="3787201" y="143915"/>
                </a:lnTo>
                <a:lnTo>
                  <a:pt x="3786439" y="152518"/>
                </a:lnTo>
                <a:lnTo>
                  <a:pt x="3785169" y="160306"/>
                </a:lnTo>
                <a:lnTo>
                  <a:pt x="3783391" y="168005"/>
                </a:lnTo>
                <a:lnTo>
                  <a:pt x="3780979" y="175856"/>
                </a:lnTo>
                <a:lnTo>
                  <a:pt x="3778058" y="183504"/>
                </a:lnTo>
                <a:lnTo>
                  <a:pt x="3774686" y="190695"/>
                </a:lnTo>
                <a:lnTo>
                  <a:pt x="3774884" y="190336"/>
                </a:lnTo>
                <a:lnTo>
                  <a:pt x="3801928" y="190336"/>
                </a:lnTo>
                <a:lnTo>
                  <a:pt x="3804343" y="183861"/>
                </a:lnTo>
                <a:lnTo>
                  <a:pt x="3804723" y="183007"/>
                </a:lnTo>
                <a:lnTo>
                  <a:pt x="3807263" y="174403"/>
                </a:lnTo>
                <a:lnTo>
                  <a:pt x="3807390" y="173651"/>
                </a:lnTo>
                <a:lnTo>
                  <a:pt x="3808406" y="169350"/>
                </a:lnTo>
                <a:lnTo>
                  <a:pt x="3808406" y="143915"/>
                </a:lnTo>
                <a:close/>
              </a:path>
              <a:path w="3808729" h="574675">
                <a:moveTo>
                  <a:pt x="3778312" y="182688"/>
                </a:moveTo>
                <a:lnTo>
                  <a:pt x="3777943" y="183504"/>
                </a:lnTo>
                <a:lnTo>
                  <a:pt x="3778312" y="182688"/>
                </a:lnTo>
                <a:close/>
              </a:path>
              <a:path w="3808729" h="574675">
                <a:moveTo>
                  <a:pt x="3781233" y="174989"/>
                </a:moveTo>
                <a:lnTo>
                  <a:pt x="3780909" y="175856"/>
                </a:lnTo>
                <a:lnTo>
                  <a:pt x="3781233" y="174989"/>
                </a:lnTo>
                <a:close/>
              </a:path>
              <a:path w="3808729" h="574675">
                <a:moveTo>
                  <a:pt x="3783518" y="167253"/>
                </a:moveTo>
                <a:lnTo>
                  <a:pt x="3783296" y="168005"/>
                </a:lnTo>
                <a:lnTo>
                  <a:pt x="3783518" y="167253"/>
                </a:lnTo>
                <a:close/>
              </a:path>
              <a:path w="3808729" h="574675">
                <a:moveTo>
                  <a:pt x="3785296" y="159401"/>
                </a:moveTo>
                <a:lnTo>
                  <a:pt x="3785096" y="160306"/>
                </a:lnTo>
                <a:lnTo>
                  <a:pt x="3785296" y="159401"/>
                </a:lnTo>
                <a:close/>
              </a:path>
              <a:path w="3808729" h="574675">
                <a:moveTo>
                  <a:pt x="3786439" y="151702"/>
                </a:moveTo>
                <a:lnTo>
                  <a:pt x="3786318" y="152518"/>
                </a:lnTo>
                <a:lnTo>
                  <a:pt x="3786439" y="151702"/>
                </a:lnTo>
                <a:close/>
              </a:path>
              <a:path w="3808729" h="574675">
                <a:moveTo>
                  <a:pt x="3808406" y="136229"/>
                </a:moveTo>
                <a:lnTo>
                  <a:pt x="3787328" y="136229"/>
                </a:lnTo>
                <a:lnTo>
                  <a:pt x="3787328" y="137197"/>
                </a:lnTo>
                <a:lnTo>
                  <a:pt x="3787074" y="144730"/>
                </a:lnTo>
                <a:lnTo>
                  <a:pt x="3787201" y="143915"/>
                </a:lnTo>
                <a:lnTo>
                  <a:pt x="3808406" y="143915"/>
                </a:lnTo>
                <a:lnTo>
                  <a:pt x="3808406" y="136229"/>
                </a:lnTo>
                <a:close/>
              </a:path>
              <a:path w="3808729" h="574675">
                <a:moveTo>
                  <a:pt x="3787308" y="136875"/>
                </a:moveTo>
                <a:lnTo>
                  <a:pt x="3787299" y="137197"/>
                </a:lnTo>
                <a:lnTo>
                  <a:pt x="3787308" y="136875"/>
                </a:lnTo>
                <a:close/>
              </a:path>
              <a:path w="3808729" h="574675">
                <a:moveTo>
                  <a:pt x="3808406" y="120985"/>
                </a:moveTo>
                <a:lnTo>
                  <a:pt x="3785931" y="120985"/>
                </a:lnTo>
                <a:lnTo>
                  <a:pt x="3786185" y="122183"/>
                </a:lnTo>
                <a:lnTo>
                  <a:pt x="3786947" y="129397"/>
                </a:lnTo>
                <a:lnTo>
                  <a:pt x="3787308" y="136875"/>
                </a:lnTo>
                <a:lnTo>
                  <a:pt x="3787328" y="136229"/>
                </a:lnTo>
                <a:lnTo>
                  <a:pt x="3808406" y="136229"/>
                </a:lnTo>
                <a:lnTo>
                  <a:pt x="3808406" y="120985"/>
                </a:lnTo>
                <a:close/>
              </a:path>
              <a:path w="3808729" h="574675">
                <a:moveTo>
                  <a:pt x="3786820" y="128696"/>
                </a:moveTo>
                <a:lnTo>
                  <a:pt x="3786861" y="129397"/>
                </a:lnTo>
                <a:lnTo>
                  <a:pt x="3786820" y="128696"/>
                </a:lnTo>
                <a:close/>
              </a:path>
              <a:path w="3808729" h="574675">
                <a:moveTo>
                  <a:pt x="3785936" y="121024"/>
                </a:moveTo>
                <a:lnTo>
                  <a:pt x="3786075" y="122183"/>
                </a:lnTo>
                <a:lnTo>
                  <a:pt x="3785936" y="121024"/>
                </a:lnTo>
                <a:close/>
              </a:path>
              <a:path w="3808729" h="574675">
                <a:moveTo>
                  <a:pt x="3807961" y="105651"/>
                </a:moveTo>
                <a:lnTo>
                  <a:pt x="3782629" y="105651"/>
                </a:lnTo>
                <a:lnTo>
                  <a:pt x="3783010" y="107232"/>
                </a:lnTo>
                <a:lnTo>
                  <a:pt x="3783091" y="107797"/>
                </a:lnTo>
                <a:lnTo>
                  <a:pt x="3785936" y="121024"/>
                </a:lnTo>
                <a:lnTo>
                  <a:pt x="3808406" y="120985"/>
                </a:lnTo>
                <a:lnTo>
                  <a:pt x="3808288" y="107232"/>
                </a:lnTo>
                <a:lnTo>
                  <a:pt x="3807961" y="105651"/>
                </a:lnTo>
                <a:close/>
              </a:path>
              <a:path w="3808729" h="574675">
                <a:moveTo>
                  <a:pt x="3782906" y="106937"/>
                </a:moveTo>
                <a:lnTo>
                  <a:pt x="3782969" y="107232"/>
                </a:lnTo>
                <a:lnTo>
                  <a:pt x="3782906" y="106937"/>
                </a:lnTo>
                <a:close/>
              </a:path>
              <a:path w="3808729" h="574675">
                <a:moveTo>
                  <a:pt x="3782629" y="105651"/>
                </a:moveTo>
                <a:lnTo>
                  <a:pt x="3782906" y="106937"/>
                </a:lnTo>
                <a:lnTo>
                  <a:pt x="3783010" y="107232"/>
                </a:lnTo>
                <a:lnTo>
                  <a:pt x="3782629" y="105651"/>
                </a:lnTo>
                <a:close/>
              </a:path>
              <a:path w="3808729" h="574675">
                <a:moveTo>
                  <a:pt x="3777582" y="91912"/>
                </a:moveTo>
                <a:lnTo>
                  <a:pt x="3782906" y="106937"/>
                </a:lnTo>
                <a:lnTo>
                  <a:pt x="3782629" y="105651"/>
                </a:lnTo>
                <a:lnTo>
                  <a:pt x="3807961" y="105651"/>
                </a:lnTo>
                <a:lnTo>
                  <a:pt x="3806882" y="100451"/>
                </a:lnTo>
                <a:lnTo>
                  <a:pt x="3806374" y="98857"/>
                </a:lnTo>
                <a:lnTo>
                  <a:pt x="3804251" y="92867"/>
                </a:lnTo>
                <a:lnTo>
                  <a:pt x="3778058" y="92867"/>
                </a:lnTo>
                <a:lnTo>
                  <a:pt x="3777582" y="91912"/>
                </a:lnTo>
                <a:close/>
              </a:path>
              <a:path w="3808729" h="574675">
                <a:moveTo>
                  <a:pt x="3777423" y="91465"/>
                </a:moveTo>
                <a:lnTo>
                  <a:pt x="3777582" y="91912"/>
                </a:lnTo>
                <a:lnTo>
                  <a:pt x="3778058" y="92867"/>
                </a:lnTo>
                <a:lnTo>
                  <a:pt x="3777423" y="91465"/>
                </a:lnTo>
                <a:close/>
              </a:path>
              <a:path w="3808729" h="574675">
                <a:moveTo>
                  <a:pt x="3803755" y="91465"/>
                </a:moveTo>
                <a:lnTo>
                  <a:pt x="3777423" y="91465"/>
                </a:lnTo>
                <a:lnTo>
                  <a:pt x="3778058" y="92867"/>
                </a:lnTo>
                <a:lnTo>
                  <a:pt x="3804251" y="92867"/>
                </a:lnTo>
                <a:lnTo>
                  <a:pt x="3803755" y="91465"/>
                </a:lnTo>
                <a:close/>
              </a:path>
              <a:path w="3808729" h="574675">
                <a:moveTo>
                  <a:pt x="3798238" y="77852"/>
                </a:moveTo>
                <a:lnTo>
                  <a:pt x="3770566" y="77852"/>
                </a:lnTo>
                <a:lnTo>
                  <a:pt x="3771328" y="79165"/>
                </a:lnTo>
                <a:lnTo>
                  <a:pt x="3777582" y="91912"/>
                </a:lnTo>
                <a:lnTo>
                  <a:pt x="3777423" y="91465"/>
                </a:lnTo>
                <a:lnTo>
                  <a:pt x="3803755" y="91465"/>
                </a:lnTo>
                <a:lnTo>
                  <a:pt x="3800787" y="83091"/>
                </a:lnTo>
                <a:lnTo>
                  <a:pt x="3800152" y="81689"/>
                </a:lnTo>
                <a:lnTo>
                  <a:pt x="3798238" y="77852"/>
                </a:lnTo>
                <a:close/>
              </a:path>
              <a:path w="3808729" h="574675">
                <a:moveTo>
                  <a:pt x="3770907" y="78534"/>
                </a:moveTo>
                <a:lnTo>
                  <a:pt x="3771222" y="79165"/>
                </a:lnTo>
                <a:lnTo>
                  <a:pt x="3770907" y="78534"/>
                </a:lnTo>
                <a:close/>
              </a:path>
              <a:path w="3808729" h="574675">
                <a:moveTo>
                  <a:pt x="3770566" y="77852"/>
                </a:moveTo>
                <a:lnTo>
                  <a:pt x="3770907" y="78534"/>
                </a:lnTo>
                <a:lnTo>
                  <a:pt x="3771328" y="79165"/>
                </a:lnTo>
                <a:lnTo>
                  <a:pt x="3770566" y="77852"/>
                </a:lnTo>
                <a:close/>
              </a:path>
              <a:path w="3808729" h="574675">
                <a:moveTo>
                  <a:pt x="3762405" y="65813"/>
                </a:moveTo>
                <a:lnTo>
                  <a:pt x="3770907" y="78534"/>
                </a:lnTo>
                <a:lnTo>
                  <a:pt x="3770566" y="77852"/>
                </a:lnTo>
                <a:lnTo>
                  <a:pt x="3798238" y="77852"/>
                </a:lnTo>
                <a:lnTo>
                  <a:pt x="3792661" y="66674"/>
                </a:lnTo>
                <a:lnTo>
                  <a:pt x="3792519" y="66432"/>
                </a:lnTo>
                <a:lnTo>
                  <a:pt x="3762948" y="66432"/>
                </a:lnTo>
                <a:lnTo>
                  <a:pt x="3762405" y="65813"/>
                </a:lnTo>
                <a:close/>
              </a:path>
              <a:path w="3808729" h="574675">
                <a:moveTo>
                  <a:pt x="3761932" y="65106"/>
                </a:moveTo>
                <a:lnTo>
                  <a:pt x="3762405" y="65813"/>
                </a:lnTo>
                <a:lnTo>
                  <a:pt x="3762948" y="66432"/>
                </a:lnTo>
                <a:lnTo>
                  <a:pt x="3761932" y="65106"/>
                </a:lnTo>
                <a:close/>
              </a:path>
              <a:path w="3808729" h="574675">
                <a:moveTo>
                  <a:pt x="3791720" y="65106"/>
                </a:moveTo>
                <a:lnTo>
                  <a:pt x="3761932" y="65106"/>
                </a:lnTo>
                <a:lnTo>
                  <a:pt x="3762948" y="66432"/>
                </a:lnTo>
                <a:lnTo>
                  <a:pt x="3792519" y="66432"/>
                </a:lnTo>
                <a:lnTo>
                  <a:pt x="3791899" y="65374"/>
                </a:lnTo>
                <a:lnTo>
                  <a:pt x="3791720" y="65106"/>
                </a:lnTo>
                <a:close/>
              </a:path>
              <a:path w="3808729" h="574675">
                <a:moveTo>
                  <a:pt x="3784104" y="53711"/>
                </a:moveTo>
                <a:lnTo>
                  <a:pt x="3751774" y="53711"/>
                </a:lnTo>
                <a:lnTo>
                  <a:pt x="3752790" y="54769"/>
                </a:lnTo>
                <a:lnTo>
                  <a:pt x="3762405" y="65813"/>
                </a:lnTo>
                <a:lnTo>
                  <a:pt x="3761932" y="65106"/>
                </a:lnTo>
                <a:lnTo>
                  <a:pt x="3791720" y="65106"/>
                </a:lnTo>
                <a:lnTo>
                  <a:pt x="3784104" y="53711"/>
                </a:lnTo>
                <a:close/>
              </a:path>
              <a:path w="3808729" h="574675">
                <a:moveTo>
                  <a:pt x="3752367" y="54386"/>
                </a:moveTo>
                <a:lnTo>
                  <a:pt x="3752703" y="54769"/>
                </a:lnTo>
                <a:lnTo>
                  <a:pt x="3752367" y="54386"/>
                </a:lnTo>
                <a:close/>
              </a:path>
              <a:path w="3808729" h="574675">
                <a:moveTo>
                  <a:pt x="3751774" y="53711"/>
                </a:moveTo>
                <a:lnTo>
                  <a:pt x="3752367" y="54386"/>
                </a:lnTo>
                <a:lnTo>
                  <a:pt x="3752790" y="54769"/>
                </a:lnTo>
                <a:lnTo>
                  <a:pt x="3751774" y="53711"/>
                </a:lnTo>
                <a:close/>
              </a:path>
              <a:path w="3808729" h="574675">
                <a:moveTo>
                  <a:pt x="3740970" y="44067"/>
                </a:moveTo>
                <a:lnTo>
                  <a:pt x="3752367" y="54386"/>
                </a:lnTo>
                <a:lnTo>
                  <a:pt x="3751774" y="53711"/>
                </a:lnTo>
                <a:lnTo>
                  <a:pt x="3784104" y="53711"/>
                </a:lnTo>
                <a:lnTo>
                  <a:pt x="3782502" y="51315"/>
                </a:lnTo>
                <a:lnTo>
                  <a:pt x="3781487" y="50002"/>
                </a:lnTo>
                <a:lnTo>
                  <a:pt x="3776638" y="44419"/>
                </a:lnTo>
                <a:lnTo>
                  <a:pt x="3741489" y="44419"/>
                </a:lnTo>
                <a:lnTo>
                  <a:pt x="3740970" y="44067"/>
                </a:lnTo>
                <a:close/>
              </a:path>
              <a:path w="3808729" h="574675">
                <a:moveTo>
                  <a:pt x="3740219" y="43387"/>
                </a:moveTo>
                <a:lnTo>
                  <a:pt x="3740970" y="44067"/>
                </a:lnTo>
                <a:lnTo>
                  <a:pt x="3741489" y="44419"/>
                </a:lnTo>
                <a:lnTo>
                  <a:pt x="3740219" y="43387"/>
                </a:lnTo>
                <a:close/>
              </a:path>
              <a:path w="3808729" h="574675">
                <a:moveTo>
                  <a:pt x="3775742" y="43387"/>
                </a:moveTo>
                <a:lnTo>
                  <a:pt x="3740219" y="43387"/>
                </a:lnTo>
                <a:lnTo>
                  <a:pt x="3741489" y="44419"/>
                </a:lnTo>
                <a:lnTo>
                  <a:pt x="3776638" y="44419"/>
                </a:lnTo>
                <a:lnTo>
                  <a:pt x="3775742" y="43387"/>
                </a:lnTo>
                <a:close/>
              </a:path>
              <a:path w="3808729" h="574675">
                <a:moveTo>
                  <a:pt x="3727814" y="35130"/>
                </a:moveTo>
                <a:lnTo>
                  <a:pt x="3740970" y="44067"/>
                </a:lnTo>
                <a:lnTo>
                  <a:pt x="3740219" y="43387"/>
                </a:lnTo>
                <a:lnTo>
                  <a:pt x="3775742" y="43387"/>
                </a:lnTo>
                <a:lnTo>
                  <a:pt x="3770439" y="37282"/>
                </a:lnTo>
                <a:lnTo>
                  <a:pt x="3769424" y="36236"/>
                </a:lnTo>
                <a:lnTo>
                  <a:pt x="3768670" y="35561"/>
                </a:lnTo>
                <a:lnTo>
                  <a:pt x="3728664" y="35561"/>
                </a:lnTo>
                <a:lnTo>
                  <a:pt x="3727814" y="35130"/>
                </a:lnTo>
                <a:close/>
              </a:path>
              <a:path w="3808729" h="574675">
                <a:moveTo>
                  <a:pt x="3727267" y="34758"/>
                </a:moveTo>
                <a:lnTo>
                  <a:pt x="3727814" y="35130"/>
                </a:lnTo>
                <a:lnTo>
                  <a:pt x="3728664" y="35561"/>
                </a:lnTo>
                <a:lnTo>
                  <a:pt x="3727267" y="34758"/>
                </a:lnTo>
                <a:close/>
              </a:path>
              <a:path w="3808729" h="574675">
                <a:moveTo>
                  <a:pt x="3767774" y="34758"/>
                </a:moveTo>
                <a:lnTo>
                  <a:pt x="3727267" y="34758"/>
                </a:lnTo>
                <a:lnTo>
                  <a:pt x="3728664" y="35561"/>
                </a:lnTo>
                <a:lnTo>
                  <a:pt x="3768670" y="35561"/>
                </a:lnTo>
                <a:lnTo>
                  <a:pt x="3767774" y="34758"/>
                </a:lnTo>
                <a:close/>
              </a:path>
              <a:path w="3808729" h="574675">
                <a:moveTo>
                  <a:pt x="3713795" y="28013"/>
                </a:moveTo>
                <a:lnTo>
                  <a:pt x="3727814" y="35130"/>
                </a:lnTo>
                <a:lnTo>
                  <a:pt x="3727267" y="34758"/>
                </a:lnTo>
                <a:lnTo>
                  <a:pt x="3767774" y="34758"/>
                </a:lnTo>
                <a:lnTo>
                  <a:pt x="3760551" y="28283"/>
                </a:lnTo>
                <a:lnTo>
                  <a:pt x="3714569" y="28283"/>
                </a:lnTo>
                <a:lnTo>
                  <a:pt x="3713795" y="28013"/>
                </a:lnTo>
                <a:close/>
              </a:path>
              <a:path w="3808729" h="574675">
                <a:moveTo>
                  <a:pt x="3713046" y="27633"/>
                </a:moveTo>
                <a:lnTo>
                  <a:pt x="3713795" y="28013"/>
                </a:lnTo>
                <a:lnTo>
                  <a:pt x="3714569" y="28283"/>
                </a:lnTo>
                <a:lnTo>
                  <a:pt x="3713046" y="27633"/>
                </a:lnTo>
                <a:close/>
              </a:path>
              <a:path w="3808729" h="574675">
                <a:moveTo>
                  <a:pt x="3759826" y="27633"/>
                </a:moveTo>
                <a:lnTo>
                  <a:pt x="3713046" y="27633"/>
                </a:lnTo>
                <a:lnTo>
                  <a:pt x="3714569" y="28283"/>
                </a:lnTo>
                <a:lnTo>
                  <a:pt x="3760551" y="28283"/>
                </a:lnTo>
                <a:lnTo>
                  <a:pt x="3759826" y="27633"/>
                </a:lnTo>
                <a:close/>
              </a:path>
              <a:path w="3808729" h="574675">
                <a:moveTo>
                  <a:pt x="3698286" y="22612"/>
                </a:moveTo>
                <a:lnTo>
                  <a:pt x="3713795" y="28013"/>
                </a:lnTo>
                <a:lnTo>
                  <a:pt x="3713046" y="27633"/>
                </a:lnTo>
                <a:lnTo>
                  <a:pt x="3759826" y="27633"/>
                </a:lnTo>
                <a:lnTo>
                  <a:pt x="3756726" y="24854"/>
                </a:lnTo>
                <a:lnTo>
                  <a:pt x="3755329" y="23834"/>
                </a:lnTo>
                <a:lnTo>
                  <a:pt x="3753786" y="22777"/>
                </a:lnTo>
                <a:lnTo>
                  <a:pt x="3698951" y="22777"/>
                </a:lnTo>
                <a:lnTo>
                  <a:pt x="3698286" y="22612"/>
                </a:lnTo>
                <a:close/>
              </a:path>
              <a:path w="3808729" h="574675">
                <a:moveTo>
                  <a:pt x="3697808" y="22445"/>
                </a:moveTo>
                <a:lnTo>
                  <a:pt x="3698286" y="22612"/>
                </a:lnTo>
                <a:lnTo>
                  <a:pt x="3698951" y="22777"/>
                </a:lnTo>
                <a:lnTo>
                  <a:pt x="3697808" y="22445"/>
                </a:lnTo>
                <a:close/>
              </a:path>
              <a:path w="3808729" h="574675">
                <a:moveTo>
                  <a:pt x="3753302" y="22445"/>
                </a:moveTo>
                <a:lnTo>
                  <a:pt x="3697808" y="22445"/>
                </a:lnTo>
                <a:lnTo>
                  <a:pt x="3698951" y="22777"/>
                </a:lnTo>
                <a:lnTo>
                  <a:pt x="3753786" y="22777"/>
                </a:lnTo>
                <a:lnTo>
                  <a:pt x="3753302" y="22445"/>
                </a:lnTo>
                <a:close/>
              </a:path>
              <a:path w="3808729" h="574675">
                <a:moveTo>
                  <a:pt x="3750569" y="20572"/>
                </a:moveTo>
                <a:lnTo>
                  <a:pt x="3690063" y="20572"/>
                </a:lnTo>
                <a:lnTo>
                  <a:pt x="3690952" y="20763"/>
                </a:lnTo>
                <a:lnTo>
                  <a:pt x="3698286" y="22612"/>
                </a:lnTo>
                <a:lnTo>
                  <a:pt x="3697808" y="22445"/>
                </a:lnTo>
                <a:lnTo>
                  <a:pt x="3753302" y="22445"/>
                </a:lnTo>
                <a:lnTo>
                  <a:pt x="3750569" y="20572"/>
                </a:lnTo>
                <a:close/>
              </a:path>
              <a:path w="3808729" h="574675">
                <a:moveTo>
                  <a:pt x="3690589" y="20702"/>
                </a:moveTo>
                <a:lnTo>
                  <a:pt x="3690833" y="20763"/>
                </a:lnTo>
                <a:lnTo>
                  <a:pt x="3690589" y="20702"/>
                </a:lnTo>
                <a:close/>
              </a:path>
              <a:path w="3808729" h="574675">
                <a:moveTo>
                  <a:pt x="3690063" y="20572"/>
                </a:moveTo>
                <a:lnTo>
                  <a:pt x="3690589" y="20702"/>
                </a:lnTo>
                <a:lnTo>
                  <a:pt x="3690952" y="20763"/>
                </a:lnTo>
                <a:lnTo>
                  <a:pt x="3690063" y="20572"/>
                </a:lnTo>
                <a:close/>
              </a:path>
              <a:path w="3808729" h="574675">
                <a:moveTo>
                  <a:pt x="3748617" y="19233"/>
                </a:moveTo>
                <a:lnTo>
                  <a:pt x="3681809" y="19233"/>
                </a:lnTo>
                <a:lnTo>
                  <a:pt x="3682571" y="19348"/>
                </a:lnTo>
                <a:lnTo>
                  <a:pt x="3690589" y="20702"/>
                </a:lnTo>
                <a:lnTo>
                  <a:pt x="3690063" y="20572"/>
                </a:lnTo>
                <a:lnTo>
                  <a:pt x="3750569" y="20572"/>
                </a:lnTo>
                <a:lnTo>
                  <a:pt x="3748617" y="19233"/>
                </a:lnTo>
                <a:close/>
              </a:path>
              <a:path w="3808729" h="574675">
                <a:moveTo>
                  <a:pt x="3682372" y="19327"/>
                </a:moveTo>
                <a:lnTo>
                  <a:pt x="3682571" y="19348"/>
                </a:lnTo>
                <a:lnTo>
                  <a:pt x="3682372" y="19327"/>
                </a:lnTo>
                <a:close/>
              </a:path>
              <a:path w="3808729" h="574675">
                <a:moveTo>
                  <a:pt x="3673641" y="18427"/>
                </a:moveTo>
                <a:lnTo>
                  <a:pt x="3682372" y="19327"/>
                </a:lnTo>
                <a:lnTo>
                  <a:pt x="3681809" y="19233"/>
                </a:lnTo>
                <a:lnTo>
                  <a:pt x="3748617" y="19233"/>
                </a:lnTo>
                <a:lnTo>
                  <a:pt x="3747464" y="18443"/>
                </a:lnTo>
                <a:lnTo>
                  <a:pt x="3674190" y="18443"/>
                </a:lnTo>
                <a:lnTo>
                  <a:pt x="3673641" y="18427"/>
                </a:lnTo>
                <a:close/>
              </a:path>
              <a:path w="3808729" h="574675">
                <a:moveTo>
                  <a:pt x="3673302" y="18392"/>
                </a:moveTo>
                <a:lnTo>
                  <a:pt x="3673641" y="18427"/>
                </a:lnTo>
                <a:lnTo>
                  <a:pt x="3674190" y="18443"/>
                </a:lnTo>
                <a:lnTo>
                  <a:pt x="3673302" y="18392"/>
                </a:lnTo>
                <a:close/>
              </a:path>
              <a:path w="3808729" h="574675">
                <a:moveTo>
                  <a:pt x="3747389" y="18392"/>
                </a:moveTo>
                <a:lnTo>
                  <a:pt x="3673302" y="18392"/>
                </a:lnTo>
                <a:lnTo>
                  <a:pt x="3674190" y="18443"/>
                </a:lnTo>
                <a:lnTo>
                  <a:pt x="3747464" y="18443"/>
                </a:lnTo>
                <a:close/>
              </a:path>
              <a:path w="3808729" h="574675">
                <a:moveTo>
                  <a:pt x="3708936" y="0"/>
                </a:moveTo>
                <a:lnTo>
                  <a:pt x="0" y="0"/>
                </a:lnTo>
                <a:lnTo>
                  <a:pt x="0" y="18163"/>
                </a:lnTo>
                <a:lnTo>
                  <a:pt x="3664540" y="18163"/>
                </a:lnTo>
                <a:lnTo>
                  <a:pt x="3673641" y="18427"/>
                </a:lnTo>
                <a:lnTo>
                  <a:pt x="3673302" y="18392"/>
                </a:lnTo>
                <a:lnTo>
                  <a:pt x="3747389" y="18392"/>
                </a:lnTo>
                <a:lnTo>
                  <a:pt x="3741235" y="14173"/>
                </a:lnTo>
                <a:lnTo>
                  <a:pt x="3739838" y="13370"/>
                </a:lnTo>
                <a:lnTo>
                  <a:pt x="3724220" y="5442"/>
                </a:lnTo>
                <a:lnTo>
                  <a:pt x="3722696" y="4792"/>
                </a:lnTo>
                <a:lnTo>
                  <a:pt x="3708936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9009" y="24"/>
            <a:ext cx="6213475" cy="1012825"/>
          </a:xfrm>
          <a:custGeom>
            <a:avLst/>
            <a:gdLst/>
            <a:ahLst/>
            <a:cxnLst/>
            <a:rect l="l" t="t" r="r" b="b"/>
            <a:pathLst>
              <a:path w="6213475" h="1012825">
                <a:moveTo>
                  <a:pt x="0" y="0"/>
                </a:moveTo>
                <a:lnTo>
                  <a:pt x="6212989" y="0"/>
                </a:lnTo>
                <a:lnTo>
                  <a:pt x="6212991" y="1012479"/>
                </a:lnTo>
                <a:lnTo>
                  <a:pt x="717274" y="1012480"/>
                </a:lnTo>
                <a:lnTo>
                  <a:pt x="667865" y="1006247"/>
                </a:lnTo>
                <a:lnTo>
                  <a:pt x="622718" y="988321"/>
                </a:lnTo>
                <a:lnTo>
                  <a:pt x="583914" y="959862"/>
                </a:lnTo>
                <a:lnTo>
                  <a:pt x="553535" y="922032"/>
                </a:lnTo>
                <a:lnTo>
                  <a:pt x="0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689511" y="2915469"/>
            <a:ext cx="170121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15" dirty="0">
                <a:solidFill>
                  <a:srgbClr val="00353B"/>
                </a:solidFill>
                <a:latin typeface="Calibri"/>
                <a:cs typeface="Calibri"/>
              </a:rPr>
              <a:t>Ativos Totais</a:t>
            </a:r>
            <a:endParaRPr lang="pt-BR" sz="24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46025" y="3429000"/>
            <a:ext cx="3740975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4800" b="1" spc="-5" dirty="0">
                <a:solidFill>
                  <a:srgbClr val="76B82A"/>
                </a:solidFill>
                <a:latin typeface="Calibri"/>
                <a:cs typeface="Calibri"/>
              </a:rPr>
              <a:t>612 milhões</a:t>
            </a:r>
            <a:endParaRPr lang="pt-BR" sz="4800" dirty="0">
              <a:solidFill>
                <a:srgbClr val="76B82A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800"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46025" y="4114800"/>
            <a:ext cx="1988185" cy="0"/>
          </a:xfrm>
          <a:custGeom>
            <a:avLst/>
            <a:gdLst/>
            <a:ahLst/>
            <a:cxnLst/>
            <a:rect l="l" t="t" r="r" b="b"/>
            <a:pathLst>
              <a:path w="1988185">
                <a:moveTo>
                  <a:pt x="0" y="0"/>
                </a:moveTo>
                <a:lnTo>
                  <a:pt x="1987931" y="0"/>
                </a:lnTo>
              </a:path>
            </a:pathLst>
          </a:custGeom>
          <a:ln w="47625">
            <a:solidFill>
              <a:srgbClr val="0035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m 9" descr="Uma imagem contendo placar, desenho&#10;&#10;Descrição gerada automaticamente">
            <a:extLst>
              <a:ext uri="{FF2B5EF4-FFF2-40B4-BE49-F238E27FC236}">
                <a16:creationId xmlns:a16="http://schemas.microsoft.com/office/drawing/2014/main" id="{64134223-B885-554B-C0D3-843EB5ABE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73" y="2416344"/>
            <a:ext cx="2659597" cy="2659594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7A6B38B1-EEE9-7321-B697-794A0DCA0A41}"/>
              </a:ext>
            </a:extLst>
          </p:cNvPr>
          <p:cNvSpPr txBox="1"/>
          <p:nvPr/>
        </p:nvSpPr>
        <p:spPr>
          <a:xfrm>
            <a:off x="510946" y="6353047"/>
            <a:ext cx="6927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6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E2AB4D7A-5AF7-2218-8694-8A83EDADAB58}"/>
              </a:ext>
            </a:extLst>
          </p:cNvPr>
          <p:cNvSpPr txBox="1"/>
          <p:nvPr/>
        </p:nvSpPr>
        <p:spPr>
          <a:xfrm>
            <a:off x="1425702" y="6353047"/>
            <a:ext cx="187679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200" spc="-20" dirty="0">
                <a:latin typeface="Calibri"/>
                <a:cs typeface="Calibri"/>
              </a:rPr>
              <a:t>Mai/2023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|</a:t>
            </a:r>
            <a:r>
              <a:rPr sz="1200" b="1" spc="-10" dirty="0">
                <a:latin typeface="Calibri"/>
                <a:cs typeface="Calibri"/>
              </a:rPr>
              <a:t> Fonte: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4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637A96B-D279-0E40-9669-60B72191E1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B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7388FA3-C921-B54F-BD53-4B76810B0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E9DEBC8-15B3-924C-BBC7-7194E7B0F383}"/>
              </a:ext>
            </a:extLst>
          </p:cNvPr>
          <p:cNvSpPr txBox="1">
            <a:spLocks/>
          </p:cNvSpPr>
          <p:nvPr/>
        </p:nvSpPr>
        <p:spPr>
          <a:xfrm>
            <a:off x="781511" y="1158335"/>
            <a:ext cx="8330527" cy="22625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b="1" dirty="0">
                <a:solidFill>
                  <a:schemeClr val="bg1"/>
                </a:solidFill>
                <a:latin typeface="+mn-lt"/>
              </a:rPr>
              <a:t>ATUALMENTE,</a:t>
            </a:r>
          </a:p>
          <a:p>
            <a:r>
              <a:rPr lang="pt-BR" sz="8000" b="1" dirty="0">
                <a:solidFill>
                  <a:schemeClr val="bg1"/>
                </a:solidFill>
                <a:latin typeface="+mn-lt"/>
              </a:rPr>
              <a:t>O SICOOB CREDICOPE POSSUI:</a:t>
            </a:r>
            <a:endParaRPr lang="pt-BR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2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E3DDDBF-CF62-BCF1-C91B-E5EF16D8A2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5"/>
                </a:lnTo>
                <a:lnTo>
                  <a:pt x="12191999" y="6857995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DF3A6C8-72D3-EC4C-9535-96A05ECA7EBF}"/>
              </a:ext>
            </a:extLst>
          </p:cNvPr>
          <p:cNvSpPr/>
          <p:nvPr/>
        </p:nvSpPr>
        <p:spPr>
          <a:xfrm>
            <a:off x="1" y="0"/>
            <a:ext cx="54830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  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68B7D0A8-2A33-7E41-B854-0B94C0CD6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8345" y="3528099"/>
            <a:ext cx="1522010" cy="1522008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D60B6562-1958-9442-B17A-081475D2CB9E}"/>
              </a:ext>
            </a:extLst>
          </p:cNvPr>
          <p:cNvSpPr txBox="1">
            <a:spLocks/>
          </p:cNvSpPr>
          <p:nvPr/>
        </p:nvSpPr>
        <p:spPr>
          <a:xfrm>
            <a:off x="347257" y="3778020"/>
            <a:ext cx="4906676" cy="31360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3000" b="1" spc="-300" dirty="0">
                <a:solidFill>
                  <a:srgbClr val="00353C"/>
                </a:solidFill>
                <a:latin typeface="+mn-lt"/>
              </a:rPr>
              <a:t>28.283</a:t>
            </a:r>
            <a:endParaRPr lang="pt-BR" sz="13000" spc="-3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FED28FD-9737-4B4F-AC5A-6863E83D3157}"/>
              </a:ext>
            </a:extLst>
          </p:cNvPr>
          <p:cNvSpPr txBox="1">
            <a:spLocks/>
          </p:cNvSpPr>
          <p:nvPr/>
        </p:nvSpPr>
        <p:spPr>
          <a:xfrm>
            <a:off x="661284" y="5529458"/>
            <a:ext cx="3573779" cy="4075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600" b="1" dirty="0">
                <a:solidFill>
                  <a:srgbClr val="7ABA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COOPERADOS</a:t>
            </a:r>
            <a:endParaRPr lang="pt-BR" sz="3600" dirty="0">
              <a:solidFill>
                <a:srgbClr val="7ABA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D44CC3B-2CBC-274B-9117-DC6F2BB334D2}"/>
              </a:ext>
            </a:extLst>
          </p:cNvPr>
          <p:cNvSpPr txBox="1">
            <a:spLocks/>
          </p:cNvSpPr>
          <p:nvPr/>
        </p:nvSpPr>
        <p:spPr>
          <a:xfrm>
            <a:off x="6449242" y="50608"/>
            <a:ext cx="2049790" cy="122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b="1" dirty="0">
                <a:solidFill>
                  <a:srgbClr val="00353C"/>
                </a:solidFill>
                <a:latin typeface="+mn-lt"/>
              </a:rPr>
              <a:t>19</a:t>
            </a:r>
            <a:endParaRPr lang="pt-BR" sz="100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716C3F64-0637-CD4F-BDBA-2081EE23CAF4}"/>
              </a:ext>
            </a:extLst>
          </p:cNvPr>
          <p:cNvSpPr txBox="1">
            <a:spLocks/>
          </p:cNvSpPr>
          <p:nvPr/>
        </p:nvSpPr>
        <p:spPr>
          <a:xfrm>
            <a:off x="7993410" y="245945"/>
            <a:ext cx="3123847" cy="6709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</a:rPr>
              <a:t>AGÊNCIAS FÍSICAS e </a:t>
            </a:r>
            <a:r>
              <a:rPr lang="pt-BR" sz="3600" b="1" dirty="0">
                <a:solidFill>
                  <a:srgbClr val="00353C"/>
                </a:solidFill>
                <a:latin typeface="+mn-lt"/>
              </a:rPr>
              <a:t>1 Digital</a:t>
            </a:r>
            <a:endParaRPr lang="pt-BR" sz="3600" dirty="0">
              <a:solidFill>
                <a:srgbClr val="7ABA26"/>
              </a:solidFill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B58ECE05-9BD1-444D-9A4D-99F2917422DD}"/>
              </a:ext>
            </a:extLst>
          </p:cNvPr>
          <p:cNvSpPr txBox="1">
            <a:spLocks/>
          </p:cNvSpPr>
          <p:nvPr/>
        </p:nvSpPr>
        <p:spPr>
          <a:xfrm>
            <a:off x="6391044" y="1938214"/>
            <a:ext cx="1665982" cy="7404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b="1" dirty="0">
                <a:solidFill>
                  <a:srgbClr val="00353C"/>
                </a:solidFill>
                <a:latin typeface="+mn-lt"/>
              </a:rPr>
              <a:t>17</a:t>
            </a:r>
            <a:endParaRPr lang="pt-BR" sz="100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24893FD2-5F6E-A342-8946-EA30A926FDBE}"/>
              </a:ext>
            </a:extLst>
          </p:cNvPr>
          <p:cNvSpPr txBox="1">
            <a:spLocks/>
          </p:cNvSpPr>
          <p:nvPr/>
        </p:nvSpPr>
        <p:spPr>
          <a:xfrm>
            <a:off x="7934296" y="2405395"/>
            <a:ext cx="3343304" cy="9493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600" b="1" dirty="0">
                <a:solidFill>
                  <a:schemeClr val="bg1"/>
                </a:solidFill>
              </a:rPr>
              <a:t>MUNICÍPIOS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58928E7E-4D3D-A94E-9B39-B807FC731466}"/>
              </a:ext>
            </a:extLst>
          </p:cNvPr>
          <p:cNvSpPr txBox="1">
            <a:spLocks/>
          </p:cNvSpPr>
          <p:nvPr/>
        </p:nvSpPr>
        <p:spPr>
          <a:xfrm>
            <a:off x="6394707" y="3761630"/>
            <a:ext cx="2032534" cy="10420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b="1" dirty="0">
                <a:solidFill>
                  <a:srgbClr val="00353C"/>
                </a:solidFill>
                <a:latin typeface="+mn-lt"/>
              </a:rPr>
              <a:t>48</a:t>
            </a:r>
            <a:endParaRPr lang="pt-BR" sz="100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8AB57FD2-496F-2E45-A224-3CBC7D842C3F}"/>
              </a:ext>
            </a:extLst>
          </p:cNvPr>
          <p:cNvSpPr txBox="1">
            <a:spLocks/>
          </p:cNvSpPr>
          <p:nvPr/>
        </p:nvSpPr>
        <p:spPr>
          <a:xfrm>
            <a:off x="8034085" y="3761630"/>
            <a:ext cx="3162140" cy="14048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000" b="1" dirty="0">
                <a:solidFill>
                  <a:schemeClr val="bg1"/>
                </a:solidFill>
              </a:rPr>
              <a:t>REDES DE AUTO ATENDIMENTO próprios, e</a:t>
            </a:r>
            <a:endParaRPr lang="pt-BR" sz="3000" dirty="0">
              <a:solidFill>
                <a:schemeClr val="bg1"/>
              </a:solidFill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7290367-2337-D24C-B1F0-CEAF07D05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237" y="341530"/>
            <a:ext cx="3087470" cy="308747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7A1BEB4-1AF6-C24A-ABE4-8917DB70B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295246" y="2115991"/>
            <a:ext cx="949312" cy="949312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E8988489-FC5F-BD44-9AA2-88983553C2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3814"/>
          <a:stretch/>
        </p:blipFill>
        <p:spPr>
          <a:xfrm>
            <a:off x="11091367" y="83569"/>
            <a:ext cx="1100632" cy="1277034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B766BC2E-3502-4B9B-A2CB-C384577BE6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3814"/>
          <a:stretch/>
        </p:blipFill>
        <p:spPr>
          <a:xfrm>
            <a:off x="11091368" y="5529458"/>
            <a:ext cx="1100632" cy="1277034"/>
          </a:xfrm>
          <a:prstGeom prst="rect">
            <a:avLst/>
          </a:prstGeom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0CDB82A4-F034-4E21-BEA1-BEBBD4FF3A36}"/>
              </a:ext>
            </a:extLst>
          </p:cNvPr>
          <p:cNvSpPr txBox="1">
            <a:spLocks/>
          </p:cNvSpPr>
          <p:nvPr/>
        </p:nvSpPr>
        <p:spPr>
          <a:xfrm>
            <a:off x="6406786" y="5617484"/>
            <a:ext cx="2032534" cy="10420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b="1" dirty="0">
                <a:solidFill>
                  <a:srgbClr val="00353C"/>
                </a:solidFill>
                <a:latin typeface="+mn-lt"/>
              </a:rPr>
              <a:t>04</a:t>
            </a:r>
            <a:endParaRPr lang="pt-BR" sz="100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40373BEA-0D2C-4945-91DF-F1D99EE4D3AC}"/>
              </a:ext>
            </a:extLst>
          </p:cNvPr>
          <p:cNvSpPr txBox="1">
            <a:spLocks/>
          </p:cNvSpPr>
          <p:nvPr/>
        </p:nvSpPr>
        <p:spPr>
          <a:xfrm>
            <a:off x="7974263" y="5874125"/>
            <a:ext cx="3162140" cy="14048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500" b="1" dirty="0">
                <a:solidFill>
                  <a:schemeClr val="bg1"/>
                </a:solidFill>
              </a:rPr>
              <a:t>CORRESPONDENTES BANCÁRIOS</a:t>
            </a:r>
            <a:endParaRPr lang="pt-BR" sz="2500" dirty="0">
              <a:solidFill>
                <a:schemeClr val="bg1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F28C439-BFDE-E108-1164-98DA157E50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06632" y="5835497"/>
            <a:ext cx="490509" cy="4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A77FC7F-6DFF-2D48-229A-A930D52E6C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B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9668DD05-10BB-7BDF-5FD8-2A56D2732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632" y="6047804"/>
            <a:ext cx="490509" cy="429196"/>
          </a:xfrm>
          <a:prstGeom prst="rect">
            <a:avLst/>
          </a:prstGeom>
        </p:spPr>
      </p:pic>
      <p:pic>
        <p:nvPicPr>
          <p:cNvPr id="2" name="VIDEO CREDICOPE INSTITUCIONAL 2023">
            <a:hlinkClick r:id="" action="ppaction://media"/>
            <a:extLst>
              <a:ext uri="{FF2B5EF4-FFF2-40B4-BE49-F238E27FC236}">
                <a16:creationId xmlns:a16="http://schemas.microsoft.com/office/drawing/2014/main" id="{27823F7F-748E-9916-9214-25D4D29C67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533" y="395002"/>
            <a:ext cx="10430933" cy="586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E69DEDE-D476-23C4-1303-B182D09BE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B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Arredondado em um Canto Diagonal 6">
            <a:extLst>
              <a:ext uri="{FF2B5EF4-FFF2-40B4-BE49-F238E27FC236}">
                <a16:creationId xmlns:a16="http://schemas.microsoft.com/office/drawing/2014/main" id="{464DC084-1B88-6403-03B7-CE79ABDA5C8C}"/>
              </a:ext>
            </a:extLst>
          </p:cNvPr>
          <p:cNvSpPr/>
          <p:nvPr/>
        </p:nvSpPr>
        <p:spPr>
          <a:xfrm rot="10800000" flipV="1">
            <a:off x="4366516" y="4387186"/>
            <a:ext cx="6788958" cy="493154"/>
          </a:xfrm>
          <a:prstGeom prst="round2DiagRect">
            <a:avLst>
              <a:gd name="adj1" fmla="val 8889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Arredondado em um Canto Diagonal 4">
            <a:extLst>
              <a:ext uri="{FF2B5EF4-FFF2-40B4-BE49-F238E27FC236}">
                <a16:creationId xmlns:a16="http://schemas.microsoft.com/office/drawing/2014/main" id="{D3681B1B-E182-7A32-D2D1-D7F9E7862B3D}"/>
              </a:ext>
            </a:extLst>
          </p:cNvPr>
          <p:cNvSpPr/>
          <p:nvPr/>
        </p:nvSpPr>
        <p:spPr>
          <a:xfrm rot="10800000" flipV="1">
            <a:off x="4366516" y="3082367"/>
            <a:ext cx="6788958" cy="924674"/>
          </a:xfrm>
          <a:prstGeom prst="round2DiagRect">
            <a:avLst>
              <a:gd name="adj1" fmla="val 8889"/>
              <a:gd name="adj2" fmla="val 0"/>
            </a:avLst>
          </a:prstGeom>
          <a:solidFill>
            <a:srgbClr val="00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Espaço Reservado para Imagem 9" descr="Pessoas sentadas ao redor de uma mulher&#10;&#10;Descrição gerada automaticamente">
            <a:extLst>
              <a:ext uri="{FF2B5EF4-FFF2-40B4-BE49-F238E27FC236}">
                <a16:creationId xmlns:a16="http://schemas.microsoft.com/office/drawing/2014/main" id="{634FAEDC-1DBC-7C85-DE83-1AF03107D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81" t="7719" r="16443" b="7471"/>
          <a:stretch/>
        </p:blipFill>
        <p:spPr>
          <a:xfrm>
            <a:off x="1036638" y="709613"/>
            <a:ext cx="3817937" cy="5454650"/>
          </a:xfrm>
          <a:prstGeom prst="roundRect">
            <a:avLst>
              <a:gd name="adj" fmla="val 2958"/>
            </a:avLst>
          </a:prstGeom>
          <a:solidFill>
            <a:schemeClr val="bg2"/>
          </a:solidFill>
        </p:spPr>
      </p:pic>
      <p:sp>
        <p:nvSpPr>
          <p:cNvPr id="7" name="Retângulo Arredondado em um Canto Diagonal 2">
            <a:extLst>
              <a:ext uri="{FF2B5EF4-FFF2-40B4-BE49-F238E27FC236}">
                <a16:creationId xmlns:a16="http://schemas.microsoft.com/office/drawing/2014/main" id="{FF4AA213-0B3A-58DB-0E29-6D2A047F314E}"/>
              </a:ext>
            </a:extLst>
          </p:cNvPr>
          <p:cNvSpPr/>
          <p:nvPr/>
        </p:nvSpPr>
        <p:spPr>
          <a:xfrm rot="10800000" flipV="1">
            <a:off x="4366516" y="1993307"/>
            <a:ext cx="6788958" cy="924674"/>
          </a:xfrm>
          <a:prstGeom prst="round2DiagRect">
            <a:avLst>
              <a:gd name="adj1" fmla="val 888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he road to success and the road to failure are almost exactly the same.">
            <a:extLst>
              <a:ext uri="{FF2B5EF4-FFF2-40B4-BE49-F238E27FC236}">
                <a16:creationId xmlns:a16="http://schemas.microsoft.com/office/drawing/2014/main" id="{78BAC872-61EF-1A11-19A0-5AE767E1E8D3}"/>
              </a:ext>
            </a:extLst>
          </p:cNvPr>
          <p:cNvSpPr txBox="1"/>
          <p:nvPr/>
        </p:nvSpPr>
        <p:spPr>
          <a:xfrm>
            <a:off x="4853980" y="2060664"/>
            <a:ext cx="630149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8000" b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pPr algn="ctr">
              <a:defRPr sz="8000" b="0">
                <a:solidFill>
                  <a:srgbClr val="0D2447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pt-BR" sz="4800" b="1" dirty="0">
                <a:solidFill>
                  <a:srgbClr val="003641"/>
                </a:solidFill>
                <a:latin typeface="+mn-lt"/>
                <a:cs typeface="Calibri" panose="020F0502020204030204" pitchFamily="34" charset="0"/>
              </a:rPr>
              <a:t>Muito obrigado!</a:t>
            </a:r>
            <a:endParaRPr lang="pt-BR" sz="4800" b="1" dirty="0">
              <a:solidFill>
                <a:srgbClr val="00364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D2B084-2528-32C0-0CBF-EE018E1A5439}"/>
              </a:ext>
            </a:extLst>
          </p:cNvPr>
          <p:cNvSpPr txBox="1"/>
          <p:nvPr/>
        </p:nvSpPr>
        <p:spPr>
          <a:xfrm>
            <a:off x="6615404" y="4402886"/>
            <a:ext cx="2771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</a:rPr>
              <a:t>sicoobcredicope.com.br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907E573-47AF-7761-E2F3-1C14AFB0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90" y="3298126"/>
            <a:ext cx="1607309" cy="5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2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600" y="5053363"/>
            <a:ext cx="1447800" cy="2371808"/>
          </a:xfrm>
          <a:custGeom>
            <a:avLst/>
            <a:gdLst/>
            <a:ahLst/>
            <a:cxnLst/>
            <a:rect l="l" t="t" r="r" b="b"/>
            <a:pathLst>
              <a:path w="556259" h="1045209">
                <a:moveTo>
                  <a:pt x="555664" y="1044818"/>
                </a:moveTo>
                <a:lnTo>
                  <a:pt x="0" y="0"/>
                </a:lnTo>
              </a:path>
            </a:pathLst>
          </a:custGeom>
          <a:ln w="94943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0" y="1495479"/>
            <a:ext cx="6016372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  <a:t>Igor Marçal de Oliveira</a:t>
            </a:r>
            <a:b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</a:br>
            <a:b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</a:br>
            <a:endParaRPr lang="pt-BR" sz="2000" dirty="0">
              <a:solidFill>
                <a:srgbClr val="003641"/>
              </a:solidFill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"/>
            <a:ext cx="6743065" cy="1023619"/>
          </a:xfrm>
          <a:custGeom>
            <a:avLst/>
            <a:gdLst/>
            <a:ahLst/>
            <a:cxnLst/>
            <a:rect l="l" t="t" r="r" b="b"/>
            <a:pathLst>
              <a:path w="6743065" h="1023619">
                <a:moveTo>
                  <a:pt x="6742547" y="0"/>
                </a:moveTo>
                <a:lnTo>
                  <a:pt x="0" y="0"/>
                </a:lnTo>
                <a:lnTo>
                  <a:pt x="0" y="1023500"/>
                </a:lnTo>
                <a:lnTo>
                  <a:pt x="6100572" y="1023501"/>
                </a:lnTo>
                <a:lnTo>
                  <a:pt x="6148032" y="1017842"/>
                </a:lnTo>
                <a:lnTo>
                  <a:pt x="6187117" y="1000867"/>
                </a:lnTo>
                <a:lnTo>
                  <a:pt x="6219920" y="972574"/>
                </a:lnTo>
                <a:lnTo>
                  <a:pt x="6248536" y="932964"/>
                </a:lnTo>
                <a:lnTo>
                  <a:pt x="6275057" y="882037"/>
                </a:lnTo>
                <a:lnTo>
                  <a:pt x="6742547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A20AACA7-CC34-4992-28E1-8E82310D6851}"/>
              </a:ext>
            </a:extLst>
          </p:cNvPr>
          <p:cNvSpPr/>
          <p:nvPr/>
        </p:nvSpPr>
        <p:spPr>
          <a:xfrm rot="16200000" flipV="1">
            <a:off x="68013" y="1684587"/>
            <a:ext cx="5161197" cy="4535222"/>
          </a:xfrm>
          <a:custGeom>
            <a:avLst/>
            <a:gdLst>
              <a:gd name="connsiteX0" fmla="*/ 104364 w 2371717"/>
              <a:gd name="connsiteY0" fmla="*/ 2084064 h 2084064"/>
              <a:gd name="connsiteX1" fmla="*/ 123107 w 2371717"/>
              <a:gd name="connsiteY1" fmla="*/ 2082757 h 2084064"/>
              <a:gd name="connsiteX2" fmla="*/ 123818 w 2371717"/>
              <a:gd name="connsiteY2" fmla="*/ 2082901 h 2084064"/>
              <a:gd name="connsiteX3" fmla="*/ 125278 w 2371717"/>
              <a:gd name="connsiteY3" fmla="*/ 2082606 h 2084064"/>
              <a:gd name="connsiteX4" fmla="*/ 126199 w 2371717"/>
              <a:gd name="connsiteY4" fmla="*/ 2082542 h 2084064"/>
              <a:gd name="connsiteX5" fmla="*/ 126199 w 2371717"/>
              <a:gd name="connsiteY5" fmla="*/ 2082901 h 2084064"/>
              <a:gd name="connsiteX6" fmla="*/ 2252655 w 2371717"/>
              <a:gd name="connsiteY6" fmla="*/ 2082901 h 2084064"/>
              <a:gd name="connsiteX7" fmla="*/ 2263429 w 2371717"/>
              <a:gd name="connsiteY7" fmla="*/ 2080726 h 2084064"/>
              <a:gd name="connsiteX8" fmla="*/ 2265759 w 2371717"/>
              <a:gd name="connsiteY8" fmla="*/ 2080888 h 2084064"/>
              <a:gd name="connsiteX9" fmla="*/ 2270468 w 2371717"/>
              <a:gd name="connsiteY9" fmla="*/ 2079305 h 2084064"/>
              <a:gd name="connsiteX10" fmla="*/ 2298999 w 2371717"/>
              <a:gd name="connsiteY10" fmla="*/ 2073545 h 2084064"/>
              <a:gd name="connsiteX11" fmla="*/ 2310344 w 2371717"/>
              <a:gd name="connsiteY11" fmla="*/ 2065896 h 2084064"/>
              <a:gd name="connsiteX12" fmla="*/ 2310572 w 2371717"/>
              <a:gd name="connsiteY12" fmla="*/ 2065819 h 2084064"/>
              <a:gd name="connsiteX13" fmla="*/ 2310944 w 2371717"/>
              <a:gd name="connsiteY13" fmla="*/ 2065492 h 2084064"/>
              <a:gd name="connsiteX14" fmla="*/ 2336845 w 2371717"/>
              <a:gd name="connsiteY14" fmla="*/ 2048029 h 2084064"/>
              <a:gd name="connsiteX15" fmla="*/ 2345800 w 2371717"/>
              <a:gd name="connsiteY15" fmla="*/ 2034746 h 2084064"/>
              <a:gd name="connsiteX16" fmla="*/ 2346029 w 2371717"/>
              <a:gd name="connsiteY16" fmla="*/ 2034544 h 2084064"/>
              <a:gd name="connsiteX17" fmla="*/ 2346273 w 2371717"/>
              <a:gd name="connsiteY17" fmla="*/ 2034045 h 2084064"/>
              <a:gd name="connsiteX18" fmla="*/ 2362361 w 2371717"/>
              <a:gd name="connsiteY18" fmla="*/ 2010183 h 2084064"/>
              <a:gd name="connsiteX19" fmla="*/ 2365497 w 2371717"/>
              <a:gd name="connsiteY19" fmla="*/ 1994649 h 2084064"/>
              <a:gd name="connsiteX20" fmla="*/ 2366046 w 2371717"/>
              <a:gd name="connsiteY20" fmla="*/ 1993524 h 2084064"/>
              <a:gd name="connsiteX21" fmla="*/ 2366216 w 2371717"/>
              <a:gd name="connsiteY21" fmla="*/ 1991089 h 2084064"/>
              <a:gd name="connsiteX22" fmla="*/ 2371717 w 2371717"/>
              <a:gd name="connsiteY22" fmla="*/ 1963839 h 2084064"/>
              <a:gd name="connsiteX23" fmla="*/ 2369040 w 2371717"/>
              <a:gd name="connsiteY23" fmla="*/ 1950580 h 2084064"/>
              <a:gd name="connsiteX24" fmla="*/ 2369221 w 2371717"/>
              <a:gd name="connsiteY24" fmla="*/ 1947991 h 2084064"/>
              <a:gd name="connsiteX25" fmla="*/ 2367461 w 2371717"/>
              <a:gd name="connsiteY25" fmla="*/ 1942758 h 2084064"/>
              <a:gd name="connsiteX26" fmla="*/ 2362361 w 2371717"/>
              <a:gd name="connsiteY26" fmla="*/ 1917495 h 2084064"/>
              <a:gd name="connsiteX27" fmla="*/ 2355589 w 2371717"/>
              <a:gd name="connsiteY27" fmla="*/ 1907450 h 2084064"/>
              <a:gd name="connsiteX28" fmla="*/ 2354152 w 2371717"/>
              <a:gd name="connsiteY28" fmla="*/ 1903178 h 2084064"/>
              <a:gd name="connsiteX29" fmla="*/ 1290924 w 2371717"/>
              <a:gd name="connsiteY29" fmla="*/ 61612 h 2084064"/>
              <a:gd name="connsiteX30" fmla="*/ 1290507 w 2371717"/>
              <a:gd name="connsiteY30" fmla="*/ 61853 h 2084064"/>
              <a:gd name="connsiteX31" fmla="*/ 1289733 w 2371717"/>
              <a:gd name="connsiteY31" fmla="*/ 59550 h 2084064"/>
              <a:gd name="connsiteX32" fmla="*/ 1171905 w 2371717"/>
              <a:gd name="connsiteY32" fmla="*/ 901 h 2084064"/>
              <a:gd name="connsiteX33" fmla="*/ 1153106 w 2371717"/>
              <a:gd name="connsiteY33" fmla="*/ 7223 h 2084064"/>
              <a:gd name="connsiteX34" fmla="*/ 1152685 w 2371717"/>
              <a:gd name="connsiteY34" fmla="*/ 7252 h 2084064"/>
              <a:gd name="connsiteX35" fmla="*/ 1151945 w 2371717"/>
              <a:gd name="connsiteY35" fmla="*/ 7613 h 2084064"/>
              <a:gd name="connsiteX36" fmla="*/ 1127091 w 2371717"/>
              <a:gd name="connsiteY36" fmla="*/ 15971 h 2084064"/>
              <a:gd name="connsiteX37" fmla="*/ 1117523 w 2371717"/>
              <a:gd name="connsiteY37" fmla="*/ 24410 h 2084064"/>
              <a:gd name="connsiteX38" fmla="*/ 1111664 w 2371717"/>
              <a:gd name="connsiteY38" fmla="*/ 27269 h 2084064"/>
              <a:gd name="connsiteX39" fmla="*/ 1102490 w 2371717"/>
              <a:gd name="connsiteY39" fmla="*/ 37671 h 2084064"/>
              <a:gd name="connsiteX40" fmla="*/ 1091634 w 2371717"/>
              <a:gd name="connsiteY40" fmla="*/ 47246 h 2084064"/>
              <a:gd name="connsiteX41" fmla="*/ 1088651 w 2371717"/>
              <a:gd name="connsiteY41" fmla="*/ 53360 h 2084064"/>
              <a:gd name="connsiteX42" fmla="*/ 1080389 w 2371717"/>
              <a:gd name="connsiteY42" fmla="*/ 62726 h 2084064"/>
              <a:gd name="connsiteX43" fmla="*/ 1079615 w 2371717"/>
              <a:gd name="connsiteY43" fmla="*/ 65029 h 2084064"/>
              <a:gd name="connsiteX44" fmla="*/ 1079199 w 2371717"/>
              <a:gd name="connsiteY44" fmla="*/ 64788 h 2084064"/>
              <a:gd name="connsiteX45" fmla="*/ 15970 w 2371717"/>
              <a:gd name="connsiteY45" fmla="*/ 1906354 h 2084064"/>
              <a:gd name="connsiteX46" fmla="*/ 59550 w 2371717"/>
              <a:gd name="connsiteY46" fmla="*/ 2068995 h 2084064"/>
              <a:gd name="connsiteX47" fmla="*/ 104364 w 2371717"/>
              <a:gd name="connsiteY47" fmla="*/ 2084064 h 2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371717" h="2084064">
                <a:moveTo>
                  <a:pt x="104364" y="2084064"/>
                </a:moveTo>
                <a:lnTo>
                  <a:pt x="123107" y="2082757"/>
                </a:lnTo>
                <a:lnTo>
                  <a:pt x="123818" y="2082901"/>
                </a:lnTo>
                <a:lnTo>
                  <a:pt x="125278" y="2082606"/>
                </a:lnTo>
                <a:lnTo>
                  <a:pt x="126199" y="2082542"/>
                </a:lnTo>
                <a:lnTo>
                  <a:pt x="126199" y="2082901"/>
                </a:lnTo>
                <a:lnTo>
                  <a:pt x="2252655" y="2082901"/>
                </a:lnTo>
                <a:lnTo>
                  <a:pt x="2263429" y="2080726"/>
                </a:lnTo>
                <a:lnTo>
                  <a:pt x="2265759" y="2080888"/>
                </a:lnTo>
                <a:lnTo>
                  <a:pt x="2270468" y="2079305"/>
                </a:lnTo>
                <a:lnTo>
                  <a:pt x="2298999" y="2073545"/>
                </a:lnTo>
                <a:lnTo>
                  <a:pt x="2310344" y="2065896"/>
                </a:lnTo>
                <a:lnTo>
                  <a:pt x="2310572" y="2065819"/>
                </a:lnTo>
                <a:lnTo>
                  <a:pt x="2310944" y="2065492"/>
                </a:lnTo>
                <a:lnTo>
                  <a:pt x="2336845" y="2048029"/>
                </a:lnTo>
                <a:lnTo>
                  <a:pt x="2345800" y="2034746"/>
                </a:lnTo>
                <a:lnTo>
                  <a:pt x="2346029" y="2034544"/>
                </a:lnTo>
                <a:lnTo>
                  <a:pt x="2346273" y="2034045"/>
                </a:lnTo>
                <a:lnTo>
                  <a:pt x="2362361" y="2010183"/>
                </a:lnTo>
                <a:lnTo>
                  <a:pt x="2365497" y="1994649"/>
                </a:lnTo>
                <a:lnTo>
                  <a:pt x="2366046" y="1993524"/>
                </a:lnTo>
                <a:lnTo>
                  <a:pt x="2366216" y="1991089"/>
                </a:lnTo>
                <a:lnTo>
                  <a:pt x="2371717" y="1963839"/>
                </a:lnTo>
                <a:lnTo>
                  <a:pt x="2369040" y="1950580"/>
                </a:lnTo>
                <a:lnTo>
                  <a:pt x="2369221" y="1947991"/>
                </a:lnTo>
                <a:lnTo>
                  <a:pt x="2367461" y="1942758"/>
                </a:lnTo>
                <a:lnTo>
                  <a:pt x="2362361" y="1917495"/>
                </a:lnTo>
                <a:lnTo>
                  <a:pt x="2355589" y="1907450"/>
                </a:lnTo>
                <a:lnTo>
                  <a:pt x="2354152" y="1903178"/>
                </a:lnTo>
                <a:lnTo>
                  <a:pt x="1290924" y="61612"/>
                </a:lnTo>
                <a:lnTo>
                  <a:pt x="1290507" y="61853"/>
                </a:lnTo>
                <a:lnTo>
                  <a:pt x="1289733" y="59550"/>
                </a:lnTo>
                <a:cubicBezTo>
                  <a:pt x="1265075" y="16841"/>
                  <a:pt x="1217950" y="-4812"/>
                  <a:pt x="1171905" y="901"/>
                </a:cubicBezTo>
                <a:lnTo>
                  <a:pt x="1153106" y="7223"/>
                </a:lnTo>
                <a:lnTo>
                  <a:pt x="1152685" y="7252"/>
                </a:lnTo>
                <a:lnTo>
                  <a:pt x="1151945" y="7613"/>
                </a:lnTo>
                <a:lnTo>
                  <a:pt x="1127091" y="15971"/>
                </a:lnTo>
                <a:lnTo>
                  <a:pt x="1117523" y="24410"/>
                </a:lnTo>
                <a:lnTo>
                  <a:pt x="1111664" y="27269"/>
                </a:lnTo>
                <a:lnTo>
                  <a:pt x="1102490" y="37671"/>
                </a:lnTo>
                <a:lnTo>
                  <a:pt x="1091634" y="47246"/>
                </a:lnTo>
                <a:lnTo>
                  <a:pt x="1088651" y="53360"/>
                </a:lnTo>
                <a:lnTo>
                  <a:pt x="1080389" y="62726"/>
                </a:lnTo>
                <a:lnTo>
                  <a:pt x="1079615" y="65029"/>
                </a:lnTo>
                <a:lnTo>
                  <a:pt x="1079199" y="64788"/>
                </a:lnTo>
                <a:lnTo>
                  <a:pt x="15970" y="1906354"/>
                </a:lnTo>
                <a:cubicBezTo>
                  <a:pt x="-16908" y="1963300"/>
                  <a:pt x="2604" y="2036117"/>
                  <a:pt x="59550" y="2068995"/>
                </a:cubicBezTo>
                <a:cubicBezTo>
                  <a:pt x="73787" y="2077215"/>
                  <a:pt x="89015" y="2082160"/>
                  <a:pt x="104364" y="2084064"/>
                </a:cubicBezTo>
                <a:close/>
              </a:path>
            </a:pathLst>
          </a:custGeom>
          <a:noFill/>
          <a:ln>
            <a:solidFill>
              <a:srgbClr val="003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B12B4AD-0CCB-5D13-3369-D4C66EBE0E5E}"/>
              </a:ext>
            </a:extLst>
          </p:cNvPr>
          <p:cNvSpPr txBox="1"/>
          <p:nvPr/>
        </p:nvSpPr>
        <p:spPr>
          <a:xfrm>
            <a:off x="5252818" y="1939190"/>
            <a:ext cx="609755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Direito - Universidade Estácio de Sá;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MBA em Gestão de Empresas Públicas e Privadas – FGV;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MBA Inovadora de Negócios – Senac;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MBA em Gestão de Pessoas – Senac;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Certificação de Dirigentes do Sicoob - Categoria Diretor;</a:t>
            </a:r>
            <a:endParaRPr lang="pt-BR" sz="1100" b="0" i="0" dirty="0">
              <a:solidFill>
                <a:srgbClr val="003641"/>
              </a:solidFill>
              <a:effectLst/>
              <a:latin typeface="+mj-lt"/>
            </a:endParaRP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Certificação </a:t>
            </a:r>
            <a:r>
              <a:rPr lang="pt-BR" sz="1600" b="0" i="0" dirty="0" err="1">
                <a:solidFill>
                  <a:srgbClr val="003641"/>
                </a:solidFill>
                <a:effectLst/>
                <a:latin typeface="+mj-lt"/>
              </a:rPr>
              <a:t>Anbima</a:t>
            </a:r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 - CPA-10.</a:t>
            </a:r>
          </a:p>
          <a:p>
            <a:endParaRPr lang="pt-BR" sz="1600" b="0" i="0" dirty="0">
              <a:solidFill>
                <a:srgbClr val="003641"/>
              </a:solidFill>
              <a:effectLst/>
              <a:latin typeface="+mj-lt"/>
            </a:endParaRP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Cargos: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Coordenação da Superintendência de Eventos do Governo de Minas.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Assessor assembleia legislativa;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Gerente de relacionamento do Sicoob;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Gerente de pessoas jurídica do Sicoob;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Gerente de agronegócio do Sicoob;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Gerente de negócios do Sicoob.</a:t>
            </a:r>
          </a:p>
          <a:p>
            <a:endParaRPr lang="pt-BR" sz="1600" dirty="0">
              <a:solidFill>
                <a:srgbClr val="003641"/>
              </a:solidFill>
              <a:latin typeface="+mj-lt"/>
            </a:endParaRP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Atualmente:</a:t>
            </a:r>
          </a:p>
          <a:p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Diretor de Negócios Sicoob </a:t>
            </a:r>
            <a:r>
              <a:rPr lang="pt-BR" sz="1600" b="0" i="0" dirty="0" err="1">
                <a:solidFill>
                  <a:srgbClr val="003641"/>
                </a:solidFill>
                <a:effectLst/>
                <a:latin typeface="+mj-lt"/>
              </a:rPr>
              <a:t>Credicope</a:t>
            </a:r>
            <a:r>
              <a:rPr lang="pt-BR" sz="1600" b="0" i="0" dirty="0">
                <a:solidFill>
                  <a:srgbClr val="003641"/>
                </a:solidFill>
                <a:effectLst/>
                <a:latin typeface="+mj-lt"/>
              </a:rPr>
              <a:t>.</a:t>
            </a:r>
            <a:endParaRPr lang="pt-BR" sz="1600" dirty="0">
              <a:solidFill>
                <a:srgbClr val="003641"/>
              </a:solidFill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22BE685-E872-0662-556D-99E98A4DF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2" y="914400"/>
            <a:ext cx="4538481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7876" y="5813179"/>
            <a:ext cx="556260" cy="1045210"/>
          </a:xfrm>
          <a:custGeom>
            <a:avLst/>
            <a:gdLst/>
            <a:ahLst/>
            <a:cxnLst/>
            <a:rect l="l" t="t" r="r" b="b"/>
            <a:pathLst>
              <a:path w="556259" h="1045209">
                <a:moveTo>
                  <a:pt x="555664" y="1044818"/>
                </a:moveTo>
                <a:lnTo>
                  <a:pt x="0" y="0"/>
                </a:lnTo>
              </a:path>
            </a:pathLst>
          </a:custGeom>
          <a:ln w="94943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75628" y="1522298"/>
            <a:ext cx="30264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9F91"/>
                </a:solidFill>
              </a:rPr>
              <a:t>QUEM</a:t>
            </a:r>
            <a:r>
              <a:rPr sz="3600" spc="-65" dirty="0">
                <a:solidFill>
                  <a:srgbClr val="009F91"/>
                </a:solidFill>
              </a:rPr>
              <a:t> </a:t>
            </a:r>
            <a:r>
              <a:rPr sz="3600" spc="-5" dirty="0">
                <a:solidFill>
                  <a:srgbClr val="009F91"/>
                </a:solidFill>
              </a:rPr>
              <a:t>SOMOS?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6175628" y="2150491"/>
            <a:ext cx="3964304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3641"/>
                </a:solidFill>
                <a:latin typeface="Calibri"/>
                <a:cs typeface="Calibri"/>
              </a:rPr>
              <a:t>Mais </a:t>
            </a:r>
            <a:r>
              <a:rPr sz="4000" spc="-10" dirty="0">
                <a:solidFill>
                  <a:srgbClr val="003641"/>
                </a:solidFill>
                <a:latin typeface="Calibri"/>
                <a:cs typeface="Calibri"/>
              </a:rPr>
              <a:t>que uma </a:t>
            </a:r>
            <a:r>
              <a:rPr sz="4000" spc="-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003641"/>
                </a:solidFill>
                <a:latin typeface="Calibri"/>
                <a:cs typeface="Calibri"/>
              </a:rPr>
              <a:t>escolha </a:t>
            </a:r>
            <a:r>
              <a:rPr sz="4000" spc="-15" dirty="0">
                <a:solidFill>
                  <a:srgbClr val="003641"/>
                </a:solidFill>
                <a:latin typeface="Calibri"/>
                <a:cs typeface="Calibri"/>
              </a:rPr>
              <a:t>financeira, </a:t>
            </a:r>
            <a:r>
              <a:rPr sz="4000" spc="-89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um</a:t>
            </a:r>
            <a:r>
              <a:rPr sz="4000" b="1" spc="-1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caminho</a:t>
            </a:r>
            <a:r>
              <a:rPr sz="4000" b="1" spc="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30" dirty="0">
                <a:solidFill>
                  <a:srgbClr val="003641"/>
                </a:solidFill>
                <a:latin typeface="Calibri"/>
                <a:cs typeface="Calibri"/>
              </a:rPr>
              <a:t>para </a:t>
            </a:r>
            <a:r>
              <a:rPr sz="4000" b="1" spc="-2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um</a:t>
            </a:r>
            <a:r>
              <a:rPr sz="4000" b="1" spc="-3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mundo</a:t>
            </a:r>
            <a:r>
              <a:rPr sz="4000" b="1" spc="-4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melhor </a:t>
            </a:r>
            <a:r>
              <a:rPr sz="4000" b="1" spc="-88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 mais </a:t>
            </a:r>
            <a:r>
              <a:rPr sz="4000" b="1" spc="-20" dirty="0">
                <a:solidFill>
                  <a:srgbClr val="003641"/>
                </a:solidFill>
                <a:latin typeface="Calibri"/>
                <a:cs typeface="Calibri"/>
              </a:rPr>
              <a:t>justo.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"/>
            <a:ext cx="6743065" cy="1023619"/>
          </a:xfrm>
          <a:custGeom>
            <a:avLst/>
            <a:gdLst/>
            <a:ahLst/>
            <a:cxnLst/>
            <a:rect l="l" t="t" r="r" b="b"/>
            <a:pathLst>
              <a:path w="6743065" h="1023619">
                <a:moveTo>
                  <a:pt x="6742547" y="0"/>
                </a:moveTo>
                <a:lnTo>
                  <a:pt x="0" y="0"/>
                </a:lnTo>
                <a:lnTo>
                  <a:pt x="0" y="1023500"/>
                </a:lnTo>
                <a:lnTo>
                  <a:pt x="6100572" y="1023501"/>
                </a:lnTo>
                <a:lnTo>
                  <a:pt x="6148032" y="1017842"/>
                </a:lnTo>
                <a:lnTo>
                  <a:pt x="6187117" y="1000867"/>
                </a:lnTo>
                <a:lnTo>
                  <a:pt x="6219920" y="972574"/>
                </a:lnTo>
                <a:lnTo>
                  <a:pt x="6248536" y="932964"/>
                </a:lnTo>
                <a:lnTo>
                  <a:pt x="6275057" y="882037"/>
                </a:lnTo>
                <a:lnTo>
                  <a:pt x="6742547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680972" y="2040635"/>
            <a:ext cx="3197860" cy="2776220"/>
            <a:chOff x="1680972" y="2040635"/>
            <a:chExt cx="3197860" cy="2776220"/>
          </a:xfrm>
        </p:grpSpPr>
        <p:sp>
          <p:nvSpPr>
            <p:cNvPr id="7" name="object 7"/>
            <p:cNvSpPr/>
            <p:nvPr/>
          </p:nvSpPr>
          <p:spPr>
            <a:xfrm>
              <a:off x="3507061" y="2323754"/>
              <a:ext cx="1108710" cy="2089785"/>
            </a:xfrm>
            <a:custGeom>
              <a:avLst/>
              <a:gdLst/>
              <a:ahLst/>
              <a:cxnLst/>
              <a:rect l="l" t="t" r="r" b="b"/>
              <a:pathLst>
                <a:path w="1108710" h="2089785">
                  <a:moveTo>
                    <a:pt x="626924" y="0"/>
                  </a:moveTo>
                  <a:lnTo>
                    <a:pt x="0" y="114559"/>
                  </a:lnTo>
                  <a:lnTo>
                    <a:pt x="0" y="2089690"/>
                  </a:lnTo>
                  <a:lnTo>
                    <a:pt x="650875" y="1833606"/>
                  </a:lnTo>
                  <a:lnTo>
                    <a:pt x="1108194" y="2054095"/>
                  </a:lnTo>
                  <a:lnTo>
                    <a:pt x="1108194" y="249948"/>
                  </a:lnTo>
                  <a:lnTo>
                    <a:pt x="626924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79301" y="2260339"/>
              <a:ext cx="161925" cy="2227580"/>
            </a:xfrm>
            <a:custGeom>
              <a:avLst/>
              <a:gdLst/>
              <a:ahLst/>
              <a:cxnLst/>
              <a:rect l="l" t="t" r="r" b="b"/>
              <a:pathLst>
                <a:path w="161925" h="2227579">
                  <a:moveTo>
                    <a:pt x="161896" y="0"/>
                  </a:moveTo>
                  <a:lnTo>
                    <a:pt x="0" y="0"/>
                  </a:lnTo>
                  <a:lnTo>
                    <a:pt x="0" y="2227379"/>
                  </a:lnTo>
                  <a:lnTo>
                    <a:pt x="161896" y="2227379"/>
                  </a:lnTo>
                  <a:lnTo>
                    <a:pt x="16189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42391" y="2331488"/>
              <a:ext cx="1207770" cy="2099945"/>
            </a:xfrm>
            <a:custGeom>
              <a:avLst/>
              <a:gdLst/>
              <a:ahLst/>
              <a:cxnLst/>
              <a:rect l="l" t="t" r="r" b="b"/>
              <a:pathLst>
                <a:path w="1207770" h="2099945">
                  <a:moveTo>
                    <a:pt x="625413" y="0"/>
                  </a:moveTo>
                  <a:lnTo>
                    <a:pt x="0" y="398433"/>
                  </a:lnTo>
                  <a:lnTo>
                    <a:pt x="0" y="2099744"/>
                  </a:lnTo>
                  <a:lnTo>
                    <a:pt x="609213" y="1822779"/>
                  </a:lnTo>
                  <a:lnTo>
                    <a:pt x="1203769" y="2051012"/>
                  </a:lnTo>
                  <a:lnTo>
                    <a:pt x="1207675" y="116828"/>
                  </a:lnTo>
                  <a:lnTo>
                    <a:pt x="625413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75261" y="2260339"/>
              <a:ext cx="161290" cy="2227580"/>
            </a:xfrm>
            <a:custGeom>
              <a:avLst/>
              <a:gdLst/>
              <a:ahLst/>
              <a:cxnLst/>
              <a:rect l="l" t="t" r="r" b="b"/>
              <a:pathLst>
                <a:path w="161289" h="2227579">
                  <a:moveTo>
                    <a:pt x="161176" y="0"/>
                  </a:moveTo>
                  <a:lnTo>
                    <a:pt x="0" y="0"/>
                  </a:lnTo>
                  <a:lnTo>
                    <a:pt x="0" y="2227379"/>
                  </a:lnTo>
                  <a:lnTo>
                    <a:pt x="161176" y="2227379"/>
                  </a:lnTo>
                  <a:lnTo>
                    <a:pt x="16117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91209" y="2750853"/>
              <a:ext cx="266065" cy="483870"/>
            </a:xfrm>
            <a:custGeom>
              <a:avLst/>
              <a:gdLst/>
              <a:ahLst/>
              <a:cxnLst/>
              <a:rect l="l" t="t" r="r" b="b"/>
              <a:pathLst>
                <a:path w="266064" h="483869">
                  <a:moveTo>
                    <a:pt x="192785" y="0"/>
                  </a:moveTo>
                  <a:lnTo>
                    <a:pt x="88161" y="31433"/>
                  </a:lnTo>
                  <a:lnTo>
                    <a:pt x="30169" y="100587"/>
                  </a:lnTo>
                  <a:lnTo>
                    <a:pt x="5288" y="169742"/>
                  </a:lnTo>
                  <a:lnTo>
                    <a:pt x="0" y="201175"/>
                  </a:lnTo>
                  <a:lnTo>
                    <a:pt x="184304" y="483502"/>
                  </a:lnTo>
                  <a:lnTo>
                    <a:pt x="210463" y="407955"/>
                  </a:lnTo>
                  <a:lnTo>
                    <a:pt x="254768" y="241751"/>
                  </a:lnTo>
                  <a:lnTo>
                    <a:pt x="265961" y="75547"/>
                  </a:lnTo>
                  <a:lnTo>
                    <a:pt x="192785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80972" y="2040635"/>
              <a:ext cx="3197860" cy="2776220"/>
            </a:xfrm>
            <a:custGeom>
              <a:avLst/>
              <a:gdLst/>
              <a:ahLst/>
              <a:cxnLst/>
              <a:rect l="l" t="t" r="r" b="b"/>
              <a:pathLst>
                <a:path w="3197860" h="2776220">
                  <a:moveTo>
                    <a:pt x="809713" y="1685785"/>
                  </a:moveTo>
                  <a:lnTo>
                    <a:pt x="797077" y="1625638"/>
                  </a:lnTo>
                  <a:lnTo>
                    <a:pt x="745705" y="1592160"/>
                  </a:lnTo>
                  <a:lnTo>
                    <a:pt x="697763" y="1581683"/>
                  </a:lnTo>
                  <a:lnTo>
                    <a:pt x="650367" y="1567992"/>
                  </a:lnTo>
                  <a:lnTo>
                    <a:pt x="603516" y="1551101"/>
                  </a:lnTo>
                  <a:lnTo>
                    <a:pt x="557250" y="1531048"/>
                  </a:lnTo>
                  <a:lnTo>
                    <a:pt x="511594" y="1507845"/>
                  </a:lnTo>
                  <a:lnTo>
                    <a:pt x="466547" y="1481518"/>
                  </a:lnTo>
                  <a:lnTo>
                    <a:pt x="436626" y="1470520"/>
                  </a:lnTo>
                  <a:lnTo>
                    <a:pt x="405917" y="1471790"/>
                  </a:lnTo>
                  <a:lnTo>
                    <a:pt x="377952" y="1484515"/>
                  </a:lnTo>
                  <a:lnTo>
                    <a:pt x="356273" y="1507909"/>
                  </a:lnTo>
                  <a:lnTo>
                    <a:pt x="345287" y="1537792"/>
                  </a:lnTo>
                  <a:lnTo>
                    <a:pt x="346532" y="1568399"/>
                  </a:lnTo>
                  <a:lnTo>
                    <a:pt x="382485" y="1618449"/>
                  </a:lnTo>
                  <a:lnTo>
                    <a:pt x="428180" y="1645323"/>
                  </a:lnTo>
                  <a:lnTo>
                    <a:pt x="474662" y="1669516"/>
                  </a:lnTo>
                  <a:lnTo>
                    <a:pt x="521843" y="1691043"/>
                  </a:lnTo>
                  <a:lnTo>
                    <a:pt x="569683" y="1709864"/>
                  </a:lnTo>
                  <a:lnTo>
                    <a:pt x="618096" y="1725980"/>
                  </a:lnTo>
                  <a:lnTo>
                    <a:pt x="667029" y="1739366"/>
                  </a:lnTo>
                  <a:lnTo>
                    <a:pt x="716394" y="1750021"/>
                  </a:lnTo>
                  <a:lnTo>
                    <a:pt x="726414" y="1751558"/>
                  </a:lnTo>
                  <a:lnTo>
                    <a:pt x="731050" y="1751558"/>
                  </a:lnTo>
                  <a:lnTo>
                    <a:pt x="758317" y="1746719"/>
                  </a:lnTo>
                  <a:lnTo>
                    <a:pt x="781951" y="1733169"/>
                  </a:lnTo>
                  <a:lnTo>
                    <a:pt x="799807" y="1712379"/>
                  </a:lnTo>
                  <a:lnTo>
                    <a:pt x="809713" y="1685785"/>
                  </a:lnTo>
                  <a:close/>
                </a:path>
                <a:path w="3197860" h="2776220">
                  <a:moveTo>
                    <a:pt x="1119695" y="882738"/>
                  </a:moveTo>
                  <a:lnTo>
                    <a:pt x="1114806" y="833869"/>
                  </a:lnTo>
                  <a:lnTo>
                    <a:pt x="1104328" y="799934"/>
                  </a:lnTo>
                  <a:lnTo>
                    <a:pt x="1100747" y="788314"/>
                  </a:lnTo>
                  <a:lnTo>
                    <a:pt x="1078509" y="747052"/>
                  </a:lnTo>
                  <a:lnTo>
                    <a:pt x="1049045" y="711073"/>
                  </a:lnTo>
                  <a:lnTo>
                    <a:pt x="1013333" y="681367"/>
                  </a:lnTo>
                  <a:lnTo>
                    <a:pt x="972337" y="658939"/>
                  </a:lnTo>
                  <a:lnTo>
                    <a:pt x="960081" y="655104"/>
                  </a:lnTo>
                  <a:lnTo>
                    <a:pt x="960081" y="882738"/>
                  </a:lnTo>
                  <a:lnTo>
                    <a:pt x="959129" y="906729"/>
                  </a:lnTo>
                  <a:lnTo>
                    <a:pt x="955357" y="926236"/>
                  </a:lnTo>
                  <a:lnTo>
                    <a:pt x="947394" y="946023"/>
                  </a:lnTo>
                  <a:lnTo>
                    <a:pt x="933869" y="970902"/>
                  </a:lnTo>
                  <a:lnTo>
                    <a:pt x="881430" y="1055243"/>
                  </a:lnTo>
                  <a:lnTo>
                    <a:pt x="829233" y="968438"/>
                  </a:lnTo>
                  <a:lnTo>
                    <a:pt x="812596" y="937475"/>
                  </a:lnTo>
                  <a:lnTo>
                    <a:pt x="801446" y="909078"/>
                  </a:lnTo>
                  <a:lnTo>
                    <a:pt x="797369" y="882738"/>
                  </a:lnTo>
                  <a:lnTo>
                    <a:pt x="803732" y="850519"/>
                  </a:lnTo>
                  <a:lnTo>
                    <a:pt x="821080" y="824204"/>
                  </a:lnTo>
                  <a:lnTo>
                    <a:pt x="846823" y="806450"/>
                  </a:lnTo>
                  <a:lnTo>
                    <a:pt x="878344" y="799934"/>
                  </a:lnTo>
                  <a:lnTo>
                    <a:pt x="910310" y="806450"/>
                  </a:lnTo>
                  <a:lnTo>
                    <a:pt x="936282" y="824204"/>
                  </a:lnTo>
                  <a:lnTo>
                    <a:pt x="953706" y="850519"/>
                  </a:lnTo>
                  <a:lnTo>
                    <a:pt x="960081" y="882738"/>
                  </a:lnTo>
                  <a:lnTo>
                    <a:pt x="960081" y="655104"/>
                  </a:lnTo>
                  <a:lnTo>
                    <a:pt x="927023" y="644740"/>
                  </a:lnTo>
                  <a:lnTo>
                    <a:pt x="878344" y="639800"/>
                  </a:lnTo>
                  <a:lnTo>
                    <a:pt x="829919" y="644740"/>
                  </a:lnTo>
                  <a:lnTo>
                    <a:pt x="784796" y="658939"/>
                  </a:lnTo>
                  <a:lnTo>
                    <a:pt x="743927" y="681367"/>
                  </a:lnTo>
                  <a:lnTo>
                    <a:pt x="708304" y="711073"/>
                  </a:lnTo>
                  <a:lnTo>
                    <a:pt x="678891" y="747052"/>
                  </a:lnTo>
                  <a:lnTo>
                    <a:pt x="656678" y="788314"/>
                  </a:lnTo>
                  <a:lnTo>
                    <a:pt x="642645" y="833869"/>
                  </a:lnTo>
                  <a:lnTo>
                    <a:pt x="637743" y="882738"/>
                  </a:lnTo>
                  <a:lnTo>
                    <a:pt x="644017" y="938784"/>
                  </a:lnTo>
                  <a:lnTo>
                    <a:pt x="660781" y="989990"/>
                  </a:lnTo>
                  <a:lnTo>
                    <a:pt x="684911" y="1038428"/>
                  </a:lnTo>
                  <a:lnTo>
                    <a:pt x="713320" y="1086180"/>
                  </a:lnTo>
                  <a:lnTo>
                    <a:pt x="812025" y="1249514"/>
                  </a:lnTo>
                  <a:lnTo>
                    <a:pt x="841032" y="1277810"/>
                  </a:lnTo>
                  <a:lnTo>
                    <a:pt x="879894" y="1288173"/>
                  </a:lnTo>
                  <a:lnTo>
                    <a:pt x="880656" y="1288173"/>
                  </a:lnTo>
                  <a:lnTo>
                    <a:pt x="919213" y="1278318"/>
                  </a:lnTo>
                  <a:lnTo>
                    <a:pt x="948524" y="1251051"/>
                  </a:lnTo>
                  <a:lnTo>
                    <a:pt x="1070356" y="1055243"/>
                  </a:lnTo>
                  <a:lnTo>
                    <a:pt x="1071181" y="1054519"/>
                  </a:lnTo>
                  <a:lnTo>
                    <a:pt x="1071181" y="1053693"/>
                  </a:lnTo>
                  <a:lnTo>
                    <a:pt x="1071905" y="1052969"/>
                  </a:lnTo>
                  <a:lnTo>
                    <a:pt x="1094981" y="1008519"/>
                  </a:lnTo>
                  <a:lnTo>
                    <a:pt x="1109675" y="968438"/>
                  </a:lnTo>
                  <a:lnTo>
                    <a:pt x="1117434" y="928052"/>
                  </a:lnTo>
                  <a:lnTo>
                    <a:pt x="1119695" y="882738"/>
                  </a:lnTo>
                  <a:close/>
                </a:path>
                <a:path w="3197860" h="2776220">
                  <a:moveTo>
                    <a:pt x="1408404" y="1470825"/>
                  </a:moveTo>
                  <a:lnTo>
                    <a:pt x="1400962" y="1441196"/>
                  </a:lnTo>
                  <a:lnTo>
                    <a:pt x="1381925" y="1415834"/>
                  </a:lnTo>
                  <a:lnTo>
                    <a:pt x="1354797" y="1399362"/>
                  </a:lnTo>
                  <a:lnTo>
                    <a:pt x="1324483" y="1395006"/>
                  </a:lnTo>
                  <a:lnTo>
                    <a:pt x="1294752" y="1402410"/>
                  </a:lnTo>
                  <a:lnTo>
                    <a:pt x="1269365" y="1421193"/>
                  </a:lnTo>
                  <a:lnTo>
                    <a:pt x="1231138" y="1461236"/>
                  </a:lnTo>
                  <a:lnTo>
                    <a:pt x="1193292" y="1495653"/>
                  </a:lnTo>
                  <a:lnTo>
                    <a:pt x="1155293" y="1524800"/>
                  </a:lnTo>
                  <a:lnTo>
                    <a:pt x="1116584" y="1548968"/>
                  </a:lnTo>
                  <a:lnTo>
                    <a:pt x="1076629" y="1568500"/>
                  </a:lnTo>
                  <a:lnTo>
                    <a:pt x="1034897" y="1583702"/>
                  </a:lnTo>
                  <a:lnTo>
                    <a:pt x="1007287" y="1598536"/>
                  </a:lnTo>
                  <a:lnTo>
                    <a:pt x="988136" y="1622285"/>
                  </a:lnTo>
                  <a:lnTo>
                    <a:pt x="979258" y="1651698"/>
                  </a:lnTo>
                  <a:lnTo>
                    <a:pt x="982459" y="1683512"/>
                  </a:lnTo>
                  <a:lnTo>
                    <a:pt x="994168" y="1706994"/>
                  </a:lnTo>
                  <a:lnTo>
                    <a:pt x="1011936" y="1724748"/>
                  </a:lnTo>
                  <a:lnTo>
                    <a:pt x="1034046" y="1736001"/>
                  </a:lnTo>
                  <a:lnTo>
                    <a:pt x="1058748" y="1739925"/>
                  </a:lnTo>
                  <a:lnTo>
                    <a:pt x="1066558" y="1739925"/>
                  </a:lnTo>
                  <a:lnTo>
                    <a:pt x="1130033" y="1719961"/>
                  </a:lnTo>
                  <a:lnTo>
                    <a:pt x="1175740" y="1699044"/>
                  </a:lnTo>
                  <a:lnTo>
                    <a:pt x="1220050" y="1673948"/>
                  </a:lnTo>
                  <a:lnTo>
                    <a:pt x="1263192" y="1644510"/>
                  </a:lnTo>
                  <a:lnTo>
                    <a:pt x="1305433" y="1610588"/>
                  </a:lnTo>
                  <a:lnTo>
                    <a:pt x="1346974" y="1572056"/>
                  </a:lnTo>
                  <a:lnTo>
                    <a:pt x="1388084" y="1528749"/>
                  </a:lnTo>
                  <a:lnTo>
                    <a:pt x="1404137" y="1501178"/>
                  </a:lnTo>
                  <a:lnTo>
                    <a:pt x="1408404" y="1470825"/>
                  </a:lnTo>
                  <a:close/>
                </a:path>
                <a:path w="3197860" h="2776220">
                  <a:moveTo>
                    <a:pt x="2493200" y="917587"/>
                  </a:moveTo>
                  <a:lnTo>
                    <a:pt x="2479852" y="857897"/>
                  </a:lnTo>
                  <a:lnTo>
                    <a:pt x="2428341" y="825500"/>
                  </a:lnTo>
                  <a:lnTo>
                    <a:pt x="2366403" y="816127"/>
                  </a:lnTo>
                  <a:lnTo>
                    <a:pt x="2310041" y="809866"/>
                  </a:lnTo>
                  <a:lnTo>
                    <a:pt x="2260587" y="806132"/>
                  </a:lnTo>
                  <a:lnTo>
                    <a:pt x="2219388" y="804316"/>
                  </a:lnTo>
                  <a:lnTo>
                    <a:pt x="2187803" y="803846"/>
                  </a:lnTo>
                  <a:lnTo>
                    <a:pt x="2152345" y="804570"/>
                  </a:lnTo>
                  <a:lnTo>
                    <a:pt x="2133371" y="804735"/>
                  </a:lnTo>
                  <a:lnTo>
                    <a:pt x="2077516" y="807669"/>
                  </a:lnTo>
                  <a:lnTo>
                    <a:pt x="2022944" y="835266"/>
                  </a:lnTo>
                  <a:lnTo>
                    <a:pt x="2004225" y="893559"/>
                  </a:lnTo>
                  <a:lnTo>
                    <a:pt x="2012708" y="924204"/>
                  </a:lnTo>
                  <a:lnTo>
                    <a:pt x="2031695" y="948296"/>
                  </a:lnTo>
                  <a:lnTo>
                    <a:pt x="2058339" y="963409"/>
                  </a:lnTo>
                  <a:lnTo>
                    <a:pt x="2089848" y="967079"/>
                  </a:lnTo>
                  <a:lnTo>
                    <a:pt x="2105571" y="966063"/>
                  </a:lnTo>
                  <a:lnTo>
                    <a:pt x="2121611" y="965314"/>
                  </a:lnTo>
                  <a:lnTo>
                    <a:pt x="2137956" y="964857"/>
                  </a:lnTo>
                  <a:lnTo>
                    <a:pt x="2160486" y="964590"/>
                  </a:lnTo>
                  <a:lnTo>
                    <a:pt x="2175421" y="964095"/>
                  </a:lnTo>
                  <a:lnTo>
                    <a:pt x="2223973" y="964730"/>
                  </a:lnTo>
                  <a:lnTo>
                    <a:pt x="2273071" y="967574"/>
                  </a:lnTo>
                  <a:lnTo>
                    <a:pt x="2332736" y="973467"/>
                  </a:lnTo>
                  <a:lnTo>
                    <a:pt x="2405215" y="984097"/>
                  </a:lnTo>
                  <a:lnTo>
                    <a:pt x="2414460" y="984097"/>
                  </a:lnTo>
                  <a:lnTo>
                    <a:pt x="2442045" y="979246"/>
                  </a:lnTo>
                  <a:lnTo>
                    <a:pt x="2465667" y="965606"/>
                  </a:lnTo>
                  <a:lnTo>
                    <a:pt x="2483370" y="944600"/>
                  </a:lnTo>
                  <a:lnTo>
                    <a:pt x="2493200" y="917587"/>
                  </a:lnTo>
                  <a:close/>
                </a:path>
                <a:path w="3197860" h="2776220">
                  <a:moveTo>
                    <a:pt x="3197326" y="391871"/>
                  </a:moveTo>
                  <a:lnTo>
                    <a:pt x="3185718" y="354037"/>
                  </a:lnTo>
                  <a:lnTo>
                    <a:pt x="3153219" y="324167"/>
                  </a:lnTo>
                  <a:lnTo>
                    <a:pt x="3037586" y="266382"/>
                  </a:lnTo>
                  <a:lnTo>
                    <a:pt x="3037586" y="445630"/>
                  </a:lnTo>
                  <a:lnTo>
                    <a:pt x="3037586" y="1158976"/>
                  </a:lnTo>
                  <a:lnTo>
                    <a:pt x="3006521" y="1120787"/>
                  </a:lnTo>
                  <a:lnTo>
                    <a:pt x="2972841" y="1084554"/>
                  </a:lnTo>
                  <a:lnTo>
                    <a:pt x="2936532" y="1050328"/>
                  </a:lnTo>
                  <a:lnTo>
                    <a:pt x="2897632" y="1018171"/>
                  </a:lnTo>
                  <a:lnTo>
                    <a:pt x="2856128" y="988123"/>
                  </a:lnTo>
                  <a:lnTo>
                    <a:pt x="2812046" y="960259"/>
                  </a:lnTo>
                  <a:lnTo>
                    <a:pt x="2765387" y="934605"/>
                  </a:lnTo>
                  <a:lnTo>
                    <a:pt x="2735199" y="926007"/>
                  </a:lnTo>
                  <a:lnTo>
                    <a:pt x="2704846" y="929665"/>
                  </a:lnTo>
                  <a:lnTo>
                    <a:pt x="2677972" y="944473"/>
                  </a:lnTo>
                  <a:lnTo>
                    <a:pt x="2658173" y="969352"/>
                  </a:lnTo>
                  <a:lnTo>
                    <a:pt x="2649613" y="999985"/>
                  </a:lnTo>
                  <a:lnTo>
                    <a:pt x="2653271" y="1030389"/>
                  </a:lnTo>
                  <a:lnTo>
                    <a:pt x="2668066" y="1057160"/>
                  </a:lnTo>
                  <a:lnTo>
                    <a:pt x="2692920" y="1076896"/>
                  </a:lnTo>
                  <a:lnTo>
                    <a:pt x="2738056" y="1102436"/>
                  </a:lnTo>
                  <a:lnTo>
                    <a:pt x="2780195" y="1130274"/>
                  </a:lnTo>
                  <a:lnTo>
                    <a:pt x="2819260" y="1160399"/>
                  </a:lnTo>
                  <a:lnTo>
                    <a:pt x="2855188" y="1192758"/>
                  </a:lnTo>
                  <a:lnTo>
                    <a:pt x="2887891" y="1227353"/>
                  </a:lnTo>
                  <a:lnTo>
                    <a:pt x="2917317" y="1264158"/>
                  </a:lnTo>
                  <a:lnTo>
                    <a:pt x="2930474" y="1278369"/>
                  </a:lnTo>
                  <a:lnTo>
                    <a:pt x="2946222" y="1288516"/>
                  </a:lnTo>
                  <a:lnTo>
                    <a:pt x="2963722" y="1294599"/>
                  </a:lnTo>
                  <a:lnTo>
                    <a:pt x="2982074" y="1296631"/>
                  </a:lnTo>
                  <a:lnTo>
                    <a:pt x="2994177" y="1295742"/>
                  </a:lnTo>
                  <a:lnTo>
                    <a:pt x="3032239" y="1278902"/>
                  </a:lnTo>
                  <a:lnTo>
                    <a:pt x="3037586" y="1273429"/>
                  </a:lnTo>
                  <a:lnTo>
                    <a:pt x="3037586" y="2522893"/>
                  </a:lnTo>
                  <a:lnTo>
                    <a:pt x="2824607" y="2412263"/>
                  </a:lnTo>
                  <a:lnTo>
                    <a:pt x="2559494" y="2274557"/>
                  </a:lnTo>
                  <a:lnTo>
                    <a:pt x="2559494" y="1374076"/>
                  </a:lnTo>
                  <a:lnTo>
                    <a:pt x="2553144" y="1342872"/>
                  </a:lnTo>
                  <a:lnTo>
                    <a:pt x="2535859" y="1317256"/>
                  </a:lnTo>
                  <a:lnTo>
                    <a:pt x="2510320" y="1299921"/>
                  </a:lnTo>
                  <a:lnTo>
                    <a:pt x="2479217" y="1293545"/>
                  </a:lnTo>
                  <a:lnTo>
                    <a:pt x="2448179" y="1299921"/>
                  </a:lnTo>
                  <a:lnTo>
                    <a:pt x="2422677" y="1317256"/>
                  </a:lnTo>
                  <a:lnTo>
                    <a:pt x="2405392" y="1342872"/>
                  </a:lnTo>
                  <a:lnTo>
                    <a:pt x="2399042" y="1374076"/>
                  </a:lnTo>
                  <a:lnTo>
                    <a:pt x="2399042" y="2270696"/>
                  </a:lnTo>
                  <a:lnTo>
                    <a:pt x="1748993" y="2536050"/>
                  </a:lnTo>
                  <a:lnTo>
                    <a:pt x="1748993" y="2534513"/>
                  </a:lnTo>
                  <a:lnTo>
                    <a:pt x="1748993" y="1268793"/>
                  </a:lnTo>
                  <a:lnTo>
                    <a:pt x="1748993" y="1099375"/>
                  </a:lnTo>
                  <a:lnTo>
                    <a:pt x="1764296" y="1087310"/>
                  </a:lnTo>
                  <a:lnTo>
                    <a:pt x="1780120" y="1075563"/>
                  </a:lnTo>
                  <a:lnTo>
                    <a:pt x="1796389" y="1064107"/>
                  </a:lnTo>
                  <a:lnTo>
                    <a:pt x="1813026" y="1052969"/>
                  </a:lnTo>
                  <a:lnTo>
                    <a:pt x="1836293" y="1031354"/>
                  </a:lnTo>
                  <a:lnTo>
                    <a:pt x="1848954" y="1003541"/>
                  </a:lnTo>
                  <a:lnTo>
                    <a:pt x="1850212" y="972972"/>
                  </a:lnTo>
                  <a:lnTo>
                    <a:pt x="1839239" y="943051"/>
                  </a:lnTo>
                  <a:lnTo>
                    <a:pt x="1821649" y="922845"/>
                  </a:lnTo>
                  <a:lnTo>
                    <a:pt x="1799323" y="910018"/>
                  </a:lnTo>
                  <a:lnTo>
                    <a:pt x="1790763" y="908304"/>
                  </a:lnTo>
                  <a:lnTo>
                    <a:pt x="1774380" y="905014"/>
                  </a:lnTo>
                  <a:lnTo>
                    <a:pt x="1748993" y="908304"/>
                  </a:lnTo>
                  <a:lnTo>
                    <a:pt x="1748993" y="308698"/>
                  </a:lnTo>
                  <a:lnTo>
                    <a:pt x="2399042" y="173304"/>
                  </a:lnTo>
                  <a:lnTo>
                    <a:pt x="2399042" y="519150"/>
                  </a:lnTo>
                  <a:lnTo>
                    <a:pt x="2405392" y="550291"/>
                  </a:lnTo>
                  <a:lnTo>
                    <a:pt x="2422677" y="575881"/>
                  </a:lnTo>
                  <a:lnTo>
                    <a:pt x="2448179" y="593204"/>
                  </a:lnTo>
                  <a:lnTo>
                    <a:pt x="2479217" y="599579"/>
                  </a:lnTo>
                  <a:lnTo>
                    <a:pt x="2510320" y="593204"/>
                  </a:lnTo>
                  <a:lnTo>
                    <a:pt x="2535859" y="575881"/>
                  </a:lnTo>
                  <a:lnTo>
                    <a:pt x="2553144" y="550291"/>
                  </a:lnTo>
                  <a:lnTo>
                    <a:pt x="2559494" y="519150"/>
                  </a:lnTo>
                  <a:lnTo>
                    <a:pt x="2559494" y="206616"/>
                  </a:lnTo>
                  <a:lnTo>
                    <a:pt x="3037586" y="445630"/>
                  </a:lnTo>
                  <a:lnTo>
                    <a:pt x="3037586" y="266382"/>
                  </a:lnTo>
                  <a:lnTo>
                    <a:pt x="2918028" y="206616"/>
                  </a:lnTo>
                  <a:lnTo>
                    <a:pt x="2851391" y="173304"/>
                  </a:lnTo>
                  <a:lnTo>
                    <a:pt x="2823540" y="159385"/>
                  </a:lnTo>
                  <a:lnTo>
                    <a:pt x="2512415" y="3886"/>
                  </a:lnTo>
                  <a:lnTo>
                    <a:pt x="2502255" y="0"/>
                  </a:lnTo>
                  <a:lnTo>
                    <a:pt x="2448877" y="0"/>
                  </a:lnTo>
                  <a:lnTo>
                    <a:pt x="1678787" y="159385"/>
                  </a:lnTo>
                  <a:lnTo>
                    <a:pt x="1588528" y="140804"/>
                  </a:lnTo>
                  <a:lnTo>
                    <a:pt x="1588528" y="304063"/>
                  </a:lnTo>
                  <a:lnTo>
                    <a:pt x="1588528" y="1027404"/>
                  </a:lnTo>
                  <a:lnTo>
                    <a:pt x="1554607" y="1062266"/>
                  </a:lnTo>
                  <a:lnTo>
                    <a:pt x="1523339" y="1096835"/>
                  </a:lnTo>
                  <a:lnTo>
                    <a:pt x="1494802" y="1130541"/>
                  </a:lnTo>
                  <a:lnTo>
                    <a:pt x="1469085" y="1162786"/>
                  </a:lnTo>
                  <a:lnTo>
                    <a:pt x="1452854" y="1221930"/>
                  </a:lnTo>
                  <a:lnTo>
                    <a:pt x="1462341" y="1251305"/>
                  </a:lnTo>
                  <a:lnTo>
                    <a:pt x="1494332" y="1283335"/>
                  </a:lnTo>
                  <a:lnTo>
                    <a:pt x="1532305" y="1292821"/>
                  </a:lnTo>
                  <a:lnTo>
                    <a:pt x="1547685" y="1291234"/>
                  </a:lnTo>
                  <a:lnTo>
                    <a:pt x="1562417" y="1286611"/>
                  </a:lnTo>
                  <a:lnTo>
                    <a:pt x="1576158" y="1279067"/>
                  </a:lnTo>
                  <a:lnTo>
                    <a:pt x="1588528" y="1268793"/>
                  </a:lnTo>
                  <a:lnTo>
                    <a:pt x="1588528" y="2534513"/>
                  </a:lnTo>
                  <a:lnTo>
                    <a:pt x="1293710" y="2410726"/>
                  </a:lnTo>
                  <a:lnTo>
                    <a:pt x="954684" y="2268372"/>
                  </a:lnTo>
                  <a:lnTo>
                    <a:pt x="954684" y="2095068"/>
                  </a:lnTo>
                  <a:lnTo>
                    <a:pt x="948334" y="2063889"/>
                  </a:lnTo>
                  <a:lnTo>
                    <a:pt x="931075" y="2038299"/>
                  </a:lnTo>
                  <a:lnTo>
                    <a:pt x="905560" y="2020976"/>
                  </a:lnTo>
                  <a:lnTo>
                    <a:pt x="874496" y="2014613"/>
                  </a:lnTo>
                  <a:lnTo>
                    <a:pt x="843407" y="2020976"/>
                  </a:lnTo>
                  <a:lnTo>
                    <a:pt x="817905" y="2038299"/>
                  </a:lnTo>
                  <a:lnTo>
                    <a:pt x="800633" y="2063889"/>
                  </a:lnTo>
                  <a:lnTo>
                    <a:pt x="794283" y="2095068"/>
                  </a:lnTo>
                  <a:lnTo>
                    <a:pt x="794283" y="2273008"/>
                  </a:lnTo>
                  <a:lnTo>
                    <a:pt x="160401" y="2570099"/>
                  </a:lnTo>
                  <a:lnTo>
                    <a:pt x="160401" y="1413459"/>
                  </a:lnTo>
                  <a:lnTo>
                    <a:pt x="164249" y="1414284"/>
                  </a:lnTo>
                  <a:lnTo>
                    <a:pt x="168884" y="1415008"/>
                  </a:lnTo>
                  <a:lnTo>
                    <a:pt x="172732" y="1415008"/>
                  </a:lnTo>
                  <a:lnTo>
                    <a:pt x="187007" y="1413725"/>
                  </a:lnTo>
                  <a:lnTo>
                    <a:pt x="187947" y="1413459"/>
                  </a:lnTo>
                  <a:lnTo>
                    <a:pt x="200787" y="1409903"/>
                  </a:lnTo>
                  <a:lnTo>
                    <a:pt x="213829" y="1403616"/>
                  </a:lnTo>
                  <a:lnTo>
                    <a:pt x="225945" y="1394904"/>
                  </a:lnTo>
                  <a:lnTo>
                    <a:pt x="245135" y="1369529"/>
                  </a:lnTo>
                  <a:lnTo>
                    <a:pt x="252831" y="1339875"/>
                  </a:lnTo>
                  <a:lnTo>
                    <a:pt x="248818" y="1309509"/>
                  </a:lnTo>
                  <a:lnTo>
                    <a:pt x="232892" y="1281988"/>
                  </a:lnTo>
                  <a:lnTo>
                    <a:pt x="208876" y="1253642"/>
                  </a:lnTo>
                  <a:lnTo>
                    <a:pt x="188836" y="1228267"/>
                  </a:lnTo>
                  <a:lnTo>
                    <a:pt x="172694" y="1206525"/>
                  </a:lnTo>
                  <a:lnTo>
                    <a:pt x="160401" y="1189088"/>
                  </a:lnTo>
                  <a:lnTo>
                    <a:pt x="160401" y="605764"/>
                  </a:lnTo>
                  <a:lnTo>
                    <a:pt x="794283" y="219710"/>
                  </a:lnTo>
                  <a:lnTo>
                    <a:pt x="794283" y="328079"/>
                  </a:lnTo>
                  <a:lnTo>
                    <a:pt x="800633" y="359092"/>
                  </a:lnTo>
                  <a:lnTo>
                    <a:pt x="817905" y="384390"/>
                  </a:lnTo>
                  <a:lnTo>
                    <a:pt x="843407" y="401434"/>
                  </a:lnTo>
                  <a:lnTo>
                    <a:pt x="874496" y="407682"/>
                  </a:lnTo>
                  <a:lnTo>
                    <a:pt x="905560" y="401434"/>
                  </a:lnTo>
                  <a:lnTo>
                    <a:pt x="931075" y="384390"/>
                  </a:lnTo>
                  <a:lnTo>
                    <a:pt x="948334" y="359092"/>
                  </a:lnTo>
                  <a:lnTo>
                    <a:pt x="954684" y="328079"/>
                  </a:lnTo>
                  <a:lnTo>
                    <a:pt x="954684" y="219710"/>
                  </a:lnTo>
                  <a:lnTo>
                    <a:pt x="954684" y="173304"/>
                  </a:lnTo>
                  <a:lnTo>
                    <a:pt x="1588528" y="304063"/>
                  </a:lnTo>
                  <a:lnTo>
                    <a:pt x="1588528" y="140804"/>
                  </a:lnTo>
                  <a:lnTo>
                    <a:pt x="904938" y="0"/>
                  </a:lnTo>
                  <a:lnTo>
                    <a:pt x="852881" y="0"/>
                  </a:lnTo>
                  <a:lnTo>
                    <a:pt x="39319" y="492036"/>
                  </a:lnTo>
                  <a:lnTo>
                    <a:pt x="11074" y="520839"/>
                  </a:lnTo>
                  <a:lnTo>
                    <a:pt x="762" y="560095"/>
                  </a:lnTo>
                  <a:lnTo>
                    <a:pt x="762" y="1199908"/>
                  </a:lnTo>
                  <a:lnTo>
                    <a:pt x="101" y="1206525"/>
                  </a:lnTo>
                  <a:lnTo>
                    <a:pt x="0" y="1216202"/>
                  </a:lnTo>
                  <a:lnTo>
                    <a:pt x="762" y="1223937"/>
                  </a:lnTo>
                  <a:lnTo>
                    <a:pt x="762" y="2696197"/>
                  </a:lnTo>
                  <a:lnTo>
                    <a:pt x="10591" y="2734500"/>
                  </a:lnTo>
                  <a:lnTo>
                    <a:pt x="37782" y="2763507"/>
                  </a:lnTo>
                  <a:lnTo>
                    <a:pt x="80200" y="2775889"/>
                  </a:lnTo>
                  <a:lnTo>
                    <a:pt x="88861" y="2775458"/>
                  </a:lnTo>
                  <a:lnTo>
                    <a:pt x="538327" y="2570099"/>
                  </a:lnTo>
                  <a:lnTo>
                    <a:pt x="878344" y="2410726"/>
                  </a:lnTo>
                  <a:lnTo>
                    <a:pt x="1637969" y="2728696"/>
                  </a:lnTo>
                  <a:lnTo>
                    <a:pt x="1652892" y="2733497"/>
                  </a:lnTo>
                  <a:lnTo>
                    <a:pt x="1668399" y="2735173"/>
                  </a:lnTo>
                  <a:lnTo>
                    <a:pt x="1683918" y="2733814"/>
                  </a:lnTo>
                  <a:lnTo>
                    <a:pt x="1698828" y="2729471"/>
                  </a:lnTo>
                  <a:lnTo>
                    <a:pt x="2173287" y="2536050"/>
                  </a:lnTo>
                  <a:lnTo>
                    <a:pt x="2476957" y="2412263"/>
                  </a:lnTo>
                  <a:lnTo>
                    <a:pt x="3080753" y="2726372"/>
                  </a:lnTo>
                  <a:lnTo>
                    <a:pt x="3100095" y="2733179"/>
                  </a:lnTo>
                  <a:lnTo>
                    <a:pt x="3120377" y="2734983"/>
                  </a:lnTo>
                  <a:lnTo>
                    <a:pt x="3140506" y="2731706"/>
                  </a:lnTo>
                  <a:lnTo>
                    <a:pt x="3175520" y="2710688"/>
                  </a:lnTo>
                  <a:lnTo>
                    <a:pt x="3195282" y="2675636"/>
                  </a:lnTo>
                  <a:lnTo>
                    <a:pt x="3197326" y="2659951"/>
                  </a:lnTo>
                  <a:lnTo>
                    <a:pt x="3197326" y="2522893"/>
                  </a:lnTo>
                  <a:lnTo>
                    <a:pt x="3197326" y="1273429"/>
                  </a:lnTo>
                  <a:lnTo>
                    <a:pt x="3197326" y="1158976"/>
                  </a:lnTo>
                  <a:lnTo>
                    <a:pt x="3197326" y="391871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57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60132"/>
            <a:ext cx="3999229" cy="1198245"/>
          </a:xfrm>
          <a:custGeom>
            <a:avLst/>
            <a:gdLst/>
            <a:ahLst/>
            <a:cxnLst/>
            <a:rect l="l" t="t" r="r" b="b"/>
            <a:pathLst>
              <a:path w="3999229" h="1198245">
                <a:moveTo>
                  <a:pt x="0" y="0"/>
                </a:moveTo>
                <a:lnTo>
                  <a:pt x="3890894" y="0"/>
                </a:lnTo>
                <a:lnTo>
                  <a:pt x="3905464" y="5102"/>
                </a:lnTo>
                <a:lnTo>
                  <a:pt x="3939597" y="24890"/>
                </a:lnTo>
                <a:lnTo>
                  <a:pt x="3966940" y="52083"/>
                </a:lnTo>
                <a:lnTo>
                  <a:pt x="3986443" y="85021"/>
                </a:lnTo>
                <a:lnTo>
                  <a:pt x="3997124" y="121916"/>
                </a:lnTo>
                <a:lnTo>
                  <a:pt x="3998949" y="144640"/>
                </a:lnTo>
                <a:lnTo>
                  <a:pt x="3998826" y="150130"/>
                </a:lnTo>
                <a:lnTo>
                  <a:pt x="3991506" y="191749"/>
                </a:lnTo>
                <a:lnTo>
                  <a:pt x="3404385" y="1197864"/>
                </a:lnTo>
                <a:lnTo>
                  <a:pt x="3360103" y="1197864"/>
                </a:lnTo>
                <a:lnTo>
                  <a:pt x="3944862" y="202728"/>
                </a:lnTo>
                <a:lnTo>
                  <a:pt x="3948779" y="195451"/>
                </a:lnTo>
                <a:lnTo>
                  <a:pt x="3949389" y="194302"/>
                </a:lnTo>
                <a:lnTo>
                  <a:pt x="3952174" y="187919"/>
                </a:lnTo>
                <a:lnTo>
                  <a:pt x="3952629" y="186898"/>
                </a:lnTo>
                <a:lnTo>
                  <a:pt x="3954916" y="180770"/>
                </a:lnTo>
                <a:lnTo>
                  <a:pt x="3955448" y="179366"/>
                </a:lnTo>
                <a:lnTo>
                  <a:pt x="3957153" y="173493"/>
                </a:lnTo>
                <a:lnTo>
                  <a:pt x="3957398" y="172756"/>
                </a:lnTo>
                <a:lnTo>
                  <a:pt x="3957574" y="171833"/>
                </a:lnTo>
                <a:lnTo>
                  <a:pt x="3958863" y="165961"/>
                </a:lnTo>
                <a:lnTo>
                  <a:pt x="3958994" y="165449"/>
                </a:lnTo>
                <a:lnTo>
                  <a:pt x="3959073" y="164812"/>
                </a:lnTo>
                <a:lnTo>
                  <a:pt x="3959995" y="158811"/>
                </a:lnTo>
                <a:lnTo>
                  <a:pt x="3960154" y="157963"/>
                </a:lnTo>
                <a:lnTo>
                  <a:pt x="3960178" y="157279"/>
                </a:lnTo>
                <a:lnTo>
                  <a:pt x="3960580" y="152045"/>
                </a:lnTo>
                <a:lnTo>
                  <a:pt x="3960676" y="151151"/>
                </a:lnTo>
                <a:lnTo>
                  <a:pt x="3960821" y="144640"/>
                </a:lnTo>
                <a:lnTo>
                  <a:pt x="3960867" y="142598"/>
                </a:lnTo>
                <a:lnTo>
                  <a:pt x="3959704" y="130087"/>
                </a:lnTo>
                <a:lnTo>
                  <a:pt x="3959858" y="130087"/>
                </a:lnTo>
                <a:lnTo>
                  <a:pt x="3959500" y="127661"/>
                </a:lnTo>
                <a:lnTo>
                  <a:pt x="3959339" y="127661"/>
                </a:lnTo>
                <a:lnTo>
                  <a:pt x="3956798" y="115788"/>
                </a:lnTo>
                <a:lnTo>
                  <a:pt x="3956975" y="115788"/>
                </a:lnTo>
                <a:lnTo>
                  <a:pt x="3956333" y="113618"/>
                </a:lnTo>
                <a:lnTo>
                  <a:pt x="3952251" y="102256"/>
                </a:lnTo>
                <a:lnTo>
                  <a:pt x="3952437" y="102256"/>
                </a:lnTo>
                <a:lnTo>
                  <a:pt x="3951449" y="99958"/>
                </a:lnTo>
                <a:lnTo>
                  <a:pt x="3951279" y="99958"/>
                </a:lnTo>
                <a:lnTo>
                  <a:pt x="3945940" y="89361"/>
                </a:lnTo>
                <a:lnTo>
                  <a:pt x="3946089" y="89361"/>
                </a:lnTo>
                <a:lnTo>
                  <a:pt x="3944910" y="87319"/>
                </a:lnTo>
                <a:lnTo>
                  <a:pt x="3944719" y="87319"/>
                </a:lnTo>
                <a:lnTo>
                  <a:pt x="3938037" y="77361"/>
                </a:lnTo>
                <a:lnTo>
                  <a:pt x="3938213" y="77361"/>
                </a:lnTo>
                <a:lnTo>
                  <a:pt x="3936752" y="75446"/>
                </a:lnTo>
                <a:lnTo>
                  <a:pt x="3936555" y="75446"/>
                </a:lnTo>
                <a:lnTo>
                  <a:pt x="3928598" y="66254"/>
                </a:lnTo>
                <a:lnTo>
                  <a:pt x="3928876" y="66254"/>
                </a:lnTo>
                <a:lnTo>
                  <a:pt x="3927161" y="64594"/>
                </a:lnTo>
                <a:lnTo>
                  <a:pt x="3927004" y="64594"/>
                </a:lnTo>
                <a:lnTo>
                  <a:pt x="3917933" y="56551"/>
                </a:lnTo>
                <a:lnTo>
                  <a:pt x="3918110" y="56551"/>
                </a:lnTo>
                <a:lnTo>
                  <a:pt x="3916205" y="55019"/>
                </a:lnTo>
                <a:lnTo>
                  <a:pt x="3915884" y="55019"/>
                </a:lnTo>
                <a:lnTo>
                  <a:pt x="3905865" y="48125"/>
                </a:lnTo>
                <a:lnTo>
                  <a:pt x="3906188" y="48125"/>
                </a:lnTo>
                <a:lnTo>
                  <a:pt x="3904010" y="46849"/>
                </a:lnTo>
                <a:lnTo>
                  <a:pt x="3903642" y="46849"/>
                </a:lnTo>
                <a:lnTo>
                  <a:pt x="3892441" y="41231"/>
                </a:lnTo>
                <a:lnTo>
                  <a:pt x="3892982" y="41231"/>
                </a:lnTo>
                <a:lnTo>
                  <a:pt x="3890659" y="40338"/>
                </a:lnTo>
                <a:lnTo>
                  <a:pt x="3890430" y="40338"/>
                </a:lnTo>
                <a:lnTo>
                  <a:pt x="3878036" y="35997"/>
                </a:lnTo>
                <a:lnTo>
                  <a:pt x="3876214" y="35359"/>
                </a:lnTo>
                <a:lnTo>
                  <a:pt x="3875463" y="35359"/>
                </a:lnTo>
                <a:lnTo>
                  <a:pt x="3870254" y="34082"/>
                </a:lnTo>
                <a:lnTo>
                  <a:pt x="3870431" y="34082"/>
                </a:lnTo>
                <a:lnTo>
                  <a:pt x="3869212" y="33827"/>
                </a:lnTo>
                <a:lnTo>
                  <a:pt x="3868922" y="33827"/>
                </a:lnTo>
                <a:lnTo>
                  <a:pt x="3861374" y="32550"/>
                </a:lnTo>
                <a:lnTo>
                  <a:pt x="3860272" y="32550"/>
                </a:lnTo>
                <a:lnTo>
                  <a:pt x="3854373" y="31912"/>
                </a:lnTo>
                <a:lnTo>
                  <a:pt x="3854539" y="31912"/>
                </a:lnTo>
                <a:lnTo>
                  <a:pt x="3853193" y="31784"/>
                </a:lnTo>
                <a:lnTo>
                  <a:pt x="3851334" y="31784"/>
                </a:lnTo>
                <a:lnTo>
                  <a:pt x="3844923" y="31529"/>
                </a:lnTo>
                <a:lnTo>
                  <a:pt x="0" y="31529"/>
                </a:lnTo>
                <a:lnTo>
                  <a:pt x="0" y="0"/>
                </a:lnTo>
                <a:close/>
              </a:path>
              <a:path w="3999229" h="1198245">
                <a:moveTo>
                  <a:pt x="3945312" y="201962"/>
                </a:moveTo>
                <a:lnTo>
                  <a:pt x="3944912" y="202728"/>
                </a:lnTo>
                <a:lnTo>
                  <a:pt x="3945312" y="201962"/>
                </a:lnTo>
                <a:close/>
              </a:path>
              <a:path w="3999229" h="1198245">
                <a:moveTo>
                  <a:pt x="3949389" y="194302"/>
                </a:moveTo>
                <a:lnTo>
                  <a:pt x="3948818" y="195451"/>
                </a:lnTo>
                <a:lnTo>
                  <a:pt x="3949020" y="194998"/>
                </a:lnTo>
                <a:lnTo>
                  <a:pt x="3949389" y="194302"/>
                </a:lnTo>
                <a:close/>
              </a:path>
              <a:path w="3999229" h="1198245">
                <a:moveTo>
                  <a:pt x="3949020" y="194998"/>
                </a:moveTo>
                <a:lnTo>
                  <a:pt x="3948818" y="195451"/>
                </a:lnTo>
                <a:lnTo>
                  <a:pt x="3949020" y="194998"/>
                </a:lnTo>
                <a:close/>
              </a:path>
              <a:path w="3999229" h="1198245">
                <a:moveTo>
                  <a:pt x="3949330" y="194302"/>
                </a:moveTo>
                <a:lnTo>
                  <a:pt x="3949020" y="194998"/>
                </a:lnTo>
                <a:lnTo>
                  <a:pt x="3949330" y="194302"/>
                </a:lnTo>
                <a:close/>
              </a:path>
              <a:path w="3999229" h="1198245">
                <a:moveTo>
                  <a:pt x="3952629" y="186898"/>
                </a:moveTo>
                <a:lnTo>
                  <a:pt x="3952208" y="187919"/>
                </a:lnTo>
                <a:lnTo>
                  <a:pt x="3952404" y="187402"/>
                </a:lnTo>
                <a:lnTo>
                  <a:pt x="3952629" y="186898"/>
                </a:lnTo>
                <a:close/>
              </a:path>
              <a:path w="3999229" h="1198245">
                <a:moveTo>
                  <a:pt x="3952404" y="187402"/>
                </a:moveTo>
                <a:lnTo>
                  <a:pt x="3952208" y="187919"/>
                </a:lnTo>
                <a:lnTo>
                  <a:pt x="3952404" y="187402"/>
                </a:lnTo>
                <a:close/>
              </a:path>
              <a:path w="3999229" h="1198245">
                <a:moveTo>
                  <a:pt x="3952595" y="186898"/>
                </a:moveTo>
                <a:lnTo>
                  <a:pt x="3952404" y="187402"/>
                </a:lnTo>
                <a:lnTo>
                  <a:pt x="3952595" y="186898"/>
                </a:lnTo>
                <a:close/>
              </a:path>
              <a:path w="3999229" h="1198245">
                <a:moveTo>
                  <a:pt x="3955448" y="179366"/>
                </a:moveTo>
                <a:lnTo>
                  <a:pt x="3954997" y="180770"/>
                </a:lnTo>
                <a:lnTo>
                  <a:pt x="3955287" y="179788"/>
                </a:lnTo>
                <a:lnTo>
                  <a:pt x="3955448" y="179366"/>
                </a:lnTo>
                <a:close/>
              </a:path>
              <a:path w="3999229" h="1198245">
                <a:moveTo>
                  <a:pt x="3955287" y="179788"/>
                </a:moveTo>
                <a:lnTo>
                  <a:pt x="3954997" y="180770"/>
                </a:lnTo>
                <a:lnTo>
                  <a:pt x="3955287" y="179788"/>
                </a:lnTo>
                <a:close/>
              </a:path>
              <a:path w="3999229" h="1198245">
                <a:moveTo>
                  <a:pt x="3955413" y="179366"/>
                </a:moveTo>
                <a:lnTo>
                  <a:pt x="3955287" y="179788"/>
                </a:lnTo>
                <a:lnTo>
                  <a:pt x="3955413" y="179366"/>
                </a:lnTo>
                <a:close/>
              </a:path>
              <a:path w="3999229" h="1198245">
                <a:moveTo>
                  <a:pt x="3957569" y="172089"/>
                </a:moveTo>
                <a:lnTo>
                  <a:pt x="3957210" y="173493"/>
                </a:lnTo>
                <a:lnTo>
                  <a:pt x="3957371" y="172756"/>
                </a:lnTo>
                <a:lnTo>
                  <a:pt x="3957569" y="172089"/>
                </a:lnTo>
                <a:close/>
              </a:path>
              <a:path w="3999229" h="1198245">
                <a:moveTo>
                  <a:pt x="3957371" y="172756"/>
                </a:moveTo>
                <a:lnTo>
                  <a:pt x="3957210" y="173493"/>
                </a:lnTo>
                <a:lnTo>
                  <a:pt x="3957371" y="172756"/>
                </a:lnTo>
                <a:close/>
              </a:path>
              <a:path w="3999229" h="1198245">
                <a:moveTo>
                  <a:pt x="3957518" y="172089"/>
                </a:moveTo>
                <a:lnTo>
                  <a:pt x="3957371" y="172756"/>
                </a:lnTo>
                <a:lnTo>
                  <a:pt x="3957518" y="172089"/>
                </a:lnTo>
                <a:close/>
              </a:path>
              <a:path w="3999229" h="1198245">
                <a:moveTo>
                  <a:pt x="3959115" y="164812"/>
                </a:moveTo>
                <a:lnTo>
                  <a:pt x="3958897" y="165961"/>
                </a:lnTo>
                <a:lnTo>
                  <a:pt x="3958975" y="165449"/>
                </a:lnTo>
                <a:lnTo>
                  <a:pt x="3959115" y="164812"/>
                </a:lnTo>
                <a:close/>
              </a:path>
              <a:path w="3999229" h="1198245">
                <a:moveTo>
                  <a:pt x="3958975" y="165449"/>
                </a:moveTo>
                <a:lnTo>
                  <a:pt x="3958897" y="165961"/>
                </a:lnTo>
                <a:lnTo>
                  <a:pt x="3958975" y="165449"/>
                </a:lnTo>
                <a:close/>
              </a:path>
              <a:path w="3999229" h="1198245">
                <a:moveTo>
                  <a:pt x="3959073" y="164812"/>
                </a:moveTo>
                <a:lnTo>
                  <a:pt x="3958975" y="165449"/>
                </a:lnTo>
                <a:lnTo>
                  <a:pt x="3959073" y="164812"/>
                </a:lnTo>
                <a:close/>
              </a:path>
              <a:path w="3999229" h="1198245">
                <a:moveTo>
                  <a:pt x="3960230" y="157279"/>
                </a:moveTo>
                <a:lnTo>
                  <a:pt x="3960060" y="158811"/>
                </a:lnTo>
                <a:lnTo>
                  <a:pt x="3960125" y="157963"/>
                </a:lnTo>
                <a:lnTo>
                  <a:pt x="3960230" y="157279"/>
                </a:lnTo>
                <a:close/>
              </a:path>
              <a:path w="3999229" h="1198245">
                <a:moveTo>
                  <a:pt x="3960125" y="157963"/>
                </a:moveTo>
                <a:lnTo>
                  <a:pt x="3960060" y="158811"/>
                </a:lnTo>
                <a:lnTo>
                  <a:pt x="3960125" y="157963"/>
                </a:lnTo>
                <a:close/>
              </a:path>
              <a:path w="3999229" h="1198245">
                <a:moveTo>
                  <a:pt x="3960178" y="157279"/>
                </a:moveTo>
                <a:lnTo>
                  <a:pt x="3960125" y="157963"/>
                </a:lnTo>
                <a:lnTo>
                  <a:pt x="3960178" y="157279"/>
                </a:lnTo>
                <a:close/>
              </a:path>
              <a:path w="3999229" h="1198245">
                <a:moveTo>
                  <a:pt x="3960688" y="150645"/>
                </a:moveTo>
                <a:lnTo>
                  <a:pt x="3960676" y="151151"/>
                </a:lnTo>
                <a:lnTo>
                  <a:pt x="3960688" y="150645"/>
                </a:lnTo>
                <a:close/>
              </a:path>
              <a:path w="3999229" h="1198245">
                <a:moveTo>
                  <a:pt x="3960699" y="150130"/>
                </a:moveTo>
                <a:lnTo>
                  <a:pt x="3960688" y="150645"/>
                </a:lnTo>
                <a:lnTo>
                  <a:pt x="3960699" y="150130"/>
                </a:lnTo>
                <a:close/>
              </a:path>
              <a:path w="3999229" h="1198245">
                <a:moveTo>
                  <a:pt x="3960844" y="143628"/>
                </a:moveTo>
                <a:lnTo>
                  <a:pt x="3960929" y="144640"/>
                </a:lnTo>
                <a:lnTo>
                  <a:pt x="3960844" y="143628"/>
                </a:lnTo>
                <a:close/>
              </a:path>
              <a:path w="3999229" h="1198245">
                <a:moveTo>
                  <a:pt x="3960757" y="142598"/>
                </a:moveTo>
                <a:lnTo>
                  <a:pt x="3960844" y="143628"/>
                </a:lnTo>
                <a:lnTo>
                  <a:pt x="3960757" y="142598"/>
                </a:lnTo>
                <a:close/>
              </a:path>
              <a:path w="3999229" h="1198245">
                <a:moveTo>
                  <a:pt x="3959500" y="127661"/>
                </a:moveTo>
                <a:lnTo>
                  <a:pt x="3959858" y="130087"/>
                </a:lnTo>
                <a:lnTo>
                  <a:pt x="3959604" y="128900"/>
                </a:lnTo>
                <a:lnTo>
                  <a:pt x="3959500" y="127661"/>
                </a:lnTo>
                <a:close/>
              </a:path>
              <a:path w="3999229" h="1198245">
                <a:moveTo>
                  <a:pt x="3959604" y="128900"/>
                </a:moveTo>
                <a:lnTo>
                  <a:pt x="3959858" y="130087"/>
                </a:lnTo>
                <a:lnTo>
                  <a:pt x="3959704" y="130087"/>
                </a:lnTo>
                <a:lnTo>
                  <a:pt x="3959604" y="128900"/>
                </a:lnTo>
                <a:close/>
              </a:path>
              <a:path w="3999229" h="1198245">
                <a:moveTo>
                  <a:pt x="3959339" y="127661"/>
                </a:moveTo>
                <a:lnTo>
                  <a:pt x="3959500" y="127661"/>
                </a:lnTo>
                <a:lnTo>
                  <a:pt x="3959604" y="128900"/>
                </a:lnTo>
                <a:lnTo>
                  <a:pt x="3959339" y="127661"/>
                </a:lnTo>
                <a:close/>
              </a:path>
              <a:path w="3999229" h="1198245">
                <a:moveTo>
                  <a:pt x="3956333" y="113618"/>
                </a:moveTo>
                <a:lnTo>
                  <a:pt x="3956975" y="115788"/>
                </a:lnTo>
                <a:lnTo>
                  <a:pt x="3956517" y="114477"/>
                </a:lnTo>
                <a:lnTo>
                  <a:pt x="3956333" y="113618"/>
                </a:lnTo>
                <a:close/>
              </a:path>
              <a:path w="3999229" h="1198245">
                <a:moveTo>
                  <a:pt x="3956517" y="114477"/>
                </a:moveTo>
                <a:lnTo>
                  <a:pt x="3956975" y="115788"/>
                </a:lnTo>
                <a:lnTo>
                  <a:pt x="3956798" y="115788"/>
                </a:lnTo>
                <a:lnTo>
                  <a:pt x="3956517" y="114477"/>
                </a:lnTo>
                <a:close/>
              </a:path>
              <a:path w="3999229" h="1198245">
                <a:moveTo>
                  <a:pt x="3956217" y="113618"/>
                </a:moveTo>
                <a:lnTo>
                  <a:pt x="3956517" y="114477"/>
                </a:lnTo>
                <a:lnTo>
                  <a:pt x="3956217" y="113618"/>
                </a:lnTo>
                <a:close/>
              </a:path>
              <a:path w="3999229" h="1198245">
                <a:moveTo>
                  <a:pt x="3951449" y="99958"/>
                </a:moveTo>
                <a:lnTo>
                  <a:pt x="3952437" y="102256"/>
                </a:lnTo>
                <a:lnTo>
                  <a:pt x="3951831" y="101053"/>
                </a:lnTo>
                <a:lnTo>
                  <a:pt x="3951449" y="99958"/>
                </a:lnTo>
                <a:close/>
              </a:path>
              <a:path w="3999229" h="1198245">
                <a:moveTo>
                  <a:pt x="3951831" y="101053"/>
                </a:moveTo>
                <a:lnTo>
                  <a:pt x="3952437" y="102256"/>
                </a:lnTo>
                <a:lnTo>
                  <a:pt x="3952251" y="102256"/>
                </a:lnTo>
                <a:lnTo>
                  <a:pt x="3951831" y="101053"/>
                </a:lnTo>
                <a:close/>
              </a:path>
              <a:path w="3999229" h="1198245">
                <a:moveTo>
                  <a:pt x="3951279" y="99958"/>
                </a:moveTo>
                <a:lnTo>
                  <a:pt x="3951449" y="99958"/>
                </a:lnTo>
                <a:lnTo>
                  <a:pt x="3951831" y="101053"/>
                </a:lnTo>
                <a:lnTo>
                  <a:pt x="3951279" y="99958"/>
                </a:lnTo>
                <a:close/>
              </a:path>
              <a:path w="3999229" h="1198245">
                <a:moveTo>
                  <a:pt x="3944910" y="87319"/>
                </a:moveTo>
                <a:lnTo>
                  <a:pt x="3946089" y="89361"/>
                </a:lnTo>
                <a:lnTo>
                  <a:pt x="3945488" y="88466"/>
                </a:lnTo>
                <a:lnTo>
                  <a:pt x="3944910" y="87319"/>
                </a:lnTo>
                <a:close/>
              </a:path>
              <a:path w="3999229" h="1198245">
                <a:moveTo>
                  <a:pt x="3945488" y="88466"/>
                </a:moveTo>
                <a:lnTo>
                  <a:pt x="3946089" y="89361"/>
                </a:lnTo>
                <a:lnTo>
                  <a:pt x="3945940" y="89361"/>
                </a:lnTo>
                <a:lnTo>
                  <a:pt x="3945488" y="88466"/>
                </a:lnTo>
                <a:close/>
              </a:path>
              <a:path w="3999229" h="1198245">
                <a:moveTo>
                  <a:pt x="3944719" y="87319"/>
                </a:moveTo>
                <a:lnTo>
                  <a:pt x="3944910" y="87319"/>
                </a:lnTo>
                <a:lnTo>
                  <a:pt x="3945488" y="88466"/>
                </a:lnTo>
                <a:lnTo>
                  <a:pt x="3944719" y="87319"/>
                </a:lnTo>
                <a:close/>
              </a:path>
              <a:path w="3999229" h="1198245">
                <a:moveTo>
                  <a:pt x="3936752" y="75446"/>
                </a:moveTo>
                <a:lnTo>
                  <a:pt x="3938213" y="77361"/>
                </a:lnTo>
                <a:lnTo>
                  <a:pt x="3937431" y="76457"/>
                </a:lnTo>
                <a:lnTo>
                  <a:pt x="3936752" y="75446"/>
                </a:lnTo>
                <a:close/>
              </a:path>
              <a:path w="3999229" h="1198245">
                <a:moveTo>
                  <a:pt x="3937431" y="76457"/>
                </a:moveTo>
                <a:lnTo>
                  <a:pt x="3938213" y="77361"/>
                </a:lnTo>
                <a:lnTo>
                  <a:pt x="3938037" y="77361"/>
                </a:lnTo>
                <a:lnTo>
                  <a:pt x="3937431" y="76457"/>
                </a:lnTo>
                <a:close/>
              </a:path>
              <a:path w="3999229" h="1198245">
                <a:moveTo>
                  <a:pt x="3936555" y="75446"/>
                </a:moveTo>
                <a:lnTo>
                  <a:pt x="3936752" y="75446"/>
                </a:lnTo>
                <a:lnTo>
                  <a:pt x="3937431" y="76457"/>
                </a:lnTo>
                <a:lnTo>
                  <a:pt x="3936555" y="75446"/>
                </a:lnTo>
                <a:close/>
              </a:path>
              <a:path w="3999229" h="1198245">
                <a:moveTo>
                  <a:pt x="3927161" y="64594"/>
                </a:moveTo>
                <a:lnTo>
                  <a:pt x="3928876" y="66254"/>
                </a:lnTo>
                <a:lnTo>
                  <a:pt x="3927680" y="65193"/>
                </a:lnTo>
                <a:lnTo>
                  <a:pt x="3927161" y="64594"/>
                </a:lnTo>
                <a:close/>
              </a:path>
              <a:path w="3999229" h="1198245">
                <a:moveTo>
                  <a:pt x="3927680" y="65193"/>
                </a:moveTo>
                <a:lnTo>
                  <a:pt x="3928876" y="66254"/>
                </a:lnTo>
                <a:lnTo>
                  <a:pt x="3928598" y="66254"/>
                </a:lnTo>
                <a:lnTo>
                  <a:pt x="3927680" y="65193"/>
                </a:lnTo>
                <a:close/>
              </a:path>
              <a:path w="3999229" h="1198245">
                <a:moveTo>
                  <a:pt x="3927004" y="64594"/>
                </a:moveTo>
                <a:lnTo>
                  <a:pt x="3927161" y="64594"/>
                </a:lnTo>
                <a:lnTo>
                  <a:pt x="3927680" y="65193"/>
                </a:lnTo>
                <a:lnTo>
                  <a:pt x="3927004" y="64594"/>
                </a:lnTo>
                <a:close/>
              </a:path>
              <a:path w="3999229" h="1198245">
                <a:moveTo>
                  <a:pt x="3916205" y="55019"/>
                </a:moveTo>
                <a:lnTo>
                  <a:pt x="3918110" y="56551"/>
                </a:lnTo>
                <a:lnTo>
                  <a:pt x="3917317" y="56006"/>
                </a:lnTo>
                <a:lnTo>
                  <a:pt x="3916205" y="55019"/>
                </a:lnTo>
                <a:close/>
              </a:path>
              <a:path w="3999229" h="1198245">
                <a:moveTo>
                  <a:pt x="3917317" y="56006"/>
                </a:moveTo>
                <a:lnTo>
                  <a:pt x="3918110" y="56551"/>
                </a:lnTo>
                <a:lnTo>
                  <a:pt x="3917933" y="56551"/>
                </a:lnTo>
                <a:lnTo>
                  <a:pt x="3917317" y="56006"/>
                </a:lnTo>
                <a:close/>
              </a:path>
              <a:path w="3999229" h="1198245">
                <a:moveTo>
                  <a:pt x="3915884" y="55019"/>
                </a:moveTo>
                <a:lnTo>
                  <a:pt x="3916205" y="55019"/>
                </a:lnTo>
                <a:lnTo>
                  <a:pt x="3917317" y="56006"/>
                </a:lnTo>
                <a:lnTo>
                  <a:pt x="3915884" y="55019"/>
                </a:lnTo>
                <a:close/>
              </a:path>
              <a:path w="3999229" h="1198245">
                <a:moveTo>
                  <a:pt x="3904010" y="46849"/>
                </a:moveTo>
                <a:lnTo>
                  <a:pt x="3906188" y="48125"/>
                </a:lnTo>
                <a:lnTo>
                  <a:pt x="3904996" y="47528"/>
                </a:lnTo>
                <a:lnTo>
                  <a:pt x="3904010" y="46849"/>
                </a:lnTo>
                <a:close/>
              </a:path>
              <a:path w="3999229" h="1198245">
                <a:moveTo>
                  <a:pt x="3904996" y="47528"/>
                </a:moveTo>
                <a:lnTo>
                  <a:pt x="3906188" y="48125"/>
                </a:lnTo>
                <a:lnTo>
                  <a:pt x="3905865" y="48125"/>
                </a:lnTo>
                <a:lnTo>
                  <a:pt x="3904996" y="47528"/>
                </a:lnTo>
                <a:close/>
              </a:path>
              <a:path w="3999229" h="1198245">
                <a:moveTo>
                  <a:pt x="3903642" y="46849"/>
                </a:moveTo>
                <a:lnTo>
                  <a:pt x="3904010" y="46849"/>
                </a:lnTo>
                <a:lnTo>
                  <a:pt x="3904996" y="47528"/>
                </a:lnTo>
                <a:lnTo>
                  <a:pt x="3903642" y="46849"/>
                </a:lnTo>
                <a:close/>
              </a:path>
              <a:path w="3999229" h="1198245">
                <a:moveTo>
                  <a:pt x="3890659" y="40338"/>
                </a:moveTo>
                <a:lnTo>
                  <a:pt x="3892982" y="41231"/>
                </a:lnTo>
                <a:lnTo>
                  <a:pt x="3891187" y="40603"/>
                </a:lnTo>
                <a:lnTo>
                  <a:pt x="3890659" y="40338"/>
                </a:lnTo>
                <a:close/>
              </a:path>
              <a:path w="3999229" h="1198245">
                <a:moveTo>
                  <a:pt x="3891187" y="40603"/>
                </a:moveTo>
                <a:lnTo>
                  <a:pt x="3892982" y="41231"/>
                </a:lnTo>
                <a:lnTo>
                  <a:pt x="3892441" y="41231"/>
                </a:lnTo>
                <a:lnTo>
                  <a:pt x="3891187" y="40603"/>
                </a:lnTo>
                <a:close/>
              </a:path>
              <a:path w="3999229" h="1198245">
                <a:moveTo>
                  <a:pt x="3890430" y="40338"/>
                </a:moveTo>
                <a:lnTo>
                  <a:pt x="3890659" y="40338"/>
                </a:lnTo>
                <a:lnTo>
                  <a:pt x="3891187" y="40603"/>
                </a:lnTo>
                <a:lnTo>
                  <a:pt x="3890430" y="40338"/>
                </a:lnTo>
                <a:close/>
              </a:path>
              <a:path w="3999229" h="1198245">
                <a:moveTo>
                  <a:pt x="3875463" y="35359"/>
                </a:moveTo>
                <a:lnTo>
                  <a:pt x="3876214" y="35359"/>
                </a:lnTo>
                <a:lnTo>
                  <a:pt x="3877965" y="35972"/>
                </a:lnTo>
                <a:lnTo>
                  <a:pt x="3875463" y="35359"/>
                </a:lnTo>
                <a:close/>
              </a:path>
              <a:path w="3999229" h="1198245">
                <a:moveTo>
                  <a:pt x="3869212" y="33827"/>
                </a:moveTo>
                <a:lnTo>
                  <a:pt x="3870431" y="34082"/>
                </a:lnTo>
                <a:lnTo>
                  <a:pt x="3869858" y="33985"/>
                </a:lnTo>
                <a:lnTo>
                  <a:pt x="3869212" y="33827"/>
                </a:lnTo>
                <a:close/>
              </a:path>
              <a:path w="3999229" h="1198245">
                <a:moveTo>
                  <a:pt x="3869858" y="33985"/>
                </a:moveTo>
                <a:lnTo>
                  <a:pt x="3870431" y="34082"/>
                </a:lnTo>
                <a:lnTo>
                  <a:pt x="3870254" y="34082"/>
                </a:lnTo>
                <a:lnTo>
                  <a:pt x="3869858" y="33985"/>
                </a:lnTo>
                <a:close/>
              </a:path>
              <a:path w="3999229" h="1198245">
                <a:moveTo>
                  <a:pt x="3868922" y="33827"/>
                </a:moveTo>
                <a:lnTo>
                  <a:pt x="3869212" y="33827"/>
                </a:lnTo>
                <a:lnTo>
                  <a:pt x="3869858" y="33985"/>
                </a:lnTo>
                <a:lnTo>
                  <a:pt x="3868922" y="33827"/>
                </a:lnTo>
                <a:close/>
              </a:path>
              <a:path w="3999229" h="1198245">
                <a:moveTo>
                  <a:pt x="3860272" y="32550"/>
                </a:moveTo>
                <a:lnTo>
                  <a:pt x="3861374" y="32550"/>
                </a:lnTo>
                <a:lnTo>
                  <a:pt x="3862631" y="32806"/>
                </a:lnTo>
                <a:lnTo>
                  <a:pt x="3860272" y="32550"/>
                </a:lnTo>
                <a:close/>
              </a:path>
              <a:path w="3999229" h="1198245">
                <a:moveTo>
                  <a:pt x="3853193" y="31784"/>
                </a:moveTo>
                <a:lnTo>
                  <a:pt x="3854539" y="31912"/>
                </a:lnTo>
                <a:lnTo>
                  <a:pt x="3854276" y="31901"/>
                </a:lnTo>
                <a:lnTo>
                  <a:pt x="3853193" y="31784"/>
                </a:lnTo>
                <a:close/>
              </a:path>
              <a:path w="3999229" h="1198245">
                <a:moveTo>
                  <a:pt x="3851334" y="31784"/>
                </a:moveTo>
                <a:lnTo>
                  <a:pt x="3853193" y="31784"/>
                </a:lnTo>
                <a:lnTo>
                  <a:pt x="3854276" y="31901"/>
                </a:lnTo>
                <a:lnTo>
                  <a:pt x="3851334" y="31784"/>
                </a:lnTo>
                <a:close/>
              </a:path>
              <a:path w="3999229" h="1198245">
                <a:moveTo>
                  <a:pt x="0" y="31529"/>
                </a:moveTo>
                <a:lnTo>
                  <a:pt x="3844923" y="31529"/>
                </a:lnTo>
                <a:lnTo>
                  <a:pt x="3845495" y="31657"/>
                </a:lnTo>
                <a:lnTo>
                  <a:pt x="0" y="31657"/>
                </a:lnTo>
                <a:lnTo>
                  <a:pt x="0" y="31529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76984" y="62"/>
            <a:ext cx="6115050" cy="1035050"/>
          </a:xfrm>
          <a:custGeom>
            <a:avLst/>
            <a:gdLst/>
            <a:ahLst/>
            <a:cxnLst/>
            <a:rect l="l" t="t" r="r" b="b"/>
            <a:pathLst>
              <a:path w="6115050" h="1035050">
                <a:moveTo>
                  <a:pt x="6114935" y="0"/>
                </a:moveTo>
                <a:lnTo>
                  <a:pt x="0" y="0"/>
                </a:lnTo>
                <a:lnTo>
                  <a:pt x="554669" y="943416"/>
                </a:lnTo>
                <a:lnTo>
                  <a:pt x="584513" y="981581"/>
                </a:lnTo>
                <a:lnTo>
                  <a:pt x="622659" y="1010508"/>
                </a:lnTo>
                <a:lnTo>
                  <a:pt x="667052" y="1028852"/>
                </a:lnTo>
                <a:lnTo>
                  <a:pt x="711608" y="1034733"/>
                </a:lnTo>
                <a:lnTo>
                  <a:pt x="6114936" y="1034733"/>
                </a:lnTo>
                <a:lnTo>
                  <a:pt x="6114935" y="0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75628" y="2366874"/>
            <a:ext cx="4023995" cy="22136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pc="-25" dirty="0">
                <a:solidFill>
                  <a:srgbClr val="009F91"/>
                </a:solidFill>
              </a:rPr>
              <a:t>PROPÓSITO</a:t>
            </a:r>
          </a:p>
          <a:p>
            <a:pPr marL="12700" marR="5080">
              <a:lnSpc>
                <a:spcPct val="100000"/>
              </a:lnSpc>
              <a:spcBef>
                <a:spcPts val="225"/>
              </a:spcBef>
            </a:pPr>
            <a:r>
              <a:rPr sz="2800" b="0" spc="-10" dirty="0">
                <a:solidFill>
                  <a:srgbClr val="003641"/>
                </a:solidFill>
                <a:latin typeface="Calibri"/>
                <a:cs typeface="Calibri"/>
              </a:rPr>
              <a:t>Conectar pessoas</a:t>
            </a:r>
            <a:r>
              <a:rPr sz="2800" b="0" spc="3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0" spc="-25" dirty="0">
                <a:solidFill>
                  <a:srgbClr val="003641"/>
                </a:solidFill>
                <a:latin typeface="Calibri"/>
                <a:cs typeface="Calibri"/>
              </a:rPr>
              <a:t>para </a:t>
            </a:r>
            <a:r>
              <a:rPr sz="2800" b="0" spc="-20" dirty="0">
                <a:solidFill>
                  <a:srgbClr val="003641"/>
                </a:solidFill>
                <a:latin typeface="Calibri"/>
                <a:cs typeface="Calibri"/>
              </a:rPr>
              <a:t> promover</a:t>
            </a:r>
            <a:r>
              <a:rPr sz="2800" b="0" spc="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</a:rPr>
              <a:t>justiça</a:t>
            </a:r>
            <a:r>
              <a:rPr sz="2800" spc="-15" dirty="0">
                <a:solidFill>
                  <a:srgbClr val="003641"/>
                </a:solidFill>
              </a:rPr>
              <a:t> financeira </a:t>
            </a:r>
            <a:r>
              <a:rPr sz="2800" spc="-615" dirty="0">
                <a:solidFill>
                  <a:srgbClr val="003641"/>
                </a:solidFill>
              </a:rPr>
              <a:t> </a:t>
            </a:r>
            <a:r>
              <a:rPr sz="2800" b="0" spc="-5" dirty="0">
                <a:solidFill>
                  <a:srgbClr val="003641"/>
                </a:solidFill>
                <a:latin typeface="Calibri"/>
                <a:cs typeface="Calibri"/>
              </a:rPr>
              <a:t>e </a:t>
            </a:r>
            <a:r>
              <a:rPr sz="2800" spc="-10" dirty="0">
                <a:solidFill>
                  <a:srgbClr val="003641"/>
                </a:solidFill>
              </a:rPr>
              <a:t>prosperidade.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6" name="object 6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284789" y="1182205"/>
            <a:ext cx="3888740" cy="3763645"/>
            <a:chOff x="1284789" y="1182205"/>
            <a:chExt cx="3888740" cy="3763645"/>
          </a:xfrm>
        </p:grpSpPr>
        <p:sp>
          <p:nvSpPr>
            <p:cNvPr id="10" name="object 10"/>
            <p:cNvSpPr/>
            <p:nvPr/>
          </p:nvSpPr>
          <p:spPr>
            <a:xfrm>
              <a:off x="1365707" y="1292377"/>
              <a:ext cx="3572510" cy="3024505"/>
            </a:xfrm>
            <a:custGeom>
              <a:avLst/>
              <a:gdLst/>
              <a:ahLst/>
              <a:cxnLst/>
              <a:rect l="l" t="t" r="r" b="b"/>
              <a:pathLst>
                <a:path w="3572510" h="3024504">
                  <a:moveTo>
                    <a:pt x="1876894" y="591375"/>
                  </a:moveTo>
                  <a:lnTo>
                    <a:pt x="1862670" y="582853"/>
                  </a:lnTo>
                  <a:lnTo>
                    <a:pt x="1669249" y="582853"/>
                  </a:lnTo>
                  <a:lnTo>
                    <a:pt x="1669249" y="240309"/>
                  </a:lnTo>
                  <a:lnTo>
                    <a:pt x="1562519" y="193967"/>
                  </a:lnTo>
                  <a:lnTo>
                    <a:pt x="1429867" y="193281"/>
                  </a:lnTo>
                  <a:lnTo>
                    <a:pt x="1316863" y="212077"/>
                  </a:lnTo>
                  <a:lnTo>
                    <a:pt x="1269060" y="224167"/>
                  </a:lnTo>
                  <a:lnTo>
                    <a:pt x="1230071" y="0"/>
                  </a:lnTo>
                  <a:lnTo>
                    <a:pt x="927976" y="0"/>
                  </a:lnTo>
                  <a:lnTo>
                    <a:pt x="844143" y="308076"/>
                  </a:lnTo>
                  <a:lnTo>
                    <a:pt x="542124" y="308076"/>
                  </a:lnTo>
                  <a:lnTo>
                    <a:pt x="547839" y="1203845"/>
                  </a:lnTo>
                  <a:lnTo>
                    <a:pt x="539203" y="1217498"/>
                  </a:lnTo>
                  <a:lnTo>
                    <a:pt x="508063" y="1224330"/>
                  </a:lnTo>
                  <a:lnTo>
                    <a:pt x="446544" y="1173226"/>
                  </a:lnTo>
                  <a:lnTo>
                    <a:pt x="346798" y="1013002"/>
                  </a:lnTo>
                  <a:lnTo>
                    <a:pt x="184492" y="945908"/>
                  </a:lnTo>
                  <a:lnTo>
                    <a:pt x="77292" y="995413"/>
                  </a:lnTo>
                  <a:lnTo>
                    <a:pt x="18148" y="1082840"/>
                  </a:lnTo>
                  <a:lnTo>
                    <a:pt x="0" y="1129461"/>
                  </a:lnTo>
                  <a:lnTo>
                    <a:pt x="352513" y="2627058"/>
                  </a:lnTo>
                  <a:lnTo>
                    <a:pt x="620255" y="2873159"/>
                  </a:lnTo>
                  <a:lnTo>
                    <a:pt x="644067" y="2825470"/>
                  </a:lnTo>
                  <a:lnTo>
                    <a:pt x="1517738" y="2825470"/>
                  </a:lnTo>
                  <a:lnTo>
                    <a:pt x="1521206" y="2746654"/>
                  </a:lnTo>
                  <a:lnTo>
                    <a:pt x="1536649" y="2686634"/>
                  </a:lnTo>
                  <a:lnTo>
                    <a:pt x="1571078" y="2647086"/>
                  </a:lnTo>
                  <a:lnTo>
                    <a:pt x="1757946" y="2464663"/>
                  </a:lnTo>
                  <a:lnTo>
                    <a:pt x="1847621" y="2209368"/>
                  </a:lnTo>
                  <a:lnTo>
                    <a:pt x="1875472" y="1982152"/>
                  </a:lnTo>
                  <a:lnTo>
                    <a:pt x="1876894" y="1883968"/>
                  </a:lnTo>
                  <a:lnTo>
                    <a:pt x="1876894" y="591375"/>
                  </a:lnTo>
                  <a:close/>
                </a:path>
                <a:path w="3572510" h="3024504">
                  <a:moveTo>
                    <a:pt x="3571887" y="1386052"/>
                  </a:moveTo>
                  <a:lnTo>
                    <a:pt x="3557663" y="1331633"/>
                  </a:lnTo>
                  <a:lnTo>
                    <a:pt x="3547122" y="1325029"/>
                  </a:lnTo>
                  <a:lnTo>
                    <a:pt x="3403219" y="1325029"/>
                  </a:lnTo>
                  <a:lnTo>
                    <a:pt x="3403219" y="1072121"/>
                  </a:lnTo>
                  <a:lnTo>
                    <a:pt x="3324402" y="1037209"/>
                  </a:lnTo>
                  <a:lnTo>
                    <a:pt x="3226168" y="1036637"/>
                  </a:lnTo>
                  <a:lnTo>
                    <a:pt x="3142386" y="1050721"/>
                  </a:lnTo>
                  <a:lnTo>
                    <a:pt x="3106928" y="1059789"/>
                  </a:lnTo>
                  <a:lnTo>
                    <a:pt x="3078353" y="893864"/>
                  </a:lnTo>
                  <a:lnTo>
                    <a:pt x="2854439" y="893864"/>
                  </a:lnTo>
                  <a:lnTo>
                    <a:pt x="2791574" y="1121841"/>
                  </a:lnTo>
                  <a:lnTo>
                    <a:pt x="2567673" y="1121841"/>
                  </a:lnTo>
                  <a:lnTo>
                    <a:pt x="2572499" y="1786699"/>
                  </a:lnTo>
                  <a:lnTo>
                    <a:pt x="2565997" y="1796681"/>
                  </a:lnTo>
                  <a:lnTo>
                    <a:pt x="2542692" y="1801456"/>
                  </a:lnTo>
                  <a:lnTo>
                    <a:pt x="2496896" y="1763318"/>
                  </a:lnTo>
                  <a:lnTo>
                    <a:pt x="2422880" y="1644548"/>
                  </a:lnTo>
                  <a:lnTo>
                    <a:pt x="2302256" y="1594929"/>
                  </a:lnTo>
                  <a:lnTo>
                    <a:pt x="2222741" y="1631797"/>
                  </a:lnTo>
                  <a:lnTo>
                    <a:pt x="2178977" y="1696758"/>
                  </a:lnTo>
                  <a:lnTo>
                    <a:pt x="2165578" y="1731391"/>
                  </a:lnTo>
                  <a:lnTo>
                    <a:pt x="2426690" y="2840736"/>
                  </a:lnTo>
                  <a:lnTo>
                    <a:pt x="2625839" y="3023882"/>
                  </a:lnTo>
                  <a:lnTo>
                    <a:pt x="2626728" y="2988589"/>
                  </a:lnTo>
                  <a:lnTo>
                    <a:pt x="3274568" y="2988589"/>
                  </a:lnTo>
                  <a:lnTo>
                    <a:pt x="3282696" y="2938742"/>
                  </a:lnTo>
                  <a:lnTo>
                    <a:pt x="3297936" y="2900057"/>
                  </a:lnTo>
                  <a:lnTo>
                    <a:pt x="3325114" y="2873159"/>
                  </a:lnTo>
                  <a:lnTo>
                    <a:pt x="3466973" y="2736316"/>
                  </a:lnTo>
                  <a:lnTo>
                    <a:pt x="3540328" y="2543124"/>
                  </a:lnTo>
                  <a:lnTo>
                    <a:pt x="3567760" y="2370671"/>
                  </a:lnTo>
                  <a:lnTo>
                    <a:pt x="3571887" y="2296071"/>
                  </a:lnTo>
                  <a:lnTo>
                    <a:pt x="3571887" y="1386052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84789" y="1182205"/>
              <a:ext cx="3888740" cy="3763645"/>
            </a:xfrm>
            <a:custGeom>
              <a:avLst/>
              <a:gdLst/>
              <a:ahLst/>
              <a:cxnLst/>
              <a:rect l="l" t="t" r="r" b="b"/>
              <a:pathLst>
                <a:path w="3888740" h="3763645">
                  <a:moveTo>
                    <a:pt x="1946393" y="3013447"/>
                  </a:moveTo>
                  <a:lnTo>
                    <a:pt x="391531" y="3013447"/>
                  </a:lnTo>
                  <a:lnTo>
                    <a:pt x="353837" y="3026162"/>
                  </a:lnTo>
                  <a:lnTo>
                    <a:pt x="302030" y="3077022"/>
                  </a:lnTo>
                  <a:lnTo>
                    <a:pt x="294348" y="3115167"/>
                  </a:lnTo>
                  <a:lnTo>
                    <a:pt x="294348" y="3674626"/>
                  </a:lnTo>
                  <a:lnTo>
                    <a:pt x="302030" y="3712771"/>
                  </a:lnTo>
                  <a:lnTo>
                    <a:pt x="322932" y="3738201"/>
                  </a:lnTo>
                  <a:lnTo>
                    <a:pt x="353837" y="3763631"/>
                  </a:lnTo>
                  <a:lnTo>
                    <a:pt x="1984077" y="3763631"/>
                  </a:lnTo>
                  <a:lnTo>
                    <a:pt x="2014974" y="3738201"/>
                  </a:lnTo>
                  <a:lnTo>
                    <a:pt x="2035870" y="3712771"/>
                  </a:lnTo>
                  <a:lnTo>
                    <a:pt x="2043550" y="3674626"/>
                  </a:lnTo>
                  <a:lnTo>
                    <a:pt x="2043550" y="3585621"/>
                  </a:lnTo>
                  <a:lnTo>
                    <a:pt x="488701" y="3585621"/>
                  </a:lnTo>
                  <a:lnTo>
                    <a:pt x="488701" y="3204172"/>
                  </a:lnTo>
                  <a:lnTo>
                    <a:pt x="2043550" y="3204172"/>
                  </a:lnTo>
                  <a:lnTo>
                    <a:pt x="2043550" y="3115167"/>
                  </a:lnTo>
                  <a:lnTo>
                    <a:pt x="2035870" y="3077022"/>
                  </a:lnTo>
                  <a:lnTo>
                    <a:pt x="2014974" y="3038877"/>
                  </a:lnTo>
                  <a:lnTo>
                    <a:pt x="1984077" y="3026162"/>
                  </a:lnTo>
                  <a:lnTo>
                    <a:pt x="1946393" y="3013447"/>
                  </a:lnTo>
                  <a:close/>
                </a:path>
                <a:path w="3888740" h="3763645">
                  <a:moveTo>
                    <a:pt x="3648108" y="3166027"/>
                  </a:moveTo>
                  <a:lnTo>
                    <a:pt x="2502794" y="3166027"/>
                  </a:lnTo>
                  <a:lnTo>
                    <a:pt x="2465109" y="3178742"/>
                  </a:lnTo>
                  <a:lnTo>
                    <a:pt x="2413316" y="3216887"/>
                  </a:lnTo>
                  <a:lnTo>
                    <a:pt x="2405636" y="3255032"/>
                  </a:lnTo>
                  <a:lnTo>
                    <a:pt x="2405636" y="3674626"/>
                  </a:lnTo>
                  <a:lnTo>
                    <a:pt x="2413316" y="3712771"/>
                  </a:lnTo>
                  <a:lnTo>
                    <a:pt x="2434212" y="3738201"/>
                  </a:lnTo>
                  <a:lnTo>
                    <a:pt x="2465109" y="3763631"/>
                  </a:lnTo>
                  <a:lnTo>
                    <a:pt x="3686168" y="3763631"/>
                  </a:lnTo>
                  <a:lnTo>
                    <a:pt x="3717023" y="3738201"/>
                  </a:lnTo>
                  <a:lnTo>
                    <a:pt x="3737711" y="3712771"/>
                  </a:lnTo>
                  <a:lnTo>
                    <a:pt x="3745266" y="3674626"/>
                  </a:lnTo>
                  <a:lnTo>
                    <a:pt x="3745266" y="3585621"/>
                  </a:lnTo>
                  <a:lnTo>
                    <a:pt x="2600078" y="3585621"/>
                  </a:lnTo>
                  <a:lnTo>
                    <a:pt x="2600078" y="3356752"/>
                  </a:lnTo>
                  <a:lnTo>
                    <a:pt x="3745266" y="3356752"/>
                  </a:lnTo>
                  <a:lnTo>
                    <a:pt x="3745266" y="3255032"/>
                  </a:lnTo>
                  <a:lnTo>
                    <a:pt x="3737711" y="3216887"/>
                  </a:lnTo>
                  <a:lnTo>
                    <a:pt x="3717023" y="3191457"/>
                  </a:lnTo>
                  <a:lnTo>
                    <a:pt x="3686168" y="3178742"/>
                  </a:lnTo>
                  <a:lnTo>
                    <a:pt x="3648108" y="3166027"/>
                  </a:lnTo>
                  <a:close/>
                </a:path>
                <a:path w="3888740" h="3763645">
                  <a:moveTo>
                    <a:pt x="2043550" y="3204172"/>
                  </a:moveTo>
                  <a:lnTo>
                    <a:pt x="1849235" y="3204172"/>
                  </a:lnTo>
                  <a:lnTo>
                    <a:pt x="1849235" y="3585621"/>
                  </a:lnTo>
                  <a:lnTo>
                    <a:pt x="2043550" y="3585621"/>
                  </a:lnTo>
                  <a:lnTo>
                    <a:pt x="2043550" y="3204172"/>
                  </a:lnTo>
                  <a:close/>
                </a:path>
                <a:path w="3888740" h="3763645">
                  <a:moveTo>
                    <a:pt x="3745266" y="3356752"/>
                  </a:moveTo>
                  <a:lnTo>
                    <a:pt x="3550824" y="3356752"/>
                  </a:lnTo>
                  <a:lnTo>
                    <a:pt x="3550824" y="3585621"/>
                  </a:lnTo>
                  <a:lnTo>
                    <a:pt x="3745266" y="3585621"/>
                  </a:lnTo>
                  <a:lnTo>
                    <a:pt x="3745266" y="3356752"/>
                  </a:lnTo>
                  <a:close/>
                </a:path>
                <a:path w="3888740" h="3763645">
                  <a:moveTo>
                    <a:pt x="2431754" y="2148829"/>
                  </a:moveTo>
                  <a:lnTo>
                    <a:pt x="2234182" y="2148829"/>
                  </a:lnTo>
                  <a:lnTo>
                    <a:pt x="2248823" y="2225119"/>
                  </a:lnTo>
                  <a:lnTo>
                    <a:pt x="2261748" y="2301409"/>
                  </a:lnTo>
                  <a:lnTo>
                    <a:pt x="2273231" y="2352269"/>
                  </a:lnTo>
                  <a:lnTo>
                    <a:pt x="2283548" y="2415844"/>
                  </a:lnTo>
                  <a:lnTo>
                    <a:pt x="2292975" y="2453989"/>
                  </a:lnTo>
                  <a:lnTo>
                    <a:pt x="2301788" y="2504849"/>
                  </a:lnTo>
                  <a:lnTo>
                    <a:pt x="2310262" y="2542994"/>
                  </a:lnTo>
                  <a:lnTo>
                    <a:pt x="2318673" y="2581138"/>
                  </a:lnTo>
                  <a:lnTo>
                    <a:pt x="2327298" y="2631998"/>
                  </a:lnTo>
                  <a:lnTo>
                    <a:pt x="2336411" y="2670143"/>
                  </a:lnTo>
                  <a:lnTo>
                    <a:pt x="2346289" y="2708288"/>
                  </a:lnTo>
                  <a:lnTo>
                    <a:pt x="2369440" y="2822723"/>
                  </a:lnTo>
                  <a:lnTo>
                    <a:pt x="2373250" y="2835438"/>
                  </a:lnTo>
                  <a:lnTo>
                    <a:pt x="2390538" y="2899013"/>
                  </a:lnTo>
                  <a:lnTo>
                    <a:pt x="2414796" y="2949873"/>
                  </a:lnTo>
                  <a:lnTo>
                    <a:pt x="2444341" y="3000732"/>
                  </a:lnTo>
                  <a:lnTo>
                    <a:pt x="2477488" y="3038877"/>
                  </a:lnTo>
                  <a:lnTo>
                    <a:pt x="2547848" y="3115167"/>
                  </a:lnTo>
                  <a:lnTo>
                    <a:pt x="2581691" y="3140597"/>
                  </a:lnTo>
                  <a:lnTo>
                    <a:pt x="2612397" y="3166027"/>
                  </a:lnTo>
                  <a:lnTo>
                    <a:pt x="2815348" y="3166027"/>
                  </a:lnTo>
                  <a:lnTo>
                    <a:pt x="2815348" y="3115167"/>
                  </a:lnTo>
                  <a:lnTo>
                    <a:pt x="2811896" y="3089737"/>
                  </a:lnTo>
                  <a:lnTo>
                    <a:pt x="2802013" y="3077022"/>
                  </a:lnTo>
                  <a:lnTo>
                    <a:pt x="2786416" y="3051592"/>
                  </a:lnTo>
                  <a:lnTo>
                    <a:pt x="2765817" y="3038877"/>
                  </a:lnTo>
                  <a:lnTo>
                    <a:pt x="2755911" y="3026162"/>
                  </a:lnTo>
                  <a:lnTo>
                    <a:pt x="2730668" y="3013447"/>
                  </a:lnTo>
                  <a:lnTo>
                    <a:pt x="2695499" y="2988018"/>
                  </a:lnTo>
                  <a:lnTo>
                    <a:pt x="2655814" y="2949873"/>
                  </a:lnTo>
                  <a:lnTo>
                    <a:pt x="2617022" y="2911728"/>
                  </a:lnTo>
                  <a:lnTo>
                    <a:pt x="2584532" y="2860868"/>
                  </a:lnTo>
                  <a:lnTo>
                    <a:pt x="2563755" y="2797293"/>
                  </a:lnTo>
                  <a:lnTo>
                    <a:pt x="2540123" y="2695573"/>
                  </a:lnTo>
                  <a:lnTo>
                    <a:pt x="2531506" y="2644713"/>
                  </a:lnTo>
                  <a:lnTo>
                    <a:pt x="2523527" y="2619283"/>
                  </a:lnTo>
                  <a:lnTo>
                    <a:pt x="2516015" y="2581138"/>
                  </a:lnTo>
                  <a:lnTo>
                    <a:pt x="2508800" y="2542994"/>
                  </a:lnTo>
                  <a:lnTo>
                    <a:pt x="2501715" y="2504849"/>
                  </a:lnTo>
                  <a:lnTo>
                    <a:pt x="2494588" y="2479419"/>
                  </a:lnTo>
                  <a:lnTo>
                    <a:pt x="2487252" y="2441274"/>
                  </a:lnTo>
                  <a:lnTo>
                    <a:pt x="2479535" y="2403129"/>
                  </a:lnTo>
                  <a:lnTo>
                    <a:pt x="2471269" y="2364984"/>
                  </a:lnTo>
                  <a:lnTo>
                    <a:pt x="2462284" y="2314124"/>
                  </a:lnTo>
                  <a:lnTo>
                    <a:pt x="2452411" y="2263264"/>
                  </a:lnTo>
                  <a:lnTo>
                    <a:pt x="2441481" y="2199689"/>
                  </a:lnTo>
                  <a:lnTo>
                    <a:pt x="2431754" y="2148829"/>
                  </a:lnTo>
                  <a:close/>
                </a:path>
                <a:path w="3888740" h="3763645">
                  <a:moveTo>
                    <a:pt x="3884056" y="1551226"/>
                  </a:moveTo>
                  <a:lnTo>
                    <a:pt x="3676081" y="1551226"/>
                  </a:lnTo>
                  <a:lnTo>
                    <a:pt x="3688039" y="1563941"/>
                  </a:lnTo>
                  <a:lnTo>
                    <a:pt x="3693829" y="1589371"/>
                  </a:lnTo>
                  <a:lnTo>
                    <a:pt x="3693829" y="2492134"/>
                  </a:lnTo>
                  <a:lnTo>
                    <a:pt x="3693051" y="2530279"/>
                  </a:lnTo>
                  <a:lnTo>
                    <a:pt x="3690518" y="2568424"/>
                  </a:lnTo>
                  <a:lnTo>
                    <a:pt x="3685930" y="2606568"/>
                  </a:lnTo>
                  <a:lnTo>
                    <a:pt x="3678989" y="2657428"/>
                  </a:lnTo>
                  <a:lnTo>
                    <a:pt x="3669396" y="2695573"/>
                  </a:lnTo>
                  <a:lnTo>
                    <a:pt x="3656851" y="2746433"/>
                  </a:lnTo>
                  <a:lnTo>
                    <a:pt x="3641056" y="2797293"/>
                  </a:lnTo>
                  <a:lnTo>
                    <a:pt x="3621712" y="2848153"/>
                  </a:lnTo>
                  <a:lnTo>
                    <a:pt x="3598519" y="2899013"/>
                  </a:lnTo>
                  <a:lnTo>
                    <a:pt x="3571179" y="2937158"/>
                  </a:lnTo>
                  <a:lnTo>
                    <a:pt x="3539393" y="2975303"/>
                  </a:lnTo>
                  <a:lnTo>
                    <a:pt x="3502862" y="3013447"/>
                  </a:lnTo>
                  <a:lnTo>
                    <a:pt x="3461287" y="3038877"/>
                  </a:lnTo>
                  <a:lnTo>
                    <a:pt x="3438775" y="3051592"/>
                  </a:lnTo>
                  <a:lnTo>
                    <a:pt x="3421693" y="3064307"/>
                  </a:lnTo>
                  <a:lnTo>
                    <a:pt x="3410850" y="3089737"/>
                  </a:lnTo>
                  <a:lnTo>
                    <a:pt x="3407056" y="3115167"/>
                  </a:lnTo>
                  <a:lnTo>
                    <a:pt x="3407056" y="3166027"/>
                  </a:lnTo>
                  <a:lnTo>
                    <a:pt x="3614706" y="3166027"/>
                  </a:lnTo>
                  <a:lnTo>
                    <a:pt x="3650168" y="3140597"/>
                  </a:lnTo>
                  <a:lnTo>
                    <a:pt x="3683443" y="3102452"/>
                  </a:lnTo>
                  <a:lnTo>
                    <a:pt x="3714470" y="3064307"/>
                  </a:lnTo>
                  <a:lnTo>
                    <a:pt x="3743189" y="3026162"/>
                  </a:lnTo>
                  <a:lnTo>
                    <a:pt x="3769540" y="2988018"/>
                  </a:lnTo>
                  <a:lnTo>
                    <a:pt x="3793461" y="2937158"/>
                  </a:lnTo>
                  <a:lnTo>
                    <a:pt x="3814893" y="2886298"/>
                  </a:lnTo>
                  <a:lnTo>
                    <a:pt x="3833774" y="2835438"/>
                  </a:lnTo>
                  <a:lnTo>
                    <a:pt x="3850043" y="2784578"/>
                  </a:lnTo>
                  <a:lnTo>
                    <a:pt x="3866095" y="2708288"/>
                  </a:lnTo>
                  <a:lnTo>
                    <a:pt x="3876855" y="2644713"/>
                  </a:lnTo>
                  <a:lnTo>
                    <a:pt x="3883382" y="2581139"/>
                  </a:lnTo>
                  <a:lnTo>
                    <a:pt x="3886733" y="2542994"/>
                  </a:lnTo>
                  <a:lnTo>
                    <a:pt x="3887968" y="2504849"/>
                  </a:lnTo>
                  <a:lnTo>
                    <a:pt x="3888144" y="2492134"/>
                  </a:lnTo>
                  <a:lnTo>
                    <a:pt x="3888144" y="1589371"/>
                  </a:lnTo>
                  <a:lnTo>
                    <a:pt x="3886775" y="1563941"/>
                  </a:lnTo>
                  <a:lnTo>
                    <a:pt x="3884056" y="1551226"/>
                  </a:lnTo>
                  <a:close/>
                </a:path>
                <a:path w="3888740" h="3763645">
                  <a:moveTo>
                    <a:pt x="328998" y="979052"/>
                  </a:moveTo>
                  <a:lnTo>
                    <a:pt x="247365" y="979052"/>
                  </a:lnTo>
                  <a:lnTo>
                    <a:pt x="209548" y="991767"/>
                  </a:lnTo>
                  <a:lnTo>
                    <a:pt x="164005" y="1004482"/>
                  </a:lnTo>
                  <a:lnTo>
                    <a:pt x="122987" y="1029912"/>
                  </a:lnTo>
                  <a:lnTo>
                    <a:pt x="86996" y="1055342"/>
                  </a:lnTo>
                  <a:lnTo>
                    <a:pt x="56532" y="1093487"/>
                  </a:lnTo>
                  <a:lnTo>
                    <a:pt x="32099" y="1131632"/>
                  </a:lnTo>
                  <a:lnTo>
                    <a:pt x="14198" y="1169777"/>
                  </a:lnTo>
                  <a:lnTo>
                    <a:pt x="3331" y="1220637"/>
                  </a:lnTo>
                  <a:lnTo>
                    <a:pt x="0" y="1258781"/>
                  </a:lnTo>
                  <a:lnTo>
                    <a:pt x="4706" y="1309641"/>
                  </a:lnTo>
                  <a:lnTo>
                    <a:pt x="52887" y="1563941"/>
                  </a:lnTo>
                  <a:lnTo>
                    <a:pt x="79015" y="1703805"/>
                  </a:lnTo>
                  <a:lnTo>
                    <a:pt x="90574" y="1767380"/>
                  </a:lnTo>
                  <a:lnTo>
                    <a:pt x="101259" y="1818240"/>
                  </a:lnTo>
                  <a:lnTo>
                    <a:pt x="111168" y="1869100"/>
                  </a:lnTo>
                  <a:lnTo>
                    <a:pt x="120400" y="1919960"/>
                  </a:lnTo>
                  <a:lnTo>
                    <a:pt x="129050" y="1958105"/>
                  </a:lnTo>
                  <a:lnTo>
                    <a:pt x="137218" y="1996250"/>
                  </a:lnTo>
                  <a:lnTo>
                    <a:pt x="145000" y="2047110"/>
                  </a:lnTo>
                  <a:lnTo>
                    <a:pt x="152495" y="2072540"/>
                  </a:lnTo>
                  <a:lnTo>
                    <a:pt x="159799" y="2110684"/>
                  </a:lnTo>
                  <a:lnTo>
                    <a:pt x="174228" y="2186974"/>
                  </a:lnTo>
                  <a:lnTo>
                    <a:pt x="181547" y="2225119"/>
                  </a:lnTo>
                  <a:lnTo>
                    <a:pt x="189066" y="2250549"/>
                  </a:lnTo>
                  <a:lnTo>
                    <a:pt x="196883" y="2288694"/>
                  </a:lnTo>
                  <a:lnTo>
                    <a:pt x="205096" y="2326839"/>
                  </a:lnTo>
                  <a:lnTo>
                    <a:pt x="213801" y="2364984"/>
                  </a:lnTo>
                  <a:lnTo>
                    <a:pt x="223097" y="2415844"/>
                  </a:lnTo>
                  <a:lnTo>
                    <a:pt x="243852" y="2504849"/>
                  </a:lnTo>
                  <a:lnTo>
                    <a:pt x="249567" y="2530278"/>
                  </a:lnTo>
                  <a:lnTo>
                    <a:pt x="264627" y="2581138"/>
                  </a:lnTo>
                  <a:lnTo>
                    <a:pt x="284934" y="2631998"/>
                  </a:lnTo>
                  <a:lnTo>
                    <a:pt x="309621" y="2682858"/>
                  </a:lnTo>
                  <a:lnTo>
                    <a:pt x="337821" y="2733718"/>
                  </a:lnTo>
                  <a:lnTo>
                    <a:pt x="368668" y="2771863"/>
                  </a:lnTo>
                  <a:lnTo>
                    <a:pt x="401294" y="2810008"/>
                  </a:lnTo>
                  <a:lnTo>
                    <a:pt x="434833" y="2848153"/>
                  </a:lnTo>
                  <a:lnTo>
                    <a:pt x="468419" y="2873583"/>
                  </a:lnTo>
                  <a:lnTo>
                    <a:pt x="501183" y="2911728"/>
                  </a:lnTo>
                  <a:lnTo>
                    <a:pt x="532260" y="2937158"/>
                  </a:lnTo>
                  <a:lnTo>
                    <a:pt x="560782" y="2949873"/>
                  </a:lnTo>
                  <a:lnTo>
                    <a:pt x="585884" y="2975302"/>
                  </a:lnTo>
                  <a:lnTo>
                    <a:pt x="585884" y="3013447"/>
                  </a:lnTo>
                  <a:lnTo>
                    <a:pt x="780250" y="3013447"/>
                  </a:lnTo>
                  <a:lnTo>
                    <a:pt x="780250" y="2924443"/>
                  </a:lnTo>
                  <a:lnTo>
                    <a:pt x="767032" y="2873583"/>
                  </a:lnTo>
                  <a:lnTo>
                    <a:pt x="731658" y="2835438"/>
                  </a:lnTo>
                  <a:lnTo>
                    <a:pt x="723984" y="2835438"/>
                  </a:lnTo>
                  <a:lnTo>
                    <a:pt x="704447" y="2822723"/>
                  </a:lnTo>
                  <a:lnTo>
                    <a:pt x="675707" y="2797293"/>
                  </a:lnTo>
                  <a:lnTo>
                    <a:pt x="640421" y="2771863"/>
                  </a:lnTo>
                  <a:lnTo>
                    <a:pt x="601248" y="2746433"/>
                  </a:lnTo>
                  <a:lnTo>
                    <a:pt x="560846" y="2708288"/>
                  </a:lnTo>
                  <a:lnTo>
                    <a:pt x="521872" y="2657428"/>
                  </a:lnTo>
                  <a:lnTo>
                    <a:pt x="486987" y="2606568"/>
                  </a:lnTo>
                  <a:lnTo>
                    <a:pt x="458846" y="2555708"/>
                  </a:lnTo>
                  <a:lnTo>
                    <a:pt x="440110" y="2492134"/>
                  </a:lnTo>
                  <a:lnTo>
                    <a:pt x="434394" y="2466704"/>
                  </a:lnTo>
                  <a:lnTo>
                    <a:pt x="413643" y="2377699"/>
                  </a:lnTo>
                  <a:lnTo>
                    <a:pt x="404348" y="2326839"/>
                  </a:lnTo>
                  <a:lnTo>
                    <a:pt x="395644" y="2288694"/>
                  </a:lnTo>
                  <a:lnTo>
                    <a:pt x="387433" y="2250549"/>
                  </a:lnTo>
                  <a:lnTo>
                    <a:pt x="379616" y="2212404"/>
                  </a:lnTo>
                  <a:lnTo>
                    <a:pt x="372098" y="2186974"/>
                  </a:lnTo>
                  <a:lnTo>
                    <a:pt x="364779" y="2148829"/>
                  </a:lnTo>
                  <a:lnTo>
                    <a:pt x="350352" y="2072540"/>
                  </a:lnTo>
                  <a:lnTo>
                    <a:pt x="343048" y="2047110"/>
                  </a:lnTo>
                  <a:lnTo>
                    <a:pt x="335554" y="2008965"/>
                  </a:lnTo>
                  <a:lnTo>
                    <a:pt x="327772" y="1970820"/>
                  </a:lnTo>
                  <a:lnTo>
                    <a:pt x="319605" y="1919960"/>
                  </a:lnTo>
                  <a:lnTo>
                    <a:pt x="310954" y="1881815"/>
                  </a:lnTo>
                  <a:lnTo>
                    <a:pt x="301723" y="1830955"/>
                  </a:lnTo>
                  <a:lnTo>
                    <a:pt x="291814" y="1780095"/>
                  </a:lnTo>
                  <a:lnTo>
                    <a:pt x="281129" y="1729235"/>
                  </a:lnTo>
                  <a:lnTo>
                    <a:pt x="269570" y="1665661"/>
                  </a:lnTo>
                  <a:lnTo>
                    <a:pt x="243442" y="1525796"/>
                  </a:lnTo>
                  <a:lnTo>
                    <a:pt x="195260" y="1271496"/>
                  </a:lnTo>
                  <a:lnTo>
                    <a:pt x="195871" y="1233352"/>
                  </a:lnTo>
                  <a:lnTo>
                    <a:pt x="209430" y="1207922"/>
                  </a:lnTo>
                  <a:lnTo>
                    <a:pt x="232101" y="1182492"/>
                  </a:lnTo>
                  <a:lnTo>
                    <a:pt x="260044" y="1169777"/>
                  </a:lnTo>
                  <a:lnTo>
                    <a:pt x="684019" y="1169777"/>
                  </a:lnTo>
                  <a:lnTo>
                    <a:pt x="684019" y="1080772"/>
                  </a:lnTo>
                  <a:lnTo>
                    <a:pt x="489653" y="1080772"/>
                  </a:lnTo>
                  <a:lnTo>
                    <a:pt x="452191" y="1042627"/>
                  </a:lnTo>
                  <a:lnTo>
                    <a:pt x="412294" y="1017197"/>
                  </a:lnTo>
                  <a:lnTo>
                    <a:pt x="370913" y="991767"/>
                  </a:lnTo>
                  <a:lnTo>
                    <a:pt x="328998" y="979052"/>
                  </a:lnTo>
                  <a:close/>
                </a:path>
                <a:path w="3888740" h="3763645">
                  <a:moveTo>
                    <a:pt x="2220962" y="750183"/>
                  </a:moveTo>
                  <a:lnTo>
                    <a:pt x="1979987" y="750183"/>
                  </a:lnTo>
                  <a:lnTo>
                    <a:pt x="2002290" y="762898"/>
                  </a:lnTo>
                  <a:lnTo>
                    <a:pt x="2016901" y="775613"/>
                  </a:lnTo>
                  <a:lnTo>
                    <a:pt x="2026405" y="788328"/>
                  </a:lnTo>
                  <a:lnTo>
                    <a:pt x="2034196" y="801043"/>
                  </a:lnTo>
                  <a:lnTo>
                    <a:pt x="2039200" y="826473"/>
                  </a:lnTo>
                  <a:lnTo>
                    <a:pt x="2041871" y="839188"/>
                  </a:lnTo>
                  <a:lnTo>
                    <a:pt x="2042661" y="839188"/>
                  </a:lnTo>
                  <a:lnTo>
                    <a:pt x="2042661" y="2072540"/>
                  </a:lnTo>
                  <a:lnTo>
                    <a:pt x="2042280" y="2097970"/>
                  </a:lnTo>
                  <a:lnTo>
                    <a:pt x="2040766" y="2136115"/>
                  </a:lnTo>
                  <a:lnTo>
                    <a:pt x="2037980" y="2174259"/>
                  </a:lnTo>
                  <a:lnTo>
                    <a:pt x="2033785" y="2212404"/>
                  </a:lnTo>
                  <a:lnTo>
                    <a:pt x="2028044" y="2250549"/>
                  </a:lnTo>
                  <a:lnTo>
                    <a:pt x="2020618" y="2301409"/>
                  </a:lnTo>
                  <a:lnTo>
                    <a:pt x="2011371" y="2352269"/>
                  </a:lnTo>
                  <a:lnTo>
                    <a:pt x="2000165" y="2390414"/>
                  </a:lnTo>
                  <a:lnTo>
                    <a:pt x="1986862" y="2441274"/>
                  </a:lnTo>
                  <a:lnTo>
                    <a:pt x="1971325" y="2492134"/>
                  </a:lnTo>
                  <a:lnTo>
                    <a:pt x="1953417" y="2542994"/>
                  </a:lnTo>
                  <a:lnTo>
                    <a:pt x="1932999" y="2581138"/>
                  </a:lnTo>
                  <a:lnTo>
                    <a:pt x="1909934" y="2631998"/>
                  </a:lnTo>
                  <a:lnTo>
                    <a:pt x="1884085" y="2670143"/>
                  </a:lnTo>
                  <a:lnTo>
                    <a:pt x="1855315" y="2721003"/>
                  </a:lnTo>
                  <a:lnTo>
                    <a:pt x="1823484" y="2746433"/>
                  </a:lnTo>
                  <a:lnTo>
                    <a:pt x="1788457" y="2784578"/>
                  </a:lnTo>
                  <a:lnTo>
                    <a:pt x="1750095" y="2810008"/>
                  </a:lnTo>
                  <a:lnTo>
                    <a:pt x="1708262" y="2835438"/>
                  </a:lnTo>
                  <a:lnTo>
                    <a:pt x="1685677" y="2848153"/>
                  </a:lnTo>
                  <a:lnTo>
                    <a:pt x="1668557" y="2873583"/>
                  </a:lnTo>
                  <a:lnTo>
                    <a:pt x="1657701" y="2899013"/>
                  </a:lnTo>
                  <a:lnTo>
                    <a:pt x="1653904" y="2924443"/>
                  </a:lnTo>
                  <a:lnTo>
                    <a:pt x="1653904" y="3013447"/>
                  </a:lnTo>
                  <a:lnTo>
                    <a:pt x="1848346" y="3013447"/>
                  </a:lnTo>
                  <a:lnTo>
                    <a:pt x="1848346" y="2975303"/>
                  </a:lnTo>
                  <a:lnTo>
                    <a:pt x="1893092" y="2949873"/>
                  </a:lnTo>
                  <a:lnTo>
                    <a:pt x="1934271" y="2911728"/>
                  </a:lnTo>
                  <a:lnTo>
                    <a:pt x="1972030" y="2873583"/>
                  </a:lnTo>
                  <a:lnTo>
                    <a:pt x="2006519" y="2835438"/>
                  </a:lnTo>
                  <a:lnTo>
                    <a:pt x="2037885" y="2797293"/>
                  </a:lnTo>
                  <a:lnTo>
                    <a:pt x="2066275" y="2746433"/>
                  </a:lnTo>
                  <a:lnTo>
                    <a:pt x="2091838" y="2708288"/>
                  </a:lnTo>
                  <a:lnTo>
                    <a:pt x="2114722" y="2657428"/>
                  </a:lnTo>
                  <a:lnTo>
                    <a:pt x="2135074" y="2606568"/>
                  </a:lnTo>
                  <a:lnTo>
                    <a:pt x="2153043" y="2555709"/>
                  </a:lnTo>
                  <a:lnTo>
                    <a:pt x="2168776" y="2517564"/>
                  </a:lnTo>
                  <a:lnTo>
                    <a:pt x="2182421" y="2466704"/>
                  </a:lnTo>
                  <a:lnTo>
                    <a:pt x="2194127" y="2415844"/>
                  </a:lnTo>
                  <a:lnTo>
                    <a:pt x="2204041" y="2377699"/>
                  </a:lnTo>
                  <a:lnTo>
                    <a:pt x="2212312" y="2326839"/>
                  </a:lnTo>
                  <a:lnTo>
                    <a:pt x="2219086" y="2288694"/>
                  </a:lnTo>
                  <a:lnTo>
                    <a:pt x="2224512" y="2250549"/>
                  </a:lnTo>
                  <a:lnTo>
                    <a:pt x="2228738" y="2212404"/>
                  </a:lnTo>
                  <a:lnTo>
                    <a:pt x="2231912" y="2186974"/>
                  </a:lnTo>
                  <a:lnTo>
                    <a:pt x="2234182" y="2148829"/>
                  </a:lnTo>
                  <a:lnTo>
                    <a:pt x="2431754" y="2148829"/>
                  </a:lnTo>
                  <a:lnTo>
                    <a:pt x="2429323" y="2136115"/>
                  </a:lnTo>
                  <a:lnTo>
                    <a:pt x="2415768" y="2072540"/>
                  </a:lnTo>
                  <a:lnTo>
                    <a:pt x="2383792" y="1907245"/>
                  </a:lnTo>
                  <a:lnTo>
                    <a:pt x="2384091" y="1881815"/>
                  </a:lnTo>
                  <a:lnTo>
                    <a:pt x="2390666" y="1869100"/>
                  </a:lnTo>
                  <a:lnTo>
                    <a:pt x="2401169" y="1856385"/>
                  </a:lnTo>
                  <a:lnTo>
                    <a:pt x="2743846" y="1856385"/>
                  </a:lnTo>
                  <a:lnTo>
                    <a:pt x="2743846" y="1754665"/>
                  </a:lnTo>
                  <a:lnTo>
                    <a:pt x="2236976" y="1754665"/>
                  </a:lnTo>
                  <a:lnTo>
                    <a:pt x="2236976" y="851903"/>
                  </a:lnTo>
                  <a:lnTo>
                    <a:pt x="2236107" y="826473"/>
                  </a:lnTo>
                  <a:lnTo>
                    <a:pt x="2230941" y="788328"/>
                  </a:lnTo>
                  <a:lnTo>
                    <a:pt x="2220962" y="750183"/>
                  </a:lnTo>
                  <a:close/>
                </a:path>
                <a:path w="3888740" h="3763645">
                  <a:moveTo>
                    <a:pt x="2743846" y="1856385"/>
                  </a:moveTo>
                  <a:lnTo>
                    <a:pt x="2429167" y="1856385"/>
                  </a:lnTo>
                  <a:lnTo>
                    <a:pt x="2444817" y="1869100"/>
                  </a:lnTo>
                  <a:lnTo>
                    <a:pt x="2459228" y="1894530"/>
                  </a:lnTo>
                  <a:lnTo>
                    <a:pt x="2471424" y="1919960"/>
                  </a:lnTo>
                  <a:lnTo>
                    <a:pt x="2484968" y="1958105"/>
                  </a:lnTo>
                  <a:lnTo>
                    <a:pt x="2499761" y="1996250"/>
                  </a:lnTo>
                  <a:lnTo>
                    <a:pt x="2515627" y="2034395"/>
                  </a:lnTo>
                  <a:lnTo>
                    <a:pt x="2532385" y="2072540"/>
                  </a:lnTo>
                  <a:lnTo>
                    <a:pt x="2553051" y="2123400"/>
                  </a:lnTo>
                  <a:lnTo>
                    <a:pt x="2573351" y="2174259"/>
                  </a:lnTo>
                  <a:lnTo>
                    <a:pt x="2592463" y="2212404"/>
                  </a:lnTo>
                  <a:lnTo>
                    <a:pt x="2609563" y="2263264"/>
                  </a:lnTo>
                  <a:lnTo>
                    <a:pt x="2623828" y="2314124"/>
                  </a:lnTo>
                  <a:lnTo>
                    <a:pt x="2662532" y="2364984"/>
                  </a:lnTo>
                  <a:lnTo>
                    <a:pt x="2766596" y="2377699"/>
                  </a:lnTo>
                  <a:lnTo>
                    <a:pt x="2798647" y="2390414"/>
                  </a:lnTo>
                  <a:lnTo>
                    <a:pt x="2835282" y="2415844"/>
                  </a:lnTo>
                  <a:lnTo>
                    <a:pt x="2873631" y="2441274"/>
                  </a:lnTo>
                  <a:lnTo>
                    <a:pt x="2910827" y="2492134"/>
                  </a:lnTo>
                  <a:lnTo>
                    <a:pt x="2944003" y="2555709"/>
                  </a:lnTo>
                  <a:lnTo>
                    <a:pt x="2964561" y="2593853"/>
                  </a:lnTo>
                  <a:lnTo>
                    <a:pt x="2994931" y="2606568"/>
                  </a:lnTo>
                  <a:lnTo>
                    <a:pt x="3031016" y="2619283"/>
                  </a:lnTo>
                  <a:lnTo>
                    <a:pt x="3068720" y="2606568"/>
                  </a:lnTo>
                  <a:lnTo>
                    <a:pt x="3101514" y="2593853"/>
                  </a:lnTo>
                  <a:lnTo>
                    <a:pt x="3122950" y="2555709"/>
                  </a:lnTo>
                  <a:lnTo>
                    <a:pt x="3131336" y="2530279"/>
                  </a:lnTo>
                  <a:lnTo>
                    <a:pt x="3124982" y="2492134"/>
                  </a:lnTo>
                  <a:lnTo>
                    <a:pt x="3098866" y="2428559"/>
                  </a:lnTo>
                  <a:lnTo>
                    <a:pt x="3069647" y="2377699"/>
                  </a:lnTo>
                  <a:lnTo>
                    <a:pt x="3038150" y="2339554"/>
                  </a:lnTo>
                  <a:lnTo>
                    <a:pt x="3005202" y="2301409"/>
                  </a:lnTo>
                  <a:lnTo>
                    <a:pt x="2938258" y="2250549"/>
                  </a:lnTo>
                  <a:lnTo>
                    <a:pt x="2905913" y="2237834"/>
                  </a:lnTo>
                  <a:lnTo>
                    <a:pt x="2875421" y="2225119"/>
                  </a:lnTo>
                  <a:lnTo>
                    <a:pt x="2852735" y="2212404"/>
                  </a:lnTo>
                  <a:lnTo>
                    <a:pt x="2830811" y="2199689"/>
                  </a:lnTo>
                  <a:lnTo>
                    <a:pt x="2790583" y="2199689"/>
                  </a:lnTo>
                  <a:lnTo>
                    <a:pt x="2780065" y="2161544"/>
                  </a:lnTo>
                  <a:lnTo>
                    <a:pt x="2768643" y="2136115"/>
                  </a:lnTo>
                  <a:lnTo>
                    <a:pt x="2756506" y="2110685"/>
                  </a:lnTo>
                  <a:lnTo>
                    <a:pt x="2743846" y="2072540"/>
                  </a:lnTo>
                  <a:lnTo>
                    <a:pt x="2743846" y="1856385"/>
                  </a:lnTo>
                  <a:close/>
                </a:path>
                <a:path w="3888740" h="3763645">
                  <a:moveTo>
                    <a:pt x="3596216" y="1271497"/>
                  </a:moveTo>
                  <a:lnTo>
                    <a:pt x="3389641" y="1271497"/>
                  </a:lnTo>
                  <a:lnTo>
                    <a:pt x="3401641" y="1284212"/>
                  </a:lnTo>
                  <a:lnTo>
                    <a:pt x="3407056" y="1309642"/>
                  </a:lnTo>
                  <a:lnTo>
                    <a:pt x="3407056" y="1602086"/>
                  </a:lnTo>
                  <a:lnTo>
                    <a:pt x="3408961" y="1602086"/>
                  </a:lnTo>
                  <a:lnTo>
                    <a:pt x="3408961" y="2136115"/>
                  </a:lnTo>
                  <a:lnTo>
                    <a:pt x="3416498" y="2161545"/>
                  </a:lnTo>
                  <a:lnTo>
                    <a:pt x="3437156" y="2199689"/>
                  </a:lnTo>
                  <a:lnTo>
                    <a:pt x="3468006" y="2212404"/>
                  </a:lnTo>
                  <a:lnTo>
                    <a:pt x="3506119" y="2225119"/>
                  </a:lnTo>
                  <a:lnTo>
                    <a:pt x="3543803" y="2212404"/>
                  </a:lnTo>
                  <a:lnTo>
                    <a:pt x="3574700" y="2199689"/>
                  </a:lnTo>
                  <a:lnTo>
                    <a:pt x="3595596" y="2161545"/>
                  </a:lnTo>
                  <a:lnTo>
                    <a:pt x="3603276" y="2136115"/>
                  </a:lnTo>
                  <a:lnTo>
                    <a:pt x="3603276" y="1576656"/>
                  </a:lnTo>
                  <a:lnTo>
                    <a:pt x="3610831" y="1563941"/>
                  </a:lnTo>
                  <a:lnTo>
                    <a:pt x="3622946" y="1551226"/>
                  </a:lnTo>
                  <a:lnTo>
                    <a:pt x="3884056" y="1551226"/>
                  </a:lnTo>
                  <a:lnTo>
                    <a:pt x="3878619" y="1525796"/>
                  </a:lnTo>
                  <a:lnTo>
                    <a:pt x="3857604" y="1474936"/>
                  </a:lnTo>
                  <a:lnTo>
                    <a:pt x="3817658" y="1424076"/>
                  </a:lnTo>
                  <a:lnTo>
                    <a:pt x="3754378" y="1373216"/>
                  </a:lnTo>
                  <a:lnTo>
                    <a:pt x="3707355" y="1360501"/>
                  </a:lnTo>
                  <a:lnTo>
                    <a:pt x="3601371" y="1360501"/>
                  </a:lnTo>
                  <a:lnTo>
                    <a:pt x="3601371" y="1309642"/>
                  </a:lnTo>
                  <a:lnTo>
                    <a:pt x="3600141" y="1296927"/>
                  </a:lnTo>
                  <a:lnTo>
                    <a:pt x="3596216" y="1271497"/>
                  </a:lnTo>
                  <a:close/>
                </a:path>
                <a:path w="3888740" h="3763645">
                  <a:moveTo>
                    <a:pt x="684019" y="1169777"/>
                  </a:moveTo>
                  <a:lnTo>
                    <a:pt x="293958" y="1169777"/>
                  </a:lnTo>
                  <a:lnTo>
                    <a:pt x="326262" y="1182492"/>
                  </a:lnTo>
                  <a:lnTo>
                    <a:pt x="355707" y="1220637"/>
                  </a:lnTo>
                  <a:lnTo>
                    <a:pt x="381040" y="1271496"/>
                  </a:lnTo>
                  <a:lnTo>
                    <a:pt x="399741" y="1322356"/>
                  </a:lnTo>
                  <a:lnTo>
                    <a:pt x="419868" y="1373216"/>
                  </a:lnTo>
                  <a:lnTo>
                    <a:pt x="441067" y="1424076"/>
                  </a:lnTo>
                  <a:lnTo>
                    <a:pt x="462983" y="1487651"/>
                  </a:lnTo>
                  <a:lnTo>
                    <a:pt x="483452" y="1525796"/>
                  </a:lnTo>
                  <a:lnTo>
                    <a:pt x="503771" y="1576656"/>
                  </a:lnTo>
                  <a:lnTo>
                    <a:pt x="523557" y="1627516"/>
                  </a:lnTo>
                  <a:lnTo>
                    <a:pt x="542426" y="1678376"/>
                  </a:lnTo>
                  <a:lnTo>
                    <a:pt x="559993" y="1729235"/>
                  </a:lnTo>
                  <a:lnTo>
                    <a:pt x="575877" y="1767380"/>
                  </a:lnTo>
                  <a:lnTo>
                    <a:pt x="589694" y="1818240"/>
                  </a:lnTo>
                  <a:lnTo>
                    <a:pt x="627569" y="1869100"/>
                  </a:lnTo>
                  <a:lnTo>
                    <a:pt x="753298" y="1881815"/>
                  </a:lnTo>
                  <a:lnTo>
                    <a:pt x="787371" y="1894530"/>
                  </a:lnTo>
                  <a:lnTo>
                    <a:pt x="825628" y="1907245"/>
                  </a:lnTo>
                  <a:lnTo>
                    <a:pt x="866428" y="1932675"/>
                  </a:lnTo>
                  <a:lnTo>
                    <a:pt x="908132" y="1970820"/>
                  </a:lnTo>
                  <a:lnTo>
                    <a:pt x="949098" y="2008965"/>
                  </a:lnTo>
                  <a:lnTo>
                    <a:pt x="987685" y="2072540"/>
                  </a:lnTo>
                  <a:lnTo>
                    <a:pt x="1022254" y="2148829"/>
                  </a:lnTo>
                  <a:lnTo>
                    <a:pt x="1042825" y="2174259"/>
                  </a:lnTo>
                  <a:lnTo>
                    <a:pt x="1073222" y="2199689"/>
                  </a:lnTo>
                  <a:lnTo>
                    <a:pt x="1147060" y="2199689"/>
                  </a:lnTo>
                  <a:lnTo>
                    <a:pt x="1179976" y="2174259"/>
                  </a:lnTo>
                  <a:lnTo>
                    <a:pt x="1201727" y="2148829"/>
                  </a:lnTo>
                  <a:lnTo>
                    <a:pt x="1210436" y="2110685"/>
                  </a:lnTo>
                  <a:lnTo>
                    <a:pt x="1204224" y="2072540"/>
                  </a:lnTo>
                  <a:lnTo>
                    <a:pt x="1177979" y="2021680"/>
                  </a:lnTo>
                  <a:lnTo>
                    <a:pt x="1148782" y="1970820"/>
                  </a:lnTo>
                  <a:lnTo>
                    <a:pt x="1117060" y="1919960"/>
                  </a:lnTo>
                  <a:lnTo>
                    <a:pt x="1083243" y="1869100"/>
                  </a:lnTo>
                  <a:lnTo>
                    <a:pt x="1047761" y="1843670"/>
                  </a:lnTo>
                  <a:lnTo>
                    <a:pt x="1011044" y="1805525"/>
                  </a:lnTo>
                  <a:lnTo>
                    <a:pt x="935619" y="1754665"/>
                  </a:lnTo>
                  <a:lnTo>
                    <a:pt x="897770" y="1741950"/>
                  </a:lnTo>
                  <a:lnTo>
                    <a:pt x="860403" y="1716520"/>
                  </a:lnTo>
                  <a:lnTo>
                    <a:pt x="788830" y="1703805"/>
                  </a:lnTo>
                  <a:lnTo>
                    <a:pt x="739492" y="1652946"/>
                  </a:lnTo>
                  <a:lnTo>
                    <a:pt x="721895" y="1602086"/>
                  </a:lnTo>
                  <a:lnTo>
                    <a:pt x="703226" y="1551226"/>
                  </a:lnTo>
                  <a:lnTo>
                    <a:pt x="684019" y="1513081"/>
                  </a:lnTo>
                  <a:lnTo>
                    <a:pt x="684019" y="1169777"/>
                  </a:lnTo>
                  <a:close/>
                </a:path>
                <a:path w="3888740" h="3763645">
                  <a:moveTo>
                    <a:pt x="3030619" y="1335071"/>
                  </a:moveTo>
                  <a:lnTo>
                    <a:pt x="2802656" y="1335071"/>
                  </a:lnTo>
                  <a:lnTo>
                    <a:pt x="2817603" y="1347786"/>
                  </a:lnTo>
                  <a:lnTo>
                    <a:pt x="2830216" y="1360501"/>
                  </a:lnTo>
                  <a:lnTo>
                    <a:pt x="2836304" y="1385931"/>
                  </a:lnTo>
                  <a:lnTo>
                    <a:pt x="2836304" y="2008965"/>
                  </a:lnTo>
                  <a:lnTo>
                    <a:pt x="2843859" y="2047110"/>
                  </a:lnTo>
                  <a:lnTo>
                    <a:pt x="2864546" y="2072540"/>
                  </a:lnTo>
                  <a:lnTo>
                    <a:pt x="2895402" y="2097970"/>
                  </a:lnTo>
                  <a:lnTo>
                    <a:pt x="2971146" y="2097970"/>
                  </a:lnTo>
                  <a:lnTo>
                    <a:pt x="3002043" y="2072540"/>
                  </a:lnTo>
                  <a:lnTo>
                    <a:pt x="3022939" y="2047110"/>
                  </a:lnTo>
                  <a:lnTo>
                    <a:pt x="3030619" y="2008965"/>
                  </a:lnTo>
                  <a:lnTo>
                    <a:pt x="3030619" y="1335071"/>
                  </a:lnTo>
                  <a:close/>
                </a:path>
                <a:path w="3888740" h="3763645">
                  <a:moveTo>
                    <a:pt x="3518125" y="1131632"/>
                  </a:moveTo>
                  <a:lnTo>
                    <a:pt x="3106934" y="1131632"/>
                  </a:lnTo>
                  <a:lnTo>
                    <a:pt x="3112663" y="1144347"/>
                  </a:lnTo>
                  <a:lnTo>
                    <a:pt x="3116937" y="1144347"/>
                  </a:lnTo>
                  <a:lnTo>
                    <a:pt x="3119902" y="1157062"/>
                  </a:lnTo>
                  <a:lnTo>
                    <a:pt x="3121628" y="1157062"/>
                  </a:lnTo>
                  <a:lnTo>
                    <a:pt x="3122188" y="1169777"/>
                  </a:lnTo>
                  <a:lnTo>
                    <a:pt x="3122188" y="2008965"/>
                  </a:lnTo>
                  <a:lnTo>
                    <a:pt x="3129868" y="2047110"/>
                  </a:lnTo>
                  <a:lnTo>
                    <a:pt x="3150764" y="2072540"/>
                  </a:lnTo>
                  <a:lnTo>
                    <a:pt x="3181661" y="2097970"/>
                  </a:lnTo>
                  <a:lnTo>
                    <a:pt x="3257030" y="2097970"/>
                  </a:lnTo>
                  <a:lnTo>
                    <a:pt x="3287927" y="2072540"/>
                  </a:lnTo>
                  <a:lnTo>
                    <a:pt x="3308823" y="2047110"/>
                  </a:lnTo>
                  <a:lnTo>
                    <a:pt x="3316503" y="2008965"/>
                  </a:lnTo>
                  <a:lnTo>
                    <a:pt x="3316503" y="1309642"/>
                  </a:lnTo>
                  <a:lnTo>
                    <a:pt x="3317104" y="1309642"/>
                  </a:lnTo>
                  <a:lnTo>
                    <a:pt x="3319218" y="1296927"/>
                  </a:lnTo>
                  <a:lnTo>
                    <a:pt x="3323308" y="1284212"/>
                  </a:lnTo>
                  <a:lnTo>
                    <a:pt x="3329838" y="1271497"/>
                  </a:lnTo>
                  <a:lnTo>
                    <a:pt x="3596216" y="1271497"/>
                  </a:lnTo>
                  <a:lnTo>
                    <a:pt x="3592290" y="1246067"/>
                  </a:lnTo>
                  <a:lnTo>
                    <a:pt x="3571581" y="1195207"/>
                  </a:lnTo>
                  <a:lnTo>
                    <a:pt x="3531773" y="1144347"/>
                  </a:lnTo>
                  <a:lnTo>
                    <a:pt x="3518125" y="1131632"/>
                  </a:lnTo>
                  <a:close/>
                </a:path>
                <a:path w="3888740" h="3763645">
                  <a:moveTo>
                    <a:pt x="2454374" y="1665661"/>
                  </a:moveTo>
                  <a:lnTo>
                    <a:pt x="2362836" y="1665661"/>
                  </a:lnTo>
                  <a:lnTo>
                    <a:pt x="2325328" y="1678376"/>
                  </a:lnTo>
                  <a:lnTo>
                    <a:pt x="2291667" y="1703806"/>
                  </a:lnTo>
                  <a:lnTo>
                    <a:pt x="2262125" y="1729235"/>
                  </a:lnTo>
                  <a:lnTo>
                    <a:pt x="2236976" y="1754665"/>
                  </a:lnTo>
                  <a:lnTo>
                    <a:pt x="2743846" y="1754665"/>
                  </a:lnTo>
                  <a:lnTo>
                    <a:pt x="2743846" y="1703806"/>
                  </a:lnTo>
                  <a:lnTo>
                    <a:pt x="2549531" y="1703806"/>
                  </a:lnTo>
                  <a:lnTo>
                    <a:pt x="2502536" y="1678376"/>
                  </a:lnTo>
                  <a:lnTo>
                    <a:pt x="2454374" y="1665661"/>
                  </a:lnTo>
                  <a:close/>
                </a:path>
                <a:path w="3888740" h="3763645">
                  <a:moveTo>
                    <a:pt x="2813761" y="1144347"/>
                  </a:moveTo>
                  <a:lnTo>
                    <a:pt x="2789567" y="1144347"/>
                  </a:lnTo>
                  <a:lnTo>
                    <a:pt x="2731070" y="1157062"/>
                  </a:lnTo>
                  <a:lnTo>
                    <a:pt x="2683741" y="1169777"/>
                  </a:lnTo>
                  <a:lnTo>
                    <a:pt x="2646938" y="1195207"/>
                  </a:lnTo>
                  <a:lnTo>
                    <a:pt x="2620018" y="1207922"/>
                  </a:lnTo>
                  <a:lnTo>
                    <a:pt x="2580071" y="1271497"/>
                  </a:lnTo>
                  <a:lnTo>
                    <a:pt x="2559056" y="1322356"/>
                  </a:lnTo>
                  <a:lnTo>
                    <a:pt x="2550900" y="1360501"/>
                  </a:lnTo>
                  <a:lnTo>
                    <a:pt x="2549531" y="1385931"/>
                  </a:lnTo>
                  <a:lnTo>
                    <a:pt x="2549531" y="1703806"/>
                  </a:lnTo>
                  <a:lnTo>
                    <a:pt x="2743846" y="1703806"/>
                  </a:lnTo>
                  <a:lnTo>
                    <a:pt x="2743846" y="1385931"/>
                  </a:lnTo>
                  <a:lnTo>
                    <a:pt x="2744465" y="1373216"/>
                  </a:lnTo>
                  <a:lnTo>
                    <a:pt x="2746608" y="1373216"/>
                  </a:lnTo>
                  <a:lnTo>
                    <a:pt x="2750704" y="1360501"/>
                  </a:lnTo>
                  <a:lnTo>
                    <a:pt x="2757181" y="1347786"/>
                  </a:lnTo>
                  <a:lnTo>
                    <a:pt x="2762509" y="1347786"/>
                  </a:lnTo>
                  <a:lnTo>
                    <a:pt x="2769802" y="1335071"/>
                  </a:lnTo>
                  <a:lnTo>
                    <a:pt x="3030619" y="1335071"/>
                  </a:lnTo>
                  <a:lnTo>
                    <a:pt x="3030619" y="1169777"/>
                  </a:lnTo>
                  <a:lnTo>
                    <a:pt x="3033405" y="1157062"/>
                  </a:lnTo>
                  <a:lnTo>
                    <a:pt x="2825608" y="1157062"/>
                  </a:lnTo>
                  <a:lnTo>
                    <a:pt x="2813761" y="1144347"/>
                  </a:lnTo>
                  <a:close/>
                </a:path>
                <a:path w="3888740" h="3763645">
                  <a:moveTo>
                    <a:pt x="1828979" y="368734"/>
                  </a:moveTo>
                  <a:lnTo>
                    <a:pt x="1558652" y="368734"/>
                  </a:lnTo>
                  <a:lnTo>
                    <a:pt x="1591246" y="381449"/>
                  </a:lnTo>
                  <a:lnTo>
                    <a:pt x="1613660" y="381449"/>
                  </a:lnTo>
                  <a:lnTo>
                    <a:pt x="1628573" y="394164"/>
                  </a:lnTo>
                  <a:lnTo>
                    <a:pt x="1638664" y="406879"/>
                  </a:lnTo>
                  <a:lnTo>
                    <a:pt x="1645867" y="432309"/>
                  </a:lnTo>
                  <a:lnTo>
                    <a:pt x="1650570" y="445023"/>
                  </a:lnTo>
                  <a:lnTo>
                    <a:pt x="1653130" y="457738"/>
                  </a:lnTo>
                  <a:lnTo>
                    <a:pt x="1653904" y="470453"/>
                  </a:lnTo>
                  <a:lnTo>
                    <a:pt x="1653904" y="851903"/>
                  </a:lnTo>
                  <a:lnTo>
                    <a:pt x="1654920" y="851903"/>
                  </a:lnTo>
                  <a:lnTo>
                    <a:pt x="1655809" y="864617"/>
                  </a:lnTo>
                  <a:lnTo>
                    <a:pt x="1655809" y="1576656"/>
                  </a:lnTo>
                  <a:lnTo>
                    <a:pt x="1663364" y="1614801"/>
                  </a:lnTo>
                  <a:lnTo>
                    <a:pt x="1684052" y="1640231"/>
                  </a:lnTo>
                  <a:lnTo>
                    <a:pt x="1714908" y="1665661"/>
                  </a:lnTo>
                  <a:lnTo>
                    <a:pt x="1752967" y="1678376"/>
                  </a:lnTo>
                  <a:lnTo>
                    <a:pt x="1790671" y="1665661"/>
                  </a:lnTo>
                  <a:lnTo>
                    <a:pt x="1821612" y="1640231"/>
                  </a:lnTo>
                  <a:lnTo>
                    <a:pt x="1842552" y="1614801"/>
                  </a:lnTo>
                  <a:lnTo>
                    <a:pt x="1850251" y="1576656"/>
                  </a:lnTo>
                  <a:lnTo>
                    <a:pt x="1850251" y="826473"/>
                  </a:lnTo>
                  <a:lnTo>
                    <a:pt x="1851480" y="826473"/>
                  </a:lnTo>
                  <a:lnTo>
                    <a:pt x="1862571" y="788328"/>
                  </a:lnTo>
                  <a:lnTo>
                    <a:pt x="1912328" y="750183"/>
                  </a:lnTo>
                  <a:lnTo>
                    <a:pt x="2220962" y="750183"/>
                  </a:lnTo>
                  <a:lnTo>
                    <a:pt x="2217636" y="737468"/>
                  </a:lnTo>
                  <a:lnTo>
                    <a:pt x="2192352" y="686608"/>
                  </a:lnTo>
                  <a:lnTo>
                    <a:pt x="2151249" y="635748"/>
                  </a:lnTo>
                  <a:lnTo>
                    <a:pt x="2126501" y="623033"/>
                  </a:lnTo>
                  <a:lnTo>
                    <a:pt x="2094183" y="597603"/>
                  </a:lnTo>
                  <a:lnTo>
                    <a:pt x="2053854" y="584888"/>
                  </a:lnTo>
                  <a:lnTo>
                    <a:pt x="2005075" y="572173"/>
                  </a:lnTo>
                  <a:lnTo>
                    <a:pt x="1850251" y="572173"/>
                  </a:lnTo>
                  <a:lnTo>
                    <a:pt x="1850251" y="559458"/>
                  </a:lnTo>
                  <a:lnTo>
                    <a:pt x="1849235" y="559458"/>
                  </a:lnTo>
                  <a:lnTo>
                    <a:pt x="1848346" y="546743"/>
                  </a:lnTo>
                  <a:lnTo>
                    <a:pt x="1848346" y="470453"/>
                  </a:lnTo>
                  <a:lnTo>
                    <a:pt x="1847476" y="445023"/>
                  </a:lnTo>
                  <a:lnTo>
                    <a:pt x="1842303" y="419594"/>
                  </a:lnTo>
                  <a:lnTo>
                    <a:pt x="1828979" y="368734"/>
                  </a:lnTo>
                  <a:close/>
                </a:path>
                <a:path w="3888740" h="3763645">
                  <a:moveTo>
                    <a:pt x="1072750" y="470453"/>
                  </a:moveTo>
                  <a:lnTo>
                    <a:pt x="814488" y="470453"/>
                  </a:lnTo>
                  <a:lnTo>
                    <a:pt x="837414" y="483168"/>
                  </a:lnTo>
                  <a:lnTo>
                    <a:pt x="852481" y="495883"/>
                  </a:lnTo>
                  <a:lnTo>
                    <a:pt x="862192" y="508598"/>
                  </a:lnTo>
                  <a:lnTo>
                    <a:pt x="869812" y="521313"/>
                  </a:lnTo>
                  <a:lnTo>
                    <a:pt x="874575" y="534028"/>
                  </a:lnTo>
                  <a:lnTo>
                    <a:pt x="877194" y="559458"/>
                  </a:lnTo>
                  <a:lnTo>
                    <a:pt x="878385" y="559458"/>
                  </a:lnTo>
                  <a:lnTo>
                    <a:pt x="878385" y="1411361"/>
                  </a:lnTo>
                  <a:lnTo>
                    <a:pt x="885933" y="1449506"/>
                  </a:lnTo>
                  <a:lnTo>
                    <a:pt x="937472" y="1500366"/>
                  </a:lnTo>
                  <a:lnTo>
                    <a:pt x="1013261" y="1500366"/>
                  </a:lnTo>
                  <a:lnTo>
                    <a:pt x="1044167" y="1474936"/>
                  </a:lnTo>
                  <a:lnTo>
                    <a:pt x="1065069" y="1449506"/>
                  </a:lnTo>
                  <a:lnTo>
                    <a:pt x="1072750" y="1411361"/>
                  </a:lnTo>
                  <a:lnTo>
                    <a:pt x="1072750" y="470453"/>
                  </a:lnTo>
                  <a:close/>
                </a:path>
                <a:path w="3888740" h="3763645">
                  <a:moveTo>
                    <a:pt x="1616367" y="190724"/>
                  </a:moveTo>
                  <a:lnTo>
                    <a:pt x="1475175" y="190724"/>
                  </a:lnTo>
                  <a:lnTo>
                    <a:pt x="1451969" y="203439"/>
                  </a:lnTo>
                  <a:lnTo>
                    <a:pt x="1243290" y="203439"/>
                  </a:lnTo>
                  <a:lnTo>
                    <a:pt x="1255450" y="228869"/>
                  </a:lnTo>
                  <a:lnTo>
                    <a:pt x="1262698" y="241584"/>
                  </a:lnTo>
                  <a:lnTo>
                    <a:pt x="1266196" y="267014"/>
                  </a:lnTo>
                  <a:lnTo>
                    <a:pt x="1267103" y="279729"/>
                  </a:lnTo>
                  <a:lnTo>
                    <a:pt x="1267103" y="1411361"/>
                  </a:lnTo>
                  <a:lnTo>
                    <a:pt x="1274652" y="1449506"/>
                  </a:lnTo>
                  <a:lnTo>
                    <a:pt x="1295336" y="1474936"/>
                  </a:lnTo>
                  <a:lnTo>
                    <a:pt x="1326212" y="1500366"/>
                  </a:lnTo>
                  <a:lnTo>
                    <a:pt x="1402021" y="1500366"/>
                  </a:lnTo>
                  <a:lnTo>
                    <a:pt x="1432919" y="1474936"/>
                  </a:lnTo>
                  <a:lnTo>
                    <a:pt x="1453815" y="1449506"/>
                  </a:lnTo>
                  <a:lnTo>
                    <a:pt x="1461495" y="1411361"/>
                  </a:lnTo>
                  <a:lnTo>
                    <a:pt x="1461495" y="470453"/>
                  </a:lnTo>
                  <a:lnTo>
                    <a:pt x="1462334" y="457738"/>
                  </a:lnTo>
                  <a:lnTo>
                    <a:pt x="1466114" y="445023"/>
                  </a:lnTo>
                  <a:lnTo>
                    <a:pt x="1474729" y="419594"/>
                  </a:lnTo>
                  <a:lnTo>
                    <a:pt x="1490070" y="394164"/>
                  </a:lnTo>
                  <a:lnTo>
                    <a:pt x="1496196" y="394164"/>
                  </a:lnTo>
                  <a:lnTo>
                    <a:pt x="1508597" y="381449"/>
                  </a:lnTo>
                  <a:lnTo>
                    <a:pt x="1528880" y="381449"/>
                  </a:lnTo>
                  <a:lnTo>
                    <a:pt x="1558652" y="368734"/>
                  </a:lnTo>
                  <a:lnTo>
                    <a:pt x="1828979" y="368734"/>
                  </a:lnTo>
                  <a:lnTo>
                    <a:pt x="1803657" y="317874"/>
                  </a:lnTo>
                  <a:lnTo>
                    <a:pt x="1762492" y="267014"/>
                  </a:lnTo>
                  <a:lnTo>
                    <a:pt x="1705463" y="216154"/>
                  </a:lnTo>
                  <a:lnTo>
                    <a:pt x="1665152" y="203439"/>
                  </a:lnTo>
                  <a:lnTo>
                    <a:pt x="1616367" y="190724"/>
                  </a:lnTo>
                  <a:close/>
                </a:path>
                <a:path w="3888740" h="3763645">
                  <a:moveTo>
                    <a:pt x="3138887" y="940907"/>
                  </a:moveTo>
                  <a:lnTo>
                    <a:pt x="3017454" y="940907"/>
                  </a:lnTo>
                  <a:lnTo>
                    <a:pt x="2970070" y="966337"/>
                  </a:lnTo>
                  <a:lnTo>
                    <a:pt x="2933211" y="979052"/>
                  </a:lnTo>
                  <a:lnTo>
                    <a:pt x="2874002" y="1042627"/>
                  </a:lnTo>
                  <a:lnTo>
                    <a:pt x="2853687" y="1080772"/>
                  </a:lnTo>
                  <a:lnTo>
                    <a:pt x="2842303" y="1118917"/>
                  </a:lnTo>
                  <a:lnTo>
                    <a:pt x="2837193" y="1157062"/>
                  </a:lnTo>
                  <a:lnTo>
                    <a:pt x="3033405" y="1157062"/>
                  </a:lnTo>
                  <a:lnTo>
                    <a:pt x="3036191" y="1144347"/>
                  </a:lnTo>
                  <a:lnTo>
                    <a:pt x="3048526" y="1131632"/>
                  </a:lnTo>
                  <a:lnTo>
                    <a:pt x="3518125" y="1131632"/>
                  </a:lnTo>
                  <a:lnTo>
                    <a:pt x="3504478" y="1118917"/>
                  </a:lnTo>
                  <a:lnTo>
                    <a:pt x="3467716" y="1106202"/>
                  </a:lnTo>
                  <a:lnTo>
                    <a:pt x="3420596" y="1080772"/>
                  </a:lnTo>
                  <a:lnTo>
                    <a:pt x="3301263" y="1080772"/>
                  </a:lnTo>
                  <a:lnTo>
                    <a:pt x="3293517" y="1068057"/>
                  </a:lnTo>
                  <a:lnTo>
                    <a:pt x="3283117" y="1042627"/>
                  </a:lnTo>
                  <a:lnTo>
                    <a:pt x="3269883" y="1029912"/>
                  </a:lnTo>
                  <a:lnTo>
                    <a:pt x="3253636" y="1004482"/>
                  </a:lnTo>
                  <a:lnTo>
                    <a:pt x="3226452" y="979052"/>
                  </a:lnTo>
                  <a:lnTo>
                    <a:pt x="3188563" y="966337"/>
                  </a:lnTo>
                  <a:lnTo>
                    <a:pt x="3138887" y="940907"/>
                  </a:lnTo>
                  <a:close/>
                </a:path>
                <a:path w="3888740" h="3763645">
                  <a:moveTo>
                    <a:pt x="832651" y="279729"/>
                  </a:moveTo>
                  <a:lnTo>
                    <a:pt x="722566" y="279729"/>
                  </a:lnTo>
                  <a:lnTo>
                    <a:pt x="673168" y="292444"/>
                  </a:lnTo>
                  <a:lnTo>
                    <a:pt x="632413" y="317874"/>
                  </a:lnTo>
                  <a:lnTo>
                    <a:pt x="599707" y="330589"/>
                  </a:lnTo>
                  <a:lnTo>
                    <a:pt x="533803" y="406879"/>
                  </a:lnTo>
                  <a:lnTo>
                    <a:pt x="508793" y="457738"/>
                  </a:lnTo>
                  <a:lnTo>
                    <a:pt x="495629" y="508598"/>
                  </a:lnTo>
                  <a:lnTo>
                    <a:pt x="490515" y="546743"/>
                  </a:lnTo>
                  <a:lnTo>
                    <a:pt x="489653" y="559458"/>
                  </a:lnTo>
                  <a:lnTo>
                    <a:pt x="489653" y="1080772"/>
                  </a:lnTo>
                  <a:lnTo>
                    <a:pt x="684019" y="1080772"/>
                  </a:lnTo>
                  <a:lnTo>
                    <a:pt x="684019" y="559458"/>
                  </a:lnTo>
                  <a:lnTo>
                    <a:pt x="684734" y="559458"/>
                  </a:lnTo>
                  <a:lnTo>
                    <a:pt x="688307" y="534028"/>
                  </a:lnTo>
                  <a:lnTo>
                    <a:pt x="696884" y="508598"/>
                  </a:lnTo>
                  <a:lnTo>
                    <a:pt x="712608" y="483168"/>
                  </a:lnTo>
                  <a:lnTo>
                    <a:pt x="731541" y="483168"/>
                  </a:lnTo>
                  <a:lnTo>
                    <a:pt x="751592" y="470453"/>
                  </a:lnTo>
                  <a:lnTo>
                    <a:pt x="1072750" y="470453"/>
                  </a:lnTo>
                  <a:lnTo>
                    <a:pt x="1072750" y="292444"/>
                  </a:lnTo>
                  <a:lnTo>
                    <a:pt x="856231" y="292444"/>
                  </a:lnTo>
                  <a:lnTo>
                    <a:pt x="832651" y="279729"/>
                  </a:lnTo>
                  <a:close/>
                </a:path>
                <a:path w="3888740" h="3763645">
                  <a:moveTo>
                    <a:pt x="1947409" y="559458"/>
                  </a:moveTo>
                  <a:lnTo>
                    <a:pt x="1895972" y="559458"/>
                  </a:lnTo>
                  <a:lnTo>
                    <a:pt x="1872397" y="572173"/>
                  </a:lnTo>
                  <a:lnTo>
                    <a:pt x="2005075" y="572173"/>
                  </a:lnTo>
                  <a:lnTo>
                    <a:pt x="1947409" y="559458"/>
                  </a:lnTo>
                  <a:close/>
                </a:path>
                <a:path w="3888740" h="3763645">
                  <a:moveTo>
                    <a:pt x="1232002" y="0"/>
                  </a:moveTo>
                  <a:lnTo>
                    <a:pt x="1111296" y="0"/>
                  </a:lnTo>
                  <a:lnTo>
                    <a:pt x="1061896" y="12714"/>
                  </a:lnTo>
                  <a:lnTo>
                    <a:pt x="1021139" y="25429"/>
                  </a:lnTo>
                  <a:lnTo>
                    <a:pt x="988433" y="50859"/>
                  </a:lnTo>
                  <a:lnTo>
                    <a:pt x="922534" y="127149"/>
                  </a:lnTo>
                  <a:lnTo>
                    <a:pt x="897525" y="178009"/>
                  </a:lnTo>
                  <a:lnTo>
                    <a:pt x="884361" y="228869"/>
                  </a:lnTo>
                  <a:lnTo>
                    <a:pt x="879246" y="267014"/>
                  </a:lnTo>
                  <a:lnTo>
                    <a:pt x="878385" y="279729"/>
                  </a:lnTo>
                  <a:lnTo>
                    <a:pt x="878385" y="292444"/>
                  </a:lnTo>
                  <a:lnTo>
                    <a:pt x="1072750" y="292444"/>
                  </a:lnTo>
                  <a:lnTo>
                    <a:pt x="1072750" y="279729"/>
                  </a:lnTo>
                  <a:lnTo>
                    <a:pt x="1073465" y="267014"/>
                  </a:lnTo>
                  <a:lnTo>
                    <a:pt x="1077037" y="254299"/>
                  </a:lnTo>
                  <a:lnTo>
                    <a:pt x="1085610" y="228869"/>
                  </a:lnTo>
                  <a:lnTo>
                    <a:pt x="1101326" y="203439"/>
                  </a:lnTo>
                  <a:lnTo>
                    <a:pt x="1107490" y="203439"/>
                  </a:lnTo>
                  <a:lnTo>
                    <a:pt x="1119908" y="190724"/>
                  </a:lnTo>
                  <a:lnTo>
                    <a:pt x="1448943" y="190724"/>
                  </a:lnTo>
                  <a:lnTo>
                    <a:pt x="1442891" y="165294"/>
                  </a:lnTo>
                  <a:lnTo>
                    <a:pt x="1429347" y="139864"/>
                  </a:lnTo>
                  <a:lnTo>
                    <a:pt x="1410445" y="114434"/>
                  </a:lnTo>
                  <a:lnTo>
                    <a:pt x="1385293" y="76289"/>
                  </a:lnTo>
                  <a:lnTo>
                    <a:pt x="1359783" y="50859"/>
                  </a:lnTo>
                  <a:lnTo>
                    <a:pt x="1326209" y="38144"/>
                  </a:lnTo>
                  <a:lnTo>
                    <a:pt x="1283855" y="12714"/>
                  </a:lnTo>
                  <a:lnTo>
                    <a:pt x="1232002" y="0"/>
                  </a:lnTo>
                  <a:close/>
                </a:path>
                <a:path w="3888740" h="3763645">
                  <a:moveTo>
                    <a:pt x="1448943" y="190724"/>
                  </a:moveTo>
                  <a:lnTo>
                    <a:pt x="1214113" y="190724"/>
                  </a:lnTo>
                  <a:lnTo>
                    <a:pt x="1230623" y="203439"/>
                  </a:lnTo>
                  <a:lnTo>
                    <a:pt x="1451969" y="203439"/>
                  </a:lnTo>
                  <a:lnTo>
                    <a:pt x="1448943" y="190724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73478" y="4569040"/>
              <a:ext cx="3062605" cy="189230"/>
            </a:xfrm>
            <a:custGeom>
              <a:avLst/>
              <a:gdLst/>
              <a:ahLst/>
              <a:cxnLst/>
              <a:rect l="l" t="t" r="r" b="b"/>
              <a:pathLst>
                <a:path w="3062604" h="189229">
                  <a:moveTo>
                    <a:pt x="1360538" y="0"/>
                  </a:moveTo>
                  <a:lnTo>
                    <a:pt x="0" y="0"/>
                  </a:lnTo>
                  <a:lnTo>
                    <a:pt x="0" y="188887"/>
                  </a:lnTo>
                  <a:lnTo>
                    <a:pt x="1360538" y="188887"/>
                  </a:lnTo>
                  <a:lnTo>
                    <a:pt x="1360538" y="0"/>
                  </a:lnTo>
                  <a:close/>
                </a:path>
                <a:path w="3062604" h="189229">
                  <a:moveTo>
                    <a:pt x="3062122" y="74409"/>
                  </a:moveTo>
                  <a:lnTo>
                    <a:pt x="2111387" y="74409"/>
                  </a:lnTo>
                  <a:lnTo>
                    <a:pt x="2111387" y="188887"/>
                  </a:lnTo>
                  <a:lnTo>
                    <a:pt x="3062122" y="188887"/>
                  </a:lnTo>
                  <a:lnTo>
                    <a:pt x="3062122" y="74409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9836" y="1859407"/>
            <a:ext cx="18014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9F91"/>
                </a:solidFill>
              </a:rPr>
              <a:t>VI</a:t>
            </a:r>
            <a:r>
              <a:rPr spc="-65" dirty="0">
                <a:solidFill>
                  <a:srgbClr val="009F91"/>
                </a:solidFill>
              </a:rPr>
              <a:t>SÃ</a:t>
            </a:r>
            <a:r>
              <a:rPr dirty="0">
                <a:solidFill>
                  <a:srgbClr val="009F91"/>
                </a:solidFill>
              </a:rPr>
              <a:t>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67941" y="2711272"/>
            <a:ext cx="4269740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00530" algn="just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Ser </a:t>
            </a:r>
            <a:r>
              <a:rPr sz="2800" spc="-20" dirty="0">
                <a:solidFill>
                  <a:srgbClr val="003641"/>
                </a:solidFill>
                <a:latin typeface="Calibri"/>
                <a:cs typeface="Calibri"/>
              </a:rPr>
              <a:t>referência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em </a:t>
            </a:r>
            <a:r>
              <a:rPr sz="2800" spc="-62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3641"/>
                </a:solidFill>
                <a:latin typeface="Calibri"/>
                <a:cs typeface="Calibri"/>
              </a:rPr>
              <a:t>cooperativismo,</a:t>
            </a:r>
            <a:r>
              <a:rPr sz="2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promovendo</a:t>
            </a:r>
            <a:endParaRPr sz="2800">
              <a:latin typeface="Calibri"/>
              <a:cs typeface="Calibri"/>
            </a:endParaRPr>
          </a:p>
          <a:p>
            <a:pPr marL="889000" marR="5080" indent="556260" algn="just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o</a:t>
            </a:r>
            <a:r>
              <a:rPr sz="2800" spc="-7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3641"/>
                </a:solidFill>
                <a:latin typeface="Calibri"/>
                <a:cs typeface="Calibri"/>
              </a:rPr>
              <a:t>desenvolvimento </a:t>
            </a:r>
            <a:r>
              <a:rPr sz="2800" b="1" spc="-6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3641"/>
                </a:solidFill>
                <a:latin typeface="Calibri"/>
                <a:cs typeface="Calibri"/>
              </a:rPr>
              <a:t>econômico e social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das </a:t>
            </a:r>
            <a:r>
              <a:rPr sz="2800" spc="-6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pessoas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2800" spc="-3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comunidade.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812050" y="5637273"/>
            <a:ext cx="4380230" cy="1221105"/>
            <a:chOff x="7812050" y="5637273"/>
            <a:chExt cx="4380230" cy="1221105"/>
          </a:xfrm>
        </p:grpSpPr>
        <p:sp>
          <p:nvSpPr>
            <p:cNvPr id="5" name="object 5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00571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3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12050" y="5637273"/>
              <a:ext cx="4380230" cy="1221105"/>
            </a:xfrm>
            <a:custGeom>
              <a:avLst/>
              <a:gdLst/>
              <a:ahLst/>
              <a:cxnLst/>
              <a:rect l="l" t="t" r="r" b="b"/>
              <a:pathLst>
                <a:path w="4380230" h="1221104">
                  <a:moveTo>
                    <a:pt x="4379948" y="0"/>
                  </a:moveTo>
                  <a:lnTo>
                    <a:pt x="107249" y="0"/>
                  </a:lnTo>
                  <a:lnTo>
                    <a:pt x="92804" y="5038"/>
                  </a:lnTo>
                  <a:lnTo>
                    <a:pt x="58920" y="24699"/>
                  </a:lnTo>
                  <a:lnTo>
                    <a:pt x="31775" y="51765"/>
                  </a:lnTo>
                  <a:lnTo>
                    <a:pt x="11418" y="86740"/>
                  </a:lnTo>
                  <a:lnTo>
                    <a:pt x="1454" y="123516"/>
                  </a:lnTo>
                  <a:lnTo>
                    <a:pt x="0" y="143634"/>
                  </a:lnTo>
                  <a:lnTo>
                    <a:pt x="120" y="149047"/>
                  </a:lnTo>
                  <a:lnTo>
                    <a:pt x="7387" y="190386"/>
                  </a:lnTo>
                  <a:lnTo>
                    <a:pt x="608628" y="1220723"/>
                  </a:lnTo>
                  <a:lnTo>
                    <a:pt x="652578" y="1220723"/>
                  </a:lnTo>
                  <a:lnTo>
                    <a:pt x="53663" y="201250"/>
                  </a:lnTo>
                  <a:lnTo>
                    <a:pt x="53246" y="200540"/>
                  </a:lnTo>
                  <a:lnTo>
                    <a:pt x="49818" y="194050"/>
                  </a:lnTo>
                  <a:lnTo>
                    <a:pt x="49198" y="192884"/>
                  </a:lnTo>
                  <a:lnTo>
                    <a:pt x="46435" y="186596"/>
                  </a:lnTo>
                  <a:lnTo>
                    <a:pt x="45982" y="185582"/>
                  </a:lnTo>
                  <a:lnTo>
                    <a:pt x="43689" y="179459"/>
                  </a:lnTo>
                  <a:lnTo>
                    <a:pt x="43184" y="178128"/>
                  </a:lnTo>
                  <a:lnTo>
                    <a:pt x="41490" y="172284"/>
                  </a:lnTo>
                  <a:lnTo>
                    <a:pt x="41256" y="171590"/>
                  </a:lnTo>
                  <a:lnTo>
                    <a:pt x="41075" y="170636"/>
                  </a:lnTo>
                  <a:lnTo>
                    <a:pt x="39798" y="164792"/>
                  </a:lnTo>
                  <a:lnTo>
                    <a:pt x="39650" y="164197"/>
                  </a:lnTo>
                  <a:lnTo>
                    <a:pt x="39580" y="163625"/>
                  </a:lnTo>
                  <a:lnTo>
                    <a:pt x="38662" y="157693"/>
                  </a:lnTo>
                  <a:lnTo>
                    <a:pt x="38521" y="156968"/>
                  </a:lnTo>
                  <a:lnTo>
                    <a:pt x="38493" y="156235"/>
                  </a:lnTo>
                  <a:lnTo>
                    <a:pt x="38087" y="150936"/>
                  </a:lnTo>
                  <a:lnTo>
                    <a:pt x="37993" y="150074"/>
                  </a:lnTo>
                  <a:lnTo>
                    <a:pt x="37849" y="143634"/>
                  </a:lnTo>
                  <a:lnTo>
                    <a:pt x="37804" y="141618"/>
                  </a:lnTo>
                  <a:lnTo>
                    <a:pt x="38959" y="129119"/>
                  </a:lnTo>
                  <a:lnTo>
                    <a:pt x="38805" y="129119"/>
                  </a:lnTo>
                  <a:lnTo>
                    <a:pt x="39161" y="126710"/>
                  </a:lnTo>
                  <a:lnTo>
                    <a:pt x="39321" y="126710"/>
                  </a:lnTo>
                  <a:lnTo>
                    <a:pt x="41819" y="115035"/>
                  </a:lnTo>
                  <a:lnTo>
                    <a:pt x="41668" y="115035"/>
                  </a:lnTo>
                  <a:lnTo>
                    <a:pt x="42305" y="112766"/>
                  </a:lnTo>
                  <a:lnTo>
                    <a:pt x="42457" y="112766"/>
                  </a:lnTo>
                  <a:lnTo>
                    <a:pt x="46348" y="101572"/>
                  </a:lnTo>
                  <a:lnTo>
                    <a:pt x="46173" y="101572"/>
                  </a:lnTo>
                  <a:lnTo>
                    <a:pt x="47154" y="99252"/>
                  </a:lnTo>
                  <a:lnTo>
                    <a:pt x="47341" y="99252"/>
                  </a:lnTo>
                  <a:lnTo>
                    <a:pt x="52629" y="88756"/>
                  </a:lnTo>
                  <a:lnTo>
                    <a:pt x="52474" y="88756"/>
                  </a:lnTo>
                  <a:lnTo>
                    <a:pt x="53645" y="86740"/>
                  </a:lnTo>
                  <a:lnTo>
                    <a:pt x="53820" y="86740"/>
                  </a:lnTo>
                  <a:lnTo>
                    <a:pt x="60474" y="76776"/>
                  </a:lnTo>
                  <a:lnTo>
                    <a:pt x="60293" y="76776"/>
                  </a:lnTo>
                  <a:lnTo>
                    <a:pt x="61743" y="74875"/>
                  </a:lnTo>
                  <a:lnTo>
                    <a:pt x="61942" y="74875"/>
                  </a:lnTo>
                  <a:lnTo>
                    <a:pt x="69770" y="65849"/>
                  </a:lnTo>
                  <a:lnTo>
                    <a:pt x="69562" y="65849"/>
                  </a:lnTo>
                  <a:lnTo>
                    <a:pt x="71265" y="64125"/>
                  </a:lnTo>
                  <a:lnTo>
                    <a:pt x="71495" y="64125"/>
                  </a:lnTo>
                  <a:lnTo>
                    <a:pt x="80479" y="56113"/>
                  </a:lnTo>
                  <a:lnTo>
                    <a:pt x="80250" y="56113"/>
                  </a:lnTo>
                  <a:lnTo>
                    <a:pt x="82142" y="54630"/>
                  </a:lnTo>
                  <a:lnTo>
                    <a:pt x="82414" y="54630"/>
                  </a:lnTo>
                  <a:lnTo>
                    <a:pt x="92381" y="47797"/>
                  </a:lnTo>
                  <a:lnTo>
                    <a:pt x="92085" y="47797"/>
                  </a:lnTo>
                  <a:lnTo>
                    <a:pt x="94248" y="46516"/>
                  </a:lnTo>
                  <a:lnTo>
                    <a:pt x="94617" y="46516"/>
                  </a:lnTo>
                  <a:lnTo>
                    <a:pt x="105572" y="40977"/>
                  </a:lnTo>
                  <a:lnTo>
                    <a:pt x="105196" y="40977"/>
                  </a:lnTo>
                  <a:lnTo>
                    <a:pt x="107502" y="40000"/>
                  </a:lnTo>
                  <a:lnTo>
                    <a:pt x="107994" y="40000"/>
                  </a:lnTo>
                  <a:lnTo>
                    <a:pt x="120279" y="35716"/>
                  </a:lnTo>
                  <a:lnTo>
                    <a:pt x="120002" y="35716"/>
                  </a:lnTo>
                  <a:lnTo>
                    <a:pt x="121842" y="35171"/>
                  </a:lnTo>
                  <a:lnTo>
                    <a:pt x="122293" y="35171"/>
                  </a:lnTo>
                  <a:lnTo>
                    <a:pt x="127781" y="33865"/>
                  </a:lnTo>
                  <a:lnTo>
                    <a:pt x="127583" y="33865"/>
                  </a:lnTo>
                  <a:lnTo>
                    <a:pt x="128793" y="33624"/>
                  </a:lnTo>
                  <a:lnTo>
                    <a:pt x="129006" y="33624"/>
                  </a:lnTo>
                  <a:lnTo>
                    <a:pt x="135525" y="32521"/>
                  </a:lnTo>
                  <a:lnTo>
                    <a:pt x="135326" y="32521"/>
                  </a:lnTo>
                  <a:lnTo>
                    <a:pt x="136574" y="32344"/>
                  </a:lnTo>
                  <a:lnTo>
                    <a:pt x="137075" y="32344"/>
                  </a:lnTo>
                  <a:lnTo>
                    <a:pt x="143821" y="31659"/>
                  </a:lnTo>
                  <a:lnTo>
                    <a:pt x="143359" y="31659"/>
                  </a:lnTo>
                  <a:lnTo>
                    <a:pt x="144696" y="31570"/>
                  </a:lnTo>
                  <a:lnTo>
                    <a:pt x="146264" y="31570"/>
                  </a:lnTo>
                  <a:lnTo>
                    <a:pt x="152490" y="31380"/>
                  </a:lnTo>
                  <a:lnTo>
                    <a:pt x="152338" y="31380"/>
                  </a:lnTo>
                  <a:lnTo>
                    <a:pt x="152905" y="31367"/>
                  </a:lnTo>
                  <a:lnTo>
                    <a:pt x="4379948" y="31367"/>
                  </a:lnTo>
                  <a:lnTo>
                    <a:pt x="4379948" y="0"/>
                  </a:lnTo>
                  <a:close/>
                </a:path>
                <a:path w="4380230" h="1221104">
                  <a:moveTo>
                    <a:pt x="53456" y="200898"/>
                  </a:moveTo>
                  <a:lnTo>
                    <a:pt x="53644" y="201250"/>
                  </a:lnTo>
                  <a:lnTo>
                    <a:pt x="53456" y="200898"/>
                  </a:lnTo>
                  <a:close/>
                </a:path>
                <a:path w="4380230" h="1221104">
                  <a:moveTo>
                    <a:pt x="53266" y="200540"/>
                  </a:moveTo>
                  <a:lnTo>
                    <a:pt x="53456" y="200898"/>
                  </a:lnTo>
                  <a:lnTo>
                    <a:pt x="53266" y="200540"/>
                  </a:lnTo>
                  <a:close/>
                </a:path>
                <a:path w="4380230" h="1221104">
                  <a:moveTo>
                    <a:pt x="49198" y="192884"/>
                  </a:moveTo>
                  <a:lnTo>
                    <a:pt x="49766" y="194050"/>
                  </a:lnTo>
                  <a:lnTo>
                    <a:pt x="49490" y="193433"/>
                  </a:lnTo>
                  <a:lnTo>
                    <a:pt x="49198" y="192884"/>
                  </a:lnTo>
                  <a:close/>
                </a:path>
                <a:path w="4380230" h="1221104">
                  <a:moveTo>
                    <a:pt x="49490" y="193433"/>
                  </a:moveTo>
                  <a:lnTo>
                    <a:pt x="49766" y="194050"/>
                  </a:lnTo>
                  <a:lnTo>
                    <a:pt x="49490" y="193433"/>
                  </a:lnTo>
                  <a:close/>
                </a:path>
                <a:path w="4380230" h="1221104">
                  <a:moveTo>
                    <a:pt x="49245" y="192884"/>
                  </a:moveTo>
                  <a:lnTo>
                    <a:pt x="49490" y="193433"/>
                  </a:lnTo>
                  <a:lnTo>
                    <a:pt x="49245" y="192884"/>
                  </a:lnTo>
                  <a:close/>
                </a:path>
                <a:path w="4380230" h="1221104">
                  <a:moveTo>
                    <a:pt x="45982" y="185582"/>
                  </a:moveTo>
                  <a:lnTo>
                    <a:pt x="46400" y="186596"/>
                  </a:lnTo>
                  <a:lnTo>
                    <a:pt x="46198" y="186064"/>
                  </a:lnTo>
                  <a:lnTo>
                    <a:pt x="45982" y="185582"/>
                  </a:lnTo>
                  <a:close/>
                </a:path>
                <a:path w="4380230" h="1221104">
                  <a:moveTo>
                    <a:pt x="46198" y="186064"/>
                  </a:moveTo>
                  <a:lnTo>
                    <a:pt x="46400" y="186596"/>
                  </a:lnTo>
                  <a:lnTo>
                    <a:pt x="46198" y="186064"/>
                  </a:lnTo>
                  <a:close/>
                </a:path>
                <a:path w="4380230" h="1221104">
                  <a:moveTo>
                    <a:pt x="46015" y="185582"/>
                  </a:moveTo>
                  <a:lnTo>
                    <a:pt x="46198" y="186064"/>
                  </a:lnTo>
                  <a:lnTo>
                    <a:pt x="46015" y="185582"/>
                  </a:lnTo>
                  <a:close/>
                </a:path>
                <a:path w="4380230" h="1221104">
                  <a:moveTo>
                    <a:pt x="43184" y="178128"/>
                  </a:moveTo>
                  <a:lnTo>
                    <a:pt x="43632" y="179459"/>
                  </a:lnTo>
                  <a:lnTo>
                    <a:pt x="43420" y="178748"/>
                  </a:lnTo>
                  <a:lnTo>
                    <a:pt x="43184" y="178128"/>
                  </a:lnTo>
                  <a:close/>
                </a:path>
                <a:path w="4380230" h="1221104">
                  <a:moveTo>
                    <a:pt x="43420" y="178748"/>
                  </a:moveTo>
                  <a:lnTo>
                    <a:pt x="43632" y="179459"/>
                  </a:lnTo>
                  <a:lnTo>
                    <a:pt x="43420" y="178748"/>
                  </a:lnTo>
                  <a:close/>
                </a:path>
                <a:path w="4380230" h="1221104">
                  <a:moveTo>
                    <a:pt x="43234" y="178128"/>
                  </a:moveTo>
                  <a:lnTo>
                    <a:pt x="43420" y="178748"/>
                  </a:lnTo>
                  <a:lnTo>
                    <a:pt x="43234" y="178128"/>
                  </a:lnTo>
                  <a:close/>
                </a:path>
                <a:path w="4380230" h="1221104">
                  <a:moveTo>
                    <a:pt x="41078" y="170902"/>
                  </a:moveTo>
                  <a:lnTo>
                    <a:pt x="41435" y="172284"/>
                  </a:lnTo>
                  <a:lnTo>
                    <a:pt x="41283" y="171590"/>
                  </a:lnTo>
                  <a:lnTo>
                    <a:pt x="41078" y="170902"/>
                  </a:lnTo>
                  <a:close/>
                </a:path>
                <a:path w="4380230" h="1221104">
                  <a:moveTo>
                    <a:pt x="41283" y="171590"/>
                  </a:moveTo>
                  <a:lnTo>
                    <a:pt x="41435" y="172284"/>
                  </a:lnTo>
                  <a:lnTo>
                    <a:pt x="41283" y="171590"/>
                  </a:lnTo>
                  <a:close/>
                </a:path>
                <a:path w="4380230" h="1221104">
                  <a:moveTo>
                    <a:pt x="41133" y="170902"/>
                  </a:moveTo>
                  <a:lnTo>
                    <a:pt x="41283" y="171590"/>
                  </a:lnTo>
                  <a:lnTo>
                    <a:pt x="41133" y="170902"/>
                  </a:lnTo>
                  <a:close/>
                </a:path>
                <a:path w="4380230" h="1221104">
                  <a:moveTo>
                    <a:pt x="39543" y="163625"/>
                  </a:moveTo>
                  <a:lnTo>
                    <a:pt x="39760" y="164792"/>
                  </a:lnTo>
                  <a:lnTo>
                    <a:pt x="39668" y="164197"/>
                  </a:lnTo>
                  <a:lnTo>
                    <a:pt x="39543" y="163625"/>
                  </a:lnTo>
                  <a:close/>
                </a:path>
                <a:path w="4380230" h="1221104">
                  <a:moveTo>
                    <a:pt x="39668" y="164197"/>
                  </a:moveTo>
                  <a:lnTo>
                    <a:pt x="39760" y="164792"/>
                  </a:lnTo>
                  <a:lnTo>
                    <a:pt x="39668" y="164197"/>
                  </a:lnTo>
                  <a:close/>
                </a:path>
                <a:path w="4380230" h="1221104">
                  <a:moveTo>
                    <a:pt x="39580" y="163625"/>
                  </a:moveTo>
                  <a:lnTo>
                    <a:pt x="39668" y="164197"/>
                  </a:lnTo>
                  <a:lnTo>
                    <a:pt x="39580" y="163625"/>
                  </a:lnTo>
                  <a:close/>
                </a:path>
                <a:path w="4380230" h="1221104">
                  <a:moveTo>
                    <a:pt x="38436" y="156235"/>
                  </a:moveTo>
                  <a:lnTo>
                    <a:pt x="38605" y="157693"/>
                  </a:lnTo>
                  <a:lnTo>
                    <a:pt x="38549" y="156968"/>
                  </a:lnTo>
                  <a:lnTo>
                    <a:pt x="38436" y="156235"/>
                  </a:lnTo>
                  <a:close/>
                </a:path>
                <a:path w="4380230" h="1221104">
                  <a:moveTo>
                    <a:pt x="38549" y="156968"/>
                  </a:moveTo>
                  <a:lnTo>
                    <a:pt x="38605" y="157693"/>
                  </a:lnTo>
                  <a:lnTo>
                    <a:pt x="38549" y="156968"/>
                  </a:lnTo>
                  <a:close/>
                </a:path>
                <a:path w="4380230" h="1221104">
                  <a:moveTo>
                    <a:pt x="38493" y="156235"/>
                  </a:moveTo>
                  <a:lnTo>
                    <a:pt x="38549" y="156968"/>
                  </a:lnTo>
                  <a:lnTo>
                    <a:pt x="38493" y="156235"/>
                  </a:lnTo>
                  <a:close/>
                </a:path>
                <a:path w="4380230" h="1221104">
                  <a:moveTo>
                    <a:pt x="37982" y="149554"/>
                  </a:moveTo>
                  <a:lnTo>
                    <a:pt x="37993" y="150074"/>
                  </a:lnTo>
                  <a:lnTo>
                    <a:pt x="37982" y="149554"/>
                  </a:lnTo>
                  <a:close/>
                </a:path>
                <a:path w="4380230" h="1221104">
                  <a:moveTo>
                    <a:pt x="37970" y="149047"/>
                  </a:moveTo>
                  <a:lnTo>
                    <a:pt x="37982" y="149554"/>
                  </a:lnTo>
                  <a:lnTo>
                    <a:pt x="37970" y="149047"/>
                  </a:lnTo>
                  <a:close/>
                </a:path>
                <a:path w="4380230" h="1221104">
                  <a:moveTo>
                    <a:pt x="37827" y="142627"/>
                  </a:moveTo>
                  <a:lnTo>
                    <a:pt x="37742" y="143634"/>
                  </a:lnTo>
                  <a:lnTo>
                    <a:pt x="37827" y="142627"/>
                  </a:lnTo>
                  <a:close/>
                </a:path>
                <a:path w="4380230" h="1221104">
                  <a:moveTo>
                    <a:pt x="37911" y="141618"/>
                  </a:moveTo>
                  <a:lnTo>
                    <a:pt x="37827" y="142627"/>
                  </a:lnTo>
                  <a:lnTo>
                    <a:pt x="37911" y="141618"/>
                  </a:lnTo>
                  <a:close/>
                </a:path>
                <a:path w="4380230" h="1221104">
                  <a:moveTo>
                    <a:pt x="39161" y="126710"/>
                  </a:moveTo>
                  <a:lnTo>
                    <a:pt x="38805" y="129119"/>
                  </a:lnTo>
                  <a:lnTo>
                    <a:pt x="39058" y="127938"/>
                  </a:lnTo>
                  <a:lnTo>
                    <a:pt x="39161" y="126710"/>
                  </a:lnTo>
                  <a:close/>
                </a:path>
                <a:path w="4380230" h="1221104">
                  <a:moveTo>
                    <a:pt x="39058" y="127938"/>
                  </a:moveTo>
                  <a:lnTo>
                    <a:pt x="38805" y="129119"/>
                  </a:lnTo>
                  <a:lnTo>
                    <a:pt x="38959" y="129119"/>
                  </a:lnTo>
                  <a:lnTo>
                    <a:pt x="39058" y="127938"/>
                  </a:lnTo>
                  <a:close/>
                </a:path>
                <a:path w="4380230" h="1221104">
                  <a:moveTo>
                    <a:pt x="39321" y="126710"/>
                  </a:moveTo>
                  <a:lnTo>
                    <a:pt x="39161" y="126710"/>
                  </a:lnTo>
                  <a:lnTo>
                    <a:pt x="39058" y="127938"/>
                  </a:lnTo>
                  <a:lnTo>
                    <a:pt x="39321" y="126710"/>
                  </a:lnTo>
                  <a:close/>
                </a:path>
                <a:path w="4380230" h="1221104">
                  <a:moveTo>
                    <a:pt x="42305" y="112766"/>
                  </a:moveTo>
                  <a:lnTo>
                    <a:pt x="41668" y="115035"/>
                  </a:lnTo>
                  <a:lnTo>
                    <a:pt x="42062" y="113903"/>
                  </a:lnTo>
                  <a:lnTo>
                    <a:pt x="42305" y="112766"/>
                  </a:lnTo>
                  <a:close/>
                </a:path>
                <a:path w="4380230" h="1221104">
                  <a:moveTo>
                    <a:pt x="42062" y="113903"/>
                  </a:moveTo>
                  <a:lnTo>
                    <a:pt x="41668" y="115035"/>
                  </a:lnTo>
                  <a:lnTo>
                    <a:pt x="41819" y="115035"/>
                  </a:lnTo>
                  <a:lnTo>
                    <a:pt x="42062" y="113903"/>
                  </a:lnTo>
                  <a:close/>
                </a:path>
                <a:path w="4380230" h="1221104">
                  <a:moveTo>
                    <a:pt x="42457" y="112766"/>
                  </a:moveTo>
                  <a:lnTo>
                    <a:pt x="42305" y="112766"/>
                  </a:lnTo>
                  <a:lnTo>
                    <a:pt x="42062" y="113903"/>
                  </a:lnTo>
                  <a:lnTo>
                    <a:pt x="42457" y="112766"/>
                  </a:lnTo>
                  <a:close/>
                </a:path>
                <a:path w="4380230" h="1221104">
                  <a:moveTo>
                    <a:pt x="47154" y="99252"/>
                  </a:moveTo>
                  <a:lnTo>
                    <a:pt x="46173" y="101572"/>
                  </a:lnTo>
                  <a:lnTo>
                    <a:pt x="46736" y="100453"/>
                  </a:lnTo>
                  <a:lnTo>
                    <a:pt x="47154" y="99252"/>
                  </a:lnTo>
                  <a:close/>
                </a:path>
                <a:path w="4380230" h="1221104">
                  <a:moveTo>
                    <a:pt x="46736" y="100453"/>
                  </a:moveTo>
                  <a:lnTo>
                    <a:pt x="46173" y="101572"/>
                  </a:lnTo>
                  <a:lnTo>
                    <a:pt x="46348" y="101572"/>
                  </a:lnTo>
                  <a:lnTo>
                    <a:pt x="46736" y="100453"/>
                  </a:lnTo>
                  <a:close/>
                </a:path>
                <a:path w="4380230" h="1221104">
                  <a:moveTo>
                    <a:pt x="47341" y="99252"/>
                  </a:moveTo>
                  <a:lnTo>
                    <a:pt x="47154" y="99252"/>
                  </a:lnTo>
                  <a:lnTo>
                    <a:pt x="46736" y="100453"/>
                  </a:lnTo>
                  <a:lnTo>
                    <a:pt x="47341" y="99252"/>
                  </a:lnTo>
                  <a:close/>
                </a:path>
                <a:path w="4380230" h="1221104">
                  <a:moveTo>
                    <a:pt x="53645" y="86740"/>
                  </a:moveTo>
                  <a:lnTo>
                    <a:pt x="52474" y="88756"/>
                  </a:lnTo>
                  <a:lnTo>
                    <a:pt x="53105" y="87811"/>
                  </a:lnTo>
                  <a:lnTo>
                    <a:pt x="53645" y="86740"/>
                  </a:lnTo>
                  <a:close/>
                </a:path>
                <a:path w="4380230" h="1221104">
                  <a:moveTo>
                    <a:pt x="53105" y="87811"/>
                  </a:moveTo>
                  <a:lnTo>
                    <a:pt x="52474" y="88756"/>
                  </a:lnTo>
                  <a:lnTo>
                    <a:pt x="52629" y="88756"/>
                  </a:lnTo>
                  <a:lnTo>
                    <a:pt x="53105" y="87811"/>
                  </a:lnTo>
                  <a:close/>
                </a:path>
                <a:path w="4380230" h="1221104">
                  <a:moveTo>
                    <a:pt x="53820" y="86740"/>
                  </a:moveTo>
                  <a:lnTo>
                    <a:pt x="53645" y="86740"/>
                  </a:lnTo>
                  <a:lnTo>
                    <a:pt x="53105" y="87811"/>
                  </a:lnTo>
                  <a:lnTo>
                    <a:pt x="53820" y="86740"/>
                  </a:lnTo>
                  <a:close/>
                </a:path>
                <a:path w="4380230" h="1221104">
                  <a:moveTo>
                    <a:pt x="61743" y="74875"/>
                  </a:moveTo>
                  <a:lnTo>
                    <a:pt x="60293" y="76776"/>
                  </a:lnTo>
                  <a:lnTo>
                    <a:pt x="61078" y="75871"/>
                  </a:lnTo>
                  <a:lnTo>
                    <a:pt x="61743" y="74875"/>
                  </a:lnTo>
                  <a:close/>
                </a:path>
                <a:path w="4380230" h="1221104">
                  <a:moveTo>
                    <a:pt x="61078" y="75871"/>
                  </a:moveTo>
                  <a:lnTo>
                    <a:pt x="60293" y="76776"/>
                  </a:lnTo>
                  <a:lnTo>
                    <a:pt x="60474" y="76776"/>
                  </a:lnTo>
                  <a:lnTo>
                    <a:pt x="61078" y="75871"/>
                  </a:lnTo>
                  <a:close/>
                </a:path>
                <a:path w="4380230" h="1221104">
                  <a:moveTo>
                    <a:pt x="61942" y="74875"/>
                  </a:moveTo>
                  <a:lnTo>
                    <a:pt x="61743" y="74875"/>
                  </a:lnTo>
                  <a:lnTo>
                    <a:pt x="61078" y="75871"/>
                  </a:lnTo>
                  <a:lnTo>
                    <a:pt x="61942" y="74875"/>
                  </a:lnTo>
                  <a:close/>
                </a:path>
                <a:path w="4380230" h="1221104">
                  <a:moveTo>
                    <a:pt x="71265" y="64125"/>
                  </a:moveTo>
                  <a:lnTo>
                    <a:pt x="69562" y="65849"/>
                  </a:lnTo>
                  <a:lnTo>
                    <a:pt x="70477" y="65032"/>
                  </a:lnTo>
                  <a:lnTo>
                    <a:pt x="71265" y="64125"/>
                  </a:lnTo>
                  <a:close/>
                </a:path>
                <a:path w="4380230" h="1221104">
                  <a:moveTo>
                    <a:pt x="70477" y="65032"/>
                  </a:moveTo>
                  <a:lnTo>
                    <a:pt x="69562" y="65849"/>
                  </a:lnTo>
                  <a:lnTo>
                    <a:pt x="69770" y="65849"/>
                  </a:lnTo>
                  <a:lnTo>
                    <a:pt x="70477" y="65032"/>
                  </a:lnTo>
                  <a:close/>
                </a:path>
                <a:path w="4380230" h="1221104">
                  <a:moveTo>
                    <a:pt x="71495" y="64125"/>
                  </a:moveTo>
                  <a:lnTo>
                    <a:pt x="71265" y="64125"/>
                  </a:lnTo>
                  <a:lnTo>
                    <a:pt x="70477" y="65032"/>
                  </a:lnTo>
                  <a:lnTo>
                    <a:pt x="71495" y="64125"/>
                  </a:lnTo>
                  <a:close/>
                </a:path>
                <a:path w="4380230" h="1221104">
                  <a:moveTo>
                    <a:pt x="82142" y="54630"/>
                  </a:moveTo>
                  <a:lnTo>
                    <a:pt x="80250" y="56113"/>
                  </a:lnTo>
                  <a:lnTo>
                    <a:pt x="81238" y="55435"/>
                  </a:lnTo>
                  <a:lnTo>
                    <a:pt x="82142" y="54630"/>
                  </a:lnTo>
                  <a:close/>
                </a:path>
                <a:path w="4380230" h="1221104">
                  <a:moveTo>
                    <a:pt x="81238" y="55435"/>
                  </a:moveTo>
                  <a:lnTo>
                    <a:pt x="80250" y="56113"/>
                  </a:lnTo>
                  <a:lnTo>
                    <a:pt x="80479" y="56113"/>
                  </a:lnTo>
                  <a:lnTo>
                    <a:pt x="81238" y="55435"/>
                  </a:lnTo>
                  <a:close/>
                </a:path>
                <a:path w="4380230" h="1221104">
                  <a:moveTo>
                    <a:pt x="82414" y="54630"/>
                  </a:moveTo>
                  <a:lnTo>
                    <a:pt x="82142" y="54630"/>
                  </a:lnTo>
                  <a:lnTo>
                    <a:pt x="81238" y="55435"/>
                  </a:lnTo>
                  <a:lnTo>
                    <a:pt x="82414" y="54630"/>
                  </a:lnTo>
                  <a:close/>
                </a:path>
                <a:path w="4380230" h="1221104">
                  <a:moveTo>
                    <a:pt x="94248" y="46516"/>
                  </a:moveTo>
                  <a:lnTo>
                    <a:pt x="92085" y="47797"/>
                  </a:lnTo>
                  <a:lnTo>
                    <a:pt x="93210" y="47228"/>
                  </a:lnTo>
                  <a:lnTo>
                    <a:pt x="94248" y="46516"/>
                  </a:lnTo>
                  <a:close/>
                </a:path>
                <a:path w="4380230" h="1221104">
                  <a:moveTo>
                    <a:pt x="93210" y="47228"/>
                  </a:moveTo>
                  <a:lnTo>
                    <a:pt x="92085" y="47797"/>
                  </a:lnTo>
                  <a:lnTo>
                    <a:pt x="92381" y="47797"/>
                  </a:lnTo>
                  <a:lnTo>
                    <a:pt x="93210" y="47228"/>
                  </a:lnTo>
                  <a:close/>
                </a:path>
                <a:path w="4380230" h="1221104">
                  <a:moveTo>
                    <a:pt x="94617" y="46516"/>
                  </a:moveTo>
                  <a:lnTo>
                    <a:pt x="94248" y="46516"/>
                  </a:lnTo>
                  <a:lnTo>
                    <a:pt x="93210" y="47228"/>
                  </a:lnTo>
                  <a:lnTo>
                    <a:pt x="94617" y="46516"/>
                  </a:lnTo>
                  <a:close/>
                </a:path>
                <a:path w="4380230" h="1221104">
                  <a:moveTo>
                    <a:pt x="107502" y="40000"/>
                  </a:moveTo>
                  <a:lnTo>
                    <a:pt x="105196" y="40977"/>
                  </a:lnTo>
                  <a:lnTo>
                    <a:pt x="106408" y="40554"/>
                  </a:lnTo>
                  <a:lnTo>
                    <a:pt x="107502" y="40000"/>
                  </a:lnTo>
                  <a:close/>
                </a:path>
                <a:path w="4380230" h="1221104">
                  <a:moveTo>
                    <a:pt x="106408" y="40554"/>
                  </a:moveTo>
                  <a:lnTo>
                    <a:pt x="105196" y="40977"/>
                  </a:lnTo>
                  <a:lnTo>
                    <a:pt x="105572" y="40977"/>
                  </a:lnTo>
                  <a:lnTo>
                    <a:pt x="106408" y="40554"/>
                  </a:lnTo>
                  <a:close/>
                </a:path>
                <a:path w="4380230" h="1221104">
                  <a:moveTo>
                    <a:pt x="107994" y="40000"/>
                  </a:moveTo>
                  <a:lnTo>
                    <a:pt x="107502" y="40000"/>
                  </a:lnTo>
                  <a:lnTo>
                    <a:pt x="106408" y="40554"/>
                  </a:lnTo>
                  <a:lnTo>
                    <a:pt x="107994" y="40000"/>
                  </a:lnTo>
                  <a:close/>
                </a:path>
                <a:path w="4380230" h="1221104">
                  <a:moveTo>
                    <a:pt x="121842" y="35171"/>
                  </a:moveTo>
                  <a:lnTo>
                    <a:pt x="120002" y="35716"/>
                  </a:lnTo>
                  <a:lnTo>
                    <a:pt x="120874" y="35508"/>
                  </a:lnTo>
                  <a:lnTo>
                    <a:pt x="121842" y="35171"/>
                  </a:lnTo>
                  <a:close/>
                </a:path>
                <a:path w="4380230" h="1221104">
                  <a:moveTo>
                    <a:pt x="120874" y="35508"/>
                  </a:moveTo>
                  <a:lnTo>
                    <a:pt x="120002" y="35716"/>
                  </a:lnTo>
                  <a:lnTo>
                    <a:pt x="120279" y="35716"/>
                  </a:lnTo>
                  <a:lnTo>
                    <a:pt x="120874" y="35508"/>
                  </a:lnTo>
                  <a:close/>
                </a:path>
                <a:path w="4380230" h="1221104">
                  <a:moveTo>
                    <a:pt x="122293" y="35171"/>
                  </a:moveTo>
                  <a:lnTo>
                    <a:pt x="121842" y="35171"/>
                  </a:lnTo>
                  <a:lnTo>
                    <a:pt x="120874" y="35508"/>
                  </a:lnTo>
                  <a:lnTo>
                    <a:pt x="122293" y="35171"/>
                  </a:lnTo>
                  <a:close/>
                </a:path>
                <a:path w="4380230" h="1221104">
                  <a:moveTo>
                    <a:pt x="128793" y="33624"/>
                  </a:moveTo>
                  <a:lnTo>
                    <a:pt x="127583" y="33865"/>
                  </a:lnTo>
                  <a:lnTo>
                    <a:pt x="128269" y="33749"/>
                  </a:lnTo>
                  <a:lnTo>
                    <a:pt x="128793" y="33624"/>
                  </a:lnTo>
                  <a:close/>
                </a:path>
                <a:path w="4380230" h="1221104">
                  <a:moveTo>
                    <a:pt x="128269" y="33749"/>
                  </a:moveTo>
                  <a:lnTo>
                    <a:pt x="127583" y="33865"/>
                  </a:lnTo>
                  <a:lnTo>
                    <a:pt x="127781" y="33865"/>
                  </a:lnTo>
                  <a:lnTo>
                    <a:pt x="128269" y="33749"/>
                  </a:lnTo>
                  <a:close/>
                </a:path>
                <a:path w="4380230" h="1221104">
                  <a:moveTo>
                    <a:pt x="129006" y="33624"/>
                  </a:moveTo>
                  <a:lnTo>
                    <a:pt x="128793" y="33624"/>
                  </a:lnTo>
                  <a:lnTo>
                    <a:pt x="128269" y="33749"/>
                  </a:lnTo>
                  <a:lnTo>
                    <a:pt x="129006" y="33624"/>
                  </a:lnTo>
                  <a:close/>
                </a:path>
                <a:path w="4380230" h="1221104">
                  <a:moveTo>
                    <a:pt x="136574" y="32344"/>
                  </a:moveTo>
                  <a:lnTo>
                    <a:pt x="135326" y="32521"/>
                  </a:lnTo>
                  <a:lnTo>
                    <a:pt x="135824" y="32471"/>
                  </a:lnTo>
                  <a:lnTo>
                    <a:pt x="136574" y="32344"/>
                  </a:lnTo>
                  <a:close/>
                </a:path>
                <a:path w="4380230" h="1221104">
                  <a:moveTo>
                    <a:pt x="135824" y="32471"/>
                  </a:moveTo>
                  <a:lnTo>
                    <a:pt x="135326" y="32521"/>
                  </a:lnTo>
                  <a:lnTo>
                    <a:pt x="135525" y="32521"/>
                  </a:lnTo>
                  <a:lnTo>
                    <a:pt x="135824" y="32471"/>
                  </a:lnTo>
                  <a:close/>
                </a:path>
                <a:path w="4380230" h="1221104">
                  <a:moveTo>
                    <a:pt x="137075" y="32344"/>
                  </a:moveTo>
                  <a:lnTo>
                    <a:pt x="136574" y="32344"/>
                  </a:lnTo>
                  <a:lnTo>
                    <a:pt x="135824" y="32471"/>
                  </a:lnTo>
                  <a:lnTo>
                    <a:pt x="137075" y="32344"/>
                  </a:lnTo>
                  <a:close/>
                </a:path>
                <a:path w="4380230" h="1221104">
                  <a:moveTo>
                    <a:pt x="144696" y="31570"/>
                  </a:moveTo>
                  <a:lnTo>
                    <a:pt x="143359" y="31659"/>
                  </a:lnTo>
                  <a:lnTo>
                    <a:pt x="144020" y="31639"/>
                  </a:lnTo>
                  <a:lnTo>
                    <a:pt x="144696" y="31570"/>
                  </a:lnTo>
                  <a:close/>
                </a:path>
                <a:path w="4380230" h="1221104">
                  <a:moveTo>
                    <a:pt x="144020" y="31639"/>
                  </a:moveTo>
                  <a:lnTo>
                    <a:pt x="143359" y="31659"/>
                  </a:lnTo>
                  <a:lnTo>
                    <a:pt x="143821" y="31659"/>
                  </a:lnTo>
                  <a:lnTo>
                    <a:pt x="144020" y="31639"/>
                  </a:lnTo>
                  <a:close/>
                </a:path>
                <a:path w="4380230" h="1221104">
                  <a:moveTo>
                    <a:pt x="146264" y="31570"/>
                  </a:moveTo>
                  <a:lnTo>
                    <a:pt x="144696" y="31570"/>
                  </a:lnTo>
                  <a:lnTo>
                    <a:pt x="144020" y="31639"/>
                  </a:lnTo>
                  <a:lnTo>
                    <a:pt x="146264" y="31570"/>
                  </a:lnTo>
                  <a:close/>
                </a:path>
              </a:pathLst>
            </a:custGeom>
            <a:solidFill>
              <a:srgbClr val="1231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0" y="38"/>
            <a:ext cx="5759450" cy="1054735"/>
          </a:xfrm>
          <a:custGeom>
            <a:avLst/>
            <a:gdLst/>
            <a:ahLst/>
            <a:cxnLst/>
            <a:rect l="l" t="t" r="r" b="b"/>
            <a:pathLst>
              <a:path w="5759450" h="1054735">
                <a:moveTo>
                  <a:pt x="0" y="0"/>
                </a:moveTo>
                <a:lnTo>
                  <a:pt x="5758851" y="0"/>
                </a:lnTo>
                <a:lnTo>
                  <a:pt x="5192986" y="963178"/>
                </a:lnTo>
                <a:lnTo>
                  <a:pt x="5163140" y="1001374"/>
                </a:lnTo>
                <a:lnTo>
                  <a:pt x="5124992" y="1030325"/>
                </a:lnTo>
                <a:lnTo>
                  <a:pt x="5080597" y="1048683"/>
                </a:lnTo>
                <a:lnTo>
                  <a:pt x="5036038" y="1054569"/>
                </a:lnTo>
                <a:lnTo>
                  <a:pt x="0" y="1054569"/>
                </a:lnTo>
                <a:lnTo>
                  <a:pt x="0" y="0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6608064" y="2988523"/>
            <a:ext cx="1166495" cy="1741805"/>
            <a:chOff x="6608064" y="2988523"/>
            <a:chExt cx="1166495" cy="1741805"/>
          </a:xfrm>
        </p:grpSpPr>
        <p:sp>
          <p:nvSpPr>
            <p:cNvPr id="11" name="object 11"/>
            <p:cNvSpPr/>
            <p:nvPr/>
          </p:nvSpPr>
          <p:spPr>
            <a:xfrm>
              <a:off x="7014527" y="3157841"/>
              <a:ext cx="567690" cy="695325"/>
            </a:xfrm>
            <a:custGeom>
              <a:avLst/>
              <a:gdLst/>
              <a:ahLst/>
              <a:cxnLst/>
              <a:rect l="l" t="t" r="r" b="b"/>
              <a:pathLst>
                <a:path w="567690" h="695325">
                  <a:moveTo>
                    <a:pt x="283783" y="0"/>
                  </a:moveTo>
                  <a:lnTo>
                    <a:pt x="241920" y="3760"/>
                  </a:lnTo>
                  <a:lnTo>
                    <a:pt x="201939" y="14687"/>
                  </a:lnTo>
                  <a:lnTo>
                    <a:pt x="164285" y="32250"/>
                  </a:lnTo>
                  <a:lnTo>
                    <a:pt x="129401" y="55918"/>
                  </a:lnTo>
                  <a:lnTo>
                    <a:pt x="97730" y="85162"/>
                  </a:lnTo>
                  <a:lnTo>
                    <a:pt x="69715" y="119450"/>
                  </a:lnTo>
                  <a:lnTo>
                    <a:pt x="45799" y="158252"/>
                  </a:lnTo>
                  <a:lnTo>
                    <a:pt x="26427" y="201037"/>
                  </a:lnTo>
                  <a:lnTo>
                    <a:pt x="12040" y="247275"/>
                  </a:lnTo>
                  <a:lnTo>
                    <a:pt x="3084" y="296435"/>
                  </a:lnTo>
                  <a:lnTo>
                    <a:pt x="0" y="347987"/>
                  </a:lnTo>
                  <a:lnTo>
                    <a:pt x="3084" y="399290"/>
                  </a:lnTo>
                  <a:lnTo>
                    <a:pt x="12041" y="448247"/>
                  </a:lnTo>
                  <a:lnTo>
                    <a:pt x="26427" y="494323"/>
                  </a:lnTo>
                  <a:lnTo>
                    <a:pt x="45799" y="536981"/>
                  </a:lnTo>
                  <a:lnTo>
                    <a:pt x="69715" y="575688"/>
                  </a:lnTo>
                  <a:lnTo>
                    <a:pt x="97730" y="609908"/>
                  </a:lnTo>
                  <a:lnTo>
                    <a:pt x="129401" y="639106"/>
                  </a:lnTo>
                  <a:lnTo>
                    <a:pt x="164285" y="662747"/>
                  </a:lnTo>
                  <a:lnTo>
                    <a:pt x="201939" y="680296"/>
                  </a:lnTo>
                  <a:lnTo>
                    <a:pt x="241920" y="691217"/>
                  </a:lnTo>
                  <a:lnTo>
                    <a:pt x="283783" y="694977"/>
                  </a:lnTo>
                  <a:lnTo>
                    <a:pt x="325647" y="691217"/>
                  </a:lnTo>
                  <a:lnTo>
                    <a:pt x="365628" y="680296"/>
                  </a:lnTo>
                  <a:lnTo>
                    <a:pt x="403282" y="662747"/>
                  </a:lnTo>
                  <a:lnTo>
                    <a:pt x="438166" y="639106"/>
                  </a:lnTo>
                  <a:lnTo>
                    <a:pt x="469837" y="609908"/>
                  </a:lnTo>
                  <a:lnTo>
                    <a:pt x="497852" y="575688"/>
                  </a:lnTo>
                  <a:lnTo>
                    <a:pt x="521767" y="536981"/>
                  </a:lnTo>
                  <a:lnTo>
                    <a:pt x="541140" y="494323"/>
                  </a:lnTo>
                  <a:lnTo>
                    <a:pt x="555526" y="448247"/>
                  </a:lnTo>
                  <a:lnTo>
                    <a:pt x="564483" y="399290"/>
                  </a:lnTo>
                  <a:lnTo>
                    <a:pt x="567567" y="347987"/>
                  </a:lnTo>
                  <a:lnTo>
                    <a:pt x="564483" y="296435"/>
                  </a:lnTo>
                  <a:lnTo>
                    <a:pt x="555526" y="247275"/>
                  </a:lnTo>
                  <a:lnTo>
                    <a:pt x="541140" y="201037"/>
                  </a:lnTo>
                  <a:lnTo>
                    <a:pt x="521767" y="158252"/>
                  </a:lnTo>
                  <a:lnTo>
                    <a:pt x="497852" y="119450"/>
                  </a:lnTo>
                  <a:lnTo>
                    <a:pt x="469837" y="85162"/>
                  </a:lnTo>
                  <a:lnTo>
                    <a:pt x="438166" y="55918"/>
                  </a:lnTo>
                  <a:lnTo>
                    <a:pt x="403281" y="32250"/>
                  </a:lnTo>
                  <a:lnTo>
                    <a:pt x="365627" y="14687"/>
                  </a:lnTo>
                  <a:lnTo>
                    <a:pt x="325647" y="3760"/>
                  </a:lnTo>
                  <a:lnTo>
                    <a:pt x="283783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48037" y="4084839"/>
              <a:ext cx="729615" cy="546735"/>
            </a:xfrm>
            <a:custGeom>
              <a:avLst/>
              <a:gdLst/>
              <a:ahLst/>
              <a:cxnLst/>
              <a:rect l="l" t="t" r="r" b="b"/>
              <a:pathLst>
                <a:path w="729615" h="546735">
                  <a:moveTo>
                    <a:pt x="729583" y="0"/>
                  </a:moveTo>
                  <a:lnTo>
                    <a:pt x="0" y="0"/>
                  </a:lnTo>
                  <a:lnTo>
                    <a:pt x="0" y="546306"/>
                  </a:lnTo>
                  <a:lnTo>
                    <a:pt x="729583" y="546306"/>
                  </a:lnTo>
                  <a:lnTo>
                    <a:pt x="729583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08064" y="2988523"/>
              <a:ext cx="1166495" cy="1741805"/>
            </a:xfrm>
            <a:custGeom>
              <a:avLst/>
              <a:gdLst/>
              <a:ahLst/>
              <a:cxnLst/>
              <a:rect l="l" t="t" r="r" b="b"/>
              <a:pathLst>
                <a:path w="1166495" h="1741804">
                  <a:moveTo>
                    <a:pt x="869128" y="970025"/>
                  </a:moveTo>
                  <a:lnTo>
                    <a:pt x="256618" y="970025"/>
                  </a:lnTo>
                  <a:lnTo>
                    <a:pt x="204182" y="974195"/>
                  </a:lnTo>
                  <a:lnTo>
                    <a:pt x="155674" y="986192"/>
                  </a:lnTo>
                  <a:lnTo>
                    <a:pt x="112040" y="1005248"/>
                  </a:lnTo>
                  <a:lnTo>
                    <a:pt x="74222" y="1030597"/>
                  </a:lnTo>
                  <a:lnTo>
                    <a:pt x="43166" y="1061471"/>
                  </a:lnTo>
                  <a:lnTo>
                    <a:pt x="19814" y="1097102"/>
                  </a:lnTo>
                  <a:lnTo>
                    <a:pt x="5110" y="1136723"/>
                  </a:lnTo>
                  <a:lnTo>
                    <a:pt x="0" y="1179566"/>
                  </a:lnTo>
                  <a:lnTo>
                    <a:pt x="0" y="1616426"/>
                  </a:lnTo>
                  <a:lnTo>
                    <a:pt x="9014" y="1662147"/>
                  </a:lnTo>
                  <a:lnTo>
                    <a:pt x="35589" y="1701547"/>
                  </a:lnTo>
                  <a:lnTo>
                    <a:pt x="81714" y="1731131"/>
                  </a:lnTo>
                  <a:lnTo>
                    <a:pt x="137672" y="1741769"/>
                  </a:lnTo>
                  <a:lnTo>
                    <a:pt x="1028348" y="1738029"/>
                  </a:lnTo>
                  <a:lnTo>
                    <a:pt x="1072157" y="1731728"/>
                  </a:lnTo>
                  <a:lnTo>
                    <a:pt x="1109986" y="1714114"/>
                  </a:lnTo>
                  <a:lnTo>
                    <a:pt x="1139678" y="1687115"/>
                  </a:lnTo>
                  <a:lnTo>
                    <a:pt x="1159075" y="1652663"/>
                  </a:lnTo>
                  <a:lnTo>
                    <a:pt x="1166020" y="1612686"/>
                  </a:lnTo>
                  <a:lnTo>
                    <a:pt x="1166020" y="1547203"/>
                  </a:lnTo>
                  <a:lnTo>
                    <a:pt x="193862" y="1547203"/>
                  </a:lnTo>
                  <a:lnTo>
                    <a:pt x="193862" y="1184241"/>
                  </a:lnTo>
                  <a:lnTo>
                    <a:pt x="201038" y="1178265"/>
                  </a:lnTo>
                  <a:lnTo>
                    <a:pt x="214005" y="1171500"/>
                  </a:lnTo>
                  <a:lnTo>
                    <a:pt x="232589" y="1165963"/>
                  </a:lnTo>
                  <a:lnTo>
                    <a:pt x="256618" y="1163669"/>
                  </a:lnTo>
                  <a:lnTo>
                    <a:pt x="1161132" y="1163669"/>
                  </a:lnTo>
                  <a:lnTo>
                    <a:pt x="1147762" y="1123697"/>
                  </a:lnTo>
                  <a:lnTo>
                    <a:pt x="1126095" y="1086576"/>
                  </a:lnTo>
                  <a:lnTo>
                    <a:pt x="1097097" y="1053498"/>
                  </a:lnTo>
                  <a:lnTo>
                    <a:pt x="1061540" y="1025069"/>
                  </a:lnTo>
                  <a:lnTo>
                    <a:pt x="1020193" y="1001900"/>
                  </a:lnTo>
                  <a:lnTo>
                    <a:pt x="973829" y="984597"/>
                  </a:lnTo>
                  <a:lnTo>
                    <a:pt x="923217" y="973770"/>
                  </a:lnTo>
                  <a:lnTo>
                    <a:pt x="869128" y="970025"/>
                  </a:lnTo>
                  <a:close/>
                </a:path>
                <a:path w="1166495" h="1741804">
                  <a:moveTo>
                    <a:pt x="1161132" y="1163669"/>
                  </a:moveTo>
                  <a:lnTo>
                    <a:pt x="869128" y="1163669"/>
                  </a:lnTo>
                  <a:lnTo>
                    <a:pt x="913134" y="1168960"/>
                  </a:lnTo>
                  <a:lnTo>
                    <a:pt x="945107" y="1181442"/>
                  </a:lnTo>
                  <a:lnTo>
                    <a:pt x="964611" y="1196028"/>
                  </a:lnTo>
                  <a:lnTo>
                    <a:pt x="971209" y="1207632"/>
                  </a:lnTo>
                  <a:lnTo>
                    <a:pt x="971209" y="1544398"/>
                  </a:lnTo>
                  <a:lnTo>
                    <a:pt x="193862" y="1547203"/>
                  </a:lnTo>
                  <a:lnTo>
                    <a:pt x="1166020" y="1547203"/>
                  </a:lnTo>
                  <a:lnTo>
                    <a:pt x="1166020" y="1207632"/>
                  </a:lnTo>
                  <a:lnTo>
                    <a:pt x="1161327" y="1164251"/>
                  </a:lnTo>
                  <a:lnTo>
                    <a:pt x="1161132" y="1163669"/>
                  </a:lnTo>
                  <a:close/>
                </a:path>
                <a:path w="1166495" h="1741804">
                  <a:moveTo>
                    <a:pt x="580663" y="0"/>
                  </a:moveTo>
                  <a:lnTo>
                    <a:pt x="533944" y="2228"/>
                  </a:lnTo>
                  <a:lnTo>
                    <a:pt x="488461" y="8775"/>
                  </a:lnTo>
                  <a:lnTo>
                    <a:pt x="444421" y="19436"/>
                  </a:lnTo>
                  <a:lnTo>
                    <a:pt x="402029" y="34005"/>
                  </a:lnTo>
                  <a:lnTo>
                    <a:pt x="361491" y="52277"/>
                  </a:lnTo>
                  <a:lnTo>
                    <a:pt x="323014" y="74046"/>
                  </a:lnTo>
                  <a:lnTo>
                    <a:pt x="286801" y="99106"/>
                  </a:lnTo>
                  <a:lnTo>
                    <a:pt x="253061" y="127252"/>
                  </a:lnTo>
                  <a:lnTo>
                    <a:pt x="221998" y="158278"/>
                  </a:lnTo>
                  <a:lnTo>
                    <a:pt x="193819" y="191979"/>
                  </a:lnTo>
                  <a:lnTo>
                    <a:pt x="168729" y="228149"/>
                  </a:lnTo>
                  <a:lnTo>
                    <a:pt x="146934" y="266583"/>
                  </a:lnTo>
                  <a:lnTo>
                    <a:pt x="128640" y="307075"/>
                  </a:lnTo>
                  <a:lnTo>
                    <a:pt x="114053" y="349419"/>
                  </a:lnTo>
                  <a:lnTo>
                    <a:pt x="103375" y="393436"/>
                  </a:lnTo>
                  <a:lnTo>
                    <a:pt x="96823" y="438843"/>
                  </a:lnTo>
                  <a:lnTo>
                    <a:pt x="94592" y="485511"/>
                  </a:lnTo>
                  <a:lnTo>
                    <a:pt x="96948" y="533505"/>
                  </a:lnTo>
                  <a:lnTo>
                    <a:pt x="103865" y="580180"/>
                  </a:lnTo>
                  <a:lnTo>
                    <a:pt x="115120" y="625312"/>
                  </a:lnTo>
                  <a:lnTo>
                    <a:pt x="130489" y="668679"/>
                  </a:lnTo>
                  <a:lnTo>
                    <a:pt x="149749" y="710056"/>
                  </a:lnTo>
                  <a:lnTo>
                    <a:pt x="172677" y="749220"/>
                  </a:lnTo>
                  <a:lnTo>
                    <a:pt x="199048" y="785948"/>
                  </a:lnTo>
                  <a:lnTo>
                    <a:pt x="228639" y="820017"/>
                  </a:lnTo>
                  <a:lnTo>
                    <a:pt x="261226" y="851203"/>
                  </a:lnTo>
                  <a:lnTo>
                    <a:pt x="296585" y="879283"/>
                  </a:lnTo>
                  <a:lnTo>
                    <a:pt x="334494" y="904034"/>
                  </a:lnTo>
                  <a:lnTo>
                    <a:pt x="374728" y="925231"/>
                  </a:lnTo>
                  <a:lnTo>
                    <a:pt x="417064" y="942653"/>
                  </a:lnTo>
                  <a:lnTo>
                    <a:pt x="461278" y="956074"/>
                  </a:lnTo>
                  <a:lnTo>
                    <a:pt x="507147" y="965273"/>
                  </a:lnTo>
                  <a:lnTo>
                    <a:pt x="554447" y="970025"/>
                  </a:lnTo>
                  <a:lnTo>
                    <a:pt x="605955" y="970025"/>
                  </a:lnTo>
                  <a:lnTo>
                    <a:pt x="653420" y="965273"/>
                  </a:lnTo>
                  <a:lnTo>
                    <a:pt x="699433" y="956074"/>
                  </a:lnTo>
                  <a:lnTo>
                    <a:pt x="743772" y="942653"/>
                  </a:lnTo>
                  <a:lnTo>
                    <a:pt x="786215" y="925231"/>
                  </a:lnTo>
                  <a:lnTo>
                    <a:pt x="826540" y="904034"/>
                  </a:lnTo>
                  <a:lnTo>
                    <a:pt x="864525" y="879283"/>
                  </a:lnTo>
                  <a:lnTo>
                    <a:pt x="899947" y="851203"/>
                  </a:lnTo>
                  <a:lnTo>
                    <a:pt x="932584" y="820017"/>
                  </a:lnTo>
                  <a:lnTo>
                    <a:pt x="962213" y="785948"/>
                  </a:lnTo>
                  <a:lnTo>
                    <a:pt x="969081" y="776394"/>
                  </a:lnTo>
                  <a:lnTo>
                    <a:pt x="580663" y="776394"/>
                  </a:lnTo>
                  <a:lnTo>
                    <a:pt x="533365" y="772592"/>
                  </a:lnTo>
                  <a:lnTo>
                    <a:pt x="488517" y="761583"/>
                  </a:lnTo>
                  <a:lnTo>
                    <a:pt x="446714" y="743962"/>
                  </a:lnTo>
                  <a:lnTo>
                    <a:pt x="408552" y="720325"/>
                  </a:lnTo>
                  <a:lnTo>
                    <a:pt x="374627" y="691268"/>
                  </a:lnTo>
                  <a:lnTo>
                    <a:pt x="345534" y="657385"/>
                  </a:lnTo>
                  <a:lnTo>
                    <a:pt x="321869" y="619272"/>
                  </a:lnTo>
                  <a:lnTo>
                    <a:pt x="304229" y="577525"/>
                  </a:lnTo>
                  <a:lnTo>
                    <a:pt x="293207" y="532740"/>
                  </a:lnTo>
                  <a:lnTo>
                    <a:pt x="289401" y="485511"/>
                  </a:lnTo>
                  <a:lnTo>
                    <a:pt x="293207" y="438249"/>
                  </a:lnTo>
                  <a:lnTo>
                    <a:pt x="304239" y="393410"/>
                  </a:lnTo>
                  <a:lnTo>
                    <a:pt x="321869" y="351668"/>
                  </a:lnTo>
                  <a:lnTo>
                    <a:pt x="345534" y="313540"/>
                  </a:lnTo>
                  <a:lnTo>
                    <a:pt x="374627" y="279646"/>
                  </a:lnTo>
                  <a:lnTo>
                    <a:pt x="408552" y="250580"/>
                  </a:lnTo>
                  <a:lnTo>
                    <a:pt x="446714" y="226939"/>
                  </a:lnTo>
                  <a:lnTo>
                    <a:pt x="488517" y="209316"/>
                  </a:lnTo>
                  <a:lnTo>
                    <a:pt x="533365" y="198306"/>
                  </a:lnTo>
                  <a:lnTo>
                    <a:pt x="580663" y="194503"/>
                  </a:lnTo>
                  <a:lnTo>
                    <a:pt x="969271" y="194503"/>
                  </a:lnTo>
                  <a:lnTo>
                    <a:pt x="967520" y="191979"/>
                  </a:lnTo>
                  <a:lnTo>
                    <a:pt x="939340" y="158278"/>
                  </a:lnTo>
                  <a:lnTo>
                    <a:pt x="908276" y="127252"/>
                  </a:lnTo>
                  <a:lnTo>
                    <a:pt x="874535" y="99106"/>
                  </a:lnTo>
                  <a:lnTo>
                    <a:pt x="838321" y="74046"/>
                  </a:lnTo>
                  <a:lnTo>
                    <a:pt x="799842" y="52277"/>
                  </a:lnTo>
                  <a:lnTo>
                    <a:pt x="759303" y="34005"/>
                  </a:lnTo>
                  <a:lnTo>
                    <a:pt x="716910" y="19436"/>
                  </a:lnTo>
                  <a:lnTo>
                    <a:pt x="672868" y="8775"/>
                  </a:lnTo>
                  <a:lnTo>
                    <a:pt x="627384" y="2228"/>
                  </a:lnTo>
                  <a:lnTo>
                    <a:pt x="580663" y="0"/>
                  </a:lnTo>
                  <a:close/>
                </a:path>
                <a:path w="1166495" h="1741804">
                  <a:moveTo>
                    <a:pt x="969271" y="194503"/>
                  </a:moveTo>
                  <a:lnTo>
                    <a:pt x="580663" y="194503"/>
                  </a:lnTo>
                  <a:lnTo>
                    <a:pt x="627964" y="198306"/>
                  </a:lnTo>
                  <a:lnTo>
                    <a:pt x="672815" y="209316"/>
                  </a:lnTo>
                  <a:lnTo>
                    <a:pt x="714620" y="226939"/>
                  </a:lnTo>
                  <a:lnTo>
                    <a:pt x="752783" y="250580"/>
                  </a:lnTo>
                  <a:lnTo>
                    <a:pt x="786709" y="279646"/>
                  </a:lnTo>
                  <a:lnTo>
                    <a:pt x="815803" y="313540"/>
                  </a:lnTo>
                  <a:lnTo>
                    <a:pt x="839468" y="351668"/>
                  </a:lnTo>
                  <a:lnTo>
                    <a:pt x="857109" y="393436"/>
                  </a:lnTo>
                  <a:lnTo>
                    <a:pt x="868131" y="438249"/>
                  </a:lnTo>
                  <a:lnTo>
                    <a:pt x="871937" y="485511"/>
                  </a:lnTo>
                  <a:lnTo>
                    <a:pt x="868131" y="532740"/>
                  </a:lnTo>
                  <a:lnTo>
                    <a:pt x="857109" y="577525"/>
                  </a:lnTo>
                  <a:lnTo>
                    <a:pt x="839468" y="619272"/>
                  </a:lnTo>
                  <a:lnTo>
                    <a:pt x="815803" y="657385"/>
                  </a:lnTo>
                  <a:lnTo>
                    <a:pt x="786709" y="691268"/>
                  </a:lnTo>
                  <a:lnTo>
                    <a:pt x="752783" y="720325"/>
                  </a:lnTo>
                  <a:lnTo>
                    <a:pt x="714620" y="743962"/>
                  </a:lnTo>
                  <a:lnTo>
                    <a:pt x="672815" y="761583"/>
                  </a:lnTo>
                  <a:lnTo>
                    <a:pt x="627964" y="772592"/>
                  </a:lnTo>
                  <a:lnTo>
                    <a:pt x="580663" y="776394"/>
                  </a:lnTo>
                  <a:lnTo>
                    <a:pt x="969081" y="776394"/>
                  </a:lnTo>
                  <a:lnTo>
                    <a:pt x="1011562" y="710056"/>
                  </a:lnTo>
                  <a:lnTo>
                    <a:pt x="1030836" y="668679"/>
                  </a:lnTo>
                  <a:lnTo>
                    <a:pt x="1046214" y="625312"/>
                  </a:lnTo>
                  <a:lnTo>
                    <a:pt x="1057474" y="580180"/>
                  </a:lnTo>
                  <a:lnTo>
                    <a:pt x="1064392" y="533505"/>
                  </a:lnTo>
                  <a:lnTo>
                    <a:pt x="1066748" y="485511"/>
                  </a:lnTo>
                  <a:lnTo>
                    <a:pt x="1064517" y="438843"/>
                  </a:lnTo>
                  <a:lnTo>
                    <a:pt x="1057962" y="393410"/>
                  </a:lnTo>
                  <a:lnTo>
                    <a:pt x="1047287" y="349419"/>
                  </a:lnTo>
                  <a:lnTo>
                    <a:pt x="1032700" y="307075"/>
                  </a:lnTo>
                  <a:lnTo>
                    <a:pt x="1014406" y="266583"/>
                  </a:lnTo>
                  <a:lnTo>
                    <a:pt x="992610" y="228149"/>
                  </a:lnTo>
                  <a:lnTo>
                    <a:pt x="969271" y="194503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961442" y="1459992"/>
            <a:ext cx="1166495" cy="1736725"/>
            <a:chOff x="7961442" y="1459992"/>
            <a:chExt cx="1166495" cy="1736725"/>
          </a:xfrm>
        </p:grpSpPr>
        <p:sp>
          <p:nvSpPr>
            <p:cNvPr id="15" name="object 15"/>
            <p:cNvSpPr/>
            <p:nvPr/>
          </p:nvSpPr>
          <p:spPr>
            <a:xfrm>
              <a:off x="8354809" y="1618019"/>
              <a:ext cx="567690" cy="696595"/>
            </a:xfrm>
            <a:custGeom>
              <a:avLst/>
              <a:gdLst/>
              <a:ahLst/>
              <a:cxnLst/>
              <a:rect l="l" t="t" r="r" b="b"/>
              <a:pathLst>
                <a:path w="567690" h="696594">
                  <a:moveTo>
                    <a:pt x="283758" y="0"/>
                  </a:moveTo>
                  <a:lnTo>
                    <a:pt x="241892" y="3782"/>
                  </a:lnTo>
                  <a:lnTo>
                    <a:pt x="201912" y="14768"/>
                  </a:lnTo>
                  <a:lnTo>
                    <a:pt x="164259" y="32412"/>
                  </a:lnTo>
                  <a:lnTo>
                    <a:pt x="129378" y="56170"/>
                  </a:lnTo>
                  <a:lnTo>
                    <a:pt x="97710" y="85499"/>
                  </a:lnTo>
                  <a:lnTo>
                    <a:pt x="69700" y="119855"/>
                  </a:lnTo>
                  <a:lnTo>
                    <a:pt x="45789" y="158693"/>
                  </a:lnTo>
                  <a:lnTo>
                    <a:pt x="26420" y="201469"/>
                  </a:lnTo>
                  <a:lnTo>
                    <a:pt x="12037" y="247640"/>
                  </a:lnTo>
                  <a:lnTo>
                    <a:pt x="3083" y="296660"/>
                  </a:lnTo>
                  <a:lnTo>
                    <a:pt x="0" y="347987"/>
                  </a:lnTo>
                  <a:lnTo>
                    <a:pt x="3083" y="399314"/>
                  </a:lnTo>
                  <a:lnTo>
                    <a:pt x="12037" y="448334"/>
                  </a:lnTo>
                  <a:lnTo>
                    <a:pt x="26420" y="494505"/>
                  </a:lnTo>
                  <a:lnTo>
                    <a:pt x="45789" y="537281"/>
                  </a:lnTo>
                  <a:lnTo>
                    <a:pt x="69700" y="576119"/>
                  </a:lnTo>
                  <a:lnTo>
                    <a:pt x="97710" y="610474"/>
                  </a:lnTo>
                  <a:lnTo>
                    <a:pt x="129378" y="639803"/>
                  </a:lnTo>
                  <a:lnTo>
                    <a:pt x="164259" y="663562"/>
                  </a:lnTo>
                  <a:lnTo>
                    <a:pt x="201912" y="681206"/>
                  </a:lnTo>
                  <a:lnTo>
                    <a:pt x="241893" y="692192"/>
                  </a:lnTo>
                  <a:lnTo>
                    <a:pt x="283758" y="695974"/>
                  </a:lnTo>
                  <a:lnTo>
                    <a:pt x="325624" y="692192"/>
                  </a:lnTo>
                  <a:lnTo>
                    <a:pt x="365605" y="681206"/>
                  </a:lnTo>
                  <a:lnTo>
                    <a:pt x="403257" y="663562"/>
                  </a:lnTo>
                  <a:lnTo>
                    <a:pt x="438139" y="639803"/>
                  </a:lnTo>
                  <a:lnTo>
                    <a:pt x="469806" y="610474"/>
                  </a:lnTo>
                  <a:lnTo>
                    <a:pt x="497817" y="576119"/>
                  </a:lnTo>
                  <a:lnTo>
                    <a:pt x="521728" y="537281"/>
                  </a:lnTo>
                  <a:lnTo>
                    <a:pt x="541097" y="494505"/>
                  </a:lnTo>
                  <a:lnTo>
                    <a:pt x="555479" y="448334"/>
                  </a:lnTo>
                  <a:lnTo>
                    <a:pt x="564434" y="399314"/>
                  </a:lnTo>
                  <a:lnTo>
                    <a:pt x="567517" y="347987"/>
                  </a:lnTo>
                  <a:lnTo>
                    <a:pt x="564434" y="296660"/>
                  </a:lnTo>
                  <a:lnTo>
                    <a:pt x="555479" y="247640"/>
                  </a:lnTo>
                  <a:lnTo>
                    <a:pt x="541096" y="201469"/>
                  </a:lnTo>
                  <a:lnTo>
                    <a:pt x="521728" y="158693"/>
                  </a:lnTo>
                  <a:lnTo>
                    <a:pt x="497817" y="119855"/>
                  </a:lnTo>
                  <a:lnTo>
                    <a:pt x="469806" y="85499"/>
                  </a:lnTo>
                  <a:lnTo>
                    <a:pt x="438139" y="56170"/>
                  </a:lnTo>
                  <a:lnTo>
                    <a:pt x="403257" y="32412"/>
                  </a:lnTo>
                  <a:lnTo>
                    <a:pt x="365605" y="14768"/>
                  </a:lnTo>
                  <a:lnTo>
                    <a:pt x="325624" y="3782"/>
                  </a:lnTo>
                  <a:lnTo>
                    <a:pt x="283758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6996" y="2553508"/>
              <a:ext cx="729615" cy="546735"/>
            </a:xfrm>
            <a:custGeom>
              <a:avLst/>
              <a:gdLst/>
              <a:ahLst/>
              <a:cxnLst/>
              <a:rect l="l" t="t" r="r" b="b"/>
              <a:pathLst>
                <a:path w="729615" h="546735">
                  <a:moveTo>
                    <a:pt x="729558" y="0"/>
                  </a:moveTo>
                  <a:lnTo>
                    <a:pt x="0" y="0"/>
                  </a:lnTo>
                  <a:lnTo>
                    <a:pt x="0" y="546356"/>
                  </a:lnTo>
                  <a:lnTo>
                    <a:pt x="729558" y="546356"/>
                  </a:lnTo>
                  <a:lnTo>
                    <a:pt x="729558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61442" y="1459992"/>
              <a:ext cx="1166495" cy="1736725"/>
            </a:xfrm>
            <a:custGeom>
              <a:avLst/>
              <a:gdLst/>
              <a:ahLst/>
              <a:cxnLst/>
              <a:rect l="l" t="t" r="r" b="b"/>
              <a:pathLst>
                <a:path w="1166495" h="1736725">
                  <a:moveTo>
                    <a:pt x="869128" y="964470"/>
                  </a:moveTo>
                  <a:lnTo>
                    <a:pt x="256543" y="964470"/>
                  </a:lnTo>
                  <a:lnTo>
                    <a:pt x="204122" y="968637"/>
                  </a:lnTo>
                  <a:lnTo>
                    <a:pt x="155629" y="980630"/>
                  </a:lnTo>
                  <a:lnTo>
                    <a:pt x="112007" y="999679"/>
                  </a:lnTo>
                  <a:lnTo>
                    <a:pt x="74201" y="1025018"/>
                  </a:lnTo>
                  <a:lnTo>
                    <a:pt x="43153" y="1055881"/>
                  </a:lnTo>
                  <a:lnTo>
                    <a:pt x="19808" y="1091499"/>
                  </a:lnTo>
                  <a:lnTo>
                    <a:pt x="5109" y="1131106"/>
                  </a:lnTo>
                  <a:lnTo>
                    <a:pt x="0" y="1173935"/>
                  </a:lnTo>
                  <a:lnTo>
                    <a:pt x="0" y="1610821"/>
                  </a:lnTo>
                  <a:lnTo>
                    <a:pt x="8988" y="1656532"/>
                  </a:lnTo>
                  <a:lnTo>
                    <a:pt x="35579" y="1695979"/>
                  </a:lnTo>
                  <a:lnTo>
                    <a:pt x="81660" y="1725497"/>
                  </a:lnTo>
                  <a:lnTo>
                    <a:pt x="137572" y="1736126"/>
                  </a:lnTo>
                  <a:lnTo>
                    <a:pt x="1028298" y="1732386"/>
                  </a:lnTo>
                  <a:lnTo>
                    <a:pt x="1072484" y="1726093"/>
                  </a:lnTo>
                  <a:lnTo>
                    <a:pt x="1110366" y="1708495"/>
                  </a:lnTo>
                  <a:lnTo>
                    <a:pt x="1139925" y="1681513"/>
                  </a:lnTo>
                  <a:lnTo>
                    <a:pt x="1159141" y="1647067"/>
                  </a:lnTo>
                  <a:lnTo>
                    <a:pt x="1165995" y="1607080"/>
                  </a:lnTo>
                  <a:lnTo>
                    <a:pt x="1165995" y="1542495"/>
                  </a:lnTo>
                  <a:lnTo>
                    <a:pt x="193874" y="1542495"/>
                  </a:lnTo>
                  <a:lnTo>
                    <a:pt x="193874" y="1178673"/>
                  </a:lnTo>
                  <a:lnTo>
                    <a:pt x="201542" y="1172807"/>
                  </a:lnTo>
                  <a:lnTo>
                    <a:pt x="214676" y="1166345"/>
                  </a:lnTo>
                  <a:lnTo>
                    <a:pt x="233076" y="1161122"/>
                  </a:lnTo>
                  <a:lnTo>
                    <a:pt x="256543" y="1158973"/>
                  </a:lnTo>
                  <a:lnTo>
                    <a:pt x="1161312" y="1158973"/>
                  </a:lnTo>
                  <a:lnTo>
                    <a:pt x="1147734" y="1118462"/>
                  </a:lnTo>
                  <a:lnTo>
                    <a:pt x="1126065" y="1081394"/>
                  </a:lnTo>
                  <a:lnTo>
                    <a:pt x="1097066" y="1048296"/>
                  </a:lnTo>
                  <a:lnTo>
                    <a:pt x="1061509" y="1019802"/>
                  </a:lnTo>
                  <a:lnTo>
                    <a:pt x="1020165" y="996541"/>
                  </a:lnTo>
                  <a:lnTo>
                    <a:pt x="973805" y="979144"/>
                  </a:lnTo>
                  <a:lnTo>
                    <a:pt x="923203" y="968243"/>
                  </a:lnTo>
                  <a:lnTo>
                    <a:pt x="869128" y="964470"/>
                  </a:lnTo>
                  <a:close/>
                </a:path>
                <a:path w="1166495" h="1736725">
                  <a:moveTo>
                    <a:pt x="1161312" y="1158973"/>
                  </a:moveTo>
                  <a:lnTo>
                    <a:pt x="869128" y="1158973"/>
                  </a:lnTo>
                  <a:lnTo>
                    <a:pt x="913239" y="1164117"/>
                  </a:lnTo>
                  <a:lnTo>
                    <a:pt x="945530" y="1176273"/>
                  </a:lnTo>
                  <a:lnTo>
                    <a:pt x="965367" y="1190534"/>
                  </a:lnTo>
                  <a:lnTo>
                    <a:pt x="972120" y="1201989"/>
                  </a:lnTo>
                  <a:lnTo>
                    <a:pt x="972120" y="1538755"/>
                  </a:lnTo>
                  <a:lnTo>
                    <a:pt x="193874" y="1542495"/>
                  </a:lnTo>
                  <a:lnTo>
                    <a:pt x="1165995" y="1542495"/>
                  </a:lnTo>
                  <a:lnTo>
                    <a:pt x="1165995" y="1201989"/>
                  </a:lnTo>
                  <a:lnTo>
                    <a:pt x="1161312" y="1158973"/>
                  </a:lnTo>
                  <a:close/>
                </a:path>
                <a:path w="1166495" h="1736725">
                  <a:moveTo>
                    <a:pt x="638563" y="0"/>
                  </a:moveTo>
                  <a:lnTo>
                    <a:pt x="522687" y="0"/>
                  </a:lnTo>
                  <a:lnTo>
                    <a:pt x="488408" y="4893"/>
                  </a:lnTo>
                  <a:lnTo>
                    <a:pt x="444362" y="15472"/>
                  </a:lnTo>
                  <a:lnTo>
                    <a:pt x="401964" y="29933"/>
                  </a:lnTo>
                  <a:lnTo>
                    <a:pt x="361421" y="48077"/>
                  </a:lnTo>
                  <a:lnTo>
                    <a:pt x="322939" y="69701"/>
                  </a:lnTo>
                  <a:lnTo>
                    <a:pt x="286723" y="94605"/>
                  </a:lnTo>
                  <a:lnTo>
                    <a:pt x="252980" y="122589"/>
                  </a:lnTo>
                  <a:lnTo>
                    <a:pt x="221915" y="153450"/>
                  </a:lnTo>
                  <a:lnTo>
                    <a:pt x="193733" y="186989"/>
                  </a:lnTo>
                  <a:lnTo>
                    <a:pt x="168642" y="223003"/>
                  </a:lnTo>
                  <a:lnTo>
                    <a:pt x="146846" y="261293"/>
                  </a:lnTo>
                  <a:lnTo>
                    <a:pt x="128551" y="301656"/>
                  </a:lnTo>
                  <a:lnTo>
                    <a:pt x="113963" y="343893"/>
                  </a:lnTo>
                  <a:lnTo>
                    <a:pt x="103289" y="387801"/>
                  </a:lnTo>
                  <a:lnTo>
                    <a:pt x="96733" y="433181"/>
                  </a:lnTo>
                  <a:lnTo>
                    <a:pt x="94502" y="479831"/>
                  </a:lnTo>
                  <a:lnTo>
                    <a:pt x="96859" y="527826"/>
                  </a:lnTo>
                  <a:lnTo>
                    <a:pt x="103779" y="574505"/>
                  </a:lnTo>
                  <a:lnTo>
                    <a:pt x="115042" y="619644"/>
                  </a:lnTo>
                  <a:lnTo>
                    <a:pt x="130423" y="663018"/>
                  </a:lnTo>
                  <a:lnTo>
                    <a:pt x="149701" y="704404"/>
                  </a:lnTo>
                  <a:lnTo>
                    <a:pt x="172653" y="743579"/>
                  </a:lnTo>
                  <a:lnTo>
                    <a:pt x="199056" y="780319"/>
                  </a:lnTo>
                  <a:lnTo>
                    <a:pt x="228689" y="814399"/>
                  </a:lnTo>
                  <a:lnTo>
                    <a:pt x="261328" y="845597"/>
                  </a:lnTo>
                  <a:lnTo>
                    <a:pt x="296750" y="873688"/>
                  </a:lnTo>
                  <a:lnTo>
                    <a:pt x="334734" y="898449"/>
                  </a:lnTo>
                  <a:lnTo>
                    <a:pt x="375057" y="919656"/>
                  </a:lnTo>
                  <a:lnTo>
                    <a:pt x="417495" y="937085"/>
                  </a:lnTo>
                  <a:lnTo>
                    <a:pt x="461828" y="950513"/>
                  </a:lnTo>
                  <a:lnTo>
                    <a:pt x="507831" y="959716"/>
                  </a:lnTo>
                  <a:lnTo>
                    <a:pt x="555283" y="964470"/>
                  </a:lnTo>
                  <a:lnTo>
                    <a:pt x="606842" y="964470"/>
                  </a:lnTo>
                  <a:lnTo>
                    <a:pt x="654140" y="959716"/>
                  </a:lnTo>
                  <a:lnTo>
                    <a:pt x="700008" y="950513"/>
                  </a:lnTo>
                  <a:lnTo>
                    <a:pt x="744224" y="937085"/>
                  </a:lnTo>
                  <a:lnTo>
                    <a:pt x="786563" y="919656"/>
                  </a:lnTo>
                  <a:lnTo>
                    <a:pt x="826801" y="898449"/>
                  </a:lnTo>
                  <a:lnTo>
                    <a:pt x="864714" y="873688"/>
                  </a:lnTo>
                  <a:lnTo>
                    <a:pt x="900079" y="845597"/>
                  </a:lnTo>
                  <a:lnTo>
                    <a:pt x="932671" y="814399"/>
                  </a:lnTo>
                  <a:lnTo>
                    <a:pt x="962267" y="780319"/>
                  </a:lnTo>
                  <a:lnTo>
                    <a:pt x="968447" y="771711"/>
                  </a:lnTo>
                  <a:lnTo>
                    <a:pt x="580625" y="771711"/>
                  </a:lnTo>
                  <a:lnTo>
                    <a:pt x="533337" y="767885"/>
                  </a:lnTo>
                  <a:lnTo>
                    <a:pt x="488495" y="756808"/>
                  </a:lnTo>
                  <a:lnTo>
                    <a:pt x="446696" y="739087"/>
                  </a:lnTo>
                  <a:lnTo>
                    <a:pt x="408535" y="715327"/>
                  </a:lnTo>
                  <a:lnTo>
                    <a:pt x="374610" y="686133"/>
                  </a:lnTo>
                  <a:lnTo>
                    <a:pt x="345516" y="652109"/>
                  </a:lnTo>
                  <a:lnTo>
                    <a:pt x="321849" y="613862"/>
                  </a:lnTo>
                  <a:lnTo>
                    <a:pt x="304206" y="571997"/>
                  </a:lnTo>
                  <a:lnTo>
                    <a:pt x="293183" y="527118"/>
                  </a:lnTo>
                  <a:lnTo>
                    <a:pt x="289376" y="479831"/>
                  </a:lnTo>
                  <a:lnTo>
                    <a:pt x="293183" y="432814"/>
                  </a:lnTo>
                  <a:lnTo>
                    <a:pt x="304206" y="388152"/>
                  </a:lnTo>
                  <a:lnTo>
                    <a:pt x="321849" y="346455"/>
                  </a:lnTo>
                  <a:lnTo>
                    <a:pt x="345516" y="308334"/>
                  </a:lnTo>
                  <a:lnTo>
                    <a:pt x="374610" y="274402"/>
                  </a:lnTo>
                  <a:lnTo>
                    <a:pt x="408535" y="245268"/>
                  </a:lnTo>
                  <a:lnTo>
                    <a:pt x="446696" y="221545"/>
                  </a:lnTo>
                  <a:lnTo>
                    <a:pt x="488495" y="203843"/>
                  </a:lnTo>
                  <a:lnTo>
                    <a:pt x="533337" y="192773"/>
                  </a:lnTo>
                  <a:lnTo>
                    <a:pt x="580625" y="188948"/>
                  </a:lnTo>
                  <a:lnTo>
                    <a:pt x="968882" y="188948"/>
                  </a:lnTo>
                  <a:lnTo>
                    <a:pt x="967517" y="186989"/>
                  </a:lnTo>
                  <a:lnTo>
                    <a:pt x="939336" y="153450"/>
                  </a:lnTo>
                  <a:lnTo>
                    <a:pt x="908270" y="122589"/>
                  </a:lnTo>
                  <a:lnTo>
                    <a:pt x="874527" y="94605"/>
                  </a:lnTo>
                  <a:lnTo>
                    <a:pt x="838311" y="69701"/>
                  </a:lnTo>
                  <a:lnTo>
                    <a:pt x="799829" y="48077"/>
                  </a:lnTo>
                  <a:lnTo>
                    <a:pt x="759286" y="29933"/>
                  </a:lnTo>
                  <a:lnTo>
                    <a:pt x="716889" y="15472"/>
                  </a:lnTo>
                  <a:lnTo>
                    <a:pt x="672842" y="4893"/>
                  </a:lnTo>
                  <a:lnTo>
                    <a:pt x="638563" y="0"/>
                  </a:lnTo>
                  <a:close/>
                </a:path>
                <a:path w="1166495" h="1736725">
                  <a:moveTo>
                    <a:pt x="968882" y="188948"/>
                  </a:moveTo>
                  <a:lnTo>
                    <a:pt x="580625" y="188948"/>
                  </a:lnTo>
                  <a:lnTo>
                    <a:pt x="627913" y="192773"/>
                  </a:lnTo>
                  <a:lnTo>
                    <a:pt x="672755" y="203843"/>
                  </a:lnTo>
                  <a:lnTo>
                    <a:pt x="714555" y="221545"/>
                  </a:lnTo>
                  <a:lnTo>
                    <a:pt x="752715" y="245268"/>
                  </a:lnTo>
                  <a:lnTo>
                    <a:pt x="786641" y="274402"/>
                  </a:lnTo>
                  <a:lnTo>
                    <a:pt x="815735" y="308334"/>
                  </a:lnTo>
                  <a:lnTo>
                    <a:pt x="839402" y="346455"/>
                  </a:lnTo>
                  <a:lnTo>
                    <a:pt x="857045" y="388152"/>
                  </a:lnTo>
                  <a:lnTo>
                    <a:pt x="868068" y="432814"/>
                  </a:lnTo>
                  <a:lnTo>
                    <a:pt x="871874" y="479831"/>
                  </a:lnTo>
                  <a:lnTo>
                    <a:pt x="868068" y="527118"/>
                  </a:lnTo>
                  <a:lnTo>
                    <a:pt x="857045" y="571997"/>
                  </a:lnTo>
                  <a:lnTo>
                    <a:pt x="839402" y="613862"/>
                  </a:lnTo>
                  <a:lnTo>
                    <a:pt x="815735" y="652109"/>
                  </a:lnTo>
                  <a:lnTo>
                    <a:pt x="786641" y="686133"/>
                  </a:lnTo>
                  <a:lnTo>
                    <a:pt x="752715" y="715327"/>
                  </a:lnTo>
                  <a:lnTo>
                    <a:pt x="714555" y="739087"/>
                  </a:lnTo>
                  <a:lnTo>
                    <a:pt x="672755" y="756808"/>
                  </a:lnTo>
                  <a:lnTo>
                    <a:pt x="627914" y="767885"/>
                  </a:lnTo>
                  <a:lnTo>
                    <a:pt x="580625" y="771711"/>
                  </a:lnTo>
                  <a:lnTo>
                    <a:pt x="968447" y="771711"/>
                  </a:lnTo>
                  <a:lnTo>
                    <a:pt x="1011576" y="704404"/>
                  </a:lnTo>
                  <a:lnTo>
                    <a:pt x="1030841" y="663018"/>
                  </a:lnTo>
                  <a:lnTo>
                    <a:pt x="1046215" y="619644"/>
                  </a:lnTo>
                  <a:lnTo>
                    <a:pt x="1057473" y="574505"/>
                  </a:lnTo>
                  <a:lnTo>
                    <a:pt x="1064392" y="527826"/>
                  </a:lnTo>
                  <a:lnTo>
                    <a:pt x="1066748" y="479831"/>
                  </a:lnTo>
                  <a:lnTo>
                    <a:pt x="1064517" y="433181"/>
                  </a:lnTo>
                  <a:lnTo>
                    <a:pt x="1057961" y="387801"/>
                  </a:lnTo>
                  <a:lnTo>
                    <a:pt x="1047287" y="343893"/>
                  </a:lnTo>
                  <a:lnTo>
                    <a:pt x="1032700" y="301656"/>
                  </a:lnTo>
                  <a:lnTo>
                    <a:pt x="1014405" y="261293"/>
                  </a:lnTo>
                  <a:lnTo>
                    <a:pt x="992609" y="223003"/>
                  </a:lnTo>
                  <a:lnTo>
                    <a:pt x="968882" y="188948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331549" y="2988523"/>
            <a:ext cx="1160145" cy="1741805"/>
            <a:chOff x="9331549" y="2988523"/>
            <a:chExt cx="1160145" cy="1741805"/>
          </a:xfrm>
        </p:grpSpPr>
        <p:sp>
          <p:nvSpPr>
            <p:cNvPr id="19" name="object 19"/>
            <p:cNvSpPr/>
            <p:nvPr/>
          </p:nvSpPr>
          <p:spPr>
            <a:xfrm>
              <a:off x="9746514" y="3141009"/>
              <a:ext cx="568960" cy="696595"/>
            </a:xfrm>
            <a:custGeom>
              <a:avLst/>
              <a:gdLst/>
              <a:ahLst/>
              <a:cxnLst/>
              <a:rect l="l" t="t" r="r" b="b"/>
              <a:pathLst>
                <a:path w="568959" h="696595">
                  <a:moveTo>
                    <a:pt x="284632" y="0"/>
                  </a:moveTo>
                  <a:lnTo>
                    <a:pt x="242549" y="3782"/>
                  </a:lnTo>
                  <a:lnTo>
                    <a:pt x="202390" y="14768"/>
                  </a:lnTo>
                  <a:lnTo>
                    <a:pt x="164595" y="32412"/>
                  </a:lnTo>
                  <a:lnTo>
                    <a:pt x="129603" y="56170"/>
                  </a:lnTo>
                  <a:lnTo>
                    <a:pt x="97852" y="85499"/>
                  </a:lnTo>
                  <a:lnTo>
                    <a:pt x="69782" y="119855"/>
                  </a:lnTo>
                  <a:lnTo>
                    <a:pt x="45831" y="158693"/>
                  </a:lnTo>
                  <a:lnTo>
                    <a:pt x="26438" y="201469"/>
                  </a:lnTo>
                  <a:lnTo>
                    <a:pt x="12043" y="247640"/>
                  </a:lnTo>
                  <a:lnTo>
                    <a:pt x="3083" y="296660"/>
                  </a:lnTo>
                  <a:lnTo>
                    <a:pt x="0" y="347987"/>
                  </a:lnTo>
                  <a:lnTo>
                    <a:pt x="3083" y="399314"/>
                  </a:lnTo>
                  <a:lnTo>
                    <a:pt x="12043" y="448334"/>
                  </a:lnTo>
                  <a:lnTo>
                    <a:pt x="26438" y="494505"/>
                  </a:lnTo>
                  <a:lnTo>
                    <a:pt x="45831" y="537281"/>
                  </a:lnTo>
                  <a:lnTo>
                    <a:pt x="69782" y="576119"/>
                  </a:lnTo>
                  <a:lnTo>
                    <a:pt x="97852" y="610474"/>
                  </a:lnTo>
                  <a:lnTo>
                    <a:pt x="129603" y="639803"/>
                  </a:lnTo>
                  <a:lnTo>
                    <a:pt x="164596" y="663562"/>
                  </a:lnTo>
                  <a:lnTo>
                    <a:pt x="202391" y="681206"/>
                  </a:lnTo>
                  <a:lnTo>
                    <a:pt x="242549" y="692192"/>
                  </a:lnTo>
                  <a:lnTo>
                    <a:pt x="284632" y="695974"/>
                  </a:lnTo>
                  <a:lnTo>
                    <a:pt x="326501" y="692192"/>
                  </a:lnTo>
                  <a:lnTo>
                    <a:pt x="366490" y="681206"/>
                  </a:lnTo>
                  <a:lnTo>
                    <a:pt x="404154" y="663562"/>
                  </a:lnTo>
                  <a:lnTo>
                    <a:pt x="439050" y="639803"/>
                  </a:lnTo>
                  <a:lnTo>
                    <a:pt x="470734" y="610474"/>
                  </a:lnTo>
                  <a:lnTo>
                    <a:pt x="498762" y="576119"/>
                  </a:lnTo>
                  <a:lnTo>
                    <a:pt x="522689" y="537281"/>
                  </a:lnTo>
                  <a:lnTo>
                    <a:pt x="542072" y="494505"/>
                  </a:lnTo>
                  <a:lnTo>
                    <a:pt x="556467" y="448334"/>
                  </a:lnTo>
                  <a:lnTo>
                    <a:pt x="565430" y="399314"/>
                  </a:lnTo>
                  <a:lnTo>
                    <a:pt x="568516" y="347987"/>
                  </a:lnTo>
                  <a:lnTo>
                    <a:pt x="565430" y="296660"/>
                  </a:lnTo>
                  <a:lnTo>
                    <a:pt x="556467" y="247640"/>
                  </a:lnTo>
                  <a:lnTo>
                    <a:pt x="542072" y="201469"/>
                  </a:lnTo>
                  <a:lnTo>
                    <a:pt x="522689" y="158693"/>
                  </a:lnTo>
                  <a:lnTo>
                    <a:pt x="498762" y="119855"/>
                  </a:lnTo>
                  <a:lnTo>
                    <a:pt x="470734" y="85499"/>
                  </a:lnTo>
                  <a:lnTo>
                    <a:pt x="439050" y="56170"/>
                  </a:lnTo>
                  <a:lnTo>
                    <a:pt x="404154" y="32412"/>
                  </a:lnTo>
                  <a:lnTo>
                    <a:pt x="366490" y="14768"/>
                  </a:lnTo>
                  <a:lnTo>
                    <a:pt x="326501" y="3782"/>
                  </a:lnTo>
                  <a:lnTo>
                    <a:pt x="284632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82846" y="4093255"/>
              <a:ext cx="729615" cy="546735"/>
            </a:xfrm>
            <a:custGeom>
              <a:avLst/>
              <a:gdLst/>
              <a:ahLst/>
              <a:cxnLst/>
              <a:rect l="l" t="t" r="r" b="b"/>
              <a:pathLst>
                <a:path w="729615" h="546735">
                  <a:moveTo>
                    <a:pt x="729558" y="0"/>
                  </a:moveTo>
                  <a:lnTo>
                    <a:pt x="0" y="0"/>
                  </a:lnTo>
                  <a:lnTo>
                    <a:pt x="0" y="546306"/>
                  </a:lnTo>
                  <a:lnTo>
                    <a:pt x="729558" y="546306"/>
                  </a:lnTo>
                  <a:lnTo>
                    <a:pt x="729558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31549" y="2988523"/>
              <a:ext cx="1160145" cy="1741805"/>
            </a:xfrm>
            <a:custGeom>
              <a:avLst/>
              <a:gdLst/>
              <a:ahLst/>
              <a:cxnLst/>
              <a:rect l="l" t="t" r="r" b="b"/>
              <a:pathLst>
                <a:path w="1160145" h="1741804">
                  <a:moveTo>
                    <a:pt x="869128" y="970025"/>
                  </a:moveTo>
                  <a:lnTo>
                    <a:pt x="256668" y="970025"/>
                  </a:lnTo>
                  <a:lnTo>
                    <a:pt x="204242" y="974195"/>
                  </a:lnTo>
                  <a:lnTo>
                    <a:pt x="155734" y="986192"/>
                  </a:lnTo>
                  <a:lnTo>
                    <a:pt x="112092" y="1005248"/>
                  </a:lnTo>
                  <a:lnTo>
                    <a:pt x="74263" y="1030597"/>
                  </a:lnTo>
                  <a:lnTo>
                    <a:pt x="43193" y="1061471"/>
                  </a:lnTo>
                  <a:lnTo>
                    <a:pt x="19827" y="1097102"/>
                  </a:lnTo>
                  <a:lnTo>
                    <a:pt x="5114" y="1136723"/>
                  </a:lnTo>
                  <a:lnTo>
                    <a:pt x="0" y="1179566"/>
                  </a:lnTo>
                  <a:lnTo>
                    <a:pt x="0" y="1616426"/>
                  </a:lnTo>
                  <a:lnTo>
                    <a:pt x="9035" y="1662147"/>
                  </a:lnTo>
                  <a:lnTo>
                    <a:pt x="35579" y="1701547"/>
                  </a:lnTo>
                  <a:lnTo>
                    <a:pt x="81722" y="1731131"/>
                  </a:lnTo>
                  <a:lnTo>
                    <a:pt x="137697" y="1741769"/>
                  </a:lnTo>
                  <a:lnTo>
                    <a:pt x="1028423" y="1738029"/>
                  </a:lnTo>
                  <a:lnTo>
                    <a:pt x="1072225" y="1731728"/>
                  </a:lnTo>
                  <a:lnTo>
                    <a:pt x="1110059" y="1714114"/>
                  </a:lnTo>
                  <a:lnTo>
                    <a:pt x="1139762" y="1687115"/>
                  </a:lnTo>
                  <a:lnTo>
                    <a:pt x="1159170" y="1652663"/>
                  </a:lnTo>
                  <a:lnTo>
                    <a:pt x="1159628" y="1650030"/>
                  </a:lnTo>
                  <a:lnTo>
                    <a:pt x="1159628" y="1547203"/>
                  </a:lnTo>
                  <a:lnTo>
                    <a:pt x="193874" y="1547203"/>
                  </a:lnTo>
                  <a:lnTo>
                    <a:pt x="193874" y="1184241"/>
                  </a:lnTo>
                  <a:lnTo>
                    <a:pt x="232637" y="1165963"/>
                  </a:lnTo>
                  <a:lnTo>
                    <a:pt x="1159628" y="1163669"/>
                  </a:lnTo>
                  <a:lnTo>
                    <a:pt x="1159628" y="1158876"/>
                  </a:lnTo>
                  <a:lnTo>
                    <a:pt x="1126185" y="1086576"/>
                  </a:lnTo>
                  <a:lnTo>
                    <a:pt x="1097180" y="1053498"/>
                  </a:lnTo>
                  <a:lnTo>
                    <a:pt x="1061612" y="1025069"/>
                  </a:lnTo>
                  <a:lnTo>
                    <a:pt x="1020253" y="1001900"/>
                  </a:lnTo>
                  <a:lnTo>
                    <a:pt x="973872" y="984597"/>
                  </a:lnTo>
                  <a:lnTo>
                    <a:pt x="923240" y="973770"/>
                  </a:lnTo>
                  <a:lnTo>
                    <a:pt x="869128" y="970025"/>
                  </a:lnTo>
                  <a:close/>
                </a:path>
                <a:path w="1160145" h="1741804">
                  <a:moveTo>
                    <a:pt x="1159628" y="1163669"/>
                  </a:moveTo>
                  <a:lnTo>
                    <a:pt x="869128" y="1163669"/>
                  </a:lnTo>
                  <a:lnTo>
                    <a:pt x="913155" y="1168960"/>
                  </a:lnTo>
                  <a:lnTo>
                    <a:pt x="945139" y="1181442"/>
                  </a:lnTo>
                  <a:lnTo>
                    <a:pt x="964647" y="1196028"/>
                  </a:lnTo>
                  <a:lnTo>
                    <a:pt x="971246" y="1207632"/>
                  </a:lnTo>
                  <a:lnTo>
                    <a:pt x="971246" y="1544398"/>
                  </a:lnTo>
                  <a:lnTo>
                    <a:pt x="193874" y="1547203"/>
                  </a:lnTo>
                  <a:lnTo>
                    <a:pt x="1159628" y="1547203"/>
                  </a:lnTo>
                  <a:lnTo>
                    <a:pt x="1159628" y="1163669"/>
                  </a:lnTo>
                  <a:close/>
                </a:path>
                <a:path w="1160145" h="1741804">
                  <a:moveTo>
                    <a:pt x="580750" y="0"/>
                  </a:moveTo>
                  <a:lnTo>
                    <a:pt x="534023" y="2228"/>
                  </a:lnTo>
                  <a:lnTo>
                    <a:pt x="488533" y="8775"/>
                  </a:lnTo>
                  <a:lnTo>
                    <a:pt x="444486" y="19436"/>
                  </a:lnTo>
                  <a:lnTo>
                    <a:pt x="402089" y="34005"/>
                  </a:lnTo>
                  <a:lnTo>
                    <a:pt x="361546" y="52277"/>
                  </a:lnTo>
                  <a:lnTo>
                    <a:pt x="323064" y="74046"/>
                  </a:lnTo>
                  <a:lnTo>
                    <a:pt x="286848" y="99106"/>
                  </a:lnTo>
                  <a:lnTo>
                    <a:pt x="253105" y="127252"/>
                  </a:lnTo>
                  <a:lnTo>
                    <a:pt x="222039" y="158278"/>
                  </a:lnTo>
                  <a:lnTo>
                    <a:pt x="193858" y="191979"/>
                  </a:lnTo>
                  <a:lnTo>
                    <a:pt x="168766" y="228149"/>
                  </a:lnTo>
                  <a:lnTo>
                    <a:pt x="146970" y="266583"/>
                  </a:lnTo>
                  <a:lnTo>
                    <a:pt x="128676" y="307075"/>
                  </a:lnTo>
                  <a:lnTo>
                    <a:pt x="114088" y="349419"/>
                  </a:lnTo>
                  <a:lnTo>
                    <a:pt x="103410" y="393436"/>
                  </a:lnTo>
                  <a:lnTo>
                    <a:pt x="96858" y="438843"/>
                  </a:lnTo>
                  <a:lnTo>
                    <a:pt x="94627" y="485511"/>
                  </a:lnTo>
                  <a:lnTo>
                    <a:pt x="96983" y="533505"/>
                  </a:lnTo>
                  <a:lnTo>
                    <a:pt x="103902" y="580180"/>
                  </a:lnTo>
                  <a:lnTo>
                    <a:pt x="115161" y="625312"/>
                  </a:lnTo>
                  <a:lnTo>
                    <a:pt x="130534" y="668679"/>
                  </a:lnTo>
                  <a:lnTo>
                    <a:pt x="149799" y="710056"/>
                  </a:lnTo>
                  <a:lnTo>
                    <a:pt x="172732" y="749220"/>
                  </a:lnTo>
                  <a:lnTo>
                    <a:pt x="199108" y="785948"/>
                  </a:lnTo>
                  <a:lnTo>
                    <a:pt x="228704" y="820017"/>
                  </a:lnTo>
                  <a:lnTo>
                    <a:pt x="261297" y="851203"/>
                  </a:lnTo>
                  <a:lnTo>
                    <a:pt x="296662" y="879283"/>
                  </a:lnTo>
                  <a:lnTo>
                    <a:pt x="334575" y="904034"/>
                  </a:lnTo>
                  <a:lnTo>
                    <a:pt x="374813" y="925231"/>
                  </a:lnTo>
                  <a:lnTo>
                    <a:pt x="417151" y="942653"/>
                  </a:lnTo>
                  <a:lnTo>
                    <a:pt x="461367" y="956074"/>
                  </a:lnTo>
                  <a:lnTo>
                    <a:pt x="507236" y="965273"/>
                  </a:lnTo>
                  <a:lnTo>
                    <a:pt x="554534" y="970025"/>
                  </a:lnTo>
                  <a:lnTo>
                    <a:pt x="605968" y="970025"/>
                  </a:lnTo>
                  <a:lnTo>
                    <a:pt x="653440" y="965273"/>
                  </a:lnTo>
                  <a:lnTo>
                    <a:pt x="699459" y="956074"/>
                  </a:lnTo>
                  <a:lnTo>
                    <a:pt x="743802" y="942653"/>
                  </a:lnTo>
                  <a:lnTo>
                    <a:pt x="786247" y="925231"/>
                  </a:lnTo>
                  <a:lnTo>
                    <a:pt x="826572" y="904034"/>
                  </a:lnTo>
                  <a:lnTo>
                    <a:pt x="864555" y="879283"/>
                  </a:lnTo>
                  <a:lnTo>
                    <a:pt x="899975" y="851203"/>
                  </a:lnTo>
                  <a:lnTo>
                    <a:pt x="932609" y="820017"/>
                  </a:lnTo>
                  <a:lnTo>
                    <a:pt x="962235" y="785948"/>
                  </a:lnTo>
                  <a:lnTo>
                    <a:pt x="969101" y="776394"/>
                  </a:lnTo>
                  <a:lnTo>
                    <a:pt x="580750" y="776394"/>
                  </a:lnTo>
                  <a:lnTo>
                    <a:pt x="533428" y="772592"/>
                  </a:lnTo>
                  <a:lnTo>
                    <a:pt x="488559" y="761583"/>
                  </a:lnTo>
                  <a:lnTo>
                    <a:pt x="446739" y="743962"/>
                  </a:lnTo>
                  <a:lnTo>
                    <a:pt x="408562" y="720325"/>
                  </a:lnTo>
                  <a:lnTo>
                    <a:pt x="374625" y="691268"/>
                  </a:lnTo>
                  <a:lnTo>
                    <a:pt x="345524" y="657385"/>
                  </a:lnTo>
                  <a:lnTo>
                    <a:pt x="321852" y="619272"/>
                  </a:lnTo>
                  <a:lnTo>
                    <a:pt x="304207" y="577525"/>
                  </a:lnTo>
                  <a:lnTo>
                    <a:pt x="293183" y="532740"/>
                  </a:lnTo>
                  <a:lnTo>
                    <a:pt x="289376" y="485511"/>
                  </a:lnTo>
                  <a:lnTo>
                    <a:pt x="293183" y="438249"/>
                  </a:lnTo>
                  <a:lnTo>
                    <a:pt x="304218" y="393410"/>
                  </a:lnTo>
                  <a:lnTo>
                    <a:pt x="321852" y="351668"/>
                  </a:lnTo>
                  <a:lnTo>
                    <a:pt x="345524" y="313540"/>
                  </a:lnTo>
                  <a:lnTo>
                    <a:pt x="374625" y="279646"/>
                  </a:lnTo>
                  <a:lnTo>
                    <a:pt x="408562" y="250580"/>
                  </a:lnTo>
                  <a:lnTo>
                    <a:pt x="446739" y="226939"/>
                  </a:lnTo>
                  <a:lnTo>
                    <a:pt x="488559" y="209316"/>
                  </a:lnTo>
                  <a:lnTo>
                    <a:pt x="533428" y="198306"/>
                  </a:lnTo>
                  <a:lnTo>
                    <a:pt x="580750" y="194503"/>
                  </a:lnTo>
                  <a:lnTo>
                    <a:pt x="969277" y="194503"/>
                  </a:lnTo>
                  <a:lnTo>
                    <a:pt x="967526" y="191979"/>
                  </a:lnTo>
                  <a:lnTo>
                    <a:pt x="939349" y="158278"/>
                  </a:lnTo>
                  <a:lnTo>
                    <a:pt x="908289" y="127252"/>
                  </a:lnTo>
                  <a:lnTo>
                    <a:pt x="874552" y="99106"/>
                  </a:lnTo>
                  <a:lnTo>
                    <a:pt x="838345" y="74046"/>
                  </a:lnTo>
                  <a:lnTo>
                    <a:pt x="799873" y="52277"/>
                  </a:lnTo>
                  <a:lnTo>
                    <a:pt x="759342" y="34005"/>
                  </a:lnTo>
                  <a:lnTo>
                    <a:pt x="716958" y="19436"/>
                  </a:lnTo>
                  <a:lnTo>
                    <a:pt x="672928" y="8775"/>
                  </a:lnTo>
                  <a:lnTo>
                    <a:pt x="627456" y="2228"/>
                  </a:lnTo>
                  <a:lnTo>
                    <a:pt x="580750" y="0"/>
                  </a:lnTo>
                  <a:close/>
                </a:path>
                <a:path w="1160145" h="1741804">
                  <a:moveTo>
                    <a:pt x="969277" y="194503"/>
                  </a:moveTo>
                  <a:lnTo>
                    <a:pt x="580750" y="194503"/>
                  </a:lnTo>
                  <a:lnTo>
                    <a:pt x="628038" y="198306"/>
                  </a:lnTo>
                  <a:lnTo>
                    <a:pt x="672880" y="209316"/>
                  </a:lnTo>
                  <a:lnTo>
                    <a:pt x="714679" y="226939"/>
                  </a:lnTo>
                  <a:lnTo>
                    <a:pt x="752840" y="250580"/>
                  </a:lnTo>
                  <a:lnTo>
                    <a:pt x="786765" y="279646"/>
                  </a:lnTo>
                  <a:lnTo>
                    <a:pt x="815860" y="313540"/>
                  </a:lnTo>
                  <a:lnTo>
                    <a:pt x="839526" y="351668"/>
                  </a:lnTo>
                  <a:lnTo>
                    <a:pt x="857169" y="393436"/>
                  </a:lnTo>
                  <a:lnTo>
                    <a:pt x="868192" y="438249"/>
                  </a:lnTo>
                  <a:lnTo>
                    <a:pt x="871999" y="485511"/>
                  </a:lnTo>
                  <a:lnTo>
                    <a:pt x="868192" y="532740"/>
                  </a:lnTo>
                  <a:lnTo>
                    <a:pt x="857169" y="577525"/>
                  </a:lnTo>
                  <a:lnTo>
                    <a:pt x="839526" y="619272"/>
                  </a:lnTo>
                  <a:lnTo>
                    <a:pt x="815860" y="657385"/>
                  </a:lnTo>
                  <a:lnTo>
                    <a:pt x="786766" y="691268"/>
                  </a:lnTo>
                  <a:lnTo>
                    <a:pt x="752840" y="720325"/>
                  </a:lnTo>
                  <a:lnTo>
                    <a:pt x="714680" y="743962"/>
                  </a:lnTo>
                  <a:lnTo>
                    <a:pt x="672880" y="761583"/>
                  </a:lnTo>
                  <a:lnTo>
                    <a:pt x="628038" y="772592"/>
                  </a:lnTo>
                  <a:lnTo>
                    <a:pt x="580750" y="776394"/>
                  </a:lnTo>
                  <a:lnTo>
                    <a:pt x="969101" y="776394"/>
                  </a:lnTo>
                  <a:lnTo>
                    <a:pt x="1011575" y="710056"/>
                  </a:lnTo>
                  <a:lnTo>
                    <a:pt x="1030845" y="668679"/>
                  </a:lnTo>
                  <a:lnTo>
                    <a:pt x="1046220" y="625312"/>
                  </a:lnTo>
                  <a:lnTo>
                    <a:pt x="1057476" y="580180"/>
                  </a:lnTo>
                  <a:lnTo>
                    <a:pt x="1064393" y="533505"/>
                  </a:lnTo>
                  <a:lnTo>
                    <a:pt x="1066748" y="485511"/>
                  </a:lnTo>
                  <a:lnTo>
                    <a:pt x="1064517" y="438843"/>
                  </a:lnTo>
                  <a:lnTo>
                    <a:pt x="1057962" y="393410"/>
                  </a:lnTo>
                  <a:lnTo>
                    <a:pt x="1047288" y="349419"/>
                  </a:lnTo>
                  <a:lnTo>
                    <a:pt x="1032701" y="307075"/>
                  </a:lnTo>
                  <a:lnTo>
                    <a:pt x="1014408" y="266583"/>
                  </a:lnTo>
                  <a:lnTo>
                    <a:pt x="992614" y="228149"/>
                  </a:lnTo>
                  <a:lnTo>
                    <a:pt x="969277" y="194503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7096716" y="2036464"/>
            <a:ext cx="748030" cy="711835"/>
          </a:xfrm>
          <a:custGeom>
            <a:avLst/>
            <a:gdLst/>
            <a:ahLst/>
            <a:cxnLst/>
            <a:rect l="l" t="t" r="r" b="b"/>
            <a:pathLst>
              <a:path w="748029" h="711835">
                <a:moveTo>
                  <a:pt x="642330" y="0"/>
                </a:moveTo>
                <a:lnTo>
                  <a:pt x="605247" y="10960"/>
                </a:lnTo>
                <a:lnTo>
                  <a:pt x="560376" y="35876"/>
                </a:lnTo>
                <a:lnTo>
                  <a:pt x="516395" y="62210"/>
                </a:lnTo>
                <a:lnTo>
                  <a:pt x="473339" y="89934"/>
                </a:lnTo>
                <a:lnTo>
                  <a:pt x="431241" y="119016"/>
                </a:lnTo>
                <a:lnTo>
                  <a:pt x="390136" y="149427"/>
                </a:lnTo>
                <a:lnTo>
                  <a:pt x="350059" y="181135"/>
                </a:lnTo>
                <a:lnTo>
                  <a:pt x="311044" y="214110"/>
                </a:lnTo>
                <a:lnTo>
                  <a:pt x="273124" y="248323"/>
                </a:lnTo>
                <a:lnTo>
                  <a:pt x="236336" y="283743"/>
                </a:lnTo>
                <a:lnTo>
                  <a:pt x="200711" y="320339"/>
                </a:lnTo>
                <a:lnTo>
                  <a:pt x="166286" y="358082"/>
                </a:lnTo>
                <a:lnTo>
                  <a:pt x="133095" y="396940"/>
                </a:lnTo>
                <a:lnTo>
                  <a:pt x="101171" y="436884"/>
                </a:lnTo>
                <a:lnTo>
                  <a:pt x="70549" y="477884"/>
                </a:lnTo>
                <a:lnTo>
                  <a:pt x="41263" y="519908"/>
                </a:lnTo>
                <a:lnTo>
                  <a:pt x="13349" y="562927"/>
                </a:lnTo>
                <a:lnTo>
                  <a:pt x="0" y="599172"/>
                </a:lnTo>
                <a:lnTo>
                  <a:pt x="1402" y="636411"/>
                </a:lnTo>
                <a:lnTo>
                  <a:pt x="44246" y="696711"/>
                </a:lnTo>
                <a:lnTo>
                  <a:pt x="82974" y="710772"/>
                </a:lnTo>
                <a:lnTo>
                  <a:pt x="95767" y="711672"/>
                </a:lnTo>
                <a:lnTo>
                  <a:pt x="119967" y="708589"/>
                </a:lnTo>
                <a:lnTo>
                  <a:pt x="142588" y="699625"/>
                </a:lnTo>
                <a:lnTo>
                  <a:pt x="162401" y="685215"/>
                </a:lnTo>
                <a:lnTo>
                  <a:pt x="178174" y="665789"/>
                </a:lnTo>
                <a:lnTo>
                  <a:pt x="206250" y="622660"/>
                </a:lnTo>
                <a:lnTo>
                  <a:pt x="235862" y="580713"/>
                </a:lnTo>
                <a:lnTo>
                  <a:pt x="266969" y="539984"/>
                </a:lnTo>
                <a:lnTo>
                  <a:pt x="299530" y="500507"/>
                </a:lnTo>
                <a:lnTo>
                  <a:pt x="333505" y="462316"/>
                </a:lnTo>
                <a:lnTo>
                  <a:pt x="368851" y="425446"/>
                </a:lnTo>
                <a:lnTo>
                  <a:pt x="405529" y="389931"/>
                </a:lnTo>
                <a:lnTo>
                  <a:pt x="443496" y="355805"/>
                </a:lnTo>
                <a:lnTo>
                  <a:pt x="482712" y="323102"/>
                </a:lnTo>
                <a:lnTo>
                  <a:pt x="523137" y="291858"/>
                </a:lnTo>
                <a:lnTo>
                  <a:pt x="564728" y="262106"/>
                </a:lnTo>
                <a:lnTo>
                  <a:pt x="607445" y="233881"/>
                </a:lnTo>
                <a:lnTo>
                  <a:pt x="651247" y="207217"/>
                </a:lnTo>
                <a:lnTo>
                  <a:pt x="696093" y="182148"/>
                </a:lnTo>
                <a:lnTo>
                  <a:pt x="726090" y="158133"/>
                </a:lnTo>
                <a:lnTo>
                  <a:pt x="743611" y="125433"/>
                </a:lnTo>
                <a:lnTo>
                  <a:pt x="747441" y="88362"/>
                </a:lnTo>
                <a:lnTo>
                  <a:pt x="736366" y="51232"/>
                </a:lnTo>
                <a:lnTo>
                  <a:pt x="711930" y="21655"/>
                </a:lnTo>
                <a:lnTo>
                  <a:pt x="679238" y="4071"/>
                </a:lnTo>
                <a:lnTo>
                  <a:pt x="642330" y="0"/>
                </a:lnTo>
                <a:close/>
              </a:path>
            </a:pathLst>
          </a:custGeom>
          <a:solidFill>
            <a:srgbClr val="002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52467" y="4809912"/>
            <a:ext cx="1380490" cy="321310"/>
          </a:xfrm>
          <a:custGeom>
            <a:avLst/>
            <a:gdLst/>
            <a:ahLst/>
            <a:cxnLst/>
            <a:rect l="l" t="t" r="r" b="b"/>
            <a:pathLst>
              <a:path w="1380490" h="321310">
                <a:moveTo>
                  <a:pt x="99070" y="0"/>
                </a:moveTo>
                <a:lnTo>
                  <a:pt x="62316" y="6328"/>
                </a:lnTo>
                <a:lnTo>
                  <a:pt x="30853" y="25811"/>
                </a:lnTo>
                <a:lnTo>
                  <a:pt x="8729" y="56957"/>
                </a:lnTo>
                <a:lnTo>
                  <a:pt x="0" y="94875"/>
                </a:lnTo>
                <a:lnTo>
                  <a:pt x="6379" y="131562"/>
                </a:lnTo>
                <a:lnTo>
                  <a:pt x="57416" y="185117"/>
                </a:lnTo>
                <a:lnTo>
                  <a:pt x="103902" y="205244"/>
                </a:lnTo>
                <a:lnTo>
                  <a:pt x="150871" y="223745"/>
                </a:lnTo>
                <a:lnTo>
                  <a:pt x="198304" y="240624"/>
                </a:lnTo>
                <a:lnTo>
                  <a:pt x="246184" y="255884"/>
                </a:lnTo>
                <a:lnTo>
                  <a:pt x="294493" y="269526"/>
                </a:lnTo>
                <a:lnTo>
                  <a:pt x="343211" y="281554"/>
                </a:lnTo>
                <a:lnTo>
                  <a:pt x="392323" y="291970"/>
                </a:lnTo>
                <a:lnTo>
                  <a:pt x="441809" y="300777"/>
                </a:lnTo>
                <a:lnTo>
                  <a:pt x="491651" y="307976"/>
                </a:lnTo>
                <a:lnTo>
                  <a:pt x="541831" y="313571"/>
                </a:lnTo>
                <a:lnTo>
                  <a:pt x="592331" y="317565"/>
                </a:lnTo>
                <a:lnTo>
                  <a:pt x="643133" y="319959"/>
                </a:lnTo>
                <a:lnTo>
                  <a:pt x="694220" y="320757"/>
                </a:lnTo>
                <a:lnTo>
                  <a:pt x="744459" y="319977"/>
                </a:lnTo>
                <a:lnTo>
                  <a:pt x="794447" y="317638"/>
                </a:lnTo>
                <a:lnTo>
                  <a:pt x="844163" y="313744"/>
                </a:lnTo>
                <a:lnTo>
                  <a:pt x="893587" y="308296"/>
                </a:lnTo>
                <a:lnTo>
                  <a:pt x="942696" y="301298"/>
                </a:lnTo>
                <a:lnTo>
                  <a:pt x="991471" y="292752"/>
                </a:lnTo>
                <a:lnTo>
                  <a:pt x="1039891" y="282660"/>
                </a:lnTo>
                <a:lnTo>
                  <a:pt x="1087935" y="271024"/>
                </a:lnTo>
                <a:lnTo>
                  <a:pt x="1135582" y="257849"/>
                </a:lnTo>
                <a:lnTo>
                  <a:pt x="1182811" y="243135"/>
                </a:lnTo>
                <a:lnTo>
                  <a:pt x="1229602" y="226887"/>
                </a:lnTo>
                <a:lnTo>
                  <a:pt x="1275934" y="209105"/>
                </a:lnTo>
                <a:lnTo>
                  <a:pt x="1321785" y="189793"/>
                </a:lnTo>
                <a:lnTo>
                  <a:pt x="1353670" y="167531"/>
                </a:lnTo>
                <a:lnTo>
                  <a:pt x="1380175" y="99156"/>
                </a:lnTo>
                <a:lnTo>
                  <a:pt x="1371471" y="61632"/>
                </a:lnTo>
                <a:lnTo>
                  <a:pt x="1349291" y="30341"/>
                </a:lnTo>
                <a:lnTo>
                  <a:pt x="1281429" y="3886"/>
                </a:lnTo>
                <a:lnTo>
                  <a:pt x="1244010" y="12059"/>
                </a:lnTo>
                <a:lnTo>
                  <a:pt x="1196458" y="32027"/>
                </a:lnTo>
                <a:lnTo>
                  <a:pt x="1148333" y="50094"/>
                </a:lnTo>
                <a:lnTo>
                  <a:pt x="1099666" y="66259"/>
                </a:lnTo>
                <a:lnTo>
                  <a:pt x="1050484" y="80522"/>
                </a:lnTo>
                <a:lnTo>
                  <a:pt x="1000816" y="92884"/>
                </a:lnTo>
                <a:lnTo>
                  <a:pt x="950692" y="103343"/>
                </a:lnTo>
                <a:lnTo>
                  <a:pt x="900139" y="111901"/>
                </a:lnTo>
                <a:lnTo>
                  <a:pt x="849187" y="118557"/>
                </a:lnTo>
                <a:lnTo>
                  <a:pt x="797864" y="123312"/>
                </a:lnTo>
                <a:lnTo>
                  <a:pt x="746199" y="126164"/>
                </a:lnTo>
                <a:lnTo>
                  <a:pt x="694220" y="127115"/>
                </a:lnTo>
                <a:lnTo>
                  <a:pt x="641521" y="126119"/>
                </a:lnTo>
                <a:lnTo>
                  <a:pt x="589128" y="123138"/>
                </a:lnTo>
                <a:lnTo>
                  <a:pt x="537077" y="118178"/>
                </a:lnTo>
                <a:lnTo>
                  <a:pt x="485401" y="111249"/>
                </a:lnTo>
                <a:lnTo>
                  <a:pt x="434135" y="102360"/>
                </a:lnTo>
                <a:lnTo>
                  <a:pt x="383313" y="91518"/>
                </a:lnTo>
                <a:lnTo>
                  <a:pt x="332969" y="78732"/>
                </a:lnTo>
                <a:lnTo>
                  <a:pt x="283138" y="64011"/>
                </a:lnTo>
                <a:lnTo>
                  <a:pt x="233854" y="47362"/>
                </a:lnTo>
                <a:lnTo>
                  <a:pt x="185151" y="28795"/>
                </a:lnTo>
                <a:lnTo>
                  <a:pt x="137064" y="8318"/>
                </a:lnTo>
                <a:lnTo>
                  <a:pt x="99070" y="0"/>
                </a:lnTo>
                <a:close/>
              </a:path>
            </a:pathLst>
          </a:custGeom>
          <a:solidFill>
            <a:srgbClr val="002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42500" y="2025815"/>
            <a:ext cx="760730" cy="709295"/>
          </a:xfrm>
          <a:custGeom>
            <a:avLst/>
            <a:gdLst/>
            <a:ahLst/>
            <a:cxnLst/>
            <a:rect l="l" t="t" r="r" b="b"/>
            <a:pathLst>
              <a:path w="760729" h="709294">
                <a:moveTo>
                  <a:pt x="104304" y="0"/>
                </a:moveTo>
                <a:lnTo>
                  <a:pt x="67186" y="4434"/>
                </a:lnTo>
                <a:lnTo>
                  <a:pt x="34445" y="22380"/>
                </a:lnTo>
                <a:lnTo>
                  <a:pt x="10400" y="52530"/>
                </a:lnTo>
                <a:lnTo>
                  <a:pt x="0" y="89519"/>
                </a:lnTo>
                <a:lnTo>
                  <a:pt x="4439" y="126357"/>
                </a:lnTo>
                <a:lnTo>
                  <a:pt x="22408" y="159010"/>
                </a:lnTo>
                <a:lnTo>
                  <a:pt x="52596" y="183446"/>
                </a:lnTo>
                <a:lnTo>
                  <a:pt x="98433" y="207944"/>
                </a:lnTo>
                <a:lnTo>
                  <a:pt x="143200" y="234123"/>
                </a:lnTo>
                <a:lnTo>
                  <a:pt x="186856" y="261940"/>
                </a:lnTo>
                <a:lnTo>
                  <a:pt x="229364" y="291355"/>
                </a:lnTo>
                <a:lnTo>
                  <a:pt x="270684" y="322325"/>
                </a:lnTo>
                <a:lnTo>
                  <a:pt x="310776" y="354809"/>
                </a:lnTo>
                <a:lnTo>
                  <a:pt x="349603" y="388766"/>
                </a:lnTo>
                <a:lnTo>
                  <a:pt x="387125" y="424154"/>
                </a:lnTo>
                <a:lnTo>
                  <a:pt x="423302" y="460932"/>
                </a:lnTo>
                <a:lnTo>
                  <a:pt x="458097" y="499058"/>
                </a:lnTo>
                <a:lnTo>
                  <a:pt x="491469" y="538492"/>
                </a:lnTo>
                <a:lnTo>
                  <a:pt x="523380" y="579191"/>
                </a:lnTo>
                <a:lnTo>
                  <a:pt x="553790" y="621114"/>
                </a:lnTo>
                <a:lnTo>
                  <a:pt x="582662" y="664219"/>
                </a:lnTo>
                <a:lnTo>
                  <a:pt x="598836" y="683508"/>
                </a:lnTo>
                <a:lnTo>
                  <a:pt x="618615" y="697618"/>
                </a:lnTo>
                <a:lnTo>
                  <a:pt x="641016" y="706282"/>
                </a:lnTo>
                <a:lnTo>
                  <a:pt x="665056" y="709229"/>
                </a:lnTo>
                <a:lnTo>
                  <a:pt x="678396" y="708327"/>
                </a:lnTo>
                <a:lnTo>
                  <a:pt x="716614" y="694143"/>
                </a:lnTo>
                <a:lnTo>
                  <a:pt x="744697" y="667368"/>
                </a:lnTo>
                <a:lnTo>
                  <a:pt x="760555" y="596236"/>
                </a:lnTo>
                <a:lnTo>
                  <a:pt x="746575" y="560484"/>
                </a:lnTo>
                <a:lnTo>
                  <a:pt x="717944" y="517148"/>
                </a:lnTo>
                <a:lnTo>
                  <a:pt x="687923" y="474871"/>
                </a:lnTo>
                <a:lnTo>
                  <a:pt x="656547" y="433684"/>
                </a:lnTo>
                <a:lnTo>
                  <a:pt x="623853" y="393615"/>
                </a:lnTo>
                <a:lnTo>
                  <a:pt x="589875" y="354691"/>
                </a:lnTo>
                <a:lnTo>
                  <a:pt x="554648" y="316943"/>
                </a:lnTo>
                <a:lnTo>
                  <a:pt x="518208" y="280398"/>
                </a:lnTo>
                <a:lnTo>
                  <a:pt x="480590" y="245085"/>
                </a:lnTo>
                <a:lnTo>
                  <a:pt x="441830" y="211034"/>
                </a:lnTo>
                <a:lnTo>
                  <a:pt x="401963" y="178272"/>
                </a:lnTo>
                <a:lnTo>
                  <a:pt x="361023" y="146828"/>
                </a:lnTo>
                <a:lnTo>
                  <a:pt x="319047" y="116731"/>
                </a:lnTo>
                <a:lnTo>
                  <a:pt x="276069" y="88010"/>
                </a:lnTo>
                <a:lnTo>
                  <a:pt x="232126" y="60693"/>
                </a:lnTo>
                <a:lnTo>
                  <a:pt x="187251" y="34809"/>
                </a:lnTo>
                <a:lnTo>
                  <a:pt x="141481" y="10387"/>
                </a:lnTo>
                <a:lnTo>
                  <a:pt x="104304" y="0"/>
                </a:lnTo>
                <a:close/>
              </a:path>
            </a:pathLst>
          </a:custGeom>
          <a:solidFill>
            <a:srgbClr val="002F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76984" y="62"/>
            <a:ext cx="6115050" cy="1035050"/>
          </a:xfrm>
          <a:custGeom>
            <a:avLst/>
            <a:gdLst/>
            <a:ahLst/>
            <a:cxnLst/>
            <a:rect l="l" t="t" r="r" b="b"/>
            <a:pathLst>
              <a:path w="6115050" h="1035050">
                <a:moveTo>
                  <a:pt x="6114935" y="0"/>
                </a:moveTo>
                <a:lnTo>
                  <a:pt x="0" y="0"/>
                </a:lnTo>
                <a:lnTo>
                  <a:pt x="554669" y="943416"/>
                </a:lnTo>
                <a:lnTo>
                  <a:pt x="584513" y="981581"/>
                </a:lnTo>
                <a:lnTo>
                  <a:pt x="622659" y="1010508"/>
                </a:lnTo>
                <a:lnTo>
                  <a:pt x="667052" y="1028852"/>
                </a:lnTo>
                <a:lnTo>
                  <a:pt x="711608" y="1034733"/>
                </a:lnTo>
                <a:lnTo>
                  <a:pt x="6114936" y="1034733"/>
                </a:lnTo>
                <a:lnTo>
                  <a:pt x="6114935" y="0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21093"/>
            <a:ext cx="3884929" cy="1137285"/>
          </a:xfrm>
          <a:custGeom>
            <a:avLst/>
            <a:gdLst/>
            <a:ahLst/>
            <a:cxnLst/>
            <a:rect l="l" t="t" r="r" b="b"/>
            <a:pathLst>
              <a:path w="3884929" h="1137284">
                <a:moveTo>
                  <a:pt x="0" y="0"/>
                </a:moveTo>
                <a:lnTo>
                  <a:pt x="3776597" y="0"/>
                </a:lnTo>
                <a:lnTo>
                  <a:pt x="3791165" y="5101"/>
                </a:lnTo>
                <a:lnTo>
                  <a:pt x="3825297" y="24889"/>
                </a:lnTo>
                <a:lnTo>
                  <a:pt x="3852641" y="52082"/>
                </a:lnTo>
                <a:lnTo>
                  <a:pt x="3872143" y="85020"/>
                </a:lnTo>
                <a:lnTo>
                  <a:pt x="3882824" y="121915"/>
                </a:lnTo>
                <a:lnTo>
                  <a:pt x="3884649" y="144640"/>
                </a:lnTo>
                <a:lnTo>
                  <a:pt x="3884527" y="150129"/>
                </a:lnTo>
                <a:lnTo>
                  <a:pt x="3877207" y="191748"/>
                </a:lnTo>
                <a:lnTo>
                  <a:pt x="3325907" y="1136904"/>
                </a:lnTo>
                <a:lnTo>
                  <a:pt x="3281624" y="1136904"/>
                </a:lnTo>
                <a:lnTo>
                  <a:pt x="3830562" y="202727"/>
                </a:lnTo>
                <a:lnTo>
                  <a:pt x="3834479" y="195451"/>
                </a:lnTo>
                <a:lnTo>
                  <a:pt x="3835090" y="194302"/>
                </a:lnTo>
                <a:lnTo>
                  <a:pt x="3837874" y="187918"/>
                </a:lnTo>
                <a:lnTo>
                  <a:pt x="3838329" y="186897"/>
                </a:lnTo>
                <a:lnTo>
                  <a:pt x="3840616" y="180769"/>
                </a:lnTo>
                <a:lnTo>
                  <a:pt x="3841148" y="179365"/>
                </a:lnTo>
                <a:lnTo>
                  <a:pt x="3842853" y="173492"/>
                </a:lnTo>
                <a:lnTo>
                  <a:pt x="3843099" y="172755"/>
                </a:lnTo>
                <a:lnTo>
                  <a:pt x="3843274" y="171832"/>
                </a:lnTo>
                <a:lnTo>
                  <a:pt x="3844563" y="165960"/>
                </a:lnTo>
                <a:lnTo>
                  <a:pt x="3844694" y="165448"/>
                </a:lnTo>
                <a:lnTo>
                  <a:pt x="3844773" y="164811"/>
                </a:lnTo>
                <a:lnTo>
                  <a:pt x="3845695" y="158811"/>
                </a:lnTo>
                <a:lnTo>
                  <a:pt x="3845855" y="157962"/>
                </a:lnTo>
                <a:lnTo>
                  <a:pt x="3845878" y="157279"/>
                </a:lnTo>
                <a:lnTo>
                  <a:pt x="3846280" y="152044"/>
                </a:lnTo>
                <a:lnTo>
                  <a:pt x="3846377" y="151151"/>
                </a:lnTo>
                <a:lnTo>
                  <a:pt x="3846522" y="144640"/>
                </a:lnTo>
                <a:lnTo>
                  <a:pt x="3846567" y="142597"/>
                </a:lnTo>
                <a:lnTo>
                  <a:pt x="3845404" y="130086"/>
                </a:lnTo>
                <a:lnTo>
                  <a:pt x="3845559" y="130086"/>
                </a:lnTo>
                <a:lnTo>
                  <a:pt x="3845200" y="127660"/>
                </a:lnTo>
                <a:lnTo>
                  <a:pt x="3845039" y="127660"/>
                </a:lnTo>
                <a:lnTo>
                  <a:pt x="3842498" y="115787"/>
                </a:lnTo>
                <a:lnTo>
                  <a:pt x="3842675" y="115787"/>
                </a:lnTo>
                <a:lnTo>
                  <a:pt x="3842033" y="113617"/>
                </a:lnTo>
                <a:lnTo>
                  <a:pt x="3837951" y="102255"/>
                </a:lnTo>
                <a:lnTo>
                  <a:pt x="3838137" y="102255"/>
                </a:lnTo>
                <a:lnTo>
                  <a:pt x="3837149" y="99957"/>
                </a:lnTo>
                <a:lnTo>
                  <a:pt x="3836979" y="99957"/>
                </a:lnTo>
                <a:lnTo>
                  <a:pt x="3831640" y="89361"/>
                </a:lnTo>
                <a:lnTo>
                  <a:pt x="3831790" y="89361"/>
                </a:lnTo>
                <a:lnTo>
                  <a:pt x="3830611" y="87318"/>
                </a:lnTo>
                <a:lnTo>
                  <a:pt x="3830419" y="87318"/>
                </a:lnTo>
                <a:lnTo>
                  <a:pt x="3823738" y="77360"/>
                </a:lnTo>
                <a:lnTo>
                  <a:pt x="3823914" y="77360"/>
                </a:lnTo>
                <a:lnTo>
                  <a:pt x="3822453" y="75445"/>
                </a:lnTo>
                <a:lnTo>
                  <a:pt x="3822256" y="75445"/>
                </a:lnTo>
                <a:lnTo>
                  <a:pt x="3814298" y="66253"/>
                </a:lnTo>
                <a:lnTo>
                  <a:pt x="3814577" y="66253"/>
                </a:lnTo>
                <a:lnTo>
                  <a:pt x="3812862" y="64593"/>
                </a:lnTo>
                <a:lnTo>
                  <a:pt x="3812705" y="64593"/>
                </a:lnTo>
                <a:lnTo>
                  <a:pt x="3803633" y="56551"/>
                </a:lnTo>
                <a:lnTo>
                  <a:pt x="3803811" y="56551"/>
                </a:lnTo>
                <a:lnTo>
                  <a:pt x="3801905" y="55019"/>
                </a:lnTo>
                <a:lnTo>
                  <a:pt x="3801584" y="55019"/>
                </a:lnTo>
                <a:lnTo>
                  <a:pt x="3791565" y="48125"/>
                </a:lnTo>
                <a:lnTo>
                  <a:pt x="3791889" y="48125"/>
                </a:lnTo>
                <a:lnTo>
                  <a:pt x="3789710" y="46848"/>
                </a:lnTo>
                <a:lnTo>
                  <a:pt x="3789343" y="46848"/>
                </a:lnTo>
                <a:lnTo>
                  <a:pt x="3778141" y="41231"/>
                </a:lnTo>
                <a:lnTo>
                  <a:pt x="3778682" y="41231"/>
                </a:lnTo>
                <a:lnTo>
                  <a:pt x="3776359" y="40337"/>
                </a:lnTo>
                <a:lnTo>
                  <a:pt x="3776131" y="40337"/>
                </a:lnTo>
                <a:lnTo>
                  <a:pt x="3763737" y="35996"/>
                </a:lnTo>
                <a:lnTo>
                  <a:pt x="3761914" y="35358"/>
                </a:lnTo>
                <a:lnTo>
                  <a:pt x="3761163" y="35358"/>
                </a:lnTo>
                <a:lnTo>
                  <a:pt x="3755954" y="34081"/>
                </a:lnTo>
                <a:lnTo>
                  <a:pt x="3756132" y="34081"/>
                </a:lnTo>
                <a:lnTo>
                  <a:pt x="3754912" y="33826"/>
                </a:lnTo>
                <a:lnTo>
                  <a:pt x="3754622" y="33826"/>
                </a:lnTo>
                <a:lnTo>
                  <a:pt x="3747074" y="32549"/>
                </a:lnTo>
                <a:lnTo>
                  <a:pt x="3745972" y="32549"/>
                </a:lnTo>
                <a:lnTo>
                  <a:pt x="3740073" y="31911"/>
                </a:lnTo>
                <a:lnTo>
                  <a:pt x="3740240" y="31911"/>
                </a:lnTo>
                <a:lnTo>
                  <a:pt x="3738893" y="31783"/>
                </a:lnTo>
                <a:lnTo>
                  <a:pt x="3737034" y="31783"/>
                </a:lnTo>
                <a:lnTo>
                  <a:pt x="3730624" y="31528"/>
                </a:lnTo>
                <a:lnTo>
                  <a:pt x="0" y="31528"/>
                </a:lnTo>
                <a:lnTo>
                  <a:pt x="0" y="0"/>
                </a:lnTo>
                <a:close/>
              </a:path>
              <a:path w="3884929" h="1137284">
                <a:moveTo>
                  <a:pt x="3831012" y="201962"/>
                </a:moveTo>
                <a:lnTo>
                  <a:pt x="3830612" y="202727"/>
                </a:lnTo>
                <a:lnTo>
                  <a:pt x="3831012" y="201962"/>
                </a:lnTo>
                <a:close/>
              </a:path>
              <a:path w="3884929" h="1137284">
                <a:moveTo>
                  <a:pt x="3835090" y="194302"/>
                </a:moveTo>
                <a:lnTo>
                  <a:pt x="3834518" y="195451"/>
                </a:lnTo>
                <a:lnTo>
                  <a:pt x="3834720" y="194997"/>
                </a:lnTo>
                <a:lnTo>
                  <a:pt x="3835090" y="194302"/>
                </a:lnTo>
                <a:close/>
              </a:path>
              <a:path w="3884929" h="1137284">
                <a:moveTo>
                  <a:pt x="3834720" y="194997"/>
                </a:moveTo>
                <a:lnTo>
                  <a:pt x="3834518" y="195451"/>
                </a:lnTo>
                <a:lnTo>
                  <a:pt x="3834720" y="194997"/>
                </a:lnTo>
                <a:close/>
              </a:path>
              <a:path w="3884929" h="1137284">
                <a:moveTo>
                  <a:pt x="3835030" y="194302"/>
                </a:moveTo>
                <a:lnTo>
                  <a:pt x="3834720" y="194997"/>
                </a:lnTo>
                <a:lnTo>
                  <a:pt x="3835030" y="194302"/>
                </a:lnTo>
                <a:close/>
              </a:path>
              <a:path w="3884929" h="1137284">
                <a:moveTo>
                  <a:pt x="3838329" y="186897"/>
                </a:moveTo>
                <a:lnTo>
                  <a:pt x="3837909" y="187918"/>
                </a:lnTo>
                <a:lnTo>
                  <a:pt x="3838105" y="187401"/>
                </a:lnTo>
                <a:lnTo>
                  <a:pt x="3838329" y="186897"/>
                </a:lnTo>
                <a:close/>
              </a:path>
              <a:path w="3884929" h="1137284">
                <a:moveTo>
                  <a:pt x="3838105" y="187401"/>
                </a:moveTo>
                <a:lnTo>
                  <a:pt x="3837909" y="187918"/>
                </a:lnTo>
                <a:lnTo>
                  <a:pt x="3838105" y="187401"/>
                </a:lnTo>
                <a:close/>
              </a:path>
              <a:path w="3884929" h="1137284">
                <a:moveTo>
                  <a:pt x="3838295" y="186897"/>
                </a:moveTo>
                <a:lnTo>
                  <a:pt x="3838105" y="187401"/>
                </a:lnTo>
                <a:lnTo>
                  <a:pt x="3838295" y="186897"/>
                </a:lnTo>
                <a:close/>
              </a:path>
              <a:path w="3884929" h="1137284">
                <a:moveTo>
                  <a:pt x="3841148" y="179365"/>
                </a:moveTo>
                <a:lnTo>
                  <a:pt x="3840697" y="180769"/>
                </a:lnTo>
                <a:lnTo>
                  <a:pt x="3840988" y="179788"/>
                </a:lnTo>
                <a:lnTo>
                  <a:pt x="3841148" y="179365"/>
                </a:lnTo>
                <a:close/>
              </a:path>
              <a:path w="3884929" h="1137284">
                <a:moveTo>
                  <a:pt x="3840988" y="179788"/>
                </a:moveTo>
                <a:lnTo>
                  <a:pt x="3840697" y="180769"/>
                </a:lnTo>
                <a:lnTo>
                  <a:pt x="3840988" y="179788"/>
                </a:lnTo>
                <a:close/>
              </a:path>
              <a:path w="3884929" h="1137284">
                <a:moveTo>
                  <a:pt x="3841113" y="179365"/>
                </a:moveTo>
                <a:lnTo>
                  <a:pt x="3840988" y="179788"/>
                </a:lnTo>
                <a:lnTo>
                  <a:pt x="3841113" y="179365"/>
                </a:lnTo>
                <a:close/>
              </a:path>
              <a:path w="3884929" h="1137284">
                <a:moveTo>
                  <a:pt x="3843269" y="172088"/>
                </a:moveTo>
                <a:lnTo>
                  <a:pt x="3842910" y="173492"/>
                </a:lnTo>
                <a:lnTo>
                  <a:pt x="3843072" y="172755"/>
                </a:lnTo>
                <a:lnTo>
                  <a:pt x="3843269" y="172088"/>
                </a:lnTo>
                <a:close/>
              </a:path>
              <a:path w="3884929" h="1137284">
                <a:moveTo>
                  <a:pt x="3843072" y="172755"/>
                </a:moveTo>
                <a:lnTo>
                  <a:pt x="3842910" y="173492"/>
                </a:lnTo>
                <a:lnTo>
                  <a:pt x="3843072" y="172755"/>
                </a:lnTo>
                <a:close/>
              </a:path>
              <a:path w="3884929" h="1137284">
                <a:moveTo>
                  <a:pt x="3843218" y="172088"/>
                </a:moveTo>
                <a:lnTo>
                  <a:pt x="3843072" y="172755"/>
                </a:lnTo>
                <a:lnTo>
                  <a:pt x="3843218" y="172088"/>
                </a:lnTo>
                <a:close/>
              </a:path>
              <a:path w="3884929" h="1137284">
                <a:moveTo>
                  <a:pt x="3844815" y="164811"/>
                </a:moveTo>
                <a:lnTo>
                  <a:pt x="3844597" y="165960"/>
                </a:lnTo>
                <a:lnTo>
                  <a:pt x="3844676" y="165448"/>
                </a:lnTo>
                <a:lnTo>
                  <a:pt x="3844815" y="164811"/>
                </a:lnTo>
                <a:close/>
              </a:path>
              <a:path w="3884929" h="1137284">
                <a:moveTo>
                  <a:pt x="3844676" y="165448"/>
                </a:moveTo>
                <a:lnTo>
                  <a:pt x="3844597" y="165960"/>
                </a:lnTo>
                <a:lnTo>
                  <a:pt x="3844676" y="165448"/>
                </a:lnTo>
                <a:close/>
              </a:path>
              <a:path w="3884929" h="1137284">
                <a:moveTo>
                  <a:pt x="3844773" y="164811"/>
                </a:moveTo>
                <a:lnTo>
                  <a:pt x="3844676" y="165448"/>
                </a:lnTo>
                <a:lnTo>
                  <a:pt x="3844773" y="164811"/>
                </a:lnTo>
                <a:close/>
              </a:path>
              <a:path w="3884929" h="1137284">
                <a:moveTo>
                  <a:pt x="3845931" y="157279"/>
                </a:moveTo>
                <a:lnTo>
                  <a:pt x="3845761" y="158811"/>
                </a:lnTo>
                <a:lnTo>
                  <a:pt x="3845826" y="157962"/>
                </a:lnTo>
                <a:lnTo>
                  <a:pt x="3845931" y="157279"/>
                </a:lnTo>
                <a:close/>
              </a:path>
              <a:path w="3884929" h="1137284">
                <a:moveTo>
                  <a:pt x="3845826" y="157962"/>
                </a:moveTo>
                <a:lnTo>
                  <a:pt x="3845761" y="158811"/>
                </a:lnTo>
                <a:lnTo>
                  <a:pt x="3845826" y="157962"/>
                </a:lnTo>
                <a:close/>
              </a:path>
              <a:path w="3884929" h="1137284">
                <a:moveTo>
                  <a:pt x="3845878" y="157279"/>
                </a:moveTo>
                <a:lnTo>
                  <a:pt x="3845826" y="157962"/>
                </a:lnTo>
                <a:lnTo>
                  <a:pt x="3845878" y="157279"/>
                </a:lnTo>
                <a:close/>
              </a:path>
              <a:path w="3884929" h="1137284">
                <a:moveTo>
                  <a:pt x="3846388" y="150644"/>
                </a:moveTo>
                <a:lnTo>
                  <a:pt x="3846377" y="151151"/>
                </a:lnTo>
                <a:lnTo>
                  <a:pt x="3846388" y="150644"/>
                </a:lnTo>
                <a:close/>
              </a:path>
              <a:path w="3884929" h="1137284">
                <a:moveTo>
                  <a:pt x="3846399" y="150129"/>
                </a:moveTo>
                <a:lnTo>
                  <a:pt x="3846388" y="150644"/>
                </a:lnTo>
                <a:lnTo>
                  <a:pt x="3846399" y="150129"/>
                </a:lnTo>
                <a:close/>
              </a:path>
              <a:path w="3884929" h="1137284">
                <a:moveTo>
                  <a:pt x="3846544" y="143627"/>
                </a:moveTo>
                <a:lnTo>
                  <a:pt x="3846629" y="144640"/>
                </a:lnTo>
                <a:lnTo>
                  <a:pt x="3846544" y="143627"/>
                </a:lnTo>
                <a:close/>
              </a:path>
              <a:path w="3884929" h="1137284">
                <a:moveTo>
                  <a:pt x="3846458" y="142597"/>
                </a:moveTo>
                <a:lnTo>
                  <a:pt x="3846544" y="143627"/>
                </a:lnTo>
                <a:lnTo>
                  <a:pt x="3846458" y="142597"/>
                </a:lnTo>
                <a:close/>
              </a:path>
              <a:path w="3884929" h="1137284">
                <a:moveTo>
                  <a:pt x="3845200" y="127660"/>
                </a:moveTo>
                <a:lnTo>
                  <a:pt x="3845559" y="130086"/>
                </a:lnTo>
                <a:lnTo>
                  <a:pt x="3845305" y="128900"/>
                </a:lnTo>
                <a:lnTo>
                  <a:pt x="3845200" y="127660"/>
                </a:lnTo>
                <a:close/>
              </a:path>
              <a:path w="3884929" h="1137284">
                <a:moveTo>
                  <a:pt x="3845305" y="128900"/>
                </a:moveTo>
                <a:lnTo>
                  <a:pt x="3845559" y="130086"/>
                </a:lnTo>
                <a:lnTo>
                  <a:pt x="3845404" y="130086"/>
                </a:lnTo>
                <a:lnTo>
                  <a:pt x="3845305" y="128900"/>
                </a:lnTo>
                <a:close/>
              </a:path>
              <a:path w="3884929" h="1137284">
                <a:moveTo>
                  <a:pt x="3845039" y="127660"/>
                </a:moveTo>
                <a:lnTo>
                  <a:pt x="3845200" y="127660"/>
                </a:lnTo>
                <a:lnTo>
                  <a:pt x="3845305" y="128900"/>
                </a:lnTo>
                <a:lnTo>
                  <a:pt x="3845039" y="127660"/>
                </a:lnTo>
                <a:close/>
              </a:path>
              <a:path w="3884929" h="1137284">
                <a:moveTo>
                  <a:pt x="3842033" y="113617"/>
                </a:moveTo>
                <a:lnTo>
                  <a:pt x="3842675" y="115787"/>
                </a:lnTo>
                <a:lnTo>
                  <a:pt x="3842217" y="114477"/>
                </a:lnTo>
                <a:lnTo>
                  <a:pt x="3842033" y="113617"/>
                </a:lnTo>
                <a:close/>
              </a:path>
              <a:path w="3884929" h="1137284">
                <a:moveTo>
                  <a:pt x="3842217" y="114477"/>
                </a:moveTo>
                <a:lnTo>
                  <a:pt x="3842675" y="115787"/>
                </a:lnTo>
                <a:lnTo>
                  <a:pt x="3842498" y="115787"/>
                </a:lnTo>
                <a:lnTo>
                  <a:pt x="3842217" y="114477"/>
                </a:lnTo>
                <a:close/>
              </a:path>
              <a:path w="3884929" h="1137284">
                <a:moveTo>
                  <a:pt x="3841917" y="113617"/>
                </a:moveTo>
                <a:lnTo>
                  <a:pt x="3842217" y="114477"/>
                </a:lnTo>
                <a:lnTo>
                  <a:pt x="3841917" y="113617"/>
                </a:lnTo>
                <a:close/>
              </a:path>
              <a:path w="3884929" h="1137284">
                <a:moveTo>
                  <a:pt x="3837149" y="99957"/>
                </a:moveTo>
                <a:lnTo>
                  <a:pt x="3838137" y="102255"/>
                </a:lnTo>
                <a:lnTo>
                  <a:pt x="3837531" y="101052"/>
                </a:lnTo>
                <a:lnTo>
                  <a:pt x="3837149" y="99957"/>
                </a:lnTo>
                <a:close/>
              </a:path>
              <a:path w="3884929" h="1137284">
                <a:moveTo>
                  <a:pt x="3837531" y="101052"/>
                </a:moveTo>
                <a:lnTo>
                  <a:pt x="3838137" y="102255"/>
                </a:lnTo>
                <a:lnTo>
                  <a:pt x="3837951" y="102255"/>
                </a:lnTo>
                <a:lnTo>
                  <a:pt x="3837531" y="101052"/>
                </a:lnTo>
                <a:close/>
              </a:path>
              <a:path w="3884929" h="1137284">
                <a:moveTo>
                  <a:pt x="3836979" y="99957"/>
                </a:moveTo>
                <a:lnTo>
                  <a:pt x="3837149" y="99957"/>
                </a:lnTo>
                <a:lnTo>
                  <a:pt x="3837531" y="101052"/>
                </a:lnTo>
                <a:lnTo>
                  <a:pt x="3836979" y="99957"/>
                </a:lnTo>
                <a:close/>
              </a:path>
              <a:path w="3884929" h="1137284">
                <a:moveTo>
                  <a:pt x="3830611" y="87318"/>
                </a:moveTo>
                <a:lnTo>
                  <a:pt x="3831790" y="89361"/>
                </a:lnTo>
                <a:lnTo>
                  <a:pt x="3831189" y="88465"/>
                </a:lnTo>
                <a:lnTo>
                  <a:pt x="3830611" y="87318"/>
                </a:lnTo>
                <a:close/>
              </a:path>
              <a:path w="3884929" h="1137284">
                <a:moveTo>
                  <a:pt x="3831189" y="88465"/>
                </a:moveTo>
                <a:lnTo>
                  <a:pt x="3831790" y="89361"/>
                </a:lnTo>
                <a:lnTo>
                  <a:pt x="3831640" y="89361"/>
                </a:lnTo>
                <a:lnTo>
                  <a:pt x="3831189" y="88465"/>
                </a:lnTo>
                <a:close/>
              </a:path>
              <a:path w="3884929" h="1137284">
                <a:moveTo>
                  <a:pt x="3830419" y="87318"/>
                </a:moveTo>
                <a:lnTo>
                  <a:pt x="3830611" y="87318"/>
                </a:lnTo>
                <a:lnTo>
                  <a:pt x="3831189" y="88465"/>
                </a:lnTo>
                <a:lnTo>
                  <a:pt x="3830419" y="87318"/>
                </a:lnTo>
                <a:close/>
              </a:path>
              <a:path w="3884929" h="1137284">
                <a:moveTo>
                  <a:pt x="3822453" y="75445"/>
                </a:moveTo>
                <a:lnTo>
                  <a:pt x="3823914" y="77360"/>
                </a:lnTo>
                <a:lnTo>
                  <a:pt x="3823131" y="76456"/>
                </a:lnTo>
                <a:lnTo>
                  <a:pt x="3822453" y="75445"/>
                </a:lnTo>
                <a:close/>
              </a:path>
              <a:path w="3884929" h="1137284">
                <a:moveTo>
                  <a:pt x="3823131" y="76456"/>
                </a:moveTo>
                <a:lnTo>
                  <a:pt x="3823914" y="77360"/>
                </a:lnTo>
                <a:lnTo>
                  <a:pt x="3823738" y="77360"/>
                </a:lnTo>
                <a:lnTo>
                  <a:pt x="3823131" y="76456"/>
                </a:lnTo>
                <a:close/>
              </a:path>
              <a:path w="3884929" h="1137284">
                <a:moveTo>
                  <a:pt x="3822256" y="75445"/>
                </a:moveTo>
                <a:lnTo>
                  <a:pt x="3822453" y="75445"/>
                </a:lnTo>
                <a:lnTo>
                  <a:pt x="3823131" y="76456"/>
                </a:lnTo>
                <a:lnTo>
                  <a:pt x="3822256" y="75445"/>
                </a:lnTo>
                <a:close/>
              </a:path>
              <a:path w="3884929" h="1137284">
                <a:moveTo>
                  <a:pt x="3812862" y="64593"/>
                </a:moveTo>
                <a:lnTo>
                  <a:pt x="3814577" y="66253"/>
                </a:lnTo>
                <a:lnTo>
                  <a:pt x="3813380" y="65192"/>
                </a:lnTo>
                <a:lnTo>
                  <a:pt x="3812862" y="64593"/>
                </a:lnTo>
                <a:close/>
              </a:path>
              <a:path w="3884929" h="1137284">
                <a:moveTo>
                  <a:pt x="3813380" y="65192"/>
                </a:moveTo>
                <a:lnTo>
                  <a:pt x="3814577" y="66253"/>
                </a:lnTo>
                <a:lnTo>
                  <a:pt x="3814298" y="66253"/>
                </a:lnTo>
                <a:lnTo>
                  <a:pt x="3813380" y="65192"/>
                </a:lnTo>
                <a:close/>
              </a:path>
              <a:path w="3884929" h="1137284">
                <a:moveTo>
                  <a:pt x="3812705" y="64593"/>
                </a:moveTo>
                <a:lnTo>
                  <a:pt x="3812862" y="64593"/>
                </a:lnTo>
                <a:lnTo>
                  <a:pt x="3813380" y="65192"/>
                </a:lnTo>
                <a:lnTo>
                  <a:pt x="3812705" y="64593"/>
                </a:lnTo>
                <a:close/>
              </a:path>
              <a:path w="3884929" h="1137284">
                <a:moveTo>
                  <a:pt x="3801905" y="55019"/>
                </a:moveTo>
                <a:lnTo>
                  <a:pt x="3803811" y="56551"/>
                </a:lnTo>
                <a:lnTo>
                  <a:pt x="3803018" y="56005"/>
                </a:lnTo>
                <a:lnTo>
                  <a:pt x="3801905" y="55019"/>
                </a:lnTo>
                <a:close/>
              </a:path>
              <a:path w="3884929" h="1137284">
                <a:moveTo>
                  <a:pt x="3803018" y="56005"/>
                </a:moveTo>
                <a:lnTo>
                  <a:pt x="3803811" y="56551"/>
                </a:lnTo>
                <a:lnTo>
                  <a:pt x="3803633" y="56551"/>
                </a:lnTo>
                <a:lnTo>
                  <a:pt x="3803018" y="56005"/>
                </a:lnTo>
                <a:close/>
              </a:path>
              <a:path w="3884929" h="1137284">
                <a:moveTo>
                  <a:pt x="3801584" y="55019"/>
                </a:moveTo>
                <a:lnTo>
                  <a:pt x="3801905" y="55019"/>
                </a:lnTo>
                <a:lnTo>
                  <a:pt x="3803018" y="56005"/>
                </a:lnTo>
                <a:lnTo>
                  <a:pt x="3801584" y="55019"/>
                </a:lnTo>
                <a:close/>
              </a:path>
              <a:path w="3884929" h="1137284">
                <a:moveTo>
                  <a:pt x="3789710" y="46848"/>
                </a:moveTo>
                <a:lnTo>
                  <a:pt x="3791889" y="48125"/>
                </a:lnTo>
                <a:lnTo>
                  <a:pt x="3790697" y="47527"/>
                </a:lnTo>
                <a:lnTo>
                  <a:pt x="3789710" y="46848"/>
                </a:lnTo>
                <a:close/>
              </a:path>
              <a:path w="3884929" h="1137284">
                <a:moveTo>
                  <a:pt x="3790697" y="47527"/>
                </a:moveTo>
                <a:lnTo>
                  <a:pt x="3791889" y="48125"/>
                </a:lnTo>
                <a:lnTo>
                  <a:pt x="3791565" y="48125"/>
                </a:lnTo>
                <a:lnTo>
                  <a:pt x="3790697" y="47527"/>
                </a:lnTo>
                <a:close/>
              </a:path>
              <a:path w="3884929" h="1137284">
                <a:moveTo>
                  <a:pt x="3789343" y="46848"/>
                </a:moveTo>
                <a:lnTo>
                  <a:pt x="3789710" y="46848"/>
                </a:lnTo>
                <a:lnTo>
                  <a:pt x="3790697" y="47527"/>
                </a:lnTo>
                <a:lnTo>
                  <a:pt x="3789343" y="46848"/>
                </a:lnTo>
                <a:close/>
              </a:path>
              <a:path w="3884929" h="1137284">
                <a:moveTo>
                  <a:pt x="3776359" y="40337"/>
                </a:moveTo>
                <a:lnTo>
                  <a:pt x="3778682" y="41231"/>
                </a:lnTo>
                <a:lnTo>
                  <a:pt x="3776888" y="40602"/>
                </a:lnTo>
                <a:lnTo>
                  <a:pt x="3776359" y="40337"/>
                </a:lnTo>
                <a:close/>
              </a:path>
              <a:path w="3884929" h="1137284">
                <a:moveTo>
                  <a:pt x="3776888" y="40602"/>
                </a:moveTo>
                <a:lnTo>
                  <a:pt x="3778682" y="41231"/>
                </a:lnTo>
                <a:lnTo>
                  <a:pt x="3778141" y="41231"/>
                </a:lnTo>
                <a:lnTo>
                  <a:pt x="3776888" y="40602"/>
                </a:lnTo>
                <a:close/>
              </a:path>
              <a:path w="3884929" h="1137284">
                <a:moveTo>
                  <a:pt x="3776131" y="40337"/>
                </a:moveTo>
                <a:lnTo>
                  <a:pt x="3776359" y="40337"/>
                </a:lnTo>
                <a:lnTo>
                  <a:pt x="3776888" y="40602"/>
                </a:lnTo>
                <a:lnTo>
                  <a:pt x="3776131" y="40337"/>
                </a:lnTo>
                <a:close/>
              </a:path>
              <a:path w="3884929" h="1137284">
                <a:moveTo>
                  <a:pt x="3761163" y="35358"/>
                </a:moveTo>
                <a:lnTo>
                  <a:pt x="3761914" y="35358"/>
                </a:lnTo>
                <a:lnTo>
                  <a:pt x="3763665" y="35971"/>
                </a:lnTo>
                <a:lnTo>
                  <a:pt x="3761163" y="35358"/>
                </a:lnTo>
                <a:close/>
              </a:path>
              <a:path w="3884929" h="1137284">
                <a:moveTo>
                  <a:pt x="3754912" y="33826"/>
                </a:moveTo>
                <a:lnTo>
                  <a:pt x="3756132" y="34081"/>
                </a:lnTo>
                <a:lnTo>
                  <a:pt x="3755558" y="33984"/>
                </a:lnTo>
                <a:lnTo>
                  <a:pt x="3754912" y="33826"/>
                </a:lnTo>
                <a:close/>
              </a:path>
              <a:path w="3884929" h="1137284">
                <a:moveTo>
                  <a:pt x="3755558" y="33984"/>
                </a:moveTo>
                <a:lnTo>
                  <a:pt x="3756132" y="34081"/>
                </a:lnTo>
                <a:lnTo>
                  <a:pt x="3755954" y="34081"/>
                </a:lnTo>
                <a:lnTo>
                  <a:pt x="3755558" y="33984"/>
                </a:lnTo>
                <a:close/>
              </a:path>
              <a:path w="3884929" h="1137284">
                <a:moveTo>
                  <a:pt x="3754622" y="33826"/>
                </a:moveTo>
                <a:lnTo>
                  <a:pt x="3754912" y="33826"/>
                </a:lnTo>
                <a:lnTo>
                  <a:pt x="3755558" y="33984"/>
                </a:lnTo>
                <a:lnTo>
                  <a:pt x="3754622" y="33826"/>
                </a:lnTo>
                <a:close/>
              </a:path>
              <a:path w="3884929" h="1137284">
                <a:moveTo>
                  <a:pt x="3745972" y="32549"/>
                </a:moveTo>
                <a:lnTo>
                  <a:pt x="3747074" y="32549"/>
                </a:lnTo>
                <a:lnTo>
                  <a:pt x="3748332" y="32805"/>
                </a:lnTo>
                <a:lnTo>
                  <a:pt x="3745972" y="32549"/>
                </a:lnTo>
                <a:close/>
              </a:path>
              <a:path w="3884929" h="1137284">
                <a:moveTo>
                  <a:pt x="3738893" y="31783"/>
                </a:moveTo>
                <a:lnTo>
                  <a:pt x="3740240" y="31911"/>
                </a:lnTo>
                <a:lnTo>
                  <a:pt x="3739976" y="31901"/>
                </a:lnTo>
                <a:lnTo>
                  <a:pt x="3738893" y="31783"/>
                </a:lnTo>
                <a:close/>
              </a:path>
              <a:path w="3884929" h="1137284">
                <a:moveTo>
                  <a:pt x="3737034" y="31783"/>
                </a:moveTo>
                <a:lnTo>
                  <a:pt x="3738893" y="31783"/>
                </a:lnTo>
                <a:lnTo>
                  <a:pt x="3739976" y="31901"/>
                </a:lnTo>
                <a:lnTo>
                  <a:pt x="3737034" y="31783"/>
                </a:lnTo>
                <a:close/>
              </a:path>
              <a:path w="3884929" h="1137284">
                <a:moveTo>
                  <a:pt x="0" y="31528"/>
                </a:moveTo>
                <a:lnTo>
                  <a:pt x="3730624" y="31528"/>
                </a:lnTo>
                <a:lnTo>
                  <a:pt x="3731195" y="31656"/>
                </a:lnTo>
                <a:lnTo>
                  <a:pt x="0" y="31656"/>
                </a:lnTo>
                <a:lnTo>
                  <a:pt x="0" y="31528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75628" y="2366874"/>
            <a:ext cx="4937125" cy="22136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pc="-25" dirty="0">
                <a:solidFill>
                  <a:srgbClr val="009F91"/>
                </a:solidFill>
              </a:rPr>
              <a:t>MISSÃO</a:t>
            </a:r>
          </a:p>
          <a:p>
            <a:pPr marL="12700" marR="5080">
              <a:lnSpc>
                <a:spcPct val="100000"/>
              </a:lnSpc>
              <a:spcBef>
                <a:spcPts val="225"/>
              </a:spcBef>
            </a:pPr>
            <a:r>
              <a:rPr sz="2800" spc="-15" dirty="0">
                <a:solidFill>
                  <a:srgbClr val="003641"/>
                </a:solidFill>
              </a:rPr>
              <a:t>Promover</a:t>
            </a:r>
            <a:r>
              <a:rPr sz="2800" spc="-5" dirty="0">
                <a:solidFill>
                  <a:srgbClr val="003641"/>
                </a:solidFill>
              </a:rPr>
              <a:t> </a:t>
            </a:r>
            <a:r>
              <a:rPr sz="2800" b="0" spc="-10" dirty="0">
                <a:solidFill>
                  <a:srgbClr val="003641"/>
                </a:solidFill>
                <a:latin typeface="Calibri"/>
                <a:cs typeface="Calibri"/>
              </a:rPr>
              <a:t>soluções</a:t>
            </a:r>
            <a:r>
              <a:rPr sz="2800" b="0" spc="-5" dirty="0">
                <a:solidFill>
                  <a:srgbClr val="003641"/>
                </a:solidFill>
                <a:latin typeface="Calibri"/>
                <a:cs typeface="Calibri"/>
              </a:rPr>
              <a:t> e</a:t>
            </a:r>
            <a:r>
              <a:rPr sz="2800" b="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003641"/>
                </a:solidFill>
                <a:latin typeface="Calibri"/>
                <a:cs typeface="Calibri"/>
              </a:rPr>
              <a:t>experiências </a:t>
            </a:r>
            <a:r>
              <a:rPr sz="2800" b="0" spc="-6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3641"/>
                </a:solidFill>
                <a:latin typeface="Calibri"/>
                <a:cs typeface="Calibri"/>
              </a:rPr>
              <a:t>inovadoras</a:t>
            </a:r>
            <a:r>
              <a:rPr sz="2800" b="0" spc="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3641"/>
                </a:solidFill>
                <a:latin typeface="Calibri"/>
                <a:cs typeface="Calibri"/>
              </a:rPr>
              <a:t>e </a:t>
            </a:r>
            <a:r>
              <a:rPr sz="2800" b="0" spc="-25" dirty="0">
                <a:solidFill>
                  <a:srgbClr val="003641"/>
                </a:solidFill>
                <a:latin typeface="Calibri"/>
                <a:cs typeface="Calibri"/>
              </a:rPr>
              <a:t>sustentáveis</a:t>
            </a:r>
            <a:r>
              <a:rPr sz="2800" b="0" spc="2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</a:rPr>
              <a:t>por </a:t>
            </a:r>
            <a:r>
              <a:rPr sz="2800" dirty="0">
                <a:solidFill>
                  <a:srgbClr val="003641"/>
                </a:solidFill>
              </a:rPr>
              <a:t> </a:t>
            </a:r>
            <a:r>
              <a:rPr sz="2800" spc="-10" dirty="0">
                <a:solidFill>
                  <a:srgbClr val="003641"/>
                </a:solidFill>
              </a:rPr>
              <a:t>meio</a:t>
            </a:r>
            <a:r>
              <a:rPr sz="2800" spc="10" dirty="0">
                <a:solidFill>
                  <a:srgbClr val="003641"/>
                </a:solidFill>
              </a:rPr>
              <a:t> </a:t>
            </a:r>
            <a:r>
              <a:rPr sz="2800" spc="-5" dirty="0">
                <a:solidFill>
                  <a:srgbClr val="003641"/>
                </a:solidFill>
              </a:rPr>
              <a:t>de</a:t>
            </a:r>
            <a:r>
              <a:rPr sz="2800" spc="10" dirty="0">
                <a:solidFill>
                  <a:srgbClr val="003641"/>
                </a:solidFill>
              </a:rPr>
              <a:t> </a:t>
            </a:r>
            <a:r>
              <a:rPr sz="2800" b="0" spc="-15" dirty="0">
                <a:solidFill>
                  <a:srgbClr val="003641"/>
                </a:solidFill>
                <a:latin typeface="Calibri"/>
                <a:cs typeface="Calibri"/>
              </a:rPr>
              <a:t>cooperação.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6" name="object 6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418844" y="1949195"/>
            <a:ext cx="3950335" cy="2959735"/>
            <a:chOff x="1418844" y="1949195"/>
            <a:chExt cx="3950335" cy="2959735"/>
          </a:xfrm>
        </p:grpSpPr>
        <p:sp>
          <p:nvSpPr>
            <p:cNvPr id="10" name="object 10"/>
            <p:cNvSpPr/>
            <p:nvPr/>
          </p:nvSpPr>
          <p:spPr>
            <a:xfrm>
              <a:off x="1524584" y="2229929"/>
              <a:ext cx="3745865" cy="2620645"/>
            </a:xfrm>
            <a:custGeom>
              <a:avLst/>
              <a:gdLst/>
              <a:ahLst/>
              <a:cxnLst/>
              <a:rect l="l" t="t" r="r" b="b"/>
              <a:pathLst>
                <a:path w="3745865" h="2620645">
                  <a:moveTo>
                    <a:pt x="3745750" y="2073897"/>
                  </a:moveTo>
                  <a:lnTo>
                    <a:pt x="3647046" y="1978215"/>
                  </a:lnTo>
                  <a:lnTo>
                    <a:pt x="3367913" y="1981034"/>
                  </a:lnTo>
                  <a:lnTo>
                    <a:pt x="3367913" y="0"/>
                  </a:lnTo>
                  <a:lnTo>
                    <a:pt x="596417" y="0"/>
                  </a:lnTo>
                  <a:lnTo>
                    <a:pt x="596417" y="1985848"/>
                  </a:lnTo>
                  <a:lnTo>
                    <a:pt x="2350097" y="1985848"/>
                  </a:lnTo>
                  <a:lnTo>
                    <a:pt x="2339009" y="2234095"/>
                  </a:lnTo>
                  <a:lnTo>
                    <a:pt x="1441538" y="2278011"/>
                  </a:lnTo>
                  <a:lnTo>
                    <a:pt x="1352905" y="2023097"/>
                  </a:lnTo>
                  <a:lnTo>
                    <a:pt x="155295" y="2011629"/>
                  </a:lnTo>
                  <a:lnTo>
                    <a:pt x="127952" y="2032292"/>
                  </a:lnTo>
                  <a:lnTo>
                    <a:pt x="69430" y="2085263"/>
                  </a:lnTo>
                  <a:lnTo>
                    <a:pt x="15024" y="2157031"/>
                  </a:lnTo>
                  <a:lnTo>
                    <a:pt x="0" y="2234095"/>
                  </a:lnTo>
                  <a:lnTo>
                    <a:pt x="6311" y="2259609"/>
                  </a:lnTo>
                  <a:lnTo>
                    <a:pt x="26162" y="2323046"/>
                  </a:lnTo>
                  <a:lnTo>
                    <a:pt x="40449" y="2358847"/>
                  </a:lnTo>
                  <a:lnTo>
                    <a:pt x="58140" y="2395931"/>
                  </a:lnTo>
                  <a:lnTo>
                    <a:pt x="79578" y="2433243"/>
                  </a:lnTo>
                  <a:lnTo>
                    <a:pt x="105156" y="2469718"/>
                  </a:lnTo>
                  <a:lnTo>
                    <a:pt x="135229" y="2504287"/>
                  </a:lnTo>
                  <a:lnTo>
                    <a:pt x="170154" y="2535885"/>
                  </a:lnTo>
                  <a:lnTo>
                    <a:pt x="210324" y="2563444"/>
                  </a:lnTo>
                  <a:lnTo>
                    <a:pt x="256082" y="2585897"/>
                  </a:lnTo>
                  <a:lnTo>
                    <a:pt x="307809" y="2602179"/>
                  </a:lnTo>
                  <a:lnTo>
                    <a:pt x="365861" y="2611221"/>
                  </a:lnTo>
                  <a:lnTo>
                    <a:pt x="971626" y="2620480"/>
                  </a:lnTo>
                  <a:lnTo>
                    <a:pt x="2045169" y="2619451"/>
                  </a:lnTo>
                  <a:lnTo>
                    <a:pt x="3068878" y="2614307"/>
                  </a:lnTo>
                  <a:lnTo>
                    <a:pt x="3525126" y="2611221"/>
                  </a:lnTo>
                  <a:lnTo>
                    <a:pt x="3583432" y="2511234"/>
                  </a:lnTo>
                  <a:lnTo>
                    <a:pt x="3690759" y="2291854"/>
                  </a:lnTo>
                  <a:lnTo>
                    <a:pt x="3745750" y="2073897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56324" y="2441829"/>
              <a:ext cx="266065" cy="1389380"/>
            </a:xfrm>
            <a:custGeom>
              <a:avLst/>
              <a:gdLst/>
              <a:ahLst/>
              <a:cxnLst/>
              <a:rect l="l" t="t" r="r" b="b"/>
              <a:pathLst>
                <a:path w="266064" h="1389379">
                  <a:moveTo>
                    <a:pt x="0" y="1389174"/>
                  </a:moveTo>
                  <a:lnTo>
                    <a:pt x="265810" y="1389174"/>
                  </a:lnTo>
                  <a:lnTo>
                    <a:pt x="265810" y="0"/>
                  </a:lnTo>
                  <a:lnTo>
                    <a:pt x="0" y="0"/>
                  </a:lnTo>
                  <a:lnTo>
                    <a:pt x="0" y="138917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22134" y="2441829"/>
              <a:ext cx="1840230" cy="1389380"/>
            </a:xfrm>
            <a:custGeom>
              <a:avLst/>
              <a:gdLst/>
              <a:ahLst/>
              <a:cxnLst/>
              <a:rect l="l" t="t" r="r" b="b"/>
              <a:pathLst>
                <a:path w="1840229" h="1389379">
                  <a:moveTo>
                    <a:pt x="1839732" y="0"/>
                  </a:moveTo>
                  <a:lnTo>
                    <a:pt x="0" y="0"/>
                  </a:lnTo>
                  <a:lnTo>
                    <a:pt x="0" y="1389174"/>
                  </a:lnTo>
                  <a:lnTo>
                    <a:pt x="1839732" y="1389174"/>
                  </a:lnTo>
                  <a:lnTo>
                    <a:pt x="1839732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18831" y="1949195"/>
              <a:ext cx="3950335" cy="2959735"/>
            </a:xfrm>
            <a:custGeom>
              <a:avLst/>
              <a:gdLst/>
              <a:ahLst/>
              <a:cxnLst/>
              <a:rect l="l" t="t" r="r" b="b"/>
              <a:pathLst>
                <a:path w="3950335" h="2959735">
                  <a:moveTo>
                    <a:pt x="3161131" y="633018"/>
                  </a:moveTo>
                  <a:lnTo>
                    <a:pt x="3157093" y="587933"/>
                  </a:lnTo>
                  <a:lnTo>
                    <a:pt x="3145434" y="545490"/>
                  </a:lnTo>
                  <a:lnTo>
                    <a:pt x="3126879" y="506374"/>
                  </a:lnTo>
                  <a:lnTo>
                    <a:pt x="3102140" y="471322"/>
                  </a:lnTo>
                  <a:lnTo>
                    <a:pt x="3071914" y="441045"/>
                  </a:lnTo>
                  <a:lnTo>
                    <a:pt x="3036938" y="416242"/>
                  </a:lnTo>
                  <a:lnTo>
                    <a:pt x="2997924" y="397649"/>
                  </a:lnTo>
                  <a:lnTo>
                    <a:pt x="2963913" y="388277"/>
                  </a:lnTo>
                  <a:lnTo>
                    <a:pt x="2963913" y="633018"/>
                  </a:lnTo>
                  <a:lnTo>
                    <a:pt x="2963913" y="1719503"/>
                  </a:lnTo>
                  <a:lnTo>
                    <a:pt x="2959595" y="1740344"/>
                  </a:lnTo>
                  <a:lnTo>
                    <a:pt x="2947962" y="1757337"/>
                  </a:lnTo>
                  <a:lnTo>
                    <a:pt x="2930969" y="1768779"/>
                  </a:lnTo>
                  <a:lnTo>
                    <a:pt x="2910573" y="1772970"/>
                  </a:lnTo>
                  <a:lnTo>
                    <a:pt x="1038479" y="1772970"/>
                  </a:lnTo>
                  <a:lnTo>
                    <a:pt x="1018082" y="1768779"/>
                  </a:lnTo>
                  <a:lnTo>
                    <a:pt x="1001077" y="1757337"/>
                  </a:lnTo>
                  <a:lnTo>
                    <a:pt x="989444" y="1740344"/>
                  </a:lnTo>
                  <a:lnTo>
                    <a:pt x="985126" y="1719503"/>
                  </a:lnTo>
                  <a:lnTo>
                    <a:pt x="985126" y="633018"/>
                  </a:lnTo>
                  <a:lnTo>
                    <a:pt x="989444" y="612584"/>
                  </a:lnTo>
                  <a:lnTo>
                    <a:pt x="1001077" y="595553"/>
                  </a:lnTo>
                  <a:lnTo>
                    <a:pt x="1018082" y="583895"/>
                  </a:lnTo>
                  <a:lnTo>
                    <a:pt x="1038479" y="579564"/>
                  </a:lnTo>
                  <a:lnTo>
                    <a:pt x="2910573" y="579564"/>
                  </a:lnTo>
                  <a:lnTo>
                    <a:pt x="2930969" y="583895"/>
                  </a:lnTo>
                  <a:lnTo>
                    <a:pt x="2947962" y="595553"/>
                  </a:lnTo>
                  <a:lnTo>
                    <a:pt x="2959595" y="612584"/>
                  </a:lnTo>
                  <a:lnTo>
                    <a:pt x="2963913" y="633018"/>
                  </a:lnTo>
                  <a:lnTo>
                    <a:pt x="2963913" y="388277"/>
                  </a:lnTo>
                  <a:lnTo>
                    <a:pt x="2955556" y="385965"/>
                  </a:lnTo>
                  <a:lnTo>
                    <a:pt x="2910573" y="381914"/>
                  </a:lnTo>
                  <a:lnTo>
                    <a:pt x="1038479" y="381914"/>
                  </a:lnTo>
                  <a:lnTo>
                    <a:pt x="993470" y="385965"/>
                  </a:lnTo>
                  <a:lnTo>
                    <a:pt x="951026" y="397649"/>
                  </a:lnTo>
                  <a:lnTo>
                    <a:pt x="911872" y="416242"/>
                  </a:lnTo>
                  <a:lnTo>
                    <a:pt x="876744" y="441045"/>
                  </a:lnTo>
                  <a:lnTo>
                    <a:pt x="846366" y="471322"/>
                  </a:lnTo>
                  <a:lnTo>
                    <a:pt x="821474" y="506374"/>
                  </a:lnTo>
                  <a:lnTo>
                    <a:pt x="802779" y="545490"/>
                  </a:lnTo>
                  <a:lnTo>
                    <a:pt x="791032" y="587933"/>
                  </a:lnTo>
                  <a:lnTo>
                    <a:pt x="786955" y="633018"/>
                  </a:lnTo>
                  <a:lnTo>
                    <a:pt x="786955" y="1719503"/>
                  </a:lnTo>
                  <a:lnTo>
                    <a:pt x="791032" y="1764614"/>
                  </a:lnTo>
                  <a:lnTo>
                    <a:pt x="802779" y="1807146"/>
                  </a:lnTo>
                  <a:lnTo>
                    <a:pt x="821474" y="1846389"/>
                  </a:lnTo>
                  <a:lnTo>
                    <a:pt x="846366" y="1881593"/>
                  </a:lnTo>
                  <a:lnTo>
                    <a:pt x="876744" y="1912035"/>
                  </a:lnTo>
                  <a:lnTo>
                    <a:pt x="911872" y="1936978"/>
                  </a:lnTo>
                  <a:lnTo>
                    <a:pt x="951026" y="1955711"/>
                  </a:lnTo>
                  <a:lnTo>
                    <a:pt x="993470" y="1967484"/>
                  </a:lnTo>
                  <a:lnTo>
                    <a:pt x="1038479" y="1971560"/>
                  </a:lnTo>
                  <a:lnTo>
                    <a:pt x="2910573" y="1971560"/>
                  </a:lnTo>
                  <a:lnTo>
                    <a:pt x="2955556" y="1967484"/>
                  </a:lnTo>
                  <a:lnTo>
                    <a:pt x="2997924" y="1955711"/>
                  </a:lnTo>
                  <a:lnTo>
                    <a:pt x="3036938" y="1936978"/>
                  </a:lnTo>
                  <a:lnTo>
                    <a:pt x="3071914" y="1912035"/>
                  </a:lnTo>
                  <a:lnTo>
                    <a:pt x="3102140" y="1881593"/>
                  </a:lnTo>
                  <a:lnTo>
                    <a:pt x="3126879" y="1846389"/>
                  </a:lnTo>
                  <a:lnTo>
                    <a:pt x="3145434" y="1807146"/>
                  </a:lnTo>
                  <a:lnTo>
                    <a:pt x="3154794" y="1772970"/>
                  </a:lnTo>
                  <a:lnTo>
                    <a:pt x="3157093" y="1764614"/>
                  </a:lnTo>
                  <a:lnTo>
                    <a:pt x="3161131" y="1719503"/>
                  </a:lnTo>
                  <a:lnTo>
                    <a:pt x="3161131" y="633018"/>
                  </a:lnTo>
                  <a:close/>
                </a:path>
                <a:path w="3950335" h="2959735">
                  <a:moveTo>
                    <a:pt x="3950017" y="2420302"/>
                  </a:moveTo>
                  <a:lnTo>
                    <a:pt x="3945979" y="2375192"/>
                  </a:lnTo>
                  <a:lnTo>
                    <a:pt x="3943680" y="2366835"/>
                  </a:lnTo>
                  <a:lnTo>
                    <a:pt x="3934320" y="2332659"/>
                  </a:lnTo>
                  <a:lnTo>
                    <a:pt x="3915765" y="2293429"/>
                  </a:lnTo>
                  <a:lnTo>
                    <a:pt x="3891026" y="2258225"/>
                  </a:lnTo>
                  <a:lnTo>
                    <a:pt x="3860800" y="2227783"/>
                  </a:lnTo>
                  <a:lnTo>
                    <a:pt x="3825824" y="2202827"/>
                  </a:lnTo>
                  <a:lnTo>
                    <a:pt x="3786797" y="2184108"/>
                  </a:lnTo>
                  <a:lnTo>
                    <a:pt x="3752799" y="2174659"/>
                  </a:lnTo>
                  <a:lnTo>
                    <a:pt x="3752799" y="2414574"/>
                  </a:lnTo>
                  <a:lnTo>
                    <a:pt x="3746474" y="2453068"/>
                  </a:lnTo>
                  <a:lnTo>
                    <a:pt x="3738435" y="2499461"/>
                  </a:lnTo>
                  <a:lnTo>
                    <a:pt x="3730548" y="2542933"/>
                  </a:lnTo>
                  <a:lnTo>
                    <a:pt x="3703066" y="2637167"/>
                  </a:lnTo>
                  <a:lnTo>
                    <a:pt x="3675151" y="2685199"/>
                  </a:lnTo>
                  <a:lnTo>
                    <a:pt x="3643693" y="2720340"/>
                  </a:lnTo>
                  <a:lnTo>
                    <a:pt x="3611930" y="2743860"/>
                  </a:lnTo>
                  <a:lnTo>
                    <a:pt x="3560407" y="2761157"/>
                  </a:lnTo>
                  <a:lnTo>
                    <a:pt x="356323" y="2761157"/>
                  </a:lnTo>
                  <a:lnTo>
                    <a:pt x="298678" y="2731909"/>
                  </a:lnTo>
                  <a:lnTo>
                    <a:pt x="272986" y="2698724"/>
                  </a:lnTo>
                  <a:lnTo>
                    <a:pt x="252450" y="2656040"/>
                  </a:lnTo>
                  <a:lnTo>
                    <a:pt x="232829" y="2599893"/>
                  </a:lnTo>
                  <a:lnTo>
                    <a:pt x="217385" y="2547404"/>
                  </a:lnTo>
                  <a:lnTo>
                    <a:pt x="206248" y="2499461"/>
                  </a:lnTo>
                  <a:lnTo>
                    <a:pt x="199491" y="2456827"/>
                  </a:lnTo>
                  <a:lnTo>
                    <a:pt x="197218" y="2420302"/>
                  </a:lnTo>
                  <a:lnTo>
                    <a:pt x="201536" y="2399461"/>
                  </a:lnTo>
                  <a:lnTo>
                    <a:pt x="213182" y="2382469"/>
                  </a:lnTo>
                  <a:lnTo>
                    <a:pt x="230174" y="2371026"/>
                  </a:lnTo>
                  <a:lnTo>
                    <a:pt x="250583" y="2366835"/>
                  </a:lnTo>
                  <a:lnTo>
                    <a:pt x="1383347" y="2366835"/>
                  </a:lnTo>
                  <a:lnTo>
                    <a:pt x="1383347" y="2564473"/>
                  </a:lnTo>
                  <a:lnTo>
                    <a:pt x="1391196" y="2603347"/>
                  </a:lnTo>
                  <a:lnTo>
                    <a:pt x="1412544" y="2634881"/>
                  </a:lnTo>
                  <a:lnTo>
                    <a:pt x="1444053" y="2656040"/>
                  </a:lnTo>
                  <a:lnTo>
                    <a:pt x="1482407" y="2663761"/>
                  </a:lnTo>
                  <a:lnTo>
                    <a:pt x="2469527" y="2663761"/>
                  </a:lnTo>
                  <a:lnTo>
                    <a:pt x="2508313" y="2656040"/>
                  </a:lnTo>
                  <a:lnTo>
                    <a:pt x="2539771" y="2634881"/>
                  </a:lnTo>
                  <a:lnTo>
                    <a:pt x="2560866" y="2603347"/>
                  </a:lnTo>
                  <a:lnTo>
                    <a:pt x="2568575" y="2564473"/>
                  </a:lnTo>
                  <a:lnTo>
                    <a:pt x="2568575" y="2466136"/>
                  </a:lnTo>
                  <a:lnTo>
                    <a:pt x="2568575" y="2366835"/>
                  </a:lnTo>
                  <a:lnTo>
                    <a:pt x="3699459" y="2366835"/>
                  </a:lnTo>
                  <a:lnTo>
                    <a:pt x="3718509" y="2370531"/>
                  </a:lnTo>
                  <a:lnTo>
                    <a:pt x="3734701" y="2380678"/>
                  </a:lnTo>
                  <a:lnTo>
                    <a:pt x="3746601" y="2395829"/>
                  </a:lnTo>
                  <a:lnTo>
                    <a:pt x="3752799" y="2414574"/>
                  </a:lnTo>
                  <a:lnTo>
                    <a:pt x="3752799" y="2174659"/>
                  </a:lnTo>
                  <a:lnTo>
                    <a:pt x="3744442" y="2172335"/>
                  </a:lnTo>
                  <a:lnTo>
                    <a:pt x="3699459" y="2168245"/>
                  </a:lnTo>
                  <a:lnTo>
                    <a:pt x="3555581" y="2168245"/>
                  </a:lnTo>
                  <a:lnTo>
                    <a:pt x="3555581" y="192798"/>
                  </a:lnTo>
                  <a:lnTo>
                    <a:pt x="3555581" y="94538"/>
                  </a:lnTo>
                  <a:lnTo>
                    <a:pt x="3547872" y="56197"/>
                  </a:lnTo>
                  <a:lnTo>
                    <a:pt x="3526764" y="24930"/>
                  </a:lnTo>
                  <a:lnTo>
                    <a:pt x="3495306" y="3873"/>
                  </a:lnTo>
                  <a:lnTo>
                    <a:pt x="3475837" y="0"/>
                  </a:lnTo>
                  <a:lnTo>
                    <a:pt x="3358350" y="0"/>
                  </a:lnTo>
                  <a:lnTo>
                    <a:pt x="3358350" y="192798"/>
                  </a:lnTo>
                  <a:lnTo>
                    <a:pt x="3358350" y="2168245"/>
                  </a:lnTo>
                  <a:lnTo>
                    <a:pt x="2371356" y="2168245"/>
                  </a:lnTo>
                  <a:lnTo>
                    <a:pt x="2371356" y="2366835"/>
                  </a:lnTo>
                  <a:lnTo>
                    <a:pt x="2371356" y="2466136"/>
                  </a:lnTo>
                  <a:lnTo>
                    <a:pt x="1581581" y="2466136"/>
                  </a:lnTo>
                  <a:lnTo>
                    <a:pt x="1581581" y="2366835"/>
                  </a:lnTo>
                  <a:lnTo>
                    <a:pt x="2371356" y="2366835"/>
                  </a:lnTo>
                  <a:lnTo>
                    <a:pt x="2371356" y="2168245"/>
                  </a:lnTo>
                  <a:lnTo>
                    <a:pt x="586879" y="2168245"/>
                  </a:lnTo>
                  <a:lnTo>
                    <a:pt x="586879" y="192798"/>
                  </a:lnTo>
                  <a:lnTo>
                    <a:pt x="3358350" y="192798"/>
                  </a:lnTo>
                  <a:lnTo>
                    <a:pt x="3358350" y="0"/>
                  </a:lnTo>
                  <a:lnTo>
                    <a:pt x="468757" y="0"/>
                  </a:lnTo>
                  <a:lnTo>
                    <a:pt x="449554" y="3873"/>
                  </a:lnTo>
                  <a:lnTo>
                    <a:pt x="418376" y="24930"/>
                  </a:lnTo>
                  <a:lnTo>
                    <a:pt x="397370" y="56197"/>
                  </a:lnTo>
                  <a:lnTo>
                    <a:pt x="389674" y="94538"/>
                  </a:lnTo>
                  <a:lnTo>
                    <a:pt x="389674" y="2168245"/>
                  </a:lnTo>
                  <a:lnTo>
                    <a:pt x="250583" y="2168245"/>
                  </a:lnTo>
                  <a:lnTo>
                    <a:pt x="205600" y="2172335"/>
                  </a:lnTo>
                  <a:lnTo>
                    <a:pt x="163245" y="2184108"/>
                  </a:lnTo>
                  <a:lnTo>
                    <a:pt x="124218" y="2202827"/>
                  </a:lnTo>
                  <a:lnTo>
                    <a:pt x="89230" y="2227783"/>
                  </a:lnTo>
                  <a:lnTo>
                    <a:pt x="59016" y="2258225"/>
                  </a:lnTo>
                  <a:lnTo>
                    <a:pt x="34264" y="2293429"/>
                  </a:lnTo>
                  <a:lnTo>
                    <a:pt x="15709" y="2332659"/>
                  </a:lnTo>
                  <a:lnTo>
                    <a:pt x="4051" y="2375192"/>
                  </a:lnTo>
                  <a:lnTo>
                    <a:pt x="0" y="2420302"/>
                  </a:lnTo>
                  <a:lnTo>
                    <a:pt x="1841" y="2462288"/>
                  </a:lnTo>
                  <a:lnTo>
                    <a:pt x="7340" y="2507970"/>
                  </a:lnTo>
                  <a:lnTo>
                    <a:pt x="16560" y="2557195"/>
                  </a:lnTo>
                  <a:lnTo>
                    <a:pt x="29502" y="2609837"/>
                  </a:lnTo>
                  <a:lnTo>
                    <a:pt x="46215" y="2665780"/>
                  </a:lnTo>
                  <a:lnTo>
                    <a:pt x="66700" y="2724861"/>
                  </a:lnTo>
                  <a:lnTo>
                    <a:pt x="89420" y="2775801"/>
                  </a:lnTo>
                  <a:lnTo>
                    <a:pt x="117170" y="2821584"/>
                  </a:lnTo>
                  <a:lnTo>
                    <a:pt x="149377" y="2861703"/>
                  </a:lnTo>
                  <a:lnTo>
                    <a:pt x="185432" y="2895650"/>
                  </a:lnTo>
                  <a:lnTo>
                    <a:pt x="224739" y="2922930"/>
                  </a:lnTo>
                  <a:lnTo>
                    <a:pt x="266725" y="2943047"/>
                  </a:lnTo>
                  <a:lnTo>
                    <a:pt x="310781" y="2955480"/>
                  </a:lnTo>
                  <a:lnTo>
                    <a:pt x="354965" y="2959608"/>
                  </a:lnTo>
                  <a:lnTo>
                    <a:pt x="3561816" y="2959608"/>
                  </a:lnTo>
                  <a:lnTo>
                    <a:pt x="3603218" y="2955925"/>
                  </a:lnTo>
                  <a:lnTo>
                    <a:pt x="3646500" y="2944774"/>
                  </a:lnTo>
                  <a:lnTo>
                    <a:pt x="3689324" y="2926740"/>
                  </a:lnTo>
                  <a:lnTo>
                    <a:pt x="3730777" y="2902305"/>
                  </a:lnTo>
                  <a:lnTo>
                    <a:pt x="3769944" y="2871901"/>
                  </a:lnTo>
                  <a:lnTo>
                    <a:pt x="3803904" y="2838843"/>
                  </a:lnTo>
                  <a:lnTo>
                    <a:pt x="3834206" y="2801924"/>
                  </a:lnTo>
                  <a:lnTo>
                    <a:pt x="3860698" y="2761386"/>
                  </a:lnTo>
                  <a:lnTo>
                    <a:pt x="3860812" y="2761157"/>
                  </a:lnTo>
                  <a:lnTo>
                    <a:pt x="3883215" y="2717508"/>
                  </a:lnTo>
                  <a:lnTo>
                    <a:pt x="3901605" y="2670568"/>
                  </a:lnTo>
                  <a:lnTo>
                    <a:pt x="3915727" y="2620797"/>
                  </a:lnTo>
                  <a:lnTo>
                    <a:pt x="3925481" y="2574137"/>
                  </a:lnTo>
                  <a:lnTo>
                    <a:pt x="3935933" y="2516022"/>
                  </a:lnTo>
                  <a:lnTo>
                    <a:pt x="3944607" y="2463977"/>
                  </a:lnTo>
                  <a:lnTo>
                    <a:pt x="3949001" y="2435568"/>
                  </a:lnTo>
                  <a:lnTo>
                    <a:pt x="3950017" y="2430805"/>
                  </a:lnTo>
                  <a:lnTo>
                    <a:pt x="3950017" y="2420302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9538" y="1618310"/>
            <a:ext cx="25901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90" dirty="0">
                <a:solidFill>
                  <a:srgbClr val="009F91"/>
                </a:solidFill>
              </a:rPr>
              <a:t>V</a:t>
            </a:r>
            <a:r>
              <a:rPr dirty="0">
                <a:solidFill>
                  <a:srgbClr val="009F91"/>
                </a:solidFill>
              </a:rPr>
              <a:t>A</a:t>
            </a:r>
            <a:r>
              <a:rPr spc="-100" dirty="0">
                <a:solidFill>
                  <a:srgbClr val="009F91"/>
                </a:solidFill>
              </a:rPr>
              <a:t>L</a:t>
            </a:r>
            <a:r>
              <a:rPr spc="-5" dirty="0">
                <a:solidFill>
                  <a:srgbClr val="009F91"/>
                </a:solidFill>
              </a:rPr>
              <a:t>OR</a:t>
            </a:r>
            <a:r>
              <a:rPr spc="-60" dirty="0">
                <a:solidFill>
                  <a:srgbClr val="009F91"/>
                </a:solidFill>
              </a:rPr>
              <a:t>E</a:t>
            </a:r>
            <a:r>
              <a:rPr dirty="0">
                <a:solidFill>
                  <a:srgbClr val="009F91"/>
                </a:solidFill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7056" y="2471166"/>
            <a:ext cx="504190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305" marR="5080" indent="-15240" algn="r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Respeito</a:t>
            </a:r>
            <a:r>
              <a:rPr sz="2800" spc="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 </a:t>
            </a:r>
            <a:r>
              <a:rPr sz="2800" spc="-25" dirty="0">
                <a:solidFill>
                  <a:srgbClr val="003641"/>
                </a:solidFill>
                <a:latin typeface="Calibri"/>
                <a:cs typeface="Calibri"/>
              </a:rPr>
              <a:t>Valorização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 das</a:t>
            </a:r>
            <a:r>
              <a:rPr sz="2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Pessoas </a:t>
            </a:r>
            <a:r>
              <a:rPr sz="2800" spc="-6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Cooperativismo</a:t>
            </a:r>
            <a:r>
              <a:rPr sz="2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Sustentabilidade</a:t>
            </a:r>
            <a:endParaRPr sz="2800">
              <a:latin typeface="Calibri"/>
              <a:cs typeface="Calibri"/>
            </a:endParaRPr>
          </a:p>
          <a:p>
            <a:pPr marL="1564005" marR="12065" indent="775335" algn="r">
              <a:lnSpc>
                <a:spcPct val="100000"/>
              </a:lnSpc>
            </a:pP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Ética</a:t>
            </a:r>
            <a:r>
              <a:rPr sz="2800" spc="-4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2800" spc="-4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Integridade </a:t>
            </a:r>
            <a:r>
              <a:rPr sz="2800" spc="-61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Excelência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Eficiência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Liderança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Inspiradora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Inovação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Simplicidade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812050" y="5637273"/>
            <a:ext cx="4380230" cy="1221105"/>
            <a:chOff x="7812050" y="5637273"/>
            <a:chExt cx="4380230" cy="1221105"/>
          </a:xfrm>
        </p:grpSpPr>
        <p:sp>
          <p:nvSpPr>
            <p:cNvPr id="5" name="object 5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00571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3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12050" y="5637273"/>
              <a:ext cx="4380230" cy="1221105"/>
            </a:xfrm>
            <a:custGeom>
              <a:avLst/>
              <a:gdLst/>
              <a:ahLst/>
              <a:cxnLst/>
              <a:rect l="l" t="t" r="r" b="b"/>
              <a:pathLst>
                <a:path w="4380230" h="1221104">
                  <a:moveTo>
                    <a:pt x="4379948" y="0"/>
                  </a:moveTo>
                  <a:lnTo>
                    <a:pt x="107249" y="0"/>
                  </a:lnTo>
                  <a:lnTo>
                    <a:pt x="92804" y="5038"/>
                  </a:lnTo>
                  <a:lnTo>
                    <a:pt x="58920" y="24699"/>
                  </a:lnTo>
                  <a:lnTo>
                    <a:pt x="31775" y="51765"/>
                  </a:lnTo>
                  <a:lnTo>
                    <a:pt x="11418" y="86740"/>
                  </a:lnTo>
                  <a:lnTo>
                    <a:pt x="1454" y="123516"/>
                  </a:lnTo>
                  <a:lnTo>
                    <a:pt x="0" y="143634"/>
                  </a:lnTo>
                  <a:lnTo>
                    <a:pt x="120" y="149047"/>
                  </a:lnTo>
                  <a:lnTo>
                    <a:pt x="7387" y="190386"/>
                  </a:lnTo>
                  <a:lnTo>
                    <a:pt x="608628" y="1220723"/>
                  </a:lnTo>
                  <a:lnTo>
                    <a:pt x="652578" y="1220723"/>
                  </a:lnTo>
                  <a:lnTo>
                    <a:pt x="53663" y="201250"/>
                  </a:lnTo>
                  <a:lnTo>
                    <a:pt x="53246" y="200540"/>
                  </a:lnTo>
                  <a:lnTo>
                    <a:pt x="49818" y="194050"/>
                  </a:lnTo>
                  <a:lnTo>
                    <a:pt x="49198" y="192884"/>
                  </a:lnTo>
                  <a:lnTo>
                    <a:pt x="46435" y="186596"/>
                  </a:lnTo>
                  <a:lnTo>
                    <a:pt x="45982" y="185582"/>
                  </a:lnTo>
                  <a:lnTo>
                    <a:pt x="43689" y="179459"/>
                  </a:lnTo>
                  <a:lnTo>
                    <a:pt x="43184" y="178128"/>
                  </a:lnTo>
                  <a:lnTo>
                    <a:pt x="41490" y="172284"/>
                  </a:lnTo>
                  <a:lnTo>
                    <a:pt x="41256" y="171590"/>
                  </a:lnTo>
                  <a:lnTo>
                    <a:pt x="41075" y="170636"/>
                  </a:lnTo>
                  <a:lnTo>
                    <a:pt x="39798" y="164792"/>
                  </a:lnTo>
                  <a:lnTo>
                    <a:pt x="39650" y="164197"/>
                  </a:lnTo>
                  <a:lnTo>
                    <a:pt x="39580" y="163625"/>
                  </a:lnTo>
                  <a:lnTo>
                    <a:pt x="38662" y="157693"/>
                  </a:lnTo>
                  <a:lnTo>
                    <a:pt x="38521" y="156968"/>
                  </a:lnTo>
                  <a:lnTo>
                    <a:pt x="38493" y="156235"/>
                  </a:lnTo>
                  <a:lnTo>
                    <a:pt x="38087" y="150936"/>
                  </a:lnTo>
                  <a:lnTo>
                    <a:pt x="37993" y="150074"/>
                  </a:lnTo>
                  <a:lnTo>
                    <a:pt x="37849" y="143634"/>
                  </a:lnTo>
                  <a:lnTo>
                    <a:pt x="37804" y="141618"/>
                  </a:lnTo>
                  <a:lnTo>
                    <a:pt x="38959" y="129119"/>
                  </a:lnTo>
                  <a:lnTo>
                    <a:pt x="38805" y="129119"/>
                  </a:lnTo>
                  <a:lnTo>
                    <a:pt x="39161" y="126710"/>
                  </a:lnTo>
                  <a:lnTo>
                    <a:pt x="39321" y="126710"/>
                  </a:lnTo>
                  <a:lnTo>
                    <a:pt x="41819" y="115035"/>
                  </a:lnTo>
                  <a:lnTo>
                    <a:pt x="41668" y="115035"/>
                  </a:lnTo>
                  <a:lnTo>
                    <a:pt x="42305" y="112766"/>
                  </a:lnTo>
                  <a:lnTo>
                    <a:pt x="42457" y="112766"/>
                  </a:lnTo>
                  <a:lnTo>
                    <a:pt x="46348" y="101572"/>
                  </a:lnTo>
                  <a:lnTo>
                    <a:pt x="46173" y="101572"/>
                  </a:lnTo>
                  <a:lnTo>
                    <a:pt x="47154" y="99252"/>
                  </a:lnTo>
                  <a:lnTo>
                    <a:pt x="47341" y="99252"/>
                  </a:lnTo>
                  <a:lnTo>
                    <a:pt x="52629" y="88756"/>
                  </a:lnTo>
                  <a:lnTo>
                    <a:pt x="52474" y="88756"/>
                  </a:lnTo>
                  <a:lnTo>
                    <a:pt x="53645" y="86740"/>
                  </a:lnTo>
                  <a:lnTo>
                    <a:pt x="53820" y="86740"/>
                  </a:lnTo>
                  <a:lnTo>
                    <a:pt x="60474" y="76776"/>
                  </a:lnTo>
                  <a:lnTo>
                    <a:pt x="60293" y="76776"/>
                  </a:lnTo>
                  <a:lnTo>
                    <a:pt x="61743" y="74875"/>
                  </a:lnTo>
                  <a:lnTo>
                    <a:pt x="61942" y="74875"/>
                  </a:lnTo>
                  <a:lnTo>
                    <a:pt x="69770" y="65849"/>
                  </a:lnTo>
                  <a:lnTo>
                    <a:pt x="69562" y="65849"/>
                  </a:lnTo>
                  <a:lnTo>
                    <a:pt x="71265" y="64125"/>
                  </a:lnTo>
                  <a:lnTo>
                    <a:pt x="71495" y="64125"/>
                  </a:lnTo>
                  <a:lnTo>
                    <a:pt x="80479" y="56113"/>
                  </a:lnTo>
                  <a:lnTo>
                    <a:pt x="80250" y="56113"/>
                  </a:lnTo>
                  <a:lnTo>
                    <a:pt x="82142" y="54630"/>
                  </a:lnTo>
                  <a:lnTo>
                    <a:pt x="82414" y="54630"/>
                  </a:lnTo>
                  <a:lnTo>
                    <a:pt x="92381" y="47797"/>
                  </a:lnTo>
                  <a:lnTo>
                    <a:pt x="92085" y="47797"/>
                  </a:lnTo>
                  <a:lnTo>
                    <a:pt x="94248" y="46516"/>
                  </a:lnTo>
                  <a:lnTo>
                    <a:pt x="94617" y="46516"/>
                  </a:lnTo>
                  <a:lnTo>
                    <a:pt x="105572" y="40977"/>
                  </a:lnTo>
                  <a:lnTo>
                    <a:pt x="105196" y="40977"/>
                  </a:lnTo>
                  <a:lnTo>
                    <a:pt x="107502" y="40000"/>
                  </a:lnTo>
                  <a:lnTo>
                    <a:pt x="107994" y="40000"/>
                  </a:lnTo>
                  <a:lnTo>
                    <a:pt x="120279" y="35716"/>
                  </a:lnTo>
                  <a:lnTo>
                    <a:pt x="120002" y="35716"/>
                  </a:lnTo>
                  <a:lnTo>
                    <a:pt x="121842" y="35171"/>
                  </a:lnTo>
                  <a:lnTo>
                    <a:pt x="122293" y="35171"/>
                  </a:lnTo>
                  <a:lnTo>
                    <a:pt x="127781" y="33865"/>
                  </a:lnTo>
                  <a:lnTo>
                    <a:pt x="127583" y="33865"/>
                  </a:lnTo>
                  <a:lnTo>
                    <a:pt x="128793" y="33624"/>
                  </a:lnTo>
                  <a:lnTo>
                    <a:pt x="129006" y="33624"/>
                  </a:lnTo>
                  <a:lnTo>
                    <a:pt x="135525" y="32521"/>
                  </a:lnTo>
                  <a:lnTo>
                    <a:pt x="135326" y="32521"/>
                  </a:lnTo>
                  <a:lnTo>
                    <a:pt x="136574" y="32344"/>
                  </a:lnTo>
                  <a:lnTo>
                    <a:pt x="137075" y="32344"/>
                  </a:lnTo>
                  <a:lnTo>
                    <a:pt x="143821" y="31659"/>
                  </a:lnTo>
                  <a:lnTo>
                    <a:pt x="143359" y="31659"/>
                  </a:lnTo>
                  <a:lnTo>
                    <a:pt x="144696" y="31570"/>
                  </a:lnTo>
                  <a:lnTo>
                    <a:pt x="146264" y="31570"/>
                  </a:lnTo>
                  <a:lnTo>
                    <a:pt x="152490" y="31380"/>
                  </a:lnTo>
                  <a:lnTo>
                    <a:pt x="152338" y="31380"/>
                  </a:lnTo>
                  <a:lnTo>
                    <a:pt x="152905" y="31367"/>
                  </a:lnTo>
                  <a:lnTo>
                    <a:pt x="4379948" y="31367"/>
                  </a:lnTo>
                  <a:lnTo>
                    <a:pt x="4379948" y="0"/>
                  </a:lnTo>
                  <a:close/>
                </a:path>
                <a:path w="4380230" h="1221104">
                  <a:moveTo>
                    <a:pt x="53456" y="200898"/>
                  </a:moveTo>
                  <a:lnTo>
                    <a:pt x="53644" y="201250"/>
                  </a:lnTo>
                  <a:lnTo>
                    <a:pt x="53456" y="200898"/>
                  </a:lnTo>
                  <a:close/>
                </a:path>
                <a:path w="4380230" h="1221104">
                  <a:moveTo>
                    <a:pt x="53266" y="200540"/>
                  </a:moveTo>
                  <a:lnTo>
                    <a:pt x="53456" y="200898"/>
                  </a:lnTo>
                  <a:lnTo>
                    <a:pt x="53266" y="200540"/>
                  </a:lnTo>
                  <a:close/>
                </a:path>
                <a:path w="4380230" h="1221104">
                  <a:moveTo>
                    <a:pt x="49198" y="192884"/>
                  </a:moveTo>
                  <a:lnTo>
                    <a:pt x="49766" y="194050"/>
                  </a:lnTo>
                  <a:lnTo>
                    <a:pt x="49490" y="193433"/>
                  </a:lnTo>
                  <a:lnTo>
                    <a:pt x="49198" y="192884"/>
                  </a:lnTo>
                  <a:close/>
                </a:path>
                <a:path w="4380230" h="1221104">
                  <a:moveTo>
                    <a:pt x="49490" y="193433"/>
                  </a:moveTo>
                  <a:lnTo>
                    <a:pt x="49766" y="194050"/>
                  </a:lnTo>
                  <a:lnTo>
                    <a:pt x="49490" y="193433"/>
                  </a:lnTo>
                  <a:close/>
                </a:path>
                <a:path w="4380230" h="1221104">
                  <a:moveTo>
                    <a:pt x="49245" y="192884"/>
                  </a:moveTo>
                  <a:lnTo>
                    <a:pt x="49490" y="193433"/>
                  </a:lnTo>
                  <a:lnTo>
                    <a:pt x="49245" y="192884"/>
                  </a:lnTo>
                  <a:close/>
                </a:path>
                <a:path w="4380230" h="1221104">
                  <a:moveTo>
                    <a:pt x="45982" y="185582"/>
                  </a:moveTo>
                  <a:lnTo>
                    <a:pt x="46400" y="186596"/>
                  </a:lnTo>
                  <a:lnTo>
                    <a:pt x="46198" y="186064"/>
                  </a:lnTo>
                  <a:lnTo>
                    <a:pt x="45982" y="185582"/>
                  </a:lnTo>
                  <a:close/>
                </a:path>
                <a:path w="4380230" h="1221104">
                  <a:moveTo>
                    <a:pt x="46198" y="186064"/>
                  </a:moveTo>
                  <a:lnTo>
                    <a:pt x="46400" y="186596"/>
                  </a:lnTo>
                  <a:lnTo>
                    <a:pt x="46198" y="186064"/>
                  </a:lnTo>
                  <a:close/>
                </a:path>
                <a:path w="4380230" h="1221104">
                  <a:moveTo>
                    <a:pt x="46015" y="185582"/>
                  </a:moveTo>
                  <a:lnTo>
                    <a:pt x="46198" y="186064"/>
                  </a:lnTo>
                  <a:lnTo>
                    <a:pt x="46015" y="185582"/>
                  </a:lnTo>
                  <a:close/>
                </a:path>
                <a:path w="4380230" h="1221104">
                  <a:moveTo>
                    <a:pt x="43184" y="178128"/>
                  </a:moveTo>
                  <a:lnTo>
                    <a:pt x="43632" y="179459"/>
                  </a:lnTo>
                  <a:lnTo>
                    <a:pt x="43420" y="178748"/>
                  </a:lnTo>
                  <a:lnTo>
                    <a:pt x="43184" y="178128"/>
                  </a:lnTo>
                  <a:close/>
                </a:path>
                <a:path w="4380230" h="1221104">
                  <a:moveTo>
                    <a:pt x="43420" y="178748"/>
                  </a:moveTo>
                  <a:lnTo>
                    <a:pt x="43632" y="179459"/>
                  </a:lnTo>
                  <a:lnTo>
                    <a:pt x="43420" y="178748"/>
                  </a:lnTo>
                  <a:close/>
                </a:path>
                <a:path w="4380230" h="1221104">
                  <a:moveTo>
                    <a:pt x="43234" y="178128"/>
                  </a:moveTo>
                  <a:lnTo>
                    <a:pt x="43420" y="178748"/>
                  </a:lnTo>
                  <a:lnTo>
                    <a:pt x="43234" y="178128"/>
                  </a:lnTo>
                  <a:close/>
                </a:path>
                <a:path w="4380230" h="1221104">
                  <a:moveTo>
                    <a:pt x="41078" y="170902"/>
                  </a:moveTo>
                  <a:lnTo>
                    <a:pt x="41435" y="172284"/>
                  </a:lnTo>
                  <a:lnTo>
                    <a:pt x="41283" y="171590"/>
                  </a:lnTo>
                  <a:lnTo>
                    <a:pt x="41078" y="170902"/>
                  </a:lnTo>
                  <a:close/>
                </a:path>
                <a:path w="4380230" h="1221104">
                  <a:moveTo>
                    <a:pt x="41283" y="171590"/>
                  </a:moveTo>
                  <a:lnTo>
                    <a:pt x="41435" y="172284"/>
                  </a:lnTo>
                  <a:lnTo>
                    <a:pt x="41283" y="171590"/>
                  </a:lnTo>
                  <a:close/>
                </a:path>
                <a:path w="4380230" h="1221104">
                  <a:moveTo>
                    <a:pt x="41133" y="170902"/>
                  </a:moveTo>
                  <a:lnTo>
                    <a:pt x="41283" y="171590"/>
                  </a:lnTo>
                  <a:lnTo>
                    <a:pt x="41133" y="170902"/>
                  </a:lnTo>
                  <a:close/>
                </a:path>
                <a:path w="4380230" h="1221104">
                  <a:moveTo>
                    <a:pt x="39543" y="163625"/>
                  </a:moveTo>
                  <a:lnTo>
                    <a:pt x="39760" y="164792"/>
                  </a:lnTo>
                  <a:lnTo>
                    <a:pt x="39668" y="164197"/>
                  </a:lnTo>
                  <a:lnTo>
                    <a:pt x="39543" y="163625"/>
                  </a:lnTo>
                  <a:close/>
                </a:path>
                <a:path w="4380230" h="1221104">
                  <a:moveTo>
                    <a:pt x="39668" y="164197"/>
                  </a:moveTo>
                  <a:lnTo>
                    <a:pt x="39760" y="164792"/>
                  </a:lnTo>
                  <a:lnTo>
                    <a:pt x="39668" y="164197"/>
                  </a:lnTo>
                  <a:close/>
                </a:path>
                <a:path w="4380230" h="1221104">
                  <a:moveTo>
                    <a:pt x="39580" y="163625"/>
                  </a:moveTo>
                  <a:lnTo>
                    <a:pt x="39668" y="164197"/>
                  </a:lnTo>
                  <a:lnTo>
                    <a:pt x="39580" y="163625"/>
                  </a:lnTo>
                  <a:close/>
                </a:path>
                <a:path w="4380230" h="1221104">
                  <a:moveTo>
                    <a:pt x="38436" y="156235"/>
                  </a:moveTo>
                  <a:lnTo>
                    <a:pt x="38605" y="157693"/>
                  </a:lnTo>
                  <a:lnTo>
                    <a:pt x="38549" y="156968"/>
                  </a:lnTo>
                  <a:lnTo>
                    <a:pt x="38436" y="156235"/>
                  </a:lnTo>
                  <a:close/>
                </a:path>
                <a:path w="4380230" h="1221104">
                  <a:moveTo>
                    <a:pt x="38549" y="156968"/>
                  </a:moveTo>
                  <a:lnTo>
                    <a:pt x="38605" y="157693"/>
                  </a:lnTo>
                  <a:lnTo>
                    <a:pt x="38549" y="156968"/>
                  </a:lnTo>
                  <a:close/>
                </a:path>
                <a:path w="4380230" h="1221104">
                  <a:moveTo>
                    <a:pt x="38493" y="156235"/>
                  </a:moveTo>
                  <a:lnTo>
                    <a:pt x="38549" y="156968"/>
                  </a:lnTo>
                  <a:lnTo>
                    <a:pt x="38493" y="156235"/>
                  </a:lnTo>
                  <a:close/>
                </a:path>
                <a:path w="4380230" h="1221104">
                  <a:moveTo>
                    <a:pt x="37982" y="149554"/>
                  </a:moveTo>
                  <a:lnTo>
                    <a:pt x="37993" y="150074"/>
                  </a:lnTo>
                  <a:lnTo>
                    <a:pt x="37982" y="149554"/>
                  </a:lnTo>
                  <a:close/>
                </a:path>
                <a:path w="4380230" h="1221104">
                  <a:moveTo>
                    <a:pt x="37970" y="149047"/>
                  </a:moveTo>
                  <a:lnTo>
                    <a:pt x="37982" y="149554"/>
                  </a:lnTo>
                  <a:lnTo>
                    <a:pt x="37970" y="149047"/>
                  </a:lnTo>
                  <a:close/>
                </a:path>
                <a:path w="4380230" h="1221104">
                  <a:moveTo>
                    <a:pt x="37827" y="142627"/>
                  </a:moveTo>
                  <a:lnTo>
                    <a:pt x="37742" y="143634"/>
                  </a:lnTo>
                  <a:lnTo>
                    <a:pt x="37827" y="142627"/>
                  </a:lnTo>
                  <a:close/>
                </a:path>
                <a:path w="4380230" h="1221104">
                  <a:moveTo>
                    <a:pt x="37911" y="141618"/>
                  </a:moveTo>
                  <a:lnTo>
                    <a:pt x="37827" y="142627"/>
                  </a:lnTo>
                  <a:lnTo>
                    <a:pt x="37911" y="141618"/>
                  </a:lnTo>
                  <a:close/>
                </a:path>
                <a:path w="4380230" h="1221104">
                  <a:moveTo>
                    <a:pt x="39161" y="126710"/>
                  </a:moveTo>
                  <a:lnTo>
                    <a:pt x="38805" y="129119"/>
                  </a:lnTo>
                  <a:lnTo>
                    <a:pt x="39058" y="127938"/>
                  </a:lnTo>
                  <a:lnTo>
                    <a:pt x="39161" y="126710"/>
                  </a:lnTo>
                  <a:close/>
                </a:path>
                <a:path w="4380230" h="1221104">
                  <a:moveTo>
                    <a:pt x="39058" y="127938"/>
                  </a:moveTo>
                  <a:lnTo>
                    <a:pt x="38805" y="129119"/>
                  </a:lnTo>
                  <a:lnTo>
                    <a:pt x="38959" y="129119"/>
                  </a:lnTo>
                  <a:lnTo>
                    <a:pt x="39058" y="127938"/>
                  </a:lnTo>
                  <a:close/>
                </a:path>
                <a:path w="4380230" h="1221104">
                  <a:moveTo>
                    <a:pt x="39321" y="126710"/>
                  </a:moveTo>
                  <a:lnTo>
                    <a:pt x="39161" y="126710"/>
                  </a:lnTo>
                  <a:lnTo>
                    <a:pt x="39058" y="127938"/>
                  </a:lnTo>
                  <a:lnTo>
                    <a:pt x="39321" y="126710"/>
                  </a:lnTo>
                  <a:close/>
                </a:path>
                <a:path w="4380230" h="1221104">
                  <a:moveTo>
                    <a:pt x="42305" y="112766"/>
                  </a:moveTo>
                  <a:lnTo>
                    <a:pt x="41668" y="115035"/>
                  </a:lnTo>
                  <a:lnTo>
                    <a:pt x="42062" y="113903"/>
                  </a:lnTo>
                  <a:lnTo>
                    <a:pt x="42305" y="112766"/>
                  </a:lnTo>
                  <a:close/>
                </a:path>
                <a:path w="4380230" h="1221104">
                  <a:moveTo>
                    <a:pt x="42062" y="113903"/>
                  </a:moveTo>
                  <a:lnTo>
                    <a:pt x="41668" y="115035"/>
                  </a:lnTo>
                  <a:lnTo>
                    <a:pt x="41819" y="115035"/>
                  </a:lnTo>
                  <a:lnTo>
                    <a:pt x="42062" y="113903"/>
                  </a:lnTo>
                  <a:close/>
                </a:path>
                <a:path w="4380230" h="1221104">
                  <a:moveTo>
                    <a:pt x="42457" y="112766"/>
                  </a:moveTo>
                  <a:lnTo>
                    <a:pt x="42305" y="112766"/>
                  </a:lnTo>
                  <a:lnTo>
                    <a:pt x="42062" y="113903"/>
                  </a:lnTo>
                  <a:lnTo>
                    <a:pt x="42457" y="112766"/>
                  </a:lnTo>
                  <a:close/>
                </a:path>
                <a:path w="4380230" h="1221104">
                  <a:moveTo>
                    <a:pt x="47154" y="99252"/>
                  </a:moveTo>
                  <a:lnTo>
                    <a:pt x="46173" y="101572"/>
                  </a:lnTo>
                  <a:lnTo>
                    <a:pt x="46736" y="100453"/>
                  </a:lnTo>
                  <a:lnTo>
                    <a:pt x="47154" y="99252"/>
                  </a:lnTo>
                  <a:close/>
                </a:path>
                <a:path w="4380230" h="1221104">
                  <a:moveTo>
                    <a:pt x="46736" y="100453"/>
                  </a:moveTo>
                  <a:lnTo>
                    <a:pt x="46173" y="101572"/>
                  </a:lnTo>
                  <a:lnTo>
                    <a:pt x="46348" y="101572"/>
                  </a:lnTo>
                  <a:lnTo>
                    <a:pt x="46736" y="100453"/>
                  </a:lnTo>
                  <a:close/>
                </a:path>
                <a:path w="4380230" h="1221104">
                  <a:moveTo>
                    <a:pt x="47341" y="99252"/>
                  </a:moveTo>
                  <a:lnTo>
                    <a:pt x="47154" y="99252"/>
                  </a:lnTo>
                  <a:lnTo>
                    <a:pt x="46736" y="100453"/>
                  </a:lnTo>
                  <a:lnTo>
                    <a:pt x="47341" y="99252"/>
                  </a:lnTo>
                  <a:close/>
                </a:path>
                <a:path w="4380230" h="1221104">
                  <a:moveTo>
                    <a:pt x="53645" y="86740"/>
                  </a:moveTo>
                  <a:lnTo>
                    <a:pt x="52474" y="88756"/>
                  </a:lnTo>
                  <a:lnTo>
                    <a:pt x="53105" y="87811"/>
                  </a:lnTo>
                  <a:lnTo>
                    <a:pt x="53645" y="86740"/>
                  </a:lnTo>
                  <a:close/>
                </a:path>
                <a:path w="4380230" h="1221104">
                  <a:moveTo>
                    <a:pt x="53105" y="87811"/>
                  </a:moveTo>
                  <a:lnTo>
                    <a:pt x="52474" y="88756"/>
                  </a:lnTo>
                  <a:lnTo>
                    <a:pt x="52629" y="88756"/>
                  </a:lnTo>
                  <a:lnTo>
                    <a:pt x="53105" y="87811"/>
                  </a:lnTo>
                  <a:close/>
                </a:path>
                <a:path w="4380230" h="1221104">
                  <a:moveTo>
                    <a:pt x="53820" y="86740"/>
                  </a:moveTo>
                  <a:lnTo>
                    <a:pt x="53645" y="86740"/>
                  </a:lnTo>
                  <a:lnTo>
                    <a:pt x="53105" y="87811"/>
                  </a:lnTo>
                  <a:lnTo>
                    <a:pt x="53820" y="86740"/>
                  </a:lnTo>
                  <a:close/>
                </a:path>
                <a:path w="4380230" h="1221104">
                  <a:moveTo>
                    <a:pt x="61743" y="74875"/>
                  </a:moveTo>
                  <a:lnTo>
                    <a:pt x="60293" y="76776"/>
                  </a:lnTo>
                  <a:lnTo>
                    <a:pt x="61078" y="75871"/>
                  </a:lnTo>
                  <a:lnTo>
                    <a:pt x="61743" y="74875"/>
                  </a:lnTo>
                  <a:close/>
                </a:path>
                <a:path w="4380230" h="1221104">
                  <a:moveTo>
                    <a:pt x="61078" y="75871"/>
                  </a:moveTo>
                  <a:lnTo>
                    <a:pt x="60293" y="76776"/>
                  </a:lnTo>
                  <a:lnTo>
                    <a:pt x="60474" y="76776"/>
                  </a:lnTo>
                  <a:lnTo>
                    <a:pt x="61078" y="75871"/>
                  </a:lnTo>
                  <a:close/>
                </a:path>
                <a:path w="4380230" h="1221104">
                  <a:moveTo>
                    <a:pt x="61942" y="74875"/>
                  </a:moveTo>
                  <a:lnTo>
                    <a:pt x="61743" y="74875"/>
                  </a:lnTo>
                  <a:lnTo>
                    <a:pt x="61078" y="75871"/>
                  </a:lnTo>
                  <a:lnTo>
                    <a:pt x="61942" y="74875"/>
                  </a:lnTo>
                  <a:close/>
                </a:path>
                <a:path w="4380230" h="1221104">
                  <a:moveTo>
                    <a:pt x="71265" y="64125"/>
                  </a:moveTo>
                  <a:lnTo>
                    <a:pt x="69562" y="65849"/>
                  </a:lnTo>
                  <a:lnTo>
                    <a:pt x="70477" y="65032"/>
                  </a:lnTo>
                  <a:lnTo>
                    <a:pt x="71265" y="64125"/>
                  </a:lnTo>
                  <a:close/>
                </a:path>
                <a:path w="4380230" h="1221104">
                  <a:moveTo>
                    <a:pt x="70477" y="65032"/>
                  </a:moveTo>
                  <a:lnTo>
                    <a:pt x="69562" y="65849"/>
                  </a:lnTo>
                  <a:lnTo>
                    <a:pt x="69770" y="65849"/>
                  </a:lnTo>
                  <a:lnTo>
                    <a:pt x="70477" y="65032"/>
                  </a:lnTo>
                  <a:close/>
                </a:path>
                <a:path w="4380230" h="1221104">
                  <a:moveTo>
                    <a:pt x="71495" y="64125"/>
                  </a:moveTo>
                  <a:lnTo>
                    <a:pt x="71265" y="64125"/>
                  </a:lnTo>
                  <a:lnTo>
                    <a:pt x="70477" y="65032"/>
                  </a:lnTo>
                  <a:lnTo>
                    <a:pt x="71495" y="64125"/>
                  </a:lnTo>
                  <a:close/>
                </a:path>
                <a:path w="4380230" h="1221104">
                  <a:moveTo>
                    <a:pt x="82142" y="54630"/>
                  </a:moveTo>
                  <a:lnTo>
                    <a:pt x="80250" y="56113"/>
                  </a:lnTo>
                  <a:lnTo>
                    <a:pt x="81238" y="55435"/>
                  </a:lnTo>
                  <a:lnTo>
                    <a:pt x="82142" y="54630"/>
                  </a:lnTo>
                  <a:close/>
                </a:path>
                <a:path w="4380230" h="1221104">
                  <a:moveTo>
                    <a:pt x="81238" y="55435"/>
                  </a:moveTo>
                  <a:lnTo>
                    <a:pt x="80250" y="56113"/>
                  </a:lnTo>
                  <a:lnTo>
                    <a:pt x="80479" y="56113"/>
                  </a:lnTo>
                  <a:lnTo>
                    <a:pt x="81238" y="55435"/>
                  </a:lnTo>
                  <a:close/>
                </a:path>
                <a:path w="4380230" h="1221104">
                  <a:moveTo>
                    <a:pt x="82414" y="54630"/>
                  </a:moveTo>
                  <a:lnTo>
                    <a:pt x="82142" y="54630"/>
                  </a:lnTo>
                  <a:lnTo>
                    <a:pt x="81238" y="55435"/>
                  </a:lnTo>
                  <a:lnTo>
                    <a:pt x="82414" y="54630"/>
                  </a:lnTo>
                  <a:close/>
                </a:path>
                <a:path w="4380230" h="1221104">
                  <a:moveTo>
                    <a:pt x="94248" y="46516"/>
                  </a:moveTo>
                  <a:lnTo>
                    <a:pt x="92085" y="47797"/>
                  </a:lnTo>
                  <a:lnTo>
                    <a:pt x="93210" y="47228"/>
                  </a:lnTo>
                  <a:lnTo>
                    <a:pt x="94248" y="46516"/>
                  </a:lnTo>
                  <a:close/>
                </a:path>
                <a:path w="4380230" h="1221104">
                  <a:moveTo>
                    <a:pt x="93210" y="47228"/>
                  </a:moveTo>
                  <a:lnTo>
                    <a:pt x="92085" y="47797"/>
                  </a:lnTo>
                  <a:lnTo>
                    <a:pt x="92381" y="47797"/>
                  </a:lnTo>
                  <a:lnTo>
                    <a:pt x="93210" y="47228"/>
                  </a:lnTo>
                  <a:close/>
                </a:path>
                <a:path w="4380230" h="1221104">
                  <a:moveTo>
                    <a:pt x="94617" y="46516"/>
                  </a:moveTo>
                  <a:lnTo>
                    <a:pt x="94248" y="46516"/>
                  </a:lnTo>
                  <a:lnTo>
                    <a:pt x="93210" y="47228"/>
                  </a:lnTo>
                  <a:lnTo>
                    <a:pt x="94617" y="46516"/>
                  </a:lnTo>
                  <a:close/>
                </a:path>
                <a:path w="4380230" h="1221104">
                  <a:moveTo>
                    <a:pt x="107502" y="40000"/>
                  </a:moveTo>
                  <a:lnTo>
                    <a:pt x="105196" y="40977"/>
                  </a:lnTo>
                  <a:lnTo>
                    <a:pt x="106408" y="40554"/>
                  </a:lnTo>
                  <a:lnTo>
                    <a:pt x="107502" y="40000"/>
                  </a:lnTo>
                  <a:close/>
                </a:path>
                <a:path w="4380230" h="1221104">
                  <a:moveTo>
                    <a:pt x="106408" y="40554"/>
                  </a:moveTo>
                  <a:lnTo>
                    <a:pt x="105196" y="40977"/>
                  </a:lnTo>
                  <a:lnTo>
                    <a:pt x="105572" y="40977"/>
                  </a:lnTo>
                  <a:lnTo>
                    <a:pt x="106408" y="40554"/>
                  </a:lnTo>
                  <a:close/>
                </a:path>
                <a:path w="4380230" h="1221104">
                  <a:moveTo>
                    <a:pt x="107994" y="40000"/>
                  </a:moveTo>
                  <a:lnTo>
                    <a:pt x="107502" y="40000"/>
                  </a:lnTo>
                  <a:lnTo>
                    <a:pt x="106408" y="40554"/>
                  </a:lnTo>
                  <a:lnTo>
                    <a:pt x="107994" y="40000"/>
                  </a:lnTo>
                  <a:close/>
                </a:path>
                <a:path w="4380230" h="1221104">
                  <a:moveTo>
                    <a:pt x="121842" y="35171"/>
                  </a:moveTo>
                  <a:lnTo>
                    <a:pt x="120002" y="35716"/>
                  </a:lnTo>
                  <a:lnTo>
                    <a:pt x="120874" y="35508"/>
                  </a:lnTo>
                  <a:lnTo>
                    <a:pt x="121842" y="35171"/>
                  </a:lnTo>
                  <a:close/>
                </a:path>
                <a:path w="4380230" h="1221104">
                  <a:moveTo>
                    <a:pt x="120874" y="35508"/>
                  </a:moveTo>
                  <a:lnTo>
                    <a:pt x="120002" y="35716"/>
                  </a:lnTo>
                  <a:lnTo>
                    <a:pt x="120279" y="35716"/>
                  </a:lnTo>
                  <a:lnTo>
                    <a:pt x="120874" y="35508"/>
                  </a:lnTo>
                  <a:close/>
                </a:path>
                <a:path w="4380230" h="1221104">
                  <a:moveTo>
                    <a:pt x="122293" y="35171"/>
                  </a:moveTo>
                  <a:lnTo>
                    <a:pt x="121842" y="35171"/>
                  </a:lnTo>
                  <a:lnTo>
                    <a:pt x="120874" y="35508"/>
                  </a:lnTo>
                  <a:lnTo>
                    <a:pt x="122293" y="35171"/>
                  </a:lnTo>
                  <a:close/>
                </a:path>
                <a:path w="4380230" h="1221104">
                  <a:moveTo>
                    <a:pt x="128793" y="33624"/>
                  </a:moveTo>
                  <a:lnTo>
                    <a:pt x="127583" y="33865"/>
                  </a:lnTo>
                  <a:lnTo>
                    <a:pt x="128269" y="33749"/>
                  </a:lnTo>
                  <a:lnTo>
                    <a:pt x="128793" y="33624"/>
                  </a:lnTo>
                  <a:close/>
                </a:path>
                <a:path w="4380230" h="1221104">
                  <a:moveTo>
                    <a:pt x="128269" y="33749"/>
                  </a:moveTo>
                  <a:lnTo>
                    <a:pt x="127583" y="33865"/>
                  </a:lnTo>
                  <a:lnTo>
                    <a:pt x="127781" y="33865"/>
                  </a:lnTo>
                  <a:lnTo>
                    <a:pt x="128269" y="33749"/>
                  </a:lnTo>
                  <a:close/>
                </a:path>
                <a:path w="4380230" h="1221104">
                  <a:moveTo>
                    <a:pt x="129006" y="33624"/>
                  </a:moveTo>
                  <a:lnTo>
                    <a:pt x="128793" y="33624"/>
                  </a:lnTo>
                  <a:lnTo>
                    <a:pt x="128269" y="33749"/>
                  </a:lnTo>
                  <a:lnTo>
                    <a:pt x="129006" y="33624"/>
                  </a:lnTo>
                  <a:close/>
                </a:path>
                <a:path w="4380230" h="1221104">
                  <a:moveTo>
                    <a:pt x="136574" y="32344"/>
                  </a:moveTo>
                  <a:lnTo>
                    <a:pt x="135326" y="32521"/>
                  </a:lnTo>
                  <a:lnTo>
                    <a:pt x="135824" y="32471"/>
                  </a:lnTo>
                  <a:lnTo>
                    <a:pt x="136574" y="32344"/>
                  </a:lnTo>
                  <a:close/>
                </a:path>
                <a:path w="4380230" h="1221104">
                  <a:moveTo>
                    <a:pt x="135824" y="32471"/>
                  </a:moveTo>
                  <a:lnTo>
                    <a:pt x="135326" y="32521"/>
                  </a:lnTo>
                  <a:lnTo>
                    <a:pt x="135525" y="32521"/>
                  </a:lnTo>
                  <a:lnTo>
                    <a:pt x="135824" y="32471"/>
                  </a:lnTo>
                  <a:close/>
                </a:path>
                <a:path w="4380230" h="1221104">
                  <a:moveTo>
                    <a:pt x="137075" y="32344"/>
                  </a:moveTo>
                  <a:lnTo>
                    <a:pt x="136574" y="32344"/>
                  </a:lnTo>
                  <a:lnTo>
                    <a:pt x="135824" y="32471"/>
                  </a:lnTo>
                  <a:lnTo>
                    <a:pt x="137075" y="32344"/>
                  </a:lnTo>
                  <a:close/>
                </a:path>
                <a:path w="4380230" h="1221104">
                  <a:moveTo>
                    <a:pt x="144696" y="31570"/>
                  </a:moveTo>
                  <a:lnTo>
                    <a:pt x="143359" y="31659"/>
                  </a:lnTo>
                  <a:lnTo>
                    <a:pt x="144020" y="31639"/>
                  </a:lnTo>
                  <a:lnTo>
                    <a:pt x="144696" y="31570"/>
                  </a:lnTo>
                  <a:close/>
                </a:path>
                <a:path w="4380230" h="1221104">
                  <a:moveTo>
                    <a:pt x="144020" y="31639"/>
                  </a:moveTo>
                  <a:lnTo>
                    <a:pt x="143359" y="31659"/>
                  </a:lnTo>
                  <a:lnTo>
                    <a:pt x="143821" y="31659"/>
                  </a:lnTo>
                  <a:lnTo>
                    <a:pt x="144020" y="31639"/>
                  </a:lnTo>
                  <a:close/>
                </a:path>
                <a:path w="4380230" h="1221104">
                  <a:moveTo>
                    <a:pt x="146264" y="31570"/>
                  </a:moveTo>
                  <a:lnTo>
                    <a:pt x="144696" y="31570"/>
                  </a:lnTo>
                  <a:lnTo>
                    <a:pt x="144020" y="31639"/>
                  </a:lnTo>
                  <a:lnTo>
                    <a:pt x="146264" y="31570"/>
                  </a:lnTo>
                  <a:close/>
                </a:path>
              </a:pathLst>
            </a:custGeom>
            <a:solidFill>
              <a:srgbClr val="1231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0" y="38"/>
            <a:ext cx="5759450" cy="1054735"/>
          </a:xfrm>
          <a:custGeom>
            <a:avLst/>
            <a:gdLst/>
            <a:ahLst/>
            <a:cxnLst/>
            <a:rect l="l" t="t" r="r" b="b"/>
            <a:pathLst>
              <a:path w="5759450" h="1054735">
                <a:moveTo>
                  <a:pt x="0" y="0"/>
                </a:moveTo>
                <a:lnTo>
                  <a:pt x="5758851" y="0"/>
                </a:lnTo>
                <a:lnTo>
                  <a:pt x="5192986" y="963178"/>
                </a:lnTo>
                <a:lnTo>
                  <a:pt x="5163140" y="1001374"/>
                </a:lnTo>
                <a:lnTo>
                  <a:pt x="5124992" y="1030325"/>
                </a:lnTo>
                <a:lnTo>
                  <a:pt x="5080597" y="1048683"/>
                </a:lnTo>
                <a:lnTo>
                  <a:pt x="5036038" y="1054569"/>
                </a:lnTo>
                <a:lnTo>
                  <a:pt x="0" y="1054569"/>
                </a:lnTo>
                <a:lnTo>
                  <a:pt x="0" y="0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2709672"/>
            <a:ext cx="111251" cy="1082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3125723"/>
            <a:ext cx="111251" cy="10820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3569208"/>
            <a:ext cx="111251" cy="1082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4476" y="3989832"/>
            <a:ext cx="111251" cy="10668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4476" y="4408932"/>
            <a:ext cx="111251" cy="1082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4821935"/>
            <a:ext cx="111251" cy="108203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7164323" y="1565709"/>
            <a:ext cx="3371215" cy="3733800"/>
            <a:chOff x="7164323" y="1565709"/>
            <a:chExt cx="3371215" cy="3733800"/>
          </a:xfrm>
        </p:grpSpPr>
        <p:sp>
          <p:nvSpPr>
            <p:cNvPr id="17" name="object 17"/>
            <p:cNvSpPr/>
            <p:nvPr/>
          </p:nvSpPr>
          <p:spPr>
            <a:xfrm>
              <a:off x="7430743" y="3613981"/>
              <a:ext cx="183515" cy="342265"/>
            </a:xfrm>
            <a:custGeom>
              <a:avLst/>
              <a:gdLst/>
              <a:ahLst/>
              <a:cxnLst/>
              <a:rect l="l" t="t" r="r" b="b"/>
              <a:pathLst>
                <a:path w="183515" h="342264">
                  <a:moveTo>
                    <a:pt x="2708" y="0"/>
                  </a:moveTo>
                  <a:lnTo>
                    <a:pt x="0" y="341269"/>
                  </a:lnTo>
                  <a:lnTo>
                    <a:pt x="181533" y="342231"/>
                  </a:lnTo>
                  <a:lnTo>
                    <a:pt x="183339" y="962"/>
                  </a:lnTo>
                  <a:lnTo>
                    <a:pt x="2708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65893" y="3217719"/>
              <a:ext cx="185420" cy="686435"/>
            </a:xfrm>
            <a:custGeom>
              <a:avLst/>
              <a:gdLst/>
              <a:ahLst/>
              <a:cxnLst/>
              <a:rect l="l" t="t" r="r" b="b"/>
              <a:pathLst>
                <a:path w="185420" h="686435">
                  <a:moveTo>
                    <a:pt x="3611" y="0"/>
                  </a:moveTo>
                  <a:lnTo>
                    <a:pt x="0" y="685185"/>
                  </a:lnTo>
                  <a:lnTo>
                    <a:pt x="180630" y="686148"/>
                  </a:lnTo>
                  <a:lnTo>
                    <a:pt x="185144" y="1805"/>
                  </a:lnTo>
                  <a:lnTo>
                    <a:pt x="3611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48314" y="2763576"/>
              <a:ext cx="1030605" cy="1236980"/>
            </a:xfrm>
            <a:custGeom>
              <a:avLst/>
              <a:gdLst/>
              <a:ahLst/>
              <a:cxnLst/>
              <a:rect l="l" t="t" r="r" b="b"/>
              <a:pathLst>
                <a:path w="1030604" h="1236979">
                  <a:moveTo>
                    <a:pt x="146305" y="0"/>
                  </a:moveTo>
                  <a:lnTo>
                    <a:pt x="100028" y="45780"/>
                  </a:lnTo>
                  <a:lnTo>
                    <a:pt x="71330" y="87209"/>
                  </a:lnTo>
                  <a:lnTo>
                    <a:pt x="45397" y="138270"/>
                  </a:lnTo>
                  <a:lnTo>
                    <a:pt x="27868" y="196893"/>
                  </a:lnTo>
                  <a:lnTo>
                    <a:pt x="24384" y="261005"/>
                  </a:lnTo>
                  <a:lnTo>
                    <a:pt x="25909" y="432360"/>
                  </a:lnTo>
                  <a:lnTo>
                    <a:pt x="16934" y="659749"/>
                  </a:lnTo>
                  <a:lnTo>
                    <a:pt x="5588" y="858371"/>
                  </a:lnTo>
                  <a:lnTo>
                    <a:pt x="0" y="943423"/>
                  </a:lnTo>
                  <a:lnTo>
                    <a:pt x="368476" y="945228"/>
                  </a:lnTo>
                  <a:lnTo>
                    <a:pt x="366671" y="1233189"/>
                  </a:lnTo>
                  <a:lnTo>
                    <a:pt x="1030476" y="1236799"/>
                  </a:lnTo>
                  <a:lnTo>
                    <a:pt x="1003380" y="1156536"/>
                  </a:lnTo>
                  <a:lnTo>
                    <a:pt x="749599" y="1081568"/>
                  </a:lnTo>
                  <a:lnTo>
                    <a:pt x="768569" y="30685"/>
                  </a:lnTo>
                  <a:lnTo>
                    <a:pt x="669436" y="28682"/>
                  </a:lnTo>
                  <a:lnTo>
                    <a:pt x="452359" y="22788"/>
                  </a:lnTo>
                  <a:lnTo>
                    <a:pt x="237821" y="13171"/>
                  </a:lnTo>
                  <a:lnTo>
                    <a:pt x="146305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43887" y="3845144"/>
              <a:ext cx="704850" cy="1172210"/>
            </a:xfrm>
            <a:custGeom>
              <a:avLst/>
              <a:gdLst/>
              <a:ahLst/>
              <a:cxnLst/>
              <a:rect l="l" t="t" r="r" b="b"/>
              <a:pathLst>
                <a:path w="704850" h="1172210">
                  <a:moveTo>
                    <a:pt x="6319" y="0"/>
                  </a:moveTo>
                  <a:lnTo>
                    <a:pt x="0" y="1156452"/>
                  </a:lnTo>
                  <a:lnTo>
                    <a:pt x="698123" y="1171794"/>
                  </a:lnTo>
                  <a:lnTo>
                    <a:pt x="704442" y="4572"/>
                  </a:lnTo>
                  <a:lnTo>
                    <a:pt x="6319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236827" y="3288115"/>
              <a:ext cx="185420" cy="683895"/>
            </a:xfrm>
            <a:custGeom>
              <a:avLst/>
              <a:gdLst/>
              <a:ahLst/>
              <a:cxnLst/>
              <a:rect l="l" t="t" r="r" b="b"/>
              <a:pathLst>
                <a:path w="185420" h="683895">
                  <a:moveTo>
                    <a:pt x="3611" y="0"/>
                  </a:moveTo>
                  <a:lnTo>
                    <a:pt x="0" y="682538"/>
                  </a:lnTo>
                  <a:lnTo>
                    <a:pt x="180558" y="683380"/>
                  </a:lnTo>
                  <a:lnTo>
                    <a:pt x="185132" y="962"/>
                  </a:lnTo>
                  <a:lnTo>
                    <a:pt x="3611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38119" y="2765386"/>
              <a:ext cx="1100455" cy="1144905"/>
            </a:xfrm>
            <a:custGeom>
              <a:avLst/>
              <a:gdLst/>
              <a:ahLst/>
              <a:cxnLst/>
              <a:rect l="l" t="t" r="r" b="b"/>
              <a:pathLst>
                <a:path w="1100454" h="1144904">
                  <a:moveTo>
                    <a:pt x="184289" y="460527"/>
                  </a:moveTo>
                  <a:lnTo>
                    <a:pt x="3606" y="459562"/>
                  </a:lnTo>
                  <a:lnTo>
                    <a:pt x="0" y="1143901"/>
                  </a:lnTo>
                  <a:lnTo>
                    <a:pt x="180682" y="1144739"/>
                  </a:lnTo>
                  <a:lnTo>
                    <a:pt x="184289" y="460527"/>
                  </a:lnTo>
                  <a:close/>
                </a:path>
                <a:path w="1100454" h="1144904">
                  <a:moveTo>
                    <a:pt x="1100086" y="564248"/>
                  </a:moveTo>
                  <a:lnTo>
                    <a:pt x="1063015" y="62331"/>
                  </a:lnTo>
                  <a:lnTo>
                    <a:pt x="768578" y="0"/>
                  </a:lnTo>
                  <a:lnTo>
                    <a:pt x="366661" y="38023"/>
                  </a:lnTo>
                  <a:lnTo>
                    <a:pt x="366661" y="1115860"/>
                  </a:lnTo>
                  <a:lnTo>
                    <a:pt x="696353" y="1093355"/>
                  </a:lnTo>
                  <a:lnTo>
                    <a:pt x="745109" y="562444"/>
                  </a:lnTo>
                  <a:lnTo>
                    <a:pt x="1100086" y="564248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30063" y="3855132"/>
              <a:ext cx="704850" cy="1170940"/>
            </a:xfrm>
            <a:custGeom>
              <a:avLst/>
              <a:gdLst/>
              <a:ahLst/>
              <a:cxnLst/>
              <a:rect l="l" t="t" r="r" b="b"/>
              <a:pathLst>
                <a:path w="704850" h="1170939">
                  <a:moveTo>
                    <a:pt x="6259" y="0"/>
                  </a:moveTo>
                  <a:lnTo>
                    <a:pt x="0" y="1156392"/>
                  </a:lnTo>
                  <a:lnTo>
                    <a:pt x="698039" y="1170832"/>
                  </a:lnTo>
                  <a:lnTo>
                    <a:pt x="704418" y="3610"/>
                  </a:lnTo>
                  <a:lnTo>
                    <a:pt x="6259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427751" y="3670899"/>
              <a:ext cx="876300" cy="1525905"/>
            </a:xfrm>
            <a:custGeom>
              <a:avLst/>
              <a:gdLst/>
              <a:ahLst/>
              <a:cxnLst/>
              <a:rect l="l" t="t" r="r" b="b"/>
              <a:pathLst>
                <a:path w="876300" h="1525904">
                  <a:moveTo>
                    <a:pt x="9027" y="0"/>
                  </a:moveTo>
                  <a:lnTo>
                    <a:pt x="0" y="1505831"/>
                  </a:lnTo>
                  <a:lnTo>
                    <a:pt x="868004" y="1525694"/>
                  </a:lnTo>
                  <a:lnTo>
                    <a:pt x="876069" y="4572"/>
                  </a:lnTo>
                  <a:lnTo>
                    <a:pt x="9027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832642" y="1884291"/>
              <a:ext cx="553085" cy="682625"/>
            </a:xfrm>
            <a:custGeom>
              <a:avLst/>
              <a:gdLst/>
              <a:ahLst/>
              <a:cxnLst/>
              <a:rect l="l" t="t" r="r" b="b"/>
              <a:pathLst>
                <a:path w="553084" h="682625">
                  <a:moveTo>
                    <a:pt x="278156" y="0"/>
                  </a:moveTo>
                  <a:lnTo>
                    <a:pt x="237298" y="3463"/>
                  </a:lnTo>
                  <a:lnTo>
                    <a:pt x="198260" y="13967"/>
                  </a:lnTo>
                  <a:lnTo>
                    <a:pt x="161472" y="30990"/>
                  </a:lnTo>
                  <a:lnTo>
                    <a:pt x="127367" y="54013"/>
                  </a:lnTo>
                  <a:lnTo>
                    <a:pt x="96376" y="82516"/>
                  </a:lnTo>
                  <a:lnTo>
                    <a:pt x="68931" y="115977"/>
                  </a:lnTo>
                  <a:lnTo>
                    <a:pt x="45464" y="153877"/>
                  </a:lnTo>
                  <a:lnTo>
                    <a:pt x="26405" y="195696"/>
                  </a:lnTo>
                  <a:lnTo>
                    <a:pt x="12187" y="240914"/>
                  </a:lnTo>
                  <a:lnTo>
                    <a:pt x="3241" y="289010"/>
                  </a:lnTo>
                  <a:lnTo>
                    <a:pt x="0" y="339464"/>
                  </a:lnTo>
                  <a:lnTo>
                    <a:pt x="2750" y="389961"/>
                  </a:lnTo>
                  <a:lnTo>
                    <a:pt x="11213" y="438181"/>
                  </a:lnTo>
                  <a:lnTo>
                    <a:pt x="24965" y="483597"/>
                  </a:lnTo>
                  <a:lnTo>
                    <a:pt x="43581" y="525679"/>
                  </a:lnTo>
                  <a:lnTo>
                    <a:pt x="66639" y="563900"/>
                  </a:lnTo>
                  <a:lnTo>
                    <a:pt x="93715" y="597730"/>
                  </a:lnTo>
                  <a:lnTo>
                    <a:pt x="124385" y="626642"/>
                  </a:lnTo>
                  <a:lnTo>
                    <a:pt x="158227" y="650107"/>
                  </a:lnTo>
                  <a:lnTo>
                    <a:pt x="194817" y="667597"/>
                  </a:lnTo>
                  <a:lnTo>
                    <a:pt x="233730" y="678583"/>
                  </a:lnTo>
                  <a:lnTo>
                    <a:pt x="274545" y="682538"/>
                  </a:lnTo>
                  <a:lnTo>
                    <a:pt x="315405" y="679074"/>
                  </a:lnTo>
                  <a:lnTo>
                    <a:pt x="354444" y="668570"/>
                  </a:lnTo>
                  <a:lnTo>
                    <a:pt x="391231" y="651547"/>
                  </a:lnTo>
                  <a:lnTo>
                    <a:pt x="425335" y="628524"/>
                  </a:lnTo>
                  <a:lnTo>
                    <a:pt x="456324" y="600022"/>
                  </a:lnTo>
                  <a:lnTo>
                    <a:pt x="483769" y="566560"/>
                  </a:lnTo>
                  <a:lnTo>
                    <a:pt x="507239" y="528660"/>
                  </a:lnTo>
                  <a:lnTo>
                    <a:pt x="526301" y="486841"/>
                  </a:lnTo>
                  <a:lnTo>
                    <a:pt x="540525" y="441623"/>
                  </a:lnTo>
                  <a:lnTo>
                    <a:pt x="549481" y="393528"/>
                  </a:lnTo>
                  <a:lnTo>
                    <a:pt x="552737" y="343074"/>
                  </a:lnTo>
                  <a:lnTo>
                    <a:pt x="549972" y="292576"/>
                  </a:lnTo>
                  <a:lnTo>
                    <a:pt x="541499" y="244356"/>
                  </a:lnTo>
                  <a:lnTo>
                    <a:pt x="527741" y="198940"/>
                  </a:lnTo>
                  <a:lnTo>
                    <a:pt x="509121" y="156858"/>
                  </a:lnTo>
                  <a:lnTo>
                    <a:pt x="486062" y="118638"/>
                  </a:lnTo>
                  <a:lnTo>
                    <a:pt x="458986" y="84807"/>
                  </a:lnTo>
                  <a:lnTo>
                    <a:pt x="428316" y="55896"/>
                  </a:lnTo>
                  <a:lnTo>
                    <a:pt x="394475" y="32430"/>
                  </a:lnTo>
                  <a:lnTo>
                    <a:pt x="357887" y="14941"/>
                  </a:lnTo>
                  <a:lnTo>
                    <a:pt x="318972" y="3954"/>
                  </a:lnTo>
                  <a:lnTo>
                    <a:pt x="278156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64403" y="1674908"/>
              <a:ext cx="551815" cy="682625"/>
            </a:xfrm>
            <a:custGeom>
              <a:avLst/>
              <a:gdLst/>
              <a:ahLst/>
              <a:cxnLst/>
              <a:rect l="l" t="t" r="r" b="b"/>
              <a:pathLst>
                <a:path w="551815" h="682625">
                  <a:moveTo>
                    <a:pt x="278180" y="0"/>
                  </a:moveTo>
                  <a:lnTo>
                    <a:pt x="237320" y="3436"/>
                  </a:lnTo>
                  <a:lnTo>
                    <a:pt x="198282" y="13923"/>
                  </a:lnTo>
                  <a:lnTo>
                    <a:pt x="161496" y="30938"/>
                  </a:lnTo>
                  <a:lnTo>
                    <a:pt x="127394" y="53960"/>
                  </a:lnTo>
                  <a:lnTo>
                    <a:pt x="96405" y="82467"/>
                  </a:lnTo>
                  <a:lnTo>
                    <a:pt x="68962" y="115936"/>
                  </a:lnTo>
                  <a:lnTo>
                    <a:pt x="45495" y="153847"/>
                  </a:lnTo>
                  <a:lnTo>
                    <a:pt x="26434" y="195677"/>
                  </a:lnTo>
                  <a:lnTo>
                    <a:pt x="12210" y="240904"/>
                  </a:lnTo>
                  <a:lnTo>
                    <a:pt x="3255" y="289007"/>
                  </a:lnTo>
                  <a:lnTo>
                    <a:pt x="0" y="339464"/>
                  </a:lnTo>
                  <a:lnTo>
                    <a:pt x="2764" y="389961"/>
                  </a:lnTo>
                  <a:lnTo>
                    <a:pt x="11236" y="438181"/>
                  </a:lnTo>
                  <a:lnTo>
                    <a:pt x="24993" y="483595"/>
                  </a:lnTo>
                  <a:lnTo>
                    <a:pt x="43612" y="525673"/>
                  </a:lnTo>
                  <a:lnTo>
                    <a:pt x="66670" y="563888"/>
                  </a:lnTo>
                  <a:lnTo>
                    <a:pt x="93744" y="597710"/>
                  </a:lnTo>
                  <a:lnTo>
                    <a:pt x="124412" y="626611"/>
                  </a:lnTo>
                  <a:lnTo>
                    <a:pt x="158251" y="650060"/>
                  </a:lnTo>
                  <a:lnTo>
                    <a:pt x="194839" y="667531"/>
                  </a:lnTo>
                  <a:lnTo>
                    <a:pt x="233753" y="678493"/>
                  </a:lnTo>
                  <a:lnTo>
                    <a:pt x="274569" y="682417"/>
                  </a:lnTo>
                  <a:lnTo>
                    <a:pt x="315192" y="678962"/>
                  </a:lnTo>
                  <a:lnTo>
                    <a:pt x="354041" y="668426"/>
                  </a:lnTo>
                  <a:lnTo>
                    <a:pt x="390680" y="651345"/>
                  </a:lnTo>
                  <a:lnTo>
                    <a:pt x="424671" y="628250"/>
                  </a:lnTo>
                  <a:lnTo>
                    <a:pt x="455577" y="599677"/>
                  </a:lnTo>
                  <a:lnTo>
                    <a:pt x="482963" y="566158"/>
                  </a:lnTo>
                  <a:lnTo>
                    <a:pt x="506391" y="528229"/>
                  </a:lnTo>
                  <a:lnTo>
                    <a:pt x="525424" y="486422"/>
                  </a:lnTo>
                  <a:lnTo>
                    <a:pt x="539625" y="441271"/>
                  </a:lnTo>
                  <a:lnTo>
                    <a:pt x="548558" y="393310"/>
                  </a:lnTo>
                  <a:lnTo>
                    <a:pt x="551786" y="343074"/>
                  </a:lnTo>
                  <a:lnTo>
                    <a:pt x="549261" y="292574"/>
                  </a:lnTo>
                  <a:lnTo>
                    <a:pt x="540985" y="244346"/>
                  </a:lnTo>
                  <a:lnTo>
                    <a:pt x="527385" y="198921"/>
                  </a:lnTo>
                  <a:lnTo>
                    <a:pt x="508889" y="156828"/>
                  </a:lnTo>
                  <a:lnTo>
                    <a:pt x="485923" y="118597"/>
                  </a:lnTo>
                  <a:lnTo>
                    <a:pt x="458914" y="84759"/>
                  </a:lnTo>
                  <a:lnTo>
                    <a:pt x="428290" y="55842"/>
                  </a:lnTo>
                  <a:lnTo>
                    <a:pt x="394478" y="32378"/>
                  </a:lnTo>
                  <a:lnTo>
                    <a:pt x="357904" y="14897"/>
                  </a:lnTo>
                  <a:lnTo>
                    <a:pt x="318996" y="3927"/>
                  </a:lnTo>
                  <a:lnTo>
                    <a:pt x="278180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507009" y="1893316"/>
              <a:ext cx="552450" cy="682625"/>
            </a:xfrm>
            <a:custGeom>
              <a:avLst/>
              <a:gdLst/>
              <a:ahLst/>
              <a:cxnLst/>
              <a:rect l="l" t="t" r="r" b="b"/>
              <a:pathLst>
                <a:path w="552450" h="682625">
                  <a:moveTo>
                    <a:pt x="278180" y="0"/>
                  </a:moveTo>
                  <a:lnTo>
                    <a:pt x="237320" y="3486"/>
                  </a:lnTo>
                  <a:lnTo>
                    <a:pt x="198282" y="14051"/>
                  </a:lnTo>
                  <a:lnTo>
                    <a:pt x="161496" y="31166"/>
                  </a:lnTo>
                  <a:lnTo>
                    <a:pt x="127394" y="54303"/>
                  </a:lnTo>
                  <a:lnTo>
                    <a:pt x="96405" y="82931"/>
                  </a:lnTo>
                  <a:lnTo>
                    <a:pt x="68962" y="116524"/>
                  </a:lnTo>
                  <a:lnTo>
                    <a:pt x="45495" y="154551"/>
                  </a:lnTo>
                  <a:lnTo>
                    <a:pt x="26434" y="196483"/>
                  </a:lnTo>
                  <a:lnTo>
                    <a:pt x="12210" y="241793"/>
                  </a:lnTo>
                  <a:lnTo>
                    <a:pt x="3255" y="289950"/>
                  </a:lnTo>
                  <a:lnTo>
                    <a:pt x="0" y="340426"/>
                  </a:lnTo>
                  <a:lnTo>
                    <a:pt x="2528" y="390684"/>
                  </a:lnTo>
                  <a:lnTo>
                    <a:pt x="10811" y="438709"/>
                  </a:lnTo>
                  <a:lnTo>
                    <a:pt x="24423" y="483967"/>
                  </a:lnTo>
                  <a:lnTo>
                    <a:pt x="42933" y="525927"/>
                  </a:lnTo>
                  <a:lnTo>
                    <a:pt x="65915" y="564056"/>
                  </a:lnTo>
                  <a:lnTo>
                    <a:pt x="92940" y="597820"/>
                  </a:lnTo>
                  <a:lnTo>
                    <a:pt x="123580" y="626688"/>
                  </a:lnTo>
                  <a:lnTo>
                    <a:pt x="157406" y="650126"/>
                  </a:lnTo>
                  <a:lnTo>
                    <a:pt x="193992" y="667603"/>
                  </a:lnTo>
                  <a:lnTo>
                    <a:pt x="232908" y="678584"/>
                  </a:lnTo>
                  <a:lnTo>
                    <a:pt x="273726" y="682538"/>
                  </a:lnTo>
                  <a:lnTo>
                    <a:pt x="314586" y="679074"/>
                  </a:lnTo>
                  <a:lnTo>
                    <a:pt x="353624" y="668570"/>
                  </a:lnTo>
                  <a:lnTo>
                    <a:pt x="390410" y="651547"/>
                  </a:lnTo>
                  <a:lnTo>
                    <a:pt x="424512" y="628524"/>
                  </a:lnTo>
                  <a:lnTo>
                    <a:pt x="455501" y="600022"/>
                  </a:lnTo>
                  <a:lnTo>
                    <a:pt x="482944" y="566560"/>
                  </a:lnTo>
                  <a:lnTo>
                    <a:pt x="506412" y="528660"/>
                  </a:lnTo>
                  <a:lnTo>
                    <a:pt x="525472" y="486841"/>
                  </a:lnTo>
                  <a:lnTo>
                    <a:pt x="539696" y="441623"/>
                  </a:lnTo>
                  <a:lnTo>
                    <a:pt x="548651" y="393528"/>
                  </a:lnTo>
                  <a:lnTo>
                    <a:pt x="551907" y="343074"/>
                  </a:lnTo>
                  <a:lnTo>
                    <a:pt x="549143" y="292576"/>
                  </a:lnTo>
                  <a:lnTo>
                    <a:pt x="540675" y="244356"/>
                  </a:lnTo>
                  <a:lnTo>
                    <a:pt x="526930" y="198940"/>
                  </a:lnTo>
                  <a:lnTo>
                    <a:pt x="508335" y="156858"/>
                  </a:lnTo>
                  <a:lnTo>
                    <a:pt x="485316" y="118638"/>
                  </a:lnTo>
                  <a:lnTo>
                    <a:pt x="458299" y="84807"/>
                  </a:lnTo>
                  <a:lnTo>
                    <a:pt x="427711" y="55896"/>
                  </a:lnTo>
                  <a:lnTo>
                    <a:pt x="393979" y="32430"/>
                  </a:lnTo>
                  <a:lnTo>
                    <a:pt x="357529" y="14941"/>
                  </a:lnTo>
                  <a:lnTo>
                    <a:pt x="318787" y="3954"/>
                  </a:lnTo>
                  <a:lnTo>
                    <a:pt x="278180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64323" y="1565709"/>
              <a:ext cx="3371215" cy="3733800"/>
            </a:xfrm>
            <a:custGeom>
              <a:avLst/>
              <a:gdLst/>
              <a:ahLst/>
              <a:cxnLst/>
              <a:rect l="l" t="t" r="r" b="b"/>
              <a:pathLst>
                <a:path w="3371215" h="3733800">
                  <a:moveTo>
                    <a:pt x="904255" y="203199"/>
                  </a:moveTo>
                  <a:lnTo>
                    <a:pt x="805451" y="203199"/>
                  </a:lnTo>
                  <a:lnTo>
                    <a:pt x="713690" y="228599"/>
                  </a:lnTo>
                  <a:lnTo>
                    <a:pt x="670418" y="241299"/>
                  </a:lnTo>
                  <a:lnTo>
                    <a:pt x="629206" y="253999"/>
                  </a:lnTo>
                  <a:lnTo>
                    <a:pt x="590291" y="279399"/>
                  </a:lnTo>
                  <a:lnTo>
                    <a:pt x="553914" y="304799"/>
                  </a:lnTo>
                  <a:lnTo>
                    <a:pt x="520314" y="342899"/>
                  </a:lnTo>
                  <a:lnTo>
                    <a:pt x="489731" y="368299"/>
                  </a:lnTo>
                  <a:lnTo>
                    <a:pt x="462403" y="406399"/>
                  </a:lnTo>
                  <a:lnTo>
                    <a:pt x="438571" y="444499"/>
                  </a:lnTo>
                  <a:lnTo>
                    <a:pt x="418474" y="482599"/>
                  </a:lnTo>
                  <a:lnTo>
                    <a:pt x="402350" y="533399"/>
                  </a:lnTo>
                  <a:lnTo>
                    <a:pt x="390440" y="571499"/>
                  </a:lnTo>
                  <a:lnTo>
                    <a:pt x="382984" y="622299"/>
                  </a:lnTo>
                  <a:lnTo>
                    <a:pt x="380219" y="673099"/>
                  </a:lnTo>
                  <a:lnTo>
                    <a:pt x="382639" y="723899"/>
                  </a:lnTo>
                  <a:lnTo>
                    <a:pt x="390174" y="774699"/>
                  </a:lnTo>
                  <a:lnTo>
                    <a:pt x="402558" y="812799"/>
                  </a:lnTo>
                  <a:lnTo>
                    <a:pt x="419522" y="863599"/>
                  </a:lnTo>
                  <a:lnTo>
                    <a:pt x="440801" y="901699"/>
                  </a:lnTo>
                  <a:lnTo>
                    <a:pt x="466129" y="939799"/>
                  </a:lnTo>
                  <a:lnTo>
                    <a:pt x="495238" y="977899"/>
                  </a:lnTo>
                  <a:lnTo>
                    <a:pt x="527862" y="1015999"/>
                  </a:lnTo>
                  <a:lnTo>
                    <a:pt x="563735" y="1041399"/>
                  </a:lnTo>
                  <a:lnTo>
                    <a:pt x="602590" y="1066799"/>
                  </a:lnTo>
                  <a:lnTo>
                    <a:pt x="644161" y="1092199"/>
                  </a:lnTo>
                  <a:lnTo>
                    <a:pt x="688180" y="1117599"/>
                  </a:lnTo>
                  <a:lnTo>
                    <a:pt x="230229" y="1117599"/>
                  </a:lnTo>
                  <a:lnTo>
                    <a:pt x="184176" y="1130299"/>
                  </a:lnTo>
                  <a:lnTo>
                    <a:pt x="141691" y="1142999"/>
                  </a:lnTo>
                  <a:lnTo>
                    <a:pt x="103555" y="1168399"/>
                  </a:lnTo>
                  <a:lnTo>
                    <a:pt x="70548" y="1206499"/>
                  </a:lnTo>
                  <a:lnTo>
                    <a:pt x="43450" y="1244599"/>
                  </a:lnTo>
                  <a:lnTo>
                    <a:pt x="23042" y="1282699"/>
                  </a:lnTo>
                  <a:lnTo>
                    <a:pt x="10104" y="1333499"/>
                  </a:lnTo>
                  <a:lnTo>
                    <a:pt x="5418" y="1384299"/>
                  </a:lnTo>
                  <a:lnTo>
                    <a:pt x="0" y="2425699"/>
                  </a:lnTo>
                  <a:lnTo>
                    <a:pt x="7168" y="2451099"/>
                  </a:lnTo>
                  <a:lnTo>
                    <a:pt x="26868" y="2489199"/>
                  </a:lnTo>
                  <a:lnTo>
                    <a:pt x="56389" y="2501899"/>
                  </a:lnTo>
                  <a:lnTo>
                    <a:pt x="93022" y="2514599"/>
                  </a:lnTo>
                  <a:lnTo>
                    <a:pt x="373900" y="2514599"/>
                  </a:lnTo>
                  <a:lnTo>
                    <a:pt x="368471" y="3454399"/>
                  </a:lnTo>
                  <a:lnTo>
                    <a:pt x="375782" y="3492499"/>
                  </a:lnTo>
                  <a:lnTo>
                    <a:pt x="395794" y="3517899"/>
                  </a:lnTo>
                  <a:lnTo>
                    <a:pt x="425626" y="3543299"/>
                  </a:lnTo>
                  <a:lnTo>
                    <a:pt x="462398" y="3543299"/>
                  </a:lnTo>
                  <a:lnTo>
                    <a:pt x="1109050" y="3555999"/>
                  </a:lnTo>
                  <a:lnTo>
                    <a:pt x="1108135" y="3644899"/>
                  </a:lnTo>
                  <a:lnTo>
                    <a:pt x="1115446" y="3682999"/>
                  </a:lnTo>
                  <a:lnTo>
                    <a:pt x="1165290" y="3733799"/>
                  </a:lnTo>
                  <a:lnTo>
                    <a:pt x="2177723" y="3733799"/>
                  </a:lnTo>
                  <a:lnTo>
                    <a:pt x="2207688" y="3708399"/>
                  </a:lnTo>
                  <a:lnTo>
                    <a:pt x="2228174" y="3682999"/>
                  </a:lnTo>
                  <a:lnTo>
                    <a:pt x="2236156" y="3644899"/>
                  </a:lnTo>
                  <a:lnTo>
                    <a:pt x="2236156" y="3555999"/>
                  </a:lnTo>
                  <a:lnTo>
                    <a:pt x="1578683" y="3555999"/>
                  </a:lnTo>
                  <a:lnTo>
                    <a:pt x="1296891" y="3543299"/>
                  </a:lnTo>
                  <a:lnTo>
                    <a:pt x="1297857" y="3365499"/>
                  </a:lnTo>
                  <a:lnTo>
                    <a:pt x="556324" y="3365499"/>
                  </a:lnTo>
                  <a:lnTo>
                    <a:pt x="562355" y="2324099"/>
                  </a:lnTo>
                  <a:lnTo>
                    <a:pt x="186949" y="2324099"/>
                  </a:lnTo>
                  <a:lnTo>
                    <a:pt x="192366" y="1384299"/>
                  </a:lnTo>
                  <a:lnTo>
                    <a:pt x="199548" y="1346199"/>
                  </a:lnTo>
                  <a:lnTo>
                    <a:pt x="217992" y="1320799"/>
                  </a:lnTo>
                  <a:lnTo>
                    <a:pt x="245073" y="1308099"/>
                  </a:lnTo>
                  <a:lnTo>
                    <a:pt x="278167" y="1295399"/>
                  </a:lnTo>
                  <a:lnTo>
                    <a:pt x="932873" y="1295399"/>
                  </a:lnTo>
                  <a:lnTo>
                    <a:pt x="932933" y="1282699"/>
                  </a:lnTo>
                  <a:lnTo>
                    <a:pt x="939794" y="1231899"/>
                  </a:lnTo>
                  <a:lnTo>
                    <a:pt x="958322" y="1193799"/>
                  </a:lnTo>
                  <a:lnTo>
                    <a:pt x="986784" y="1155699"/>
                  </a:lnTo>
                  <a:lnTo>
                    <a:pt x="1023450" y="1130299"/>
                  </a:lnTo>
                  <a:lnTo>
                    <a:pt x="1066588" y="1104899"/>
                  </a:lnTo>
                  <a:lnTo>
                    <a:pt x="2734722" y="1104900"/>
                  </a:lnTo>
                  <a:lnTo>
                    <a:pt x="2776620" y="1079500"/>
                  </a:lnTo>
                  <a:lnTo>
                    <a:pt x="2815860" y="1054100"/>
                  </a:lnTo>
                  <a:lnTo>
                    <a:pt x="2852164" y="1028700"/>
                  </a:lnTo>
                  <a:lnTo>
                    <a:pt x="2885256" y="990600"/>
                  </a:lnTo>
                  <a:lnTo>
                    <a:pt x="2904992" y="965200"/>
                  </a:lnTo>
                  <a:lnTo>
                    <a:pt x="2485549" y="965200"/>
                  </a:lnTo>
                  <a:lnTo>
                    <a:pt x="2442046" y="952500"/>
                  </a:lnTo>
                  <a:lnTo>
                    <a:pt x="803083" y="952499"/>
                  </a:lnTo>
                  <a:lnTo>
                    <a:pt x="759640" y="939799"/>
                  </a:lnTo>
                  <a:lnTo>
                    <a:pt x="719177" y="927099"/>
                  </a:lnTo>
                  <a:lnTo>
                    <a:pt x="682263" y="901699"/>
                  </a:lnTo>
                  <a:lnTo>
                    <a:pt x="649466" y="876299"/>
                  </a:lnTo>
                  <a:lnTo>
                    <a:pt x="621357" y="838199"/>
                  </a:lnTo>
                  <a:lnTo>
                    <a:pt x="598503" y="800099"/>
                  </a:lnTo>
                  <a:lnTo>
                    <a:pt x="581475" y="761999"/>
                  </a:lnTo>
                  <a:lnTo>
                    <a:pt x="570841" y="711199"/>
                  </a:lnTo>
                  <a:lnTo>
                    <a:pt x="567169" y="673099"/>
                  </a:lnTo>
                  <a:lnTo>
                    <a:pt x="571161" y="622299"/>
                  </a:lnTo>
                  <a:lnTo>
                    <a:pt x="582197" y="584199"/>
                  </a:lnTo>
                  <a:lnTo>
                    <a:pt x="599682" y="546099"/>
                  </a:lnTo>
                  <a:lnTo>
                    <a:pt x="623019" y="507999"/>
                  </a:lnTo>
                  <a:lnTo>
                    <a:pt x="651612" y="469899"/>
                  </a:lnTo>
                  <a:lnTo>
                    <a:pt x="684865" y="444499"/>
                  </a:lnTo>
                  <a:lnTo>
                    <a:pt x="722183" y="419099"/>
                  </a:lnTo>
                  <a:lnTo>
                    <a:pt x="762969" y="406399"/>
                  </a:lnTo>
                  <a:lnTo>
                    <a:pt x="806626" y="393699"/>
                  </a:lnTo>
                  <a:lnTo>
                    <a:pt x="1230084" y="393699"/>
                  </a:lnTo>
                  <a:lnTo>
                    <a:pt x="1199889" y="355599"/>
                  </a:lnTo>
                  <a:lnTo>
                    <a:pt x="1166104" y="317499"/>
                  </a:lnTo>
                  <a:lnTo>
                    <a:pt x="1129020" y="292099"/>
                  </a:lnTo>
                  <a:lnTo>
                    <a:pt x="1088926" y="266699"/>
                  </a:lnTo>
                  <a:lnTo>
                    <a:pt x="1046113" y="241299"/>
                  </a:lnTo>
                  <a:lnTo>
                    <a:pt x="1000870" y="228599"/>
                  </a:lnTo>
                  <a:lnTo>
                    <a:pt x="953487" y="215899"/>
                  </a:lnTo>
                  <a:lnTo>
                    <a:pt x="904255" y="203199"/>
                  </a:lnTo>
                  <a:close/>
                </a:path>
                <a:path w="3371215" h="3733800">
                  <a:moveTo>
                    <a:pt x="1679795" y="2235199"/>
                  </a:moveTo>
                  <a:lnTo>
                    <a:pt x="1643426" y="2247899"/>
                  </a:lnTo>
                  <a:lnTo>
                    <a:pt x="1592941" y="2285999"/>
                  </a:lnTo>
                  <a:lnTo>
                    <a:pt x="1584942" y="2324099"/>
                  </a:lnTo>
                  <a:lnTo>
                    <a:pt x="1578683" y="3555999"/>
                  </a:lnTo>
                  <a:lnTo>
                    <a:pt x="1766464" y="3555999"/>
                  </a:lnTo>
                  <a:lnTo>
                    <a:pt x="1772843" y="2324099"/>
                  </a:lnTo>
                  <a:lnTo>
                    <a:pt x="1765955" y="2298699"/>
                  </a:lnTo>
                  <a:lnTo>
                    <a:pt x="1746000" y="2260599"/>
                  </a:lnTo>
                  <a:lnTo>
                    <a:pt x="1716204" y="2247899"/>
                  </a:lnTo>
                  <a:lnTo>
                    <a:pt x="1679795" y="2235199"/>
                  </a:lnTo>
                  <a:close/>
                </a:path>
                <a:path w="3371215" h="3733800">
                  <a:moveTo>
                    <a:pt x="2190347" y="1460499"/>
                  </a:moveTo>
                  <a:lnTo>
                    <a:pt x="2117572" y="1460499"/>
                  </a:lnTo>
                  <a:lnTo>
                    <a:pt x="2087601" y="1485899"/>
                  </a:lnTo>
                  <a:lnTo>
                    <a:pt x="2059088" y="1549399"/>
                  </a:lnTo>
                  <a:lnTo>
                    <a:pt x="2048255" y="3555999"/>
                  </a:lnTo>
                  <a:lnTo>
                    <a:pt x="2929142" y="3555999"/>
                  </a:lnTo>
                  <a:lnTo>
                    <a:pt x="2959007" y="3530599"/>
                  </a:lnTo>
                  <a:lnTo>
                    <a:pt x="2979236" y="3505199"/>
                  </a:lnTo>
                  <a:lnTo>
                    <a:pt x="2986678" y="3467099"/>
                  </a:lnTo>
                  <a:lnTo>
                    <a:pt x="2987263" y="3365499"/>
                  </a:lnTo>
                  <a:lnTo>
                    <a:pt x="2236999" y="3365499"/>
                  </a:lnTo>
                  <a:lnTo>
                    <a:pt x="2242416" y="2425699"/>
                  </a:lnTo>
                  <a:lnTo>
                    <a:pt x="2561169" y="2425699"/>
                  </a:lnTo>
                  <a:lnTo>
                    <a:pt x="2591315" y="2400299"/>
                  </a:lnTo>
                  <a:lnTo>
                    <a:pt x="2619061" y="2336799"/>
                  </a:lnTo>
                  <a:lnTo>
                    <a:pt x="2619596" y="2235199"/>
                  </a:lnTo>
                  <a:lnTo>
                    <a:pt x="2243378" y="2235199"/>
                  </a:lnTo>
                  <a:lnTo>
                    <a:pt x="2247832" y="1549399"/>
                  </a:lnTo>
                  <a:lnTo>
                    <a:pt x="2240407" y="1511299"/>
                  </a:lnTo>
                  <a:lnTo>
                    <a:pt x="2220207" y="1485899"/>
                  </a:lnTo>
                  <a:lnTo>
                    <a:pt x="2190347" y="1460499"/>
                  </a:lnTo>
                  <a:close/>
                </a:path>
                <a:path w="3371215" h="3733800">
                  <a:moveTo>
                    <a:pt x="838104" y="2603499"/>
                  </a:moveTo>
                  <a:lnTo>
                    <a:pt x="801708" y="2616199"/>
                  </a:lnTo>
                  <a:lnTo>
                    <a:pt x="771834" y="2641599"/>
                  </a:lnTo>
                  <a:lnTo>
                    <a:pt x="744177" y="2705099"/>
                  </a:lnTo>
                  <a:lnTo>
                    <a:pt x="740566" y="3365499"/>
                  </a:lnTo>
                  <a:lnTo>
                    <a:pt x="927516" y="3365499"/>
                  </a:lnTo>
                  <a:lnTo>
                    <a:pt x="931127" y="2705099"/>
                  </a:lnTo>
                  <a:lnTo>
                    <a:pt x="923832" y="2666999"/>
                  </a:lnTo>
                  <a:lnTo>
                    <a:pt x="903922" y="2641599"/>
                  </a:lnTo>
                  <a:lnTo>
                    <a:pt x="874358" y="2616199"/>
                  </a:lnTo>
                  <a:lnTo>
                    <a:pt x="838104" y="2603499"/>
                  </a:lnTo>
                  <a:close/>
                </a:path>
                <a:path w="3371215" h="3733800">
                  <a:moveTo>
                    <a:pt x="932873" y="1295399"/>
                  </a:moveTo>
                  <a:lnTo>
                    <a:pt x="745080" y="1295399"/>
                  </a:lnTo>
                  <a:lnTo>
                    <a:pt x="739663" y="2324099"/>
                  </a:lnTo>
                  <a:lnTo>
                    <a:pt x="746958" y="2362199"/>
                  </a:lnTo>
                  <a:lnTo>
                    <a:pt x="766869" y="2387599"/>
                  </a:lnTo>
                  <a:lnTo>
                    <a:pt x="796432" y="2412999"/>
                  </a:lnTo>
                  <a:lnTo>
                    <a:pt x="832687" y="2412999"/>
                  </a:lnTo>
                  <a:lnTo>
                    <a:pt x="1115369" y="2425699"/>
                  </a:lnTo>
                  <a:lnTo>
                    <a:pt x="1109953" y="3365499"/>
                  </a:lnTo>
                  <a:lnTo>
                    <a:pt x="1297857" y="3365499"/>
                  </a:lnTo>
                  <a:lnTo>
                    <a:pt x="1303998" y="2235199"/>
                  </a:lnTo>
                  <a:lnTo>
                    <a:pt x="928419" y="2235199"/>
                  </a:lnTo>
                  <a:lnTo>
                    <a:pt x="932873" y="1295399"/>
                  </a:lnTo>
                  <a:close/>
                </a:path>
                <a:path w="3371215" h="3733800">
                  <a:moveTo>
                    <a:pt x="2522402" y="2616199"/>
                  </a:moveTo>
                  <a:lnTo>
                    <a:pt x="2486047" y="2628899"/>
                  </a:lnTo>
                  <a:lnTo>
                    <a:pt x="2435954" y="2679699"/>
                  </a:lnTo>
                  <a:lnTo>
                    <a:pt x="2424900" y="3365499"/>
                  </a:lnTo>
                  <a:lnTo>
                    <a:pt x="2611838" y="3365499"/>
                  </a:lnTo>
                  <a:lnTo>
                    <a:pt x="2616412" y="2717799"/>
                  </a:lnTo>
                  <a:lnTo>
                    <a:pt x="2609104" y="2679699"/>
                  </a:lnTo>
                  <a:lnTo>
                    <a:pt x="2589088" y="2641599"/>
                  </a:lnTo>
                  <a:lnTo>
                    <a:pt x="2559232" y="2628899"/>
                  </a:lnTo>
                  <a:lnTo>
                    <a:pt x="2522402" y="2616199"/>
                  </a:lnTo>
                  <a:close/>
                </a:path>
                <a:path w="3371215" h="3733800">
                  <a:moveTo>
                    <a:pt x="2939824" y="1600199"/>
                  </a:moveTo>
                  <a:lnTo>
                    <a:pt x="2867197" y="1600199"/>
                  </a:lnTo>
                  <a:lnTo>
                    <a:pt x="2837295" y="1625599"/>
                  </a:lnTo>
                  <a:lnTo>
                    <a:pt x="2809610" y="1689099"/>
                  </a:lnTo>
                  <a:lnTo>
                    <a:pt x="2803524" y="2717799"/>
                  </a:lnTo>
                  <a:lnTo>
                    <a:pt x="2799740" y="3365499"/>
                  </a:lnTo>
                  <a:lnTo>
                    <a:pt x="2987263" y="3365499"/>
                  </a:lnTo>
                  <a:lnTo>
                    <a:pt x="2992094" y="2527299"/>
                  </a:lnTo>
                  <a:lnTo>
                    <a:pt x="3309699" y="2527299"/>
                  </a:lnTo>
                  <a:lnTo>
                    <a:pt x="3339624" y="2501899"/>
                  </a:lnTo>
                  <a:lnTo>
                    <a:pt x="3359913" y="2476499"/>
                  </a:lnTo>
                  <a:lnTo>
                    <a:pt x="3367777" y="2438399"/>
                  </a:lnTo>
                  <a:lnTo>
                    <a:pt x="3368241" y="2349499"/>
                  </a:lnTo>
                  <a:lnTo>
                    <a:pt x="2992937" y="2349499"/>
                  </a:lnTo>
                  <a:lnTo>
                    <a:pt x="2996548" y="1689099"/>
                  </a:lnTo>
                  <a:lnTo>
                    <a:pt x="2989256" y="1650999"/>
                  </a:lnTo>
                  <a:lnTo>
                    <a:pt x="2969359" y="1625599"/>
                  </a:lnTo>
                  <a:lnTo>
                    <a:pt x="2939824" y="1600199"/>
                  </a:lnTo>
                  <a:close/>
                </a:path>
                <a:path w="3371215" h="3733800">
                  <a:moveTo>
                    <a:pt x="3356776" y="1308100"/>
                  </a:moveTo>
                  <a:lnTo>
                    <a:pt x="3101392" y="1308100"/>
                  </a:lnTo>
                  <a:lnTo>
                    <a:pt x="3134457" y="1320800"/>
                  </a:lnTo>
                  <a:lnTo>
                    <a:pt x="3161428" y="1333500"/>
                  </a:lnTo>
                  <a:lnTo>
                    <a:pt x="3179597" y="1371600"/>
                  </a:lnTo>
                  <a:lnTo>
                    <a:pt x="3186255" y="1397000"/>
                  </a:lnTo>
                  <a:lnTo>
                    <a:pt x="3180838" y="2349499"/>
                  </a:lnTo>
                  <a:lnTo>
                    <a:pt x="3368241" y="2349499"/>
                  </a:lnTo>
                  <a:lnTo>
                    <a:pt x="3371026" y="1816100"/>
                  </a:lnTo>
                  <a:lnTo>
                    <a:pt x="3371026" y="1371600"/>
                  </a:lnTo>
                  <a:lnTo>
                    <a:pt x="3369121" y="1346200"/>
                  </a:lnTo>
                  <a:lnTo>
                    <a:pt x="3356776" y="1308100"/>
                  </a:lnTo>
                  <a:close/>
                </a:path>
                <a:path w="3371215" h="3733800">
                  <a:moveTo>
                    <a:pt x="509111" y="1587499"/>
                  </a:moveTo>
                  <a:lnTo>
                    <a:pt x="436072" y="1587499"/>
                  </a:lnTo>
                  <a:lnTo>
                    <a:pt x="406409" y="1612899"/>
                  </a:lnTo>
                  <a:lnTo>
                    <a:pt x="378414" y="1676399"/>
                  </a:lnTo>
                  <a:lnTo>
                    <a:pt x="374803" y="2324099"/>
                  </a:lnTo>
                  <a:lnTo>
                    <a:pt x="562355" y="2324099"/>
                  </a:lnTo>
                  <a:lnTo>
                    <a:pt x="566267" y="1676399"/>
                  </a:lnTo>
                  <a:lnTo>
                    <a:pt x="558956" y="1638299"/>
                  </a:lnTo>
                  <a:lnTo>
                    <a:pt x="538944" y="1612899"/>
                  </a:lnTo>
                  <a:lnTo>
                    <a:pt x="509111" y="1587499"/>
                  </a:lnTo>
                  <a:close/>
                </a:path>
                <a:path w="3371215" h="3733800">
                  <a:moveTo>
                    <a:pt x="1214676" y="1447799"/>
                  </a:moveTo>
                  <a:lnTo>
                    <a:pt x="1177780" y="1460499"/>
                  </a:lnTo>
                  <a:lnTo>
                    <a:pt x="1127333" y="1511299"/>
                  </a:lnTo>
                  <a:lnTo>
                    <a:pt x="1116272" y="2235199"/>
                  </a:lnTo>
                  <a:lnTo>
                    <a:pt x="1303998" y="2235199"/>
                  </a:lnTo>
                  <a:lnTo>
                    <a:pt x="1307724" y="1549399"/>
                  </a:lnTo>
                  <a:lnTo>
                    <a:pt x="1300430" y="1511299"/>
                  </a:lnTo>
                  <a:lnTo>
                    <a:pt x="1280520" y="1473199"/>
                  </a:lnTo>
                  <a:lnTo>
                    <a:pt x="1250950" y="1460499"/>
                  </a:lnTo>
                  <a:lnTo>
                    <a:pt x="1214676" y="1447799"/>
                  </a:lnTo>
                  <a:close/>
                </a:path>
                <a:path w="3371215" h="3733800">
                  <a:moveTo>
                    <a:pt x="2734722" y="1104900"/>
                  </a:moveTo>
                  <a:lnTo>
                    <a:pt x="1114466" y="1104899"/>
                  </a:lnTo>
                  <a:lnTo>
                    <a:pt x="2257823" y="1117599"/>
                  </a:lnTo>
                  <a:lnTo>
                    <a:pt x="2305613" y="1117599"/>
                  </a:lnTo>
                  <a:lnTo>
                    <a:pt x="2348521" y="1130299"/>
                  </a:lnTo>
                  <a:lnTo>
                    <a:pt x="2384816" y="1168399"/>
                  </a:lnTo>
                  <a:lnTo>
                    <a:pt x="2412764" y="1206499"/>
                  </a:lnTo>
                  <a:lnTo>
                    <a:pt x="2430635" y="1244599"/>
                  </a:lnTo>
                  <a:lnTo>
                    <a:pt x="2436696" y="1295399"/>
                  </a:lnTo>
                  <a:lnTo>
                    <a:pt x="2431280" y="2235199"/>
                  </a:lnTo>
                  <a:lnTo>
                    <a:pt x="2619596" y="2235199"/>
                  </a:lnTo>
                  <a:lnTo>
                    <a:pt x="2624477" y="1308099"/>
                  </a:lnTo>
                  <a:lnTo>
                    <a:pt x="3356776" y="1308100"/>
                  </a:lnTo>
                  <a:lnTo>
                    <a:pt x="3336925" y="1257300"/>
                  </a:lnTo>
                  <a:lnTo>
                    <a:pt x="3310337" y="1219200"/>
                  </a:lnTo>
                  <a:lnTo>
                    <a:pt x="3277778" y="1193800"/>
                  </a:lnTo>
                  <a:lnTo>
                    <a:pt x="3240017" y="1168400"/>
                  </a:lnTo>
                  <a:lnTo>
                    <a:pt x="3197821" y="1143000"/>
                  </a:lnTo>
                  <a:lnTo>
                    <a:pt x="3151959" y="1130300"/>
                  </a:lnTo>
                  <a:lnTo>
                    <a:pt x="2690441" y="1130300"/>
                  </a:lnTo>
                  <a:lnTo>
                    <a:pt x="2734722" y="1104900"/>
                  </a:lnTo>
                  <a:close/>
                </a:path>
                <a:path w="3371215" h="3733800">
                  <a:moveTo>
                    <a:pt x="2906944" y="393700"/>
                  </a:moveTo>
                  <a:lnTo>
                    <a:pt x="2535040" y="393700"/>
                  </a:lnTo>
                  <a:lnTo>
                    <a:pt x="2580924" y="406400"/>
                  </a:lnTo>
                  <a:lnTo>
                    <a:pt x="2624437" y="419100"/>
                  </a:lnTo>
                  <a:lnTo>
                    <a:pt x="2664993" y="431800"/>
                  </a:lnTo>
                  <a:lnTo>
                    <a:pt x="2702005" y="457200"/>
                  </a:lnTo>
                  <a:lnTo>
                    <a:pt x="2734889" y="482600"/>
                  </a:lnTo>
                  <a:lnTo>
                    <a:pt x="2763055" y="520700"/>
                  </a:lnTo>
                  <a:lnTo>
                    <a:pt x="2785920" y="558800"/>
                  </a:lnTo>
                  <a:lnTo>
                    <a:pt x="2802895" y="596900"/>
                  </a:lnTo>
                  <a:lnTo>
                    <a:pt x="2813394" y="635000"/>
                  </a:lnTo>
                  <a:lnTo>
                    <a:pt x="2816832" y="685800"/>
                  </a:lnTo>
                  <a:lnTo>
                    <a:pt x="2812855" y="723900"/>
                  </a:lnTo>
                  <a:lnTo>
                    <a:pt x="2801826" y="774700"/>
                  </a:lnTo>
                  <a:lnTo>
                    <a:pt x="2784343" y="812800"/>
                  </a:lnTo>
                  <a:lnTo>
                    <a:pt x="2761004" y="850900"/>
                  </a:lnTo>
                  <a:lnTo>
                    <a:pt x="2732406" y="889000"/>
                  </a:lnTo>
                  <a:lnTo>
                    <a:pt x="2699145" y="914400"/>
                  </a:lnTo>
                  <a:lnTo>
                    <a:pt x="2661820" y="927100"/>
                  </a:lnTo>
                  <a:lnTo>
                    <a:pt x="2621028" y="952500"/>
                  </a:lnTo>
                  <a:lnTo>
                    <a:pt x="2577365" y="965200"/>
                  </a:lnTo>
                  <a:lnTo>
                    <a:pt x="2904992" y="965200"/>
                  </a:lnTo>
                  <a:lnTo>
                    <a:pt x="2914860" y="952500"/>
                  </a:lnTo>
                  <a:lnTo>
                    <a:pt x="2940701" y="914400"/>
                  </a:lnTo>
                  <a:lnTo>
                    <a:pt x="2962500" y="876300"/>
                  </a:lnTo>
                  <a:lnTo>
                    <a:pt x="2979984" y="825500"/>
                  </a:lnTo>
                  <a:lnTo>
                    <a:pt x="2992874" y="787400"/>
                  </a:lnTo>
                  <a:lnTo>
                    <a:pt x="3000895" y="736600"/>
                  </a:lnTo>
                  <a:lnTo>
                    <a:pt x="3003770" y="685800"/>
                  </a:lnTo>
                  <a:lnTo>
                    <a:pt x="3001662" y="635000"/>
                  </a:lnTo>
                  <a:lnTo>
                    <a:pt x="2994819" y="584200"/>
                  </a:lnTo>
                  <a:lnTo>
                    <a:pt x="2983481" y="546100"/>
                  </a:lnTo>
                  <a:lnTo>
                    <a:pt x="2967888" y="495300"/>
                  </a:lnTo>
                  <a:lnTo>
                    <a:pt x="2948279" y="457200"/>
                  </a:lnTo>
                  <a:lnTo>
                    <a:pt x="2924893" y="419100"/>
                  </a:lnTo>
                  <a:lnTo>
                    <a:pt x="2906944" y="393700"/>
                  </a:lnTo>
                  <a:close/>
                </a:path>
                <a:path w="3371215" h="3733800">
                  <a:moveTo>
                    <a:pt x="1785245" y="0"/>
                  </a:moveTo>
                  <a:lnTo>
                    <a:pt x="1594222" y="0"/>
                  </a:lnTo>
                  <a:lnTo>
                    <a:pt x="1547627" y="12699"/>
                  </a:lnTo>
                  <a:lnTo>
                    <a:pt x="1503071" y="38099"/>
                  </a:lnTo>
                  <a:lnTo>
                    <a:pt x="1460829" y="50799"/>
                  </a:lnTo>
                  <a:lnTo>
                    <a:pt x="1421176" y="76199"/>
                  </a:lnTo>
                  <a:lnTo>
                    <a:pt x="1384386" y="114299"/>
                  </a:lnTo>
                  <a:lnTo>
                    <a:pt x="1350734" y="139699"/>
                  </a:lnTo>
                  <a:lnTo>
                    <a:pt x="1320494" y="177799"/>
                  </a:lnTo>
                  <a:lnTo>
                    <a:pt x="1293940" y="215899"/>
                  </a:lnTo>
                  <a:lnTo>
                    <a:pt x="1271348" y="253999"/>
                  </a:lnTo>
                  <a:lnTo>
                    <a:pt x="1252991" y="304799"/>
                  </a:lnTo>
                  <a:lnTo>
                    <a:pt x="1239145" y="342899"/>
                  </a:lnTo>
                  <a:lnTo>
                    <a:pt x="1230084" y="393699"/>
                  </a:lnTo>
                  <a:lnTo>
                    <a:pt x="898438" y="393699"/>
                  </a:lnTo>
                  <a:lnTo>
                    <a:pt x="941943" y="406399"/>
                  </a:lnTo>
                  <a:lnTo>
                    <a:pt x="982490" y="419099"/>
                  </a:lnTo>
                  <a:lnTo>
                    <a:pt x="1019494" y="444499"/>
                  </a:lnTo>
                  <a:lnTo>
                    <a:pt x="1052369" y="469899"/>
                  </a:lnTo>
                  <a:lnTo>
                    <a:pt x="1080530" y="507999"/>
                  </a:lnTo>
                  <a:lnTo>
                    <a:pt x="1103392" y="546099"/>
                  </a:lnTo>
                  <a:lnTo>
                    <a:pt x="1120369" y="584199"/>
                  </a:lnTo>
                  <a:lnTo>
                    <a:pt x="1130876" y="622299"/>
                  </a:lnTo>
                  <a:lnTo>
                    <a:pt x="1134328" y="673099"/>
                  </a:lnTo>
                  <a:lnTo>
                    <a:pt x="1130336" y="723899"/>
                  </a:lnTo>
                  <a:lnTo>
                    <a:pt x="1119300" y="761999"/>
                  </a:lnTo>
                  <a:lnTo>
                    <a:pt x="1101815" y="800099"/>
                  </a:lnTo>
                  <a:lnTo>
                    <a:pt x="1078478" y="838199"/>
                  </a:lnTo>
                  <a:lnTo>
                    <a:pt x="1049885" y="876299"/>
                  </a:lnTo>
                  <a:lnTo>
                    <a:pt x="1016632" y="901699"/>
                  </a:lnTo>
                  <a:lnTo>
                    <a:pt x="979314" y="927099"/>
                  </a:lnTo>
                  <a:lnTo>
                    <a:pt x="938528" y="939799"/>
                  </a:lnTo>
                  <a:lnTo>
                    <a:pt x="894871" y="952499"/>
                  </a:lnTo>
                  <a:lnTo>
                    <a:pt x="2442046" y="952500"/>
                  </a:lnTo>
                  <a:lnTo>
                    <a:pt x="2401503" y="927100"/>
                  </a:lnTo>
                  <a:lnTo>
                    <a:pt x="2129626" y="927099"/>
                  </a:lnTo>
                  <a:lnTo>
                    <a:pt x="1687017" y="914399"/>
                  </a:lnTo>
                  <a:lnTo>
                    <a:pt x="1251751" y="914399"/>
                  </a:lnTo>
                  <a:lnTo>
                    <a:pt x="1275261" y="876299"/>
                  </a:lnTo>
                  <a:lnTo>
                    <a:pt x="1308424" y="787399"/>
                  </a:lnTo>
                  <a:lnTo>
                    <a:pt x="1317715" y="736599"/>
                  </a:lnTo>
                  <a:lnTo>
                    <a:pt x="1687980" y="736599"/>
                  </a:lnTo>
                  <a:lnTo>
                    <a:pt x="1638588" y="723899"/>
                  </a:lnTo>
                  <a:lnTo>
                    <a:pt x="1592123" y="711199"/>
                  </a:lnTo>
                  <a:lnTo>
                    <a:pt x="1549365" y="698499"/>
                  </a:lnTo>
                  <a:lnTo>
                    <a:pt x="1511091" y="660399"/>
                  </a:lnTo>
                  <a:lnTo>
                    <a:pt x="1478082" y="634999"/>
                  </a:lnTo>
                  <a:lnTo>
                    <a:pt x="1451114" y="596899"/>
                  </a:lnTo>
                  <a:lnTo>
                    <a:pt x="1430968" y="546099"/>
                  </a:lnTo>
                  <a:lnTo>
                    <a:pt x="1418421" y="507999"/>
                  </a:lnTo>
                  <a:lnTo>
                    <a:pt x="1414253" y="457199"/>
                  </a:lnTo>
                  <a:lnTo>
                    <a:pt x="1418739" y="406399"/>
                  </a:lnTo>
                  <a:lnTo>
                    <a:pt x="1431666" y="355599"/>
                  </a:lnTo>
                  <a:lnTo>
                    <a:pt x="1452238" y="317499"/>
                  </a:lnTo>
                  <a:lnTo>
                    <a:pt x="1479657" y="279399"/>
                  </a:lnTo>
                  <a:lnTo>
                    <a:pt x="1513127" y="241299"/>
                  </a:lnTo>
                  <a:lnTo>
                    <a:pt x="1551852" y="215899"/>
                  </a:lnTo>
                  <a:lnTo>
                    <a:pt x="1595036" y="203199"/>
                  </a:lnTo>
                  <a:lnTo>
                    <a:pt x="1641881" y="190499"/>
                  </a:lnTo>
                  <a:lnTo>
                    <a:pt x="1691591" y="177799"/>
                  </a:lnTo>
                  <a:lnTo>
                    <a:pt x="2056750" y="177800"/>
                  </a:lnTo>
                  <a:lnTo>
                    <a:pt x="2047894" y="165100"/>
                  </a:lnTo>
                  <a:lnTo>
                    <a:pt x="2018131" y="127000"/>
                  </a:lnTo>
                  <a:lnTo>
                    <a:pt x="1985399" y="101600"/>
                  </a:lnTo>
                  <a:lnTo>
                    <a:pt x="1949929" y="76200"/>
                  </a:lnTo>
                  <a:lnTo>
                    <a:pt x="1911948" y="50800"/>
                  </a:lnTo>
                  <a:lnTo>
                    <a:pt x="1871688" y="25400"/>
                  </a:lnTo>
                  <a:lnTo>
                    <a:pt x="1829377" y="12700"/>
                  </a:lnTo>
                  <a:lnTo>
                    <a:pt x="1785245" y="0"/>
                  </a:lnTo>
                  <a:close/>
                </a:path>
                <a:path w="3371215" h="3733800">
                  <a:moveTo>
                    <a:pt x="2253192" y="723900"/>
                  </a:moveTo>
                  <a:lnTo>
                    <a:pt x="2065468" y="723899"/>
                  </a:lnTo>
                  <a:lnTo>
                    <a:pt x="2073174" y="774699"/>
                  </a:lnTo>
                  <a:lnTo>
                    <a:pt x="2086668" y="825499"/>
                  </a:lnTo>
                  <a:lnTo>
                    <a:pt x="2105603" y="876299"/>
                  </a:lnTo>
                  <a:lnTo>
                    <a:pt x="2129626" y="927099"/>
                  </a:lnTo>
                  <a:lnTo>
                    <a:pt x="2401503" y="927100"/>
                  </a:lnTo>
                  <a:lnTo>
                    <a:pt x="2364507" y="914399"/>
                  </a:lnTo>
                  <a:lnTo>
                    <a:pt x="2331641" y="876299"/>
                  </a:lnTo>
                  <a:lnTo>
                    <a:pt x="2303492" y="850899"/>
                  </a:lnTo>
                  <a:lnTo>
                    <a:pt x="2280644" y="812799"/>
                  </a:lnTo>
                  <a:lnTo>
                    <a:pt x="2263683" y="774700"/>
                  </a:lnTo>
                  <a:lnTo>
                    <a:pt x="2253192" y="723900"/>
                  </a:lnTo>
                  <a:close/>
                </a:path>
                <a:path w="3371215" h="3733800">
                  <a:moveTo>
                    <a:pt x="2056750" y="177800"/>
                  </a:moveTo>
                  <a:lnTo>
                    <a:pt x="1691591" y="177799"/>
                  </a:lnTo>
                  <a:lnTo>
                    <a:pt x="1740952" y="190499"/>
                  </a:lnTo>
                  <a:lnTo>
                    <a:pt x="1787398" y="203200"/>
                  </a:lnTo>
                  <a:lnTo>
                    <a:pt x="1830149" y="215900"/>
                  </a:lnTo>
                  <a:lnTo>
                    <a:pt x="1868420" y="241300"/>
                  </a:lnTo>
                  <a:lnTo>
                    <a:pt x="1901430" y="279400"/>
                  </a:lnTo>
                  <a:lnTo>
                    <a:pt x="1928395" y="317500"/>
                  </a:lnTo>
                  <a:lnTo>
                    <a:pt x="1948533" y="355600"/>
                  </a:lnTo>
                  <a:lnTo>
                    <a:pt x="1961062" y="406400"/>
                  </a:lnTo>
                  <a:lnTo>
                    <a:pt x="1965198" y="457199"/>
                  </a:lnTo>
                  <a:lnTo>
                    <a:pt x="1960494" y="507999"/>
                  </a:lnTo>
                  <a:lnTo>
                    <a:pt x="1947460" y="558799"/>
                  </a:lnTo>
                  <a:lnTo>
                    <a:pt x="1926870" y="596899"/>
                  </a:lnTo>
                  <a:lnTo>
                    <a:pt x="1899498" y="634999"/>
                  </a:lnTo>
                  <a:lnTo>
                    <a:pt x="1866117" y="673099"/>
                  </a:lnTo>
                  <a:lnTo>
                    <a:pt x="1827501" y="698499"/>
                  </a:lnTo>
                  <a:lnTo>
                    <a:pt x="1784423" y="711199"/>
                  </a:lnTo>
                  <a:lnTo>
                    <a:pt x="1737659" y="723899"/>
                  </a:lnTo>
                  <a:lnTo>
                    <a:pt x="1687980" y="736599"/>
                  </a:lnTo>
                  <a:lnTo>
                    <a:pt x="1317715" y="736599"/>
                  </a:lnTo>
                  <a:lnTo>
                    <a:pt x="1347483" y="774699"/>
                  </a:lnTo>
                  <a:lnTo>
                    <a:pt x="1380681" y="800099"/>
                  </a:lnTo>
                  <a:lnTo>
                    <a:pt x="1417044" y="825499"/>
                  </a:lnTo>
                  <a:lnTo>
                    <a:pt x="1456312" y="850899"/>
                  </a:lnTo>
                  <a:lnTo>
                    <a:pt x="1498221" y="876299"/>
                  </a:lnTo>
                  <a:lnTo>
                    <a:pt x="1542508" y="901699"/>
                  </a:lnTo>
                  <a:lnTo>
                    <a:pt x="1588912" y="914399"/>
                  </a:lnTo>
                  <a:lnTo>
                    <a:pt x="1787671" y="914399"/>
                  </a:lnTo>
                  <a:lnTo>
                    <a:pt x="1835343" y="901699"/>
                  </a:lnTo>
                  <a:lnTo>
                    <a:pt x="1880847" y="876299"/>
                  </a:lnTo>
                  <a:lnTo>
                    <a:pt x="1923888" y="850899"/>
                  </a:lnTo>
                  <a:lnTo>
                    <a:pt x="1964168" y="825499"/>
                  </a:lnTo>
                  <a:lnTo>
                    <a:pt x="2001389" y="800099"/>
                  </a:lnTo>
                  <a:lnTo>
                    <a:pt x="2035255" y="761999"/>
                  </a:lnTo>
                  <a:lnTo>
                    <a:pt x="2065468" y="723899"/>
                  </a:lnTo>
                  <a:lnTo>
                    <a:pt x="2253192" y="723900"/>
                  </a:lnTo>
                  <a:lnTo>
                    <a:pt x="2249758" y="685800"/>
                  </a:lnTo>
                  <a:lnTo>
                    <a:pt x="2253732" y="635000"/>
                  </a:lnTo>
                  <a:lnTo>
                    <a:pt x="2264751" y="584200"/>
                  </a:lnTo>
                  <a:lnTo>
                    <a:pt x="2282221" y="546100"/>
                  </a:lnTo>
                  <a:lnTo>
                    <a:pt x="2305543" y="508000"/>
                  </a:lnTo>
                  <a:lnTo>
                    <a:pt x="2334124" y="482600"/>
                  </a:lnTo>
                  <a:lnTo>
                    <a:pt x="2367366" y="457200"/>
                  </a:lnTo>
                  <a:lnTo>
                    <a:pt x="2404675" y="431800"/>
                  </a:lnTo>
                  <a:lnTo>
                    <a:pt x="2445454" y="406400"/>
                  </a:lnTo>
                  <a:lnTo>
                    <a:pt x="2151293" y="406400"/>
                  </a:lnTo>
                  <a:lnTo>
                    <a:pt x="2144157" y="368300"/>
                  </a:lnTo>
                  <a:lnTo>
                    <a:pt x="2132677" y="317500"/>
                  </a:lnTo>
                  <a:lnTo>
                    <a:pt x="2117081" y="279400"/>
                  </a:lnTo>
                  <a:lnTo>
                    <a:pt x="2097599" y="241300"/>
                  </a:lnTo>
                  <a:lnTo>
                    <a:pt x="2074460" y="203200"/>
                  </a:lnTo>
                  <a:lnTo>
                    <a:pt x="2056750" y="177800"/>
                  </a:lnTo>
                  <a:close/>
                </a:path>
                <a:path w="3371215" h="3733800">
                  <a:moveTo>
                    <a:pt x="2630584" y="215900"/>
                  </a:moveTo>
                  <a:lnTo>
                    <a:pt x="2433588" y="215900"/>
                  </a:lnTo>
                  <a:lnTo>
                    <a:pt x="2385065" y="241300"/>
                  </a:lnTo>
                  <a:lnTo>
                    <a:pt x="2338750" y="254000"/>
                  </a:lnTo>
                  <a:lnTo>
                    <a:pt x="2294958" y="279400"/>
                  </a:lnTo>
                  <a:lnTo>
                    <a:pt x="2254002" y="304800"/>
                  </a:lnTo>
                  <a:lnTo>
                    <a:pt x="2216197" y="330200"/>
                  </a:lnTo>
                  <a:lnTo>
                    <a:pt x="2181856" y="368300"/>
                  </a:lnTo>
                  <a:lnTo>
                    <a:pt x="2151293" y="406400"/>
                  </a:lnTo>
                  <a:lnTo>
                    <a:pt x="2489108" y="406400"/>
                  </a:lnTo>
                  <a:lnTo>
                    <a:pt x="2535040" y="393700"/>
                  </a:lnTo>
                  <a:lnTo>
                    <a:pt x="2906944" y="393700"/>
                  </a:lnTo>
                  <a:lnTo>
                    <a:pt x="2897970" y="381000"/>
                  </a:lnTo>
                  <a:lnTo>
                    <a:pt x="2867749" y="355600"/>
                  </a:lnTo>
                  <a:lnTo>
                    <a:pt x="2834471" y="317500"/>
                  </a:lnTo>
                  <a:lnTo>
                    <a:pt x="2798373" y="292100"/>
                  </a:lnTo>
                  <a:lnTo>
                    <a:pt x="2759696" y="266700"/>
                  </a:lnTo>
                  <a:lnTo>
                    <a:pt x="2718680" y="254000"/>
                  </a:lnTo>
                  <a:lnTo>
                    <a:pt x="2675562" y="228600"/>
                  </a:lnTo>
                  <a:lnTo>
                    <a:pt x="2630584" y="21590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64230" y="3133762"/>
            <a:ext cx="5427980" cy="909955"/>
          </a:xfrm>
          <a:custGeom>
            <a:avLst/>
            <a:gdLst/>
            <a:ahLst/>
            <a:cxnLst/>
            <a:rect l="l" t="t" r="r" b="b"/>
            <a:pathLst>
              <a:path w="5427980" h="909954">
                <a:moveTo>
                  <a:pt x="538697" y="12451"/>
                </a:moveTo>
                <a:lnTo>
                  <a:pt x="5427770" y="12451"/>
                </a:lnTo>
                <a:lnTo>
                  <a:pt x="5427770" y="0"/>
                </a:lnTo>
                <a:lnTo>
                  <a:pt x="538611" y="0"/>
                </a:lnTo>
                <a:lnTo>
                  <a:pt x="532192" y="194"/>
                </a:lnTo>
                <a:lnTo>
                  <a:pt x="494828" y="9916"/>
                </a:lnTo>
                <a:lnTo>
                  <a:pt x="489974" y="12447"/>
                </a:lnTo>
                <a:lnTo>
                  <a:pt x="538801" y="12447"/>
                </a:lnTo>
                <a:close/>
              </a:path>
              <a:path w="5427980" h="909954">
                <a:moveTo>
                  <a:pt x="532813" y="12632"/>
                </a:moveTo>
                <a:lnTo>
                  <a:pt x="538801" y="12447"/>
                </a:lnTo>
                <a:lnTo>
                  <a:pt x="538611" y="12451"/>
                </a:lnTo>
                <a:lnTo>
                  <a:pt x="489968" y="12451"/>
                </a:lnTo>
                <a:lnTo>
                  <a:pt x="489661" y="12611"/>
                </a:lnTo>
                <a:lnTo>
                  <a:pt x="533019" y="12611"/>
                </a:lnTo>
                <a:lnTo>
                  <a:pt x="532813" y="12632"/>
                </a:lnTo>
                <a:close/>
              </a:path>
              <a:path w="5427980" h="909954">
                <a:moveTo>
                  <a:pt x="489607" y="12639"/>
                </a:moveTo>
                <a:lnTo>
                  <a:pt x="532690" y="12632"/>
                </a:lnTo>
                <a:lnTo>
                  <a:pt x="533019" y="12611"/>
                </a:lnTo>
                <a:lnTo>
                  <a:pt x="489661" y="12611"/>
                </a:lnTo>
                <a:close/>
              </a:path>
              <a:path w="5427980" h="909954">
                <a:moveTo>
                  <a:pt x="488572" y="13233"/>
                </a:moveTo>
                <a:lnTo>
                  <a:pt x="526926" y="13223"/>
                </a:lnTo>
                <a:lnTo>
                  <a:pt x="532813" y="12632"/>
                </a:lnTo>
                <a:lnTo>
                  <a:pt x="532574" y="12639"/>
                </a:lnTo>
                <a:lnTo>
                  <a:pt x="489607" y="12639"/>
                </a:lnTo>
                <a:lnTo>
                  <a:pt x="489172" y="12865"/>
                </a:lnTo>
                <a:lnTo>
                  <a:pt x="488572" y="13233"/>
                </a:lnTo>
                <a:close/>
              </a:path>
              <a:path w="5427980" h="909954">
                <a:moveTo>
                  <a:pt x="487082" y="14146"/>
                </a:moveTo>
                <a:lnTo>
                  <a:pt x="521136" y="14146"/>
                </a:lnTo>
                <a:lnTo>
                  <a:pt x="526954" y="13223"/>
                </a:lnTo>
                <a:lnTo>
                  <a:pt x="488572" y="13233"/>
                </a:lnTo>
                <a:lnTo>
                  <a:pt x="487082" y="14146"/>
                </a:lnTo>
                <a:close/>
              </a:path>
              <a:path w="5427980" h="909954">
                <a:moveTo>
                  <a:pt x="485020" y="15409"/>
                </a:moveTo>
                <a:lnTo>
                  <a:pt x="515689" y="15403"/>
                </a:lnTo>
                <a:lnTo>
                  <a:pt x="516052" y="15294"/>
                </a:lnTo>
                <a:lnTo>
                  <a:pt x="521482" y="14091"/>
                </a:lnTo>
                <a:lnTo>
                  <a:pt x="521136" y="14146"/>
                </a:lnTo>
                <a:lnTo>
                  <a:pt x="487082" y="14146"/>
                </a:lnTo>
                <a:lnTo>
                  <a:pt x="485020" y="15409"/>
                </a:lnTo>
                <a:close/>
              </a:path>
              <a:path w="5427980" h="909954">
                <a:moveTo>
                  <a:pt x="515694" y="15403"/>
                </a:moveTo>
                <a:lnTo>
                  <a:pt x="516177" y="15294"/>
                </a:lnTo>
                <a:lnTo>
                  <a:pt x="515694" y="15403"/>
                </a:lnTo>
                <a:close/>
              </a:path>
              <a:path w="5427980" h="909954">
                <a:moveTo>
                  <a:pt x="482448" y="17065"/>
                </a:moveTo>
                <a:lnTo>
                  <a:pt x="510269" y="17065"/>
                </a:lnTo>
                <a:lnTo>
                  <a:pt x="515694" y="15403"/>
                </a:lnTo>
                <a:lnTo>
                  <a:pt x="485020" y="15409"/>
                </a:lnTo>
                <a:lnTo>
                  <a:pt x="483453" y="16369"/>
                </a:lnTo>
                <a:lnTo>
                  <a:pt x="482448" y="17065"/>
                </a:lnTo>
                <a:close/>
              </a:path>
              <a:path w="5427980" h="909954">
                <a:moveTo>
                  <a:pt x="479632" y="19016"/>
                </a:moveTo>
                <a:lnTo>
                  <a:pt x="504931" y="19016"/>
                </a:lnTo>
                <a:lnTo>
                  <a:pt x="510404" y="17024"/>
                </a:lnTo>
                <a:lnTo>
                  <a:pt x="510269" y="17065"/>
                </a:lnTo>
                <a:lnTo>
                  <a:pt x="482448" y="17065"/>
                </a:lnTo>
                <a:lnTo>
                  <a:pt x="479632" y="19016"/>
                </a:lnTo>
                <a:close/>
              </a:path>
              <a:path w="5427980" h="909954">
                <a:moveTo>
                  <a:pt x="476593" y="21299"/>
                </a:moveTo>
                <a:lnTo>
                  <a:pt x="499848" y="21299"/>
                </a:lnTo>
                <a:lnTo>
                  <a:pt x="505376" y="18857"/>
                </a:lnTo>
                <a:lnTo>
                  <a:pt x="504931" y="19016"/>
                </a:lnTo>
                <a:lnTo>
                  <a:pt x="479632" y="19016"/>
                </a:lnTo>
                <a:lnTo>
                  <a:pt x="478179" y="20022"/>
                </a:lnTo>
                <a:lnTo>
                  <a:pt x="476593" y="21299"/>
                </a:lnTo>
                <a:close/>
              </a:path>
              <a:path w="5427980" h="909954">
                <a:moveTo>
                  <a:pt x="470183" y="26816"/>
                </a:moveTo>
                <a:lnTo>
                  <a:pt x="490189" y="26816"/>
                </a:lnTo>
                <a:lnTo>
                  <a:pt x="495273" y="23705"/>
                </a:lnTo>
                <a:lnTo>
                  <a:pt x="500167" y="21158"/>
                </a:lnTo>
                <a:lnTo>
                  <a:pt x="499848" y="21299"/>
                </a:lnTo>
                <a:lnTo>
                  <a:pt x="476593" y="21299"/>
                </a:lnTo>
                <a:lnTo>
                  <a:pt x="473540" y="23756"/>
                </a:lnTo>
                <a:lnTo>
                  <a:pt x="470183" y="26816"/>
                </a:lnTo>
                <a:close/>
              </a:path>
              <a:path w="5427980" h="909954">
                <a:moveTo>
                  <a:pt x="494955" y="23901"/>
                </a:moveTo>
                <a:lnTo>
                  <a:pt x="495328" y="23705"/>
                </a:lnTo>
                <a:lnTo>
                  <a:pt x="494955" y="23901"/>
                </a:lnTo>
                <a:close/>
              </a:path>
              <a:path w="5427980" h="909954">
                <a:moveTo>
                  <a:pt x="466909" y="30020"/>
                </a:moveTo>
                <a:lnTo>
                  <a:pt x="485550" y="30020"/>
                </a:lnTo>
                <a:lnTo>
                  <a:pt x="490495" y="26629"/>
                </a:lnTo>
                <a:lnTo>
                  <a:pt x="490189" y="26816"/>
                </a:lnTo>
                <a:lnTo>
                  <a:pt x="470183" y="26816"/>
                </a:lnTo>
                <a:lnTo>
                  <a:pt x="468774" y="28100"/>
                </a:lnTo>
                <a:lnTo>
                  <a:pt x="466909" y="30020"/>
                </a:lnTo>
                <a:close/>
              </a:path>
              <a:path w="5427980" h="909954">
                <a:moveTo>
                  <a:pt x="463641" y="33499"/>
                </a:moveTo>
                <a:lnTo>
                  <a:pt x="481229" y="33499"/>
                </a:lnTo>
                <a:lnTo>
                  <a:pt x="481547" y="33223"/>
                </a:lnTo>
                <a:lnTo>
                  <a:pt x="485931" y="29766"/>
                </a:lnTo>
                <a:lnTo>
                  <a:pt x="485550" y="30020"/>
                </a:lnTo>
                <a:lnTo>
                  <a:pt x="466909" y="30020"/>
                </a:lnTo>
                <a:lnTo>
                  <a:pt x="464326" y="32677"/>
                </a:lnTo>
                <a:lnTo>
                  <a:pt x="463641" y="33499"/>
                </a:lnTo>
                <a:close/>
              </a:path>
              <a:path w="5427980" h="909954">
                <a:moveTo>
                  <a:pt x="481372" y="33385"/>
                </a:moveTo>
                <a:lnTo>
                  <a:pt x="481576" y="33223"/>
                </a:lnTo>
                <a:lnTo>
                  <a:pt x="481372" y="33385"/>
                </a:lnTo>
                <a:close/>
              </a:path>
              <a:path w="5427980" h="909954">
                <a:moveTo>
                  <a:pt x="454535" y="45667"/>
                </a:moveTo>
                <a:lnTo>
                  <a:pt x="469600" y="45667"/>
                </a:lnTo>
                <a:lnTo>
                  <a:pt x="473540" y="41024"/>
                </a:lnTo>
                <a:lnTo>
                  <a:pt x="477416" y="37023"/>
                </a:lnTo>
                <a:lnTo>
                  <a:pt x="481372" y="33385"/>
                </a:lnTo>
                <a:lnTo>
                  <a:pt x="481229" y="33499"/>
                </a:lnTo>
                <a:lnTo>
                  <a:pt x="463641" y="33499"/>
                </a:lnTo>
                <a:lnTo>
                  <a:pt x="460196" y="37627"/>
                </a:lnTo>
                <a:lnTo>
                  <a:pt x="459878" y="37959"/>
                </a:lnTo>
                <a:lnTo>
                  <a:pt x="456319" y="42841"/>
                </a:lnTo>
                <a:lnTo>
                  <a:pt x="456129" y="43178"/>
                </a:lnTo>
                <a:lnTo>
                  <a:pt x="454535" y="45667"/>
                </a:lnTo>
                <a:close/>
              </a:path>
              <a:path w="5427980" h="909954">
                <a:moveTo>
                  <a:pt x="477162" y="37292"/>
                </a:moveTo>
                <a:lnTo>
                  <a:pt x="477452" y="37023"/>
                </a:lnTo>
                <a:lnTo>
                  <a:pt x="477162" y="37292"/>
                </a:lnTo>
                <a:close/>
              </a:path>
              <a:path w="5427980" h="909954">
                <a:moveTo>
                  <a:pt x="473286" y="41331"/>
                </a:moveTo>
                <a:lnTo>
                  <a:pt x="473580" y="41024"/>
                </a:lnTo>
                <a:lnTo>
                  <a:pt x="473286" y="41331"/>
                </a:lnTo>
                <a:close/>
              </a:path>
              <a:path w="5427980" h="909954">
                <a:moveTo>
                  <a:pt x="451710" y="50219"/>
                </a:moveTo>
                <a:lnTo>
                  <a:pt x="466296" y="50219"/>
                </a:lnTo>
                <a:lnTo>
                  <a:pt x="469918" y="45337"/>
                </a:lnTo>
                <a:lnTo>
                  <a:pt x="469600" y="45667"/>
                </a:lnTo>
                <a:lnTo>
                  <a:pt x="454535" y="45667"/>
                </a:lnTo>
                <a:lnTo>
                  <a:pt x="452697" y="48538"/>
                </a:lnTo>
                <a:lnTo>
                  <a:pt x="451710" y="50219"/>
                </a:lnTo>
                <a:close/>
              </a:path>
              <a:path w="5427980" h="909954">
                <a:moveTo>
                  <a:pt x="448873" y="55052"/>
                </a:moveTo>
                <a:lnTo>
                  <a:pt x="463246" y="55052"/>
                </a:lnTo>
                <a:lnTo>
                  <a:pt x="466550" y="49882"/>
                </a:lnTo>
                <a:lnTo>
                  <a:pt x="466296" y="50219"/>
                </a:lnTo>
                <a:lnTo>
                  <a:pt x="451710" y="50219"/>
                </a:lnTo>
                <a:lnTo>
                  <a:pt x="448873" y="55052"/>
                </a:lnTo>
                <a:close/>
              </a:path>
              <a:path w="5427980" h="909954">
                <a:moveTo>
                  <a:pt x="6140" y="810087"/>
                </a:moveTo>
                <a:lnTo>
                  <a:pt x="20079" y="810087"/>
                </a:lnTo>
                <a:lnTo>
                  <a:pt x="463373" y="54862"/>
                </a:lnTo>
                <a:lnTo>
                  <a:pt x="463246" y="55052"/>
                </a:lnTo>
                <a:lnTo>
                  <a:pt x="448873" y="55052"/>
                </a:lnTo>
                <a:lnTo>
                  <a:pt x="9277" y="803960"/>
                </a:lnTo>
                <a:lnTo>
                  <a:pt x="6862" y="808491"/>
                </a:lnTo>
                <a:lnTo>
                  <a:pt x="6140" y="810087"/>
                </a:lnTo>
                <a:close/>
              </a:path>
              <a:path w="5427980" h="909954">
                <a:moveTo>
                  <a:pt x="4491" y="814044"/>
                </a:moveTo>
                <a:lnTo>
                  <a:pt x="17982" y="814044"/>
                </a:lnTo>
                <a:lnTo>
                  <a:pt x="18173" y="813661"/>
                </a:lnTo>
                <a:lnTo>
                  <a:pt x="20206" y="809895"/>
                </a:lnTo>
                <a:lnTo>
                  <a:pt x="20079" y="810087"/>
                </a:lnTo>
                <a:lnTo>
                  <a:pt x="6140" y="810087"/>
                </a:lnTo>
                <a:lnTo>
                  <a:pt x="4955" y="812704"/>
                </a:lnTo>
                <a:lnTo>
                  <a:pt x="4828" y="813151"/>
                </a:lnTo>
                <a:lnTo>
                  <a:pt x="4491" y="814044"/>
                </a:lnTo>
                <a:close/>
              </a:path>
              <a:path w="5427980" h="909954">
                <a:moveTo>
                  <a:pt x="18093" y="813837"/>
                </a:moveTo>
                <a:lnTo>
                  <a:pt x="18188" y="813661"/>
                </a:lnTo>
                <a:lnTo>
                  <a:pt x="18093" y="813837"/>
                </a:lnTo>
                <a:close/>
              </a:path>
              <a:path w="5427980" h="909954">
                <a:moveTo>
                  <a:pt x="1957" y="821703"/>
                </a:moveTo>
                <a:lnTo>
                  <a:pt x="14869" y="821703"/>
                </a:lnTo>
                <a:lnTo>
                  <a:pt x="16394" y="817491"/>
                </a:lnTo>
                <a:lnTo>
                  <a:pt x="16498" y="817363"/>
                </a:lnTo>
                <a:lnTo>
                  <a:pt x="18093" y="813837"/>
                </a:lnTo>
                <a:lnTo>
                  <a:pt x="17982" y="814044"/>
                </a:lnTo>
                <a:lnTo>
                  <a:pt x="4491" y="814044"/>
                </a:lnTo>
                <a:lnTo>
                  <a:pt x="3197" y="817491"/>
                </a:lnTo>
                <a:lnTo>
                  <a:pt x="1957" y="821703"/>
                </a:lnTo>
                <a:close/>
              </a:path>
              <a:path w="5427980" h="909954">
                <a:moveTo>
                  <a:pt x="16267" y="817874"/>
                </a:moveTo>
                <a:lnTo>
                  <a:pt x="16440" y="817491"/>
                </a:lnTo>
                <a:lnTo>
                  <a:pt x="16267" y="817874"/>
                </a:lnTo>
                <a:close/>
              </a:path>
              <a:path w="5427980" h="909954">
                <a:moveTo>
                  <a:pt x="1018" y="825660"/>
                </a:moveTo>
                <a:lnTo>
                  <a:pt x="13661" y="825660"/>
                </a:lnTo>
                <a:lnTo>
                  <a:pt x="14931" y="821532"/>
                </a:lnTo>
                <a:lnTo>
                  <a:pt x="14869" y="821703"/>
                </a:lnTo>
                <a:lnTo>
                  <a:pt x="1957" y="821703"/>
                </a:lnTo>
                <a:lnTo>
                  <a:pt x="1715" y="822533"/>
                </a:lnTo>
                <a:lnTo>
                  <a:pt x="1018" y="825660"/>
                </a:lnTo>
                <a:close/>
              </a:path>
              <a:path w="5427980" h="909954">
                <a:moveTo>
                  <a:pt x="361" y="829553"/>
                </a:moveTo>
                <a:lnTo>
                  <a:pt x="12835" y="829553"/>
                </a:lnTo>
                <a:lnTo>
                  <a:pt x="13763" y="825330"/>
                </a:lnTo>
                <a:lnTo>
                  <a:pt x="13661" y="825660"/>
                </a:lnTo>
                <a:lnTo>
                  <a:pt x="1018" y="825660"/>
                </a:lnTo>
                <a:lnTo>
                  <a:pt x="761" y="826809"/>
                </a:lnTo>
                <a:lnTo>
                  <a:pt x="361" y="829553"/>
                </a:lnTo>
                <a:close/>
              </a:path>
              <a:path w="5427980" h="909954">
                <a:moveTo>
                  <a:pt x="0" y="837340"/>
                </a:moveTo>
                <a:lnTo>
                  <a:pt x="11945" y="837340"/>
                </a:lnTo>
                <a:lnTo>
                  <a:pt x="12327" y="833064"/>
                </a:lnTo>
                <a:lnTo>
                  <a:pt x="12962" y="829043"/>
                </a:lnTo>
                <a:lnTo>
                  <a:pt x="12835" y="829553"/>
                </a:lnTo>
                <a:lnTo>
                  <a:pt x="361" y="829553"/>
                </a:lnTo>
                <a:lnTo>
                  <a:pt x="62" y="831596"/>
                </a:lnTo>
                <a:lnTo>
                  <a:pt x="0" y="837340"/>
                </a:lnTo>
                <a:close/>
              </a:path>
              <a:path w="5427980" h="909954">
                <a:moveTo>
                  <a:pt x="12327" y="833383"/>
                </a:moveTo>
                <a:lnTo>
                  <a:pt x="12373" y="833064"/>
                </a:lnTo>
                <a:lnTo>
                  <a:pt x="12327" y="833383"/>
                </a:lnTo>
                <a:close/>
              </a:path>
              <a:path w="5427980" h="909954">
                <a:moveTo>
                  <a:pt x="0" y="841106"/>
                </a:moveTo>
                <a:lnTo>
                  <a:pt x="11945" y="841106"/>
                </a:lnTo>
                <a:lnTo>
                  <a:pt x="12009" y="836829"/>
                </a:lnTo>
                <a:lnTo>
                  <a:pt x="11945" y="837340"/>
                </a:lnTo>
                <a:lnTo>
                  <a:pt x="0" y="837340"/>
                </a:lnTo>
                <a:lnTo>
                  <a:pt x="0" y="841106"/>
                </a:lnTo>
                <a:close/>
              </a:path>
              <a:path w="5427980" h="909954">
                <a:moveTo>
                  <a:pt x="225" y="849020"/>
                </a:moveTo>
                <a:lnTo>
                  <a:pt x="12644" y="849020"/>
                </a:lnTo>
                <a:lnTo>
                  <a:pt x="12517" y="848190"/>
                </a:lnTo>
                <a:lnTo>
                  <a:pt x="11953" y="840619"/>
                </a:lnTo>
                <a:lnTo>
                  <a:pt x="11945" y="841106"/>
                </a:lnTo>
                <a:lnTo>
                  <a:pt x="0" y="841106"/>
                </a:lnTo>
                <a:lnTo>
                  <a:pt x="0" y="846511"/>
                </a:lnTo>
                <a:lnTo>
                  <a:pt x="225" y="849020"/>
                </a:lnTo>
                <a:close/>
              </a:path>
              <a:path w="5427980" h="909954">
                <a:moveTo>
                  <a:pt x="12611" y="848611"/>
                </a:moveTo>
                <a:lnTo>
                  <a:pt x="12576" y="848190"/>
                </a:lnTo>
                <a:lnTo>
                  <a:pt x="12611" y="848611"/>
                </a:lnTo>
                <a:close/>
              </a:path>
              <a:path w="5427980" h="909954">
                <a:moveTo>
                  <a:pt x="12644" y="849020"/>
                </a:moveTo>
                <a:lnTo>
                  <a:pt x="12611" y="848611"/>
                </a:lnTo>
                <a:lnTo>
                  <a:pt x="12517" y="848190"/>
                </a:lnTo>
                <a:lnTo>
                  <a:pt x="12644" y="849020"/>
                </a:lnTo>
                <a:close/>
              </a:path>
              <a:path w="5427980" h="909954">
                <a:moveTo>
                  <a:pt x="1648" y="856487"/>
                </a:moveTo>
                <a:lnTo>
                  <a:pt x="14360" y="856487"/>
                </a:lnTo>
                <a:lnTo>
                  <a:pt x="14106" y="855721"/>
                </a:lnTo>
                <a:lnTo>
                  <a:pt x="12611" y="848611"/>
                </a:lnTo>
                <a:lnTo>
                  <a:pt x="12644" y="849020"/>
                </a:lnTo>
                <a:lnTo>
                  <a:pt x="225" y="849020"/>
                </a:lnTo>
                <a:lnTo>
                  <a:pt x="317" y="850041"/>
                </a:lnTo>
                <a:lnTo>
                  <a:pt x="444" y="850871"/>
                </a:lnTo>
                <a:lnTo>
                  <a:pt x="1648" y="856487"/>
                </a:lnTo>
                <a:close/>
              </a:path>
              <a:path w="5427980" h="909954">
                <a:moveTo>
                  <a:pt x="14332" y="856362"/>
                </a:moveTo>
                <a:lnTo>
                  <a:pt x="14190" y="855721"/>
                </a:lnTo>
                <a:lnTo>
                  <a:pt x="14332" y="856362"/>
                </a:lnTo>
                <a:close/>
              </a:path>
              <a:path w="5427980" h="909954">
                <a:moveTo>
                  <a:pt x="14360" y="856487"/>
                </a:moveTo>
                <a:lnTo>
                  <a:pt x="14106" y="855721"/>
                </a:lnTo>
                <a:lnTo>
                  <a:pt x="14360" y="856487"/>
                </a:lnTo>
                <a:close/>
              </a:path>
              <a:path w="5427980" h="909954">
                <a:moveTo>
                  <a:pt x="3774" y="863636"/>
                </a:moveTo>
                <a:lnTo>
                  <a:pt x="16902" y="863636"/>
                </a:lnTo>
                <a:lnTo>
                  <a:pt x="14332" y="856362"/>
                </a:lnTo>
                <a:lnTo>
                  <a:pt x="1648" y="856487"/>
                </a:lnTo>
                <a:lnTo>
                  <a:pt x="2223" y="859168"/>
                </a:lnTo>
                <a:lnTo>
                  <a:pt x="2414" y="859870"/>
                </a:lnTo>
                <a:lnTo>
                  <a:pt x="3774" y="863636"/>
                </a:lnTo>
                <a:close/>
              </a:path>
              <a:path w="5427980" h="909954">
                <a:moveTo>
                  <a:pt x="6497" y="870401"/>
                </a:moveTo>
                <a:lnTo>
                  <a:pt x="20397" y="870401"/>
                </a:lnTo>
                <a:lnTo>
                  <a:pt x="20016" y="869763"/>
                </a:lnTo>
                <a:lnTo>
                  <a:pt x="16648" y="862870"/>
                </a:lnTo>
                <a:lnTo>
                  <a:pt x="16902" y="863636"/>
                </a:lnTo>
                <a:lnTo>
                  <a:pt x="3774" y="863636"/>
                </a:lnTo>
                <a:lnTo>
                  <a:pt x="5527" y="868486"/>
                </a:lnTo>
                <a:lnTo>
                  <a:pt x="6497" y="870401"/>
                </a:lnTo>
                <a:close/>
              </a:path>
              <a:path w="5427980" h="909954">
                <a:moveTo>
                  <a:pt x="20263" y="870132"/>
                </a:moveTo>
                <a:lnTo>
                  <a:pt x="20079" y="869763"/>
                </a:lnTo>
                <a:lnTo>
                  <a:pt x="20263" y="870132"/>
                </a:lnTo>
                <a:close/>
              </a:path>
              <a:path w="5427980" h="909954">
                <a:moveTo>
                  <a:pt x="20397" y="870401"/>
                </a:moveTo>
                <a:lnTo>
                  <a:pt x="20263" y="870132"/>
                </a:lnTo>
                <a:lnTo>
                  <a:pt x="20016" y="869763"/>
                </a:lnTo>
                <a:lnTo>
                  <a:pt x="20397" y="870401"/>
                </a:lnTo>
                <a:close/>
              </a:path>
              <a:path w="5427980" h="909954">
                <a:moveTo>
                  <a:pt x="9764" y="876783"/>
                </a:moveTo>
                <a:lnTo>
                  <a:pt x="24718" y="876783"/>
                </a:lnTo>
                <a:lnTo>
                  <a:pt x="24273" y="876145"/>
                </a:lnTo>
                <a:lnTo>
                  <a:pt x="24205" y="876018"/>
                </a:lnTo>
                <a:lnTo>
                  <a:pt x="20263" y="870132"/>
                </a:lnTo>
                <a:lnTo>
                  <a:pt x="20397" y="870401"/>
                </a:lnTo>
                <a:lnTo>
                  <a:pt x="6497" y="870401"/>
                </a:lnTo>
                <a:lnTo>
                  <a:pt x="9457" y="876233"/>
                </a:lnTo>
                <a:lnTo>
                  <a:pt x="9764" y="876783"/>
                </a:lnTo>
                <a:close/>
              </a:path>
              <a:path w="5427980" h="909954">
                <a:moveTo>
                  <a:pt x="24350" y="876233"/>
                </a:moveTo>
                <a:close/>
              </a:path>
              <a:path w="5427980" h="909954">
                <a:moveTo>
                  <a:pt x="13611" y="882528"/>
                </a:moveTo>
                <a:lnTo>
                  <a:pt x="29802" y="882528"/>
                </a:lnTo>
                <a:lnTo>
                  <a:pt x="29230" y="881953"/>
                </a:lnTo>
                <a:lnTo>
                  <a:pt x="24350" y="876233"/>
                </a:lnTo>
                <a:lnTo>
                  <a:pt x="24718" y="876783"/>
                </a:lnTo>
                <a:lnTo>
                  <a:pt x="9764" y="876783"/>
                </a:lnTo>
                <a:lnTo>
                  <a:pt x="13611" y="882528"/>
                </a:lnTo>
                <a:close/>
              </a:path>
              <a:path w="5427980" h="909954">
                <a:moveTo>
                  <a:pt x="29572" y="882263"/>
                </a:moveTo>
                <a:lnTo>
                  <a:pt x="29304" y="881953"/>
                </a:lnTo>
                <a:lnTo>
                  <a:pt x="29572" y="882263"/>
                </a:lnTo>
                <a:close/>
              </a:path>
              <a:path w="5427980" h="909954">
                <a:moveTo>
                  <a:pt x="29802" y="882528"/>
                </a:moveTo>
                <a:lnTo>
                  <a:pt x="29572" y="882263"/>
                </a:lnTo>
                <a:lnTo>
                  <a:pt x="29230" y="881953"/>
                </a:lnTo>
                <a:lnTo>
                  <a:pt x="29802" y="882528"/>
                </a:lnTo>
                <a:close/>
              </a:path>
              <a:path w="5427980" h="909954">
                <a:moveTo>
                  <a:pt x="17863" y="887697"/>
                </a:moveTo>
                <a:lnTo>
                  <a:pt x="35584" y="887697"/>
                </a:lnTo>
                <a:lnTo>
                  <a:pt x="34949" y="887187"/>
                </a:lnTo>
                <a:lnTo>
                  <a:pt x="29572" y="882263"/>
                </a:lnTo>
                <a:lnTo>
                  <a:pt x="29802" y="882528"/>
                </a:lnTo>
                <a:lnTo>
                  <a:pt x="13611" y="882528"/>
                </a:lnTo>
                <a:lnTo>
                  <a:pt x="14424" y="883740"/>
                </a:lnTo>
                <a:lnTo>
                  <a:pt x="17863" y="887697"/>
                </a:lnTo>
                <a:close/>
              </a:path>
              <a:path w="5427980" h="909954">
                <a:moveTo>
                  <a:pt x="35244" y="887390"/>
                </a:moveTo>
                <a:lnTo>
                  <a:pt x="35019" y="887187"/>
                </a:lnTo>
                <a:lnTo>
                  <a:pt x="35244" y="887390"/>
                </a:lnTo>
                <a:close/>
              </a:path>
              <a:path w="5427980" h="909954">
                <a:moveTo>
                  <a:pt x="35584" y="887697"/>
                </a:moveTo>
                <a:lnTo>
                  <a:pt x="35244" y="887390"/>
                </a:lnTo>
                <a:lnTo>
                  <a:pt x="34949" y="887187"/>
                </a:lnTo>
                <a:lnTo>
                  <a:pt x="35584" y="887697"/>
                </a:lnTo>
                <a:close/>
              </a:path>
              <a:path w="5427980" h="909954">
                <a:moveTo>
                  <a:pt x="21826" y="892038"/>
                </a:moveTo>
                <a:lnTo>
                  <a:pt x="42002" y="892038"/>
                </a:lnTo>
                <a:lnTo>
                  <a:pt x="41303" y="891591"/>
                </a:lnTo>
                <a:lnTo>
                  <a:pt x="35244" y="887390"/>
                </a:lnTo>
                <a:lnTo>
                  <a:pt x="35584" y="887697"/>
                </a:lnTo>
                <a:lnTo>
                  <a:pt x="17863" y="887697"/>
                </a:lnTo>
                <a:lnTo>
                  <a:pt x="20969" y="891272"/>
                </a:lnTo>
                <a:lnTo>
                  <a:pt x="21826" y="892038"/>
                </a:lnTo>
                <a:close/>
              </a:path>
              <a:path w="5427980" h="909954">
                <a:moveTo>
                  <a:pt x="41504" y="891695"/>
                </a:moveTo>
                <a:lnTo>
                  <a:pt x="41353" y="891591"/>
                </a:lnTo>
                <a:lnTo>
                  <a:pt x="41504" y="891695"/>
                </a:lnTo>
                <a:close/>
              </a:path>
              <a:path w="5427980" h="909954">
                <a:moveTo>
                  <a:pt x="42002" y="892038"/>
                </a:moveTo>
                <a:lnTo>
                  <a:pt x="41504" y="891695"/>
                </a:lnTo>
                <a:lnTo>
                  <a:pt x="41303" y="891591"/>
                </a:lnTo>
                <a:lnTo>
                  <a:pt x="42002" y="892038"/>
                </a:lnTo>
                <a:close/>
              </a:path>
              <a:path w="5427980" h="909954">
                <a:moveTo>
                  <a:pt x="25824" y="895612"/>
                </a:moveTo>
                <a:lnTo>
                  <a:pt x="49056" y="895612"/>
                </a:lnTo>
                <a:lnTo>
                  <a:pt x="48230" y="895229"/>
                </a:lnTo>
                <a:lnTo>
                  <a:pt x="41504" y="891695"/>
                </a:lnTo>
                <a:lnTo>
                  <a:pt x="42002" y="892038"/>
                </a:lnTo>
                <a:lnTo>
                  <a:pt x="21826" y="892038"/>
                </a:lnTo>
                <a:lnTo>
                  <a:pt x="25824" y="895612"/>
                </a:lnTo>
                <a:close/>
              </a:path>
              <a:path w="5427980" h="909954">
                <a:moveTo>
                  <a:pt x="48500" y="895323"/>
                </a:moveTo>
                <a:lnTo>
                  <a:pt x="48318" y="895229"/>
                </a:lnTo>
                <a:lnTo>
                  <a:pt x="48500" y="895323"/>
                </a:lnTo>
                <a:close/>
              </a:path>
              <a:path w="5427980" h="909954">
                <a:moveTo>
                  <a:pt x="49056" y="895612"/>
                </a:moveTo>
                <a:lnTo>
                  <a:pt x="48500" y="895323"/>
                </a:lnTo>
                <a:lnTo>
                  <a:pt x="48230" y="895229"/>
                </a:lnTo>
                <a:lnTo>
                  <a:pt x="49056" y="895612"/>
                </a:lnTo>
                <a:close/>
              </a:path>
              <a:path w="5427980" h="909954">
                <a:moveTo>
                  <a:pt x="28980" y="898165"/>
                </a:moveTo>
                <a:lnTo>
                  <a:pt x="56618" y="898165"/>
                </a:lnTo>
                <a:lnTo>
                  <a:pt x="56046" y="897973"/>
                </a:lnTo>
                <a:lnTo>
                  <a:pt x="48500" y="895323"/>
                </a:lnTo>
                <a:lnTo>
                  <a:pt x="49056" y="895612"/>
                </a:lnTo>
                <a:lnTo>
                  <a:pt x="25824" y="895612"/>
                </a:lnTo>
                <a:lnTo>
                  <a:pt x="27323" y="896952"/>
                </a:lnTo>
                <a:lnTo>
                  <a:pt x="27959" y="897463"/>
                </a:lnTo>
                <a:lnTo>
                  <a:pt x="28980" y="898165"/>
                </a:lnTo>
                <a:close/>
              </a:path>
              <a:path w="5427980" h="909954">
                <a:moveTo>
                  <a:pt x="56145" y="897999"/>
                </a:moveTo>
                <a:close/>
              </a:path>
              <a:path w="5427980" h="909954">
                <a:moveTo>
                  <a:pt x="30372" y="899122"/>
                </a:moveTo>
                <a:lnTo>
                  <a:pt x="60430" y="899122"/>
                </a:lnTo>
                <a:lnTo>
                  <a:pt x="56145" y="897999"/>
                </a:lnTo>
                <a:lnTo>
                  <a:pt x="56618" y="898165"/>
                </a:lnTo>
                <a:lnTo>
                  <a:pt x="28980" y="898165"/>
                </a:lnTo>
                <a:lnTo>
                  <a:pt x="30372" y="899122"/>
                </a:lnTo>
                <a:close/>
              </a:path>
              <a:path w="5427980" h="909954">
                <a:moveTo>
                  <a:pt x="31300" y="899760"/>
                </a:moveTo>
                <a:lnTo>
                  <a:pt x="64497" y="899760"/>
                </a:lnTo>
                <a:lnTo>
                  <a:pt x="64116" y="899696"/>
                </a:lnTo>
                <a:lnTo>
                  <a:pt x="59986" y="898994"/>
                </a:lnTo>
                <a:lnTo>
                  <a:pt x="60430" y="899122"/>
                </a:lnTo>
                <a:lnTo>
                  <a:pt x="30372" y="899122"/>
                </a:lnTo>
                <a:lnTo>
                  <a:pt x="31300" y="899760"/>
                </a:lnTo>
                <a:close/>
              </a:path>
              <a:path w="5427980" h="909954">
                <a:moveTo>
                  <a:pt x="64131" y="899698"/>
                </a:moveTo>
                <a:close/>
              </a:path>
              <a:path w="5427980" h="909954">
                <a:moveTo>
                  <a:pt x="31950" y="900207"/>
                </a:moveTo>
                <a:lnTo>
                  <a:pt x="68755" y="900207"/>
                </a:lnTo>
                <a:lnTo>
                  <a:pt x="64131" y="899698"/>
                </a:lnTo>
                <a:lnTo>
                  <a:pt x="64497" y="899760"/>
                </a:lnTo>
                <a:lnTo>
                  <a:pt x="31300" y="899760"/>
                </a:lnTo>
                <a:lnTo>
                  <a:pt x="31950" y="900207"/>
                </a:lnTo>
                <a:close/>
              </a:path>
              <a:path w="5427980" h="909954">
                <a:moveTo>
                  <a:pt x="51039" y="909398"/>
                </a:moveTo>
                <a:lnTo>
                  <a:pt x="5427770" y="909398"/>
                </a:lnTo>
                <a:lnTo>
                  <a:pt x="5427770" y="900335"/>
                </a:lnTo>
                <a:lnTo>
                  <a:pt x="73076" y="900335"/>
                </a:lnTo>
                <a:lnTo>
                  <a:pt x="68310" y="900143"/>
                </a:lnTo>
                <a:lnTo>
                  <a:pt x="68755" y="900207"/>
                </a:lnTo>
                <a:lnTo>
                  <a:pt x="31950" y="900207"/>
                </a:lnTo>
                <a:lnTo>
                  <a:pt x="35012" y="902313"/>
                </a:lnTo>
                <a:lnTo>
                  <a:pt x="35648" y="902696"/>
                </a:lnTo>
                <a:lnTo>
                  <a:pt x="43400" y="906653"/>
                </a:lnTo>
                <a:lnTo>
                  <a:pt x="44163" y="906972"/>
                </a:lnTo>
                <a:lnTo>
                  <a:pt x="51039" y="909398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1939" y="122377"/>
            <a:ext cx="3895090" cy="116840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35"/>
              </a:spcBef>
            </a:pP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PRINCÍPIOS DO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35" dirty="0">
                <a:solidFill>
                  <a:srgbClr val="003641"/>
                </a:solidFill>
                <a:latin typeface="Calibri"/>
                <a:cs typeface="Calibri"/>
              </a:rPr>
              <a:t>C</a:t>
            </a: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OOPE</a:t>
            </a:r>
            <a:r>
              <a:rPr sz="4000" b="1" spc="-25" dirty="0">
                <a:solidFill>
                  <a:srgbClr val="003641"/>
                </a:solidFill>
                <a:latin typeface="Calibri"/>
                <a:cs typeface="Calibri"/>
              </a:rPr>
              <a:t>R</a:t>
            </a:r>
            <a:r>
              <a:rPr sz="4000" b="1" spc="-315" dirty="0">
                <a:solidFill>
                  <a:srgbClr val="003641"/>
                </a:solidFill>
                <a:latin typeface="Calibri"/>
                <a:cs typeface="Calibri"/>
              </a:rPr>
              <a:t>A</a:t>
            </a: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TIVISMO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900438"/>
            <a:ext cx="5139055" cy="909955"/>
            <a:chOff x="0" y="1900438"/>
            <a:chExt cx="5139055" cy="909955"/>
          </a:xfrm>
        </p:grpSpPr>
        <p:sp>
          <p:nvSpPr>
            <p:cNvPr id="9" name="object 9"/>
            <p:cNvSpPr/>
            <p:nvPr/>
          </p:nvSpPr>
          <p:spPr>
            <a:xfrm>
              <a:off x="0" y="1900438"/>
              <a:ext cx="5033645" cy="909955"/>
            </a:xfrm>
            <a:custGeom>
              <a:avLst/>
              <a:gdLst/>
              <a:ahLst/>
              <a:cxnLst/>
              <a:rect l="l" t="t" r="r" b="b"/>
              <a:pathLst>
                <a:path w="5033645" h="909955">
                  <a:moveTo>
                    <a:pt x="4494350" y="896947"/>
                  </a:moveTo>
                  <a:lnTo>
                    <a:pt x="0" y="896947"/>
                  </a:lnTo>
                  <a:lnTo>
                    <a:pt x="0" y="909398"/>
                  </a:lnTo>
                  <a:lnTo>
                    <a:pt x="4494437" y="909398"/>
                  </a:lnTo>
                  <a:lnTo>
                    <a:pt x="4532318" y="902081"/>
                  </a:lnTo>
                  <a:lnTo>
                    <a:pt x="4543034" y="896950"/>
                  </a:lnTo>
                  <a:lnTo>
                    <a:pt x="4494246" y="896950"/>
                  </a:lnTo>
                  <a:close/>
                </a:path>
                <a:path w="5033645" h="909955">
                  <a:moveTo>
                    <a:pt x="4500235" y="896766"/>
                  </a:moveTo>
                  <a:lnTo>
                    <a:pt x="4494246" y="896950"/>
                  </a:lnTo>
                  <a:lnTo>
                    <a:pt x="4494437" y="896947"/>
                  </a:lnTo>
                  <a:lnTo>
                    <a:pt x="4543040" y="896947"/>
                  </a:lnTo>
                  <a:lnTo>
                    <a:pt x="4543344" y="896787"/>
                  </a:lnTo>
                  <a:lnTo>
                    <a:pt x="4500030" y="896787"/>
                  </a:lnTo>
                  <a:lnTo>
                    <a:pt x="4500235" y="896766"/>
                  </a:lnTo>
                  <a:close/>
                </a:path>
                <a:path w="5033645" h="909955">
                  <a:moveTo>
                    <a:pt x="4543398" y="896759"/>
                  </a:moveTo>
                  <a:lnTo>
                    <a:pt x="4500358" y="896766"/>
                  </a:lnTo>
                  <a:lnTo>
                    <a:pt x="4500030" y="896787"/>
                  </a:lnTo>
                  <a:lnTo>
                    <a:pt x="4543344" y="896787"/>
                  </a:lnTo>
                  <a:close/>
                </a:path>
                <a:path w="5033645" h="909955">
                  <a:moveTo>
                    <a:pt x="4544483" y="896164"/>
                  </a:moveTo>
                  <a:lnTo>
                    <a:pt x="4506195" y="896164"/>
                  </a:lnTo>
                  <a:lnTo>
                    <a:pt x="4500235" y="896766"/>
                  </a:lnTo>
                  <a:lnTo>
                    <a:pt x="4500475" y="896759"/>
                  </a:lnTo>
                  <a:lnTo>
                    <a:pt x="4543398" y="896759"/>
                  </a:lnTo>
                  <a:lnTo>
                    <a:pt x="4544483" y="896164"/>
                  </a:lnTo>
                  <a:close/>
                </a:path>
                <a:path w="5033645" h="909955">
                  <a:moveTo>
                    <a:pt x="4545974" y="895252"/>
                  </a:moveTo>
                  <a:lnTo>
                    <a:pt x="4511916" y="895252"/>
                  </a:lnTo>
                  <a:lnTo>
                    <a:pt x="4505924" y="896192"/>
                  </a:lnTo>
                  <a:lnTo>
                    <a:pt x="4506195" y="896164"/>
                  </a:lnTo>
                  <a:lnTo>
                    <a:pt x="4544483" y="896164"/>
                  </a:lnTo>
                  <a:lnTo>
                    <a:pt x="4545974" y="895252"/>
                  </a:lnTo>
                  <a:close/>
                </a:path>
                <a:path w="5033645" h="909955">
                  <a:moveTo>
                    <a:pt x="4548038" y="893989"/>
                  </a:moveTo>
                  <a:lnTo>
                    <a:pt x="4517382" y="893989"/>
                  </a:lnTo>
                  <a:lnTo>
                    <a:pt x="4516937" y="894104"/>
                  </a:lnTo>
                  <a:lnTo>
                    <a:pt x="4511577" y="895305"/>
                  </a:lnTo>
                  <a:lnTo>
                    <a:pt x="4511916" y="895252"/>
                  </a:lnTo>
                  <a:lnTo>
                    <a:pt x="4545974" y="895252"/>
                  </a:lnTo>
                  <a:lnTo>
                    <a:pt x="4548038" y="893989"/>
                  </a:lnTo>
                  <a:close/>
                </a:path>
                <a:path w="5033645" h="909955">
                  <a:moveTo>
                    <a:pt x="4517121" y="894048"/>
                  </a:moveTo>
                  <a:lnTo>
                    <a:pt x="4516875" y="894104"/>
                  </a:lnTo>
                  <a:lnTo>
                    <a:pt x="4517121" y="894048"/>
                  </a:lnTo>
                  <a:close/>
                </a:path>
                <a:path w="5033645" h="909955">
                  <a:moveTo>
                    <a:pt x="4550609" y="892332"/>
                  </a:moveTo>
                  <a:lnTo>
                    <a:pt x="4522784" y="892332"/>
                  </a:lnTo>
                  <a:lnTo>
                    <a:pt x="4517121" y="894048"/>
                  </a:lnTo>
                  <a:lnTo>
                    <a:pt x="4517382" y="893989"/>
                  </a:lnTo>
                  <a:lnTo>
                    <a:pt x="4548038" y="893989"/>
                  </a:lnTo>
                  <a:lnTo>
                    <a:pt x="4549607" y="893029"/>
                  </a:lnTo>
                  <a:lnTo>
                    <a:pt x="4550609" y="892332"/>
                  </a:lnTo>
                  <a:close/>
                </a:path>
                <a:path w="5033645" h="909955">
                  <a:moveTo>
                    <a:pt x="4553418" y="890382"/>
                  </a:moveTo>
                  <a:lnTo>
                    <a:pt x="4528060" y="890382"/>
                  </a:lnTo>
                  <a:lnTo>
                    <a:pt x="4527679" y="890540"/>
                  </a:lnTo>
                  <a:lnTo>
                    <a:pt x="4522645" y="892375"/>
                  </a:lnTo>
                  <a:lnTo>
                    <a:pt x="4522784" y="892332"/>
                  </a:lnTo>
                  <a:lnTo>
                    <a:pt x="4550609" y="892332"/>
                  </a:lnTo>
                  <a:lnTo>
                    <a:pt x="4553418" y="890382"/>
                  </a:lnTo>
                  <a:close/>
                </a:path>
                <a:path w="5033645" h="909955">
                  <a:moveTo>
                    <a:pt x="4527907" y="890438"/>
                  </a:moveTo>
                  <a:lnTo>
                    <a:pt x="4527630" y="890540"/>
                  </a:lnTo>
                  <a:lnTo>
                    <a:pt x="4527907" y="890438"/>
                  </a:lnTo>
                  <a:close/>
                </a:path>
                <a:path w="5033645" h="909955">
                  <a:moveTo>
                    <a:pt x="4562879" y="882582"/>
                  </a:moveTo>
                  <a:lnTo>
                    <a:pt x="4542869" y="882582"/>
                  </a:lnTo>
                  <a:lnTo>
                    <a:pt x="4537785" y="885693"/>
                  </a:lnTo>
                  <a:lnTo>
                    <a:pt x="4532827" y="888273"/>
                  </a:lnTo>
                  <a:lnTo>
                    <a:pt x="4527907" y="890438"/>
                  </a:lnTo>
                  <a:lnTo>
                    <a:pt x="4528060" y="890382"/>
                  </a:lnTo>
                  <a:lnTo>
                    <a:pt x="4553418" y="890382"/>
                  </a:lnTo>
                  <a:lnTo>
                    <a:pt x="4554501" y="889630"/>
                  </a:lnTo>
                  <a:lnTo>
                    <a:pt x="4559522" y="885642"/>
                  </a:lnTo>
                  <a:lnTo>
                    <a:pt x="4562879" y="882582"/>
                  </a:lnTo>
                  <a:close/>
                </a:path>
                <a:path w="5033645" h="909955">
                  <a:moveTo>
                    <a:pt x="4533145" y="888099"/>
                  </a:moveTo>
                  <a:lnTo>
                    <a:pt x="4532756" y="888273"/>
                  </a:lnTo>
                  <a:lnTo>
                    <a:pt x="4533145" y="888099"/>
                  </a:lnTo>
                  <a:close/>
                </a:path>
                <a:path w="5033645" h="909955">
                  <a:moveTo>
                    <a:pt x="4538102" y="885496"/>
                  </a:moveTo>
                  <a:lnTo>
                    <a:pt x="4537728" y="885693"/>
                  </a:lnTo>
                  <a:lnTo>
                    <a:pt x="4538102" y="885496"/>
                  </a:lnTo>
                  <a:close/>
                </a:path>
                <a:path w="5033645" h="909955">
                  <a:moveTo>
                    <a:pt x="4569421" y="875899"/>
                  </a:moveTo>
                  <a:lnTo>
                    <a:pt x="4551831" y="875899"/>
                  </a:lnTo>
                  <a:lnTo>
                    <a:pt x="4547128" y="879632"/>
                  </a:lnTo>
                  <a:lnTo>
                    <a:pt x="4542554" y="882775"/>
                  </a:lnTo>
                  <a:lnTo>
                    <a:pt x="4542869" y="882582"/>
                  </a:lnTo>
                  <a:lnTo>
                    <a:pt x="4562879" y="882582"/>
                  </a:lnTo>
                  <a:lnTo>
                    <a:pt x="4564289" y="881297"/>
                  </a:lnTo>
                  <a:lnTo>
                    <a:pt x="4568675" y="876721"/>
                  </a:lnTo>
                  <a:lnTo>
                    <a:pt x="4568992" y="876413"/>
                  </a:lnTo>
                  <a:lnTo>
                    <a:pt x="4569421" y="875899"/>
                  </a:lnTo>
                  <a:close/>
                </a:path>
                <a:path w="5033645" h="909955">
                  <a:moveTo>
                    <a:pt x="4547446" y="879378"/>
                  </a:moveTo>
                  <a:lnTo>
                    <a:pt x="4547080" y="879632"/>
                  </a:lnTo>
                  <a:lnTo>
                    <a:pt x="4547446" y="879378"/>
                  </a:lnTo>
                  <a:close/>
                </a:path>
                <a:path w="5033645" h="909955">
                  <a:moveTo>
                    <a:pt x="4578531" y="863731"/>
                  </a:moveTo>
                  <a:lnTo>
                    <a:pt x="4563399" y="863731"/>
                  </a:lnTo>
                  <a:lnTo>
                    <a:pt x="4563145" y="864061"/>
                  </a:lnTo>
                  <a:lnTo>
                    <a:pt x="4559522" y="868374"/>
                  </a:lnTo>
                  <a:lnTo>
                    <a:pt x="4555645" y="872374"/>
                  </a:lnTo>
                  <a:lnTo>
                    <a:pt x="4551450" y="876175"/>
                  </a:lnTo>
                  <a:lnTo>
                    <a:pt x="4551831" y="875899"/>
                  </a:lnTo>
                  <a:lnTo>
                    <a:pt x="4569421" y="875899"/>
                  </a:lnTo>
                  <a:lnTo>
                    <a:pt x="4572870" y="871769"/>
                  </a:lnTo>
                  <a:lnTo>
                    <a:pt x="4576747" y="866556"/>
                  </a:lnTo>
                  <a:lnTo>
                    <a:pt x="4576937" y="866220"/>
                  </a:lnTo>
                  <a:lnTo>
                    <a:pt x="4578531" y="863731"/>
                  </a:lnTo>
                  <a:close/>
                </a:path>
                <a:path w="5033645" h="909955">
                  <a:moveTo>
                    <a:pt x="4555899" y="872106"/>
                  </a:moveTo>
                  <a:lnTo>
                    <a:pt x="4555606" y="872374"/>
                  </a:lnTo>
                  <a:lnTo>
                    <a:pt x="4555899" y="872106"/>
                  </a:lnTo>
                  <a:close/>
                </a:path>
                <a:path w="5033645" h="909955">
                  <a:moveTo>
                    <a:pt x="4559776" y="868066"/>
                  </a:moveTo>
                  <a:lnTo>
                    <a:pt x="4559481" y="868374"/>
                  </a:lnTo>
                  <a:lnTo>
                    <a:pt x="4559776" y="868066"/>
                  </a:lnTo>
                  <a:close/>
                </a:path>
                <a:path w="5033645" h="909955">
                  <a:moveTo>
                    <a:pt x="4563291" y="863860"/>
                  </a:moveTo>
                  <a:lnTo>
                    <a:pt x="4563124" y="864061"/>
                  </a:lnTo>
                  <a:lnTo>
                    <a:pt x="4563291" y="863860"/>
                  </a:lnTo>
                  <a:close/>
                </a:path>
                <a:path w="5033645" h="909955">
                  <a:moveTo>
                    <a:pt x="4584194" y="854345"/>
                  </a:moveTo>
                  <a:lnTo>
                    <a:pt x="4569819" y="854345"/>
                  </a:lnTo>
                  <a:lnTo>
                    <a:pt x="4566514" y="859515"/>
                  </a:lnTo>
                  <a:lnTo>
                    <a:pt x="4563291" y="863860"/>
                  </a:lnTo>
                  <a:lnTo>
                    <a:pt x="4563399" y="863731"/>
                  </a:lnTo>
                  <a:lnTo>
                    <a:pt x="4578531" y="863731"/>
                  </a:lnTo>
                  <a:lnTo>
                    <a:pt x="4580370" y="860860"/>
                  </a:lnTo>
                  <a:lnTo>
                    <a:pt x="4584194" y="854345"/>
                  </a:lnTo>
                  <a:close/>
                </a:path>
                <a:path w="5033645" h="909955">
                  <a:moveTo>
                    <a:pt x="4566704" y="859178"/>
                  </a:moveTo>
                  <a:lnTo>
                    <a:pt x="4566459" y="859515"/>
                  </a:lnTo>
                  <a:lnTo>
                    <a:pt x="4566704" y="859178"/>
                  </a:lnTo>
                  <a:close/>
                </a:path>
                <a:path w="5033645" h="909955">
                  <a:moveTo>
                    <a:pt x="5028695" y="95354"/>
                  </a:moveTo>
                  <a:lnTo>
                    <a:pt x="5015182" y="95354"/>
                  </a:lnTo>
                  <a:lnTo>
                    <a:pt x="5014991" y="95737"/>
                  </a:lnTo>
                  <a:lnTo>
                    <a:pt x="5012957" y="99502"/>
                  </a:lnTo>
                  <a:lnTo>
                    <a:pt x="4569692" y="854536"/>
                  </a:lnTo>
                  <a:lnTo>
                    <a:pt x="4569819" y="854345"/>
                  </a:lnTo>
                  <a:lnTo>
                    <a:pt x="4584194" y="854345"/>
                  </a:lnTo>
                  <a:lnTo>
                    <a:pt x="5023826" y="105438"/>
                  </a:lnTo>
                  <a:lnTo>
                    <a:pt x="5026114" y="101289"/>
                  </a:lnTo>
                  <a:lnTo>
                    <a:pt x="5026241" y="100906"/>
                  </a:lnTo>
                  <a:lnTo>
                    <a:pt x="5028148" y="96694"/>
                  </a:lnTo>
                  <a:lnTo>
                    <a:pt x="5028339" y="96311"/>
                  </a:lnTo>
                  <a:lnTo>
                    <a:pt x="5028695" y="95354"/>
                  </a:lnTo>
                  <a:close/>
                </a:path>
                <a:path w="5033645" h="909955">
                  <a:moveTo>
                    <a:pt x="5013021" y="99311"/>
                  </a:moveTo>
                  <a:lnTo>
                    <a:pt x="5012908" y="99502"/>
                  </a:lnTo>
                  <a:lnTo>
                    <a:pt x="5013021" y="99311"/>
                  </a:lnTo>
                  <a:close/>
                </a:path>
                <a:path w="5033645" h="909955">
                  <a:moveTo>
                    <a:pt x="5015071" y="95561"/>
                  </a:moveTo>
                  <a:lnTo>
                    <a:pt x="5014977" y="95737"/>
                  </a:lnTo>
                  <a:lnTo>
                    <a:pt x="5015071" y="95561"/>
                  </a:lnTo>
                  <a:close/>
                </a:path>
                <a:path w="5033645" h="909955">
                  <a:moveTo>
                    <a:pt x="5032850" y="79844"/>
                  </a:moveTo>
                  <a:lnTo>
                    <a:pt x="5020330" y="79844"/>
                  </a:lnTo>
                  <a:lnTo>
                    <a:pt x="5019377" y="84184"/>
                  </a:lnTo>
                  <a:lnTo>
                    <a:pt x="5018233" y="88141"/>
                  </a:lnTo>
                  <a:lnTo>
                    <a:pt x="5016771" y="91907"/>
                  </a:lnTo>
                  <a:lnTo>
                    <a:pt x="5016667" y="92035"/>
                  </a:lnTo>
                  <a:lnTo>
                    <a:pt x="5015071" y="95561"/>
                  </a:lnTo>
                  <a:lnTo>
                    <a:pt x="5015182" y="95354"/>
                  </a:lnTo>
                  <a:lnTo>
                    <a:pt x="5028695" y="95354"/>
                  </a:lnTo>
                  <a:lnTo>
                    <a:pt x="5030136" y="91524"/>
                  </a:lnTo>
                  <a:lnTo>
                    <a:pt x="5031326" y="87248"/>
                  </a:lnTo>
                  <a:lnTo>
                    <a:pt x="5031453" y="86865"/>
                  </a:lnTo>
                  <a:lnTo>
                    <a:pt x="5032407" y="82589"/>
                  </a:lnTo>
                  <a:lnTo>
                    <a:pt x="5032850" y="79844"/>
                  </a:lnTo>
                  <a:close/>
                </a:path>
                <a:path w="5033645" h="909955">
                  <a:moveTo>
                    <a:pt x="5016898" y="91524"/>
                  </a:moveTo>
                  <a:lnTo>
                    <a:pt x="5016725" y="91907"/>
                  </a:lnTo>
                  <a:lnTo>
                    <a:pt x="5016898" y="91524"/>
                  </a:lnTo>
                  <a:close/>
                </a:path>
                <a:path w="5033645" h="909955">
                  <a:moveTo>
                    <a:pt x="5018360" y="87631"/>
                  </a:moveTo>
                  <a:lnTo>
                    <a:pt x="5018170" y="88141"/>
                  </a:lnTo>
                  <a:lnTo>
                    <a:pt x="5018360" y="87631"/>
                  </a:lnTo>
                  <a:close/>
                </a:path>
                <a:path w="5033645" h="909955">
                  <a:moveTo>
                    <a:pt x="5019440" y="83801"/>
                  </a:moveTo>
                  <a:lnTo>
                    <a:pt x="5019334" y="84184"/>
                  </a:lnTo>
                  <a:lnTo>
                    <a:pt x="5019440" y="83801"/>
                  </a:lnTo>
                  <a:close/>
                </a:path>
                <a:path w="5033645" h="909955">
                  <a:moveTo>
                    <a:pt x="5033169" y="75951"/>
                  </a:moveTo>
                  <a:lnTo>
                    <a:pt x="5020902" y="75951"/>
                  </a:lnTo>
                  <a:lnTo>
                    <a:pt x="5020839" y="76462"/>
                  </a:lnTo>
                  <a:lnTo>
                    <a:pt x="5020203" y="80291"/>
                  </a:lnTo>
                  <a:lnTo>
                    <a:pt x="5020330" y="79844"/>
                  </a:lnTo>
                  <a:lnTo>
                    <a:pt x="5032850" y="79844"/>
                  </a:lnTo>
                  <a:lnTo>
                    <a:pt x="5033169" y="77866"/>
                  </a:lnTo>
                  <a:lnTo>
                    <a:pt x="5033169" y="75951"/>
                  </a:lnTo>
                  <a:close/>
                </a:path>
                <a:path w="5033645" h="909955">
                  <a:moveTo>
                    <a:pt x="5020854" y="76249"/>
                  </a:moveTo>
                  <a:lnTo>
                    <a:pt x="5020820" y="76462"/>
                  </a:lnTo>
                  <a:lnTo>
                    <a:pt x="5020854" y="76249"/>
                  </a:lnTo>
                  <a:close/>
                </a:path>
                <a:path w="5033645" h="909955">
                  <a:moveTo>
                    <a:pt x="5033170" y="68292"/>
                  </a:moveTo>
                  <a:lnTo>
                    <a:pt x="5021220" y="68292"/>
                  </a:lnTo>
                  <a:lnTo>
                    <a:pt x="5021157" y="72568"/>
                  </a:lnTo>
                  <a:lnTo>
                    <a:pt x="5020854" y="76249"/>
                  </a:lnTo>
                  <a:lnTo>
                    <a:pt x="5020902" y="75951"/>
                  </a:lnTo>
                  <a:lnTo>
                    <a:pt x="5033169" y="75951"/>
                  </a:lnTo>
                  <a:lnTo>
                    <a:pt x="5033170" y="68292"/>
                  </a:lnTo>
                  <a:close/>
                </a:path>
                <a:path w="5033645" h="909955">
                  <a:moveTo>
                    <a:pt x="5021157" y="72121"/>
                  </a:moveTo>
                  <a:lnTo>
                    <a:pt x="5021124" y="72568"/>
                  </a:lnTo>
                  <a:lnTo>
                    <a:pt x="5021157" y="72121"/>
                  </a:lnTo>
                  <a:close/>
                </a:path>
                <a:path w="5033645" h="909955">
                  <a:moveTo>
                    <a:pt x="5032936" y="60378"/>
                  </a:moveTo>
                  <a:lnTo>
                    <a:pt x="5020521" y="60378"/>
                  </a:lnTo>
                  <a:lnTo>
                    <a:pt x="5020648" y="61207"/>
                  </a:lnTo>
                  <a:lnTo>
                    <a:pt x="5021213" y="68779"/>
                  </a:lnTo>
                  <a:lnTo>
                    <a:pt x="5021220" y="68292"/>
                  </a:lnTo>
                  <a:lnTo>
                    <a:pt x="5033170" y="68292"/>
                  </a:lnTo>
                  <a:lnTo>
                    <a:pt x="5033170" y="63219"/>
                  </a:lnTo>
                  <a:lnTo>
                    <a:pt x="5032936" y="60378"/>
                  </a:lnTo>
                  <a:close/>
                </a:path>
                <a:path w="5033645" h="909955">
                  <a:moveTo>
                    <a:pt x="5020555" y="60787"/>
                  </a:moveTo>
                  <a:lnTo>
                    <a:pt x="5020589" y="61207"/>
                  </a:lnTo>
                  <a:lnTo>
                    <a:pt x="5020555" y="60787"/>
                  </a:lnTo>
                  <a:close/>
                </a:path>
                <a:path w="5033645" h="909955">
                  <a:moveTo>
                    <a:pt x="5020521" y="60378"/>
                  </a:moveTo>
                  <a:lnTo>
                    <a:pt x="5020555" y="60787"/>
                  </a:lnTo>
                  <a:lnTo>
                    <a:pt x="5020648" y="61207"/>
                  </a:lnTo>
                  <a:lnTo>
                    <a:pt x="5020521" y="60378"/>
                  </a:lnTo>
                  <a:close/>
                </a:path>
                <a:path w="5033645" h="909955">
                  <a:moveTo>
                    <a:pt x="5031520" y="52910"/>
                  </a:moveTo>
                  <a:lnTo>
                    <a:pt x="5018805" y="52910"/>
                  </a:lnTo>
                  <a:lnTo>
                    <a:pt x="5019059" y="53676"/>
                  </a:lnTo>
                  <a:lnTo>
                    <a:pt x="5020555" y="60787"/>
                  </a:lnTo>
                  <a:lnTo>
                    <a:pt x="5020521" y="60378"/>
                  </a:lnTo>
                  <a:lnTo>
                    <a:pt x="5032936" y="60378"/>
                  </a:lnTo>
                  <a:lnTo>
                    <a:pt x="5032852" y="59357"/>
                  </a:lnTo>
                  <a:lnTo>
                    <a:pt x="5032724" y="58527"/>
                  </a:lnTo>
                  <a:lnTo>
                    <a:pt x="5031520" y="52910"/>
                  </a:lnTo>
                  <a:close/>
                </a:path>
                <a:path w="5033645" h="909955">
                  <a:moveTo>
                    <a:pt x="5018841" y="53072"/>
                  </a:moveTo>
                  <a:lnTo>
                    <a:pt x="5018975" y="53676"/>
                  </a:lnTo>
                  <a:lnTo>
                    <a:pt x="5018841" y="53072"/>
                  </a:lnTo>
                  <a:close/>
                </a:path>
                <a:path w="5033645" h="909955">
                  <a:moveTo>
                    <a:pt x="5018805" y="52910"/>
                  </a:moveTo>
                  <a:lnTo>
                    <a:pt x="5018841" y="53072"/>
                  </a:lnTo>
                  <a:lnTo>
                    <a:pt x="5019059" y="53676"/>
                  </a:lnTo>
                  <a:lnTo>
                    <a:pt x="5018805" y="52910"/>
                  </a:lnTo>
                  <a:close/>
                </a:path>
                <a:path w="5033645" h="909955">
                  <a:moveTo>
                    <a:pt x="5029363" y="45762"/>
                  </a:moveTo>
                  <a:lnTo>
                    <a:pt x="5016199" y="45762"/>
                  </a:lnTo>
                  <a:lnTo>
                    <a:pt x="5016517" y="46464"/>
                  </a:lnTo>
                  <a:lnTo>
                    <a:pt x="5018841" y="53072"/>
                  </a:lnTo>
                  <a:lnTo>
                    <a:pt x="5018805" y="52910"/>
                  </a:lnTo>
                  <a:lnTo>
                    <a:pt x="5031520" y="52910"/>
                  </a:lnTo>
                  <a:lnTo>
                    <a:pt x="5030945" y="50230"/>
                  </a:lnTo>
                  <a:lnTo>
                    <a:pt x="5029363" y="45762"/>
                  </a:lnTo>
                  <a:close/>
                </a:path>
                <a:path w="5033645" h="909955">
                  <a:moveTo>
                    <a:pt x="5016288" y="46009"/>
                  </a:moveTo>
                  <a:lnTo>
                    <a:pt x="5016453" y="46464"/>
                  </a:lnTo>
                  <a:lnTo>
                    <a:pt x="5016288" y="46009"/>
                  </a:lnTo>
                  <a:close/>
                </a:path>
                <a:path w="5033645" h="909955">
                  <a:moveTo>
                    <a:pt x="5016199" y="45762"/>
                  </a:moveTo>
                  <a:lnTo>
                    <a:pt x="5016288" y="46009"/>
                  </a:lnTo>
                  <a:lnTo>
                    <a:pt x="5016517" y="46464"/>
                  </a:lnTo>
                  <a:lnTo>
                    <a:pt x="5016199" y="45762"/>
                  </a:lnTo>
                  <a:close/>
                </a:path>
                <a:path w="5033645" h="909955">
                  <a:moveTo>
                    <a:pt x="5026623" y="38997"/>
                  </a:moveTo>
                  <a:lnTo>
                    <a:pt x="5012767" y="38997"/>
                  </a:lnTo>
                  <a:lnTo>
                    <a:pt x="5013148" y="39635"/>
                  </a:lnTo>
                  <a:lnTo>
                    <a:pt x="5016288" y="46009"/>
                  </a:lnTo>
                  <a:lnTo>
                    <a:pt x="5016199" y="45762"/>
                  </a:lnTo>
                  <a:lnTo>
                    <a:pt x="5029363" y="45762"/>
                  </a:lnTo>
                  <a:lnTo>
                    <a:pt x="5027894" y="41613"/>
                  </a:lnTo>
                  <a:lnTo>
                    <a:pt x="5027576" y="40911"/>
                  </a:lnTo>
                  <a:lnTo>
                    <a:pt x="5026623" y="38997"/>
                  </a:lnTo>
                  <a:close/>
                </a:path>
                <a:path w="5033645" h="909955">
                  <a:moveTo>
                    <a:pt x="5012905" y="39272"/>
                  </a:moveTo>
                  <a:lnTo>
                    <a:pt x="5013087" y="39635"/>
                  </a:lnTo>
                  <a:lnTo>
                    <a:pt x="5012905" y="39272"/>
                  </a:lnTo>
                  <a:close/>
                </a:path>
                <a:path w="5033645" h="909955">
                  <a:moveTo>
                    <a:pt x="5012767" y="38997"/>
                  </a:moveTo>
                  <a:lnTo>
                    <a:pt x="5012905" y="39272"/>
                  </a:lnTo>
                  <a:lnTo>
                    <a:pt x="5013148" y="39635"/>
                  </a:lnTo>
                  <a:lnTo>
                    <a:pt x="5012767" y="38997"/>
                  </a:lnTo>
                  <a:close/>
                </a:path>
                <a:path w="5033645" h="909955">
                  <a:moveTo>
                    <a:pt x="5023402" y="32614"/>
                  </a:moveTo>
                  <a:lnTo>
                    <a:pt x="5008445" y="32614"/>
                  </a:lnTo>
                  <a:lnTo>
                    <a:pt x="5008889" y="33252"/>
                  </a:lnTo>
                  <a:lnTo>
                    <a:pt x="5008958" y="33380"/>
                  </a:lnTo>
                  <a:lnTo>
                    <a:pt x="5012905" y="39272"/>
                  </a:lnTo>
                  <a:lnTo>
                    <a:pt x="5012767" y="38997"/>
                  </a:lnTo>
                  <a:lnTo>
                    <a:pt x="5026623" y="38997"/>
                  </a:lnTo>
                  <a:lnTo>
                    <a:pt x="5023709" y="33164"/>
                  </a:lnTo>
                  <a:lnTo>
                    <a:pt x="5023402" y="32614"/>
                  </a:lnTo>
                  <a:close/>
                </a:path>
                <a:path w="5033645" h="909955">
                  <a:moveTo>
                    <a:pt x="5008813" y="33164"/>
                  </a:moveTo>
                  <a:close/>
                </a:path>
                <a:path w="5033645" h="909955">
                  <a:moveTo>
                    <a:pt x="5019554" y="26870"/>
                  </a:moveTo>
                  <a:lnTo>
                    <a:pt x="5003360" y="26870"/>
                  </a:lnTo>
                  <a:lnTo>
                    <a:pt x="5003932" y="27444"/>
                  </a:lnTo>
                  <a:lnTo>
                    <a:pt x="5008813" y="33164"/>
                  </a:lnTo>
                  <a:lnTo>
                    <a:pt x="5008445" y="32614"/>
                  </a:lnTo>
                  <a:lnTo>
                    <a:pt x="5023402" y="32614"/>
                  </a:lnTo>
                  <a:lnTo>
                    <a:pt x="5019554" y="26870"/>
                  </a:lnTo>
                  <a:close/>
                </a:path>
                <a:path w="5033645" h="909955">
                  <a:moveTo>
                    <a:pt x="5003589" y="27135"/>
                  </a:moveTo>
                  <a:lnTo>
                    <a:pt x="5003857" y="27444"/>
                  </a:lnTo>
                  <a:lnTo>
                    <a:pt x="5003589" y="27135"/>
                  </a:lnTo>
                  <a:close/>
                </a:path>
                <a:path w="5033645" h="909955">
                  <a:moveTo>
                    <a:pt x="5003360" y="26870"/>
                  </a:moveTo>
                  <a:lnTo>
                    <a:pt x="5003589" y="27135"/>
                  </a:lnTo>
                  <a:lnTo>
                    <a:pt x="5003932" y="27444"/>
                  </a:lnTo>
                  <a:lnTo>
                    <a:pt x="5003360" y="26870"/>
                  </a:lnTo>
                  <a:close/>
                </a:path>
                <a:path w="5033645" h="909955">
                  <a:moveTo>
                    <a:pt x="5015301" y="21700"/>
                  </a:moveTo>
                  <a:lnTo>
                    <a:pt x="4997576" y="21700"/>
                  </a:lnTo>
                  <a:lnTo>
                    <a:pt x="4998211" y="22211"/>
                  </a:lnTo>
                  <a:lnTo>
                    <a:pt x="5003589" y="27135"/>
                  </a:lnTo>
                  <a:lnTo>
                    <a:pt x="5003360" y="26870"/>
                  </a:lnTo>
                  <a:lnTo>
                    <a:pt x="5019554" y="26870"/>
                  </a:lnTo>
                  <a:lnTo>
                    <a:pt x="5018741" y="25657"/>
                  </a:lnTo>
                  <a:lnTo>
                    <a:pt x="5015301" y="21700"/>
                  </a:lnTo>
                  <a:close/>
                </a:path>
                <a:path w="5033645" h="909955">
                  <a:moveTo>
                    <a:pt x="4997916" y="22008"/>
                  </a:moveTo>
                  <a:lnTo>
                    <a:pt x="4998141" y="22211"/>
                  </a:lnTo>
                  <a:lnTo>
                    <a:pt x="4997916" y="22008"/>
                  </a:lnTo>
                  <a:close/>
                </a:path>
                <a:path w="5033645" h="909955">
                  <a:moveTo>
                    <a:pt x="4997576" y="21700"/>
                  </a:moveTo>
                  <a:lnTo>
                    <a:pt x="4997916" y="22008"/>
                  </a:lnTo>
                  <a:lnTo>
                    <a:pt x="4998211" y="22211"/>
                  </a:lnTo>
                  <a:lnTo>
                    <a:pt x="4997576" y="21700"/>
                  </a:lnTo>
                  <a:close/>
                </a:path>
                <a:path w="5033645" h="909955">
                  <a:moveTo>
                    <a:pt x="5011338" y="17360"/>
                  </a:moveTo>
                  <a:lnTo>
                    <a:pt x="4991156" y="17360"/>
                  </a:lnTo>
                  <a:lnTo>
                    <a:pt x="4991855" y="17807"/>
                  </a:lnTo>
                  <a:lnTo>
                    <a:pt x="4997916" y="22008"/>
                  </a:lnTo>
                  <a:lnTo>
                    <a:pt x="4997576" y="21700"/>
                  </a:lnTo>
                  <a:lnTo>
                    <a:pt x="5015301" y="21700"/>
                  </a:lnTo>
                  <a:lnTo>
                    <a:pt x="5012195" y="18126"/>
                  </a:lnTo>
                  <a:lnTo>
                    <a:pt x="5011338" y="17360"/>
                  </a:lnTo>
                  <a:close/>
                </a:path>
                <a:path w="5033645" h="909955">
                  <a:moveTo>
                    <a:pt x="4991655" y="17703"/>
                  </a:moveTo>
                  <a:lnTo>
                    <a:pt x="4991806" y="17807"/>
                  </a:lnTo>
                  <a:lnTo>
                    <a:pt x="4991655" y="17703"/>
                  </a:lnTo>
                  <a:close/>
                </a:path>
                <a:path w="5033645" h="909955">
                  <a:moveTo>
                    <a:pt x="4991156" y="17360"/>
                  </a:moveTo>
                  <a:lnTo>
                    <a:pt x="4991655" y="17703"/>
                  </a:lnTo>
                  <a:lnTo>
                    <a:pt x="4991855" y="17807"/>
                  </a:lnTo>
                  <a:lnTo>
                    <a:pt x="4991156" y="17360"/>
                  </a:lnTo>
                  <a:close/>
                </a:path>
                <a:path w="5033645" h="909955">
                  <a:moveTo>
                    <a:pt x="5007338" y="13786"/>
                  </a:moveTo>
                  <a:lnTo>
                    <a:pt x="4984101" y="13786"/>
                  </a:lnTo>
                  <a:lnTo>
                    <a:pt x="4984927" y="14169"/>
                  </a:lnTo>
                  <a:lnTo>
                    <a:pt x="4991655" y="17703"/>
                  </a:lnTo>
                  <a:lnTo>
                    <a:pt x="4991156" y="17360"/>
                  </a:lnTo>
                  <a:lnTo>
                    <a:pt x="5011338" y="17360"/>
                  </a:lnTo>
                  <a:lnTo>
                    <a:pt x="5007338" y="13786"/>
                  </a:lnTo>
                  <a:close/>
                </a:path>
                <a:path w="5033645" h="909955">
                  <a:moveTo>
                    <a:pt x="4984658" y="14074"/>
                  </a:moveTo>
                  <a:lnTo>
                    <a:pt x="4984840" y="14169"/>
                  </a:lnTo>
                  <a:lnTo>
                    <a:pt x="4984658" y="14074"/>
                  </a:lnTo>
                  <a:close/>
                </a:path>
                <a:path w="5033645" h="909955">
                  <a:moveTo>
                    <a:pt x="4984101" y="13786"/>
                  </a:moveTo>
                  <a:lnTo>
                    <a:pt x="4984658" y="14074"/>
                  </a:lnTo>
                  <a:lnTo>
                    <a:pt x="4984927" y="14169"/>
                  </a:lnTo>
                  <a:lnTo>
                    <a:pt x="4984101" y="13786"/>
                  </a:lnTo>
                  <a:close/>
                </a:path>
                <a:path w="5033645" h="909955">
                  <a:moveTo>
                    <a:pt x="5004182" y="11233"/>
                  </a:moveTo>
                  <a:lnTo>
                    <a:pt x="4976538" y="11233"/>
                  </a:lnTo>
                  <a:lnTo>
                    <a:pt x="4984658" y="14074"/>
                  </a:lnTo>
                  <a:lnTo>
                    <a:pt x="4984101" y="13786"/>
                  </a:lnTo>
                  <a:lnTo>
                    <a:pt x="5007338" y="13786"/>
                  </a:lnTo>
                  <a:lnTo>
                    <a:pt x="5005839" y="12446"/>
                  </a:lnTo>
                  <a:lnTo>
                    <a:pt x="5005203" y="11935"/>
                  </a:lnTo>
                  <a:lnTo>
                    <a:pt x="5004182" y="11233"/>
                  </a:lnTo>
                  <a:close/>
                </a:path>
                <a:path w="5033645" h="909955">
                  <a:moveTo>
                    <a:pt x="5002789" y="10276"/>
                  </a:moveTo>
                  <a:lnTo>
                    <a:pt x="4972660" y="10276"/>
                  </a:lnTo>
                  <a:lnTo>
                    <a:pt x="4977046" y="11424"/>
                  </a:lnTo>
                  <a:lnTo>
                    <a:pt x="4976538" y="11233"/>
                  </a:lnTo>
                  <a:lnTo>
                    <a:pt x="5004182" y="11233"/>
                  </a:lnTo>
                  <a:lnTo>
                    <a:pt x="5002789" y="10276"/>
                  </a:lnTo>
                  <a:close/>
                </a:path>
                <a:path w="5033645" h="909955">
                  <a:moveTo>
                    <a:pt x="5001861" y="9637"/>
                  </a:moveTo>
                  <a:lnTo>
                    <a:pt x="4968593" y="9637"/>
                  </a:lnTo>
                  <a:lnTo>
                    <a:pt x="4968974" y="9701"/>
                  </a:lnTo>
                  <a:lnTo>
                    <a:pt x="4973105" y="10403"/>
                  </a:lnTo>
                  <a:lnTo>
                    <a:pt x="4972660" y="10276"/>
                  </a:lnTo>
                  <a:lnTo>
                    <a:pt x="5002789" y="10276"/>
                  </a:lnTo>
                  <a:lnTo>
                    <a:pt x="5001861" y="9637"/>
                  </a:lnTo>
                  <a:close/>
                </a:path>
                <a:path w="5033645" h="909955">
                  <a:moveTo>
                    <a:pt x="4968959" y="9700"/>
                  </a:moveTo>
                  <a:close/>
                </a:path>
                <a:path w="5033645" h="909955">
                  <a:moveTo>
                    <a:pt x="5001211" y="9191"/>
                  </a:moveTo>
                  <a:lnTo>
                    <a:pt x="4964334" y="9191"/>
                  </a:lnTo>
                  <a:lnTo>
                    <a:pt x="4968959" y="9700"/>
                  </a:lnTo>
                  <a:lnTo>
                    <a:pt x="4968593" y="9637"/>
                  </a:lnTo>
                  <a:lnTo>
                    <a:pt x="5001861" y="9637"/>
                  </a:lnTo>
                  <a:lnTo>
                    <a:pt x="5001211" y="9191"/>
                  </a:lnTo>
                  <a:close/>
                </a:path>
                <a:path w="5033645" h="909955">
                  <a:moveTo>
                    <a:pt x="4982033" y="0"/>
                  </a:moveTo>
                  <a:lnTo>
                    <a:pt x="0" y="0"/>
                  </a:lnTo>
                  <a:lnTo>
                    <a:pt x="0" y="9063"/>
                  </a:lnTo>
                  <a:lnTo>
                    <a:pt x="4960076" y="9063"/>
                  </a:lnTo>
                  <a:lnTo>
                    <a:pt x="4964843" y="9254"/>
                  </a:lnTo>
                  <a:lnTo>
                    <a:pt x="4964334" y="9191"/>
                  </a:lnTo>
                  <a:lnTo>
                    <a:pt x="5001211" y="9191"/>
                  </a:lnTo>
                  <a:lnTo>
                    <a:pt x="4998148" y="7084"/>
                  </a:lnTo>
                  <a:lnTo>
                    <a:pt x="4997449" y="6701"/>
                  </a:lnTo>
                  <a:lnTo>
                    <a:pt x="4989758" y="2744"/>
                  </a:lnTo>
                  <a:lnTo>
                    <a:pt x="4988932" y="2361"/>
                  </a:lnTo>
                  <a:lnTo>
                    <a:pt x="498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57700" y="2077211"/>
              <a:ext cx="681355" cy="685800"/>
            </a:xfrm>
            <a:custGeom>
              <a:avLst/>
              <a:gdLst/>
              <a:ahLst/>
              <a:cxnLst/>
              <a:rect l="l" t="t" r="r" b="b"/>
              <a:pathLst>
                <a:path w="681354" h="685800">
                  <a:moveTo>
                    <a:pt x="681227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681227" y="685800"/>
                  </a:lnTo>
                  <a:lnTo>
                    <a:pt x="6812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86992" y="2141296"/>
            <a:ext cx="31635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353B"/>
                </a:solidFill>
                <a:latin typeface="Calibri"/>
                <a:cs typeface="Calibri"/>
              </a:rPr>
              <a:t>Adesão</a:t>
            </a:r>
            <a:r>
              <a:rPr sz="2400" spc="-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Livre</a:t>
            </a:r>
            <a:r>
              <a:rPr sz="2400" dirty="0">
                <a:solidFill>
                  <a:srgbClr val="00353B"/>
                </a:solidFill>
                <a:latin typeface="Calibri"/>
                <a:cs typeface="Calibri"/>
              </a:rPr>
              <a:t> e</a:t>
            </a:r>
            <a:r>
              <a:rPr sz="2400" spc="-20" dirty="0">
                <a:solidFill>
                  <a:srgbClr val="00353B"/>
                </a:solidFill>
                <a:latin typeface="Calibri"/>
                <a:cs typeface="Calibri"/>
              </a:rPr>
              <a:t> Voluntária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3137929"/>
            <a:ext cx="4998720" cy="908050"/>
          </a:xfrm>
          <a:custGeom>
            <a:avLst/>
            <a:gdLst/>
            <a:ahLst/>
            <a:cxnLst/>
            <a:rect l="l" t="t" r="r" b="b"/>
            <a:pathLst>
              <a:path w="4998720" h="908050">
                <a:moveTo>
                  <a:pt x="4459261" y="895441"/>
                </a:moveTo>
                <a:lnTo>
                  <a:pt x="0" y="895441"/>
                </a:lnTo>
                <a:lnTo>
                  <a:pt x="0" y="907872"/>
                </a:lnTo>
                <a:lnTo>
                  <a:pt x="4459348" y="907872"/>
                </a:lnTo>
                <a:lnTo>
                  <a:pt x="4465768" y="907678"/>
                </a:lnTo>
                <a:lnTo>
                  <a:pt x="4503145" y="897972"/>
                </a:lnTo>
                <a:lnTo>
                  <a:pt x="4508000" y="895445"/>
                </a:lnTo>
                <a:lnTo>
                  <a:pt x="4459157" y="895445"/>
                </a:lnTo>
                <a:close/>
              </a:path>
              <a:path w="4998720" h="908050">
                <a:moveTo>
                  <a:pt x="4465147" y="895261"/>
                </a:moveTo>
                <a:lnTo>
                  <a:pt x="4459157" y="895445"/>
                </a:lnTo>
                <a:lnTo>
                  <a:pt x="4459348" y="895441"/>
                </a:lnTo>
                <a:lnTo>
                  <a:pt x="4508006" y="895441"/>
                </a:lnTo>
                <a:lnTo>
                  <a:pt x="4508314" y="895281"/>
                </a:lnTo>
                <a:lnTo>
                  <a:pt x="4464941" y="895281"/>
                </a:lnTo>
                <a:lnTo>
                  <a:pt x="4465147" y="895261"/>
                </a:lnTo>
                <a:close/>
              </a:path>
              <a:path w="4998720" h="908050">
                <a:moveTo>
                  <a:pt x="4508367" y="895253"/>
                </a:moveTo>
                <a:lnTo>
                  <a:pt x="4465270" y="895261"/>
                </a:lnTo>
                <a:lnTo>
                  <a:pt x="4464941" y="895281"/>
                </a:lnTo>
                <a:lnTo>
                  <a:pt x="4508314" y="895281"/>
                </a:lnTo>
                <a:close/>
              </a:path>
              <a:path w="4998720" h="908050">
                <a:moveTo>
                  <a:pt x="4509402" y="894660"/>
                </a:moveTo>
                <a:lnTo>
                  <a:pt x="4471107" y="894660"/>
                </a:lnTo>
                <a:lnTo>
                  <a:pt x="4465147" y="895261"/>
                </a:lnTo>
                <a:lnTo>
                  <a:pt x="4465386" y="895253"/>
                </a:lnTo>
                <a:lnTo>
                  <a:pt x="4508367" y="895253"/>
                </a:lnTo>
                <a:lnTo>
                  <a:pt x="4508802" y="895027"/>
                </a:lnTo>
                <a:lnTo>
                  <a:pt x="4509402" y="894660"/>
                </a:lnTo>
                <a:close/>
              </a:path>
              <a:path w="4998720" h="908050">
                <a:moveTo>
                  <a:pt x="4510891" y="893750"/>
                </a:moveTo>
                <a:lnTo>
                  <a:pt x="4476765" y="893750"/>
                </a:lnTo>
                <a:lnTo>
                  <a:pt x="4476383" y="893824"/>
                </a:lnTo>
                <a:lnTo>
                  <a:pt x="4470856" y="894686"/>
                </a:lnTo>
                <a:lnTo>
                  <a:pt x="4471107" y="894660"/>
                </a:lnTo>
                <a:lnTo>
                  <a:pt x="4509402" y="894660"/>
                </a:lnTo>
                <a:lnTo>
                  <a:pt x="4510891" y="893750"/>
                </a:lnTo>
                <a:close/>
              </a:path>
              <a:path w="4998720" h="908050">
                <a:moveTo>
                  <a:pt x="4476580" y="893780"/>
                </a:moveTo>
                <a:lnTo>
                  <a:pt x="4476302" y="893824"/>
                </a:lnTo>
                <a:lnTo>
                  <a:pt x="4476580" y="893780"/>
                </a:lnTo>
                <a:close/>
              </a:path>
              <a:path w="4998720" h="908050">
                <a:moveTo>
                  <a:pt x="4512960" y="892486"/>
                </a:moveTo>
                <a:lnTo>
                  <a:pt x="4482359" y="892486"/>
                </a:lnTo>
                <a:lnTo>
                  <a:pt x="4476580" y="893780"/>
                </a:lnTo>
                <a:lnTo>
                  <a:pt x="4476765" y="893750"/>
                </a:lnTo>
                <a:lnTo>
                  <a:pt x="4510891" y="893750"/>
                </a:lnTo>
                <a:lnTo>
                  <a:pt x="4512960" y="892486"/>
                </a:lnTo>
                <a:close/>
              </a:path>
              <a:path w="4998720" h="908050">
                <a:moveTo>
                  <a:pt x="4518354" y="888882"/>
                </a:moveTo>
                <a:lnTo>
                  <a:pt x="4493038" y="888882"/>
                </a:lnTo>
                <a:lnTo>
                  <a:pt x="4487380" y="890937"/>
                </a:lnTo>
                <a:lnTo>
                  <a:pt x="4481938" y="892580"/>
                </a:lnTo>
                <a:lnTo>
                  <a:pt x="4482359" y="892486"/>
                </a:lnTo>
                <a:lnTo>
                  <a:pt x="4512960" y="892486"/>
                </a:lnTo>
                <a:lnTo>
                  <a:pt x="4514523" y="891530"/>
                </a:lnTo>
                <a:lnTo>
                  <a:pt x="4518354" y="888882"/>
                </a:lnTo>
                <a:close/>
              </a:path>
              <a:path w="4998720" h="908050">
                <a:moveTo>
                  <a:pt x="4487635" y="890838"/>
                </a:moveTo>
                <a:lnTo>
                  <a:pt x="4487311" y="890937"/>
                </a:lnTo>
                <a:lnTo>
                  <a:pt x="4487635" y="890838"/>
                </a:lnTo>
                <a:close/>
              </a:path>
              <a:path w="4998720" h="908050">
                <a:moveTo>
                  <a:pt x="4521385" y="886608"/>
                </a:moveTo>
                <a:lnTo>
                  <a:pt x="4498123" y="886608"/>
                </a:lnTo>
                <a:lnTo>
                  <a:pt x="4492620" y="889034"/>
                </a:lnTo>
                <a:lnTo>
                  <a:pt x="4493038" y="888882"/>
                </a:lnTo>
                <a:lnTo>
                  <a:pt x="4518354" y="888882"/>
                </a:lnTo>
                <a:lnTo>
                  <a:pt x="4519799" y="887883"/>
                </a:lnTo>
                <a:lnTo>
                  <a:pt x="4521385" y="886608"/>
                </a:lnTo>
                <a:close/>
              </a:path>
              <a:path w="4998720" h="908050">
                <a:moveTo>
                  <a:pt x="4527798" y="881100"/>
                </a:moveTo>
                <a:lnTo>
                  <a:pt x="4507785" y="881100"/>
                </a:lnTo>
                <a:lnTo>
                  <a:pt x="4502700" y="884206"/>
                </a:lnTo>
                <a:lnTo>
                  <a:pt x="4497803" y="886749"/>
                </a:lnTo>
                <a:lnTo>
                  <a:pt x="4498123" y="886608"/>
                </a:lnTo>
                <a:lnTo>
                  <a:pt x="4521385" y="886608"/>
                </a:lnTo>
                <a:lnTo>
                  <a:pt x="4524439" y="884155"/>
                </a:lnTo>
                <a:lnTo>
                  <a:pt x="4527798" y="881100"/>
                </a:lnTo>
                <a:close/>
              </a:path>
              <a:path w="4998720" h="908050">
                <a:moveTo>
                  <a:pt x="4503018" y="884010"/>
                </a:moveTo>
                <a:lnTo>
                  <a:pt x="4502644" y="884206"/>
                </a:lnTo>
                <a:lnTo>
                  <a:pt x="4503018" y="884010"/>
                </a:lnTo>
                <a:close/>
              </a:path>
              <a:path w="4998720" h="908050">
                <a:moveTo>
                  <a:pt x="4531073" y="877902"/>
                </a:moveTo>
                <a:lnTo>
                  <a:pt x="4512425" y="877902"/>
                </a:lnTo>
                <a:lnTo>
                  <a:pt x="4507479" y="881287"/>
                </a:lnTo>
                <a:lnTo>
                  <a:pt x="4507785" y="881100"/>
                </a:lnTo>
                <a:lnTo>
                  <a:pt x="4527798" y="881100"/>
                </a:lnTo>
                <a:lnTo>
                  <a:pt x="4529207" y="879818"/>
                </a:lnTo>
                <a:lnTo>
                  <a:pt x="4531073" y="877902"/>
                </a:lnTo>
                <a:close/>
              </a:path>
              <a:path w="4998720" h="908050">
                <a:moveTo>
                  <a:pt x="4534342" y="874429"/>
                </a:moveTo>
                <a:lnTo>
                  <a:pt x="4516748" y="874429"/>
                </a:lnTo>
                <a:lnTo>
                  <a:pt x="4516430" y="874704"/>
                </a:lnTo>
                <a:lnTo>
                  <a:pt x="4512044" y="878156"/>
                </a:lnTo>
                <a:lnTo>
                  <a:pt x="4512425" y="877902"/>
                </a:lnTo>
                <a:lnTo>
                  <a:pt x="4531073" y="877902"/>
                </a:lnTo>
                <a:lnTo>
                  <a:pt x="4533656" y="875249"/>
                </a:lnTo>
                <a:lnTo>
                  <a:pt x="4534342" y="874429"/>
                </a:lnTo>
                <a:close/>
              </a:path>
              <a:path w="4998720" h="908050">
                <a:moveTo>
                  <a:pt x="4516605" y="874542"/>
                </a:moveTo>
                <a:lnTo>
                  <a:pt x="4516400" y="874704"/>
                </a:lnTo>
                <a:lnTo>
                  <a:pt x="4516605" y="874542"/>
                </a:lnTo>
                <a:close/>
              </a:path>
              <a:path w="4998720" h="908050">
                <a:moveTo>
                  <a:pt x="4543451" y="862280"/>
                </a:moveTo>
                <a:lnTo>
                  <a:pt x="4528380" y="862280"/>
                </a:lnTo>
                <a:lnTo>
                  <a:pt x="4524439" y="866916"/>
                </a:lnTo>
                <a:lnTo>
                  <a:pt x="4520562" y="870910"/>
                </a:lnTo>
                <a:lnTo>
                  <a:pt x="4516605" y="874542"/>
                </a:lnTo>
                <a:lnTo>
                  <a:pt x="4516748" y="874429"/>
                </a:lnTo>
                <a:lnTo>
                  <a:pt x="4534342" y="874429"/>
                </a:lnTo>
                <a:lnTo>
                  <a:pt x="4537788" y="870307"/>
                </a:lnTo>
                <a:lnTo>
                  <a:pt x="4538106" y="869976"/>
                </a:lnTo>
                <a:lnTo>
                  <a:pt x="4541666" y="865101"/>
                </a:lnTo>
                <a:lnTo>
                  <a:pt x="4541856" y="864767"/>
                </a:lnTo>
                <a:lnTo>
                  <a:pt x="4543451" y="862280"/>
                </a:lnTo>
                <a:close/>
              </a:path>
              <a:path w="4998720" h="908050">
                <a:moveTo>
                  <a:pt x="4520816" y="870642"/>
                </a:moveTo>
                <a:lnTo>
                  <a:pt x="4520527" y="870910"/>
                </a:lnTo>
                <a:lnTo>
                  <a:pt x="4520816" y="870642"/>
                </a:lnTo>
                <a:close/>
              </a:path>
              <a:path w="4998720" h="908050">
                <a:moveTo>
                  <a:pt x="4524694" y="866609"/>
                </a:moveTo>
                <a:lnTo>
                  <a:pt x="4524399" y="866916"/>
                </a:lnTo>
                <a:lnTo>
                  <a:pt x="4524694" y="866609"/>
                </a:lnTo>
                <a:close/>
              </a:path>
              <a:path w="4998720" h="908050">
                <a:moveTo>
                  <a:pt x="4546276" y="857737"/>
                </a:moveTo>
                <a:lnTo>
                  <a:pt x="4531686" y="857737"/>
                </a:lnTo>
                <a:lnTo>
                  <a:pt x="4528063" y="862612"/>
                </a:lnTo>
                <a:lnTo>
                  <a:pt x="4528380" y="862280"/>
                </a:lnTo>
                <a:lnTo>
                  <a:pt x="4543451" y="862280"/>
                </a:lnTo>
                <a:lnTo>
                  <a:pt x="4545289" y="859415"/>
                </a:lnTo>
                <a:lnTo>
                  <a:pt x="4546276" y="857737"/>
                </a:lnTo>
                <a:close/>
              </a:path>
              <a:path w="4998720" h="908050">
                <a:moveTo>
                  <a:pt x="4549115" y="852911"/>
                </a:moveTo>
                <a:lnTo>
                  <a:pt x="4534737" y="852911"/>
                </a:lnTo>
                <a:lnTo>
                  <a:pt x="4531432" y="858072"/>
                </a:lnTo>
                <a:lnTo>
                  <a:pt x="4531686" y="857737"/>
                </a:lnTo>
                <a:lnTo>
                  <a:pt x="4546276" y="857737"/>
                </a:lnTo>
                <a:lnTo>
                  <a:pt x="4549115" y="852911"/>
                </a:lnTo>
                <a:close/>
              </a:path>
              <a:path w="4998720" h="908050">
                <a:moveTo>
                  <a:pt x="4991991" y="99144"/>
                </a:moveTo>
                <a:lnTo>
                  <a:pt x="4978047" y="99144"/>
                </a:lnTo>
                <a:lnTo>
                  <a:pt x="4534610" y="853101"/>
                </a:lnTo>
                <a:lnTo>
                  <a:pt x="4534737" y="852911"/>
                </a:lnTo>
                <a:lnTo>
                  <a:pt x="4549115" y="852911"/>
                </a:lnTo>
                <a:lnTo>
                  <a:pt x="4988853" y="105261"/>
                </a:lnTo>
                <a:lnTo>
                  <a:pt x="4991268" y="100737"/>
                </a:lnTo>
                <a:lnTo>
                  <a:pt x="4991991" y="99144"/>
                </a:lnTo>
                <a:close/>
              </a:path>
              <a:path w="4998720" h="908050">
                <a:moveTo>
                  <a:pt x="4993640" y="95193"/>
                </a:moveTo>
                <a:lnTo>
                  <a:pt x="4980144" y="95193"/>
                </a:lnTo>
                <a:lnTo>
                  <a:pt x="4979954" y="95576"/>
                </a:lnTo>
                <a:lnTo>
                  <a:pt x="4977920" y="99335"/>
                </a:lnTo>
                <a:lnTo>
                  <a:pt x="4978047" y="99144"/>
                </a:lnTo>
                <a:lnTo>
                  <a:pt x="4991991" y="99144"/>
                </a:lnTo>
                <a:lnTo>
                  <a:pt x="4993175" y="96531"/>
                </a:lnTo>
                <a:lnTo>
                  <a:pt x="4993303" y="96085"/>
                </a:lnTo>
                <a:lnTo>
                  <a:pt x="4993640" y="95193"/>
                </a:lnTo>
                <a:close/>
              </a:path>
              <a:path w="4998720" h="908050">
                <a:moveTo>
                  <a:pt x="4980033" y="95400"/>
                </a:moveTo>
                <a:lnTo>
                  <a:pt x="4979939" y="95576"/>
                </a:lnTo>
                <a:lnTo>
                  <a:pt x="4980033" y="95400"/>
                </a:lnTo>
                <a:close/>
              </a:path>
              <a:path w="4998720" h="908050">
                <a:moveTo>
                  <a:pt x="4996175" y="87547"/>
                </a:moveTo>
                <a:lnTo>
                  <a:pt x="4983259" y="87547"/>
                </a:lnTo>
                <a:lnTo>
                  <a:pt x="4981734" y="91753"/>
                </a:lnTo>
                <a:lnTo>
                  <a:pt x="4981629" y="91880"/>
                </a:lnTo>
                <a:lnTo>
                  <a:pt x="4980033" y="95400"/>
                </a:lnTo>
                <a:lnTo>
                  <a:pt x="4980144" y="95193"/>
                </a:lnTo>
                <a:lnTo>
                  <a:pt x="4993640" y="95193"/>
                </a:lnTo>
                <a:lnTo>
                  <a:pt x="4994934" y="91753"/>
                </a:lnTo>
                <a:lnTo>
                  <a:pt x="4996175" y="87547"/>
                </a:lnTo>
                <a:close/>
              </a:path>
              <a:path w="4998720" h="908050">
                <a:moveTo>
                  <a:pt x="4981861" y="91370"/>
                </a:moveTo>
                <a:lnTo>
                  <a:pt x="4981687" y="91753"/>
                </a:lnTo>
                <a:lnTo>
                  <a:pt x="4981861" y="91370"/>
                </a:lnTo>
                <a:close/>
              </a:path>
              <a:path w="4998720" h="908050">
                <a:moveTo>
                  <a:pt x="4997115" y="83597"/>
                </a:moveTo>
                <a:lnTo>
                  <a:pt x="4984467" y="83597"/>
                </a:lnTo>
                <a:lnTo>
                  <a:pt x="4983197" y="87718"/>
                </a:lnTo>
                <a:lnTo>
                  <a:pt x="4983259" y="87547"/>
                </a:lnTo>
                <a:lnTo>
                  <a:pt x="4996175" y="87547"/>
                </a:lnTo>
                <a:lnTo>
                  <a:pt x="4996417" y="86719"/>
                </a:lnTo>
                <a:lnTo>
                  <a:pt x="4997115" y="83597"/>
                </a:lnTo>
                <a:close/>
              </a:path>
              <a:path w="4998720" h="908050">
                <a:moveTo>
                  <a:pt x="4997772" y="79710"/>
                </a:moveTo>
                <a:lnTo>
                  <a:pt x="4985293" y="79710"/>
                </a:lnTo>
                <a:lnTo>
                  <a:pt x="4984365" y="83926"/>
                </a:lnTo>
                <a:lnTo>
                  <a:pt x="4984467" y="83597"/>
                </a:lnTo>
                <a:lnTo>
                  <a:pt x="4997115" y="83597"/>
                </a:lnTo>
                <a:lnTo>
                  <a:pt x="4997371" y="82450"/>
                </a:lnTo>
                <a:lnTo>
                  <a:pt x="4997772" y="79710"/>
                </a:lnTo>
                <a:close/>
              </a:path>
              <a:path w="4998720" h="908050">
                <a:moveTo>
                  <a:pt x="4998134" y="71937"/>
                </a:moveTo>
                <a:lnTo>
                  <a:pt x="4986183" y="71937"/>
                </a:lnTo>
                <a:lnTo>
                  <a:pt x="4985802" y="76206"/>
                </a:lnTo>
                <a:lnTo>
                  <a:pt x="4985166" y="80220"/>
                </a:lnTo>
                <a:lnTo>
                  <a:pt x="4985293" y="79710"/>
                </a:lnTo>
                <a:lnTo>
                  <a:pt x="4997772" y="79710"/>
                </a:lnTo>
                <a:lnTo>
                  <a:pt x="4998070" y="77671"/>
                </a:lnTo>
                <a:lnTo>
                  <a:pt x="4998134" y="71937"/>
                </a:lnTo>
                <a:close/>
              </a:path>
              <a:path w="4998720" h="908050">
                <a:moveTo>
                  <a:pt x="4985802" y="75887"/>
                </a:moveTo>
                <a:lnTo>
                  <a:pt x="4985755" y="76206"/>
                </a:lnTo>
                <a:lnTo>
                  <a:pt x="4985802" y="75887"/>
                </a:lnTo>
                <a:close/>
              </a:path>
              <a:path w="4998720" h="908050">
                <a:moveTo>
                  <a:pt x="4998134" y="68177"/>
                </a:moveTo>
                <a:lnTo>
                  <a:pt x="4986183" y="68177"/>
                </a:lnTo>
                <a:lnTo>
                  <a:pt x="4986120" y="72446"/>
                </a:lnTo>
                <a:lnTo>
                  <a:pt x="4986183" y="71937"/>
                </a:lnTo>
                <a:lnTo>
                  <a:pt x="4998134" y="71937"/>
                </a:lnTo>
                <a:lnTo>
                  <a:pt x="4998134" y="68177"/>
                </a:lnTo>
                <a:close/>
              </a:path>
              <a:path w="4998720" h="908050">
                <a:moveTo>
                  <a:pt x="4997907" y="60276"/>
                </a:moveTo>
                <a:lnTo>
                  <a:pt x="4985484" y="60276"/>
                </a:lnTo>
                <a:lnTo>
                  <a:pt x="4985611" y="61105"/>
                </a:lnTo>
                <a:lnTo>
                  <a:pt x="4986176" y="68663"/>
                </a:lnTo>
                <a:lnTo>
                  <a:pt x="4986183" y="68177"/>
                </a:lnTo>
                <a:lnTo>
                  <a:pt x="4998134" y="68177"/>
                </a:lnTo>
                <a:lnTo>
                  <a:pt x="4998134" y="62787"/>
                </a:lnTo>
                <a:lnTo>
                  <a:pt x="4997907" y="60276"/>
                </a:lnTo>
                <a:close/>
              </a:path>
              <a:path w="4998720" h="908050">
                <a:moveTo>
                  <a:pt x="4985518" y="60685"/>
                </a:moveTo>
                <a:lnTo>
                  <a:pt x="4985552" y="61105"/>
                </a:lnTo>
                <a:lnTo>
                  <a:pt x="4985518" y="60685"/>
                </a:lnTo>
                <a:close/>
              </a:path>
              <a:path w="4998720" h="908050">
                <a:moveTo>
                  <a:pt x="4985484" y="60276"/>
                </a:moveTo>
                <a:lnTo>
                  <a:pt x="4985518" y="60685"/>
                </a:lnTo>
                <a:lnTo>
                  <a:pt x="4985611" y="61105"/>
                </a:lnTo>
                <a:lnTo>
                  <a:pt x="4985484" y="60276"/>
                </a:lnTo>
                <a:close/>
              </a:path>
              <a:path w="4998720" h="908050">
                <a:moveTo>
                  <a:pt x="4996484" y="52821"/>
                </a:moveTo>
                <a:lnTo>
                  <a:pt x="4983768" y="52821"/>
                </a:lnTo>
                <a:lnTo>
                  <a:pt x="4984022" y="53586"/>
                </a:lnTo>
                <a:lnTo>
                  <a:pt x="4985518" y="60685"/>
                </a:lnTo>
                <a:lnTo>
                  <a:pt x="4985484" y="60276"/>
                </a:lnTo>
                <a:lnTo>
                  <a:pt x="4997907" y="60276"/>
                </a:lnTo>
                <a:lnTo>
                  <a:pt x="4997816" y="59257"/>
                </a:lnTo>
                <a:lnTo>
                  <a:pt x="4997689" y="58428"/>
                </a:lnTo>
                <a:lnTo>
                  <a:pt x="4996484" y="52821"/>
                </a:lnTo>
                <a:close/>
              </a:path>
              <a:path w="4998720" h="908050">
                <a:moveTo>
                  <a:pt x="4983798" y="52960"/>
                </a:moveTo>
                <a:lnTo>
                  <a:pt x="4983938" y="53586"/>
                </a:lnTo>
                <a:lnTo>
                  <a:pt x="4983798" y="52960"/>
                </a:lnTo>
                <a:close/>
              </a:path>
              <a:path w="4998720" h="908050">
                <a:moveTo>
                  <a:pt x="4983768" y="52821"/>
                </a:moveTo>
                <a:lnTo>
                  <a:pt x="4983798" y="52960"/>
                </a:lnTo>
                <a:lnTo>
                  <a:pt x="4984022" y="53586"/>
                </a:lnTo>
                <a:lnTo>
                  <a:pt x="4983768" y="52821"/>
                </a:lnTo>
                <a:close/>
              </a:path>
              <a:path w="4998720" h="908050">
                <a:moveTo>
                  <a:pt x="4994380" y="45749"/>
                </a:moveTo>
                <a:lnTo>
                  <a:pt x="4981225" y="45749"/>
                </a:lnTo>
                <a:lnTo>
                  <a:pt x="4981479" y="46386"/>
                </a:lnTo>
                <a:lnTo>
                  <a:pt x="4983798" y="52960"/>
                </a:lnTo>
                <a:lnTo>
                  <a:pt x="4983768" y="52821"/>
                </a:lnTo>
                <a:lnTo>
                  <a:pt x="4996484" y="52821"/>
                </a:lnTo>
                <a:lnTo>
                  <a:pt x="4995909" y="50145"/>
                </a:lnTo>
                <a:lnTo>
                  <a:pt x="4995718" y="49444"/>
                </a:lnTo>
                <a:lnTo>
                  <a:pt x="4994380" y="45749"/>
                </a:lnTo>
                <a:close/>
              </a:path>
              <a:path w="4998720" h="908050">
                <a:moveTo>
                  <a:pt x="4981387" y="46202"/>
                </a:moveTo>
                <a:lnTo>
                  <a:pt x="4981452" y="46386"/>
                </a:lnTo>
                <a:lnTo>
                  <a:pt x="4981387" y="46202"/>
                </a:lnTo>
                <a:close/>
              </a:path>
              <a:path w="4998720" h="908050">
                <a:moveTo>
                  <a:pt x="4981225" y="45749"/>
                </a:moveTo>
                <a:lnTo>
                  <a:pt x="4981387" y="46202"/>
                </a:lnTo>
                <a:lnTo>
                  <a:pt x="4981479" y="46386"/>
                </a:lnTo>
                <a:lnTo>
                  <a:pt x="4981225" y="45749"/>
                </a:lnTo>
                <a:close/>
              </a:path>
              <a:path w="4998720" h="908050">
                <a:moveTo>
                  <a:pt x="4991634" y="38931"/>
                </a:moveTo>
                <a:lnTo>
                  <a:pt x="4977729" y="38931"/>
                </a:lnTo>
                <a:lnTo>
                  <a:pt x="4978110" y="39568"/>
                </a:lnTo>
                <a:lnTo>
                  <a:pt x="4981387" y="46202"/>
                </a:lnTo>
                <a:lnTo>
                  <a:pt x="4981225" y="45749"/>
                </a:lnTo>
                <a:lnTo>
                  <a:pt x="4994380" y="45749"/>
                </a:lnTo>
                <a:lnTo>
                  <a:pt x="4992603" y="40843"/>
                </a:lnTo>
                <a:lnTo>
                  <a:pt x="4991634" y="38931"/>
                </a:lnTo>
                <a:close/>
              </a:path>
              <a:path w="4998720" h="908050">
                <a:moveTo>
                  <a:pt x="4977867" y="39206"/>
                </a:moveTo>
                <a:lnTo>
                  <a:pt x="4978049" y="39568"/>
                </a:lnTo>
                <a:lnTo>
                  <a:pt x="4977867" y="39206"/>
                </a:lnTo>
                <a:close/>
              </a:path>
              <a:path w="4998720" h="908050">
                <a:moveTo>
                  <a:pt x="4977729" y="38931"/>
                </a:moveTo>
                <a:lnTo>
                  <a:pt x="4977867" y="39206"/>
                </a:lnTo>
                <a:lnTo>
                  <a:pt x="4978110" y="39568"/>
                </a:lnTo>
                <a:lnTo>
                  <a:pt x="4977729" y="38931"/>
                </a:lnTo>
                <a:close/>
              </a:path>
              <a:path w="4998720" h="908050">
                <a:moveTo>
                  <a:pt x="4988365" y="32559"/>
                </a:moveTo>
                <a:lnTo>
                  <a:pt x="4973406" y="32559"/>
                </a:lnTo>
                <a:lnTo>
                  <a:pt x="4973851" y="33196"/>
                </a:lnTo>
                <a:lnTo>
                  <a:pt x="4973920" y="33324"/>
                </a:lnTo>
                <a:lnTo>
                  <a:pt x="4977867" y="39206"/>
                </a:lnTo>
                <a:lnTo>
                  <a:pt x="4977729" y="38931"/>
                </a:lnTo>
                <a:lnTo>
                  <a:pt x="4991634" y="38931"/>
                </a:lnTo>
                <a:lnTo>
                  <a:pt x="4988672" y="33108"/>
                </a:lnTo>
                <a:lnTo>
                  <a:pt x="4988365" y="32559"/>
                </a:lnTo>
                <a:close/>
              </a:path>
              <a:path w="4998720" h="908050">
                <a:moveTo>
                  <a:pt x="4973775" y="33108"/>
                </a:moveTo>
                <a:close/>
              </a:path>
              <a:path w="4998720" h="908050">
                <a:moveTo>
                  <a:pt x="4984517" y="26825"/>
                </a:moveTo>
                <a:lnTo>
                  <a:pt x="4968321" y="26825"/>
                </a:lnTo>
                <a:lnTo>
                  <a:pt x="4968893" y="27398"/>
                </a:lnTo>
                <a:lnTo>
                  <a:pt x="4973775" y="33108"/>
                </a:lnTo>
                <a:lnTo>
                  <a:pt x="4973406" y="32559"/>
                </a:lnTo>
                <a:lnTo>
                  <a:pt x="4988365" y="32559"/>
                </a:lnTo>
                <a:lnTo>
                  <a:pt x="4984517" y="26825"/>
                </a:lnTo>
                <a:close/>
              </a:path>
              <a:path w="4998720" h="908050">
                <a:moveTo>
                  <a:pt x="4968550" y="27089"/>
                </a:moveTo>
                <a:lnTo>
                  <a:pt x="4968819" y="27398"/>
                </a:lnTo>
                <a:lnTo>
                  <a:pt x="4968550" y="27089"/>
                </a:lnTo>
                <a:close/>
              </a:path>
              <a:path w="4998720" h="908050">
                <a:moveTo>
                  <a:pt x="4968321" y="26825"/>
                </a:moveTo>
                <a:lnTo>
                  <a:pt x="4968550" y="27089"/>
                </a:lnTo>
                <a:lnTo>
                  <a:pt x="4968893" y="27398"/>
                </a:lnTo>
                <a:lnTo>
                  <a:pt x="4968321" y="26825"/>
                </a:lnTo>
                <a:close/>
              </a:path>
              <a:path w="4998720" h="908050">
                <a:moveTo>
                  <a:pt x="4980264" y="21664"/>
                </a:moveTo>
                <a:lnTo>
                  <a:pt x="4962537" y="21664"/>
                </a:lnTo>
                <a:lnTo>
                  <a:pt x="4963172" y="22173"/>
                </a:lnTo>
                <a:lnTo>
                  <a:pt x="4968550" y="27089"/>
                </a:lnTo>
                <a:lnTo>
                  <a:pt x="4968321" y="26825"/>
                </a:lnTo>
                <a:lnTo>
                  <a:pt x="4984517" y="26825"/>
                </a:lnTo>
                <a:lnTo>
                  <a:pt x="4983704" y="25614"/>
                </a:lnTo>
                <a:lnTo>
                  <a:pt x="4980264" y="21664"/>
                </a:lnTo>
                <a:close/>
              </a:path>
              <a:path w="4998720" h="908050">
                <a:moveTo>
                  <a:pt x="4962877" y="21971"/>
                </a:moveTo>
                <a:lnTo>
                  <a:pt x="4963102" y="22173"/>
                </a:lnTo>
                <a:lnTo>
                  <a:pt x="4962877" y="21971"/>
                </a:lnTo>
                <a:close/>
              </a:path>
              <a:path w="4998720" h="908050">
                <a:moveTo>
                  <a:pt x="4962537" y="21664"/>
                </a:moveTo>
                <a:lnTo>
                  <a:pt x="4962877" y="21971"/>
                </a:lnTo>
                <a:lnTo>
                  <a:pt x="4963172" y="22173"/>
                </a:lnTo>
                <a:lnTo>
                  <a:pt x="4962537" y="21664"/>
                </a:lnTo>
                <a:close/>
              </a:path>
              <a:path w="4998720" h="908050">
                <a:moveTo>
                  <a:pt x="4976300" y="17331"/>
                </a:moveTo>
                <a:lnTo>
                  <a:pt x="4956116" y="17331"/>
                </a:lnTo>
                <a:lnTo>
                  <a:pt x="4956816" y="17777"/>
                </a:lnTo>
                <a:lnTo>
                  <a:pt x="4962877" y="21971"/>
                </a:lnTo>
                <a:lnTo>
                  <a:pt x="4962537" y="21664"/>
                </a:lnTo>
                <a:lnTo>
                  <a:pt x="4980264" y="21664"/>
                </a:lnTo>
                <a:lnTo>
                  <a:pt x="4977157" y="18095"/>
                </a:lnTo>
                <a:lnTo>
                  <a:pt x="4976300" y="17331"/>
                </a:lnTo>
                <a:close/>
              </a:path>
              <a:path w="4998720" h="908050">
                <a:moveTo>
                  <a:pt x="4956615" y="17673"/>
                </a:moveTo>
                <a:lnTo>
                  <a:pt x="4956766" y="17777"/>
                </a:lnTo>
                <a:lnTo>
                  <a:pt x="4956615" y="17673"/>
                </a:lnTo>
                <a:close/>
              </a:path>
              <a:path w="4998720" h="908050">
                <a:moveTo>
                  <a:pt x="4956116" y="17331"/>
                </a:moveTo>
                <a:lnTo>
                  <a:pt x="4956615" y="17673"/>
                </a:lnTo>
                <a:lnTo>
                  <a:pt x="4956816" y="17777"/>
                </a:lnTo>
                <a:lnTo>
                  <a:pt x="4956116" y="17331"/>
                </a:lnTo>
                <a:close/>
              </a:path>
              <a:path w="4998720" h="908050">
                <a:moveTo>
                  <a:pt x="4972300" y="13763"/>
                </a:moveTo>
                <a:lnTo>
                  <a:pt x="4949061" y="13763"/>
                </a:lnTo>
                <a:lnTo>
                  <a:pt x="4949887" y="14145"/>
                </a:lnTo>
                <a:lnTo>
                  <a:pt x="4956615" y="17673"/>
                </a:lnTo>
                <a:lnTo>
                  <a:pt x="4956116" y="17331"/>
                </a:lnTo>
                <a:lnTo>
                  <a:pt x="4976300" y="17331"/>
                </a:lnTo>
                <a:lnTo>
                  <a:pt x="4972300" y="13763"/>
                </a:lnTo>
                <a:close/>
              </a:path>
              <a:path w="4998720" h="908050">
                <a:moveTo>
                  <a:pt x="4949617" y="14051"/>
                </a:moveTo>
                <a:lnTo>
                  <a:pt x="4949799" y="14145"/>
                </a:lnTo>
                <a:lnTo>
                  <a:pt x="4949617" y="14051"/>
                </a:lnTo>
                <a:close/>
              </a:path>
              <a:path w="4998720" h="908050">
                <a:moveTo>
                  <a:pt x="4949061" y="13763"/>
                </a:moveTo>
                <a:lnTo>
                  <a:pt x="4949617" y="14051"/>
                </a:lnTo>
                <a:lnTo>
                  <a:pt x="4949887" y="14145"/>
                </a:lnTo>
                <a:lnTo>
                  <a:pt x="4949061" y="13763"/>
                </a:lnTo>
                <a:close/>
              </a:path>
              <a:path w="4998720" h="908050">
                <a:moveTo>
                  <a:pt x="4969143" y="11214"/>
                </a:moveTo>
                <a:lnTo>
                  <a:pt x="4941496" y="11214"/>
                </a:lnTo>
                <a:lnTo>
                  <a:pt x="4942068" y="11405"/>
                </a:lnTo>
                <a:lnTo>
                  <a:pt x="4949617" y="14051"/>
                </a:lnTo>
                <a:lnTo>
                  <a:pt x="4949061" y="13763"/>
                </a:lnTo>
                <a:lnTo>
                  <a:pt x="4972300" y="13763"/>
                </a:lnTo>
                <a:lnTo>
                  <a:pt x="4970800" y="12425"/>
                </a:lnTo>
                <a:lnTo>
                  <a:pt x="4970164" y="11915"/>
                </a:lnTo>
                <a:lnTo>
                  <a:pt x="4969143" y="11214"/>
                </a:lnTo>
                <a:close/>
              </a:path>
              <a:path w="4998720" h="908050">
                <a:moveTo>
                  <a:pt x="4941969" y="11379"/>
                </a:moveTo>
                <a:close/>
              </a:path>
              <a:path w="4998720" h="908050">
                <a:moveTo>
                  <a:pt x="4967751" y="10258"/>
                </a:moveTo>
                <a:lnTo>
                  <a:pt x="4937682" y="10258"/>
                </a:lnTo>
                <a:lnTo>
                  <a:pt x="4941969" y="11379"/>
                </a:lnTo>
                <a:lnTo>
                  <a:pt x="4941496" y="11214"/>
                </a:lnTo>
                <a:lnTo>
                  <a:pt x="4969143" y="11214"/>
                </a:lnTo>
                <a:lnTo>
                  <a:pt x="4967751" y="10258"/>
                </a:lnTo>
                <a:close/>
              </a:path>
              <a:path w="4998720" h="908050">
                <a:moveTo>
                  <a:pt x="4966822" y="9621"/>
                </a:moveTo>
                <a:lnTo>
                  <a:pt x="4933614" y="9621"/>
                </a:lnTo>
                <a:lnTo>
                  <a:pt x="4933995" y="9685"/>
                </a:lnTo>
                <a:lnTo>
                  <a:pt x="4938127" y="10386"/>
                </a:lnTo>
                <a:lnTo>
                  <a:pt x="4937682" y="10258"/>
                </a:lnTo>
                <a:lnTo>
                  <a:pt x="4967751" y="10258"/>
                </a:lnTo>
                <a:lnTo>
                  <a:pt x="4966822" y="9621"/>
                </a:lnTo>
                <a:close/>
              </a:path>
              <a:path w="4998720" h="908050">
                <a:moveTo>
                  <a:pt x="4933980" y="9683"/>
                </a:moveTo>
                <a:close/>
              </a:path>
              <a:path w="4998720" h="908050">
                <a:moveTo>
                  <a:pt x="4966172" y="9175"/>
                </a:moveTo>
                <a:lnTo>
                  <a:pt x="4929355" y="9175"/>
                </a:lnTo>
                <a:lnTo>
                  <a:pt x="4933980" y="9683"/>
                </a:lnTo>
                <a:lnTo>
                  <a:pt x="4933614" y="9621"/>
                </a:lnTo>
                <a:lnTo>
                  <a:pt x="4966822" y="9621"/>
                </a:lnTo>
                <a:lnTo>
                  <a:pt x="4966172" y="9175"/>
                </a:lnTo>
                <a:close/>
              </a:path>
              <a:path w="4998720" h="908050">
                <a:moveTo>
                  <a:pt x="4947076" y="0"/>
                </a:moveTo>
                <a:lnTo>
                  <a:pt x="0" y="0"/>
                </a:lnTo>
                <a:lnTo>
                  <a:pt x="0" y="9048"/>
                </a:lnTo>
                <a:lnTo>
                  <a:pt x="4925033" y="9048"/>
                </a:lnTo>
                <a:lnTo>
                  <a:pt x="4929800" y="9239"/>
                </a:lnTo>
                <a:lnTo>
                  <a:pt x="4929355" y="9175"/>
                </a:lnTo>
                <a:lnTo>
                  <a:pt x="4966172" y="9175"/>
                </a:lnTo>
                <a:lnTo>
                  <a:pt x="4963109" y="7072"/>
                </a:lnTo>
                <a:lnTo>
                  <a:pt x="4962473" y="6690"/>
                </a:lnTo>
                <a:lnTo>
                  <a:pt x="4954718" y="2740"/>
                </a:lnTo>
                <a:lnTo>
                  <a:pt x="4953955" y="2421"/>
                </a:lnTo>
                <a:lnTo>
                  <a:pt x="4947076" y="0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1605" y="3224910"/>
            <a:ext cx="2943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Participação</a:t>
            </a:r>
            <a:r>
              <a:rPr sz="2400" spc="-4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Econômica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24708" y="3491610"/>
            <a:ext cx="1731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353B"/>
                </a:solidFill>
                <a:latin typeface="Calibri"/>
                <a:cs typeface="Calibri"/>
              </a:rPr>
              <a:t>dos</a:t>
            </a:r>
            <a:r>
              <a:rPr sz="2400" spc="-6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Membros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4270261"/>
            <a:ext cx="5022850" cy="908050"/>
          </a:xfrm>
          <a:custGeom>
            <a:avLst/>
            <a:gdLst/>
            <a:ahLst/>
            <a:cxnLst/>
            <a:rect l="l" t="t" r="r" b="b"/>
            <a:pathLst>
              <a:path w="5022850" h="908050">
                <a:moveTo>
                  <a:pt x="4483627" y="895441"/>
                </a:moveTo>
                <a:lnTo>
                  <a:pt x="0" y="895441"/>
                </a:lnTo>
                <a:lnTo>
                  <a:pt x="0" y="907871"/>
                </a:lnTo>
                <a:lnTo>
                  <a:pt x="4483714" y="907871"/>
                </a:lnTo>
                <a:lnTo>
                  <a:pt x="4490133" y="907677"/>
                </a:lnTo>
                <a:lnTo>
                  <a:pt x="4527503" y="897971"/>
                </a:lnTo>
                <a:lnTo>
                  <a:pt x="4532358" y="895444"/>
                </a:lnTo>
                <a:lnTo>
                  <a:pt x="4483523" y="895444"/>
                </a:lnTo>
                <a:close/>
              </a:path>
              <a:path w="5022850" h="908050">
                <a:moveTo>
                  <a:pt x="4489512" y="895261"/>
                </a:moveTo>
                <a:lnTo>
                  <a:pt x="4483523" y="895444"/>
                </a:lnTo>
                <a:lnTo>
                  <a:pt x="4483714" y="895441"/>
                </a:lnTo>
                <a:lnTo>
                  <a:pt x="4532364" y="895441"/>
                </a:lnTo>
                <a:lnTo>
                  <a:pt x="4532671" y="895281"/>
                </a:lnTo>
                <a:lnTo>
                  <a:pt x="4489307" y="895281"/>
                </a:lnTo>
                <a:lnTo>
                  <a:pt x="4489512" y="895261"/>
                </a:lnTo>
                <a:close/>
              </a:path>
              <a:path w="5022850" h="908050">
                <a:moveTo>
                  <a:pt x="4532725" y="895253"/>
                </a:moveTo>
                <a:lnTo>
                  <a:pt x="4489635" y="895261"/>
                </a:lnTo>
                <a:lnTo>
                  <a:pt x="4489307" y="895281"/>
                </a:lnTo>
                <a:lnTo>
                  <a:pt x="4532671" y="895281"/>
                </a:lnTo>
                <a:close/>
              </a:path>
              <a:path w="5022850" h="908050">
                <a:moveTo>
                  <a:pt x="4533760" y="894660"/>
                </a:moveTo>
                <a:lnTo>
                  <a:pt x="4495400" y="894670"/>
                </a:lnTo>
                <a:lnTo>
                  <a:pt x="4489512" y="895261"/>
                </a:lnTo>
                <a:lnTo>
                  <a:pt x="4489752" y="895253"/>
                </a:lnTo>
                <a:lnTo>
                  <a:pt x="4532725" y="895253"/>
                </a:lnTo>
                <a:lnTo>
                  <a:pt x="4533160" y="895027"/>
                </a:lnTo>
                <a:lnTo>
                  <a:pt x="4533760" y="894660"/>
                </a:lnTo>
                <a:close/>
              </a:path>
              <a:path w="5022850" h="908050">
                <a:moveTo>
                  <a:pt x="4535250" y="893749"/>
                </a:moveTo>
                <a:lnTo>
                  <a:pt x="4501191" y="893749"/>
                </a:lnTo>
                <a:lnTo>
                  <a:pt x="4500810" y="893826"/>
                </a:lnTo>
                <a:lnTo>
                  <a:pt x="4495372" y="894670"/>
                </a:lnTo>
                <a:lnTo>
                  <a:pt x="4533760" y="894660"/>
                </a:lnTo>
                <a:lnTo>
                  <a:pt x="4535250" y="893749"/>
                </a:lnTo>
                <a:close/>
              </a:path>
              <a:path w="5022850" h="908050">
                <a:moveTo>
                  <a:pt x="4501056" y="893770"/>
                </a:moveTo>
                <a:lnTo>
                  <a:pt x="4500704" y="893826"/>
                </a:lnTo>
                <a:lnTo>
                  <a:pt x="4501056" y="893770"/>
                </a:lnTo>
                <a:close/>
              </a:path>
              <a:path w="5022850" h="908050">
                <a:moveTo>
                  <a:pt x="4537312" y="892488"/>
                </a:moveTo>
                <a:lnTo>
                  <a:pt x="4506721" y="892488"/>
                </a:lnTo>
                <a:lnTo>
                  <a:pt x="4506276" y="892603"/>
                </a:lnTo>
                <a:lnTo>
                  <a:pt x="4501056" y="893770"/>
                </a:lnTo>
                <a:lnTo>
                  <a:pt x="4501191" y="893749"/>
                </a:lnTo>
                <a:lnTo>
                  <a:pt x="4535250" y="893749"/>
                </a:lnTo>
                <a:lnTo>
                  <a:pt x="4537312" y="892488"/>
                </a:lnTo>
                <a:close/>
              </a:path>
              <a:path w="5022850" h="908050">
                <a:moveTo>
                  <a:pt x="4506452" y="892549"/>
                </a:moveTo>
                <a:lnTo>
                  <a:pt x="4506214" y="892603"/>
                </a:lnTo>
                <a:lnTo>
                  <a:pt x="4506452" y="892549"/>
                </a:lnTo>
                <a:close/>
              </a:path>
              <a:path w="5022850" h="908050">
                <a:moveTo>
                  <a:pt x="4539885" y="890834"/>
                </a:moveTo>
                <a:lnTo>
                  <a:pt x="4512059" y="890834"/>
                </a:lnTo>
                <a:lnTo>
                  <a:pt x="4506452" y="892549"/>
                </a:lnTo>
                <a:lnTo>
                  <a:pt x="4506721" y="892488"/>
                </a:lnTo>
                <a:lnTo>
                  <a:pt x="4537312" y="892488"/>
                </a:lnTo>
                <a:lnTo>
                  <a:pt x="4538879" y="891530"/>
                </a:lnTo>
                <a:lnTo>
                  <a:pt x="4539885" y="890834"/>
                </a:lnTo>
                <a:close/>
              </a:path>
              <a:path w="5022850" h="908050">
                <a:moveTo>
                  <a:pt x="4542701" y="888887"/>
                </a:moveTo>
                <a:lnTo>
                  <a:pt x="4517398" y="888887"/>
                </a:lnTo>
                <a:lnTo>
                  <a:pt x="4511924" y="890876"/>
                </a:lnTo>
                <a:lnTo>
                  <a:pt x="4512059" y="890834"/>
                </a:lnTo>
                <a:lnTo>
                  <a:pt x="4539885" y="890834"/>
                </a:lnTo>
                <a:lnTo>
                  <a:pt x="4542701" y="888887"/>
                </a:lnTo>
                <a:close/>
              </a:path>
              <a:path w="5022850" h="908050">
                <a:moveTo>
                  <a:pt x="4545741" y="886608"/>
                </a:moveTo>
                <a:lnTo>
                  <a:pt x="4522482" y="886608"/>
                </a:lnTo>
                <a:lnTo>
                  <a:pt x="4516953" y="889045"/>
                </a:lnTo>
                <a:lnTo>
                  <a:pt x="4517398" y="888887"/>
                </a:lnTo>
                <a:lnTo>
                  <a:pt x="4542701" y="888887"/>
                </a:lnTo>
                <a:lnTo>
                  <a:pt x="4544154" y="887882"/>
                </a:lnTo>
                <a:lnTo>
                  <a:pt x="4545741" y="886608"/>
                </a:lnTo>
                <a:close/>
              </a:path>
              <a:path w="5022850" h="908050">
                <a:moveTo>
                  <a:pt x="4552151" y="881100"/>
                </a:moveTo>
                <a:lnTo>
                  <a:pt x="4532143" y="881100"/>
                </a:lnTo>
                <a:lnTo>
                  <a:pt x="4527058" y="884207"/>
                </a:lnTo>
                <a:lnTo>
                  <a:pt x="4522163" y="886749"/>
                </a:lnTo>
                <a:lnTo>
                  <a:pt x="4522482" y="886608"/>
                </a:lnTo>
                <a:lnTo>
                  <a:pt x="4545741" y="886608"/>
                </a:lnTo>
                <a:lnTo>
                  <a:pt x="4548794" y="884155"/>
                </a:lnTo>
                <a:lnTo>
                  <a:pt x="4552151" y="881100"/>
                </a:lnTo>
                <a:close/>
              </a:path>
              <a:path w="5022850" h="908050">
                <a:moveTo>
                  <a:pt x="4527376" y="884010"/>
                </a:moveTo>
                <a:lnTo>
                  <a:pt x="4527001" y="884207"/>
                </a:lnTo>
                <a:lnTo>
                  <a:pt x="4527376" y="884010"/>
                </a:lnTo>
                <a:close/>
              </a:path>
              <a:path w="5022850" h="908050">
                <a:moveTo>
                  <a:pt x="4555426" y="877902"/>
                </a:moveTo>
                <a:lnTo>
                  <a:pt x="4536782" y="877902"/>
                </a:lnTo>
                <a:lnTo>
                  <a:pt x="4531828" y="881293"/>
                </a:lnTo>
                <a:lnTo>
                  <a:pt x="4532143" y="881100"/>
                </a:lnTo>
                <a:lnTo>
                  <a:pt x="4552151" y="881100"/>
                </a:lnTo>
                <a:lnTo>
                  <a:pt x="4553561" y="879818"/>
                </a:lnTo>
                <a:lnTo>
                  <a:pt x="4555426" y="877902"/>
                </a:lnTo>
                <a:close/>
              </a:path>
              <a:path w="5022850" h="908050">
                <a:moveTo>
                  <a:pt x="4558695" y="874428"/>
                </a:moveTo>
                <a:lnTo>
                  <a:pt x="4541104" y="874428"/>
                </a:lnTo>
                <a:lnTo>
                  <a:pt x="4540786" y="874704"/>
                </a:lnTo>
                <a:lnTo>
                  <a:pt x="4536401" y="878155"/>
                </a:lnTo>
                <a:lnTo>
                  <a:pt x="4536782" y="877902"/>
                </a:lnTo>
                <a:lnTo>
                  <a:pt x="4555426" y="877902"/>
                </a:lnTo>
                <a:lnTo>
                  <a:pt x="4558009" y="875249"/>
                </a:lnTo>
                <a:lnTo>
                  <a:pt x="4558695" y="874428"/>
                </a:lnTo>
                <a:close/>
              </a:path>
              <a:path w="5022850" h="908050">
                <a:moveTo>
                  <a:pt x="4540961" y="874541"/>
                </a:moveTo>
                <a:lnTo>
                  <a:pt x="4540756" y="874704"/>
                </a:lnTo>
                <a:lnTo>
                  <a:pt x="4540961" y="874541"/>
                </a:lnTo>
                <a:close/>
              </a:path>
              <a:path w="5022850" h="908050">
                <a:moveTo>
                  <a:pt x="4567802" y="862281"/>
                </a:moveTo>
                <a:lnTo>
                  <a:pt x="4552734" y="862281"/>
                </a:lnTo>
                <a:lnTo>
                  <a:pt x="4548794" y="866916"/>
                </a:lnTo>
                <a:lnTo>
                  <a:pt x="4544917" y="870909"/>
                </a:lnTo>
                <a:lnTo>
                  <a:pt x="4540961" y="874541"/>
                </a:lnTo>
                <a:lnTo>
                  <a:pt x="4541104" y="874428"/>
                </a:lnTo>
                <a:lnTo>
                  <a:pt x="4558695" y="874428"/>
                </a:lnTo>
                <a:lnTo>
                  <a:pt x="4562140" y="870306"/>
                </a:lnTo>
                <a:lnTo>
                  <a:pt x="4562458" y="869976"/>
                </a:lnTo>
                <a:lnTo>
                  <a:pt x="4566017" y="865102"/>
                </a:lnTo>
                <a:lnTo>
                  <a:pt x="4566208" y="864766"/>
                </a:lnTo>
                <a:lnTo>
                  <a:pt x="4567802" y="862281"/>
                </a:lnTo>
                <a:close/>
              </a:path>
              <a:path w="5022850" h="908050">
                <a:moveTo>
                  <a:pt x="4545171" y="870642"/>
                </a:moveTo>
                <a:lnTo>
                  <a:pt x="4544882" y="870909"/>
                </a:lnTo>
                <a:lnTo>
                  <a:pt x="4545171" y="870642"/>
                </a:lnTo>
                <a:close/>
              </a:path>
              <a:path w="5022850" h="908050">
                <a:moveTo>
                  <a:pt x="4549048" y="866608"/>
                </a:moveTo>
                <a:lnTo>
                  <a:pt x="4548753" y="866916"/>
                </a:lnTo>
                <a:lnTo>
                  <a:pt x="4549048" y="866608"/>
                </a:lnTo>
                <a:close/>
              </a:path>
              <a:path w="5022850" h="908050">
                <a:moveTo>
                  <a:pt x="4570627" y="857736"/>
                </a:moveTo>
                <a:lnTo>
                  <a:pt x="4556039" y="857736"/>
                </a:lnTo>
                <a:lnTo>
                  <a:pt x="4552417" y="862610"/>
                </a:lnTo>
                <a:lnTo>
                  <a:pt x="4552734" y="862281"/>
                </a:lnTo>
                <a:lnTo>
                  <a:pt x="4567802" y="862281"/>
                </a:lnTo>
                <a:lnTo>
                  <a:pt x="4569640" y="859415"/>
                </a:lnTo>
                <a:lnTo>
                  <a:pt x="4570627" y="857736"/>
                </a:lnTo>
                <a:close/>
              </a:path>
              <a:path w="5022850" h="908050">
                <a:moveTo>
                  <a:pt x="4573464" y="852911"/>
                </a:moveTo>
                <a:lnTo>
                  <a:pt x="4559090" y="852911"/>
                </a:lnTo>
                <a:lnTo>
                  <a:pt x="4555785" y="858072"/>
                </a:lnTo>
                <a:lnTo>
                  <a:pt x="4556039" y="857736"/>
                </a:lnTo>
                <a:lnTo>
                  <a:pt x="4570627" y="857736"/>
                </a:lnTo>
                <a:lnTo>
                  <a:pt x="4573464" y="852911"/>
                </a:lnTo>
                <a:close/>
              </a:path>
              <a:path w="5022850" h="908050">
                <a:moveTo>
                  <a:pt x="5016263" y="99144"/>
                </a:moveTo>
                <a:lnTo>
                  <a:pt x="5002321" y="99144"/>
                </a:lnTo>
                <a:lnTo>
                  <a:pt x="4558963" y="853101"/>
                </a:lnTo>
                <a:lnTo>
                  <a:pt x="4559090" y="852911"/>
                </a:lnTo>
                <a:lnTo>
                  <a:pt x="4573464" y="852911"/>
                </a:lnTo>
                <a:lnTo>
                  <a:pt x="5013125" y="105260"/>
                </a:lnTo>
                <a:lnTo>
                  <a:pt x="5015540" y="100737"/>
                </a:lnTo>
                <a:lnTo>
                  <a:pt x="5016263" y="99144"/>
                </a:lnTo>
                <a:close/>
              </a:path>
              <a:path w="5022850" h="908050">
                <a:moveTo>
                  <a:pt x="5017911" y="95193"/>
                </a:moveTo>
                <a:lnTo>
                  <a:pt x="5004418" y="95193"/>
                </a:lnTo>
                <a:lnTo>
                  <a:pt x="5004228" y="95575"/>
                </a:lnTo>
                <a:lnTo>
                  <a:pt x="5002194" y="99335"/>
                </a:lnTo>
                <a:lnTo>
                  <a:pt x="5002321" y="99144"/>
                </a:lnTo>
                <a:lnTo>
                  <a:pt x="5016263" y="99144"/>
                </a:lnTo>
                <a:lnTo>
                  <a:pt x="5017447" y="96531"/>
                </a:lnTo>
                <a:lnTo>
                  <a:pt x="5017574" y="96085"/>
                </a:lnTo>
                <a:lnTo>
                  <a:pt x="5017911" y="95193"/>
                </a:lnTo>
                <a:close/>
              </a:path>
              <a:path w="5022850" h="908050">
                <a:moveTo>
                  <a:pt x="5004307" y="95400"/>
                </a:moveTo>
                <a:lnTo>
                  <a:pt x="5004213" y="95575"/>
                </a:lnTo>
                <a:lnTo>
                  <a:pt x="5004307" y="95400"/>
                </a:lnTo>
                <a:close/>
              </a:path>
              <a:path w="5022850" h="908050">
                <a:moveTo>
                  <a:pt x="5020446" y="87547"/>
                </a:moveTo>
                <a:lnTo>
                  <a:pt x="5007532" y="87547"/>
                </a:lnTo>
                <a:lnTo>
                  <a:pt x="5006007" y="91752"/>
                </a:lnTo>
                <a:lnTo>
                  <a:pt x="5005903" y="91880"/>
                </a:lnTo>
                <a:lnTo>
                  <a:pt x="5004307" y="95400"/>
                </a:lnTo>
                <a:lnTo>
                  <a:pt x="5004418" y="95193"/>
                </a:lnTo>
                <a:lnTo>
                  <a:pt x="5017911" y="95193"/>
                </a:lnTo>
                <a:lnTo>
                  <a:pt x="5019205" y="91752"/>
                </a:lnTo>
                <a:lnTo>
                  <a:pt x="5020446" y="87547"/>
                </a:lnTo>
                <a:close/>
              </a:path>
              <a:path w="5022850" h="908050">
                <a:moveTo>
                  <a:pt x="5006134" y="91370"/>
                </a:moveTo>
                <a:lnTo>
                  <a:pt x="5005961" y="91752"/>
                </a:lnTo>
                <a:lnTo>
                  <a:pt x="5006134" y="91370"/>
                </a:lnTo>
                <a:close/>
              </a:path>
              <a:path w="5022850" h="908050">
                <a:moveTo>
                  <a:pt x="5021385" y="83597"/>
                </a:moveTo>
                <a:lnTo>
                  <a:pt x="5008740" y="83597"/>
                </a:lnTo>
                <a:lnTo>
                  <a:pt x="5007470" y="87718"/>
                </a:lnTo>
                <a:lnTo>
                  <a:pt x="5007532" y="87547"/>
                </a:lnTo>
                <a:lnTo>
                  <a:pt x="5020446" y="87547"/>
                </a:lnTo>
                <a:lnTo>
                  <a:pt x="5020688" y="86719"/>
                </a:lnTo>
                <a:lnTo>
                  <a:pt x="5021385" y="83597"/>
                </a:lnTo>
                <a:close/>
              </a:path>
              <a:path w="5022850" h="908050">
                <a:moveTo>
                  <a:pt x="5022042" y="79710"/>
                </a:moveTo>
                <a:lnTo>
                  <a:pt x="5009566" y="79710"/>
                </a:lnTo>
                <a:lnTo>
                  <a:pt x="5008639" y="83926"/>
                </a:lnTo>
                <a:lnTo>
                  <a:pt x="5008740" y="83597"/>
                </a:lnTo>
                <a:lnTo>
                  <a:pt x="5021385" y="83597"/>
                </a:lnTo>
                <a:lnTo>
                  <a:pt x="5021642" y="82450"/>
                </a:lnTo>
                <a:lnTo>
                  <a:pt x="5022042" y="79710"/>
                </a:lnTo>
                <a:close/>
              </a:path>
              <a:path w="5022850" h="908050">
                <a:moveTo>
                  <a:pt x="5022404" y="71936"/>
                </a:moveTo>
                <a:lnTo>
                  <a:pt x="5010456" y="71936"/>
                </a:lnTo>
                <a:lnTo>
                  <a:pt x="5010075" y="76269"/>
                </a:lnTo>
                <a:lnTo>
                  <a:pt x="5009439" y="80220"/>
                </a:lnTo>
                <a:lnTo>
                  <a:pt x="5009566" y="79710"/>
                </a:lnTo>
                <a:lnTo>
                  <a:pt x="5022042" y="79710"/>
                </a:lnTo>
                <a:lnTo>
                  <a:pt x="5022341" y="77671"/>
                </a:lnTo>
                <a:lnTo>
                  <a:pt x="5022404" y="71936"/>
                </a:lnTo>
                <a:close/>
              </a:path>
              <a:path w="5022850" h="908050">
                <a:moveTo>
                  <a:pt x="5010075" y="75887"/>
                </a:moveTo>
                <a:lnTo>
                  <a:pt x="5010019" y="76269"/>
                </a:lnTo>
                <a:lnTo>
                  <a:pt x="5010075" y="75887"/>
                </a:lnTo>
                <a:close/>
              </a:path>
              <a:path w="5022850" h="908050">
                <a:moveTo>
                  <a:pt x="5022404" y="68177"/>
                </a:moveTo>
                <a:lnTo>
                  <a:pt x="5010456" y="68177"/>
                </a:lnTo>
                <a:lnTo>
                  <a:pt x="5010392" y="72446"/>
                </a:lnTo>
                <a:lnTo>
                  <a:pt x="5010456" y="71936"/>
                </a:lnTo>
                <a:lnTo>
                  <a:pt x="5022404" y="71936"/>
                </a:lnTo>
                <a:lnTo>
                  <a:pt x="5022404" y="68177"/>
                </a:lnTo>
                <a:close/>
              </a:path>
              <a:path w="5022850" h="908050">
                <a:moveTo>
                  <a:pt x="5022178" y="60276"/>
                </a:moveTo>
                <a:lnTo>
                  <a:pt x="5009757" y="60276"/>
                </a:lnTo>
                <a:lnTo>
                  <a:pt x="5009884" y="61104"/>
                </a:lnTo>
                <a:lnTo>
                  <a:pt x="5010449" y="68663"/>
                </a:lnTo>
                <a:lnTo>
                  <a:pt x="5010456" y="68177"/>
                </a:lnTo>
                <a:lnTo>
                  <a:pt x="5022404" y="68177"/>
                </a:lnTo>
                <a:lnTo>
                  <a:pt x="5022404" y="62786"/>
                </a:lnTo>
                <a:lnTo>
                  <a:pt x="5022178" y="60276"/>
                </a:lnTo>
                <a:close/>
              </a:path>
              <a:path w="5022850" h="908050">
                <a:moveTo>
                  <a:pt x="5009791" y="60685"/>
                </a:moveTo>
                <a:lnTo>
                  <a:pt x="5009825" y="61104"/>
                </a:lnTo>
                <a:lnTo>
                  <a:pt x="5009791" y="60685"/>
                </a:lnTo>
                <a:close/>
              </a:path>
              <a:path w="5022850" h="908050">
                <a:moveTo>
                  <a:pt x="5009757" y="60276"/>
                </a:moveTo>
                <a:lnTo>
                  <a:pt x="5009791" y="60685"/>
                </a:lnTo>
                <a:lnTo>
                  <a:pt x="5009884" y="61104"/>
                </a:lnTo>
                <a:lnTo>
                  <a:pt x="5009757" y="60276"/>
                </a:lnTo>
                <a:close/>
              </a:path>
              <a:path w="5022850" h="908050">
                <a:moveTo>
                  <a:pt x="5020755" y="52821"/>
                </a:moveTo>
                <a:lnTo>
                  <a:pt x="5008041" y="52821"/>
                </a:lnTo>
                <a:lnTo>
                  <a:pt x="5008295" y="53586"/>
                </a:lnTo>
                <a:lnTo>
                  <a:pt x="5009791" y="60685"/>
                </a:lnTo>
                <a:lnTo>
                  <a:pt x="5009757" y="60276"/>
                </a:lnTo>
                <a:lnTo>
                  <a:pt x="5022178" y="60276"/>
                </a:lnTo>
                <a:lnTo>
                  <a:pt x="5022086" y="59257"/>
                </a:lnTo>
                <a:lnTo>
                  <a:pt x="5021959" y="58428"/>
                </a:lnTo>
                <a:lnTo>
                  <a:pt x="5020755" y="52821"/>
                </a:lnTo>
                <a:close/>
              </a:path>
              <a:path w="5022850" h="908050">
                <a:moveTo>
                  <a:pt x="5008069" y="52946"/>
                </a:moveTo>
                <a:lnTo>
                  <a:pt x="5008211" y="53586"/>
                </a:lnTo>
                <a:lnTo>
                  <a:pt x="5008069" y="52946"/>
                </a:lnTo>
                <a:close/>
              </a:path>
              <a:path w="5022850" h="908050">
                <a:moveTo>
                  <a:pt x="5008041" y="52821"/>
                </a:moveTo>
                <a:lnTo>
                  <a:pt x="5008295" y="53586"/>
                </a:lnTo>
                <a:lnTo>
                  <a:pt x="5008041" y="52821"/>
                </a:lnTo>
                <a:close/>
              </a:path>
              <a:path w="5022850" h="908050">
                <a:moveTo>
                  <a:pt x="5018628" y="45685"/>
                </a:moveTo>
                <a:lnTo>
                  <a:pt x="5005499" y="45685"/>
                </a:lnTo>
                <a:lnTo>
                  <a:pt x="5005753" y="46386"/>
                </a:lnTo>
                <a:lnTo>
                  <a:pt x="5008069" y="52946"/>
                </a:lnTo>
                <a:lnTo>
                  <a:pt x="5020755" y="52821"/>
                </a:lnTo>
                <a:lnTo>
                  <a:pt x="5020180" y="50145"/>
                </a:lnTo>
                <a:lnTo>
                  <a:pt x="5019989" y="49444"/>
                </a:lnTo>
                <a:lnTo>
                  <a:pt x="5018628" y="45685"/>
                </a:lnTo>
                <a:close/>
              </a:path>
              <a:path w="5022850" h="908050">
                <a:moveTo>
                  <a:pt x="5005732" y="46344"/>
                </a:moveTo>
                <a:close/>
              </a:path>
              <a:path w="5022850" h="908050">
                <a:moveTo>
                  <a:pt x="5015905" y="38931"/>
                </a:moveTo>
                <a:lnTo>
                  <a:pt x="5002003" y="38931"/>
                </a:lnTo>
                <a:lnTo>
                  <a:pt x="5002384" y="39568"/>
                </a:lnTo>
                <a:lnTo>
                  <a:pt x="5005732" y="46344"/>
                </a:lnTo>
                <a:lnTo>
                  <a:pt x="5005499" y="45685"/>
                </a:lnTo>
                <a:lnTo>
                  <a:pt x="5018628" y="45685"/>
                </a:lnTo>
                <a:lnTo>
                  <a:pt x="5016875" y="40842"/>
                </a:lnTo>
                <a:lnTo>
                  <a:pt x="5015905" y="38931"/>
                </a:lnTo>
                <a:close/>
              </a:path>
              <a:path w="5022850" h="908050">
                <a:moveTo>
                  <a:pt x="5002141" y="39206"/>
                </a:moveTo>
                <a:lnTo>
                  <a:pt x="5002324" y="39568"/>
                </a:lnTo>
                <a:lnTo>
                  <a:pt x="5002141" y="39206"/>
                </a:lnTo>
                <a:close/>
              </a:path>
              <a:path w="5022850" h="908050">
                <a:moveTo>
                  <a:pt x="5002003" y="38931"/>
                </a:moveTo>
                <a:lnTo>
                  <a:pt x="5002141" y="39206"/>
                </a:lnTo>
                <a:lnTo>
                  <a:pt x="5002384" y="39568"/>
                </a:lnTo>
                <a:lnTo>
                  <a:pt x="5002003" y="38931"/>
                </a:lnTo>
                <a:close/>
              </a:path>
              <a:path w="5022850" h="908050">
                <a:moveTo>
                  <a:pt x="5012638" y="32559"/>
                </a:moveTo>
                <a:lnTo>
                  <a:pt x="4997681" y="32559"/>
                </a:lnTo>
                <a:lnTo>
                  <a:pt x="4998126" y="33196"/>
                </a:lnTo>
                <a:lnTo>
                  <a:pt x="4998194" y="33324"/>
                </a:lnTo>
                <a:lnTo>
                  <a:pt x="5002141" y="39206"/>
                </a:lnTo>
                <a:lnTo>
                  <a:pt x="5002003" y="38931"/>
                </a:lnTo>
                <a:lnTo>
                  <a:pt x="5015905" y="38931"/>
                </a:lnTo>
                <a:lnTo>
                  <a:pt x="5012944" y="33108"/>
                </a:lnTo>
                <a:lnTo>
                  <a:pt x="5012638" y="32559"/>
                </a:lnTo>
                <a:close/>
              </a:path>
              <a:path w="5022850" h="908050">
                <a:moveTo>
                  <a:pt x="4998050" y="33108"/>
                </a:moveTo>
                <a:close/>
              </a:path>
              <a:path w="5022850" h="908050">
                <a:moveTo>
                  <a:pt x="5008790" y="26824"/>
                </a:moveTo>
                <a:lnTo>
                  <a:pt x="4992597" y="26824"/>
                </a:lnTo>
                <a:lnTo>
                  <a:pt x="4993169" y="27398"/>
                </a:lnTo>
                <a:lnTo>
                  <a:pt x="4998050" y="33108"/>
                </a:lnTo>
                <a:lnTo>
                  <a:pt x="4997681" y="32559"/>
                </a:lnTo>
                <a:lnTo>
                  <a:pt x="5012638" y="32559"/>
                </a:lnTo>
                <a:lnTo>
                  <a:pt x="5008790" y="26824"/>
                </a:lnTo>
                <a:close/>
              </a:path>
              <a:path w="5022850" h="908050">
                <a:moveTo>
                  <a:pt x="4992826" y="27089"/>
                </a:moveTo>
                <a:lnTo>
                  <a:pt x="4993095" y="27398"/>
                </a:lnTo>
                <a:lnTo>
                  <a:pt x="4992826" y="27089"/>
                </a:lnTo>
                <a:close/>
              </a:path>
              <a:path w="5022850" h="908050">
                <a:moveTo>
                  <a:pt x="4992597" y="26824"/>
                </a:moveTo>
                <a:lnTo>
                  <a:pt x="4992826" y="27089"/>
                </a:lnTo>
                <a:lnTo>
                  <a:pt x="4993169" y="27398"/>
                </a:lnTo>
                <a:lnTo>
                  <a:pt x="4992597" y="26824"/>
                </a:lnTo>
                <a:close/>
              </a:path>
              <a:path w="5022850" h="908050">
                <a:moveTo>
                  <a:pt x="5004538" y="21663"/>
                </a:moveTo>
                <a:lnTo>
                  <a:pt x="4986814" y="21663"/>
                </a:lnTo>
                <a:lnTo>
                  <a:pt x="4987449" y="22173"/>
                </a:lnTo>
                <a:lnTo>
                  <a:pt x="4992826" y="27089"/>
                </a:lnTo>
                <a:lnTo>
                  <a:pt x="4992597" y="26824"/>
                </a:lnTo>
                <a:lnTo>
                  <a:pt x="5008790" y="26824"/>
                </a:lnTo>
                <a:lnTo>
                  <a:pt x="5007977" y="25614"/>
                </a:lnTo>
                <a:lnTo>
                  <a:pt x="5004538" y="21663"/>
                </a:lnTo>
                <a:close/>
              </a:path>
              <a:path w="5022850" h="908050">
                <a:moveTo>
                  <a:pt x="4987154" y="21970"/>
                </a:moveTo>
                <a:lnTo>
                  <a:pt x="4987378" y="22173"/>
                </a:lnTo>
                <a:lnTo>
                  <a:pt x="4987154" y="21970"/>
                </a:lnTo>
                <a:close/>
              </a:path>
              <a:path w="5022850" h="908050">
                <a:moveTo>
                  <a:pt x="4986814" y="21663"/>
                </a:moveTo>
                <a:lnTo>
                  <a:pt x="4987154" y="21970"/>
                </a:lnTo>
                <a:lnTo>
                  <a:pt x="4987449" y="22173"/>
                </a:lnTo>
                <a:lnTo>
                  <a:pt x="4986814" y="21663"/>
                </a:lnTo>
                <a:close/>
              </a:path>
              <a:path w="5022850" h="908050">
                <a:moveTo>
                  <a:pt x="5000574" y="17331"/>
                </a:moveTo>
                <a:lnTo>
                  <a:pt x="4980394" y="17331"/>
                </a:lnTo>
                <a:lnTo>
                  <a:pt x="4981094" y="17777"/>
                </a:lnTo>
                <a:lnTo>
                  <a:pt x="4987154" y="21970"/>
                </a:lnTo>
                <a:lnTo>
                  <a:pt x="4986814" y="21663"/>
                </a:lnTo>
                <a:lnTo>
                  <a:pt x="5004538" y="21663"/>
                </a:lnTo>
                <a:lnTo>
                  <a:pt x="5001431" y="18095"/>
                </a:lnTo>
                <a:lnTo>
                  <a:pt x="5000574" y="17331"/>
                </a:lnTo>
                <a:close/>
              </a:path>
              <a:path w="5022850" h="908050">
                <a:moveTo>
                  <a:pt x="4980893" y="17673"/>
                </a:moveTo>
                <a:lnTo>
                  <a:pt x="4981044" y="17777"/>
                </a:lnTo>
                <a:lnTo>
                  <a:pt x="4980893" y="17673"/>
                </a:lnTo>
                <a:close/>
              </a:path>
              <a:path w="5022850" h="908050">
                <a:moveTo>
                  <a:pt x="4980394" y="17331"/>
                </a:moveTo>
                <a:lnTo>
                  <a:pt x="4980893" y="17673"/>
                </a:lnTo>
                <a:lnTo>
                  <a:pt x="4981094" y="17777"/>
                </a:lnTo>
                <a:lnTo>
                  <a:pt x="4980394" y="17331"/>
                </a:lnTo>
                <a:close/>
              </a:path>
              <a:path w="5022850" h="908050">
                <a:moveTo>
                  <a:pt x="4996575" y="13762"/>
                </a:moveTo>
                <a:lnTo>
                  <a:pt x="4973340" y="13762"/>
                </a:lnTo>
                <a:lnTo>
                  <a:pt x="4974166" y="14145"/>
                </a:lnTo>
                <a:lnTo>
                  <a:pt x="4980893" y="17673"/>
                </a:lnTo>
                <a:lnTo>
                  <a:pt x="4980394" y="17331"/>
                </a:lnTo>
                <a:lnTo>
                  <a:pt x="5000574" y="17331"/>
                </a:lnTo>
                <a:lnTo>
                  <a:pt x="4996575" y="13762"/>
                </a:lnTo>
                <a:close/>
              </a:path>
              <a:path w="5022850" h="908050">
                <a:moveTo>
                  <a:pt x="4973896" y="14050"/>
                </a:moveTo>
                <a:lnTo>
                  <a:pt x="4974078" y="14145"/>
                </a:lnTo>
                <a:lnTo>
                  <a:pt x="4973896" y="14050"/>
                </a:lnTo>
                <a:close/>
              </a:path>
              <a:path w="5022850" h="908050">
                <a:moveTo>
                  <a:pt x="4973340" y="13762"/>
                </a:moveTo>
                <a:lnTo>
                  <a:pt x="4973896" y="14050"/>
                </a:lnTo>
                <a:lnTo>
                  <a:pt x="4974166" y="14145"/>
                </a:lnTo>
                <a:lnTo>
                  <a:pt x="4973340" y="13762"/>
                </a:lnTo>
                <a:close/>
              </a:path>
              <a:path w="5022850" h="908050">
                <a:moveTo>
                  <a:pt x="4993419" y="11214"/>
                </a:moveTo>
                <a:lnTo>
                  <a:pt x="4965777" y="11214"/>
                </a:lnTo>
                <a:lnTo>
                  <a:pt x="4966349" y="11405"/>
                </a:lnTo>
                <a:lnTo>
                  <a:pt x="4973896" y="14050"/>
                </a:lnTo>
                <a:lnTo>
                  <a:pt x="4973340" y="13762"/>
                </a:lnTo>
                <a:lnTo>
                  <a:pt x="4996575" y="13762"/>
                </a:lnTo>
                <a:lnTo>
                  <a:pt x="4995076" y="12424"/>
                </a:lnTo>
                <a:lnTo>
                  <a:pt x="4994440" y="11915"/>
                </a:lnTo>
                <a:lnTo>
                  <a:pt x="4993419" y="11214"/>
                </a:lnTo>
                <a:close/>
              </a:path>
              <a:path w="5022850" h="908050">
                <a:moveTo>
                  <a:pt x="4966250" y="11379"/>
                </a:moveTo>
                <a:close/>
              </a:path>
              <a:path w="5022850" h="908050">
                <a:moveTo>
                  <a:pt x="4992027" y="10258"/>
                </a:moveTo>
                <a:lnTo>
                  <a:pt x="4961964" y="10258"/>
                </a:lnTo>
                <a:lnTo>
                  <a:pt x="4966250" y="11379"/>
                </a:lnTo>
                <a:lnTo>
                  <a:pt x="4965777" y="11214"/>
                </a:lnTo>
                <a:lnTo>
                  <a:pt x="4993419" y="11214"/>
                </a:lnTo>
                <a:lnTo>
                  <a:pt x="4992027" y="10258"/>
                </a:lnTo>
                <a:close/>
              </a:path>
              <a:path w="5022850" h="908050">
                <a:moveTo>
                  <a:pt x="4991098" y="9621"/>
                </a:moveTo>
                <a:lnTo>
                  <a:pt x="4957896" y="9621"/>
                </a:lnTo>
                <a:lnTo>
                  <a:pt x="4958277" y="9684"/>
                </a:lnTo>
                <a:lnTo>
                  <a:pt x="4962408" y="10385"/>
                </a:lnTo>
                <a:lnTo>
                  <a:pt x="4961964" y="10258"/>
                </a:lnTo>
                <a:lnTo>
                  <a:pt x="4992027" y="10258"/>
                </a:lnTo>
                <a:lnTo>
                  <a:pt x="4991098" y="9621"/>
                </a:lnTo>
                <a:close/>
              </a:path>
              <a:path w="5022850" h="908050">
                <a:moveTo>
                  <a:pt x="4958262" y="9683"/>
                </a:moveTo>
                <a:close/>
              </a:path>
              <a:path w="5022850" h="908050">
                <a:moveTo>
                  <a:pt x="4990449" y="9175"/>
                </a:moveTo>
                <a:lnTo>
                  <a:pt x="4953638" y="9175"/>
                </a:lnTo>
                <a:lnTo>
                  <a:pt x="4958262" y="9683"/>
                </a:lnTo>
                <a:lnTo>
                  <a:pt x="4957896" y="9621"/>
                </a:lnTo>
                <a:lnTo>
                  <a:pt x="4991098" y="9621"/>
                </a:lnTo>
                <a:lnTo>
                  <a:pt x="4990449" y="9175"/>
                </a:lnTo>
                <a:close/>
              </a:path>
              <a:path w="5022850" h="908050">
                <a:moveTo>
                  <a:pt x="4971357" y="0"/>
                </a:moveTo>
                <a:lnTo>
                  <a:pt x="0" y="0"/>
                </a:lnTo>
                <a:lnTo>
                  <a:pt x="0" y="9047"/>
                </a:lnTo>
                <a:lnTo>
                  <a:pt x="4949316" y="9047"/>
                </a:lnTo>
                <a:lnTo>
                  <a:pt x="4954083" y="9238"/>
                </a:lnTo>
                <a:lnTo>
                  <a:pt x="4953638" y="9175"/>
                </a:lnTo>
                <a:lnTo>
                  <a:pt x="4990449" y="9175"/>
                </a:lnTo>
                <a:lnTo>
                  <a:pt x="4987386" y="7072"/>
                </a:lnTo>
                <a:lnTo>
                  <a:pt x="4986750" y="6690"/>
                </a:lnTo>
                <a:lnTo>
                  <a:pt x="4978996" y="2739"/>
                </a:lnTo>
                <a:lnTo>
                  <a:pt x="4978234" y="2421"/>
                </a:lnTo>
                <a:lnTo>
                  <a:pt x="4971357" y="0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92122" y="4354195"/>
            <a:ext cx="256032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490"/>
              </a:lnSpc>
              <a:spcBef>
                <a:spcPts val="100"/>
              </a:spcBef>
            </a:pPr>
            <a:r>
              <a:rPr sz="2400" spc="-20" dirty="0">
                <a:solidFill>
                  <a:srgbClr val="00353B"/>
                </a:solidFill>
                <a:latin typeface="Calibri"/>
                <a:cs typeface="Calibri"/>
              </a:rPr>
              <a:t>Educação,</a:t>
            </a:r>
            <a:r>
              <a:rPr sz="2400" spc="-6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Formação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ts val="2490"/>
              </a:lnSpc>
            </a:pPr>
            <a:r>
              <a:rPr sz="2400" dirty="0">
                <a:solidFill>
                  <a:srgbClr val="00353B"/>
                </a:solidFill>
                <a:latin typeface="Calibri"/>
                <a:cs typeface="Calibri"/>
              </a:rPr>
              <a:t>e</a:t>
            </a:r>
            <a:r>
              <a:rPr sz="2400" spc="-5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Informação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20033" y="1952662"/>
            <a:ext cx="5472430" cy="908050"/>
          </a:xfrm>
          <a:custGeom>
            <a:avLst/>
            <a:gdLst/>
            <a:ahLst/>
            <a:cxnLst/>
            <a:rect l="l" t="t" r="r" b="b"/>
            <a:pathLst>
              <a:path w="5472430" h="908050">
                <a:moveTo>
                  <a:pt x="538698" y="12430"/>
                </a:moveTo>
                <a:lnTo>
                  <a:pt x="5471966" y="12430"/>
                </a:lnTo>
                <a:lnTo>
                  <a:pt x="5471966" y="0"/>
                </a:lnTo>
                <a:lnTo>
                  <a:pt x="538611" y="0"/>
                </a:lnTo>
                <a:lnTo>
                  <a:pt x="532193" y="194"/>
                </a:lnTo>
                <a:lnTo>
                  <a:pt x="494829" y="9900"/>
                </a:lnTo>
                <a:lnTo>
                  <a:pt x="489975" y="12427"/>
                </a:lnTo>
                <a:lnTo>
                  <a:pt x="538802" y="12427"/>
                </a:lnTo>
                <a:close/>
              </a:path>
              <a:path w="5472430" h="908050">
                <a:moveTo>
                  <a:pt x="532814" y="12610"/>
                </a:moveTo>
                <a:lnTo>
                  <a:pt x="538802" y="12427"/>
                </a:lnTo>
                <a:lnTo>
                  <a:pt x="538611" y="12430"/>
                </a:lnTo>
                <a:lnTo>
                  <a:pt x="489969" y="12430"/>
                </a:lnTo>
                <a:lnTo>
                  <a:pt x="489661" y="12590"/>
                </a:lnTo>
                <a:lnTo>
                  <a:pt x="533019" y="12590"/>
                </a:lnTo>
                <a:lnTo>
                  <a:pt x="532814" y="12610"/>
                </a:lnTo>
                <a:close/>
              </a:path>
              <a:path w="5472430" h="908050">
                <a:moveTo>
                  <a:pt x="489608" y="12618"/>
                </a:moveTo>
                <a:lnTo>
                  <a:pt x="532691" y="12610"/>
                </a:lnTo>
                <a:lnTo>
                  <a:pt x="533019" y="12590"/>
                </a:lnTo>
                <a:lnTo>
                  <a:pt x="489661" y="12590"/>
                </a:lnTo>
                <a:close/>
              </a:path>
              <a:path w="5472430" h="908050">
                <a:moveTo>
                  <a:pt x="488573" y="13211"/>
                </a:moveTo>
                <a:lnTo>
                  <a:pt x="526927" y="13201"/>
                </a:lnTo>
                <a:lnTo>
                  <a:pt x="532814" y="12610"/>
                </a:lnTo>
                <a:lnTo>
                  <a:pt x="532575" y="12618"/>
                </a:lnTo>
                <a:lnTo>
                  <a:pt x="489608" y="12618"/>
                </a:lnTo>
                <a:lnTo>
                  <a:pt x="489173" y="12844"/>
                </a:lnTo>
                <a:lnTo>
                  <a:pt x="488573" y="13211"/>
                </a:lnTo>
                <a:close/>
              </a:path>
              <a:path w="5472430" h="908050">
                <a:moveTo>
                  <a:pt x="487083" y="14122"/>
                </a:moveTo>
                <a:lnTo>
                  <a:pt x="521136" y="14122"/>
                </a:lnTo>
                <a:lnTo>
                  <a:pt x="526955" y="13201"/>
                </a:lnTo>
                <a:lnTo>
                  <a:pt x="488573" y="13211"/>
                </a:lnTo>
                <a:lnTo>
                  <a:pt x="487083" y="14122"/>
                </a:lnTo>
                <a:close/>
              </a:path>
              <a:path w="5472430" h="908050">
                <a:moveTo>
                  <a:pt x="485021" y="15383"/>
                </a:moveTo>
                <a:lnTo>
                  <a:pt x="515689" y="15378"/>
                </a:lnTo>
                <a:lnTo>
                  <a:pt x="516053" y="15268"/>
                </a:lnTo>
                <a:lnTo>
                  <a:pt x="521483" y="14067"/>
                </a:lnTo>
                <a:lnTo>
                  <a:pt x="521136" y="14122"/>
                </a:lnTo>
                <a:lnTo>
                  <a:pt x="487083" y="14122"/>
                </a:lnTo>
                <a:lnTo>
                  <a:pt x="485021" y="15383"/>
                </a:lnTo>
                <a:close/>
              </a:path>
              <a:path w="5472430" h="908050">
                <a:moveTo>
                  <a:pt x="515695" y="15378"/>
                </a:moveTo>
                <a:lnTo>
                  <a:pt x="516178" y="15268"/>
                </a:lnTo>
                <a:lnTo>
                  <a:pt x="515695" y="15378"/>
                </a:lnTo>
                <a:close/>
              </a:path>
              <a:path w="5472430" h="908050">
                <a:moveTo>
                  <a:pt x="482449" y="17036"/>
                </a:moveTo>
                <a:lnTo>
                  <a:pt x="510270" y="17036"/>
                </a:lnTo>
                <a:lnTo>
                  <a:pt x="515695" y="15378"/>
                </a:lnTo>
                <a:lnTo>
                  <a:pt x="485021" y="15383"/>
                </a:lnTo>
                <a:lnTo>
                  <a:pt x="483454" y="16341"/>
                </a:lnTo>
                <a:lnTo>
                  <a:pt x="482449" y="17036"/>
                </a:lnTo>
                <a:close/>
              </a:path>
              <a:path w="5472430" h="908050">
                <a:moveTo>
                  <a:pt x="479633" y="18984"/>
                </a:moveTo>
                <a:lnTo>
                  <a:pt x="504932" y="18984"/>
                </a:lnTo>
                <a:lnTo>
                  <a:pt x="510405" y="16995"/>
                </a:lnTo>
                <a:lnTo>
                  <a:pt x="510270" y="17036"/>
                </a:lnTo>
                <a:lnTo>
                  <a:pt x="482449" y="17036"/>
                </a:lnTo>
                <a:lnTo>
                  <a:pt x="479633" y="18984"/>
                </a:lnTo>
                <a:close/>
              </a:path>
              <a:path w="5472430" h="908050">
                <a:moveTo>
                  <a:pt x="476594" y="21263"/>
                </a:moveTo>
                <a:lnTo>
                  <a:pt x="499849" y="21263"/>
                </a:lnTo>
                <a:lnTo>
                  <a:pt x="505377" y="18826"/>
                </a:lnTo>
                <a:lnTo>
                  <a:pt x="504932" y="18984"/>
                </a:lnTo>
                <a:lnTo>
                  <a:pt x="479633" y="18984"/>
                </a:lnTo>
                <a:lnTo>
                  <a:pt x="478180" y="19989"/>
                </a:lnTo>
                <a:lnTo>
                  <a:pt x="476594" y="21263"/>
                </a:lnTo>
                <a:close/>
              </a:path>
              <a:path w="5472430" h="908050">
                <a:moveTo>
                  <a:pt x="470184" y="26771"/>
                </a:moveTo>
                <a:lnTo>
                  <a:pt x="490190" y="26771"/>
                </a:lnTo>
                <a:lnTo>
                  <a:pt x="495273" y="23665"/>
                </a:lnTo>
                <a:lnTo>
                  <a:pt x="500168" y="21122"/>
                </a:lnTo>
                <a:lnTo>
                  <a:pt x="499849" y="21263"/>
                </a:lnTo>
                <a:lnTo>
                  <a:pt x="476594" y="21263"/>
                </a:lnTo>
                <a:lnTo>
                  <a:pt x="473541" y="23716"/>
                </a:lnTo>
                <a:lnTo>
                  <a:pt x="470184" y="26771"/>
                </a:lnTo>
                <a:close/>
              </a:path>
              <a:path w="5472430" h="908050">
                <a:moveTo>
                  <a:pt x="494956" y="23861"/>
                </a:moveTo>
                <a:lnTo>
                  <a:pt x="495329" y="23665"/>
                </a:lnTo>
                <a:lnTo>
                  <a:pt x="494956" y="23861"/>
                </a:lnTo>
                <a:close/>
              </a:path>
              <a:path w="5472430" h="908050">
                <a:moveTo>
                  <a:pt x="466910" y="29969"/>
                </a:moveTo>
                <a:lnTo>
                  <a:pt x="485551" y="29969"/>
                </a:lnTo>
                <a:lnTo>
                  <a:pt x="490496" y="26584"/>
                </a:lnTo>
                <a:lnTo>
                  <a:pt x="490190" y="26771"/>
                </a:lnTo>
                <a:lnTo>
                  <a:pt x="470184" y="26771"/>
                </a:lnTo>
                <a:lnTo>
                  <a:pt x="468775" y="28053"/>
                </a:lnTo>
                <a:lnTo>
                  <a:pt x="466910" y="29969"/>
                </a:lnTo>
                <a:close/>
              </a:path>
              <a:path w="5472430" h="908050">
                <a:moveTo>
                  <a:pt x="463642" y="33442"/>
                </a:moveTo>
                <a:lnTo>
                  <a:pt x="481230" y="33442"/>
                </a:lnTo>
                <a:lnTo>
                  <a:pt x="481548" y="33167"/>
                </a:lnTo>
                <a:lnTo>
                  <a:pt x="485932" y="29716"/>
                </a:lnTo>
                <a:lnTo>
                  <a:pt x="485551" y="29969"/>
                </a:lnTo>
                <a:lnTo>
                  <a:pt x="466910" y="29969"/>
                </a:lnTo>
                <a:lnTo>
                  <a:pt x="464327" y="32622"/>
                </a:lnTo>
                <a:lnTo>
                  <a:pt x="463642" y="33442"/>
                </a:lnTo>
                <a:close/>
              </a:path>
              <a:path w="5472430" h="908050">
                <a:moveTo>
                  <a:pt x="481373" y="33329"/>
                </a:moveTo>
                <a:lnTo>
                  <a:pt x="481577" y="33167"/>
                </a:lnTo>
                <a:lnTo>
                  <a:pt x="481373" y="33329"/>
                </a:lnTo>
                <a:close/>
              </a:path>
              <a:path w="5472430" h="908050">
                <a:moveTo>
                  <a:pt x="454536" y="45591"/>
                </a:moveTo>
                <a:lnTo>
                  <a:pt x="469601" y="45591"/>
                </a:lnTo>
                <a:lnTo>
                  <a:pt x="473541" y="40955"/>
                </a:lnTo>
                <a:lnTo>
                  <a:pt x="477417" y="36961"/>
                </a:lnTo>
                <a:lnTo>
                  <a:pt x="481373" y="33329"/>
                </a:lnTo>
                <a:lnTo>
                  <a:pt x="481230" y="33442"/>
                </a:lnTo>
                <a:lnTo>
                  <a:pt x="463642" y="33442"/>
                </a:lnTo>
                <a:lnTo>
                  <a:pt x="460196" y="37564"/>
                </a:lnTo>
                <a:lnTo>
                  <a:pt x="459879" y="37895"/>
                </a:lnTo>
                <a:lnTo>
                  <a:pt x="456320" y="42769"/>
                </a:lnTo>
                <a:lnTo>
                  <a:pt x="456130" y="43105"/>
                </a:lnTo>
                <a:lnTo>
                  <a:pt x="454536" y="45591"/>
                </a:lnTo>
                <a:close/>
              </a:path>
              <a:path w="5472430" h="908050">
                <a:moveTo>
                  <a:pt x="477163" y="37229"/>
                </a:moveTo>
                <a:lnTo>
                  <a:pt x="477453" y="36961"/>
                </a:lnTo>
                <a:lnTo>
                  <a:pt x="477163" y="37229"/>
                </a:lnTo>
                <a:close/>
              </a:path>
              <a:path w="5472430" h="908050">
                <a:moveTo>
                  <a:pt x="473287" y="41262"/>
                </a:moveTo>
                <a:lnTo>
                  <a:pt x="473581" y="40955"/>
                </a:lnTo>
                <a:lnTo>
                  <a:pt x="473287" y="41262"/>
                </a:lnTo>
                <a:close/>
              </a:path>
              <a:path w="5472430" h="908050">
                <a:moveTo>
                  <a:pt x="451711" y="50135"/>
                </a:moveTo>
                <a:lnTo>
                  <a:pt x="466297" y="50135"/>
                </a:lnTo>
                <a:lnTo>
                  <a:pt x="469919" y="45261"/>
                </a:lnTo>
                <a:lnTo>
                  <a:pt x="469601" y="45591"/>
                </a:lnTo>
                <a:lnTo>
                  <a:pt x="454536" y="45591"/>
                </a:lnTo>
                <a:lnTo>
                  <a:pt x="452698" y="48456"/>
                </a:lnTo>
                <a:lnTo>
                  <a:pt x="451711" y="50135"/>
                </a:lnTo>
                <a:close/>
              </a:path>
              <a:path w="5472430" h="908050">
                <a:moveTo>
                  <a:pt x="448874" y="54960"/>
                </a:moveTo>
                <a:lnTo>
                  <a:pt x="463247" y="54960"/>
                </a:lnTo>
                <a:lnTo>
                  <a:pt x="466551" y="49799"/>
                </a:lnTo>
                <a:lnTo>
                  <a:pt x="466297" y="50135"/>
                </a:lnTo>
                <a:lnTo>
                  <a:pt x="451711" y="50135"/>
                </a:lnTo>
                <a:lnTo>
                  <a:pt x="448874" y="54960"/>
                </a:lnTo>
                <a:close/>
              </a:path>
              <a:path w="5472430" h="908050">
                <a:moveTo>
                  <a:pt x="6141" y="808727"/>
                </a:moveTo>
                <a:lnTo>
                  <a:pt x="20080" y="808727"/>
                </a:lnTo>
                <a:lnTo>
                  <a:pt x="463374" y="54770"/>
                </a:lnTo>
                <a:lnTo>
                  <a:pt x="463247" y="54960"/>
                </a:lnTo>
                <a:lnTo>
                  <a:pt x="448874" y="54960"/>
                </a:lnTo>
                <a:lnTo>
                  <a:pt x="9278" y="802610"/>
                </a:lnTo>
                <a:lnTo>
                  <a:pt x="6863" y="807134"/>
                </a:lnTo>
                <a:lnTo>
                  <a:pt x="6141" y="808727"/>
                </a:lnTo>
                <a:close/>
              </a:path>
              <a:path w="5472430" h="908050">
                <a:moveTo>
                  <a:pt x="4492" y="812678"/>
                </a:moveTo>
                <a:lnTo>
                  <a:pt x="17983" y="812678"/>
                </a:lnTo>
                <a:lnTo>
                  <a:pt x="18174" y="812295"/>
                </a:lnTo>
                <a:lnTo>
                  <a:pt x="20207" y="808536"/>
                </a:lnTo>
                <a:lnTo>
                  <a:pt x="20080" y="808727"/>
                </a:lnTo>
                <a:lnTo>
                  <a:pt x="6141" y="808727"/>
                </a:lnTo>
                <a:lnTo>
                  <a:pt x="4956" y="811340"/>
                </a:lnTo>
                <a:lnTo>
                  <a:pt x="4829" y="811786"/>
                </a:lnTo>
                <a:lnTo>
                  <a:pt x="4492" y="812678"/>
                </a:lnTo>
                <a:close/>
              </a:path>
              <a:path w="5472430" h="908050">
                <a:moveTo>
                  <a:pt x="18094" y="812471"/>
                </a:moveTo>
                <a:lnTo>
                  <a:pt x="18189" y="812295"/>
                </a:lnTo>
                <a:lnTo>
                  <a:pt x="18094" y="812471"/>
                </a:lnTo>
                <a:close/>
              </a:path>
              <a:path w="5472430" h="908050">
                <a:moveTo>
                  <a:pt x="1958" y="820324"/>
                </a:moveTo>
                <a:lnTo>
                  <a:pt x="14869" y="820324"/>
                </a:lnTo>
                <a:lnTo>
                  <a:pt x="16395" y="816119"/>
                </a:lnTo>
                <a:lnTo>
                  <a:pt x="16499" y="815991"/>
                </a:lnTo>
                <a:lnTo>
                  <a:pt x="18094" y="812471"/>
                </a:lnTo>
                <a:lnTo>
                  <a:pt x="17983" y="812678"/>
                </a:lnTo>
                <a:lnTo>
                  <a:pt x="4492" y="812678"/>
                </a:lnTo>
                <a:lnTo>
                  <a:pt x="3198" y="816119"/>
                </a:lnTo>
                <a:lnTo>
                  <a:pt x="1958" y="820324"/>
                </a:lnTo>
                <a:close/>
              </a:path>
              <a:path w="5472430" h="908050">
                <a:moveTo>
                  <a:pt x="16267" y="816501"/>
                </a:moveTo>
                <a:lnTo>
                  <a:pt x="16441" y="816119"/>
                </a:lnTo>
                <a:lnTo>
                  <a:pt x="16267" y="816501"/>
                </a:lnTo>
                <a:close/>
              </a:path>
              <a:path w="5472430" h="908050">
                <a:moveTo>
                  <a:pt x="1018" y="824274"/>
                </a:moveTo>
                <a:lnTo>
                  <a:pt x="13662" y="824274"/>
                </a:lnTo>
                <a:lnTo>
                  <a:pt x="14931" y="820153"/>
                </a:lnTo>
                <a:lnTo>
                  <a:pt x="14869" y="820324"/>
                </a:lnTo>
                <a:lnTo>
                  <a:pt x="1958" y="820324"/>
                </a:lnTo>
                <a:lnTo>
                  <a:pt x="1716" y="821152"/>
                </a:lnTo>
                <a:lnTo>
                  <a:pt x="1018" y="824274"/>
                </a:lnTo>
                <a:close/>
              </a:path>
              <a:path w="5472430" h="908050">
                <a:moveTo>
                  <a:pt x="362" y="828161"/>
                </a:moveTo>
                <a:lnTo>
                  <a:pt x="12836" y="828161"/>
                </a:lnTo>
                <a:lnTo>
                  <a:pt x="13764" y="823945"/>
                </a:lnTo>
                <a:lnTo>
                  <a:pt x="13662" y="824274"/>
                </a:lnTo>
                <a:lnTo>
                  <a:pt x="1018" y="824274"/>
                </a:lnTo>
                <a:lnTo>
                  <a:pt x="762" y="825421"/>
                </a:lnTo>
                <a:lnTo>
                  <a:pt x="362" y="828161"/>
                </a:lnTo>
                <a:close/>
              </a:path>
              <a:path w="5472430" h="908050">
                <a:moveTo>
                  <a:pt x="0" y="835935"/>
                </a:moveTo>
                <a:lnTo>
                  <a:pt x="11946" y="835935"/>
                </a:lnTo>
                <a:lnTo>
                  <a:pt x="12328" y="831666"/>
                </a:lnTo>
                <a:lnTo>
                  <a:pt x="12963" y="827651"/>
                </a:lnTo>
                <a:lnTo>
                  <a:pt x="12836" y="828161"/>
                </a:lnTo>
                <a:lnTo>
                  <a:pt x="362" y="828161"/>
                </a:lnTo>
                <a:lnTo>
                  <a:pt x="63" y="830200"/>
                </a:lnTo>
                <a:lnTo>
                  <a:pt x="0" y="835935"/>
                </a:lnTo>
                <a:close/>
              </a:path>
              <a:path w="5472430" h="908050">
                <a:moveTo>
                  <a:pt x="12328" y="831984"/>
                </a:moveTo>
                <a:lnTo>
                  <a:pt x="12374" y="831666"/>
                </a:lnTo>
                <a:lnTo>
                  <a:pt x="12328" y="831984"/>
                </a:lnTo>
                <a:close/>
              </a:path>
              <a:path w="5472430" h="908050">
                <a:moveTo>
                  <a:pt x="0" y="839694"/>
                </a:moveTo>
                <a:lnTo>
                  <a:pt x="11946" y="839694"/>
                </a:lnTo>
                <a:lnTo>
                  <a:pt x="12010" y="835425"/>
                </a:lnTo>
                <a:lnTo>
                  <a:pt x="11946" y="835935"/>
                </a:lnTo>
                <a:lnTo>
                  <a:pt x="0" y="835935"/>
                </a:lnTo>
                <a:lnTo>
                  <a:pt x="0" y="839694"/>
                </a:lnTo>
                <a:close/>
              </a:path>
              <a:path w="5472430" h="908050">
                <a:moveTo>
                  <a:pt x="226" y="847595"/>
                </a:moveTo>
                <a:lnTo>
                  <a:pt x="12645" y="847595"/>
                </a:lnTo>
                <a:lnTo>
                  <a:pt x="12518" y="846767"/>
                </a:lnTo>
                <a:lnTo>
                  <a:pt x="11954" y="839208"/>
                </a:lnTo>
                <a:lnTo>
                  <a:pt x="11946" y="839694"/>
                </a:lnTo>
                <a:lnTo>
                  <a:pt x="0" y="839694"/>
                </a:lnTo>
                <a:lnTo>
                  <a:pt x="0" y="845080"/>
                </a:lnTo>
                <a:lnTo>
                  <a:pt x="226" y="847595"/>
                </a:lnTo>
                <a:close/>
              </a:path>
              <a:path w="5472430" h="908050">
                <a:moveTo>
                  <a:pt x="12612" y="847186"/>
                </a:moveTo>
                <a:lnTo>
                  <a:pt x="12577" y="846767"/>
                </a:lnTo>
                <a:lnTo>
                  <a:pt x="12612" y="847186"/>
                </a:lnTo>
                <a:close/>
              </a:path>
              <a:path w="5472430" h="908050">
                <a:moveTo>
                  <a:pt x="12645" y="847595"/>
                </a:moveTo>
                <a:lnTo>
                  <a:pt x="12612" y="847186"/>
                </a:lnTo>
                <a:lnTo>
                  <a:pt x="12518" y="846767"/>
                </a:lnTo>
                <a:lnTo>
                  <a:pt x="12645" y="847595"/>
                </a:lnTo>
                <a:close/>
              </a:path>
              <a:path w="5472430" h="908050">
                <a:moveTo>
                  <a:pt x="1649" y="855050"/>
                </a:moveTo>
                <a:lnTo>
                  <a:pt x="14361" y="855050"/>
                </a:lnTo>
                <a:lnTo>
                  <a:pt x="14107" y="854285"/>
                </a:lnTo>
                <a:lnTo>
                  <a:pt x="12612" y="847186"/>
                </a:lnTo>
                <a:lnTo>
                  <a:pt x="12645" y="847595"/>
                </a:lnTo>
                <a:lnTo>
                  <a:pt x="226" y="847595"/>
                </a:lnTo>
                <a:lnTo>
                  <a:pt x="318" y="848614"/>
                </a:lnTo>
                <a:lnTo>
                  <a:pt x="445" y="849443"/>
                </a:lnTo>
                <a:lnTo>
                  <a:pt x="1649" y="855050"/>
                </a:lnTo>
                <a:close/>
              </a:path>
              <a:path w="5472430" h="908050">
                <a:moveTo>
                  <a:pt x="14333" y="854925"/>
                </a:moveTo>
                <a:lnTo>
                  <a:pt x="14191" y="854285"/>
                </a:lnTo>
                <a:lnTo>
                  <a:pt x="14333" y="854925"/>
                </a:lnTo>
                <a:close/>
              </a:path>
              <a:path w="5472430" h="908050">
                <a:moveTo>
                  <a:pt x="14361" y="855050"/>
                </a:moveTo>
                <a:lnTo>
                  <a:pt x="14107" y="854285"/>
                </a:lnTo>
                <a:lnTo>
                  <a:pt x="14361" y="855050"/>
                </a:lnTo>
                <a:close/>
              </a:path>
              <a:path w="5472430" h="908050">
                <a:moveTo>
                  <a:pt x="3775" y="862186"/>
                </a:moveTo>
                <a:lnTo>
                  <a:pt x="16903" y="862186"/>
                </a:lnTo>
                <a:lnTo>
                  <a:pt x="14333" y="854925"/>
                </a:lnTo>
                <a:lnTo>
                  <a:pt x="1649" y="855050"/>
                </a:lnTo>
                <a:lnTo>
                  <a:pt x="2224" y="857726"/>
                </a:lnTo>
                <a:lnTo>
                  <a:pt x="2415" y="858427"/>
                </a:lnTo>
                <a:lnTo>
                  <a:pt x="3775" y="862186"/>
                </a:lnTo>
                <a:close/>
              </a:path>
              <a:path w="5472430" h="908050">
                <a:moveTo>
                  <a:pt x="6498" y="868940"/>
                </a:moveTo>
                <a:lnTo>
                  <a:pt x="20398" y="868940"/>
                </a:lnTo>
                <a:lnTo>
                  <a:pt x="20017" y="868303"/>
                </a:lnTo>
                <a:lnTo>
                  <a:pt x="16649" y="861422"/>
                </a:lnTo>
                <a:lnTo>
                  <a:pt x="16903" y="862186"/>
                </a:lnTo>
                <a:lnTo>
                  <a:pt x="3775" y="862186"/>
                </a:lnTo>
                <a:lnTo>
                  <a:pt x="5528" y="867029"/>
                </a:lnTo>
                <a:lnTo>
                  <a:pt x="6498" y="868940"/>
                </a:lnTo>
                <a:close/>
              </a:path>
              <a:path w="5472430" h="908050">
                <a:moveTo>
                  <a:pt x="20264" y="868672"/>
                </a:moveTo>
                <a:lnTo>
                  <a:pt x="20080" y="868303"/>
                </a:lnTo>
                <a:lnTo>
                  <a:pt x="20264" y="868672"/>
                </a:lnTo>
                <a:close/>
              </a:path>
              <a:path w="5472430" h="908050">
                <a:moveTo>
                  <a:pt x="20398" y="868940"/>
                </a:moveTo>
                <a:lnTo>
                  <a:pt x="20264" y="868672"/>
                </a:lnTo>
                <a:lnTo>
                  <a:pt x="20017" y="868303"/>
                </a:lnTo>
                <a:lnTo>
                  <a:pt x="20398" y="868940"/>
                </a:lnTo>
                <a:close/>
              </a:path>
              <a:path w="5472430" h="908050">
                <a:moveTo>
                  <a:pt x="9765" y="875312"/>
                </a:moveTo>
                <a:lnTo>
                  <a:pt x="24719" y="875312"/>
                </a:lnTo>
                <a:lnTo>
                  <a:pt x="24274" y="874675"/>
                </a:lnTo>
                <a:lnTo>
                  <a:pt x="24206" y="874547"/>
                </a:lnTo>
                <a:lnTo>
                  <a:pt x="20264" y="868672"/>
                </a:lnTo>
                <a:lnTo>
                  <a:pt x="20398" y="868940"/>
                </a:lnTo>
                <a:lnTo>
                  <a:pt x="6498" y="868940"/>
                </a:lnTo>
                <a:lnTo>
                  <a:pt x="9458" y="874763"/>
                </a:lnTo>
                <a:lnTo>
                  <a:pt x="9765" y="875312"/>
                </a:lnTo>
                <a:close/>
              </a:path>
              <a:path w="5472430" h="908050">
                <a:moveTo>
                  <a:pt x="24351" y="874763"/>
                </a:moveTo>
                <a:close/>
              </a:path>
              <a:path w="5472430" h="908050">
                <a:moveTo>
                  <a:pt x="13612" y="881046"/>
                </a:moveTo>
                <a:lnTo>
                  <a:pt x="29803" y="881046"/>
                </a:lnTo>
                <a:lnTo>
                  <a:pt x="29231" y="880473"/>
                </a:lnTo>
                <a:lnTo>
                  <a:pt x="24351" y="874763"/>
                </a:lnTo>
                <a:lnTo>
                  <a:pt x="24719" y="875312"/>
                </a:lnTo>
                <a:lnTo>
                  <a:pt x="9765" y="875312"/>
                </a:lnTo>
                <a:lnTo>
                  <a:pt x="13612" y="881046"/>
                </a:lnTo>
                <a:close/>
              </a:path>
              <a:path w="5472430" h="908050">
                <a:moveTo>
                  <a:pt x="29573" y="880782"/>
                </a:moveTo>
                <a:lnTo>
                  <a:pt x="29305" y="880473"/>
                </a:lnTo>
                <a:lnTo>
                  <a:pt x="29573" y="880782"/>
                </a:lnTo>
                <a:close/>
              </a:path>
              <a:path w="5472430" h="908050">
                <a:moveTo>
                  <a:pt x="29803" y="881046"/>
                </a:moveTo>
                <a:lnTo>
                  <a:pt x="29573" y="880782"/>
                </a:lnTo>
                <a:lnTo>
                  <a:pt x="29231" y="880473"/>
                </a:lnTo>
                <a:lnTo>
                  <a:pt x="29803" y="881046"/>
                </a:lnTo>
                <a:close/>
              </a:path>
              <a:path w="5472430" h="908050">
                <a:moveTo>
                  <a:pt x="17864" y="886208"/>
                </a:moveTo>
                <a:lnTo>
                  <a:pt x="35585" y="886208"/>
                </a:lnTo>
                <a:lnTo>
                  <a:pt x="34950" y="885698"/>
                </a:lnTo>
                <a:lnTo>
                  <a:pt x="29573" y="880782"/>
                </a:lnTo>
                <a:lnTo>
                  <a:pt x="29803" y="881046"/>
                </a:lnTo>
                <a:lnTo>
                  <a:pt x="13612" y="881046"/>
                </a:lnTo>
                <a:lnTo>
                  <a:pt x="14425" y="882257"/>
                </a:lnTo>
                <a:lnTo>
                  <a:pt x="17864" y="886208"/>
                </a:lnTo>
                <a:close/>
              </a:path>
              <a:path w="5472430" h="908050">
                <a:moveTo>
                  <a:pt x="35245" y="885900"/>
                </a:moveTo>
                <a:lnTo>
                  <a:pt x="35020" y="885698"/>
                </a:lnTo>
                <a:lnTo>
                  <a:pt x="35245" y="885900"/>
                </a:lnTo>
                <a:close/>
              </a:path>
              <a:path w="5472430" h="908050">
                <a:moveTo>
                  <a:pt x="35585" y="886208"/>
                </a:moveTo>
                <a:lnTo>
                  <a:pt x="35245" y="885900"/>
                </a:lnTo>
                <a:lnTo>
                  <a:pt x="34950" y="885698"/>
                </a:lnTo>
                <a:lnTo>
                  <a:pt x="35585" y="886208"/>
                </a:lnTo>
                <a:close/>
              </a:path>
              <a:path w="5472430" h="908050">
                <a:moveTo>
                  <a:pt x="21827" y="890540"/>
                </a:moveTo>
                <a:lnTo>
                  <a:pt x="42003" y="890540"/>
                </a:lnTo>
                <a:lnTo>
                  <a:pt x="41304" y="890094"/>
                </a:lnTo>
                <a:lnTo>
                  <a:pt x="35245" y="885900"/>
                </a:lnTo>
                <a:lnTo>
                  <a:pt x="35585" y="886208"/>
                </a:lnTo>
                <a:lnTo>
                  <a:pt x="17864" y="886208"/>
                </a:lnTo>
                <a:lnTo>
                  <a:pt x="20970" y="889776"/>
                </a:lnTo>
                <a:lnTo>
                  <a:pt x="21827" y="890540"/>
                </a:lnTo>
                <a:close/>
              </a:path>
              <a:path w="5472430" h="908050">
                <a:moveTo>
                  <a:pt x="41505" y="890198"/>
                </a:moveTo>
                <a:lnTo>
                  <a:pt x="41354" y="890094"/>
                </a:lnTo>
                <a:lnTo>
                  <a:pt x="41505" y="890198"/>
                </a:lnTo>
                <a:close/>
              </a:path>
              <a:path w="5472430" h="908050">
                <a:moveTo>
                  <a:pt x="42003" y="890540"/>
                </a:moveTo>
                <a:lnTo>
                  <a:pt x="41505" y="890198"/>
                </a:lnTo>
                <a:lnTo>
                  <a:pt x="41304" y="890094"/>
                </a:lnTo>
                <a:lnTo>
                  <a:pt x="42003" y="890540"/>
                </a:lnTo>
                <a:close/>
              </a:path>
              <a:path w="5472430" h="908050">
                <a:moveTo>
                  <a:pt x="25825" y="894109"/>
                </a:moveTo>
                <a:lnTo>
                  <a:pt x="49057" y="894109"/>
                </a:lnTo>
                <a:lnTo>
                  <a:pt x="48231" y="893726"/>
                </a:lnTo>
                <a:lnTo>
                  <a:pt x="41505" y="890198"/>
                </a:lnTo>
                <a:lnTo>
                  <a:pt x="42003" y="890540"/>
                </a:lnTo>
                <a:lnTo>
                  <a:pt x="21827" y="890540"/>
                </a:lnTo>
                <a:lnTo>
                  <a:pt x="25825" y="894109"/>
                </a:lnTo>
                <a:close/>
              </a:path>
              <a:path w="5472430" h="908050">
                <a:moveTo>
                  <a:pt x="48501" y="893821"/>
                </a:moveTo>
                <a:lnTo>
                  <a:pt x="48318" y="893726"/>
                </a:lnTo>
                <a:lnTo>
                  <a:pt x="48501" y="893821"/>
                </a:lnTo>
                <a:close/>
              </a:path>
              <a:path w="5472430" h="908050">
                <a:moveTo>
                  <a:pt x="49057" y="894109"/>
                </a:moveTo>
                <a:lnTo>
                  <a:pt x="48501" y="893821"/>
                </a:lnTo>
                <a:lnTo>
                  <a:pt x="48231" y="893726"/>
                </a:lnTo>
                <a:lnTo>
                  <a:pt x="49057" y="894109"/>
                </a:lnTo>
                <a:close/>
              </a:path>
              <a:path w="5472430" h="908050">
                <a:moveTo>
                  <a:pt x="28981" y="896657"/>
                </a:moveTo>
                <a:lnTo>
                  <a:pt x="56619" y="896657"/>
                </a:lnTo>
                <a:lnTo>
                  <a:pt x="56047" y="896466"/>
                </a:lnTo>
                <a:lnTo>
                  <a:pt x="48501" y="893821"/>
                </a:lnTo>
                <a:lnTo>
                  <a:pt x="49057" y="894109"/>
                </a:lnTo>
                <a:lnTo>
                  <a:pt x="25825" y="894109"/>
                </a:lnTo>
                <a:lnTo>
                  <a:pt x="27324" y="895447"/>
                </a:lnTo>
                <a:lnTo>
                  <a:pt x="27960" y="895956"/>
                </a:lnTo>
                <a:lnTo>
                  <a:pt x="28981" y="896657"/>
                </a:lnTo>
                <a:close/>
              </a:path>
              <a:path w="5472430" h="908050">
                <a:moveTo>
                  <a:pt x="56146" y="896492"/>
                </a:moveTo>
                <a:close/>
              </a:path>
              <a:path w="5472430" h="908050">
                <a:moveTo>
                  <a:pt x="30373" y="897613"/>
                </a:moveTo>
                <a:lnTo>
                  <a:pt x="60431" y="897613"/>
                </a:lnTo>
                <a:lnTo>
                  <a:pt x="56146" y="896492"/>
                </a:lnTo>
                <a:lnTo>
                  <a:pt x="56619" y="896657"/>
                </a:lnTo>
                <a:lnTo>
                  <a:pt x="28981" y="896657"/>
                </a:lnTo>
                <a:lnTo>
                  <a:pt x="30373" y="897613"/>
                </a:lnTo>
                <a:close/>
              </a:path>
              <a:path w="5472430" h="908050">
                <a:moveTo>
                  <a:pt x="31301" y="898250"/>
                </a:moveTo>
                <a:lnTo>
                  <a:pt x="64498" y="898250"/>
                </a:lnTo>
                <a:lnTo>
                  <a:pt x="64117" y="898186"/>
                </a:lnTo>
                <a:lnTo>
                  <a:pt x="59987" y="897486"/>
                </a:lnTo>
                <a:lnTo>
                  <a:pt x="60431" y="897613"/>
                </a:lnTo>
                <a:lnTo>
                  <a:pt x="30373" y="897613"/>
                </a:lnTo>
                <a:lnTo>
                  <a:pt x="31301" y="898250"/>
                </a:lnTo>
                <a:close/>
              </a:path>
              <a:path w="5472430" h="908050">
                <a:moveTo>
                  <a:pt x="64132" y="898188"/>
                </a:moveTo>
                <a:close/>
              </a:path>
              <a:path w="5472430" h="908050">
                <a:moveTo>
                  <a:pt x="31951" y="898696"/>
                </a:moveTo>
                <a:lnTo>
                  <a:pt x="68756" y="898696"/>
                </a:lnTo>
                <a:lnTo>
                  <a:pt x="64132" y="898188"/>
                </a:lnTo>
                <a:lnTo>
                  <a:pt x="64498" y="898250"/>
                </a:lnTo>
                <a:lnTo>
                  <a:pt x="31301" y="898250"/>
                </a:lnTo>
                <a:lnTo>
                  <a:pt x="31951" y="898696"/>
                </a:lnTo>
                <a:close/>
              </a:path>
              <a:path w="5472430" h="908050">
                <a:moveTo>
                  <a:pt x="51040" y="907871"/>
                </a:moveTo>
                <a:lnTo>
                  <a:pt x="5471966" y="907871"/>
                </a:lnTo>
                <a:lnTo>
                  <a:pt x="5471966" y="898824"/>
                </a:lnTo>
                <a:lnTo>
                  <a:pt x="73077" y="898824"/>
                </a:lnTo>
                <a:lnTo>
                  <a:pt x="68311" y="898632"/>
                </a:lnTo>
                <a:lnTo>
                  <a:pt x="68756" y="898696"/>
                </a:lnTo>
                <a:lnTo>
                  <a:pt x="31951" y="898696"/>
                </a:lnTo>
                <a:lnTo>
                  <a:pt x="35013" y="900799"/>
                </a:lnTo>
                <a:lnTo>
                  <a:pt x="35649" y="901181"/>
                </a:lnTo>
                <a:lnTo>
                  <a:pt x="43401" y="905132"/>
                </a:lnTo>
                <a:lnTo>
                  <a:pt x="44164" y="905450"/>
                </a:lnTo>
                <a:lnTo>
                  <a:pt x="51040" y="907871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530465" y="2194686"/>
            <a:ext cx="25196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Gestão</a:t>
            </a:r>
            <a:r>
              <a:rPr sz="2400" spc="-9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Democrática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98409" y="3379470"/>
            <a:ext cx="3528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Autonomia</a:t>
            </a: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53B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00353B"/>
                </a:solidFill>
                <a:latin typeface="Calibri"/>
                <a:cs typeface="Calibri"/>
              </a:rPr>
              <a:t> Independência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87011" y="4279811"/>
            <a:ext cx="5405120" cy="909955"/>
          </a:xfrm>
          <a:custGeom>
            <a:avLst/>
            <a:gdLst/>
            <a:ahLst/>
            <a:cxnLst/>
            <a:rect l="l" t="t" r="r" b="b"/>
            <a:pathLst>
              <a:path w="5405120" h="909954">
                <a:moveTo>
                  <a:pt x="538720" y="12451"/>
                </a:moveTo>
                <a:lnTo>
                  <a:pt x="5404988" y="12451"/>
                </a:lnTo>
                <a:lnTo>
                  <a:pt x="5404988" y="0"/>
                </a:lnTo>
                <a:lnTo>
                  <a:pt x="538632" y="0"/>
                </a:lnTo>
                <a:lnTo>
                  <a:pt x="532278" y="194"/>
                </a:lnTo>
                <a:lnTo>
                  <a:pt x="494530" y="10089"/>
                </a:lnTo>
                <a:lnTo>
                  <a:pt x="490044" y="12447"/>
                </a:lnTo>
                <a:lnTo>
                  <a:pt x="538823" y="12447"/>
                </a:lnTo>
                <a:close/>
              </a:path>
              <a:path w="5405120" h="909954">
                <a:moveTo>
                  <a:pt x="532811" y="12634"/>
                </a:moveTo>
                <a:lnTo>
                  <a:pt x="538823" y="12447"/>
                </a:lnTo>
                <a:lnTo>
                  <a:pt x="538632" y="12451"/>
                </a:lnTo>
                <a:lnTo>
                  <a:pt x="490038" y="12451"/>
                </a:lnTo>
                <a:lnTo>
                  <a:pt x="489733" y="12611"/>
                </a:lnTo>
                <a:lnTo>
                  <a:pt x="533040" y="12611"/>
                </a:lnTo>
                <a:lnTo>
                  <a:pt x="532811" y="12634"/>
                </a:lnTo>
                <a:close/>
              </a:path>
              <a:path w="5405120" h="909954">
                <a:moveTo>
                  <a:pt x="489679" y="12639"/>
                </a:moveTo>
                <a:lnTo>
                  <a:pt x="532723" y="12634"/>
                </a:lnTo>
                <a:lnTo>
                  <a:pt x="533040" y="12611"/>
                </a:lnTo>
                <a:lnTo>
                  <a:pt x="489733" y="12611"/>
                </a:lnTo>
                <a:close/>
              </a:path>
              <a:path w="5405120" h="909954">
                <a:moveTo>
                  <a:pt x="488595" y="13233"/>
                </a:moveTo>
                <a:lnTo>
                  <a:pt x="527013" y="13223"/>
                </a:lnTo>
                <a:lnTo>
                  <a:pt x="532811" y="12634"/>
                </a:lnTo>
                <a:lnTo>
                  <a:pt x="532659" y="12639"/>
                </a:lnTo>
                <a:lnTo>
                  <a:pt x="489679" y="12639"/>
                </a:lnTo>
                <a:lnTo>
                  <a:pt x="488595" y="13233"/>
                </a:lnTo>
                <a:close/>
              </a:path>
              <a:path w="5405120" h="909954">
                <a:moveTo>
                  <a:pt x="487104" y="14146"/>
                </a:moveTo>
                <a:lnTo>
                  <a:pt x="521220" y="14146"/>
                </a:lnTo>
                <a:lnTo>
                  <a:pt x="521602" y="14069"/>
                </a:lnTo>
                <a:lnTo>
                  <a:pt x="527041" y="13223"/>
                </a:lnTo>
                <a:lnTo>
                  <a:pt x="488595" y="13233"/>
                </a:lnTo>
                <a:lnTo>
                  <a:pt x="487104" y="14146"/>
                </a:lnTo>
                <a:close/>
              </a:path>
              <a:path w="5405120" h="909954">
                <a:moveTo>
                  <a:pt x="521356" y="14124"/>
                </a:moveTo>
                <a:lnTo>
                  <a:pt x="521707" y="14069"/>
                </a:lnTo>
                <a:lnTo>
                  <a:pt x="521356" y="14124"/>
                </a:lnTo>
                <a:close/>
              </a:path>
              <a:path w="5405120" h="909954">
                <a:moveTo>
                  <a:pt x="485041" y="15409"/>
                </a:moveTo>
                <a:lnTo>
                  <a:pt x="515692" y="15409"/>
                </a:lnTo>
                <a:lnTo>
                  <a:pt x="516136" y="15294"/>
                </a:lnTo>
                <a:lnTo>
                  <a:pt x="521356" y="14124"/>
                </a:lnTo>
                <a:lnTo>
                  <a:pt x="521220" y="14146"/>
                </a:lnTo>
                <a:lnTo>
                  <a:pt x="487104" y="14146"/>
                </a:lnTo>
                <a:lnTo>
                  <a:pt x="485041" y="15409"/>
                </a:lnTo>
                <a:close/>
              </a:path>
              <a:path w="5405120" h="909954">
                <a:moveTo>
                  <a:pt x="515953" y="15350"/>
                </a:moveTo>
                <a:lnTo>
                  <a:pt x="516198" y="15294"/>
                </a:lnTo>
                <a:lnTo>
                  <a:pt x="515953" y="15350"/>
                </a:lnTo>
                <a:close/>
              </a:path>
              <a:path w="5405120" h="909954">
                <a:moveTo>
                  <a:pt x="482470" y="17065"/>
                </a:moveTo>
                <a:lnTo>
                  <a:pt x="510290" y="17065"/>
                </a:lnTo>
                <a:lnTo>
                  <a:pt x="515953" y="15350"/>
                </a:lnTo>
                <a:lnTo>
                  <a:pt x="515692" y="15409"/>
                </a:lnTo>
                <a:lnTo>
                  <a:pt x="485041" y="15409"/>
                </a:lnTo>
                <a:lnTo>
                  <a:pt x="483473" y="16369"/>
                </a:lnTo>
                <a:lnTo>
                  <a:pt x="482470" y="17065"/>
                </a:lnTo>
                <a:close/>
              </a:path>
              <a:path w="5405120" h="909954">
                <a:moveTo>
                  <a:pt x="479662" y="19016"/>
                </a:moveTo>
                <a:lnTo>
                  <a:pt x="505016" y="19016"/>
                </a:lnTo>
                <a:lnTo>
                  <a:pt x="505397" y="18857"/>
                </a:lnTo>
                <a:lnTo>
                  <a:pt x="510430" y="17023"/>
                </a:lnTo>
                <a:lnTo>
                  <a:pt x="510290" y="17065"/>
                </a:lnTo>
                <a:lnTo>
                  <a:pt x="482470" y="17065"/>
                </a:lnTo>
                <a:lnTo>
                  <a:pt x="479662" y="19016"/>
                </a:lnTo>
                <a:close/>
              </a:path>
              <a:path w="5405120" h="909954">
                <a:moveTo>
                  <a:pt x="505169" y="18959"/>
                </a:moveTo>
                <a:lnTo>
                  <a:pt x="505446" y="18857"/>
                </a:lnTo>
                <a:lnTo>
                  <a:pt x="505169" y="18959"/>
                </a:lnTo>
                <a:close/>
              </a:path>
              <a:path w="5405120" h="909954">
                <a:moveTo>
                  <a:pt x="473392" y="23901"/>
                </a:moveTo>
                <a:lnTo>
                  <a:pt x="494975" y="23901"/>
                </a:lnTo>
                <a:lnTo>
                  <a:pt x="500249" y="21125"/>
                </a:lnTo>
                <a:lnTo>
                  <a:pt x="505169" y="18959"/>
                </a:lnTo>
                <a:lnTo>
                  <a:pt x="505016" y="19016"/>
                </a:lnTo>
                <a:lnTo>
                  <a:pt x="479662" y="19016"/>
                </a:lnTo>
                <a:lnTo>
                  <a:pt x="478580" y="19767"/>
                </a:lnTo>
                <a:lnTo>
                  <a:pt x="473392" y="23901"/>
                </a:lnTo>
                <a:close/>
              </a:path>
              <a:path w="5405120" h="909954">
                <a:moveTo>
                  <a:pt x="499932" y="21299"/>
                </a:moveTo>
                <a:lnTo>
                  <a:pt x="500320" y="21125"/>
                </a:lnTo>
                <a:lnTo>
                  <a:pt x="499932" y="21299"/>
                </a:lnTo>
                <a:close/>
              </a:path>
              <a:path w="5405120" h="909954">
                <a:moveTo>
                  <a:pt x="470241" y="26816"/>
                </a:moveTo>
                <a:lnTo>
                  <a:pt x="490209" y="26816"/>
                </a:lnTo>
                <a:lnTo>
                  <a:pt x="495356" y="23705"/>
                </a:lnTo>
                <a:lnTo>
                  <a:pt x="494975" y="23901"/>
                </a:lnTo>
                <a:lnTo>
                  <a:pt x="473392" y="23901"/>
                </a:lnTo>
                <a:lnTo>
                  <a:pt x="470241" y="26816"/>
                </a:lnTo>
                <a:close/>
              </a:path>
              <a:path w="5405120" h="909954">
                <a:moveTo>
                  <a:pt x="466956" y="30020"/>
                </a:moveTo>
                <a:lnTo>
                  <a:pt x="485642" y="30013"/>
                </a:lnTo>
                <a:lnTo>
                  <a:pt x="485951" y="29765"/>
                </a:lnTo>
                <a:lnTo>
                  <a:pt x="490491" y="26646"/>
                </a:lnTo>
                <a:lnTo>
                  <a:pt x="490209" y="26816"/>
                </a:lnTo>
                <a:lnTo>
                  <a:pt x="470241" y="26816"/>
                </a:lnTo>
                <a:lnTo>
                  <a:pt x="468857" y="28100"/>
                </a:lnTo>
                <a:lnTo>
                  <a:pt x="468539" y="28368"/>
                </a:lnTo>
                <a:lnTo>
                  <a:pt x="466956" y="30020"/>
                </a:lnTo>
                <a:close/>
              </a:path>
              <a:path w="5405120" h="909954">
                <a:moveTo>
                  <a:pt x="485643" y="30013"/>
                </a:moveTo>
                <a:lnTo>
                  <a:pt x="486000" y="29765"/>
                </a:lnTo>
                <a:lnTo>
                  <a:pt x="485643" y="30013"/>
                </a:lnTo>
                <a:close/>
              </a:path>
              <a:path w="5405120" h="909954">
                <a:moveTo>
                  <a:pt x="463712" y="33499"/>
                </a:moveTo>
                <a:lnTo>
                  <a:pt x="481312" y="33499"/>
                </a:lnTo>
                <a:lnTo>
                  <a:pt x="481630" y="33223"/>
                </a:lnTo>
                <a:lnTo>
                  <a:pt x="485643" y="30013"/>
                </a:lnTo>
                <a:lnTo>
                  <a:pt x="466956" y="30020"/>
                </a:lnTo>
                <a:lnTo>
                  <a:pt x="464408" y="32677"/>
                </a:lnTo>
                <a:lnTo>
                  <a:pt x="463712" y="33499"/>
                </a:lnTo>
                <a:close/>
              </a:path>
              <a:path w="5405120" h="909954">
                <a:moveTo>
                  <a:pt x="481448" y="33389"/>
                </a:moveTo>
                <a:lnTo>
                  <a:pt x="481655" y="33223"/>
                </a:lnTo>
                <a:lnTo>
                  <a:pt x="481448" y="33389"/>
                </a:lnTo>
                <a:close/>
              </a:path>
              <a:path w="5405120" h="909954">
                <a:moveTo>
                  <a:pt x="454555" y="45667"/>
                </a:moveTo>
                <a:lnTo>
                  <a:pt x="469683" y="45667"/>
                </a:lnTo>
                <a:lnTo>
                  <a:pt x="469937" y="45336"/>
                </a:lnTo>
                <a:lnTo>
                  <a:pt x="473559" y="41024"/>
                </a:lnTo>
                <a:lnTo>
                  <a:pt x="477436" y="37024"/>
                </a:lnTo>
                <a:lnTo>
                  <a:pt x="481448" y="33389"/>
                </a:lnTo>
                <a:lnTo>
                  <a:pt x="481312" y="33499"/>
                </a:lnTo>
                <a:lnTo>
                  <a:pt x="463712" y="33499"/>
                </a:lnTo>
                <a:lnTo>
                  <a:pt x="460214" y="37627"/>
                </a:lnTo>
                <a:lnTo>
                  <a:pt x="456147" y="43177"/>
                </a:lnTo>
                <a:lnTo>
                  <a:pt x="454555" y="45667"/>
                </a:lnTo>
                <a:close/>
              </a:path>
              <a:path w="5405120" h="909954">
                <a:moveTo>
                  <a:pt x="477182" y="37292"/>
                </a:moveTo>
                <a:lnTo>
                  <a:pt x="477475" y="37024"/>
                </a:lnTo>
                <a:lnTo>
                  <a:pt x="477182" y="37292"/>
                </a:lnTo>
                <a:close/>
              </a:path>
              <a:path w="5405120" h="909954">
                <a:moveTo>
                  <a:pt x="473305" y="41332"/>
                </a:moveTo>
                <a:lnTo>
                  <a:pt x="473600" y="41024"/>
                </a:lnTo>
                <a:lnTo>
                  <a:pt x="473305" y="41332"/>
                </a:lnTo>
                <a:close/>
              </a:path>
              <a:path w="5405120" h="909954">
                <a:moveTo>
                  <a:pt x="469780" y="45551"/>
                </a:moveTo>
                <a:lnTo>
                  <a:pt x="469960" y="45336"/>
                </a:lnTo>
                <a:lnTo>
                  <a:pt x="469780" y="45551"/>
                </a:lnTo>
                <a:close/>
              </a:path>
              <a:path w="5405120" h="909954">
                <a:moveTo>
                  <a:pt x="448954" y="55053"/>
                </a:moveTo>
                <a:lnTo>
                  <a:pt x="463328" y="55053"/>
                </a:lnTo>
                <a:lnTo>
                  <a:pt x="466569" y="49883"/>
                </a:lnTo>
                <a:lnTo>
                  <a:pt x="469780" y="45551"/>
                </a:lnTo>
                <a:lnTo>
                  <a:pt x="454555" y="45667"/>
                </a:lnTo>
                <a:lnTo>
                  <a:pt x="452843" y="48347"/>
                </a:lnTo>
                <a:lnTo>
                  <a:pt x="452779" y="48538"/>
                </a:lnTo>
                <a:lnTo>
                  <a:pt x="448954" y="55053"/>
                </a:lnTo>
                <a:close/>
              </a:path>
              <a:path w="5405120" h="909954">
                <a:moveTo>
                  <a:pt x="466378" y="50218"/>
                </a:moveTo>
                <a:lnTo>
                  <a:pt x="466623" y="49883"/>
                </a:lnTo>
                <a:lnTo>
                  <a:pt x="466378" y="50218"/>
                </a:lnTo>
                <a:close/>
              </a:path>
              <a:path w="5405120" h="909954">
                <a:moveTo>
                  <a:pt x="6145" y="810087"/>
                </a:moveTo>
                <a:lnTo>
                  <a:pt x="20081" y="810087"/>
                </a:lnTo>
                <a:lnTo>
                  <a:pt x="463455" y="54863"/>
                </a:lnTo>
                <a:lnTo>
                  <a:pt x="463328" y="55053"/>
                </a:lnTo>
                <a:lnTo>
                  <a:pt x="448954" y="55053"/>
                </a:lnTo>
                <a:lnTo>
                  <a:pt x="9278" y="803960"/>
                </a:lnTo>
                <a:lnTo>
                  <a:pt x="6863" y="808491"/>
                </a:lnTo>
                <a:lnTo>
                  <a:pt x="6145" y="810087"/>
                </a:lnTo>
                <a:close/>
              </a:path>
              <a:path w="5405120" h="909954">
                <a:moveTo>
                  <a:pt x="4442" y="814044"/>
                </a:moveTo>
                <a:lnTo>
                  <a:pt x="17984" y="814044"/>
                </a:lnTo>
                <a:lnTo>
                  <a:pt x="18174" y="813661"/>
                </a:lnTo>
                <a:lnTo>
                  <a:pt x="20208" y="809895"/>
                </a:lnTo>
                <a:lnTo>
                  <a:pt x="20081" y="810087"/>
                </a:lnTo>
                <a:lnTo>
                  <a:pt x="6145" y="810087"/>
                </a:lnTo>
                <a:lnTo>
                  <a:pt x="4766" y="813151"/>
                </a:lnTo>
                <a:lnTo>
                  <a:pt x="4442" y="814044"/>
                </a:lnTo>
                <a:close/>
              </a:path>
              <a:path w="5405120" h="909954">
                <a:moveTo>
                  <a:pt x="18095" y="813837"/>
                </a:moveTo>
                <a:lnTo>
                  <a:pt x="18189" y="813661"/>
                </a:lnTo>
                <a:lnTo>
                  <a:pt x="18095" y="813837"/>
                </a:lnTo>
                <a:close/>
              </a:path>
              <a:path w="5405120" h="909954">
                <a:moveTo>
                  <a:pt x="1897" y="821703"/>
                </a:moveTo>
                <a:lnTo>
                  <a:pt x="14806" y="821703"/>
                </a:lnTo>
                <a:lnTo>
                  <a:pt x="14933" y="821320"/>
                </a:lnTo>
                <a:lnTo>
                  <a:pt x="16395" y="817491"/>
                </a:lnTo>
                <a:lnTo>
                  <a:pt x="16499" y="817363"/>
                </a:lnTo>
                <a:lnTo>
                  <a:pt x="18095" y="813837"/>
                </a:lnTo>
                <a:lnTo>
                  <a:pt x="17984" y="814044"/>
                </a:lnTo>
                <a:lnTo>
                  <a:pt x="4442" y="814044"/>
                </a:lnTo>
                <a:lnTo>
                  <a:pt x="3201" y="817491"/>
                </a:lnTo>
                <a:lnTo>
                  <a:pt x="1897" y="821703"/>
                </a:lnTo>
                <a:close/>
              </a:path>
              <a:path w="5405120" h="909954">
                <a:moveTo>
                  <a:pt x="16268" y="817874"/>
                </a:moveTo>
                <a:lnTo>
                  <a:pt x="16441" y="817491"/>
                </a:lnTo>
                <a:lnTo>
                  <a:pt x="16268" y="817874"/>
                </a:lnTo>
                <a:close/>
              </a:path>
              <a:path w="5405120" h="909954">
                <a:moveTo>
                  <a:pt x="14873" y="821526"/>
                </a:moveTo>
                <a:lnTo>
                  <a:pt x="14951" y="821320"/>
                </a:lnTo>
                <a:lnTo>
                  <a:pt x="14873" y="821526"/>
                </a:lnTo>
                <a:close/>
              </a:path>
              <a:path w="5405120" h="909954">
                <a:moveTo>
                  <a:pt x="1018" y="825660"/>
                </a:moveTo>
                <a:lnTo>
                  <a:pt x="13662" y="825660"/>
                </a:lnTo>
                <a:lnTo>
                  <a:pt x="14873" y="821526"/>
                </a:lnTo>
                <a:lnTo>
                  <a:pt x="14806" y="821703"/>
                </a:lnTo>
                <a:lnTo>
                  <a:pt x="1897" y="821703"/>
                </a:lnTo>
                <a:lnTo>
                  <a:pt x="1779" y="822086"/>
                </a:lnTo>
                <a:lnTo>
                  <a:pt x="1715" y="822533"/>
                </a:lnTo>
                <a:lnTo>
                  <a:pt x="1018" y="825660"/>
                </a:lnTo>
                <a:close/>
              </a:path>
              <a:path w="5405120" h="909954">
                <a:moveTo>
                  <a:pt x="0" y="837340"/>
                </a:moveTo>
                <a:lnTo>
                  <a:pt x="11947" y="837340"/>
                </a:lnTo>
                <a:lnTo>
                  <a:pt x="12328" y="833064"/>
                </a:lnTo>
                <a:lnTo>
                  <a:pt x="12900" y="829043"/>
                </a:lnTo>
                <a:lnTo>
                  <a:pt x="13778" y="825264"/>
                </a:lnTo>
                <a:lnTo>
                  <a:pt x="13662" y="825660"/>
                </a:lnTo>
                <a:lnTo>
                  <a:pt x="1018" y="825660"/>
                </a:lnTo>
                <a:lnTo>
                  <a:pt x="762" y="826809"/>
                </a:lnTo>
                <a:lnTo>
                  <a:pt x="635" y="827256"/>
                </a:lnTo>
                <a:lnTo>
                  <a:pt x="63" y="831596"/>
                </a:lnTo>
                <a:lnTo>
                  <a:pt x="0" y="837340"/>
                </a:lnTo>
                <a:close/>
              </a:path>
              <a:path w="5405120" h="909954">
                <a:moveTo>
                  <a:pt x="12836" y="829553"/>
                </a:moveTo>
                <a:lnTo>
                  <a:pt x="12948" y="829043"/>
                </a:lnTo>
                <a:lnTo>
                  <a:pt x="12836" y="829553"/>
                </a:lnTo>
                <a:close/>
              </a:path>
              <a:path w="5405120" h="909954">
                <a:moveTo>
                  <a:pt x="12328" y="833383"/>
                </a:moveTo>
                <a:lnTo>
                  <a:pt x="12370" y="833064"/>
                </a:lnTo>
                <a:lnTo>
                  <a:pt x="12328" y="833383"/>
                </a:lnTo>
                <a:close/>
              </a:path>
              <a:path w="5405120" h="909954">
                <a:moveTo>
                  <a:pt x="170" y="849020"/>
                </a:moveTo>
                <a:lnTo>
                  <a:pt x="12646" y="849020"/>
                </a:lnTo>
                <a:lnTo>
                  <a:pt x="12518" y="848190"/>
                </a:lnTo>
                <a:lnTo>
                  <a:pt x="12460" y="846952"/>
                </a:lnTo>
                <a:lnTo>
                  <a:pt x="11883" y="840531"/>
                </a:lnTo>
                <a:lnTo>
                  <a:pt x="12010" y="836829"/>
                </a:lnTo>
                <a:lnTo>
                  <a:pt x="11947" y="837340"/>
                </a:lnTo>
                <a:lnTo>
                  <a:pt x="0" y="837340"/>
                </a:lnTo>
                <a:lnTo>
                  <a:pt x="101" y="848190"/>
                </a:lnTo>
                <a:lnTo>
                  <a:pt x="170" y="849020"/>
                </a:lnTo>
                <a:close/>
              </a:path>
              <a:path w="5405120" h="909954">
                <a:moveTo>
                  <a:pt x="11947" y="841106"/>
                </a:moveTo>
                <a:lnTo>
                  <a:pt x="11955" y="840531"/>
                </a:lnTo>
                <a:lnTo>
                  <a:pt x="11947" y="841106"/>
                </a:lnTo>
                <a:close/>
              </a:path>
              <a:path w="5405120" h="909954">
                <a:moveTo>
                  <a:pt x="12609" y="848612"/>
                </a:moveTo>
                <a:lnTo>
                  <a:pt x="12571" y="848190"/>
                </a:lnTo>
                <a:lnTo>
                  <a:pt x="12609" y="848612"/>
                </a:lnTo>
                <a:close/>
              </a:path>
              <a:path w="5405120" h="909954">
                <a:moveTo>
                  <a:pt x="12646" y="849020"/>
                </a:moveTo>
                <a:lnTo>
                  <a:pt x="12609" y="848612"/>
                </a:lnTo>
                <a:lnTo>
                  <a:pt x="12518" y="848190"/>
                </a:lnTo>
                <a:lnTo>
                  <a:pt x="12646" y="849020"/>
                </a:lnTo>
                <a:close/>
              </a:path>
              <a:path w="5405120" h="909954">
                <a:moveTo>
                  <a:pt x="1628" y="856487"/>
                </a:moveTo>
                <a:lnTo>
                  <a:pt x="14298" y="856487"/>
                </a:lnTo>
                <a:lnTo>
                  <a:pt x="14107" y="855721"/>
                </a:lnTo>
                <a:lnTo>
                  <a:pt x="12609" y="848612"/>
                </a:lnTo>
                <a:lnTo>
                  <a:pt x="12646" y="849020"/>
                </a:lnTo>
                <a:lnTo>
                  <a:pt x="170" y="849020"/>
                </a:lnTo>
                <a:lnTo>
                  <a:pt x="254" y="850041"/>
                </a:lnTo>
                <a:lnTo>
                  <a:pt x="381" y="850871"/>
                </a:lnTo>
                <a:lnTo>
                  <a:pt x="1628" y="856487"/>
                </a:lnTo>
                <a:close/>
              </a:path>
              <a:path w="5405120" h="909954">
                <a:moveTo>
                  <a:pt x="14174" y="855908"/>
                </a:moveTo>
                <a:lnTo>
                  <a:pt x="14134" y="855721"/>
                </a:lnTo>
                <a:lnTo>
                  <a:pt x="14174" y="855908"/>
                </a:lnTo>
                <a:close/>
              </a:path>
              <a:path w="5405120" h="909954">
                <a:moveTo>
                  <a:pt x="14298" y="856487"/>
                </a:moveTo>
                <a:lnTo>
                  <a:pt x="14174" y="855908"/>
                </a:lnTo>
                <a:lnTo>
                  <a:pt x="14107" y="855721"/>
                </a:lnTo>
                <a:lnTo>
                  <a:pt x="14298" y="856487"/>
                </a:lnTo>
                <a:close/>
              </a:path>
              <a:path w="5405120" h="909954">
                <a:moveTo>
                  <a:pt x="3722" y="863572"/>
                </a:moveTo>
                <a:lnTo>
                  <a:pt x="16903" y="863572"/>
                </a:lnTo>
                <a:lnTo>
                  <a:pt x="16586" y="862934"/>
                </a:lnTo>
                <a:lnTo>
                  <a:pt x="14174" y="855908"/>
                </a:lnTo>
                <a:lnTo>
                  <a:pt x="14298" y="856487"/>
                </a:lnTo>
                <a:lnTo>
                  <a:pt x="1628" y="856487"/>
                </a:lnTo>
                <a:lnTo>
                  <a:pt x="2224" y="859168"/>
                </a:lnTo>
                <a:lnTo>
                  <a:pt x="2414" y="859870"/>
                </a:lnTo>
                <a:lnTo>
                  <a:pt x="3722" y="863572"/>
                </a:lnTo>
                <a:close/>
              </a:path>
              <a:path w="5405120" h="909954">
                <a:moveTo>
                  <a:pt x="16884" y="863519"/>
                </a:moveTo>
                <a:lnTo>
                  <a:pt x="16676" y="862934"/>
                </a:lnTo>
                <a:lnTo>
                  <a:pt x="16884" y="863519"/>
                </a:lnTo>
                <a:close/>
              </a:path>
              <a:path w="5405120" h="909954">
                <a:moveTo>
                  <a:pt x="9765" y="876783"/>
                </a:moveTo>
                <a:lnTo>
                  <a:pt x="24720" y="876783"/>
                </a:lnTo>
                <a:lnTo>
                  <a:pt x="24211" y="876145"/>
                </a:lnTo>
                <a:lnTo>
                  <a:pt x="24200" y="876018"/>
                </a:lnTo>
                <a:lnTo>
                  <a:pt x="19954" y="869763"/>
                </a:lnTo>
                <a:lnTo>
                  <a:pt x="16884" y="863519"/>
                </a:lnTo>
                <a:lnTo>
                  <a:pt x="3722" y="863572"/>
                </a:lnTo>
                <a:lnTo>
                  <a:pt x="5210" y="867784"/>
                </a:lnTo>
                <a:lnTo>
                  <a:pt x="5528" y="868486"/>
                </a:lnTo>
                <a:lnTo>
                  <a:pt x="9277" y="876018"/>
                </a:lnTo>
                <a:lnTo>
                  <a:pt x="9765" y="876783"/>
                </a:lnTo>
                <a:close/>
              </a:path>
              <a:path w="5405120" h="909954">
                <a:moveTo>
                  <a:pt x="20398" y="870401"/>
                </a:moveTo>
                <a:lnTo>
                  <a:pt x="20072" y="869763"/>
                </a:lnTo>
                <a:lnTo>
                  <a:pt x="20398" y="870401"/>
                </a:lnTo>
                <a:close/>
              </a:path>
              <a:path w="5405120" h="909954">
                <a:moveTo>
                  <a:pt x="24558" y="876546"/>
                </a:moveTo>
                <a:lnTo>
                  <a:pt x="24286" y="876145"/>
                </a:lnTo>
                <a:lnTo>
                  <a:pt x="24558" y="876546"/>
                </a:lnTo>
                <a:close/>
              </a:path>
              <a:path w="5405120" h="909954">
                <a:moveTo>
                  <a:pt x="24720" y="876783"/>
                </a:moveTo>
                <a:lnTo>
                  <a:pt x="24558" y="876546"/>
                </a:lnTo>
                <a:lnTo>
                  <a:pt x="24211" y="876145"/>
                </a:lnTo>
                <a:lnTo>
                  <a:pt x="24720" y="876783"/>
                </a:lnTo>
                <a:close/>
              </a:path>
              <a:path w="5405120" h="909954">
                <a:moveTo>
                  <a:pt x="13613" y="882528"/>
                </a:moveTo>
                <a:lnTo>
                  <a:pt x="29740" y="882528"/>
                </a:lnTo>
                <a:lnTo>
                  <a:pt x="29232" y="881953"/>
                </a:lnTo>
                <a:lnTo>
                  <a:pt x="24558" y="876546"/>
                </a:lnTo>
                <a:lnTo>
                  <a:pt x="24720" y="876783"/>
                </a:lnTo>
                <a:lnTo>
                  <a:pt x="9765" y="876783"/>
                </a:lnTo>
                <a:lnTo>
                  <a:pt x="13613" y="882528"/>
                </a:lnTo>
                <a:close/>
              </a:path>
              <a:path w="5405120" h="909954">
                <a:moveTo>
                  <a:pt x="29281" y="881998"/>
                </a:moveTo>
                <a:close/>
              </a:path>
              <a:path w="5405120" h="909954">
                <a:moveTo>
                  <a:pt x="35448" y="887572"/>
                </a:moveTo>
                <a:lnTo>
                  <a:pt x="29281" y="881998"/>
                </a:lnTo>
                <a:lnTo>
                  <a:pt x="29740" y="882528"/>
                </a:lnTo>
                <a:lnTo>
                  <a:pt x="13613" y="882528"/>
                </a:lnTo>
                <a:lnTo>
                  <a:pt x="14425" y="883740"/>
                </a:lnTo>
                <a:lnTo>
                  <a:pt x="14870" y="884315"/>
                </a:lnTo>
                <a:lnTo>
                  <a:pt x="17358" y="887187"/>
                </a:lnTo>
                <a:lnTo>
                  <a:pt x="34887" y="887187"/>
                </a:lnTo>
                <a:lnTo>
                  <a:pt x="35448" y="887572"/>
                </a:lnTo>
                <a:close/>
              </a:path>
              <a:path w="5405120" h="909954">
                <a:moveTo>
                  <a:pt x="35586" y="887697"/>
                </a:moveTo>
                <a:lnTo>
                  <a:pt x="35448" y="887572"/>
                </a:lnTo>
                <a:lnTo>
                  <a:pt x="34887" y="887187"/>
                </a:lnTo>
                <a:lnTo>
                  <a:pt x="35586" y="887697"/>
                </a:lnTo>
                <a:close/>
              </a:path>
              <a:path w="5405120" h="909954">
                <a:moveTo>
                  <a:pt x="17800" y="887697"/>
                </a:moveTo>
                <a:lnTo>
                  <a:pt x="35586" y="887697"/>
                </a:lnTo>
                <a:lnTo>
                  <a:pt x="34887" y="887187"/>
                </a:lnTo>
                <a:lnTo>
                  <a:pt x="17358" y="887187"/>
                </a:lnTo>
                <a:lnTo>
                  <a:pt x="17800" y="887697"/>
                </a:lnTo>
                <a:close/>
              </a:path>
              <a:path w="5405120" h="909954">
                <a:moveTo>
                  <a:pt x="21827" y="892038"/>
                </a:moveTo>
                <a:lnTo>
                  <a:pt x="41941" y="892038"/>
                </a:lnTo>
                <a:lnTo>
                  <a:pt x="35448" y="887572"/>
                </a:lnTo>
                <a:lnTo>
                  <a:pt x="35586" y="887697"/>
                </a:lnTo>
                <a:lnTo>
                  <a:pt x="17800" y="887697"/>
                </a:lnTo>
                <a:lnTo>
                  <a:pt x="20398" y="890697"/>
                </a:lnTo>
                <a:lnTo>
                  <a:pt x="20970" y="891272"/>
                </a:lnTo>
                <a:lnTo>
                  <a:pt x="21827" y="892038"/>
                </a:lnTo>
                <a:close/>
              </a:path>
              <a:path w="5405120" h="909954">
                <a:moveTo>
                  <a:pt x="25826" y="895612"/>
                </a:moveTo>
                <a:lnTo>
                  <a:pt x="48995" y="895612"/>
                </a:lnTo>
                <a:lnTo>
                  <a:pt x="48232" y="895229"/>
                </a:lnTo>
                <a:lnTo>
                  <a:pt x="41306" y="891591"/>
                </a:lnTo>
                <a:lnTo>
                  <a:pt x="41941" y="892038"/>
                </a:lnTo>
                <a:lnTo>
                  <a:pt x="21827" y="892038"/>
                </a:lnTo>
                <a:lnTo>
                  <a:pt x="25826" y="895612"/>
                </a:lnTo>
                <a:close/>
              </a:path>
              <a:path w="5405120" h="909954">
                <a:moveTo>
                  <a:pt x="48325" y="895262"/>
                </a:moveTo>
                <a:close/>
              </a:path>
              <a:path w="5405120" h="909954">
                <a:moveTo>
                  <a:pt x="28981" y="898165"/>
                </a:moveTo>
                <a:lnTo>
                  <a:pt x="56557" y="898165"/>
                </a:lnTo>
                <a:lnTo>
                  <a:pt x="48325" y="895262"/>
                </a:lnTo>
                <a:lnTo>
                  <a:pt x="48995" y="895612"/>
                </a:lnTo>
                <a:lnTo>
                  <a:pt x="25826" y="895612"/>
                </a:lnTo>
                <a:lnTo>
                  <a:pt x="27325" y="896952"/>
                </a:lnTo>
                <a:lnTo>
                  <a:pt x="27961" y="897463"/>
                </a:lnTo>
                <a:lnTo>
                  <a:pt x="28981" y="898165"/>
                </a:lnTo>
                <a:close/>
              </a:path>
              <a:path w="5405120" h="909954">
                <a:moveTo>
                  <a:pt x="30374" y="899122"/>
                </a:moveTo>
                <a:lnTo>
                  <a:pt x="60433" y="899122"/>
                </a:lnTo>
                <a:lnTo>
                  <a:pt x="59925" y="898994"/>
                </a:lnTo>
                <a:lnTo>
                  <a:pt x="56049" y="897973"/>
                </a:lnTo>
                <a:lnTo>
                  <a:pt x="56557" y="898165"/>
                </a:lnTo>
                <a:lnTo>
                  <a:pt x="28981" y="898165"/>
                </a:lnTo>
                <a:lnTo>
                  <a:pt x="30374" y="899122"/>
                </a:lnTo>
                <a:close/>
              </a:path>
              <a:path w="5405120" h="909954">
                <a:moveTo>
                  <a:pt x="59984" y="899004"/>
                </a:moveTo>
                <a:close/>
              </a:path>
              <a:path w="5405120" h="909954">
                <a:moveTo>
                  <a:pt x="31302" y="899760"/>
                </a:moveTo>
                <a:lnTo>
                  <a:pt x="64501" y="899760"/>
                </a:lnTo>
                <a:lnTo>
                  <a:pt x="64056" y="899696"/>
                </a:lnTo>
                <a:lnTo>
                  <a:pt x="59984" y="899004"/>
                </a:lnTo>
                <a:lnTo>
                  <a:pt x="60433" y="899122"/>
                </a:lnTo>
                <a:lnTo>
                  <a:pt x="30374" y="899122"/>
                </a:lnTo>
                <a:lnTo>
                  <a:pt x="31302" y="899760"/>
                </a:lnTo>
                <a:close/>
              </a:path>
              <a:path w="5405120" h="909954">
                <a:moveTo>
                  <a:pt x="64237" y="899716"/>
                </a:moveTo>
                <a:lnTo>
                  <a:pt x="64056" y="899696"/>
                </a:lnTo>
                <a:lnTo>
                  <a:pt x="64237" y="899716"/>
                </a:lnTo>
                <a:close/>
              </a:path>
              <a:path w="5405120" h="909954">
                <a:moveTo>
                  <a:pt x="31951" y="900207"/>
                </a:moveTo>
                <a:lnTo>
                  <a:pt x="68758" y="900207"/>
                </a:lnTo>
                <a:lnTo>
                  <a:pt x="64237" y="899716"/>
                </a:lnTo>
                <a:lnTo>
                  <a:pt x="64501" y="899760"/>
                </a:lnTo>
                <a:lnTo>
                  <a:pt x="31302" y="899760"/>
                </a:lnTo>
                <a:lnTo>
                  <a:pt x="31951" y="900207"/>
                </a:lnTo>
                <a:close/>
              </a:path>
              <a:path w="5405120" h="909954">
                <a:moveTo>
                  <a:pt x="51042" y="909398"/>
                </a:moveTo>
                <a:lnTo>
                  <a:pt x="5404988" y="909398"/>
                </a:lnTo>
                <a:lnTo>
                  <a:pt x="5404988" y="900335"/>
                </a:lnTo>
                <a:lnTo>
                  <a:pt x="73079" y="900335"/>
                </a:lnTo>
                <a:lnTo>
                  <a:pt x="68313" y="900143"/>
                </a:lnTo>
                <a:lnTo>
                  <a:pt x="68758" y="900207"/>
                </a:lnTo>
                <a:lnTo>
                  <a:pt x="31951" y="900207"/>
                </a:lnTo>
                <a:lnTo>
                  <a:pt x="35014" y="902313"/>
                </a:lnTo>
                <a:lnTo>
                  <a:pt x="35650" y="902696"/>
                </a:lnTo>
                <a:lnTo>
                  <a:pt x="43403" y="906653"/>
                </a:lnTo>
                <a:lnTo>
                  <a:pt x="44165" y="906972"/>
                </a:lnTo>
                <a:lnTo>
                  <a:pt x="51042" y="909398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550911" y="4485258"/>
            <a:ext cx="2051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Intercooperação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37303" y="3220211"/>
            <a:ext cx="681355" cy="745490"/>
          </a:xfrm>
          <a:custGeom>
            <a:avLst/>
            <a:gdLst/>
            <a:ahLst/>
            <a:cxnLst/>
            <a:rect l="l" t="t" r="r" b="b"/>
            <a:pathLst>
              <a:path w="681354" h="745489">
                <a:moveTo>
                  <a:pt x="681227" y="0"/>
                </a:moveTo>
                <a:lnTo>
                  <a:pt x="0" y="0"/>
                </a:lnTo>
                <a:lnTo>
                  <a:pt x="0" y="745236"/>
                </a:lnTo>
                <a:lnTo>
                  <a:pt x="681227" y="745236"/>
                </a:lnTo>
                <a:lnTo>
                  <a:pt x="68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57115" y="4372355"/>
            <a:ext cx="681355" cy="744220"/>
          </a:xfrm>
          <a:custGeom>
            <a:avLst/>
            <a:gdLst/>
            <a:ahLst/>
            <a:cxnLst/>
            <a:rect l="l" t="t" r="r" b="b"/>
            <a:pathLst>
              <a:path w="681354" h="744220">
                <a:moveTo>
                  <a:pt x="681227" y="0"/>
                </a:moveTo>
                <a:lnTo>
                  <a:pt x="0" y="0"/>
                </a:lnTo>
                <a:lnTo>
                  <a:pt x="0" y="743712"/>
                </a:lnTo>
                <a:lnTo>
                  <a:pt x="681227" y="743712"/>
                </a:lnTo>
                <a:lnTo>
                  <a:pt x="68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12052" y="2028444"/>
            <a:ext cx="680085" cy="745490"/>
          </a:xfrm>
          <a:custGeom>
            <a:avLst/>
            <a:gdLst/>
            <a:ahLst/>
            <a:cxnLst/>
            <a:rect l="l" t="t" r="r" b="b"/>
            <a:pathLst>
              <a:path w="680084" h="745489">
                <a:moveTo>
                  <a:pt x="679703" y="0"/>
                </a:moveTo>
                <a:lnTo>
                  <a:pt x="0" y="0"/>
                </a:lnTo>
                <a:lnTo>
                  <a:pt x="0" y="745236"/>
                </a:lnTo>
                <a:lnTo>
                  <a:pt x="679703" y="745236"/>
                </a:lnTo>
                <a:lnTo>
                  <a:pt x="679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63511" y="3198876"/>
            <a:ext cx="681355" cy="745490"/>
          </a:xfrm>
          <a:custGeom>
            <a:avLst/>
            <a:gdLst/>
            <a:ahLst/>
            <a:cxnLst/>
            <a:rect l="l" t="t" r="r" b="b"/>
            <a:pathLst>
              <a:path w="681354" h="745489">
                <a:moveTo>
                  <a:pt x="681227" y="0"/>
                </a:moveTo>
                <a:lnTo>
                  <a:pt x="0" y="0"/>
                </a:lnTo>
                <a:lnTo>
                  <a:pt x="0" y="745236"/>
                </a:lnTo>
                <a:lnTo>
                  <a:pt x="681227" y="745236"/>
                </a:lnTo>
                <a:lnTo>
                  <a:pt x="68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44056" y="4361688"/>
            <a:ext cx="681355" cy="745490"/>
          </a:xfrm>
          <a:custGeom>
            <a:avLst/>
            <a:gdLst/>
            <a:ahLst/>
            <a:cxnLst/>
            <a:rect l="l" t="t" r="r" b="b"/>
            <a:pathLst>
              <a:path w="681354" h="745489">
                <a:moveTo>
                  <a:pt x="681227" y="0"/>
                </a:moveTo>
                <a:lnTo>
                  <a:pt x="0" y="0"/>
                </a:lnTo>
                <a:lnTo>
                  <a:pt x="0" y="745236"/>
                </a:lnTo>
                <a:lnTo>
                  <a:pt x="681227" y="745236"/>
                </a:lnTo>
                <a:lnTo>
                  <a:pt x="68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25136" y="1616786"/>
            <a:ext cx="59182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5" dirty="0">
                <a:solidFill>
                  <a:srgbClr val="003641"/>
                </a:solidFill>
                <a:latin typeface="Calibri"/>
                <a:cs typeface="Calibri"/>
              </a:rPr>
              <a:t>1</a:t>
            </a:r>
            <a:endParaRPr sz="88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6649593" y="1566163"/>
            <a:ext cx="59182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spc="-5" dirty="0">
                <a:solidFill>
                  <a:srgbClr val="003641"/>
                </a:solidFill>
              </a:rPr>
              <a:t>2</a:t>
            </a:r>
            <a:endParaRPr sz="8800"/>
          </a:p>
        </p:txBody>
      </p:sp>
      <p:sp>
        <p:nvSpPr>
          <p:cNvPr id="29" name="object 29"/>
          <p:cNvSpPr txBox="1"/>
          <p:nvPr/>
        </p:nvSpPr>
        <p:spPr>
          <a:xfrm>
            <a:off x="4510785" y="2806445"/>
            <a:ext cx="273050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1380" algn="l"/>
              </a:tabLst>
            </a:pPr>
            <a:r>
              <a:rPr sz="8800" b="1" spc="-5" dirty="0">
                <a:solidFill>
                  <a:srgbClr val="003641"/>
                </a:solidFill>
                <a:latin typeface="Calibri"/>
                <a:cs typeface="Calibri"/>
              </a:rPr>
              <a:t>3	4</a:t>
            </a:r>
            <a:endParaRPr sz="8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55033" y="3942410"/>
            <a:ext cx="278638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06625" algn="l"/>
              </a:tabLst>
            </a:pPr>
            <a:r>
              <a:rPr sz="8800" b="1" spc="-5" dirty="0">
                <a:solidFill>
                  <a:srgbClr val="003641"/>
                </a:solidFill>
                <a:latin typeface="Calibri"/>
                <a:cs typeface="Calibri"/>
              </a:rPr>
              <a:t>5	6</a:t>
            </a:r>
            <a:endParaRPr sz="8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5430022"/>
            <a:ext cx="5022850" cy="909955"/>
          </a:xfrm>
          <a:custGeom>
            <a:avLst/>
            <a:gdLst/>
            <a:ahLst/>
            <a:cxnLst/>
            <a:rect l="l" t="t" r="r" b="b"/>
            <a:pathLst>
              <a:path w="5022850" h="909954">
                <a:moveTo>
                  <a:pt x="4483627" y="896947"/>
                </a:moveTo>
                <a:lnTo>
                  <a:pt x="0" y="896947"/>
                </a:lnTo>
                <a:lnTo>
                  <a:pt x="0" y="909398"/>
                </a:lnTo>
                <a:lnTo>
                  <a:pt x="4483714" y="909398"/>
                </a:lnTo>
                <a:lnTo>
                  <a:pt x="4490133" y="909203"/>
                </a:lnTo>
                <a:lnTo>
                  <a:pt x="4527503" y="899481"/>
                </a:lnTo>
                <a:lnTo>
                  <a:pt x="4532358" y="896950"/>
                </a:lnTo>
                <a:lnTo>
                  <a:pt x="4483523" y="896950"/>
                </a:lnTo>
                <a:close/>
              </a:path>
              <a:path w="5022850" h="909954">
                <a:moveTo>
                  <a:pt x="4489512" y="896766"/>
                </a:moveTo>
                <a:lnTo>
                  <a:pt x="4483523" y="896950"/>
                </a:lnTo>
                <a:lnTo>
                  <a:pt x="4483714" y="896947"/>
                </a:lnTo>
                <a:lnTo>
                  <a:pt x="4532364" y="896947"/>
                </a:lnTo>
                <a:lnTo>
                  <a:pt x="4532671" y="896786"/>
                </a:lnTo>
                <a:lnTo>
                  <a:pt x="4489307" y="896786"/>
                </a:lnTo>
                <a:lnTo>
                  <a:pt x="4489512" y="896766"/>
                </a:lnTo>
                <a:close/>
              </a:path>
              <a:path w="5022850" h="909954">
                <a:moveTo>
                  <a:pt x="4532725" y="896758"/>
                </a:moveTo>
                <a:lnTo>
                  <a:pt x="4489635" y="896766"/>
                </a:lnTo>
                <a:lnTo>
                  <a:pt x="4489307" y="896786"/>
                </a:lnTo>
                <a:lnTo>
                  <a:pt x="4532671" y="896786"/>
                </a:lnTo>
                <a:close/>
              </a:path>
              <a:path w="5022850" h="909954">
                <a:moveTo>
                  <a:pt x="4533760" y="896164"/>
                </a:moveTo>
                <a:lnTo>
                  <a:pt x="4495400" y="896174"/>
                </a:lnTo>
                <a:lnTo>
                  <a:pt x="4489512" y="896766"/>
                </a:lnTo>
                <a:lnTo>
                  <a:pt x="4489752" y="896758"/>
                </a:lnTo>
                <a:lnTo>
                  <a:pt x="4532725" y="896758"/>
                </a:lnTo>
                <a:lnTo>
                  <a:pt x="4533160" y="896532"/>
                </a:lnTo>
                <a:lnTo>
                  <a:pt x="4533760" y="896164"/>
                </a:lnTo>
                <a:close/>
              </a:path>
              <a:path w="5022850" h="909954">
                <a:moveTo>
                  <a:pt x="4535250" y="895251"/>
                </a:moveTo>
                <a:lnTo>
                  <a:pt x="4501191" y="895251"/>
                </a:lnTo>
                <a:lnTo>
                  <a:pt x="4500810" y="895329"/>
                </a:lnTo>
                <a:lnTo>
                  <a:pt x="4495372" y="896174"/>
                </a:lnTo>
                <a:lnTo>
                  <a:pt x="4533760" y="896164"/>
                </a:lnTo>
                <a:lnTo>
                  <a:pt x="4535250" y="895251"/>
                </a:lnTo>
                <a:close/>
              </a:path>
              <a:path w="5022850" h="909954">
                <a:moveTo>
                  <a:pt x="4501056" y="895273"/>
                </a:moveTo>
                <a:lnTo>
                  <a:pt x="4500704" y="895329"/>
                </a:lnTo>
                <a:lnTo>
                  <a:pt x="4501056" y="895273"/>
                </a:lnTo>
                <a:close/>
              </a:path>
              <a:path w="5022850" h="909954">
                <a:moveTo>
                  <a:pt x="4537312" y="893988"/>
                </a:moveTo>
                <a:lnTo>
                  <a:pt x="4506721" y="893988"/>
                </a:lnTo>
                <a:lnTo>
                  <a:pt x="4506276" y="894103"/>
                </a:lnTo>
                <a:lnTo>
                  <a:pt x="4501056" y="895273"/>
                </a:lnTo>
                <a:lnTo>
                  <a:pt x="4501191" y="895251"/>
                </a:lnTo>
                <a:lnTo>
                  <a:pt x="4535250" y="895251"/>
                </a:lnTo>
                <a:lnTo>
                  <a:pt x="4537312" y="893988"/>
                </a:lnTo>
                <a:close/>
              </a:path>
              <a:path w="5022850" h="909954">
                <a:moveTo>
                  <a:pt x="4506452" y="894049"/>
                </a:moveTo>
                <a:lnTo>
                  <a:pt x="4506214" y="894103"/>
                </a:lnTo>
                <a:lnTo>
                  <a:pt x="4506452" y="894049"/>
                </a:lnTo>
                <a:close/>
              </a:path>
              <a:path w="5022850" h="909954">
                <a:moveTo>
                  <a:pt x="4539885" y="892332"/>
                </a:moveTo>
                <a:lnTo>
                  <a:pt x="4512059" y="892332"/>
                </a:lnTo>
                <a:lnTo>
                  <a:pt x="4506452" y="894049"/>
                </a:lnTo>
                <a:lnTo>
                  <a:pt x="4506721" y="893988"/>
                </a:lnTo>
                <a:lnTo>
                  <a:pt x="4537312" y="893988"/>
                </a:lnTo>
                <a:lnTo>
                  <a:pt x="4538879" y="893028"/>
                </a:lnTo>
                <a:lnTo>
                  <a:pt x="4539885" y="892332"/>
                </a:lnTo>
                <a:close/>
              </a:path>
              <a:path w="5022850" h="909954">
                <a:moveTo>
                  <a:pt x="4542701" y="890382"/>
                </a:moveTo>
                <a:lnTo>
                  <a:pt x="4517398" y="890382"/>
                </a:lnTo>
                <a:lnTo>
                  <a:pt x="4511924" y="892373"/>
                </a:lnTo>
                <a:lnTo>
                  <a:pt x="4512059" y="892332"/>
                </a:lnTo>
                <a:lnTo>
                  <a:pt x="4539885" y="892332"/>
                </a:lnTo>
                <a:lnTo>
                  <a:pt x="4542701" y="890382"/>
                </a:lnTo>
                <a:close/>
              </a:path>
              <a:path w="5022850" h="909954">
                <a:moveTo>
                  <a:pt x="4545741" y="888099"/>
                </a:moveTo>
                <a:lnTo>
                  <a:pt x="4522482" y="888099"/>
                </a:lnTo>
                <a:lnTo>
                  <a:pt x="4516953" y="890540"/>
                </a:lnTo>
                <a:lnTo>
                  <a:pt x="4517398" y="890382"/>
                </a:lnTo>
                <a:lnTo>
                  <a:pt x="4542701" y="890382"/>
                </a:lnTo>
                <a:lnTo>
                  <a:pt x="4544154" y="889375"/>
                </a:lnTo>
                <a:lnTo>
                  <a:pt x="4545741" y="888099"/>
                </a:lnTo>
                <a:close/>
              </a:path>
              <a:path w="5022850" h="909954">
                <a:moveTo>
                  <a:pt x="4552151" y="882582"/>
                </a:moveTo>
                <a:lnTo>
                  <a:pt x="4532143" y="882582"/>
                </a:lnTo>
                <a:lnTo>
                  <a:pt x="4527058" y="885693"/>
                </a:lnTo>
                <a:lnTo>
                  <a:pt x="4522163" y="888240"/>
                </a:lnTo>
                <a:lnTo>
                  <a:pt x="4522482" y="888099"/>
                </a:lnTo>
                <a:lnTo>
                  <a:pt x="4545741" y="888099"/>
                </a:lnTo>
                <a:lnTo>
                  <a:pt x="4548794" y="885641"/>
                </a:lnTo>
                <a:lnTo>
                  <a:pt x="4552151" y="882582"/>
                </a:lnTo>
                <a:close/>
              </a:path>
              <a:path w="5022850" h="909954">
                <a:moveTo>
                  <a:pt x="4527376" y="885496"/>
                </a:moveTo>
                <a:lnTo>
                  <a:pt x="4527001" y="885693"/>
                </a:lnTo>
                <a:lnTo>
                  <a:pt x="4527376" y="885496"/>
                </a:lnTo>
                <a:close/>
              </a:path>
              <a:path w="5022850" h="909954">
                <a:moveTo>
                  <a:pt x="4555426" y="879378"/>
                </a:moveTo>
                <a:lnTo>
                  <a:pt x="4536782" y="879378"/>
                </a:lnTo>
                <a:lnTo>
                  <a:pt x="4531828" y="882775"/>
                </a:lnTo>
                <a:lnTo>
                  <a:pt x="4532143" y="882582"/>
                </a:lnTo>
                <a:lnTo>
                  <a:pt x="4552151" y="882582"/>
                </a:lnTo>
                <a:lnTo>
                  <a:pt x="4553561" y="881297"/>
                </a:lnTo>
                <a:lnTo>
                  <a:pt x="4555426" y="879378"/>
                </a:lnTo>
                <a:close/>
              </a:path>
              <a:path w="5022850" h="909954">
                <a:moveTo>
                  <a:pt x="4558695" y="875899"/>
                </a:moveTo>
                <a:lnTo>
                  <a:pt x="4541104" y="875899"/>
                </a:lnTo>
                <a:lnTo>
                  <a:pt x="4540786" y="876174"/>
                </a:lnTo>
                <a:lnTo>
                  <a:pt x="4536401" y="879632"/>
                </a:lnTo>
                <a:lnTo>
                  <a:pt x="4536782" y="879378"/>
                </a:lnTo>
                <a:lnTo>
                  <a:pt x="4555426" y="879378"/>
                </a:lnTo>
                <a:lnTo>
                  <a:pt x="4558009" y="876721"/>
                </a:lnTo>
                <a:lnTo>
                  <a:pt x="4558695" y="875899"/>
                </a:lnTo>
                <a:close/>
              </a:path>
              <a:path w="5022850" h="909954">
                <a:moveTo>
                  <a:pt x="4540961" y="876012"/>
                </a:moveTo>
                <a:lnTo>
                  <a:pt x="4540756" y="876174"/>
                </a:lnTo>
                <a:lnTo>
                  <a:pt x="4540961" y="876012"/>
                </a:lnTo>
                <a:close/>
              </a:path>
              <a:path w="5022850" h="909954">
                <a:moveTo>
                  <a:pt x="4567802" y="863731"/>
                </a:moveTo>
                <a:lnTo>
                  <a:pt x="4552734" y="863731"/>
                </a:lnTo>
                <a:lnTo>
                  <a:pt x="4548794" y="868374"/>
                </a:lnTo>
                <a:lnTo>
                  <a:pt x="4544917" y="872374"/>
                </a:lnTo>
                <a:lnTo>
                  <a:pt x="4540961" y="876012"/>
                </a:lnTo>
                <a:lnTo>
                  <a:pt x="4541104" y="875899"/>
                </a:lnTo>
                <a:lnTo>
                  <a:pt x="4558695" y="875899"/>
                </a:lnTo>
                <a:lnTo>
                  <a:pt x="4562140" y="871769"/>
                </a:lnTo>
                <a:lnTo>
                  <a:pt x="4562458" y="871439"/>
                </a:lnTo>
                <a:lnTo>
                  <a:pt x="4566017" y="866556"/>
                </a:lnTo>
                <a:lnTo>
                  <a:pt x="4566208" y="866220"/>
                </a:lnTo>
                <a:lnTo>
                  <a:pt x="4567802" y="863731"/>
                </a:lnTo>
                <a:close/>
              </a:path>
              <a:path w="5022850" h="909954">
                <a:moveTo>
                  <a:pt x="4545171" y="872106"/>
                </a:moveTo>
                <a:lnTo>
                  <a:pt x="4544882" y="872374"/>
                </a:lnTo>
                <a:lnTo>
                  <a:pt x="4545171" y="872106"/>
                </a:lnTo>
                <a:close/>
              </a:path>
              <a:path w="5022850" h="909954">
                <a:moveTo>
                  <a:pt x="4549048" y="868065"/>
                </a:moveTo>
                <a:lnTo>
                  <a:pt x="4548753" y="868374"/>
                </a:lnTo>
                <a:lnTo>
                  <a:pt x="4549048" y="868065"/>
                </a:lnTo>
                <a:close/>
              </a:path>
              <a:path w="5022850" h="909954">
                <a:moveTo>
                  <a:pt x="4570627" y="859178"/>
                </a:moveTo>
                <a:lnTo>
                  <a:pt x="4556039" y="859178"/>
                </a:lnTo>
                <a:lnTo>
                  <a:pt x="4552417" y="864060"/>
                </a:lnTo>
                <a:lnTo>
                  <a:pt x="4552734" y="863731"/>
                </a:lnTo>
                <a:lnTo>
                  <a:pt x="4567802" y="863731"/>
                </a:lnTo>
                <a:lnTo>
                  <a:pt x="4569640" y="860860"/>
                </a:lnTo>
                <a:lnTo>
                  <a:pt x="4570627" y="859178"/>
                </a:lnTo>
                <a:close/>
              </a:path>
              <a:path w="5022850" h="909954">
                <a:moveTo>
                  <a:pt x="4573464" y="854345"/>
                </a:moveTo>
                <a:lnTo>
                  <a:pt x="4559090" y="854345"/>
                </a:lnTo>
                <a:lnTo>
                  <a:pt x="4555785" y="859515"/>
                </a:lnTo>
                <a:lnTo>
                  <a:pt x="4556039" y="859178"/>
                </a:lnTo>
                <a:lnTo>
                  <a:pt x="4570627" y="859178"/>
                </a:lnTo>
                <a:lnTo>
                  <a:pt x="4573464" y="854345"/>
                </a:lnTo>
                <a:close/>
              </a:path>
              <a:path w="5022850" h="909954">
                <a:moveTo>
                  <a:pt x="5016263" y="99310"/>
                </a:moveTo>
                <a:lnTo>
                  <a:pt x="5002321" y="99310"/>
                </a:lnTo>
                <a:lnTo>
                  <a:pt x="4558963" y="854535"/>
                </a:lnTo>
                <a:lnTo>
                  <a:pt x="4559090" y="854345"/>
                </a:lnTo>
                <a:lnTo>
                  <a:pt x="4573464" y="854345"/>
                </a:lnTo>
                <a:lnTo>
                  <a:pt x="5013125" y="105438"/>
                </a:lnTo>
                <a:lnTo>
                  <a:pt x="5015540" y="100906"/>
                </a:lnTo>
                <a:lnTo>
                  <a:pt x="5016263" y="99310"/>
                </a:lnTo>
                <a:close/>
              </a:path>
              <a:path w="5022850" h="909954">
                <a:moveTo>
                  <a:pt x="5017911" y="95353"/>
                </a:moveTo>
                <a:lnTo>
                  <a:pt x="5004418" y="95353"/>
                </a:lnTo>
                <a:lnTo>
                  <a:pt x="5004228" y="95736"/>
                </a:lnTo>
                <a:lnTo>
                  <a:pt x="5002194" y="99502"/>
                </a:lnTo>
                <a:lnTo>
                  <a:pt x="5002321" y="99310"/>
                </a:lnTo>
                <a:lnTo>
                  <a:pt x="5016263" y="99310"/>
                </a:lnTo>
                <a:lnTo>
                  <a:pt x="5017447" y="96694"/>
                </a:lnTo>
                <a:lnTo>
                  <a:pt x="5017574" y="96247"/>
                </a:lnTo>
                <a:lnTo>
                  <a:pt x="5017911" y="95353"/>
                </a:lnTo>
                <a:close/>
              </a:path>
              <a:path w="5022850" h="909954">
                <a:moveTo>
                  <a:pt x="5004307" y="95561"/>
                </a:moveTo>
                <a:lnTo>
                  <a:pt x="5004213" y="95736"/>
                </a:lnTo>
                <a:lnTo>
                  <a:pt x="5004307" y="95561"/>
                </a:lnTo>
                <a:close/>
              </a:path>
              <a:path w="5022850" h="909954">
                <a:moveTo>
                  <a:pt x="5020446" y="87694"/>
                </a:moveTo>
                <a:lnTo>
                  <a:pt x="5007532" y="87694"/>
                </a:lnTo>
                <a:lnTo>
                  <a:pt x="5006007" y="91907"/>
                </a:lnTo>
                <a:lnTo>
                  <a:pt x="5005903" y="92034"/>
                </a:lnTo>
                <a:lnTo>
                  <a:pt x="5004307" y="95561"/>
                </a:lnTo>
                <a:lnTo>
                  <a:pt x="5004418" y="95353"/>
                </a:lnTo>
                <a:lnTo>
                  <a:pt x="5017911" y="95353"/>
                </a:lnTo>
                <a:lnTo>
                  <a:pt x="5019205" y="91907"/>
                </a:lnTo>
                <a:lnTo>
                  <a:pt x="5020446" y="87694"/>
                </a:lnTo>
                <a:close/>
              </a:path>
              <a:path w="5022850" h="909954">
                <a:moveTo>
                  <a:pt x="5006134" y="91524"/>
                </a:moveTo>
                <a:lnTo>
                  <a:pt x="5005961" y="91907"/>
                </a:lnTo>
                <a:lnTo>
                  <a:pt x="5006134" y="91524"/>
                </a:lnTo>
                <a:close/>
              </a:path>
              <a:path w="5022850" h="909954">
                <a:moveTo>
                  <a:pt x="5021385" y="83737"/>
                </a:moveTo>
                <a:lnTo>
                  <a:pt x="5008740" y="83737"/>
                </a:lnTo>
                <a:lnTo>
                  <a:pt x="5007470" y="87866"/>
                </a:lnTo>
                <a:lnTo>
                  <a:pt x="5007532" y="87694"/>
                </a:lnTo>
                <a:lnTo>
                  <a:pt x="5020446" y="87694"/>
                </a:lnTo>
                <a:lnTo>
                  <a:pt x="5020688" y="86865"/>
                </a:lnTo>
                <a:lnTo>
                  <a:pt x="5021385" y="83737"/>
                </a:lnTo>
                <a:close/>
              </a:path>
              <a:path w="5022850" h="909954">
                <a:moveTo>
                  <a:pt x="5022042" y="79844"/>
                </a:moveTo>
                <a:lnTo>
                  <a:pt x="5009566" y="79844"/>
                </a:lnTo>
                <a:lnTo>
                  <a:pt x="5008639" y="84067"/>
                </a:lnTo>
                <a:lnTo>
                  <a:pt x="5008740" y="83737"/>
                </a:lnTo>
                <a:lnTo>
                  <a:pt x="5021385" y="83737"/>
                </a:lnTo>
                <a:lnTo>
                  <a:pt x="5021642" y="82588"/>
                </a:lnTo>
                <a:lnTo>
                  <a:pt x="5022042" y="79844"/>
                </a:lnTo>
                <a:close/>
              </a:path>
              <a:path w="5022850" h="909954">
                <a:moveTo>
                  <a:pt x="5022404" y="72057"/>
                </a:moveTo>
                <a:lnTo>
                  <a:pt x="5010456" y="72057"/>
                </a:lnTo>
                <a:lnTo>
                  <a:pt x="5010075" y="76397"/>
                </a:lnTo>
                <a:lnTo>
                  <a:pt x="5009439" y="80355"/>
                </a:lnTo>
                <a:lnTo>
                  <a:pt x="5009566" y="79844"/>
                </a:lnTo>
                <a:lnTo>
                  <a:pt x="5022042" y="79844"/>
                </a:lnTo>
                <a:lnTo>
                  <a:pt x="5022341" y="77802"/>
                </a:lnTo>
                <a:lnTo>
                  <a:pt x="5022404" y="72057"/>
                </a:lnTo>
                <a:close/>
              </a:path>
              <a:path w="5022850" h="909954">
                <a:moveTo>
                  <a:pt x="5010075" y="76014"/>
                </a:moveTo>
                <a:lnTo>
                  <a:pt x="5010018" y="76397"/>
                </a:lnTo>
                <a:lnTo>
                  <a:pt x="5010075" y="76014"/>
                </a:lnTo>
                <a:close/>
              </a:path>
              <a:path w="5022850" h="909954">
                <a:moveTo>
                  <a:pt x="5022404" y="68292"/>
                </a:moveTo>
                <a:lnTo>
                  <a:pt x="5010456" y="68292"/>
                </a:lnTo>
                <a:lnTo>
                  <a:pt x="5010392" y="72568"/>
                </a:lnTo>
                <a:lnTo>
                  <a:pt x="5010456" y="72057"/>
                </a:lnTo>
                <a:lnTo>
                  <a:pt x="5022404" y="72057"/>
                </a:lnTo>
                <a:lnTo>
                  <a:pt x="5022404" y="68292"/>
                </a:lnTo>
                <a:close/>
              </a:path>
              <a:path w="5022850" h="909954">
                <a:moveTo>
                  <a:pt x="5022178" y="60377"/>
                </a:moveTo>
                <a:lnTo>
                  <a:pt x="5009757" y="60377"/>
                </a:lnTo>
                <a:lnTo>
                  <a:pt x="5009884" y="61207"/>
                </a:lnTo>
                <a:lnTo>
                  <a:pt x="5010449" y="68778"/>
                </a:lnTo>
                <a:lnTo>
                  <a:pt x="5010456" y="68292"/>
                </a:lnTo>
                <a:lnTo>
                  <a:pt x="5022404" y="68292"/>
                </a:lnTo>
                <a:lnTo>
                  <a:pt x="5022404" y="62892"/>
                </a:lnTo>
                <a:lnTo>
                  <a:pt x="5022178" y="60377"/>
                </a:lnTo>
                <a:close/>
              </a:path>
              <a:path w="5022850" h="909954">
                <a:moveTo>
                  <a:pt x="5009791" y="60787"/>
                </a:moveTo>
                <a:lnTo>
                  <a:pt x="5009825" y="61207"/>
                </a:lnTo>
                <a:lnTo>
                  <a:pt x="5009791" y="60787"/>
                </a:lnTo>
                <a:close/>
              </a:path>
              <a:path w="5022850" h="909954">
                <a:moveTo>
                  <a:pt x="5009757" y="60377"/>
                </a:moveTo>
                <a:lnTo>
                  <a:pt x="5009791" y="60787"/>
                </a:lnTo>
                <a:lnTo>
                  <a:pt x="5009884" y="61207"/>
                </a:lnTo>
                <a:lnTo>
                  <a:pt x="5009757" y="60377"/>
                </a:lnTo>
                <a:close/>
              </a:path>
              <a:path w="5022850" h="909954">
                <a:moveTo>
                  <a:pt x="5020755" y="52910"/>
                </a:moveTo>
                <a:lnTo>
                  <a:pt x="5008041" y="52910"/>
                </a:lnTo>
                <a:lnTo>
                  <a:pt x="5008295" y="53676"/>
                </a:lnTo>
                <a:lnTo>
                  <a:pt x="5009791" y="60787"/>
                </a:lnTo>
                <a:lnTo>
                  <a:pt x="5009757" y="60377"/>
                </a:lnTo>
                <a:lnTo>
                  <a:pt x="5022178" y="60377"/>
                </a:lnTo>
                <a:lnTo>
                  <a:pt x="5022086" y="59356"/>
                </a:lnTo>
                <a:lnTo>
                  <a:pt x="5021959" y="58527"/>
                </a:lnTo>
                <a:lnTo>
                  <a:pt x="5020755" y="52910"/>
                </a:lnTo>
                <a:close/>
              </a:path>
              <a:path w="5022850" h="909954">
                <a:moveTo>
                  <a:pt x="5008069" y="53035"/>
                </a:moveTo>
                <a:lnTo>
                  <a:pt x="5008211" y="53676"/>
                </a:lnTo>
                <a:lnTo>
                  <a:pt x="5008069" y="53035"/>
                </a:lnTo>
                <a:close/>
              </a:path>
              <a:path w="5022850" h="909954">
                <a:moveTo>
                  <a:pt x="5018628" y="45762"/>
                </a:moveTo>
                <a:lnTo>
                  <a:pt x="5005499" y="45762"/>
                </a:lnTo>
                <a:lnTo>
                  <a:pt x="5005753" y="46464"/>
                </a:lnTo>
                <a:lnTo>
                  <a:pt x="5008069" y="53035"/>
                </a:lnTo>
                <a:lnTo>
                  <a:pt x="5020755" y="52910"/>
                </a:lnTo>
                <a:lnTo>
                  <a:pt x="5020180" y="50229"/>
                </a:lnTo>
                <a:lnTo>
                  <a:pt x="5019989" y="49527"/>
                </a:lnTo>
                <a:lnTo>
                  <a:pt x="5018628" y="45762"/>
                </a:lnTo>
                <a:close/>
              </a:path>
              <a:path w="5022850" h="909954">
                <a:moveTo>
                  <a:pt x="5005732" y="46422"/>
                </a:moveTo>
                <a:close/>
              </a:path>
              <a:path w="5022850" h="909954">
                <a:moveTo>
                  <a:pt x="5015905" y="38996"/>
                </a:moveTo>
                <a:lnTo>
                  <a:pt x="5002003" y="38996"/>
                </a:lnTo>
                <a:lnTo>
                  <a:pt x="5002384" y="39635"/>
                </a:lnTo>
                <a:lnTo>
                  <a:pt x="5005732" y="46422"/>
                </a:lnTo>
                <a:lnTo>
                  <a:pt x="5005499" y="45762"/>
                </a:lnTo>
                <a:lnTo>
                  <a:pt x="5018628" y="45762"/>
                </a:lnTo>
                <a:lnTo>
                  <a:pt x="5016875" y="40911"/>
                </a:lnTo>
                <a:lnTo>
                  <a:pt x="5015905" y="38996"/>
                </a:lnTo>
                <a:close/>
              </a:path>
              <a:path w="5022850" h="909954">
                <a:moveTo>
                  <a:pt x="5002141" y="39272"/>
                </a:moveTo>
                <a:lnTo>
                  <a:pt x="5002324" y="39635"/>
                </a:lnTo>
                <a:lnTo>
                  <a:pt x="5002141" y="39272"/>
                </a:lnTo>
                <a:close/>
              </a:path>
              <a:path w="5022850" h="909954">
                <a:moveTo>
                  <a:pt x="5002003" y="38996"/>
                </a:moveTo>
                <a:lnTo>
                  <a:pt x="5002141" y="39272"/>
                </a:lnTo>
                <a:lnTo>
                  <a:pt x="5002384" y="39635"/>
                </a:lnTo>
                <a:lnTo>
                  <a:pt x="5002003" y="38996"/>
                </a:lnTo>
                <a:close/>
              </a:path>
              <a:path w="5022850" h="909954">
                <a:moveTo>
                  <a:pt x="5012638" y="32614"/>
                </a:moveTo>
                <a:lnTo>
                  <a:pt x="4997681" y="32614"/>
                </a:lnTo>
                <a:lnTo>
                  <a:pt x="4998126" y="33252"/>
                </a:lnTo>
                <a:lnTo>
                  <a:pt x="4998194" y="33380"/>
                </a:lnTo>
                <a:lnTo>
                  <a:pt x="5002141" y="39272"/>
                </a:lnTo>
                <a:lnTo>
                  <a:pt x="5002003" y="38996"/>
                </a:lnTo>
                <a:lnTo>
                  <a:pt x="5015905" y="38996"/>
                </a:lnTo>
                <a:lnTo>
                  <a:pt x="5012944" y="33164"/>
                </a:lnTo>
                <a:lnTo>
                  <a:pt x="5012638" y="32614"/>
                </a:lnTo>
                <a:close/>
              </a:path>
              <a:path w="5022850" h="909954">
                <a:moveTo>
                  <a:pt x="4998050" y="33164"/>
                </a:moveTo>
                <a:close/>
              </a:path>
              <a:path w="5022850" h="909954">
                <a:moveTo>
                  <a:pt x="5008790" y="26870"/>
                </a:moveTo>
                <a:lnTo>
                  <a:pt x="4992597" y="26870"/>
                </a:lnTo>
                <a:lnTo>
                  <a:pt x="4993169" y="27444"/>
                </a:lnTo>
                <a:lnTo>
                  <a:pt x="4998050" y="33164"/>
                </a:lnTo>
                <a:lnTo>
                  <a:pt x="4997681" y="32614"/>
                </a:lnTo>
                <a:lnTo>
                  <a:pt x="5012638" y="32614"/>
                </a:lnTo>
                <a:lnTo>
                  <a:pt x="5008790" y="26870"/>
                </a:lnTo>
                <a:close/>
              </a:path>
              <a:path w="5022850" h="909954">
                <a:moveTo>
                  <a:pt x="4992826" y="27134"/>
                </a:moveTo>
                <a:lnTo>
                  <a:pt x="4993095" y="27444"/>
                </a:lnTo>
                <a:lnTo>
                  <a:pt x="4992826" y="27134"/>
                </a:lnTo>
                <a:close/>
              </a:path>
              <a:path w="5022850" h="909954">
                <a:moveTo>
                  <a:pt x="4992597" y="26870"/>
                </a:moveTo>
                <a:lnTo>
                  <a:pt x="4992826" y="27134"/>
                </a:lnTo>
                <a:lnTo>
                  <a:pt x="4993169" y="27444"/>
                </a:lnTo>
                <a:lnTo>
                  <a:pt x="4992597" y="26870"/>
                </a:lnTo>
                <a:close/>
              </a:path>
              <a:path w="5022850" h="909954">
                <a:moveTo>
                  <a:pt x="5004538" y="21700"/>
                </a:moveTo>
                <a:lnTo>
                  <a:pt x="4986814" y="21700"/>
                </a:lnTo>
                <a:lnTo>
                  <a:pt x="4987449" y="22210"/>
                </a:lnTo>
                <a:lnTo>
                  <a:pt x="4992826" y="27134"/>
                </a:lnTo>
                <a:lnTo>
                  <a:pt x="4992597" y="26870"/>
                </a:lnTo>
                <a:lnTo>
                  <a:pt x="5008790" y="26870"/>
                </a:lnTo>
                <a:lnTo>
                  <a:pt x="5007977" y="25657"/>
                </a:lnTo>
                <a:lnTo>
                  <a:pt x="5004538" y="21700"/>
                </a:lnTo>
                <a:close/>
              </a:path>
              <a:path w="5022850" h="909954">
                <a:moveTo>
                  <a:pt x="4987154" y="22007"/>
                </a:moveTo>
                <a:lnTo>
                  <a:pt x="4987378" y="22210"/>
                </a:lnTo>
                <a:lnTo>
                  <a:pt x="4987154" y="22007"/>
                </a:lnTo>
                <a:close/>
              </a:path>
              <a:path w="5022850" h="909954">
                <a:moveTo>
                  <a:pt x="4986814" y="21700"/>
                </a:moveTo>
                <a:lnTo>
                  <a:pt x="4987154" y="22007"/>
                </a:lnTo>
                <a:lnTo>
                  <a:pt x="4987449" y="22210"/>
                </a:lnTo>
                <a:lnTo>
                  <a:pt x="4986814" y="21700"/>
                </a:lnTo>
                <a:close/>
              </a:path>
              <a:path w="5022850" h="909954">
                <a:moveTo>
                  <a:pt x="5000574" y="17360"/>
                </a:moveTo>
                <a:lnTo>
                  <a:pt x="4980394" y="17360"/>
                </a:lnTo>
                <a:lnTo>
                  <a:pt x="4981094" y="17807"/>
                </a:lnTo>
                <a:lnTo>
                  <a:pt x="4987154" y="22007"/>
                </a:lnTo>
                <a:lnTo>
                  <a:pt x="4986814" y="21700"/>
                </a:lnTo>
                <a:lnTo>
                  <a:pt x="5004538" y="21700"/>
                </a:lnTo>
                <a:lnTo>
                  <a:pt x="5001431" y="18126"/>
                </a:lnTo>
                <a:lnTo>
                  <a:pt x="5000574" y="17360"/>
                </a:lnTo>
                <a:close/>
              </a:path>
              <a:path w="5022850" h="909954">
                <a:moveTo>
                  <a:pt x="4980893" y="17702"/>
                </a:moveTo>
                <a:lnTo>
                  <a:pt x="4981044" y="17807"/>
                </a:lnTo>
                <a:lnTo>
                  <a:pt x="4980893" y="17702"/>
                </a:lnTo>
                <a:close/>
              </a:path>
              <a:path w="5022850" h="909954">
                <a:moveTo>
                  <a:pt x="4980394" y="17360"/>
                </a:moveTo>
                <a:lnTo>
                  <a:pt x="4980893" y="17702"/>
                </a:lnTo>
                <a:lnTo>
                  <a:pt x="4981094" y="17807"/>
                </a:lnTo>
                <a:lnTo>
                  <a:pt x="4980394" y="17360"/>
                </a:lnTo>
                <a:close/>
              </a:path>
              <a:path w="5022850" h="909954">
                <a:moveTo>
                  <a:pt x="4996575" y="13786"/>
                </a:moveTo>
                <a:lnTo>
                  <a:pt x="4973340" y="13786"/>
                </a:lnTo>
                <a:lnTo>
                  <a:pt x="4974166" y="14169"/>
                </a:lnTo>
                <a:lnTo>
                  <a:pt x="4980893" y="17702"/>
                </a:lnTo>
                <a:lnTo>
                  <a:pt x="4980394" y="17360"/>
                </a:lnTo>
                <a:lnTo>
                  <a:pt x="5000574" y="17360"/>
                </a:lnTo>
                <a:lnTo>
                  <a:pt x="4996575" y="13786"/>
                </a:lnTo>
                <a:close/>
              </a:path>
              <a:path w="5022850" h="909954">
                <a:moveTo>
                  <a:pt x="4973896" y="14074"/>
                </a:moveTo>
                <a:lnTo>
                  <a:pt x="4974078" y="14169"/>
                </a:lnTo>
                <a:lnTo>
                  <a:pt x="4973896" y="14074"/>
                </a:lnTo>
                <a:close/>
              </a:path>
              <a:path w="5022850" h="909954">
                <a:moveTo>
                  <a:pt x="4973340" y="13786"/>
                </a:moveTo>
                <a:lnTo>
                  <a:pt x="4973896" y="14074"/>
                </a:lnTo>
                <a:lnTo>
                  <a:pt x="4974166" y="14169"/>
                </a:lnTo>
                <a:lnTo>
                  <a:pt x="4973340" y="13786"/>
                </a:lnTo>
                <a:close/>
              </a:path>
              <a:path w="5022850" h="909954">
                <a:moveTo>
                  <a:pt x="4993419" y="11233"/>
                </a:moveTo>
                <a:lnTo>
                  <a:pt x="4965777" y="11233"/>
                </a:lnTo>
                <a:lnTo>
                  <a:pt x="4966349" y="11424"/>
                </a:lnTo>
                <a:lnTo>
                  <a:pt x="4973896" y="14074"/>
                </a:lnTo>
                <a:lnTo>
                  <a:pt x="4973340" y="13786"/>
                </a:lnTo>
                <a:lnTo>
                  <a:pt x="4996575" y="13786"/>
                </a:lnTo>
                <a:lnTo>
                  <a:pt x="4995076" y="12445"/>
                </a:lnTo>
                <a:lnTo>
                  <a:pt x="4994440" y="11935"/>
                </a:lnTo>
                <a:lnTo>
                  <a:pt x="4993419" y="11233"/>
                </a:lnTo>
                <a:close/>
              </a:path>
              <a:path w="5022850" h="909954">
                <a:moveTo>
                  <a:pt x="4966250" y="11398"/>
                </a:moveTo>
                <a:close/>
              </a:path>
              <a:path w="5022850" h="909954">
                <a:moveTo>
                  <a:pt x="4992027" y="10275"/>
                </a:moveTo>
                <a:lnTo>
                  <a:pt x="4961964" y="10275"/>
                </a:lnTo>
                <a:lnTo>
                  <a:pt x="4966250" y="11398"/>
                </a:lnTo>
                <a:lnTo>
                  <a:pt x="4965777" y="11233"/>
                </a:lnTo>
                <a:lnTo>
                  <a:pt x="4993419" y="11233"/>
                </a:lnTo>
                <a:lnTo>
                  <a:pt x="4992027" y="10275"/>
                </a:lnTo>
                <a:close/>
              </a:path>
              <a:path w="5022850" h="909954">
                <a:moveTo>
                  <a:pt x="4991098" y="9637"/>
                </a:moveTo>
                <a:lnTo>
                  <a:pt x="4957896" y="9637"/>
                </a:lnTo>
                <a:lnTo>
                  <a:pt x="4958277" y="9701"/>
                </a:lnTo>
                <a:lnTo>
                  <a:pt x="4962408" y="10403"/>
                </a:lnTo>
                <a:lnTo>
                  <a:pt x="4961964" y="10275"/>
                </a:lnTo>
                <a:lnTo>
                  <a:pt x="4992027" y="10275"/>
                </a:lnTo>
                <a:lnTo>
                  <a:pt x="4991098" y="9637"/>
                </a:lnTo>
                <a:close/>
              </a:path>
              <a:path w="5022850" h="909954">
                <a:moveTo>
                  <a:pt x="4958262" y="9699"/>
                </a:moveTo>
                <a:close/>
              </a:path>
              <a:path w="5022850" h="909954">
                <a:moveTo>
                  <a:pt x="4990449" y="9190"/>
                </a:moveTo>
                <a:lnTo>
                  <a:pt x="4953638" y="9190"/>
                </a:lnTo>
                <a:lnTo>
                  <a:pt x="4958262" y="9699"/>
                </a:lnTo>
                <a:lnTo>
                  <a:pt x="4957896" y="9637"/>
                </a:lnTo>
                <a:lnTo>
                  <a:pt x="4991098" y="9637"/>
                </a:lnTo>
                <a:lnTo>
                  <a:pt x="4990449" y="9190"/>
                </a:lnTo>
                <a:close/>
              </a:path>
              <a:path w="5022850" h="909954">
                <a:moveTo>
                  <a:pt x="4971356" y="0"/>
                </a:moveTo>
                <a:lnTo>
                  <a:pt x="0" y="0"/>
                </a:lnTo>
                <a:lnTo>
                  <a:pt x="0" y="9063"/>
                </a:lnTo>
                <a:lnTo>
                  <a:pt x="4949316" y="9063"/>
                </a:lnTo>
                <a:lnTo>
                  <a:pt x="4954083" y="9254"/>
                </a:lnTo>
                <a:lnTo>
                  <a:pt x="4953638" y="9190"/>
                </a:lnTo>
                <a:lnTo>
                  <a:pt x="4990449" y="9190"/>
                </a:lnTo>
                <a:lnTo>
                  <a:pt x="4987386" y="7084"/>
                </a:lnTo>
                <a:lnTo>
                  <a:pt x="4986750" y="6701"/>
                </a:lnTo>
                <a:lnTo>
                  <a:pt x="4978996" y="2744"/>
                </a:lnTo>
                <a:lnTo>
                  <a:pt x="4978234" y="2425"/>
                </a:lnTo>
                <a:lnTo>
                  <a:pt x="4971356" y="0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66699" y="5635549"/>
            <a:ext cx="33959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Interesse</a:t>
            </a:r>
            <a:r>
              <a:rPr sz="2400" spc="-3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353B"/>
                </a:solidFill>
                <a:latin typeface="Calibri"/>
                <a:cs typeface="Calibri"/>
              </a:rPr>
              <a:t>pela</a:t>
            </a:r>
            <a:r>
              <a:rPr sz="2400" spc="-3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353B"/>
                </a:solidFill>
                <a:latin typeface="Calibri"/>
                <a:cs typeface="Calibri"/>
              </a:rPr>
              <a:t>Comunidade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78452" y="5506211"/>
            <a:ext cx="680085" cy="789940"/>
          </a:xfrm>
          <a:custGeom>
            <a:avLst/>
            <a:gdLst/>
            <a:ahLst/>
            <a:cxnLst/>
            <a:rect l="l" t="t" r="r" b="b"/>
            <a:pathLst>
              <a:path w="680085" h="789939">
                <a:moveTo>
                  <a:pt x="679703" y="0"/>
                </a:moveTo>
                <a:lnTo>
                  <a:pt x="0" y="0"/>
                </a:lnTo>
                <a:lnTo>
                  <a:pt x="0" y="789432"/>
                </a:lnTo>
                <a:lnTo>
                  <a:pt x="679703" y="789432"/>
                </a:lnTo>
                <a:lnTo>
                  <a:pt x="679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489196" y="5132933"/>
            <a:ext cx="59182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5" dirty="0">
                <a:solidFill>
                  <a:srgbClr val="003641"/>
                </a:solidFill>
                <a:latin typeface="Calibri"/>
                <a:cs typeface="Calibri"/>
              </a:rPr>
              <a:t>7</a:t>
            </a:r>
            <a:endParaRPr sz="8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4308</TotalTime>
  <Words>709</Words>
  <Application>Microsoft Office PowerPoint</Application>
  <PresentationFormat>Widescreen</PresentationFormat>
  <Paragraphs>143</Paragraphs>
  <Slides>26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1" baseType="lpstr">
      <vt:lpstr>Arial</vt:lpstr>
      <vt:lpstr>Asap</vt:lpstr>
      <vt:lpstr>Calibri</vt:lpstr>
      <vt:lpstr>Calibri Light</vt:lpstr>
      <vt:lpstr>Office Theme</vt:lpstr>
      <vt:lpstr>Apresentação do PowerPoint</vt:lpstr>
      <vt:lpstr>Maiza Cristine de Souza Rocha  </vt:lpstr>
      <vt:lpstr>Igor Marçal de Oliveira  </vt:lpstr>
      <vt:lpstr>QUEM SOMOS?</vt:lpstr>
      <vt:lpstr>PROPÓSITO Conectar pessoas para  promover justiça financeira  e prosperidade.</vt:lpstr>
      <vt:lpstr>VISÃO</vt:lpstr>
      <vt:lpstr>MISSÃO Promover soluções e experiências  inovadoras e sustentáveis por  meio de cooperação.</vt:lpstr>
      <vt:lpstr>VALORES</vt:lpstr>
      <vt:lpstr>2</vt:lpstr>
      <vt:lpstr>Quanto mais  pessoas escolhem  fazer parte, maior é  a transformação.</vt:lpstr>
      <vt:lpstr>Apresentação do PowerPoint</vt:lpstr>
      <vt:lpstr>4.018</vt:lpstr>
      <vt:lpstr>ATUALMENTE, O SICOOB POSSUI:</vt:lpstr>
      <vt:lpstr>O SICOOB</vt:lpstr>
      <vt:lpstr>Única instituição financeira* presente em 350 municípios</vt:lpstr>
      <vt:lpstr>A CADA DIA NOS  TORNAMOS MAIS FORTES</vt:lpstr>
      <vt:lpstr>Apresentação do PowerPoint</vt:lpstr>
      <vt:lpstr>ATUALMENTE, O SICOOB  CREDICOPE POSSUI:</vt:lpstr>
      <vt:lpstr>GRANDES NÚMEROS  DO SICOOB CREDICOPE (em R$ Milhões)</vt:lpstr>
      <vt:lpstr>GRANDES NÚMEROS  DO SICOOB CREDICOPE (em R$ Milhões)</vt:lpstr>
      <vt:lpstr>GRANDES NÚMEROS  DO SICOOB CREDICOPE (em R$ Milhões)</vt:lpstr>
      <vt:lpstr>GRANDES NÚMEROS  DO SICOOB CREDICOPE (em R$ Milhões)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ENCONTRO RETENÇÃO  DE RIQUEZAS NO  MUNICÍPIO!</dc:title>
  <dc:creator>1003 - Elcio de Souza Rabelo Junior</dc:creator>
  <cp:lastModifiedBy>ti</cp:lastModifiedBy>
  <cp:revision>15</cp:revision>
  <dcterms:created xsi:type="dcterms:W3CDTF">2022-12-09T19:46:02Z</dcterms:created>
  <dcterms:modified xsi:type="dcterms:W3CDTF">2023-09-18T20:01:42Z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2022-12-07T00:00:00Z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2022-12-09T00:00:00Z</vt:filetime>
  </property>
</Properties>
</file>