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1"/>
  </p:notesMasterIdLst>
  <p:sldIdLst>
    <p:sldId id="257" r:id="rId5"/>
    <p:sldId id="310" r:id="rId6"/>
    <p:sldId id="302" r:id="rId7"/>
    <p:sldId id="284" r:id="rId8"/>
    <p:sldId id="303" r:id="rId9"/>
    <p:sldId id="258" r:id="rId10"/>
    <p:sldId id="309" r:id="rId11"/>
    <p:sldId id="259" r:id="rId12"/>
    <p:sldId id="305" r:id="rId13"/>
    <p:sldId id="260" r:id="rId14"/>
    <p:sldId id="261" r:id="rId15"/>
    <p:sldId id="262" r:id="rId16"/>
    <p:sldId id="306" r:id="rId17"/>
    <p:sldId id="307" r:id="rId18"/>
    <p:sldId id="308" r:id="rId19"/>
    <p:sldId id="264" r:id="rId20"/>
    <p:sldId id="265" r:id="rId21"/>
    <p:sldId id="266" r:id="rId22"/>
    <p:sldId id="268" r:id="rId23"/>
    <p:sldId id="269" r:id="rId24"/>
    <p:sldId id="311" r:id="rId25"/>
    <p:sldId id="271" r:id="rId26"/>
    <p:sldId id="273" r:id="rId27"/>
    <p:sldId id="275" r:id="rId28"/>
    <p:sldId id="283" r:id="rId29"/>
    <p:sldId id="304" r:id="rId30"/>
    <p:sldId id="285" r:id="rId31"/>
    <p:sldId id="282" r:id="rId32"/>
    <p:sldId id="299" r:id="rId33"/>
    <p:sldId id="300" r:id="rId34"/>
    <p:sldId id="301" r:id="rId35"/>
    <p:sldId id="293" r:id="rId36"/>
    <p:sldId id="294" r:id="rId37"/>
    <p:sldId id="295" r:id="rId38"/>
    <p:sldId id="296" r:id="rId39"/>
    <p:sldId id="297" r:id="rId40"/>
  </p:sldIdLst>
  <p:sldSz cx="12192000" cy="6858000"/>
  <p:notesSz cx="6858000" cy="9144000"/>
  <p:embeddedFontLst>
    <p:embeddedFont>
      <p:font typeface="Montserrat" panose="00000800000000000000" pitchFamily="50" charset="0"/>
      <p:regular r:id="rId42"/>
      <p:bold r:id="rId43"/>
      <p:italic r:id="rId44"/>
      <p:boldItalic r:id="rId45"/>
    </p:embeddedFont>
    <p:embeddedFont>
      <p:font typeface="Sicoob Sans" panose="020B0503020204030204" pitchFamily="34" charset="0"/>
      <p:regular r:id="rId46"/>
      <p:bold r:id="rId47"/>
      <p:italic r:id="rId48"/>
      <p:boldItalic r:id="rId49"/>
    </p:embeddedFont>
    <p:embeddedFont>
      <p:font typeface="Sicoob Sans bold" panose="020B0803020204030204" pitchFamily="34" charset="0"/>
      <p:bold r:id="rId50"/>
    </p:embeddedFont>
    <p:embeddedFont>
      <p:font typeface="Sicoob Sans RC" panose="020B0503020204030204"/>
      <p:regular r:id="rId51"/>
      <p:bold r:id="rId52"/>
      <p:italic r:id="rId53"/>
      <p:boldItalic r:id="rId54"/>
    </p:embeddedFont>
    <p:embeddedFont>
      <p:font typeface="Sicoob Sans RC3" panose="020B0503020204030204"/>
      <p:regular r:id="rId55"/>
      <p:bold r:id="rId56"/>
      <p:italic r:id="rId57"/>
      <p:boldItalic r:id="rId58"/>
    </p:embeddedFont>
    <p:embeddedFont>
      <p:font typeface="Sicoob Script" panose="03080502040307070305" pitchFamily="66" charset="0"/>
      <p:regular r:id="rId59"/>
      <p:bold r:id="rId60"/>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PT Padrão 24" id="{FF77F8B7-54BF-4087-B284-E1E4620CA3F5}">
          <p14:sldIdLst>
            <p14:sldId id="257"/>
            <p14:sldId id="310"/>
            <p14:sldId id="302"/>
            <p14:sldId id="284"/>
            <p14:sldId id="303"/>
            <p14:sldId id="258"/>
            <p14:sldId id="309"/>
            <p14:sldId id="259"/>
            <p14:sldId id="305"/>
            <p14:sldId id="260"/>
            <p14:sldId id="261"/>
            <p14:sldId id="262"/>
            <p14:sldId id="306"/>
            <p14:sldId id="307"/>
            <p14:sldId id="308"/>
            <p14:sldId id="264"/>
            <p14:sldId id="265"/>
            <p14:sldId id="266"/>
            <p14:sldId id="268"/>
            <p14:sldId id="269"/>
            <p14:sldId id="311"/>
            <p14:sldId id="271"/>
            <p14:sldId id="273"/>
            <p14:sldId id="275"/>
            <p14:sldId id="283"/>
            <p14:sldId id="304"/>
            <p14:sldId id="285"/>
          </p14:sldIdLst>
        </p14:section>
        <p14:section name="Ícones" id="{CCDD6B85-F73D-4DD5-970B-68AA1B00F842}">
          <p14:sldIdLst>
            <p14:sldId id="282"/>
            <p14:sldId id="299"/>
            <p14:sldId id="300"/>
            <p14:sldId id="301"/>
            <p14:sldId id="293"/>
            <p14:sldId id="294"/>
            <p14:sldId id="295"/>
            <p14:sldId id="296"/>
            <p14:sldId id="2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AFA0"/>
    <a:srgbClr val="26B1A2"/>
    <a:srgbClr val="38B2A5"/>
    <a:srgbClr val="4BB4A7"/>
    <a:srgbClr val="5EB5AA"/>
    <a:srgbClr val="003641"/>
    <a:srgbClr val="00AE9D"/>
    <a:srgbClr val="1EB3A5"/>
    <a:srgbClr val="3CB9AC"/>
    <a:srgbClr val="5BBE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79EDC4-D5ED-6D4D-8540-3831F99E80B5}" v="3" dt="2024-11-25T18:28:26.2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186" y="6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Araujo da Silva (Loggia)" userId="a75a3cfb-bfda-465f-97df-4c04b075814a" providerId="ADAL" clId="{675F4141-2827-9143-858B-A82F9533C9C8}"/>
    <pc:docChg chg="undo custSel addSld modSld modSection">
      <pc:chgData name="Jonathan Araujo da Silva (Loggia)" userId="a75a3cfb-bfda-465f-97df-4c04b075814a" providerId="ADAL" clId="{675F4141-2827-9143-858B-A82F9533C9C8}" dt="2024-11-22T13:50:34.999" v="58" actId="1076"/>
      <pc:docMkLst>
        <pc:docMk/>
      </pc:docMkLst>
      <pc:sldChg chg="modSp mod">
        <pc:chgData name="Jonathan Araujo da Silva (Loggia)" userId="a75a3cfb-bfda-465f-97df-4c04b075814a" providerId="ADAL" clId="{675F4141-2827-9143-858B-A82F9533C9C8}" dt="2024-11-22T13:29:31.639" v="6" actId="1076"/>
        <pc:sldMkLst>
          <pc:docMk/>
          <pc:sldMk cId="0" sldId="257"/>
        </pc:sldMkLst>
        <pc:spChg chg="mod">
          <ac:chgData name="Jonathan Araujo da Silva (Loggia)" userId="a75a3cfb-bfda-465f-97df-4c04b075814a" providerId="ADAL" clId="{675F4141-2827-9143-858B-A82F9533C9C8}" dt="2024-11-22T13:29:31.639" v="6" actId="1076"/>
          <ac:spMkLst>
            <pc:docMk/>
            <pc:sldMk cId="0" sldId="257"/>
            <ac:spMk id="33" creationId="{00000000-0000-0000-0000-000000000000}"/>
          </ac:spMkLst>
        </pc:spChg>
      </pc:sldChg>
      <pc:sldChg chg="addSp delSp modSp mod">
        <pc:chgData name="Jonathan Araujo da Silva (Loggia)" userId="a75a3cfb-bfda-465f-97df-4c04b075814a" providerId="ADAL" clId="{675F4141-2827-9143-858B-A82F9533C9C8}" dt="2024-11-22T13:50:34.999" v="58" actId="1076"/>
        <pc:sldMkLst>
          <pc:docMk/>
          <pc:sldMk cId="2316924076" sldId="303"/>
        </pc:sldMkLst>
        <pc:spChg chg="add del mod">
          <ac:chgData name="Jonathan Araujo da Silva (Loggia)" userId="a75a3cfb-bfda-465f-97df-4c04b075814a" providerId="ADAL" clId="{675F4141-2827-9143-858B-A82F9533C9C8}" dt="2024-11-22T13:49:22.957" v="47" actId="478"/>
          <ac:spMkLst>
            <pc:docMk/>
            <pc:sldMk cId="2316924076" sldId="303"/>
            <ac:spMk id="2" creationId="{7CA16588-80E4-E7F1-A415-9BE89DEC3C22}"/>
          </ac:spMkLst>
        </pc:spChg>
        <pc:spChg chg="add mod">
          <ac:chgData name="Jonathan Araujo da Silva (Loggia)" userId="a75a3cfb-bfda-465f-97df-4c04b075814a" providerId="ADAL" clId="{675F4141-2827-9143-858B-A82F9533C9C8}" dt="2024-11-22T13:49:48.633" v="52" actId="207"/>
          <ac:spMkLst>
            <pc:docMk/>
            <pc:sldMk cId="2316924076" sldId="303"/>
            <ac:spMk id="3" creationId="{8EF4EF68-CF22-1DAC-CD0C-4AAB4647B8E3}"/>
          </ac:spMkLst>
        </pc:spChg>
        <pc:spChg chg="mod">
          <ac:chgData name="Jonathan Araujo da Silva (Loggia)" userId="a75a3cfb-bfda-465f-97df-4c04b075814a" providerId="ADAL" clId="{675F4141-2827-9143-858B-A82F9533C9C8}" dt="2024-11-22T13:50:10.943" v="57" actId="1076"/>
          <ac:spMkLst>
            <pc:docMk/>
            <pc:sldMk cId="2316924076" sldId="303"/>
            <ac:spMk id="341" creationId="{00000000-0000-0000-0000-000000000000}"/>
          </ac:spMkLst>
        </pc:spChg>
        <pc:picChg chg="mod modCrop">
          <ac:chgData name="Jonathan Araujo da Silva (Loggia)" userId="a75a3cfb-bfda-465f-97df-4c04b075814a" providerId="ADAL" clId="{675F4141-2827-9143-858B-A82F9533C9C8}" dt="2024-11-22T13:50:34.999" v="58" actId="1076"/>
          <ac:picMkLst>
            <pc:docMk/>
            <pc:sldMk cId="2316924076" sldId="303"/>
            <ac:picMk id="11" creationId="{0D5B8476-49ED-17C6-0B87-404DA74DCA35}"/>
          </ac:picMkLst>
        </pc:picChg>
      </pc:sldChg>
      <pc:sldChg chg="addSp delSp modSp new mod">
        <pc:chgData name="Jonathan Araujo da Silva (Loggia)" userId="a75a3cfb-bfda-465f-97df-4c04b075814a" providerId="ADAL" clId="{675F4141-2827-9143-858B-A82F9533C9C8}" dt="2024-11-22T13:44:42.799" v="35" actId="478"/>
        <pc:sldMkLst>
          <pc:docMk/>
          <pc:sldMk cId="365406911" sldId="310"/>
        </pc:sldMkLst>
        <pc:spChg chg="del">
          <ac:chgData name="Jonathan Araujo da Silva (Loggia)" userId="a75a3cfb-bfda-465f-97df-4c04b075814a" providerId="ADAL" clId="{675F4141-2827-9143-858B-A82F9533C9C8}" dt="2024-11-22T13:29:54.808" v="8" actId="478"/>
          <ac:spMkLst>
            <pc:docMk/>
            <pc:sldMk cId="365406911" sldId="310"/>
            <ac:spMk id="2" creationId="{86BFC345-0AB4-43F1-5ED8-5D23D827FEB2}"/>
          </ac:spMkLst>
        </pc:spChg>
        <pc:spChg chg="del">
          <ac:chgData name="Jonathan Araujo da Silva (Loggia)" userId="a75a3cfb-bfda-465f-97df-4c04b075814a" providerId="ADAL" clId="{675F4141-2827-9143-858B-A82F9533C9C8}" dt="2024-11-22T13:29:54.808" v="8" actId="478"/>
          <ac:spMkLst>
            <pc:docMk/>
            <pc:sldMk cId="365406911" sldId="310"/>
            <ac:spMk id="3" creationId="{6B55BE7F-AC66-FD00-D70F-E28A4F93965B}"/>
          </ac:spMkLst>
        </pc:spChg>
        <pc:spChg chg="del">
          <ac:chgData name="Jonathan Araujo da Silva (Loggia)" userId="a75a3cfb-bfda-465f-97df-4c04b075814a" providerId="ADAL" clId="{675F4141-2827-9143-858B-A82F9533C9C8}" dt="2024-11-22T13:29:54.808" v="8" actId="478"/>
          <ac:spMkLst>
            <pc:docMk/>
            <pc:sldMk cId="365406911" sldId="310"/>
            <ac:spMk id="4" creationId="{DBFE67D3-C99F-2986-4507-44332C18C6AD}"/>
          </ac:spMkLst>
        </pc:spChg>
        <pc:spChg chg="del">
          <ac:chgData name="Jonathan Araujo da Silva (Loggia)" userId="a75a3cfb-bfda-465f-97df-4c04b075814a" providerId="ADAL" clId="{675F4141-2827-9143-858B-A82F9533C9C8}" dt="2024-11-22T13:29:54.808" v="8" actId="478"/>
          <ac:spMkLst>
            <pc:docMk/>
            <pc:sldMk cId="365406911" sldId="310"/>
            <ac:spMk id="5" creationId="{F1055301-CA42-1630-DDF7-AA22A8076D2A}"/>
          </ac:spMkLst>
        </pc:spChg>
        <pc:spChg chg="del">
          <ac:chgData name="Jonathan Araujo da Silva (Loggia)" userId="a75a3cfb-bfda-465f-97df-4c04b075814a" providerId="ADAL" clId="{675F4141-2827-9143-858B-A82F9533C9C8}" dt="2024-11-22T13:29:54.808" v="8" actId="478"/>
          <ac:spMkLst>
            <pc:docMk/>
            <pc:sldMk cId="365406911" sldId="310"/>
            <ac:spMk id="6" creationId="{AA69DD8D-CB25-76B5-3AF0-707A2A69BB69}"/>
          </ac:spMkLst>
        </pc:spChg>
        <pc:spChg chg="del">
          <ac:chgData name="Jonathan Araujo da Silva (Loggia)" userId="a75a3cfb-bfda-465f-97df-4c04b075814a" providerId="ADAL" clId="{675F4141-2827-9143-858B-A82F9533C9C8}" dt="2024-11-22T13:29:54.808" v="8" actId="478"/>
          <ac:spMkLst>
            <pc:docMk/>
            <pc:sldMk cId="365406911" sldId="310"/>
            <ac:spMk id="7" creationId="{559ECAB8-C63F-5A09-054D-1901ADD8965F}"/>
          </ac:spMkLst>
        </pc:spChg>
        <pc:spChg chg="del">
          <ac:chgData name="Jonathan Araujo da Silva (Loggia)" userId="a75a3cfb-bfda-465f-97df-4c04b075814a" providerId="ADAL" clId="{675F4141-2827-9143-858B-A82F9533C9C8}" dt="2024-11-22T13:29:54.808" v="8" actId="478"/>
          <ac:spMkLst>
            <pc:docMk/>
            <pc:sldMk cId="365406911" sldId="310"/>
            <ac:spMk id="8" creationId="{F70931E3-DFF8-E192-15A9-0EB615712B9E}"/>
          </ac:spMkLst>
        </pc:spChg>
        <pc:spChg chg="del">
          <ac:chgData name="Jonathan Araujo da Silva (Loggia)" userId="a75a3cfb-bfda-465f-97df-4c04b075814a" providerId="ADAL" clId="{675F4141-2827-9143-858B-A82F9533C9C8}" dt="2024-11-22T13:29:54.808" v="8" actId="478"/>
          <ac:spMkLst>
            <pc:docMk/>
            <pc:sldMk cId="365406911" sldId="310"/>
            <ac:spMk id="9" creationId="{634F7AF8-42CE-0EC9-E359-65C1F6AFF6E0}"/>
          </ac:spMkLst>
        </pc:spChg>
        <pc:spChg chg="del">
          <ac:chgData name="Jonathan Araujo da Silva (Loggia)" userId="a75a3cfb-bfda-465f-97df-4c04b075814a" providerId="ADAL" clId="{675F4141-2827-9143-858B-A82F9533C9C8}" dt="2024-11-22T13:29:54.808" v="8" actId="478"/>
          <ac:spMkLst>
            <pc:docMk/>
            <pc:sldMk cId="365406911" sldId="310"/>
            <ac:spMk id="10" creationId="{3389BF11-1FAA-3ABD-891F-8D3EBD3F8ACE}"/>
          </ac:spMkLst>
        </pc:spChg>
        <pc:spChg chg="del">
          <ac:chgData name="Jonathan Araujo da Silva (Loggia)" userId="a75a3cfb-bfda-465f-97df-4c04b075814a" providerId="ADAL" clId="{675F4141-2827-9143-858B-A82F9533C9C8}" dt="2024-11-22T13:29:54.808" v="8" actId="478"/>
          <ac:spMkLst>
            <pc:docMk/>
            <pc:sldMk cId="365406911" sldId="310"/>
            <ac:spMk id="11" creationId="{9E12A115-BFAC-FA9C-23DE-DD9D10C1C651}"/>
          </ac:spMkLst>
        </pc:spChg>
        <pc:spChg chg="add mod">
          <ac:chgData name="Jonathan Araujo da Silva (Loggia)" userId="a75a3cfb-bfda-465f-97df-4c04b075814a" providerId="ADAL" clId="{675F4141-2827-9143-858B-A82F9533C9C8}" dt="2024-11-22T13:31:41.721" v="16" actId="1076"/>
          <ac:spMkLst>
            <pc:docMk/>
            <pc:sldMk cId="365406911" sldId="310"/>
            <ac:spMk id="12" creationId="{14F7676C-23D0-E14C-C528-3D855732A0BD}"/>
          </ac:spMkLst>
        </pc:spChg>
        <pc:spChg chg="add mod">
          <ac:chgData name="Jonathan Araujo da Silva (Loggia)" userId="a75a3cfb-bfda-465f-97df-4c04b075814a" providerId="ADAL" clId="{675F4141-2827-9143-858B-A82F9533C9C8}" dt="2024-11-22T13:43:58.905" v="33" actId="1076"/>
          <ac:spMkLst>
            <pc:docMk/>
            <pc:sldMk cId="365406911" sldId="310"/>
            <ac:spMk id="13" creationId="{4518DA28-F25E-BDC7-FA19-F70C674EDAF3}"/>
          </ac:spMkLst>
        </pc:spChg>
        <pc:spChg chg="add mod">
          <ac:chgData name="Jonathan Araujo da Silva (Loggia)" userId="a75a3cfb-bfda-465f-97df-4c04b075814a" providerId="ADAL" clId="{675F4141-2827-9143-858B-A82F9533C9C8}" dt="2024-11-22T13:33:22.047" v="28" actId="14100"/>
          <ac:spMkLst>
            <pc:docMk/>
            <pc:sldMk cId="365406911" sldId="310"/>
            <ac:spMk id="15" creationId="{4A0A2F59-ADAE-4B2B-AB5A-BF7AF4F73E06}"/>
          </ac:spMkLst>
        </pc:spChg>
        <pc:spChg chg="add mod">
          <ac:chgData name="Jonathan Araujo da Silva (Loggia)" userId="a75a3cfb-bfda-465f-97df-4c04b075814a" providerId="ADAL" clId="{675F4141-2827-9143-858B-A82F9533C9C8}" dt="2024-11-22T13:44:40.464" v="34"/>
          <ac:spMkLst>
            <pc:docMk/>
            <pc:sldMk cId="365406911" sldId="310"/>
            <ac:spMk id="18" creationId="{6C92D13E-67D1-3C99-70D0-8E0FAEC25DF2}"/>
          </ac:spMkLst>
        </pc:spChg>
        <pc:grpChg chg="add del mod">
          <ac:chgData name="Jonathan Araujo da Silva (Loggia)" userId="a75a3cfb-bfda-465f-97df-4c04b075814a" providerId="ADAL" clId="{675F4141-2827-9143-858B-A82F9533C9C8}" dt="2024-11-22T13:44:42.799" v="35" actId="478"/>
          <ac:grpSpMkLst>
            <pc:docMk/>
            <pc:sldMk cId="365406911" sldId="310"/>
            <ac:grpSpMk id="16" creationId="{66A30F01-F1CD-738E-CCD8-8FDF42D5FC0D}"/>
          </ac:grpSpMkLst>
        </pc:grpChg>
        <pc:picChg chg="add mod">
          <ac:chgData name="Jonathan Araujo da Silva (Loggia)" userId="a75a3cfb-bfda-465f-97df-4c04b075814a" providerId="ADAL" clId="{675F4141-2827-9143-858B-A82F9533C9C8}" dt="2024-11-22T13:33:12.756" v="25" actId="14100"/>
          <ac:picMkLst>
            <pc:docMk/>
            <pc:sldMk cId="365406911" sldId="310"/>
            <ac:picMk id="14" creationId="{D6409F59-DB25-88D4-A163-AD7D31CBB0F5}"/>
          </ac:picMkLst>
        </pc:picChg>
        <pc:picChg chg="add mod">
          <ac:chgData name="Jonathan Araujo da Silva (Loggia)" userId="a75a3cfb-bfda-465f-97df-4c04b075814a" providerId="ADAL" clId="{675F4141-2827-9143-858B-A82F9533C9C8}" dt="2024-11-22T13:44:40.464" v="34"/>
          <ac:picMkLst>
            <pc:docMk/>
            <pc:sldMk cId="365406911" sldId="310"/>
            <ac:picMk id="17" creationId="{54BFE978-1D29-79A5-52A6-732FD0326CF2}"/>
          </ac:picMkLst>
        </pc:picChg>
      </pc:sldChg>
    </pc:docChg>
  </pc:docChgLst>
  <pc:docChgLst>
    <pc:chgData name="Fagner De Souza Carvalho" userId="1540cb03-c7d8-46af-a400-264d1f54256b" providerId="ADAL" clId="{1079EDC4-D5ED-6D4D-8540-3831F99E80B5}"/>
    <pc:docChg chg="undo custSel modSld">
      <pc:chgData name="Fagner De Souza Carvalho" userId="1540cb03-c7d8-46af-a400-264d1f54256b" providerId="ADAL" clId="{1079EDC4-D5ED-6D4D-8540-3831F99E80B5}" dt="2024-11-25T18:28:27.177" v="3" actId="1076"/>
      <pc:docMkLst>
        <pc:docMk/>
      </pc:docMkLst>
      <pc:sldChg chg="addSp modSp mod">
        <pc:chgData name="Fagner De Souza Carvalho" userId="1540cb03-c7d8-46af-a400-264d1f54256b" providerId="ADAL" clId="{1079EDC4-D5ED-6D4D-8540-3831F99E80B5}" dt="2024-11-25T18:28:27.177" v="3" actId="1076"/>
        <pc:sldMkLst>
          <pc:docMk/>
          <pc:sldMk cId="3712027744" sldId="309"/>
        </pc:sldMkLst>
        <pc:picChg chg="add mod">
          <ac:chgData name="Fagner De Souza Carvalho" userId="1540cb03-c7d8-46af-a400-264d1f54256b" providerId="ADAL" clId="{1079EDC4-D5ED-6D4D-8540-3831F99E80B5}" dt="2024-11-25T18:28:26.204" v="1" actId="571"/>
          <ac:picMkLst>
            <pc:docMk/>
            <pc:sldMk cId="3712027744" sldId="309"/>
            <ac:picMk id="2" creationId="{974CC7B9-26C8-F578-9766-BCD024969A8A}"/>
          </ac:picMkLst>
        </pc:picChg>
        <pc:picChg chg="mod">
          <ac:chgData name="Fagner De Souza Carvalho" userId="1540cb03-c7d8-46af-a400-264d1f54256b" providerId="ADAL" clId="{1079EDC4-D5ED-6D4D-8540-3831F99E80B5}" dt="2024-11-25T18:28:27.177" v="3" actId="1076"/>
          <ac:picMkLst>
            <pc:docMk/>
            <pc:sldMk cId="3712027744" sldId="309"/>
            <ac:picMk id="5" creationId="{91BA75A4-594F-BA9D-200D-815D41B783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4AFD0-EC5D-4372-B325-9D620D5D652D}" type="datetimeFigureOut">
              <a:rPr lang="pt-BR" smtClean="0"/>
              <a:t>28/11/2024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4EB99-5822-419B-993D-EC90C9E428FA}" type="slidenum">
              <a:rPr lang="pt-BR" smtClean="0"/>
              <a:t>‹nº›</a:t>
            </a:fld>
            <a:endParaRPr lang="pt-BR"/>
          </a:p>
        </p:txBody>
      </p:sp>
    </p:spTree>
    <p:extLst>
      <p:ext uri="{BB962C8B-B14F-4D97-AF65-F5344CB8AC3E}">
        <p14:creationId xmlns:p14="http://schemas.microsoft.com/office/powerpoint/2010/main" val="3172634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D4EB99-5822-419B-993D-EC90C9E428FA}" type="slidenum">
              <a:rPr lang="pt-BR" smtClean="0"/>
              <a:t>1</a:t>
            </a:fld>
            <a:endParaRPr lang="pt-BR"/>
          </a:p>
        </p:txBody>
      </p:sp>
    </p:spTree>
    <p:extLst>
      <p:ext uri="{BB962C8B-B14F-4D97-AF65-F5344CB8AC3E}">
        <p14:creationId xmlns:p14="http://schemas.microsoft.com/office/powerpoint/2010/main" val="3946029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6D4EB99-5822-419B-993D-EC90C9E428FA}" type="slidenum">
              <a:rPr lang="pt-BR" smtClean="0"/>
              <a:t>21</a:t>
            </a:fld>
            <a:endParaRPr lang="pt-BR"/>
          </a:p>
        </p:txBody>
      </p:sp>
    </p:spTree>
    <p:extLst>
      <p:ext uri="{BB962C8B-B14F-4D97-AF65-F5344CB8AC3E}">
        <p14:creationId xmlns:p14="http://schemas.microsoft.com/office/powerpoint/2010/main" val="40384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268678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2608651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1620617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r>
              <a:rPr lang="pt-BR"/>
              <a:t>Ícones SICOOB</a:t>
            </a:r>
          </a:p>
        </p:txBody>
      </p:sp>
    </p:spTree>
    <p:extLst>
      <p:ext uri="{BB962C8B-B14F-4D97-AF65-F5344CB8AC3E}">
        <p14:creationId xmlns:p14="http://schemas.microsoft.com/office/powerpoint/2010/main" val="3542866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FF8089-BFFF-EB23-1890-9266F6EFA676}"/>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A9FE7E26-F73F-A48E-666C-5AA39AD1C4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A2D0406-EDA0-187A-2D90-2CD2E3EAAEE0}"/>
              </a:ext>
            </a:extLst>
          </p:cNvPr>
          <p:cNvSpPr>
            <a:spLocks noGrp="1"/>
          </p:cNvSpPr>
          <p:nvPr>
            <p:ph type="dt" sz="half" idx="10"/>
          </p:nvPr>
        </p:nvSpPr>
        <p:spPr/>
        <p:txBody>
          <a:bodyPr/>
          <a:lstStyle/>
          <a:p>
            <a:fld id="{05DE629D-840F-4F9F-A196-D905C182272B}" type="datetimeFigureOut">
              <a:rPr lang="pt-BR" smtClean="0"/>
              <a:t>28/11/2024</a:t>
            </a:fld>
            <a:endParaRPr lang="pt-BR"/>
          </a:p>
        </p:txBody>
      </p:sp>
      <p:sp>
        <p:nvSpPr>
          <p:cNvPr id="5" name="Espaço Reservado para Rodapé 4">
            <a:extLst>
              <a:ext uri="{FF2B5EF4-FFF2-40B4-BE49-F238E27FC236}">
                <a16:creationId xmlns:a16="http://schemas.microsoft.com/office/drawing/2014/main" id="{A6D9D96D-6101-0C19-0862-CDA53C4D2DC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04370C3-A001-2A3C-3923-C057E2368ED3}"/>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108019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EFEF14-4E77-36C9-D3BE-82815C373D62}"/>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99A4DE10-872E-FDF7-9F34-CBAF52D0029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A9473E8-E870-2E00-FDC8-F894B7A68D62}"/>
              </a:ext>
            </a:extLst>
          </p:cNvPr>
          <p:cNvSpPr>
            <a:spLocks noGrp="1"/>
          </p:cNvSpPr>
          <p:nvPr>
            <p:ph type="dt" sz="half" idx="10"/>
          </p:nvPr>
        </p:nvSpPr>
        <p:spPr/>
        <p:txBody>
          <a:bodyPr/>
          <a:lstStyle/>
          <a:p>
            <a:fld id="{05DE629D-840F-4F9F-A196-D905C182272B}" type="datetimeFigureOut">
              <a:rPr lang="pt-BR" smtClean="0"/>
              <a:t>28/11/2024</a:t>
            </a:fld>
            <a:endParaRPr lang="pt-BR"/>
          </a:p>
        </p:txBody>
      </p:sp>
      <p:sp>
        <p:nvSpPr>
          <p:cNvPr id="5" name="Espaço Reservado para Rodapé 4">
            <a:extLst>
              <a:ext uri="{FF2B5EF4-FFF2-40B4-BE49-F238E27FC236}">
                <a16:creationId xmlns:a16="http://schemas.microsoft.com/office/drawing/2014/main" id="{9FF9D393-890E-95AF-E19C-35BB4B01250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CC8F99D-4D7D-8F95-6DF3-ACB5166A6646}"/>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471083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0B53F04-2DA5-7B04-4783-C63279C61BF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F1CB7BFE-1C3F-D5CB-015F-5DC93480D492}"/>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F2D92D1-8483-2F14-D0E4-667D12F82B7A}"/>
              </a:ext>
            </a:extLst>
          </p:cNvPr>
          <p:cNvSpPr>
            <a:spLocks noGrp="1"/>
          </p:cNvSpPr>
          <p:nvPr>
            <p:ph type="dt" sz="half" idx="10"/>
          </p:nvPr>
        </p:nvSpPr>
        <p:spPr/>
        <p:txBody>
          <a:bodyPr/>
          <a:lstStyle/>
          <a:p>
            <a:fld id="{05DE629D-840F-4F9F-A196-D905C182272B}" type="datetimeFigureOut">
              <a:rPr lang="pt-BR" smtClean="0"/>
              <a:t>28/11/2024</a:t>
            </a:fld>
            <a:endParaRPr lang="pt-BR"/>
          </a:p>
        </p:txBody>
      </p:sp>
      <p:sp>
        <p:nvSpPr>
          <p:cNvPr id="5" name="Espaço Reservado para Rodapé 4">
            <a:extLst>
              <a:ext uri="{FF2B5EF4-FFF2-40B4-BE49-F238E27FC236}">
                <a16:creationId xmlns:a16="http://schemas.microsoft.com/office/drawing/2014/main" id="{A65CBFE1-73EA-3732-21FC-8D35EA72124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E66FD88-6D8D-1280-2647-A29C95AA698A}"/>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4196411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and photos">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25E2A0C-A4CF-D145-C96E-D4042F08BAAB}"/>
              </a:ext>
            </a:extLst>
          </p:cNvPr>
          <p:cNvSpPr>
            <a:spLocks noGrp="1"/>
          </p:cNvSpPr>
          <p:nvPr>
            <p:ph type="pic" sz="quarter" idx="10"/>
          </p:nvPr>
        </p:nvSpPr>
        <p:spPr>
          <a:xfrm>
            <a:off x="2548890" y="3520460"/>
            <a:ext cx="1062832" cy="1062832"/>
          </a:xfrm>
        </p:spPr>
        <p:txBody>
          <a:bodyPr>
            <a:normAutofit/>
          </a:bodyPr>
          <a:lstStyle>
            <a:lvl1pPr marL="0" indent="0" algn="ctr">
              <a:buNone/>
              <a:defRPr sz="700">
                <a:solidFill>
                  <a:schemeClr val="tx2"/>
                </a:solidFill>
              </a:defRPr>
            </a:lvl1pPr>
          </a:lstStyle>
          <a:p>
            <a:endParaRPr lang="en-RU"/>
          </a:p>
        </p:txBody>
      </p:sp>
      <p:sp>
        <p:nvSpPr>
          <p:cNvPr id="3" name="Picture Placeholder 2">
            <a:extLst>
              <a:ext uri="{FF2B5EF4-FFF2-40B4-BE49-F238E27FC236}">
                <a16:creationId xmlns:a16="http://schemas.microsoft.com/office/drawing/2014/main" id="{66ED8EE3-AE7C-BBDE-73D4-82306EF8A6AC}"/>
              </a:ext>
            </a:extLst>
          </p:cNvPr>
          <p:cNvSpPr>
            <a:spLocks noGrp="1"/>
          </p:cNvSpPr>
          <p:nvPr>
            <p:ph type="pic" sz="quarter" idx="11"/>
          </p:nvPr>
        </p:nvSpPr>
        <p:spPr>
          <a:xfrm>
            <a:off x="4049310" y="3520460"/>
            <a:ext cx="1062832" cy="1062832"/>
          </a:xfrm>
        </p:spPr>
        <p:txBody>
          <a:bodyPr>
            <a:normAutofit/>
          </a:bodyPr>
          <a:lstStyle>
            <a:lvl1pPr marL="0" indent="0" algn="ctr">
              <a:buNone/>
              <a:defRPr sz="700">
                <a:solidFill>
                  <a:schemeClr val="tx2"/>
                </a:solidFill>
              </a:defRPr>
            </a:lvl1pPr>
          </a:lstStyle>
          <a:p>
            <a:endParaRPr lang="en-RU"/>
          </a:p>
        </p:txBody>
      </p:sp>
      <p:sp>
        <p:nvSpPr>
          <p:cNvPr id="4" name="Picture Placeholder 2">
            <a:extLst>
              <a:ext uri="{FF2B5EF4-FFF2-40B4-BE49-F238E27FC236}">
                <a16:creationId xmlns:a16="http://schemas.microsoft.com/office/drawing/2014/main" id="{144FB2B8-87A0-0014-D9C5-FBC59B2FBA92}"/>
              </a:ext>
            </a:extLst>
          </p:cNvPr>
          <p:cNvSpPr>
            <a:spLocks noGrp="1"/>
          </p:cNvSpPr>
          <p:nvPr>
            <p:ph type="pic" sz="quarter" idx="12"/>
          </p:nvPr>
        </p:nvSpPr>
        <p:spPr>
          <a:xfrm>
            <a:off x="5549730" y="3520460"/>
            <a:ext cx="1062832" cy="1062832"/>
          </a:xfrm>
        </p:spPr>
        <p:txBody>
          <a:bodyPr>
            <a:normAutofit/>
          </a:bodyPr>
          <a:lstStyle>
            <a:lvl1pPr marL="0" indent="0" algn="ctr">
              <a:buNone/>
              <a:defRPr sz="700">
                <a:solidFill>
                  <a:schemeClr val="tx2"/>
                </a:solidFill>
              </a:defRPr>
            </a:lvl1pPr>
          </a:lstStyle>
          <a:p>
            <a:endParaRPr lang="en-RU"/>
          </a:p>
        </p:txBody>
      </p:sp>
      <p:sp>
        <p:nvSpPr>
          <p:cNvPr id="5" name="Picture Placeholder 2">
            <a:extLst>
              <a:ext uri="{FF2B5EF4-FFF2-40B4-BE49-F238E27FC236}">
                <a16:creationId xmlns:a16="http://schemas.microsoft.com/office/drawing/2014/main" id="{46B12E98-DAFC-9A1D-957E-C5F615567B60}"/>
              </a:ext>
            </a:extLst>
          </p:cNvPr>
          <p:cNvSpPr>
            <a:spLocks noGrp="1"/>
          </p:cNvSpPr>
          <p:nvPr>
            <p:ph type="pic" sz="quarter" idx="13"/>
          </p:nvPr>
        </p:nvSpPr>
        <p:spPr>
          <a:xfrm>
            <a:off x="7050150" y="3520460"/>
            <a:ext cx="1062832" cy="1062832"/>
          </a:xfrm>
        </p:spPr>
        <p:txBody>
          <a:bodyPr>
            <a:normAutofit/>
          </a:bodyPr>
          <a:lstStyle>
            <a:lvl1pPr marL="0" indent="0" algn="ctr">
              <a:buNone/>
              <a:defRPr sz="700">
                <a:solidFill>
                  <a:schemeClr val="tx2"/>
                </a:solidFill>
              </a:defRPr>
            </a:lvl1pPr>
          </a:lstStyle>
          <a:p>
            <a:endParaRPr lang="en-RU"/>
          </a:p>
        </p:txBody>
      </p:sp>
      <p:sp>
        <p:nvSpPr>
          <p:cNvPr id="6" name="Picture Placeholder 2">
            <a:extLst>
              <a:ext uri="{FF2B5EF4-FFF2-40B4-BE49-F238E27FC236}">
                <a16:creationId xmlns:a16="http://schemas.microsoft.com/office/drawing/2014/main" id="{3EC653F3-803F-21C2-AB85-11A7C762A22D}"/>
              </a:ext>
            </a:extLst>
          </p:cNvPr>
          <p:cNvSpPr>
            <a:spLocks noGrp="1"/>
          </p:cNvSpPr>
          <p:nvPr>
            <p:ph type="pic" sz="quarter" idx="14"/>
          </p:nvPr>
        </p:nvSpPr>
        <p:spPr>
          <a:xfrm>
            <a:off x="8550570" y="3520460"/>
            <a:ext cx="1062832" cy="1062832"/>
          </a:xfrm>
        </p:spPr>
        <p:txBody>
          <a:bodyPr>
            <a:normAutofit/>
          </a:bodyPr>
          <a:lstStyle>
            <a:lvl1pPr marL="0" indent="0" algn="ctr">
              <a:buNone/>
              <a:defRPr sz="700">
                <a:solidFill>
                  <a:schemeClr val="tx2"/>
                </a:solidFill>
              </a:defRPr>
            </a:lvl1pPr>
          </a:lstStyle>
          <a:p>
            <a:endParaRPr lang="en-RU"/>
          </a:p>
        </p:txBody>
      </p:sp>
      <p:sp>
        <p:nvSpPr>
          <p:cNvPr id="7" name="Picture Placeholder 2">
            <a:extLst>
              <a:ext uri="{FF2B5EF4-FFF2-40B4-BE49-F238E27FC236}">
                <a16:creationId xmlns:a16="http://schemas.microsoft.com/office/drawing/2014/main" id="{07764A48-3D9D-03CC-17D0-8EC0239CD07E}"/>
              </a:ext>
            </a:extLst>
          </p:cNvPr>
          <p:cNvSpPr>
            <a:spLocks noGrp="1"/>
          </p:cNvSpPr>
          <p:nvPr>
            <p:ph type="pic" sz="quarter" idx="15"/>
          </p:nvPr>
        </p:nvSpPr>
        <p:spPr>
          <a:xfrm>
            <a:off x="2567940" y="2122190"/>
            <a:ext cx="1062832" cy="1062832"/>
          </a:xfrm>
        </p:spPr>
        <p:txBody>
          <a:bodyPr>
            <a:normAutofit/>
          </a:bodyPr>
          <a:lstStyle>
            <a:lvl1pPr marL="0" indent="0" algn="ctr">
              <a:buNone/>
              <a:defRPr sz="700">
                <a:solidFill>
                  <a:schemeClr val="tx2"/>
                </a:solidFill>
              </a:defRPr>
            </a:lvl1pPr>
          </a:lstStyle>
          <a:p>
            <a:endParaRPr lang="en-RU"/>
          </a:p>
        </p:txBody>
      </p:sp>
      <p:sp>
        <p:nvSpPr>
          <p:cNvPr id="8" name="Picture Placeholder 2">
            <a:extLst>
              <a:ext uri="{FF2B5EF4-FFF2-40B4-BE49-F238E27FC236}">
                <a16:creationId xmlns:a16="http://schemas.microsoft.com/office/drawing/2014/main" id="{F1E2F212-9C96-142B-5DBC-37C7CBF7C228}"/>
              </a:ext>
            </a:extLst>
          </p:cNvPr>
          <p:cNvSpPr>
            <a:spLocks noGrp="1"/>
          </p:cNvSpPr>
          <p:nvPr>
            <p:ph type="pic" sz="quarter" idx="16"/>
          </p:nvPr>
        </p:nvSpPr>
        <p:spPr>
          <a:xfrm>
            <a:off x="4068360" y="2122190"/>
            <a:ext cx="1062832" cy="1062832"/>
          </a:xfrm>
        </p:spPr>
        <p:txBody>
          <a:bodyPr>
            <a:normAutofit/>
          </a:bodyPr>
          <a:lstStyle>
            <a:lvl1pPr marL="0" indent="0" algn="ctr">
              <a:buNone/>
              <a:defRPr sz="700">
                <a:solidFill>
                  <a:schemeClr val="tx2"/>
                </a:solidFill>
              </a:defRPr>
            </a:lvl1pPr>
          </a:lstStyle>
          <a:p>
            <a:endParaRPr lang="en-RU"/>
          </a:p>
        </p:txBody>
      </p:sp>
      <p:sp>
        <p:nvSpPr>
          <p:cNvPr id="9" name="Picture Placeholder 2">
            <a:extLst>
              <a:ext uri="{FF2B5EF4-FFF2-40B4-BE49-F238E27FC236}">
                <a16:creationId xmlns:a16="http://schemas.microsoft.com/office/drawing/2014/main" id="{2C7A9BA7-2C25-CC0C-2DBA-459078EDC7BA}"/>
              </a:ext>
            </a:extLst>
          </p:cNvPr>
          <p:cNvSpPr>
            <a:spLocks noGrp="1"/>
          </p:cNvSpPr>
          <p:nvPr>
            <p:ph type="pic" sz="quarter" idx="17"/>
          </p:nvPr>
        </p:nvSpPr>
        <p:spPr>
          <a:xfrm>
            <a:off x="5568780" y="2122190"/>
            <a:ext cx="1062832" cy="1062832"/>
          </a:xfrm>
        </p:spPr>
        <p:txBody>
          <a:bodyPr>
            <a:normAutofit/>
          </a:bodyPr>
          <a:lstStyle>
            <a:lvl1pPr marL="0" indent="0" algn="ctr">
              <a:buNone/>
              <a:defRPr sz="700">
                <a:solidFill>
                  <a:schemeClr val="tx2"/>
                </a:solidFill>
              </a:defRPr>
            </a:lvl1pPr>
          </a:lstStyle>
          <a:p>
            <a:endParaRPr lang="en-RU"/>
          </a:p>
        </p:txBody>
      </p:sp>
      <p:sp>
        <p:nvSpPr>
          <p:cNvPr id="10" name="Picture Placeholder 2">
            <a:extLst>
              <a:ext uri="{FF2B5EF4-FFF2-40B4-BE49-F238E27FC236}">
                <a16:creationId xmlns:a16="http://schemas.microsoft.com/office/drawing/2014/main" id="{2354F2E9-9F71-84C7-43E6-E7FB20B80A44}"/>
              </a:ext>
            </a:extLst>
          </p:cNvPr>
          <p:cNvSpPr>
            <a:spLocks noGrp="1"/>
          </p:cNvSpPr>
          <p:nvPr>
            <p:ph type="pic" sz="quarter" idx="18"/>
          </p:nvPr>
        </p:nvSpPr>
        <p:spPr>
          <a:xfrm>
            <a:off x="7069200" y="2122190"/>
            <a:ext cx="1062832" cy="1062832"/>
          </a:xfrm>
        </p:spPr>
        <p:txBody>
          <a:bodyPr>
            <a:normAutofit/>
          </a:bodyPr>
          <a:lstStyle>
            <a:lvl1pPr marL="0" indent="0" algn="ctr">
              <a:buNone/>
              <a:defRPr sz="700">
                <a:solidFill>
                  <a:schemeClr val="tx2"/>
                </a:solidFill>
              </a:defRPr>
            </a:lvl1pPr>
          </a:lstStyle>
          <a:p>
            <a:endParaRPr lang="en-RU"/>
          </a:p>
        </p:txBody>
      </p:sp>
      <p:sp>
        <p:nvSpPr>
          <p:cNvPr id="11" name="Picture Placeholder 2">
            <a:extLst>
              <a:ext uri="{FF2B5EF4-FFF2-40B4-BE49-F238E27FC236}">
                <a16:creationId xmlns:a16="http://schemas.microsoft.com/office/drawing/2014/main" id="{2FA28A32-B997-2441-DA04-F0DF25F89992}"/>
              </a:ext>
            </a:extLst>
          </p:cNvPr>
          <p:cNvSpPr>
            <a:spLocks noGrp="1"/>
          </p:cNvSpPr>
          <p:nvPr>
            <p:ph type="pic" sz="quarter" idx="19"/>
          </p:nvPr>
        </p:nvSpPr>
        <p:spPr>
          <a:xfrm>
            <a:off x="8569620" y="2122190"/>
            <a:ext cx="1062832" cy="1062832"/>
          </a:xfrm>
        </p:spPr>
        <p:txBody>
          <a:bodyPr>
            <a:normAutofit/>
          </a:bodyPr>
          <a:lstStyle>
            <a:lvl1pPr marL="0" indent="0" algn="ctr">
              <a:buNone/>
              <a:defRPr sz="700">
                <a:solidFill>
                  <a:schemeClr val="tx2"/>
                </a:solidFill>
              </a:defRPr>
            </a:lvl1pPr>
          </a:lstStyle>
          <a:p>
            <a:endParaRPr lang="en-RU"/>
          </a:p>
        </p:txBody>
      </p:sp>
    </p:spTree>
    <p:extLst>
      <p:ext uri="{BB962C8B-B14F-4D97-AF65-F5344CB8AC3E}">
        <p14:creationId xmlns:p14="http://schemas.microsoft.com/office/powerpoint/2010/main" val="344417479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04589116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 with photos">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3" name="Picture Placeholder 2">
            <a:extLst>
              <a:ext uri="{FF2B5EF4-FFF2-40B4-BE49-F238E27FC236}">
                <a16:creationId xmlns:a16="http://schemas.microsoft.com/office/drawing/2014/main" id="{A31913C2-704E-C46C-A53F-0E31B6C72D45}"/>
              </a:ext>
            </a:extLst>
          </p:cNvPr>
          <p:cNvSpPr>
            <a:spLocks noGrp="1"/>
          </p:cNvSpPr>
          <p:nvPr>
            <p:ph type="pic" sz="quarter" idx="10"/>
          </p:nvPr>
        </p:nvSpPr>
        <p:spPr>
          <a:xfrm>
            <a:off x="2548890" y="3520460"/>
            <a:ext cx="1062832" cy="1062832"/>
          </a:xfrm>
        </p:spPr>
        <p:txBody>
          <a:bodyPr>
            <a:normAutofit/>
          </a:bodyPr>
          <a:lstStyle>
            <a:lvl1pPr marL="0" indent="0" algn="ctr">
              <a:buNone/>
              <a:defRPr sz="700">
                <a:solidFill>
                  <a:schemeClr val="tx2"/>
                </a:solidFill>
              </a:defRPr>
            </a:lvl1pPr>
          </a:lstStyle>
          <a:p>
            <a:endParaRPr lang="en-RU"/>
          </a:p>
        </p:txBody>
      </p:sp>
      <p:sp>
        <p:nvSpPr>
          <p:cNvPr id="4" name="Picture Placeholder 2">
            <a:extLst>
              <a:ext uri="{FF2B5EF4-FFF2-40B4-BE49-F238E27FC236}">
                <a16:creationId xmlns:a16="http://schemas.microsoft.com/office/drawing/2014/main" id="{0427FE9B-62C8-E5FD-D6FC-83B4704D6C54}"/>
              </a:ext>
            </a:extLst>
          </p:cNvPr>
          <p:cNvSpPr>
            <a:spLocks noGrp="1"/>
          </p:cNvSpPr>
          <p:nvPr>
            <p:ph type="pic" sz="quarter" idx="11"/>
          </p:nvPr>
        </p:nvSpPr>
        <p:spPr>
          <a:xfrm>
            <a:off x="4049310" y="3520460"/>
            <a:ext cx="1062832" cy="1062832"/>
          </a:xfrm>
        </p:spPr>
        <p:txBody>
          <a:bodyPr>
            <a:normAutofit/>
          </a:bodyPr>
          <a:lstStyle>
            <a:lvl1pPr marL="0" indent="0" algn="ctr">
              <a:buNone/>
              <a:defRPr sz="700">
                <a:solidFill>
                  <a:schemeClr val="tx2"/>
                </a:solidFill>
              </a:defRPr>
            </a:lvl1pPr>
          </a:lstStyle>
          <a:p>
            <a:endParaRPr lang="en-RU"/>
          </a:p>
        </p:txBody>
      </p:sp>
      <p:sp>
        <p:nvSpPr>
          <p:cNvPr id="5" name="Picture Placeholder 2">
            <a:extLst>
              <a:ext uri="{FF2B5EF4-FFF2-40B4-BE49-F238E27FC236}">
                <a16:creationId xmlns:a16="http://schemas.microsoft.com/office/drawing/2014/main" id="{F7EAEA19-1C50-2C7F-BE4C-0AA9813A1C13}"/>
              </a:ext>
            </a:extLst>
          </p:cNvPr>
          <p:cNvSpPr>
            <a:spLocks noGrp="1"/>
          </p:cNvSpPr>
          <p:nvPr>
            <p:ph type="pic" sz="quarter" idx="12"/>
          </p:nvPr>
        </p:nvSpPr>
        <p:spPr>
          <a:xfrm>
            <a:off x="5549730" y="3520460"/>
            <a:ext cx="1062832" cy="1062832"/>
          </a:xfrm>
        </p:spPr>
        <p:txBody>
          <a:bodyPr>
            <a:normAutofit/>
          </a:bodyPr>
          <a:lstStyle>
            <a:lvl1pPr marL="0" indent="0" algn="ctr">
              <a:buNone/>
              <a:defRPr sz="700">
                <a:solidFill>
                  <a:schemeClr val="tx2"/>
                </a:solidFill>
              </a:defRPr>
            </a:lvl1pPr>
          </a:lstStyle>
          <a:p>
            <a:endParaRPr lang="en-RU"/>
          </a:p>
        </p:txBody>
      </p:sp>
      <p:sp>
        <p:nvSpPr>
          <p:cNvPr id="6" name="Picture Placeholder 2">
            <a:extLst>
              <a:ext uri="{FF2B5EF4-FFF2-40B4-BE49-F238E27FC236}">
                <a16:creationId xmlns:a16="http://schemas.microsoft.com/office/drawing/2014/main" id="{1AD6986F-DC33-45B5-2E98-B6DCF6F6D63B}"/>
              </a:ext>
            </a:extLst>
          </p:cNvPr>
          <p:cNvSpPr>
            <a:spLocks noGrp="1"/>
          </p:cNvSpPr>
          <p:nvPr>
            <p:ph type="pic" sz="quarter" idx="13"/>
          </p:nvPr>
        </p:nvSpPr>
        <p:spPr>
          <a:xfrm>
            <a:off x="7050150" y="3520460"/>
            <a:ext cx="1062832" cy="1062832"/>
          </a:xfrm>
        </p:spPr>
        <p:txBody>
          <a:bodyPr>
            <a:normAutofit/>
          </a:bodyPr>
          <a:lstStyle>
            <a:lvl1pPr marL="0" indent="0" algn="ctr">
              <a:buNone/>
              <a:defRPr sz="700">
                <a:solidFill>
                  <a:schemeClr val="tx2"/>
                </a:solidFill>
              </a:defRPr>
            </a:lvl1pPr>
          </a:lstStyle>
          <a:p>
            <a:endParaRPr lang="en-RU"/>
          </a:p>
        </p:txBody>
      </p:sp>
      <p:sp>
        <p:nvSpPr>
          <p:cNvPr id="7" name="Picture Placeholder 2">
            <a:extLst>
              <a:ext uri="{FF2B5EF4-FFF2-40B4-BE49-F238E27FC236}">
                <a16:creationId xmlns:a16="http://schemas.microsoft.com/office/drawing/2014/main" id="{CDA93510-1CA3-661E-C18B-212C9E548A3F}"/>
              </a:ext>
            </a:extLst>
          </p:cNvPr>
          <p:cNvSpPr>
            <a:spLocks noGrp="1"/>
          </p:cNvSpPr>
          <p:nvPr>
            <p:ph type="pic" sz="quarter" idx="14"/>
          </p:nvPr>
        </p:nvSpPr>
        <p:spPr>
          <a:xfrm>
            <a:off x="8550570" y="3520460"/>
            <a:ext cx="1062832" cy="1062832"/>
          </a:xfrm>
        </p:spPr>
        <p:txBody>
          <a:bodyPr>
            <a:normAutofit/>
          </a:bodyPr>
          <a:lstStyle>
            <a:lvl1pPr marL="0" indent="0" algn="ctr">
              <a:buNone/>
              <a:defRPr sz="700">
                <a:solidFill>
                  <a:schemeClr val="tx2"/>
                </a:solidFill>
              </a:defRPr>
            </a:lvl1pPr>
          </a:lstStyle>
          <a:p>
            <a:endParaRPr lang="en-RU"/>
          </a:p>
        </p:txBody>
      </p:sp>
      <p:sp>
        <p:nvSpPr>
          <p:cNvPr id="8" name="Picture Placeholder 2">
            <a:extLst>
              <a:ext uri="{FF2B5EF4-FFF2-40B4-BE49-F238E27FC236}">
                <a16:creationId xmlns:a16="http://schemas.microsoft.com/office/drawing/2014/main" id="{06306864-8E7C-D46E-0B1E-714CB79A8E67}"/>
              </a:ext>
            </a:extLst>
          </p:cNvPr>
          <p:cNvSpPr>
            <a:spLocks noGrp="1"/>
          </p:cNvSpPr>
          <p:nvPr>
            <p:ph type="pic" sz="quarter" idx="15"/>
          </p:nvPr>
        </p:nvSpPr>
        <p:spPr>
          <a:xfrm>
            <a:off x="2567940" y="2122190"/>
            <a:ext cx="1062832" cy="1062832"/>
          </a:xfrm>
        </p:spPr>
        <p:txBody>
          <a:bodyPr>
            <a:normAutofit/>
          </a:bodyPr>
          <a:lstStyle>
            <a:lvl1pPr marL="0" indent="0" algn="ctr">
              <a:buNone/>
              <a:defRPr sz="700">
                <a:solidFill>
                  <a:schemeClr val="tx2"/>
                </a:solidFill>
              </a:defRPr>
            </a:lvl1pPr>
          </a:lstStyle>
          <a:p>
            <a:endParaRPr lang="en-RU"/>
          </a:p>
        </p:txBody>
      </p:sp>
      <p:sp>
        <p:nvSpPr>
          <p:cNvPr id="9" name="Picture Placeholder 2">
            <a:extLst>
              <a:ext uri="{FF2B5EF4-FFF2-40B4-BE49-F238E27FC236}">
                <a16:creationId xmlns:a16="http://schemas.microsoft.com/office/drawing/2014/main" id="{4670BACB-4660-D76C-770C-625F0FA9D400}"/>
              </a:ext>
            </a:extLst>
          </p:cNvPr>
          <p:cNvSpPr>
            <a:spLocks noGrp="1"/>
          </p:cNvSpPr>
          <p:nvPr>
            <p:ph type="pic" sz="quarter" idx="16"/>
          </p:nvPr>
        </p:nvSpPr>
        <p:spPr>
          <a:xfrm>
            <a:off x="4068360" y="2122190"/>
            <a:ext cx="1062832" cy="1062832"/>
          </a:xfrm>
        </p:spPr>
        <p:txBody>
          <a:bodyPr>
            <a:normAutofit/>
          </a:bodyPr>
          <a:lstStyle>
            <a:lvl1pPr marL="0" indent="0" algn="ctr">
              <a:buNone/>
              <a:defRPr sz="700">
                <a:solidFill>
                  <a:schemeClr val="tx2"/>
                </a:solidFill>
              </a:defRPr>
            </a:lvl1pPr>
          </a:lstStyle>
          <a:p>
            <a:endParaRPr lang="en-RU"/>
          </a:p>
        </p:txBody>
      </p:sp>
      <p:sp>
        <p:nvSpPr>
          <p:cNvPr id="10" name="Picture Placeholder 2">
            <a:extLst>
              <a:ext uri="{FF2B5EF4-FFF2-40B4-BE49-F238E27FC236}">
                <a16:creationId xmlns:a16="http://schemas.microsoft.com/office/drawing/2014/main" id="{0672ADA3-D7C0-4C58-D1EA-D2A573C3BC1D}"/>
              </a:ext>
            </a:extLst>
          </p:cNvPr>
          <p:cNvSpPr>
            <a:spLocks noGrp="1"/>
          </p:cNvSpPr>
          <p:nvPr>
            <p:ph type="pic" sz="quarter" idx="17"/>
          </p:nvPr>
        </p:nvSpPr>
        <p:spPr>
          <a:xfrm>
            <a:off x="5568780" y="2122190"/>
            <a:ext cx="1062832" cy="1062832"/>
          </a:xfrm>
        </p:spPr>
        <p:txBody>
          <a:bodyPr>
            <a:normAutofit/>
          </a:bodyPr>
          <a:lstStyle>
            <a:lvl1pPr marL="0" indent="0" algn="ctr">
              <a:buNone/>
              <a:defRPr sz="700">
                <a:solidFill>
                  <a:schemeClr val="tx2"/>
                </a:solidFill>
              </a:defRPr>
            </a:lvl1pPr>
          </a:lstStyle>
          <a:p>
            <a:endParaRPr lang="en-RU"/>
          </a:p>
        </p:txBody>
      </p:sp>
      <p:sp>
        <p:nvSpPr>
          <p:cNvPr id="11" name="Picture Placeholder 2">
            <a:extLst>
              <a:ext uri="{FF2B5EF4-FFF2-40B4-BE49-F238E27FC236}">
                <a16:creationId xmlns:a16="http://schemas.microsoft.com/office/drawing/2014/main" id="{0D3AB075-CA1C-E399-C243-E6AE1F6063F2}"/>
              </a:ext>
            </a:extLst>
          </p:cNvPr>
          <p:cNvSpPr>
            <a:spLocks noGrp="1"/>
          </p:cNvSpPr>
          <p:nvPr>
            <p:ph type="pic" sz="quarter" idx="18"/>
          </p:nvPr>
        </p:nvSpPr>
        <p:spPr>
          <a:xfrm>
            <a:off x="7069200" y="2122190"/>
            <a:ext cx="1062832" cy="1062832"/>
          </a:xfrm>
        </p:spPr>
        <p:txBody>
          <a:bodyPr>
            <a:normAutofit/>
          </a:bodyPr>
          <a:lstStyle>
            <a:lvl1pPr marL="0" indent="0" algn="ctr">
              <a:buNone/>
              <a:defRPr sz="700">
                <a:solidFill>
                  <a:schemeClr val="tx2"/>
                </a:solidFill>
              </a:defRPr>
            </a:lvl1pPr>
          </a:lstStyle>
          <a:p>
            <a:endParaRPr lang="en-RU"/>
          </a:p>
        </p:txBody>
      </p:sp>
      <p:sp>
        <p:nvSpPr>
          <p:cNvPr id="12" name="Picture Placeholder 2">
            <a:extLst>
              <a:ext uri="{FF2B5EF4-FFF2-40B4-BE49-F238E27FC236}">
                <a16:creationId xmlns:a16="http://schemas.microsoft.com/office/drawing/2014/main" id="{90AE469B-FC41-D79F-E181-7CAAB526E999}"/>
              </a:ext>
            </a:extLst>
          </p:cNvPr>
          <p:cNvSpPr>
            <a:spLocks noGrp="1"/>
          </p:cNvSpPr>
          <p:nvPr>
            <p:ph type="pic" sz="quarter" idx="19"/>
          </p:nvPr>
        </p:nvSpPr>
        <p:spPr>
          <a:xfrm>
            <a:off x="8569620" y="2122190"/>
            <a:ext cx="1062832" cy="1062832"/>
          </a:xfrm>
        </p:spPr>
        <p:txBody>
          <a:bodyPr>
            <a:normAutofit/>
          </a:bodyPr>
          <a:lstStyle>
            <a:lvl1pPr marL="0" indent="0" algn="ctr">
              <a:buNone/>
              <a:defRPr sz="700">
                <a:solidFill>
                  <a:schemeClr val="tx2"/>
                </a:solidFill>
              </a:defRPr>
            </a:lvl1pPr>
          </a:lstStyle>
          <a:p>
            <a:endParaRPr lang="en-RU"/>
          </a:p>
        </p:txBody>
      </p:sp>
    </p:spTree>
    <p:extLst>
      <p:ext uri="{BB962C8B-B14F-4D97-AF65-F5344CB8AC3E}">
        <p14:creationId xmlns:p14="http://schemas.microsoft.com/office/powerpoint/2010/main" val="59050045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BEDCEB8-4005-4A44-9A80-0FD3E4DD01A6}"/>
              </a:ext>
            </a:extLst>
          </p:cNvPr>
          <p:cNvSpPr>
            <a:spLocks noGrp="1"/>
          </p:cNvSpPr>
          <p:nvPr>
            <p:ph type="pic" sz="quarter" idx="10"/>
          </p:nvPr>
        </p:nvSpPr>
        <p:spPr>
          <a:xfrm>
            <a:off x="382270"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7" name="Picture Placeholder 2">
            <a:extLst>
              <a:ext uri="{FF2B5EF4-FFF2-40B4-BE49-F238E27FC236}">
                <a16:creationId xmlns:a16="http://schemas.microsoft.com/office/drawing/2014/main" id="{A0B78733-C83C-4F45-8E52-1B0CA64C03D9}"/>
              </a:ext>
            </a:extLst>
          </p:cNvPr>
          <p:cNvSpPr>
            <a:spLocks noGrp="1"/>
          </p:cNvSpPr>
          <p:nvPr>
            <p:ph type="pic" sz="quarter" idx="11"/>
          </p:nvPr>
        </p:nvSpPr>
        <p:spPr>
          <a:xfrm>
            <a:off x="1437621"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8" name="Picture Placeholder 2">
            <a:extLst>
              <a:ext uri="{FF2B5EF4-FFF2-40B4-BE49-F238E27FC236}">
                <a16:creationId xmlns:a16="http://schemas.microsoft.com/office/drawing/2014/main" id="{4BC8BF96-647F-064C-B617-5351D64DA60F}"/>
              </a:ext>
            </a:extLst>
          </p:cNvPr>
          <p:cNvSpPr>
            <a:spLocks noGrp="1"/>
          </p:cNvSpPr>
          <p:nvPr>
            <p:ph type="pic" sz="quarter" idx="12"/>
          </p:nvPr>
        </p:nvSpPr>
        <p:spPr>
          <a:xfrm>
            <a:off x="2492972"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9" name="Picture Placeholder 2">
            <a:extLst>
              <a:ext uri="{FF2B5EF4-FFF2-40B4-BE49-F238E27FC236}">
                <a16:creationId xmlns:a16="http://schemas.microsoft.com/office/drawing/2014/main" id="{A6629B9A-D494-964B-987B-69D6316FD9CA}"/>
              </a:ext>
            </a:extLst>
          </p:cNvPr>
          <p:cNvSpPr>
            <a:spLocks noGrp="1"/>
          </p:cNvSpPr>
          <p:nvPr>
            <p:ph type="pic" sz="quarter" idx="13"/>
          </p:nvPr>
        </p:nvSpPr>
        <p:spPr>
          <a:xfrm>
            <a:off x="3548323"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0" name="Picture Placeholder 2">
            <a:extLst>
              <a:ext uri="{FF2B5EF4-FFF2-40B4-BE49-F238E27FC236}">
                <a16:creationId xmlns:a16="http://schemas.microsoft.com/office/drawing/2014/main" id="{4CA44942-D7BE-534A-B524-D3FDD5838D83}"/>
              </a:ext>
            </a:extLst>
          </p:cNvPr>
          <p:cNvSpPr>
            <a:spLocks noGrp="1"/>
          </p:cNvSpPr>
          <p:nvPr>
            <p:ph type="pic" sz="quarter" idx="14"/>
          </p:nvPr>
        </p:nvSpPr>
        <p:spPr>
          <a:xfrm>
            <a:off x="4603674"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1" name="Picture Placeholder 2">
            <a:extLst>
              <a:ext uri="{FF2B5EF4-FFF2-40B4-BE49-F238E27FC236}">
                <a16:creationId xmlns:a16="http://schemas.microsoft.com/office/drawing/2014/main" id="{44E5F805-5052-484B-BC1A-3BCDD4595912}"/>
              </a:ext>
            </a:extLst>
          </p:cNvPr>
          <p:cNvSpPr>
            <a:spLocks noGrp="1"/>
          </p:cNvSpPr>
          <p:nvPr>
            <p:ph type="pic" sz="quarter" idx="15"/>
          </p:nvPr>
        </p:nvSpPr>
        <p:spPr>
          <a:xfrm>
            <a:off x="5659025"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2" name="Picture Placeholder 2">
            <a:extLst>
              <a:ext uri="{FF2B5EF4-FFF2-40B4-BE49-F238E27FC236}">
                <a16:creationId xmlns:a16="http://schemas.microsoft.com/office/drawing/2014/main" id="{47471B14-B534-AD4F-A2C0-BAA777C6ED4B}"/>
              </a:ext>
            </a:extLst>
          </p:cNvPr>
          <p:cNvSpPr>
            <a:spLocks noGrp="1"/>
          </p:cNvSpPr>
          <p:nvPr>
            <p:ph type="pic" sz="quarter" idx="16"/>
          </p:nvPr>
        </p:nvSpPr>
        <p:spPr>
          <a:xfrm>
            <a:off x="6714376"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3" name="Picture Placeholder 2">
            <a:extLst>
              <a:ext uri="{FF2B5EF4-FFF2-40B4-BE49-F238E27FC236}">
                <a16:creationId xmlns:a16="http://schemas.microsoft.com/office/drawing/2014/main" id="{D6279E48-EA1B-F342-B848-86E689DB6C25}"/>
              </a:ext>
            </a:extLst>
          </p:cNvPr>
          <p:cNvSpPr>
            <a:spLocks noGrp="1"/>
          </p:cNvSpPr>
          <p:nvPr>
            <p:ph type="pic" sz="quarter" idx="17"/>
          </p:nvPr>
        </p:nvSpPr>
        <p:spPr>
          <a:xfrm>
            <a:off x="7769727"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4" name="Picture Placeholder 2">
            <a:extLst>
              <a:ext uri="{FF2B5EF4-FFF2-40B4-BE49-F238E27FC236}">
                <a16:creationId xmlns:a16="http://schemas.microsoft.com/office/drawing/2014/main" id="{2801DD6C-AE5B-914E-854A-0BB096966BE3}"/>
              </a:ext>
            </a:extLst>
          </p:cNvPr>
          <p:cNvSpPr>
            <a:spLocks noGrp="1"/>
          </p:cNvSpPr>
          <p:nvPr>
            <p:ph type="pic" sz="quarter" idx="18"/>
          </p:nvPr>
        </p:nvSpPr>
        <p:spPr>
          <a:xfrm>
            <a:off x="8825078"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5" name="Picture Placeholder 2">
            <a:extLst>
              <a:ext uri="{FF2B5EF4-FFF2-40B4-BE49-F238E27FC236}">
                <a16:creationId xmlns:a16="http://schemas.microsoft.com/office/drawing/2014/main" id="{CF0EAB9E-CFC9-B54A-99A2-D027872EF7C4}"/>
              </a:ext>
            </a:extLst>
          </p:cNvPr>
          <p:cNvSpPr>
            <a:spLocks noGrp="1"/>
          </p:cNvSpPr>
          <p:nvPr>
            <p:ph type="pic" sz="quarter" idx="19"/>
          </p:nvPr>
        </p:nvSpPr>
        <p:spPr>
          <a:xfrm>
            <a:off x="9880429"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6" name="Picture Placeholder 2">
            <a:extLst>
              <a:ext uri="{FF2B5EF4-FFF2-40B4-BE49-F238E27FC236}">
                <a16:creationId xmlns:a16="http://schemas.microsoft.com/office/drawing/2014/main" id="{BB8F4AF2-0DA2-9147-BBCA-1E9AD5875C2C}"/>
              </a:ext>
            </a:extLst>
          </p:cNvPr>
          <p:cNvSpPr>
            <a:spLocks noGrp="1"/>
          </p:cNvSpPr>
          <p:nvPr>
            <p:ph type="pic" sz="quarter" idx="20"/>
          </p:nvPr>
        </p:nvSpPr>
        <p:spPr>
          <a:xfrm>
            <a:off x="10935777" y="43579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7" name="Picture Placeholder 2">
            <a:extLst>
              <a:ext uri="{FF2B5EF4-FFF2-40B4-BE49-F238E27FC236}">
                <a16:creationId xmlns:a16="http://schemas.microsoft.com/office/drawing/2014/main" id="{12BF5382-BD0B-9C41-8854-3DC9D32DBC74}"/>
              </a:ext>
            </a:extLst>
          </p:cNvPr>
          <p:cNvSpPr>
            <a:spLocks noGrp="1"/>
          </p:cNvSpPr>
          <p:nvPr>
            <p:ph type="pic" sz="quarter" idx="21"/>
          </p:nvPr>
        </p:nvSpPr>
        <p:spPr>
          <a:xfrm>
            <a:off x="382270"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8" name="Picture Placeholder 2">
            <a:extLst>
              <a:ext uri="{FF2B5EF4-FFF2-40B4-BE49-F238E27FC236}">
                <a16:creationId xmlns:a16="http://schemas.microsoft.com/office/drawing/2014/main" id="{6879D850-B86F-B44C-A97B-93A715D66712}"/>
              </a:ext>
            </a:extLst>
          </p:cNvPr>
          <p:cNvSpPr>
            <a:spLocks noGrp="1"/>
          </p:cNvSpPr>
          <p:nvPr>
            <p:ph type="pic" sz="quarter" idx="22"/>
          </p:nvPr>
        </p:nvSpPr>
        <p:spPr>
          <a:xfrm>
            <a:off x="1437621"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19" name="Picture Placeholder 2">
            <a:extLst>
              <a:ext uri="{FF2B5EF4-FFF2-40B4-BE49-F238E27FC236}">
                <a16:creationId xmlns:a16="http://schemas.microsoft.com/office/drawing/2014/main" id="{587ACA6D-D899-4F48-86CF-BA1E6447B085}"/>
              </a:ext>
            </a:extLst>
          </p:cNvPr>
          <p:cNvSpPr>
            <a:spLocks noGrp="1"/>
          </p:cNvSpPr>
          <p:nvPr>
            <p:ph type="pic" sz="quarter" idx="23"/>
          </p:nvPr>
        </p:nvSpPr>
        <p:spPr>
          <a:xfrm>
            <a:off x="2492972"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0" name="Picture Placeholder 2">
            <a:extLst>
              <a:ext uri="{FF2B5EF4-FFF2-40B4-BE49-F238E27FC236}">
                <a16:creationId xmlns:a16="http://schemas.microsoft.com/office/drawing/2014/main" id="{574D5F57-487F-E548-9093-FB738B7F433E}"/>
              </a:ext>
            </a:extLst>
          </p:cNvPr>
          <p:cNvSpPr>
            <a:spLocks noGrp="1"/>
          </p:cNvSpPr>
          <p:nvPr>
            <p:ph type="pic" sz="quarter" idx="24"/>
          </p:nvPr>
        </p:nvSpPr>
        <p:spPr>
          <a:xfrm>
            <a:off x="3548323"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1" name="Picture Placeholder 2">
            <a:extLst>
              <a:ext uri="{FF2B5EF4-FFF2-40B4-BE49-F238E27FC236}">
                <a16:creationId xmlns:a16="http://schemas.microsoft.com/office/drawing/2014/main" id="{777D712C-E5BA-7641-AD15-0CF8037953C1}"/>
              </a:ext>
            </a:extLst>
          </p:cNvPr>
          <p:cNvSpPr>
            <a:spLocks noGrp="1"/>
          </p:cNvSpPr>
          <p:nvPr>
            <p:ph type="pic" sz="quarter" idx="25"/>
          </p:nvPr>
        </p:nvSpPr>
        <p:spPr>
          <a:xfrm>
            <a:off x="4603674"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2" name="Picture Placeholder 2">
            <a:extLst>
              <a:ext uri="{FF2B5EF4-FFF2-40B4-BE49-F238E27FC236}">
                <a16:creationId xmlns:a16="http://schemas.microsoft.com/office/drawing/2014/main" id="{1BBC0C27-C092-584F-A8F5-32A1C7D2A0C2}"/>
              </a:ext>
            </a:extLst>
          </p:cNvPr>
          <p:cNvSpPr>
            <a:spLocks noGrp="1"/>
          </p:cNvSpPr>
          <p:nvPr>
            <p:ph type="pic" sz="quarter" idx="26"/>
          </p:nvPr>
        </p:nvSpPr>
        <p:spPr>
          <a:xfrm>
            <a:off x="5659025"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3" name="Picture Placeholder 2">
            <a:extLst>
              <a:ext uri="{FF2B5EF4-FFF2-40B4-BE49-F238E27FC236}">
                <a16:creationId xmlns:a16="http://schemas.microsoft.com/office/drawing/2014/main" id="{A81C9E1F-166B-F24F-A229-358BE87948C2}"/>
              </a:ext>
            </a:extLst>
          </p:cNvPr>
          <p:cNvSpPr>
            <a:spLocks noGrp="1"/>
          </p:cNvSpPr>
          <p:nvPr>
            <p:ph type="pic" sz="quarter" idx="27"/>
          </p:nvPr>
        </p:nvSpPr>
        <p:spPr>
          <a:xfrm>
            <a:off x="6714376"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4" name="Picture Placeholder 2">
            <a:extLst>
              <a:ext uri="{FF2B5EF4-FFF2-40B4-BE49-F238E27FC236}">
                <a16:creationId xmlns:a16="http://schemas.microsoft.com/office/drawing/2014/main" id="{B85F899B-30F3-F84F-AA23-863D0AD03534}"/>
              </a:ext>
            </a:extLst>
          </p:cNvPr>
          <p:cNvSpPr>
            <a:spLocks noGrp="1"/>
          </p:cNvSpPr>
          <p:nvPr>
            <p:ph type="pic" sz="quarter" idx="28"/>
          </p:nvPr>
        </p:nvSpPr>
        <p:spPr>
          <a:xfrm>
            <a:off x="7769727"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5" name="Picture Placeholder 2">
            <a:extLst>
              <a:ext uri="{FF2B5EF4-FFF2-40B4-BE49-F238E27FC236}">
                <a16:creationId xmlns:a16="http://schemas.microsoft.com/office/drawing/2014/main" id="{D60A1D4F-2325-6841-A077-51F49C2E0662}"/>
              </a:ext>
            </a:extLst>
          </p:cNvPr>
          <p:cNvSpPr>
            <a:spLocks noGrp="1"/>
          </p:cNvSpPr>
          <p:nvPr>
            <p:ph type="pic" sz="quarter" idx="29"/>
          </p:nvPr>
        </p:nvSpPr>
        <p:spPr>
          <a:xfrm>
            <a:off x="8825078"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6" name="Picture Placeholder 2">
            <a:extLst>
              <a:ext uri="{FF2B5EF4-FFF2-40B4-BE49-F238E27FC236}">
                <a16:creationId xmlns:a16="http://schemas.microsoft.com/office/drawing/2014/main" id="{8FD278A0-3460-1A40-ADCE-FCE1759FA9AF}"/>
              </a:ext>
            </a:extLst>
          </p:cNvPr>
          <p:cNvSpPr>
            <a:spLocks noGrp="1"/>
          </p:cNvSpPr>
          <p:nvPr>
            <p:ph type="pic" sz="quarter" idx="30"/>
          </p:nvPr>
        </p:nvSpPr>
        <p:spPr>
          <a:xfrm>
            <a:off x="9880429"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7" name="Picture Placeholder 2">
            <a:extLst>
              <a:ext uri="{FF2B5EF4-FFF2-40B4-BE49-F238E27FC236}">
                <a16:creationId xmlns:a16="http://schemas.microsoft.com/office/drawing/2014/main" id="{B2522337-52F8-414C-985A-157FEF00287B}"/>
              </a:ext>
            </a:extLst>
          </p:cNvPr>
          <p:cNvSpPr>
            <a:spLocks noGrp="1"/>
          </p:cNvSpPr>
          <p:nvPr>
            <p:ph type="pic" sz="quarter" idx="31"/>
          </p:nvPr>
        </p:nvSpPr>
        <p:spPr>
          <a:xfrm>
            <a:off x="10935777" y="146195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8" name="Picture Placeholder 2">
            <a:extLst>
              <a:ext uri="{FF2B5EF4-FFF2-40B4-BE49-F238E27FC236}">
                <a16:creationId xmlns:a16="http://schemas.microsoft.com/office/drawing/2014/main" id="{E6DF03C5-7E58-3A42-849F-64B439B53CF4}"/>
              </a:ext>
            </a:extLst>
          </p:cNvPr>
          <p:cNvSpPr>
            <a:spLocks noGrp="1"/>
          </p:cNvSpPr>
          <p:nvPr>
            <p:ph type="pic" sz="quarter" idx="32"/>
          </p:nvPr>
        </p:nvSpPr>
        <p:spPr>
          <a:xfrm>
            <a:off x="382270"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29" name="Picture Placeholder 2">
            <a:extLst>
              <a:ext uri="{FF2B5EF4-FFF2-40B4-BE49-F238E27FC236}">
                <a16:creationId xmlns:a16="http://schemas.microsoft.com/office/drawing/2014/main" id="{4B14FE47-E635-7140-BDF0-2FD4E9C18642}"/>
              </a:ext>
            </a:extLst>
          </p:cNvPr>
          <p:cNvSpPr>
            <a:spLocks noGrp="1"/>
          </p:cNvSpPr>
          <p:nvPr>
            <p:ph type="pic" sz="quarter" idx="33"/>
          </p:nvPr>
        </p:nvSpPr>
        <p:spPr>
          <a:xfrm>
            <a:off x="1437621"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0" name="Picture Placeholder 2">
            <a:extLst>
              <a:ext uri="{FF2B5EF4-FFF2-40B4-BE49-F238E27FC236}">
                <a16:creationId xmlns:a16="http://schemas.microsoft.com/office/drawing/2014/main" id="{0616BC0F-818C-5D47-9922-BFCAA566D9E6}"/>
              </a:ext>
            </a:extLst>
          </p:cNvPr>
          <p:cNvSpPr>
            <a:spLocks noGrp="1"/>
          </p:cNvSpPr>
          <p:nvPr>
            <p:ph type="pic" sz="quarter" idx="34"/>
          </p:nvPr>
        </p:nvSpPr>
        <p:spPr>
          <a:xfrm>
            <a:off x="2492972"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1" name="Picture Placeholder 2">
            <a:extLst>
              <a:ext uri="{FF2B5EF4-FFF2-40B4-BE49-F238E27FC236}">
                <a16:creationId xmlns:a16="http://schemas.microsoft.com/office/drawing/2014/main" id="{83050383-5EBD-1C41-9A3C-BDEF0A593BDB}"/>
              </a:ext>
            </a:extLst>
          </p:cNvPr>
          <p:cNvSpPr>
            <a:spLocks noGrp="1"/>
          </p:cNvSpPr>
          <p:nvPr>
            <p:ph type="pic" sz="quarter" idx="35"/>
          </p:nvPr>
        </p:nvSpPr>
        <p:spPr>
          <a:xfrm>
            <a:off x="3548323"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2" name="Picture Placeholder 2">
            <a:extLst>
              <a:ext uri="{FF2B5EF4-FFF2-40B4-BE49-F238E27FC236}">
                <a16:creationId xmlns:a16="http://schemas.microsoft.com/office/drawing/2014/main" id="{48F04688-69EE-DE4C-AA4A-9C778E9939AE}"/>
              </a:ext>
            </a:extLst>
          </p:cNvPr>
          <p:cNvSpPr>
            <a:spLocks noGrp="1"/>
          </p:cNvSpPr>
          <p:nvPr>
            <p:ph type="pic" sz="quarter" idx="36"/>
          </p:nvPr>
        </p:nvSpPr>
        <p:spPr>
          <a:xfrm>
            <a:off x="4603674"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3" name="Picture Placeholder 2">
            <a:extLst>
              <a:ext uri="{FF2B5EF4-FFF2-40B4-BE49-F238E27FC236}">
                <a16:creationId xmlns:a16="http://schemas.microsoft.com/office/drawing/2014/main" id="{C93C869D-420D-F447-A32C-C04ADA1F236D}"/>
              </a:ext>
            </a:extLst>
          </p:cNvPr>
          <p:cNvSpPr>
            <a:spLocks noGrp="1"/>
          </p:cNvSpPr>
          <p:nvPr>
            <p:ph type="pic" sz="quarter" idx="37"/>
          </p:nvPr>
        </p:nvSpPr>
        <p:spPr>
          <a:xfrm>
            <a:off x="5659025"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4" name="Picture Placeholder 2">
            <a:extLst>
              <a:ext uri="{FF2B5EF4-FFF2-40B4-BE49-F238E27FC236}">
                <a16:creationId xmlns:a16="http://schemas.microsoft.com/office/drawing/2014/main" id="{F9520C36-21C2-3746-A36B-A49B9363E1A3}"/>
              </a:ext>
            </a:extLst>
          </p:cNvPr>
          <p:cNvSpPr>
            <a:spLocks noGrp="1"/>
          </p:cNvSpPr>
          <p:nvPr>
            <p:ph type="pic" sz="quarter" idx="38"/>
          </p:nvPr>
        </p:nvSpPr>
        <p:spPr>
          <a:xfrm>
            <a:off x="6714376"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5" name="Picture Placeholder 2">
            <a:extLst>
              <a:ext uri="{FF2B5EF4-FFF2-40B4-BE49-F238E27FC236}">
                <a16:creationId xmlns:a16="http://schemas.microsoft.com/office/drawing/2014/main" id="{671FE715-455C-D34B-876C-F5D9BCF85713}"/>
              </a:ext>
            </a:extLst>
          </p:cNvPr>
          <p:cNvSpPr>
            <a:spLocks noGrp="1"/>
          </p:cNvSpPr>
          <p:nvPr>
            <p:ph type="pic" sz="quarter" idx="39"/>
          </p:nvPr>
        </p:nvSpPr>
        <p:spPr>
          <a:xfrm>
            <a:off x="7769727"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6" name="Picture Placeholder 2">
            <a:extLst>
              <a:ext uri="{FF2B5EF4-FFF2-40B4-BE49-F238E27FC236}">
                <a16:creationId xmlns:a16="http://schemas.microsoft.com/office/drawing/2014/main" id="{90AF4281-F9C2-4044-AB59-5B9AE82B5F9F}"/>
              </a:ext>
            </a:extLst>
          </p:cNvPr>
          <p:cNvSpPr>
            <a:spLocks noGrp="1"/>
          </p:cNvSpPr>
          <p:nvPr>
            <p:ph type="pic" sz="quarter" idx="40"/>
          </p:nvPr>
        </p:nvSpPr>
        <p:spPr>
          <a:xfrm>
            <a:off x="8825078"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7" name="Picture Placeholder 2">
            <a:extLst>
              <a:ext uri="{FF2B5EF4-FFF2-40B4-BE49-F238E27FC236}">
                <a16:creationId xmlns:a16="http://schemas.microsoft.com/office/drawing/2014/main" id="{2C5B9CFD-D9E3-D04E-8875-DD624D2B0BFC}"/>
              </a:ext>
            </a:extLst>
          </p:cNvPr>
          <p:cNvSpPr>
            <a:spLocks noGrp="1"/>
          </p:cNvSpPr>
          <p:nvPr>
            <p:ph type="pic" sz="quarter" idx="41"/>
          </p:nvPr>
        </p:nvSpPr>
        <p:spPr>
          <a:xfrm>
            <a:off x="9880429"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8" name="Picture Placeholder 2">
            <a:extLst>
              <a:ext uri="{FF2B5EF4-FFF2-40B4-BE49-F238E27FC236}">
                <a16:creationId xmlns:a16="http://schemas.microsoft.com/office/drawing/2014/main" id="{D35F0240-A439-4A43-B74D-35F4F6ED1E81}"/>
              </a:ext>
            </a:extLst>
          </p:cNvPr>
          <p:cNvSpPr>
            <a:spLocks noGrp="1"/>
          </p:cNvSpPr>
          <p:nvPr>
            <p:ph type="pic" sz="quarter" idx="42"/>
          </p:nvPr>
        </p:nvSpPr>
        <p:spPr>
          <a:xfrm>
            <a:off x="10935777" y="248811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39" name="Picture Placeholder 2">
            <a:extLst>
              <a:ext uri="{FF2B5EF4-FFF2-40B4-BE49-F238E27FC236}">
                <a16:creationId xmlns:a16="http://schemas.microsoft.com/office/drawing/2014/main" id="{F938838A-7179-8B48-BE6B-AA71CECF46D0}"/>
              </a:ext>
            </a:extLst>
          </p:cNvPr>
          <p:cNvSpPr>
            <a:spLocks noGrp="1"/>
          </p:cNvSpPr>
          <p:nvPr>
            <p:ph type="pic" sz="quarter" idx="43"/>
          </p:nvPr>
        </p:nvSpPr>
        <p:spPr>
          <a:xfrm>
            <a:off x="382270"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0" name="Picture Placeholder 2">
            <a:extLst>
              <a:ext uri="{FF2B5EF4-FFF2-40B4-BE49-F238E27FC236}">
                <a16:creationId xmlns:a16="http://schemas.microsoft.com/office/drawing/2014/main" id="{313C9994-440E-414C-91CD-CEC6797CE368}"/>
              </a:ext>
            </a:extLst>
          </p:cNvPr>
          <p:cNvSpPr>
            <a:spLocks noGrp="1"/>
          </p:cNvSpPr>
          <p:nvPr>
            <p:ph type="pic" sz="quarter" idx="44"/>
          </p:nvPr>
        </p:nvSpPr>
        <p:spPr>
          <a:xfrm>
            <a:off x="1437621"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1" name="Picture Placeholder 2">
            <a:extLst>
              <a:ext uri="{FF2B5EF4-FFF2-40B4-BE49-F238E27FC236}">
                <a16:creationId xmlns:a16="http://schemas.microsoft.com/office/drawing/2014/main" id="{D314859E-250B-C64A-9076-72C53A7288E2}"/>
              </a:ext>
            </a:extLst>
          </p:cNvPr>
          <p:cNvSpPr>
            <a:spLocks noGrp="1"/>
          </p:cNvSpPr>
          <p:nvPr>
            <p:ph type="pic" sz="quarter" idx="45"/>
          </p:nvPr>
        </p:nvSpPr>
        <p:spPr>
          <a:xfrm>
            <a:off x="2492972"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2" name="Picture Placeholder 2">
            <a:extLst>
              <a:ext uri="{FF2B5EF4-FFF2-40B4-BE49-F238E27FC236}">
                <a16:creationId xmlns:a16="http://schemas.microsoft.com/office/drawing/2014/main" id="{6DBADED4-96F8-B243-86B7-730CE15D1D86}"/>
              </a:ext>
            </a:extLst>
          </p:cNvPr>
          <p:cNvSpPr>
            <a:spLocks noGrp="1"/>
          </p:cNvSpPr>
          <p:nvPr>
            <p:ph type="pic" sz="quarter" idx="46"/>
          </p:nvPr>
        </p:nvSpPr>
        <p:spPr>
          <a:xfrm>
            <a:off x="3548323"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3" name="Picture Placeholder 2">
            <a:extLst>
              <a:ext uri="{FF2B5EF4-FFF2-40B4-BE49-F238E27FC236}">
                <a16:creationId xmlns:a16="http://schemas.microsoft.com/office/drawing/2014/main" id="{C9F8885B-E941-CE48-A0D9-498D813D7CEC}"/>
              </a:ext>
            </a:extLst>
          </p:cNvPr>
          <p:cNvSpPr>
            <a:spLocks noGrp="1"/>
          </p:cNvSpPr>
          <p:nvPr>
            <p:ph type="pic" sz="quarter" idx="47"/>
          </p:nvPr>
        </p:nvSpPr>
        <p:spPr>
          <a:xfrm>
            <a:off x="4603674"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4" name="Picture Placeholder 2">
            <a:extLst>
              <a:ext uri="{FF2B5EF4-FFF2-40B4-BE49-F238E27FC236}">
                <a16:creationId xmlns:a16="http://schemas.microsoft.com/office/drawing/2014/main" id="{8A98DB76-5B00-0042-BC74-A2E39C791B8C}"/>
              </a:ext>
            </a:extLst>
          </p:cNvPr>
          <p:cNvSpPr>
            <a:spLocks noGrp="1"/>
          </p:cNvSpPr>
          <p:nvPr>
            <p:ph type="pic" sz="quarter" idx="48"/>
          </p:nvPr>
        </p:nvSpPr>
        <p:spPr>
          <a:xfrm>
            <a:off x="5659025"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5" name="Picture Placeholder 2">
            <a:extLst>
              <a:ext uri="{FF2B5EF4-FFF2-40B4-BE49-F238E27FC236}">
                <a16:creationId xmlns:a16="http://schemas.microsoft.com/office/drawing/2014/main" id="{A128BF1C-A8D6-B740-B1EA-22A290E48485}"/>
              </a:ext>
            </a:extLst>
          </p:cNvPr>
          <p:cNvSpPr>
            <a:spLocks noGrp="1"/>
          </p:cNvSpPr>
          <p:nvPr>
            <p:ph type="pic" sz="quarter" idx="49"/>
          </p:nvPr>
        </p:nvSpPr>
        <p:spPr>
          <a:xfrm>
            <a:off x="6714376"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6" name="Picture Placeholder 2">
            <a:extLst>
              <a:ext uri="{FF2B5EF4-FFF2-40B4-BE49-F238E27FC236}">
                <a16:creationId xmlns:a16="http://schemas.microsoft.com/office/drawing/2014/main" id="{8B2098A6-01B2-7B4E-89BF-CCE9276FBE9F}"/>
              </a:ext>
            </a:extLst>
          </p:cNvPr>
          <p:cNvSpPr>
            <a:spLocks noGrp="1"/>
          </p:cNvSpPr>
          <p:nvPr>
            <p:ph type="pic" sz="quarter" idx="50"/>
          </p:nvPr>
        </p:nvSpPr>
        <p:spPr>
          <a:xfrm>
            <a:off x="7769727"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7" name="Picture Placeholder 2">
            <a:extLst>
              <a:ext uri="{FF2B5EF4-FFF2-40B4-BE49-F238E27FC236}">
                <a16:creationId xmlns:a16="http://schemas.microsoft.com/office/drawing/2014/main" id="{8E336381-3FFB-B840-A905-427DDD58D902}"/>
              </a:ext>
            </a:extLst>
          </p:cNvPr>
          <p:cNvSpPr>
            <a:spLocks noGrp="1"/>
          </p:cNvSpPr>
          <p:nvPr>
            <p:ph type="pic" sz="quarter" idx="51"/>
          </p:nvPr>
        </p:nvSpPr>
        <p:spPr>
          <a:xfrm>
            <a:off x="8825078"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8" name="Picture Placeholder 2">
            <a:extLst>
              <a:ext uri="{FF2B5EF4-FFF2-40B4-BE49-F238E27FC236}">
                <a16:creationId xmlns:a16="http://schemas.microsoft.com/office/drawing/2014/main" id="{885307DC-077A-2A48-BD81-333FC56FFBE3}"/>
              </a:ext>
            </a:extLst>
          </p:cNvPr>
          <p:cNvSpPr>
            <a:spLocks noGrp="1"/>
          </p:cNvSpPr>
          <p:nvPr>
            <p:ph type="pic" sz="quarter" idx="52"/>
          </p:nvPr>
        </p:nvSpPr>
        <p:spPr>
          <a:xfrm>
            <a:off x="9880429"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49" name="Picture Placeholder 2">
            <a:extLst>
              <a:ext uri="{FF2B5EF4-FFF2-40B4-BE49-F238E27FC236}">
                <a16:creationId xmlns:a16="http://schemas.microsoft.com/office/drawing/2014/main" id="{43600944-EBD1-974E-9090-F107E96A5185}"/>
              </a:ext>
            </a:extLst>
          </p:cNvPr>
          <p:cNvSpPr>
            <a:spLocks noGrp="1"/>
          </p:cNvSpPr>
          <p:nvPr>
            <p:ph type="pic" sz="quarter" idx="53"/>
          </p:nvPr>
        </p:nvSpPr>
        <p:spPr>
          <a:xfrm>
            <a:off x="10935777" y="3524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0" name="Picture Placeholder 2">
            <a:extLst>
              <a:ext uri="{FF2B5EF4-FFF2-40B4-BE49-F238E27FC236}">
                <a16:creationId xmlns:a16="http://schemas.microsoft.com/office/drawing/2014/main" id="{7E393F86-E4CB-124F-8D87-198DE11D5C09}"/>
              </a:ext>
            </a:extLst>
          </p:cNvPr>
          <p:cNvSpPr>
            <a:spLocks noGrp="1"/>
          </p:cNvSpPr>
          <p:nvPr>
            <p:ph type="pic" sz="quarter" idx="54"/>
          </p:nvPr>
        </p:nvSpPr>
        <p:spPr>
          <a:xfrm>
            <a:off x="382270"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1" name="Picture Placeholder 2">
            <a:extLst>
              <a:ext uri="{FF2B5EF4-FFF2-40B4-BE49-F238E27FC236}">
                <a16:creationId xmlns:a16="http://schemas.microsoft.com/office/drawing/2014/main" id="{20FDE77D-382D-9D43-B015-DCB6D65BB3C8}"/>
              </a:ext>
            </a:extLst>
          </p:cNvPr>
          <p:cNvSpPr>
            <a:spLocks noGrp="1"/>
          </p:cNvSpPr>
          <p:nvPr>
            <p:ph type="pic" sz="quarter" idx="55"/>
          </p:nvPr>
        </p:nvSpPr>
        <p:spPr>
          <a:xfrm>
            <a:off x="1437621"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2" name="Picture Placeholder 2">
            <a:extLst>
              <a:ext uri="{FF2B5EF4-FFF2-40B4-BE49-F238E27FC236}">
                <a16:creationId xmlns:a16="http://schemas.microsoft.com/office/drawing/2014/main" id="{EF3FB119-4945-B54C-B871-04B174DCF172}"/>
              </a:ext>
            </a:extLst>
          </p:cNvPr>
          <p:cNvSpPr>
            <a:spLocks noGrp="1"/>
          </p:cNvSpPr>
          <p:nvPr>
            <p:ph type="pic" sz="quarter" idx="56"/>
          </p:nvPr>
        </p:nvSpPr>
        <p:spPr>
          <a:xfrm>
            <a:off x="2492972"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3" name="Picture Placeholder 2">
            <a:extLst>
              <a:ext uri="{FF2B5EF4-FFF2-40B4-BE49-F238E27FC236}">
                <a16:creationId xmlns:a16="http://schemas.microsoft.com/office/drawing/2014/main" id="{26166312-59AF-1247-B375-FA1318E28E9A}"/>
              </a:ext>
            </a:extLst>
          </p:cNvPr>
          <p:cNvSpPr>
            <a:spLocks noGrp="1"/>
          </p:cNvSpPr>
          <p:nvPr>
            <p:ph type="pic" sz="quarter" idx="57"/>
          </p:nvPr>
        </p:nvSpPr>
        <p:spPr>
          <a:xfrm>
            <a:off x="3548323"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4" name="Picture Placeholder 2">
            <a:extLst>
              <a:ext uri="{FF2B5EF4-FFF2-40B4-BE49-F238E27FC236}">
                <a16:creationId xmlns:a16="http://schemas.microsoft.com/office/drawing/2014/main" id="{D6C54335-2321-3648-B33D-25C4F2C13038}"/>
              </a:ext>
            </a:extLst>
          </p:cNvPr>
          <p:cNvSpPr>
            <a:spLocks noGrp="1"/>
          </p:cNvSpPr>
          <p:nvPr>
            <p:ph type="pic" sz="quarter" idx="58"/>
          </p:nvPr>
        </p:nvSpPr>
        <p:spPr>
          <a:xfrm>
            <a:off x="4603674"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5" name="Picture Placeholder 2">
            <a:extLst>
              <a:ext uri="{FF2B5EF4-FFF2-40B4-BE49-F238E27FC236}">
                <a16:creationId xmlns:a16="http://schemas.microsoft.com/office/drawing/2014/main" id="{063BC83D-62DC-F44F-955F-A2282D7E6009}"/>
              </a:ext>
            </a:extLst>
          </p:cNvPr>
          <p:cNvSpPr>
            <a:spLocks noGrp="1"/>
          </p:cNvSpPr>
          <p:nvPr>
            <p:ph type="pic" sz="quarter" idx="59"/>
          </p:nvPr>
        </p:nvSpPr>
        <p:spPr>
          <a:xfrm>
            <a:off x="5659025"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6" name="Picture Placeholder 2">
            <a:extLst>
              <a:ext uri="{FF2B5EF4-FFF2-40B4-BE49-F238E27FC236}">
                <a16:creationId xmlns:a16="http://schemas.microsoft.com/office/drawing/2014/main" id="{6B9CC25D-CBFB-BA4B-8FBC-C31FC9E4BCEA}"/>
              </a:ext>
            </a:extLst>
          </p:cNvPr>
          <p:cNvSpPr>
            <a:spLocks noGrp="1"/>
          </p:cNvSpPr>
          <p:nvPr>
            <p:ph type="pic" sz="quarter" idx="60"/>
          </p:nvPr>
        </p:nvSpPr>
        <p:spPr>
          <a:xfrm>
            <a:off x="6714376"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7" name="Picture Placeholder 2">
            <a:extLst>
              <a:ext uri="{FF2B5EF4-FFF2-40B4-BE49-F238E27FC236}">
                <a16:creationId xmlns:a16="http://schemas.microsoft.com/office/drawing/2014/main" id="{ADC064A8-2C39-2945-9278-DEC9B450B62E}"/>
              </a:ext>
            </a:extLst>
          </p:cNvPr>
          <p:cNvSpPr>
            <a:spLocks noGrp="1"/>
          </p:cNvSpPr>
          <p:nvPr>
            <p:ph type="pic" sz="quarter" idx="61"/>
          </p:nvPr>
        </p:nvSpPr>
        <p:spPr>
          <a:xfrm>
            <a:off x="7769727"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8" name="Picture Placeholder 2">
            <a:extLst>
              <a:ext uri="{FF2B5EF4-FFF2-40B4-BE49-F238E27FC236}">
                <a16:creationId xmlns:a16="http://schemas.microsoft.com/office/drawing/2014/main" id="{A3EAA3BE-CFB8-5A4D-A029-7E95C6C20B80}"/>
              </a:ext>
            </a:extLst>
          </p:cNvPr>
          <p:cNvSpPr>
            <a:spLocks noGrp="1"/>
          </p:cNvSpPr>
          <p:nvPr>
            <p:ph type="pic" sz="quarter" idx="62"/>
          </p:nvPr>
        </p:nvSpPr>
        <p:spPr>
          <a:xfrm>
            <a:off x="8825078"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59" name="Picture Placeholder 2">
            <a:extLst>
              <a:ext uri="{FF2B5EF4-FFF2-40B4-BE49-F238E27FC236}">
                <a16:creationId xmlns:a16="http://schemas.microsoft.com/office/drawing/2014/main" id="{6C8D3735-0E91-1F47-83B3-14310472B81A}"/>
              </a:ext>
            </a:extLst>
          </p:cNvPr>
          <p:cNvSpPr>
            <a:spLocks noGrp="1"/>
          </p:cNvSpPr>
          <p:nvPr>
            <p:ph type="pic" sz="quarter" idx="63"/>
          </p:nvPr>
        </p:nvSpPr>
        <p:spPr>
          <a:xfrm>
            <a:off x="9880429"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0" name="Picture Placeholder 2">
            <a:extLst>
              <a:ext uri="{FF2B5EF4-FFF2-40B4-BE49-F238E27FC236}">
                <a16:creationId xmlns:a16="http://schemas.microsoft.com/office/drawing/2014/main" id="{7534D1EB-A1C2-FE4D-800C-E95C24A11E77}"/>
              </a:ext>
            </a:extLst>
          </p:cNvPr>
          <p:cNvSpPr>
            <a:spLocks noGrp="1"/>
          </p:cNvSpPr>
          <p:nvPr>
            <p:ph type="pic" sz="quarter" idx="64"/>
          </p:nvPr>
        </p:nvSpPr>
        <p:spPr>
          <a:xfrm>
            <a:off x="10935777" y="4540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1" name="Picture Placeholder 2">
            <a:extLst>
              <a:ext uri="{FF2B5EF4-FFF2-40B4-BE49-F238E27FC236}">
                <a16:creationId xmlns:a16="http://schemas.microsoft.com/office/drawing/2014/main" id="{F417F688-9BC2-8944-BF11-0C0713D4849B}"/>
              </a:ext>
            </a:extLst>
          </p:cNvPr>
          <p:cNvSpPr>
            <a:spLocks noGrp="1"/>
          </p:cNvSpPr>
          <p:nvPr>
            <p:ph type="pic" sz="quarter" idx="65"/>
          </p:nvPr>
        </p:nvSpPr>
        <p:spPr>
          <a:xfrm>
            <a:off x="382270"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2" name="Picture Placeholder 2">
            <a:extLst>
              <a:ext uri="{FF2B5EF4-FFF2-40B4-BE49-F238E27FC236}">
                <a16:creationId xmlns:a16="http://schemas.microsoft.com/office/drawing/2014/main" id="{462293EC-F379-1D48-88A7-CAB8968A22A2}"/>
              </a:ext>
            </a:extLst>
          </p:cNvPr>
          <p:cNvSpPr>
            <a:spLocks noGrp="1"/>
          </p:cNvSpPr>
          <p:nvPr>
            <p:ph type="pic" sz="quarter" idx="66"/>
          </p:nvPr>
        </p:nvSpPr>
        <p:spPr>
          <a:xfrm>
            <a:off x="1437621"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3" name="Picture Placeholder 2">
            <a:extLst>
              <a:ext uri="{FF2B5EF4-FFF2-40B4-BE49-F238E27FC236}">
                <a16:creationId xmlns:a16="http://schemas.microsoft.com/office/drawing/2014/main" id="{5FC9B75F-B827-C643-9F01-446281309404}"/>
              </a:ext>
            </a:extLst>
          </p:cNvPr>
          <p:cNvSpPr>
            <a:spLocks noGrp="1"/>
          </p:cNvSpPr>
          <p:nvPr>
            <p:ph type="pic" sz="quarter" idx="67"/>
          </p:nvPr>
        </p:nvSpPr>
        <p:spPr>
          <a:xfrm>
            <a:off x="2492972"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4" name="Picture Placeholder 2">
            <a:extLst>
              <a:ext uri="{FF2B5EF4-FFF2-40B4-BE49-F238E27FC236}">
                <a16:creationId xmlns:a16="http://schemas.microsoft.com/office/drawing/2014/main" id="{864B595A-2940-9844-99AF-0971B1C54D42}"/>
              </a:ext>
            </a:extLst>
          </p:cNvPr>
          <p:cNvSpPr>
            <a:spLocks noGrp="1"/>
          </p:cNvSpPr>
          <p:nvPr>
            <p:ph type="pic" sz="quarter" idx="68"/>
          </p:nvPr>
        </p:nvSpPr>
        <p:spPr>
          <a:xfrm>
            <a:off x="3548323"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5" name="Picture Placeholder 2">
            <a:extLst>
              <a:ext uri="{FF2B5EF4-FFF2-40B4-BE49-F238E27FC236}">
                <a16:creationId xmlns:a16="http://schemas.microsoft.com/office/drawing/2014/main" id="{5408637D-2302-EC4A-AC27-7E06514E20BB}"/>
              </a:ext>
            </a:extLst>
          </p:cNvPr>
          <p:cNvSpPr>
            <a:spLocks noGrp="1"/>
          </p:cNvSpPr>
          <p:nvPr>
            <p:ph type="pic" sz="quarter" idx="69"/>
          </p:nvPr>
        </p:nvSpPr>
        <p:spPr>
          <a:xfrm>
            <a:off x="4603674"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6" name="Picture Placeholder 2">
            <a:extLst>
              <a:ext uri="{FF2B5EF4-FFF2-40B4-BE49-F238E27FC236}">
                <a16:creationId xmlns:a16="http://schemas.microsoft.com/office/drawing/2014/main" id="{D29310A0-6222-3F43-B405-D37660D5EBDD}"/>
              </a:ext>
            </a:extLst>
          </p:cNvPr>
          <p:cNvSpPr>
            <a:spLocks noGrp="1"/>
          </p:cNvSpPr>
          <p:nvPr>
            <p:ph type="pic" sz="quarter" idx="70"/>
          </p:nvPr>
        </p:nvSpPr>
        <p:spPr>
          <a:xfrm>
            <a:off x="5659025"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7" name="Picture Placeholder 2">
            <a:extLst>
              <a:ext uri="{FF2B5EF4-FFF2-40B4-BE49-F238E27FC236}">
                <a16:creationId xmlns:a16="http://schemas.microsoft.com/office/drawing/2014/main" id="{0415397A-5766-7C49-A6CF-98E3D62F65F6}"/>
              </a:ext>
            </a:extLst>
          </p:cNvPr>
          <p:cNvSpPr>
            <a:spLocks noGrp="1"/>
          </p:cNvSpPr>
          <p:nvPr>
            <p:ph type="pic" sz="quarter" idx="71"/>
          </p:nvPr>
        </p:nvSpPr>
        <p:spPr>
          <a:xfrm>
            <a:off x="6714376"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8" name="Picture Placeholder 2">
            <a:extLst>
              <a:ext uri="{FF2B5EF4-FFF2-40B4-BE49-F238E27FC236}">
                <a16:creationId xmlns:a16="http://schemas.microsoft.com/office/drawing/2014/main" id="{B2421CC0-E10A-1D4D-A446-D40ED277F3E2}"/>
              </a:ext>
            </a:extLst>
          </p:cNvPr>
          <p:cNvSpPr>
            <a:spLocks noGrp="1"/>
          </p:cNvSpPr>
          <p:nvPr>
            <p:ph type="pic" sz="quarter" idx="72"/>
          </p:nvPr>
        </p:nvSpPr>
        <p:spPr>
          <a:xfrm>
            <a:off x="7769727"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69" name="Picture Placeholder 2">
            <a:extLst>
              <a:ext uri="{FF2B5EF4-FFF2-40B4-BE49-F238E27FC236}">
                <a16:creationId xmlns:a16="http://schemas.microsoft.com/office/drawing/2014/main" id="{093783DD-D26C-1944-86C0-FF001B887185}"/>
              </a:ext>
            </a:extLst>
          </p:cNvPr>
          <p:cNvSpPr>
            <a:spLocks noGrp="1"/>
          </p:cNvSpPr>
          <p:nvPr>
            <p:ph type="pic" sz="quarter" idx="73"/>
          </p:nvPr>
        </p:nvSpPr>
        <p:spPr>
          <a:xfrm>
            <a:off x="8825078"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70" name="Picture Placeholder 2">
            <a:extLst>
              <a:ext uri="{FF2B5EF4-FFF2-40B4-BE49-F238E27FC236}">
                <a16:creationId xmlns:a16="http://schemas.microsoft.com/office/drawing/2014/main" id="{95A3ADE2-FA53-8E4B-B77C-BBDC35F33FBB}"/>
              </a:ext>
            </a:extLst>
          </p:cNvPr>
          <p:cNvSpPr>
            <a:spLocks noGrp="1"/>
          </p:cNvSpPr>
          <p:nvPr>
            <p:ph type="pic" sz="quarter" idx="74"/>
          </p:nvPr>
        </p:nvSpPr>
        <p:spPr>
          <a:xfrm>
            <a:off x="9880429"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
        <p:nvSpPr>
          <p:cNvPr id="71" name="Picture Placeholder 2">
            <a:extLst>
              <a:ext uri="{FF2B5EF4-FFF2-40B4-BE49-F238E27FC236}">
                <a16:creationId xmlns:a16="http://schemas.microsoft.com/office/drawing/2014/main" id="{24D914A9-D84A-1F48-A698-978B8CCC6F74}"/>
              </a:ext>
            </a:extLst>
          </p:cNvPr>
          <p:cNvSpPr>
            <a:spLocks noGrp="1"/>
          </p:cNvSpPr>
          <p:nvPr>
            <p:ph type="pic" sz="quarter" idx="75"/>
          </p:nvPr>
        </p:nvSpPr>
        <p:spPr>
          <a:xfrm>
            <a:off x="10935777" y="5556437"/>
            <a:ext cx="905751" cy="905323"/>
          </a:xfrm>
          <a:solidFill>
            <a:schemeClr val="bg2"/>
          </a:solidFill>
        </p:spPr>
        <p:txBody>
          <a:bodyPr anchor="ctr">
            <a:normAutofit/>
          </a:bodyPr>
          <a:lstStyle>
            <a:lvl1pPr marL="0" indent="0" algn="ctr">
              <a:buNone/>
              <a:defRPr sz="800">
                <a:solidFill>
                  <a:schemeClr val="tx2"/>
                </a:solidFill>
                <a:latin typeface="Montserrat" pitchFamily="2" charset="77"/>
              </a:defRPr>
            </a:lvl1pPr>
          </a:lstStyle>
          <a:p>
            <a:endParaRPr lang="en-RU"/>
          </a:p>
        </p:txBody>
      </p:sp>
    </p:spTree>
    <p:extLst>
      <p:ext uri="{BB962C8B-B14F-4D97-AF65-F5344CB8AC3E}">
        <p14:creationId xmlns:p14="http://schemas.microsoft.com/office/powerpoint/2010/main" val="311785273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D51534-EE0C-B9AB-70B1-BED4EE46E7A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00077D8-3F70-A8D1-B940-509D659F553A}"/>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74A28E0-84D6-63F8-4697-95C57A602783}"/>
              </a:ext>
            </a:extLst>
          </p:cNvPr>
          <p:cNvSpPr>
            <a:spLocks noGrp="1"/>
          </p:cNvSpPr>
          <p:nvPr>
            <p:ph type="dt" sz="half" idx="10"/>
          </p:nvPr>
        </p:nvSpPr>
        <p:spPr/>
        <p:txBody>
          <a:bodyPr/>
          <a:lstStyle/>
          <a:p>
            <a:fld id="{05DE629D-840F-4F9F-A196-D905C182272B}" type="datetimeFigureOut">
              <a:rPr lang="pt-BR" smtClean="0"/>
              <a:t>28/11/2024</a:t>
            </a:fld>
            <a:endParaRPr lang="pt-BR"/>
          </a:p>
        </p:txBody>
      </p:sp>
      <p:sp>
        <p:nvSpPr>
          <p:cNvPr id="5" name="Espaço Reservado para Rodapé 4">
            <a:extLst>
              <a:ext uri="{FF2B5EF4-FFF2-40B4-BE49-F238E27FC236}">
                <a16:creationId xmlns:a16="http://schemas.microsoft.com/office/drawing/2014/main" id="{4D4170AE-C20F-BD6C-78EB-35722D38C5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6FF3358-9FB6-050E-6A9A-F1100887732A}"/>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508796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90054F-BA62-7454-9718-EF33377BC9D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D55DBCFA-8A0E-474D-8115-E20842B5B4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5ACF8A27-F4A1-C9AC-4DB7-23B7043DC1A7}"/>
              </a:ext>
            </a:extLst>
          </p:cNvPr>
          <p:cNvSpPr>
            <a:spLocks noGrp="1"/>
          </p:cNvSpPr>
          <p:nvPr>
            <p:ph type="dt" sz="half" idx="10"/>
          </p:nvPr>
        </p:nvSpPr>
        <p:spPr/>
        <p:txBody>
          <a:bodyPr/>
          <a:lstStyle/>
          <a:p>
            <a:fld id="{05DE629D-840F-4F9F-A196-D905C182272B}" type="datetimeFigureOut">
              <a:rPr lang="pt-BR" smtClean="0"/>
              <a:t>28/11/2024</a:t>
            </a:fld>
            <a:endParaRPr lang="pt-BR"/>
          </a:p>
        </p:txBody>
      </p:sp>
      <p:sp>
        <p:nvSpPr>
          <p:cNvPr id="5" name="Espaço Reservado para Rodapé 4">
            <a:extLst>
              <a:ext uri="{FF2B5EF4-FFF2-40B4-BE49-F238E27FC236}">
                <a16:creationId xmlns:a16="http://schemas.microsoft.com/office/drawing/2014/main" id="{9B5A2A39-EBEE-F7A5-E166-92F0B7C8F5B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85B1F64-E374-EDCD-581F-4F68E575CABE}"/>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186000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927B8F-B4EC-6F8F-7D82-EABEF60562DA}"/>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6D7BA00-15B2-9389-C7EE-8FA26CEFEE7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E1FA52DD-3773-D824-0CF3-59C4ED389E4B}"/>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BCA7815-8EF3-584A-0F43-E8EB1694FDBA}"/>
              </a:ext>
            </a:extLst>
          </p:cNvPr>
          <p:cNvSpPr>
            <a:spLocks noGrp="1"/>
          </p:cNvSpPr>
          <p:nvPr>
            <p:ph type="dt" sz="half" idx="10"/>
          </p:nvPr>
        </p:nvSpPr>
        <p:spPr/>
        <p:txBody>
          <a:bodyPr/>
          <a:lstStyle/>
          <a:p>
            <a:fld id="{05DE629D-840F-4F9F-A196-D905C182272B}" type="datetimeFigureOut">
              <a:rPr lang="pt-BR" smtClean="0"/>
              <a:t>28/11/2024</a:t>
            </a:fld>
            <a:endParaRPr lang="pt-BR"/>
          </a:p>
        </p:txBody>
      </p:sp>
      <p:sp>
        <p:nvSpPr>
          <p:cNvPr id="6" name="Espaço Reservado para Rodapé 5">
            <a:extLst>
              <a:ext uri="{FF2B5EF4-FFF2-40B4-BE49-F238E27FC236}">
                <a16:creationId xmlns:a16="http://schemas.microsoft.com/office/drawing/2014/main" id="{CCDF8BF2-3A8F-778E-AA6C-512F8461230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799981F-C882-06F2-4F69-53AAF40052DE}"/>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2899281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775D2A-DF69-1D47-09DD-71E2C8581CC5}"/>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5A0B0247-9431-310B-33CE-58967EEB01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9803C79F-4646-8ECD-7A06-44B0C5D8D9D4}"/>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7F0A5306-083E-0059-123C-EE7FC2349E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66304AC2-6FC4-536C-2037-D4D689610E02}"/>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AC393EF8-CC75-39E9-6523-B0C3E99B0BC7}"/>
              </a:ext>
            </a:extLst>
          </p:cNvPr>
          <p:cNvSpPr>
            <a:spLocks noGrp="1"/>
          </p:cNvSpPr>
          <p:nvPr>
            <p:ph type="dt" sz="half" idx="10"/>
          </p:nvPr>
        </p:nvSpPr>
        <p:spPr/>
        <p:txBody>
          <a:bodyPr/>
          <a:lstStyle/>
          <a:p>
            <a:fld id="{05DE629D-840F-4F9F-A196-D905C182272B}" type="datetimeFigureOut">
              <a:rPr lang="pt-BR" smtClean="0"/>
              <a:t>28/11/2024</a:t>
            </a:fld>
            <a:endParaRPr lang="pt-BR"/>
          </a:p>
        </p:txBody>
      </p:sp>
      <p:sp>
        <p:nvSpPr>
          <p:cNvPr id="8" name="Espaço Reservado para Rodapé 7">
            <a:extLst>
              <a:ext uri="{FF2B5EF4-FFF2-40B4-BE49-F238E27FC236}">
                <a16:creationId xmlns:a16="http://schemas.microsoft.com/office/drawing/2014/main" id="{B236DF75-4D11-04A9-E647-A4AC34751136}"/>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E3D509C3-85E3-DE3A-92F7-8F62456DAD04}"/>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4186464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1C5F7E-AFF3-44D7-9696-B17D92406BE1}"/>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ACED10E9-5ADA-6389-9AB1-164FA4458E2C}"/>
              </a:ext>
            </a:extLst>
          </p:cNvPr>
          <p:cNvSpPr>
            <a:spLocks noGrp="1"/>
          </p:cNvSpPr>
          <p:nvPr>
            <p:ph type="dt" sz="half" idx="10"/>
          </p:nvPr>
        </p:nvSpPr>
        <p:spPr/>
        <p:txBody>
          <a:bodyPr/>
          <a:lstStyle/>
          <a:p>
            <a:fld id="{05DE629D-840F-4F9F-A196-D905C182272B}" type="datetimeFigureOut">
              <a:rPr lang="pt-BR" smtClean="0"/>
              <a:t>28/11/2024</a:t>
            </a:fld>
            <a:endParaRPr lang="pt-BR"/>
          </a:p>
        </p:txBody>
      </p:sp>
      <p:sp>
        <p:nvSpPr>
          <p:cNvPr id="4" name="Espaço Reservado para Rodapé 3">
            <a:extLst>
              <a:ext uri="{FF2B5EF4-FFF2-40B4-BE49-F238E27FC236}">
                <a16:creationId xmlns:a16="http://schemas.microsoft.com/office/drawing/2014/main" id="{90E791D8-20DE-C316-C359-1DF3BA8BA64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00A960E-694C-BC08-052D-97CD19DC9F8B}"/>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2541824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00AC72EA-000F-173A-39FC-8BE23268B91D}"/>
              </a:ext>
            </a:extLst>
          </p:cNvPr>
          <p:cNvSpPr>
            <a:spLocks noGrp="1"/>
          </p:cNvSpPr>
          <p:nvPr>
            <p:ph type="dt" sz="half" idx="10"/>
          </p:nvPr>
        </p:nvSpPr>
        <p:spPr/>
        <p:txBody>
          <a:bodyPr/>
          <a:lstStyle/>
          <a:p>
            <a:fld id="{05DE629D-840F-4F9F-A196-D905C182272B}" type="datetimeFigureOut">
              <a:rPr lang="pt-BR" smtClean="0"/>
              <a:t>28/11/2024</a:t>
            </a:fld>
            <a:endParaRPr lang="pt-BR"/>
          </a:p>
        </p:txBody>
      </p:sp>
      <p:sp>
        <p:nvSpPr>
          <p:cNvPr id="3" name="Espaço Reservado para Rodapé 2">
            <a:extLst>
              <a:ext uri="{FF2B5EF4-FFF2-40B4-BE49-F238E27FC236}">
                <a16:creationId xmlns:a16="http://schemas.microsoft.com/office/drawing/2014/main" id="{AD7C927E-4377-3B9E-A92F-CF08B4CCCF26}"/>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CA38AC91-7911-45A6-1F5F-D2456C177F65}"/>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484146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D47F4E-B2D1-50E0-FEDB-B92B386D686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5836749B-7A10-33A6-0CB9-5D84B3C4DB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067E10E-F37C-18A9-BAD9-D294C236B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C32B852-B48F-5502-948C-76733447152C}"/>
              </a:ext>
            </a:extLst>
          </p:cNvPr>
          <p:cNvSpPr>
            <a:spLocks noGrp="1"/>
          </p:cNvSpPr>
          <p:nvPr>
            <p:ph type="dt" sz="half" idx="10"/>
          </p:nvPr>
        </p:nvSpPr>
        <p:spPr/>
        <p:txBody>
          <a:bodyPr/>
          <a:lstStyle/>
          <a:p>
            <a:fld id="{05DE629D-840F-4F9F-A196-D905C182272B}" type="datetimeFigureOut">
              <a:rPr lang="pt-BR" smtClean="0"/>
              <a:t>28/11/2024</a:t>
            </a:fld>
            <a:endParaRPr lang="pt-BR"/>
          </a:p>
        </p:txBody>
      </p:sp>
      <p:sp>
        <p:nvSpPr>
          <p:cNvPr id="6" name="Espaço Reservado para Rodapé 5">
            <a:extLst>
              <a:ext uri="{FF2B5EF4-FFF2-40B4-BE49-F238E27FC236}">
                <a16:creationId xmlns:a16="http://schemas.microsoft.com/office/drawing/2014/main" id="{998A4125-2E7E-2518-ABEB-9713968B900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F844908-5DA6-0A0B-DDCA-6D9189A566C0}"/>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4264460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F11E02-7F50-B075-ACD5-E220361AA2A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FFFEFDA2-6133-34BE-95C9-22F33D37A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CD7F6CE9-1A49-6278-42B6-76BC8025C0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927186B-E5CD-B7DE-3CE7-3121D2FA26B3}"/>
              </a:ext>
            </a:extLst>
          </p:cNvPr>
          <p:cNvSpPr>
            <a:spLocks noGrp="1"/>
          </p:cNvSpPr>
          <p:nvPr>
            <p:ph type="dt" sz="half" idx="10"/>
          </p:nvPr>
        </p:nvSpPr>
        <p:spPr/>
        <p:txBody>
          <a:bodyPr/>
          <a:lstStyle/>
          <a:p>
            <a:fld id="{05DE629D-840F-4F9F-A196-D905C182272B}" type="datetimeFigureOut">
              <a:rPr lang="pt-BR" smtClean="0"/>
              <a:t>28/11/2024</a:t>
            </a:fld>
            <a:endParaRPr lang="pt-BR"/>
          </a:p>
        </p:txBody>
      </p:sp>
      <p:sp>
        <p:nvSpPr>
          <p:cNvPr id="6" name="Espaço Reservado para Rodapé 5">
            <a:extLst>
              <a:ext uri="{FF2B5EF4-FFF2-40B4-BE49-F238E27FC236}">
                <a16:creationId xmlns:a16="http://schemas.microsoft.com/office/drawing/2014/main" id="{28D9A192-F042-B892-0E88-53A4D7247E5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191E332-52A2-FA38-28AB-96BB42B82766}"/>
              </a:ext>
            </a:extLst>
          </p:cNvPr>
          <p:cNvSpPr>
            <a:spLocks noGrp="1"/>
          </p:cNvSpPr>
          <p:nvPr>
            <p:ph type="sldNum" sz="quarter" idx="12"/>
          </p:nvPr>
        </p:nvSpPr>
        <p:spPr/>
        <p:txBody>
          <a:bodyPr/>
          <a:lstStyle/>
          <a:p>
            <a:fld id="{C8529CAE-2A55-441D-B228-AE3C72A9EDB1}" type="slidenum">
              <a:rPr lang="pt-BR" smtClean="0"/>
              <a:t>‹nº›</a:t>
            </a:fld>
            <a:endParaRPr lang="pt-BR"/>
          </a:p>
        </p:txBody>
      </p:sp>
    </p:spTree>
    <p:extLst>
      <p:ext uri="{BB962C8B-B14F-4D97-AF65-F5344CB8AC3E}">
        <p14:creationId xmlns:p14="http://schemas.microsoft.com/office/powerpoint/2010/main" val="1262281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9063E95-2BF9-E484-0E56-CF283AA051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E3CBF1C-8EC5-7930-9452-C49147A079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EFFB7DA-BBB0-4C22-9FA1-A279D491D1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DE629D-840F-4F9F-A196-D905C182272B}" type="datetimeFigureOut">
              <a:rPr lang="pt-BR" smtClean="0"/>
              <a:t>28/11/2024</a:t>
            </a:fld>
            <a:endParaRPr lang="pt-BR"/>
          </a:p>
        </p:txBody>
      </p:sp>
      <p:sp>
        <p:nvSpPr>
          <p:cNvPr id="5" name="Espaço Reservado para Rodapé 4">
            <a:extLst>
              <a:ext uri="{FF2B5EF4-FFF2-40B4-BE49-F238E27FC236}">
                <a16:creationId xmlns:a16="http://schemas.microsoft.com/office/drawing/2014/main" id="{5BE46B84-8A60-C8E9-A3D5-80A66CD93C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71470C3A-5855-5753-E782-E7DE64D957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529CAE-2A55-441D-B228-AE3C72A9EDB1}" type="slidenum">
              <a:rPr lang="pt-BR" smtClean="0"/>
              <a:t>‹nº›</a:t>
            </a:fld>
            <a:endParaRPr lang="pt-BR"/>
          </a:p>
        </p:txBody>
      </p:sp>
    </p:spTree>
    <p:extLst>
      <p:ext uri="{BB962C8B-B14F-4D97-AF65-F5344CB8AC3E}">
        <p14:creationId xmlns:p14="http://schemas.microsoft.com/office/powerpoint/2010/main" val="30260297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svg"/><Relationship Id="rId7"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7.sv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18" Type="http://schemas.openxmlformats.org/officeDocument/2006/relationships/image" Target="../media/image39.png"/><Relationship Id="rId3" Type="http://schemas.openxmlformats.org/officeDocument/2006/relationships/image" Target="../media/image7.svg"/><Relationship Id="rId21" Type="http://schemas.openxmlformats.org/officeDocument/2006/relationships/image" Target="../media/image42.sv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image" Target="../media/image6.png"/><Relationship Id="rId16" Type="http://schemas.openxmlformats.org/officeDocument/2006/relationships/image" Target="../media/image37.png"/><Relationship Id="rId20"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19" Type="http://schemas.openxmlformats.org/officeDocument/2006/relationships/image" Target="../media/image40.sv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svg"/><Relationship Id="rId7" Type="http://schemas.openxmlformats.org/officeDocument/2006/relationships/image" Target="../media/image46.sv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38.svg"/></Relationships>
</file>

<file path=ppt/slides/_rels/slide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4.xml"/><Relationship Id="rId5" Type="http://schemas.openxmlformats.org/officeDocument/2006/relationships/image" Target="../media/image48.sv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4.xml"/><Relationship Id="rId5" Type="http://schemas.openxmlformats.org/officeDocument/2006/relationships/image" Target="../media/image7.sv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9" Type="http://schemas.openxmlformats.org/officeDocument/2006/relationships/image" Target="../media/image87.png"/><Relationship Id="rId21" Type="http://schemas.openxmlformats.org/officeDocument/2006/relationships/image" Target="../media/image69.png"/><Relationship Id="rId34" Type="http://schemas.openxmlformats.org/officeDocument/2006/relationships/image" Target="../media/image82.png"/><Relationship Id="rId42" Type="http://schemas.openxmlformats.org/officeDocument/2006/relationships/image" Target="../media/image90.png"/><Relationship Id="rId47" Type="http://schemas.openxmlformats.org/officeDocument/2006/relationships/image" Target="../media/image95.png"/><Relationship Id="rId50" Type="http://schemas.openxmlformats.org/officeDocument/2006/relationships/image" Target="../media/image98.png"/><Relationship Id="rId55" Type="http://schemas.openxmlformats.org/officeDocument/2006/relationships/image" Target="../media/image103.png"/><Relationship Id="rId7" Type="http://schemas.openxmlformats.org/officeDocument/2006/relationships/image" Target="../media/image55.png"/><Relationship Id="rId2" Type="http://schemas.openxmlformats.org/officeDocument/2006/relationships/notesSlide" Target="../notesSlides/notesSlide3.xml"/><Relationship Id="rId16" Type="http://schemas.openxmlformats.org/officeDocument/2006/relationships/image" Target="../media/image64.png"/><Relationship Id="rId29" Type="http://schemas.openxmlformats.org/officeDocument/2006/relationships/image" Target="../media/image77.png"/><Relationship Id="rId11" Type="http://schemas.openxmlformats.org/officeDocument/2006/relationships/image" Target="../media/image59.png"/><Relationship Id="rId24" Type="http://schemas.openxmlformats.org/officeDocument/2006/relationships/image" Target="../media/image72.png"/><Relationship Id="rId32" Type="http://schemas.openxmlformats.org/officeDocument/2006/relationships/image" Target="../media/image80.png"/><Relationship Id="rId37" Type="http://schemas.openxmlformats.org/officeDocument/2006/relationships/image" Target="../media/image85.png"/><Relationship Id="rId40" Type="http://schemas.openxmlformats.org/officeDocument/2006/relationships/image" Target="../media/image88.png"/><Relationship Id="rId45" Type="http://schemas.openxmlformats.org/officeDocument/2006/relationships/image" Target="../media/image93.png"/><Relationship Id="rId53" Type="http://schemas.openxmlformats.org/officeDocument/2006/relationships/image" Target="../media/image101.png"/><Relationship Id="rId58" Type="http://schemas.openxmlformats.org/officeDocument/2006/relationships/image" Target="../media/image106.png"/><Relationship Id="rId5" Type="http://schemas.openxmlformats.org/officeDocument/2006/relationships/image" Target="../media/image53.png"/><Relationship Id="rId61" Type="http://schemas.openxmlformats.org/officeDocument/2006/relationships/image" Target="../media/image109.png"/><Relationship Id="rId19" Type="http://schemas.openxmlformats.org/officeDocument/2006/relationships/image" Target="../media/image6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 Id="rId30" Type="http://schemas.openxmlformats.org/officeDocument/2006/relationships/image" Target="../media/image78.png"/><Relationship Id="rId35" Type="http://schemas.openxmlformats.org/officeDocument/2006/relationships/image" Target="../media/image83.png"/><Relationship Id="rId43" Type="http://schemas.openxmlformats.org/officeDocument/2006/relationships/image" Target="../media/image91.png"/><Relationship Id="rId48" Type="http://schemas.openxmlformats.org/officeDocument/2006/relationships/image" Target="../media/image96.png"/><Relationship Id="rId56" Type="http://schemas.openxmlformats.org/officeDocument/2006/relationships/image" Target="../media/image104.png"/><Relationship Id="rId8" Type="http://schemas.openxmlformats.org/officeDocument/2006/relationships/image" Target="../media/image56.png"/><Relationship Id="rId51" Type="http://schemas.openxmlformats.org/officeDocument/2006/relationships/image" Target="../media/image99.png"/><Relationship Id="rId3" Type="http://schemas.openxmlformats.org/officeDocument/2006/relationships/image" Target="../media/image51.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33" Type="http://schemas.openxmlformats.org/officeDocument/2006/relationships/image" Target="../media/image81.png"/><Relationship Id="rId38" Type="http://schemas.openxmlformats.org/officeDocument/2006/relationships/image" Target="../media/image86.png"/><Relationship Id="rId46" Type="http://schemas.openxmlformats.org/officeDocument/2006/relationships/image" Target="../media/image94.png"/><Relationship Id="rId59" Type="http://schemas.openxmlformats.org/officeDocument/2006/relationships/image" Target="../media/image107.png"/><Relationship Id="rId20" Type="http://schemas.openxmlformats.org/officeDocument/2006/relationships/image" Target="../media/image68.png"/><Relationship Id="rId41" Type="http://schemas.openxmlformats.org/officeDocument/2006/relationships/image" Target="../media/image89.png"/><Relationship Id="rId54" Type="http://schemas.openxmlformats.org/officeDocument/2006/relationships/image" Target="../media/image102.png"/><Relationship Id="rId62" Type="http://schemas.openxmlformats.org/officeDocument/2006/relationships/image" Target="../media/image110.png"/><Relationship Id="rId1" Type="http://schemas.openxmlformats.org/officeDocument/2006/relationships/slideLayout" Target="../slideLayouts/slideLayout15.xml"/><Relationship Id="rId6" Type="http://schemas.openxmlformats.org/officeDocument/2006/relationships/image" Target="../media/image54.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4.png"/><Relationship Id="rId49" Type="http://schemas.openxmlformats.org/officeDocument/2006/relationships/image" Target="../media/image97.png"/><Relationship Id="rId57" Type="http://schemas.openxmlformats.org/officeDocument/2006/relationships/image" Target="../media/image105.png"/><Relationship Id="rId10" Type="http://schemas.openxmlformats.org/officeDocument/2006/relationships/image" Target="../media/image58.png"/><Relationship Id="rId31" Type="http://schemas.openxmlformats.org/officeDocument/2006/relationships/image" Target="../media/image79.png"/><Relationship Id="rId44" Type="http://schemas.openxmlformats.org/officeDocument/2006/relationships/image" Target="../media/image92.png"/><Relationship Id="rId52" Type="http://schemas.openxmlformats.org/officeDocument/2006/relationships/image" Target="../media/image100.png"/><Relationship Id="rId60" Type="http://schemas.openxmlformats.org/officeDocument/2006/relationships/image" Target="../media/image108.png"/><Relationship Id="rId4" Type="http://schemas.openxmlformats.org/officeDocument/2006/relationships/image" Target="../media/image52.png"/><Relationship Id="rId9" Type="http://schemas.openxmlformats.org/officeDocument/2006/relationships/image" Target="../media/image57.png"/></Relationships>
</file>

<file path=ppt/slides/_rels/slide29.xml.rels><?xml version="1.0" encoding="UTF-8" standalone="yes"?>
<Relationships xmlns="http://schemas.openxmlformats.org/package/2006/relationships"><Relationship Id="rId26" Type="http://schemas.openxmlformats.org/officeDocument/2006/relationships/image" Target="../media/image134.png"/><Relationship Id="rId21" Type="http://schemas.openxmlformats.org/officeDocument/2006/relationships/image" Target="../media/image129.png"/><Relationship Id="rId42" Type="http://schemas.openxmlformats.org/officeDocument/2006/relationships/image" Target="../media/image150.png"/><Relationship Id="rId47" Type="http://schemas.openxmlformats.org/officeDocument/2006/relationships/image" Target="../media/image155.png"/><Relationship Id="rId63" Type="http://schemas.openxmlformats.org/officeDocument/2006/relationships/image" Target="../media/image171.png"/><Relationship Id="rId68" Type="http://schemas.openxmlformats.org/officeDocument/2006/relationships/image" Target="../media/image176.png"/><Relationship Id="rId7" Type="http://schemas.openxmlformats.org/officeDocument/2006/relationships/image" Target="../media/image115.png"/><Relationship Id="rId2" Type="http://schemas.openxmlformats.org/officeDocument/2006/relationships/notesSlide" Target="../notesSlides/notesSlide4.xml"/><Relationship Id="rId16" Type="http://schemas.openxmlformats.org/officeDocument/2006/relationships/image" Target="../media/image124.png"/><Relationship Id="rId29" Type="http://schemas.openxmlformats.org/officeDocument/2006/relationships/image" Target="../media/image137.png"/><Relationship Id="rId11" Type="http://schemas.openxmlformats.org/officeDocument/2006/relationships/image" Target="../media/image119.png"/><Relationship Id="rId24" Type="http://schemas.openxmlformats.org/officeDocument/2006/relationships/image" Target="../media/image132.png"/><Relationship Id="rId32" Type="http://schemas.openxmlformats.org/officeDocument/2006/relationships/image" Target="../media/image140.png"/><Relationship Id="rId37" Type="http://schemas.openxmlformats.org/officeDocument/2006/relationships/image" Target="../media/image145.png"/><Relationship Id="rId40" Type="http://schemas.openxmlformats.org/officeDocument/2006/relationships/image" Target="../media/image148.png"/><Relationship Id="rId45" Type="http://schemas.openxmlformats.org/officeDocument/2006/relationships/image" Target="../media/image153.png"/><Relationship Id="rId53" Type="http://schemas.openxmlformats.org/officeDocument/2006/relationships/image" Target="../media/image161.png"/><Relationship Id="rId58" Type="http://schemas.openxmlformats.org/officeDocument/2006/relationships/image" Target="../media/image166.png"/><Relationship Id="rId66" Type="http://schemas.openxmlformats.org/officeDocument/2006/relationships/image" Target="../media/image174.png"/><Relationship Id="rId5" Type="http://schemas.openxmlformats.org/officeDocument/2006/relationships/image" Target="../media/image113.png"/><Relationship Id="rId61" Type="http://schemas.openxmlformats.org/officeDocument/2006/relationships/image" Target="../media/image169.png"/><Relationship Id="rId19" Type="http://schemas.openxmlformats.org/officeDocument/2006/relationships/image" Target="../media/image127.png"/><Relationship Id="rId14" Type="http://schemas.openxmlformats.org/officeDocument/2006/relationships/image" Target="../media/image122.png"/><Relationship Id="rId22" Type="http://schemas.openxmlformats.org/officeDocument/2006/relationships/image" Target="../media/image130.png"/><Relationship Id="rId27" Type="http://schemas.openxmlformats.org/officeDocument/2006/relationships/image" Target="../media/image135.png"/><Relationship Id="rId30" Type="http://schemas.openxmlformats.org/officeDocument/2006/relationships/image" Target="../media/image138.png"/><Relationship Id="rId35" Type="http://schemas.openxmlformats.org/officeDocument/2006/relationships/image" Target="../media/image143.png"/><Relationship Id="rId43" Type="http://schemas.openxmlformats.org/officeDocument/2006/relationships/image" Target="../media/image151.png"/><Relationship Id="rId48" Type="http://schemas.openxmlformats.org/officeDocument/2006/relationships/image" Target="../media/image156.png"/><Relationship Id="rId56" Type="http://schemas.openxmlformats.org/officeDocument/2006/relationships/image" Target="../media/image164.png"/><Relationship Id="rId64" Type="http://schemas.openxmlformats.org/officeDocument/2006/relationships/image" Target="../media/image172.png"/><Relationship Id="rId69" Type="http://schemas.openxmlformats.org/officeDocument/2006/relationships/image" Target="../media/image177.png"/><Relationship Id="rId8" Type="http://schemas.openxmlformats.org/officeDocument/2006/relationships/image" Target="../media/image116.png"/><Relationship Id="rId51" Type="http://schemas.openxmlformats.org/officeDocument/2006/relationships/image" Target="../media/image159.png"/><Relationship Id="rId3" Type="http://schemas.openxmlformats.org/officeDocument/2006/relationships/image" Target="../media/image111.png"/><Relationship Id="rId12" Type="http://schemas.openxmlformats.org/officeDocument/2006/relationships/image" Target="../media/image120.png"/><Relationship Id="rId17" Type="http://schemas.openxmlformats.org/officeDocument/2006/relationships/image" Target="../media/image125.png"/><Relationship Id="rId25" Type="http://schemas.openxmlformats.org/officeDocument/2006/relationships/image" Target="../media/image133.png"/><Relationship Id="rId33" Type="http://schemas.openxmlformats.org/officeDocument/2006/relationships/image" Target="../media/image141.png"/><Relationship Id="rId38" Type="http://schemas.openxmlformats.org/officeDocument/2006/relationships/image" Target="../media/image146.png"/><Relationship Id="rId46" Type="http://schemas.openxmlformats.org/officeDocument/2006/relationships/image" Target="../media/image154.png"/><Relationship Id="rId59" Type="http://schemas.openxmlformats.org/officeDocument/2006/relationships/image" Target="../media/image167.png"/><Relationship Id="rId67" Type="http://schemas.openxmlformats.org/officeDocument/2006/relationships/image" Target="../media/image175.png"/><Relationship Id="rId20" Type="http://schemas.openxmlformats.org/officeDocument/2006/relationships/image" Target="../media/image128.png"/><Relationship Id="rId41" Type="http://schemas.openxmlformats.org/officeDocument/2006/relationships/image" Target="../media/image149.png"/><Relationship Id="rId54" Type="http://schemas.openxmlformats.org/officeDocument/2006/relationships/image" Target="../media/image162.png"/><Relationship Id="rId62" Type="http://schemas.openxmlformats.org/officeDocument/2006/relationships/image" Target="../media/image170.png"/><Relationship Id="rId1" Type="http://schemas.openxmlformats.org/officeDocument/2006/relationships/slideLayout" Target="../slideLayouts/slideLayout15.xml"/><Relationship Id="rId6" Type="http://schemas.openxmlformats.org/officeDocument/2006/relationships/image" Target="../media/image114.png"/><Relationship Id="rId15" Type="http://schemas.openxmlformats.org/officeDocument/2006/relationships/image" Target="../media/image123.png"/><Relationship Id="rId23" Type="http://schemas.openxmlformats.org/officeDocument/2006/relationships/image" Target="../media/image131.png"/><Relationship Id="rId28" Type="http://schemas.openxmlformats.org/officeDocument/2006/relationships/image" Target="../media/image136.png"/><Relationship Id="rId36" Type="http://schemas.openxmlformats.org/officeDocument/2006/relationships/image" Target="../media/image144.png"/><Relationship Id="rId49" Type="http://schemas.openxmlformats.org/officeDocument/2006/relationships/image" Target="../media/image157.png"/><Relationship Id="rId57" Type="http://schemas.openxmlformats.org/officeDocument/2006/relationships/image" Target="../media/image165.png"/><Relationship Id="rId10" Type="http://schemas.openxmlformats.org/officeDocument/2006/relationships/image" Target="../media/image118.png"/><Relationship Id="rId31" Type="http://schemas.openxmlformats.org/officeDocument/2006/relationships/image" Target="../media/image139.png"/><Relationship Id="rId44" Type="http://schemas.openxmlformats.org/officeDocument/2006/relationships/image" Target="../media/image152.png"/><Relationship Id="rId52" Type="http://schemas.openxmlformats.org/officeDocument/2006/relationships/image" Target="../media/image160.png"/><Relationship Id="rId60" Type="http://schemas.openxmlformats.org/officeDocument/2006/relationships/image" Target="../media/image168.png"/><Relationship Id="rId65" Type="http://schemas.openxmlformats.org/officeDocument/2006/relationships/image" Target="../media/image173.png"/><Relationship Id="rId4" Type="http://schemas.openxmlformats.org/officeDocument/2006/relationships/image" Target="../media/image112.png"/><Relationship Id="rId9" Type="http://schemas.openxmlformats.org/officeDocument/2006/relationships/image" Target="../media/image117.png"/><Relationship Id="rId13" Type="http://schemas.openxmlformats.org/officeDocument/2006/relationships/image" Target="../media/image121.png"/><Relationship Id="rId18" Type="http://schemas.openxmlformats.org/officeDocument/2006/relationships/image" Target="../media/image126.png"/><Relationship Id="rId39" Type="http://schemas.openxmlformats.org/officeDocument/2006/relationships/image" Target="../media/image147.png"/><Relationship Id="rId34" Type="http://schemas.openxmlformats.org/officeDocument/2006/relationships/image" Target="../media/image142.png"/><Relationship Id="rId50" Type="http://schemas.openxmlformats.org/officeDocument/2006/relationships/image" Target="../media/image158.png"/><Relationship Id="rId55" Type="http://schemas.openxmlformats.org/officeDocument/2006/relationships/image" Target="../media/image16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6" Type="http://schemas.openxmlformats.org/officeDocument/2006/relationships/image" Target="../media/image201.png"/><Relationship Id="rId21" Type="http://schemas.openxmlformats.org/officeDocument/2006/relationships/image" Target="../media/image196.png"/><Relationship Id="rId34" Type="http://schemas.openxmlformats.org/officeDocument/2006/relationships/image" Target="../media/image209.png"/><Relationship Id="rId42" Type="http://schemas.openxmlformats.org/officeDocument/2006/relationships/image" Target="../media/image217.png"/><Relationship Id="rId47" Type="http://schemas.openxmlformats.org/officeDocument/2006/relationships/image" Target="../media/image222.png"/><Relationship Id="rId50" Type="http://schemas.openxmlformats.org/officeDocument/2006/relationships/image" Target="../media/image225.png"/><Relationship Id="rId55" Type="http://schemas.openxmlformats.org/officeDocument/2006/relationships/image" Target="../media/image230.png"/><Relationship Id="rId63" Type="http://schemas.openxmlformats.org/officeDocument/2006/relationships/image" Target="../media/image238.png"/><Relationship Id="rId68" Type="http://schemas.openxmlformats.org/officeDocument/2006/relationships/image" Target="../media/image243.png"/><Relationship Id="rId7" Type="http://schemas.openxmlformats.org/officeDocument/2006/relationships/image" Target="../media/image182.png"/><Relationship Id="rId2" Type="http://schemas.openxmlformats.org/officeDocument/2006/relationships/notesSlide" Target="../notesSlides/notesSlide5.xml"/><Relationship Id="rId16" Type="http://schemas.openxmlformats.org/officeDocument/2006/relationships/image" Target="../media/image191.png"/><Relationship Id="rId29" Type="http://schemas.openxmlformats.org/officeDocument/2006/relationships/image" Target="../media/image204.png"/><Relationship Id="rId11" Type="http://schemas.openxmlformats.org/officeDocument/2006/relationships/image" Target="../media/image186.png"/><Relationship Id="rId24" Type="http://schemas.openxmlformats.org/officeDocument/2006/relationships/image" Target="../media/image199.png"/><Relationship Id="rId32" Type="http://schemas.openxmlformats.org/officeDocument/2006/relationships/image" Target="../media/image207.png"/><Relationship Id="rId37" Type="http://schemas.openxmlformats.org/officeDocument/2006/relationships/image" Target="../media/image212.png"/><Relationship Id="rId40" Type="http://schemas.openxmlformats.org/officeDocument/2006/relationships/image" Target="../media/image215.png"/><Relationship Id="rId45" Type="http://schemas.openxmlformats.org/officeDocument/2006/relationships/image" Target="../media/image220.png"/><Relationship Id="rId53" Type="http://schemas.openxmlformats.org/officeDocument/2006/relationships/image" Target="../media/image228.png"/><Relationship Id="rId58" Type="http://schemas.openxmlformats.org/officeDocument/2006/relationships/image" Target="../media/image233.png"/><Relationship Id="rId66" Type="http://schemas.openxmlformats.org/officeDocument/2006/relationships/image" Target="../media/image241.png"/><Relationship Id="rId5" Type="http://schemas.openxmlformats.org/officeDocument/2006/relationships/image" Target="../media/image180.png"/><Relationship Id="rId61" Type="http://schemas.openxmlformats.org/officeDocument/2006/relationships/image" Target="../media/image236.png"/><Relationship Id="rId19" Type="http://schemas.openxmlformats.org/officeDocument/2006/relationships/image" Target="../media/image194.png"/><Relationship Id="rId14" Type="http://schemas.openxmlformats.org/officeDocument/2006/relationships/image" Target="../media/image189.png"/><Relationship Id="rId22" Type="http://schemas.openxmlformats.org/officeDocument/2006/relationships/image" Target="../media/image197.png"/><Relationship Id="rId27" Type="http://schemas.openxmlformats.org/officeDocument/2006/relationships/image" Target="../media/image202.png"/><Relationship Id="rId30" Type="http://schemas.openxmlformats.org/officeDocument/2006/relationships/image" Target="../media/image205.png"/><Relationship Id="rId35" Type="http://schemas.openxmlformats.org/officeDocument/2006/relationships/image" Target="../media/image210.png"/><Relationship Id="rId43" Type="http://schemas.openxmlformats.org/officeDocument/2006/relationships/image" Target="../media/image218.png"/><Relationship Id="rId48" Type="http://schemas.openxmlformats.org/officeDocument/2006/relationships/image" Target="../media/image223.png"/><Relationship Id="rId56" Type="http://schemas.openxmlformats.org/officeDocument/2006/relationships/image" Target="../media/image231.png"/><Relationship Id="rId64" Type="http://schemas.openxmlformats.org/officeDocument/2006/relationships/image" Target="../media/image239.png"/><Relationship Id="rId8" Type="http://schemas.openxmlformats.org/officeDocument/2006/relationships/image" Target="../media/image183.png"/><Relationship Id="rId51" Type="http://schemas.openxmlformats.org/officeDocument/2006/relationships/image" Target="../media/image226.png"/><Relationship Id="rId3" Type="http://schemas.openxmlformats.org/officeDocument/2006/relationships/image" Target="../media/image178.png"/><Relationship Id="rId12" Type="http://schemas.openxmlformats.org/officeDocument/2006/relationships/image" Target="../media/image187.png"/><Relationship Id="rId17" Type="http://schemas.openxmlformats.org/officeDocument/2006/relationships/image" Target="../media/image192.png"/><Relationship Id="rId25" Type="http://schemas.openxmlformats.org/officeDocument/2006/relationships/image" Target="../media/image200.png"/><Relationship Id="rId33" Type="http://schemas.openxmlformats.org/officeDocument/2006/relationships/image" Target="../media/image208.png"/><Relationship Id="rId38" Type="http://schemas.openxmlformats.org/officeDocument/2006/relationships/image" Target="../media/image213.png"/><Relationship Id="rId46" Type="http://schemas.openxmlformats.org/officeDocument/2006/relationships/image" Target="../media/image221.png"/><Relationship Id="rId59" Type="http://schemas.openxmlformats.org/officeDocument/2006/relationships/image" Target="../media/image234.png"/><Relationship Id="rId67" Type="http://schemas.openxmlformats.org/officeDocument/2006/relationships/image" Target="../media/image242.png"/><Relationship Id="rId20" Type="http://schemas.openxmlformats.org/officeDocument/2006/relationships/image" Target="../media/image195.png"/><Relationship Id="rId41" Type="http://schemas.openxmlformats.org/officeDocument/2006/relationships/image" Target="../media/image216.png"/><Relationship Id="rId54" Type="http://schemas.openxmlformats.org/officeDocument/2006/relationships/image" Target="../media/image229.png"/><Relationship Id="rId62" Type="http://schemas.openxmlformats.org/officeDocument/2006/relationships/image" Target="../media/image237.png"/><Relationship Id="rId1" Type="http://schemas.openxmlformats.org/officeDocument/2006/relationships/slideLayout" Target="../slideLayouts/slideLayout15.xml"/><Relationship Id="rId6" Type="http://schemas.openxmlformats.org/officeDocument/2006/relationships/image" Target="../media/image181.png"/><Relationship Id="rId15" Type="http://schemas.openxmlformats.org/officeDocument/2006/relationships/image" Target="../media/image190.png"/><Relationship Id="rId23" Type="http://schemas.openxmlformats.org/officeDocument/2006/relationships/image" Target="../media/image198.png"/><Relationship Id="rId28" Type="http://schemas.openxmlformats.org/officeDocument/2006/relationships/image" Target="../media/image203.png"/><Relationship Id="rId36" Type="http://schemas.openxmlformats.org/officeDocument/2006/relationships/image" Target="../media/image211.png"/><Relationship Id="rId49" Type="http://schemas.openxmlformats.org/officeDocument/2006/relationships/image" Target="../media/image224.png"/><Relationship Id="rId57" Type="http://schemas.openxmlformats.org/officeDocument/2006/relationships/image" Target="../media/image232.png"/><Relationship Id="rId10" Type="http://schemas.openxmlformats.org/officeDocument/2006/relationships/image" Target="../media/image185.png"/><Relationship Id="rId31" Type="http://schemas.openxmlformats.org/officeDocument/2006/relationships/image" Target="../media/image206.png"/><Relationship Id="rId44" Type="http://schemas.openxmlformats.org/officeDocument/2006/relationships/image" Target="../media/image219.png"/><Relationship Id="rId52" Type="http://schemas.openxmlformats.org/officeDocument/2006/relationships/image" Target="../media/image227.png"/><Relationship Id="rId60" Type="http://schemas.openxmlformats.org/officeDocument/2006/relationships/image" Target="../media/image235.png"/><Relationship Id="rId65" Type="http://schemas.openxmlformats.org/officeDocument/2006/relationships/image" Target="../media/image240.png"/><Relationship Id="rId4" Type="http://schemas.openxmlformats.org/officeDocument/2006/relationships/image" Target="../media/image179.png"/><Relationship Id="rId9" Type="http://schemas.openxmlformats.org/officeDocument/2006/relationships/image" Target="../media/image184.png"/><Relationship Id="rId13" Type="http://schemas.openxmlformats.org/officeDocument/2006/relationships/image" Target="../media/image188.png"/><Relationship Id="rId18" Type="http://schemas.openxmlformats.org/officeDocument/2006/relationships/image" Target="../media/image193.png"/><Relationship Id="rId39" Type="http://schemas.openxmlformats.org/officeDocument/2006/relationships/image" Target="../media/image214.png"/></Relationships>
</file>

<file path=ppt/slides/_rels/slide31.xml.rels><?xml version="1.0" encoding="UTF-8" standalone="yes"?>
<Relationships xmlns="http://schemas.openxmlformats.org/package/2006/relationships"><Relationship Id="rId26" Type="http://schemas.openxmlformats.org/officeDocument/2006/relationships/image" Target="../media/image267.png"/><Relationship Id="rId21" Type="http://schemas.openxmlformats.org/officeDocument/2006/relationships/image" Target="../media/image262.png"/><Relationship Id="rId34" Type="http://schemas.openxmlformats.org/officeDocument/2006/relationships/image" Target="../media/image275.png"/><Relationship Id="rId42" Type="http://schemas.openxmlformats.org/officeDocument/2006/relationships/image" Target="../media/image283.png"/><Relationship Id="rId47" Type="http://schemas.openxmlformats.org/officeDocument/2006/relationships/image" Target="../media/image288.png"/><Relationship Id="rId50" Type="http://schemas.openxmlformats.org/officeDocument/2006/relationships/image" Target="../media/image291.png"/><Relationship Id="rId55" Type="http://schemas.openxmlformats.org/officeDocument/2006/relationships/image" Target="../media/image296.png"/><Relationship Id="rId63" Type="http://schemas.openxmlformats.org/officeDocument/2006/relationships/image" Target="../media/image304.png"/><Relationship Id="rId68" Type="http://schemas.openxmlformats.org/officeDocument/2006/relationships/image" Target="../media/image309.png"/><Relationship Id="rId7" Type="http://schemas.openxmlformats.org/officeDocument/2006/relationships/image" Target="../media/image248.png"/><Relationship Id="rId2" Type="http://schemas.openxmlformats.org/officeDocument/2006/relationships/notesSlide" Target="../notesSlides/notesSlide6.xml"/><Relationship Id="rId16" Type="http://schemas.openxmlformats.org/officeDocument/2006/relationships/image" Target="../media/image257.png"/><Relationship Id="rId29" Type="http://schemas.openxmlformats.org/officeDocument/2006/relationships/image" Target="../media/image270.png"/><Relationship Id="rId11" Type="http://schemas.openxmlformats.org/officeDocument/2006/relationships/image" Target="../media/image252.png"/><Relationship Id="rId24" Type="http://schemas.openxmlformats.org/officeDocument/2006/relationships/image" Target="../media/image265.png"/><Relationship Id="rId32" Type="http://schemas.openxmlformats.org/officeDocument/2006/relationships/image" Target="../media/image273.png"/><Relationship Id="rId37" Type="http://schemas.openxmlformats.org/officeDocument/2006/relationships/image" Target="../media/image278.png"/><Relationship Id="rId40" Type="http://schemas.openxmlformats.org/officeDocument/2006/relationships/image" Target="../media/image281.png"/><Relationship Id="rId45" Type="http://schemas.openxmlformats.org/officeDocument/2006/relationships/image" Target="../media/image286.png"/><Relationship Id="rId53" Type="http://schemas.openxmlformats.org/officeDocument/2006/relationships/image" Target="../media/image294.png"/><Relationship Id="rId58" Type="http://schemas.openxmlformats.org/officeDocument/2006/relationships/image" Target="../media/image299.png"/><Relationship Id="rId66" Type="http://schemas.openxmlformats.org/officeDocument/2006/relationships/image" Target="../media/image307.png"/><Relationship Id="rId5" Type="http://schemas.openxmlformats.org/officeDocument/2006/relationships/image" Target="../media/image246.png"/><Relationship Id="rId61" Type="http://schemas.openxmlformats.org/officeDocument/2006/relationships/image" Target="../media/image302.png"/><Relationship Id="rId19" Type="http://schemas.openxmlformats.org/officeDocument/2006/relationships/image" Target="../media/image260.png"/><Relationship Id="rId14" Type="http://schemas.openxmlformats.org/officeDocument/2006/relationships/image" Target="../media/image255.png"/><Relationship Id="rId22" Type="http://schemas.openxmlformats.org/officeDocument/2006/relationships/image" Target="../media/image263.png"/><Relationship Id="rId27" Type="http://schemas.openxmlformats.org/officeDocument/2006/relationships/image" Target="../media/image268.png"/><Relationship Id="rId30" Type="http://schemas.openxmlformats.org/officeDocument/2006/relationships/image" Target="../media/image271.png"/><Relationship Id="rId35" Type="http://schemas.openxmlformats.org/officeDocument/2006/relationships/image" Target="../media/image276.png"/><Relationship Id="rId43" Type="http://schemas.openxmlformats.org/officeDocument/2006/relationships/image" Target="../media/image284.png"/><Relationship Id="rId48" Type="http://schemas.openxmlformats.org/officeDocument/2006/relationships/image" Target="../media/image289.png"/><Relationship Id="rId56" Type="http://schemas.openxmlformats.org/officeDocument/2006/relationships/image" Target="../media/image297.png"/><Relationship Id="rId64" Type="http://schemas.openxmlformats.org/officeDocument/2006/relationships/image" Target="../media/image305.png"/><Relationship Id="rId8" Type="http://schemas.openxmlformats.org/officeDocument/2006/relationships/image" Target="../media/image249.png"/><Relationship Id="rId51" Type="http://schemas.openxmlformats.org/officeDocument/2006/relationships/image" Target="../media/image292.png"/><Relationship Id="rId3" Type="http://schemas.openxmlformats.org/officeDocument/2006/relationships/image" Target="../media/image244.png"/><Relationship Id="rId12" Type="http://schemas.openxmlformats.org/officeDocument/2006/relationships/image" Target="../media/image253.png"/><Relationship Id="rId17" Type="http://schemas.openxmlformats.org/officeDocument/2006/relationships/image" Target="../media/image258.png"/><Relationship Id="rId25" Type="http://schemas.openxmlformats.org/officeDocument/2006/relationships/image" Target="../media/image266.png"/><Relationship Id="rId33" Type="http://schemas.openxmlformats.org/officeDocument/2006/relationships/image" Target="../media/image274.png"/><Relationship Id="rId38" Type="http://schemas.openxmlformats.org/officeDocument/2006/relationships/image" Target="../media/image279.png"/><Relationship Id="rId46" Type="http://schemas.openxmlformats.org/officeDocument/2006/relationships/image" Target="../media/image287.png"/><Relationship Id="rId59" Type="http://schemas.openxmlformats.org/officeDocument/2006/relationships/image" Target="../media/image300.png"/><Relationship Id="rId67" Type="http://schemas.openxmlformats.org/officeDocument/2006/relationships/image" Target="../media/image308.png"/><Relationship Id="rId20" Type="http://schemas.openxmlformats.org/officeDocument/2006/relationships/image" Target="../media/image261.png"/><Relationship Id="rId41" Type="http://schemas.openxmlformats.org/officeDocument/2006/relationships/image" Target="../media/image282.png"/><Relationship Id="rId54" Type="http://schemas.openxmlformats.org/officeDocument/2006/relationships/image" Target="../media/image295.png"/><Relationship Id="rId62" Type="http://schemas.openxmlformats.org/officeDocument/2006/relationships/image" Target="../media/image303.png"/><Relationship Id="rId1" Type="http://schemas.openxmlformats.org/officeDocument/2006/relationships/slideLayout" Target="../slideLayouts/slideLayout15.xml"/><Relationship Id="rId6" Type="http://schemas.openxmlformats.org/officeDocument/2006/relationships/image" Target="../media/image247.png"/><Relationship Id="rId15" Type="http://schemas.openxmlformats.org/officeDocument/2006/relationships/image" Target="../media/image256.png"/><Relationship Id="rId23" Type="http://schemas.openxmlformats.org/officeDocument/2006/relationships/image" Target="../media/image264.png"/><Relationship Id="rId28" Type="http://schemas.openxmlformats.org/officeDocument/2006/relationships/image" Target="../media/image269.png"/><Relationship Id="rId36" Type="http://schemas.openxmlformats.org/officeDocument/2006/relationships/image" Target="../media/image277.png"/><Relationship Id="rId49" Type="http://schemas.openxmlformats.org/officeDocument/2006/relationships/image" Target="../media/image290.png"/><Relationship Id="rId57" Type="http://schemas.openxmlformats.org/officeDocument/2006/relationships/image" Target="../media/image298.png"/><Relationship Id="rId10" Type="http://schemas.openxmlformats.org/officeDocument/2006/relationships/image" Target="../media/image251.png"/><Relationship Id="rId31" Type="http://schemas.openxmlformats.org/officeDocument/2006/relationships/image" Target="../media/image272.png"/><Relationship Id="rId44" Type="http://schemas.openxmlformats.org/officeDocument/2006/relationships/image" Target="../media/image285.png"/><Relationship Id="rId52" Type="http://schemas.openxmlformats.org/officeDocument/2006/relationships/image" Target="../media/image293.png"/><Relationship Id="rId60" Type="http://schemas.openxmlformats.org/officeDocument/2006/relationships/image" Target="../media/image301.png"/><Relationship Id="rId65" Type="http://schemas.openxmlformats.org/officeDocument/2006/relationships/image" Target="../media/image306.png"/><Relationship Id="rId4" Type="http://schemas.openxmlformats.org/officeDocument/2006/relationships/image" Target="../media/image245.png"/><Relationship Id="rId9" Type="http://schemas.openxmlformats.org/officeDocument/2006/relationships/image" Target="../media/image250.png"/><Relationship Id="rId13" Type="http://schemas.openxmlformats.org/officeDocument/2006/relationships/image" Target="../media/image254.png"/><Relationship Id="rId18" Type="http://schemas.openxmlformats.org/officeDocument/2006/relationships/image" Target="../media/image259.png"/><Relationship Id="rId39" Type="http://schemas.openxmlformats.org/officeDocument/2006/relationships/image" Target="../media/image280.png"/></Relationships>
</file>

<file path=ppt/slides/_rels/slide32.xml.rels><?xml version="1.0" encoding="UTF-8" standalone="yes"?>
<Relationships xmlns="http://schemas.openxmlformats.org/package/2006/relationships"><Relationship Id="rId26" Type="http://schemas.openxmlformats.org/officeDocument/2006/relationships/image" Target="../media/image331.png"/><Relationship Id="rId21" Type="http://schemas.openxmlformats.org/officeDocument/2006/relationships/image" Target="../media/image326.png"/><Relationship Id="rId34" Type="http://schemas.openxmlformats.org/officeDocument/2006/relationships/image" Target="../media/image337.png"/><Relationship Id="rId42" Type="http://schemas.openxmlformats.org/officeDocument/2006/relationships/image" Target="../media/image345.png"/><Relationship Id="rId47" Type="http://schemas.openxmlformats.org/officeDocument/2006/relationships/image" Target="../media/image350.png"/><Relationship Id="rId50" Type="http://schemas.openxmlformats.org/officeDocument/2006/relationships/image" Target="../media/image353.png"/><Relationship Id="rId55" Type="http://schemas.openxmlformats.org/officeDocument/2006/relationships/image" Target="../media/image357.png"/><Relationship Id="rId63" Type="http://schemas.openxmlformats.org/officeDocument/2006/relationships/image" Target="../media/image365.png"/><Relationship Id="rId7" Type="http://schemas.openxmlformats.org/officeDocument/2006/relationships/image" Target="../media/image314.png"/><Relationship Id="rId2" Type="http://schemas.openxmlformats.org/officeDocument/2006/relationships/image" Target="../media/image310.png"/><Relationship Id="rId16" Type="http://schemas.openxmlformats.org/officeDocument/2006/relationships/image" Target="../media/image321.png"/><Relationship Id="rId29" Type="http://schemas.openxmlformats.org/officeDocument/2006/relationships/image" Target="../media/image334.png"/><Relationship Id="rId11" Type="http://schemas.openxmlformats.org/officeDocument/2006/relationships/image" Target="../media/image317.png"/><Relationship Id="rId24" Type="http://schemas.openxmlformats.org/officeDocument/2006/relationships/image" Target="../media/image329.png"/><Relationship Id="rId32" Type="http://schemas.openxmlformats.org/officeDocument/2006/relationships/image" Target="../media/image22.png"/><Relationship Id="rId37" Type="http://schemas.openxmlformats.org/officeDocument/2006/relationships/image" Target="../media/image340.png"/><Relationship Id="rId40" Type="http://schemas.openxmlformats.org/officeDocument/2006/relationships/image" Target="../media/image343.png"/><Relationship Id="rId45" Type="http://schemas.openxmlformats.org/officeDocument/2006/relationships/image" Target="../media/image348.png"/><Relationship Id="rId53" Type="http://schemas.openxmlformats.org/officeDocument/2006/relationships/image" Target="../media/image355.png"/><Relationship Id="rId58" Type="http://schemas.openxmlformats.org/officeDocument/2006/relationships/image" Target="../media/image360.png"/><Relationship Id="rId66" Type="http://schemas.openxmlformats.org/officeDocument/2006/relationships/image" Target="../media/image368.png"/><Relationship Id="rId5" Type="http://schemas.openxmlformats.org/officeDocument/2006/relationships/image" Target="../media/image313.png"/><Relationship Id="rId61" Type="http://schemas.openxmlformats.org/officeDocument/2006/relationships/image" Target="../media/image363.png"/><Relationship Id="rId19" Type="http://schemas.openxmlformats.org/officeDocument/2006/relationships/image" Target="../media/image324.png"/><Relationship Id="rId14" Type="http://schemas.openxmlformats.org/officeDocument/2006/relationships/image" Target="../media/image319.png"/><Relationship Id="rId22" Type="http://schemas.openxmlformats.org/officeDocument/2006/relationships/image" Target="../media/image327.png"/><Relationship Id="rId27" Type="http://schemas.openxmlformats.org/officeDocument/2006/relationships/image" Target="../media/image332.png"/><Relationship Id="rId30" Type="http://schemas.openxmlformats.org/officeDocument/2006/relationships/image" Target="../media/image335.png"/><Relationship Id="rId35" Type="http://schemas.openxmlformats.org/officeDocument/2006/relationships/image" Target="../media/image338.png"/><Relationship Id="rId43" Type="http://schemas.openxmlformats.org/officeDocument/2006/relationships/image" Target="../media/image346.png"/><Relationship Id="rId48" Type="http://schemas.openxmlformats.org/officeDocument/2006/relationships/image" Target="../media/image351.png"/><Relationship Id="rId56" Type="http://schemas.openxmlformats.org/officeDocument/2006/relationships/image" Target="../media/image358.png"/><Relationship Id="rId64" Type="http://schemas.openxmlformats.org/officeDocument/2006/relationships/image" Target="../media/image366.png"/><Relationship Id="rId8" Type="http://schemas.openxmlformats.org/officeDocument/2006/relationships/image" Target="../media/image315.png"/><Relationship Id="rId51" Type="http://schemas.openxmlformats.org/officeDocument/2006/relationships/image" Target="../media/image24.png"/><Relationship Id="rId3" Type="http://schemas.openxmlformats.org/officeDocument/2006/relationships/image" Target="../media/image311.png"/><Relationship Id="rId12" Type="http://schemas.openxmlformats.org/officeDocument/2006/relationships/image" Target="../media/image21.png"/><Relationship Id="rId17" Type="http://schemas.openxmlformats.org/officeDocument/2006/relationships/image" Target="../media/image322.png"/><Relationship Id="rId25" Type="http://schemas.openxmlformats.org/officeDocument/2006/relationships/image" Target="../media/image330.png"/><Relationship Id="rId33" Type="http://schemas.openxmlformats.org/officeDocument/2006/relationships/image" Target="../media/image23.png"/><Relationship Id="rId38" Type="http://schemas.openxmlformats.org/officeDocument/2006/relationships/image" Target="../media/image341.png"/><Relationship Id="rId46" Type="http://schemas.openxmlformats.org/officeDocument/2006/relationships/image" Target="../media/image349.png"/><Relationship Id="rId59" Type="http://schemas.openxmlformats.org/officeDocument/2006/relationships/image" Target="../media/image361.png"/><Relationship Id="rId67" Type="http://schemas.openxmlformats.org/officeDocument/2006/relationships/image" Target="../media/image369.png"/><Relationship Id="rId20" Type="http://schemas.openxmlformats.org/officeDocument/2006/relationships/image" Target="../media/image325.png"/><Relationship Id="rId41" Type="http://schemas.openxmlformats.org/officeDocument/2006/relationships/image" Target="../media/image344.png"/><Relationship Id="rId54" Type="http://schemas.openxmlformats.org/officeDocument/2006/relationships/image" Target="../media/image356.png"/><Relationship Id="rId62" Type="http://schemas.openxmlformats.org/officeDocument/2006/relationships/image" Target="../media/image364.png"/><Relationship Id="rId1" Type="http://schemas.openxmlformats.org/officeDocument/2006/relationships/slideLayout" Target="../slideLayouts/slideLayout15.xml"/><Relationship Id="rId6" Type="http://schemas.openxmlformats.org/officeDocument/2006/relationships/image" Target="../media/image19.png"/><Relationship Id="rId15" Type="http://schemas.openxmlformats.org/officeDocument/2006/relationships/image" Target="../media/image320.png"/><Relationship Id="rId23" Type="http://schemas.openxmlformats.org/officeDocument/2006/relationships/image" Target="../media/image328.png"/><Relationship Id="rId28" Type="http://schemas.openxmlformats.org/officeDocument/2006/relationships/image" Target="../media/image333.png"/><Relationship Id="rId36" Type="http://schemas.openxmlformats.org/officeDocument/2006/relationships/image" Target="../media/image339.png"/><Relationship Id="rId49" Type="http://schemas.openxmlformats.org/officeDocument/2006/relationships/image" Target="../media/image352.png"/><Relationship Id="rId57" Type="http://schemas.openxmlformats.org/officeDocument/2006/relationships/image" Target="../media/image359.png"/><Relationship Id="rId10" Type="http://schemas.openxmlformats.org/officeDocument/2006/relationships/image" Target="../media/image316.png"/><Relationship Id="rId31" Type="http://schemas.openxmlformats.org/officeDocument/2006/relationships/image" Target="../media/image336.png"/><Relationship Id="rId44" Type="http://schemas.openxmlformats.org/officeDocument/2006/relationships/image" Target="../media/image347.png"/><Relationship Id="rId52" Type="http://schemas.openxmlformats.org/officeDocument/2006/relationships/image" Target="../media/image354.png"/><Relationship Id="rId60" Type="http://schemas.openxmlformats.org/officeDocument/2006/relationships/image" Target="../media/image362.png"/><Relationship Id="rId65" Type="http://schemas.openxmlformats.org/officeDocument/2006/relationships/image" Target="../media/image367.png"/><Relationship Id="rId4" Type="http://schemas.openxmlformats.org/officeDocument/2006/relationships/image" Target="../media/image312.png"/><Relationship Id="rId9" Type="http://schemas.openxmlformats.org/officeDocument/2006/relationships/image" Target="../media/image20.png"/><Relationship Id="rId13" Type="http://schemas.openxmlformats.org/officeDocument/2006/relationships/image" Target="../media/image318.png"/><Relationship Id="rId18" Type="http://schemas.openxmlformats.org/officeDocument/2006/relationships/image" Target="../media/image323.png"/><Relationship Id="rId39" Type="http://schemas.openxmlformats.org/officeDocument/2006/relationships/image" Target="../media/image342.png"/></Relationships>
</file>

<file path=ppt/slides/_rels/slide33.xml.rels><?xml version="1.0" encoding="UTF-8" standalone="yes"?>
<Relationships xmlns="http://schemas.openxmlformats.org/package/2006/relationships"><Relationship Id="rId26" Type="http://schemas.openxmlformats.org/officeDocument/2006/relationships/image" Target="../media/image394.png"/><Relationship Id="rId21" Type="http://schemas.openxmlformats.org/officeDocument/2006/relationships/image" Target="../media/image389.png"/><Relationship Id="rId34" Type="http://schemas.openxmlformats.org/officeDocument/2006/relationships/image" Target="../media/image402.png"/><Relationship Id="rId42" Type="http://schemas.openxmlformats.org/officeDocument/2006/relationships/image" Target="../media/image410.png"/><Relationship Id="rId47" Type="http://schemas.openxmlformats.org/officeDocument/2006/relationships/image" Target="../media/image415.png"/><Relationship Id="rId50" Type="http://schemas.openxmlformats.org/officeDocument/2006/relationships/image" Target="../media/image418.png"/><Relationship Id="rId55" Type="http://schemas.openxmlformats.org/officeDocument/2006/relationships/image" Target="../media/image423.png"/><Relationship Id="rId63" Type="http://schemas.openxmlformats.org/officeDocument/2006/relationships/image" Target="../media/image431.png"/><Relationship Id="rId7" Type="http://schemas.openxmlformats.org/officeDocument/2006/relationships/image" Target="../media/image375.png"/><Relationship Id="rId2" Type="http://schemas.openxmlformats.org/officeDocument/2006/relationships/image" Target="../media/image370.png"/><Relationship Id="rId16" Type="http://schemas.openxmlformats.org/officeDocument/2006/relationships/image" Target="../media/image384.png"/><Relationship Id="rId29" Type="http://schemas.openxmlformats.org/officeDocument/2006/relationships/image" Target="../media/image397.png"/><Relationship Id="rId11" Type="http://schemas.openxmlformats.org/officeDocument/2006/relationships/image" Target="../media/image379.png"/><Relationship Id="rId24" Type="http://schemas.openxmlformats.org/officeDocument/2006/relationships/image" Target="../media/image392.png"/><Relationship Id="rId32" Type="http://schemas.openxmlformats.org/officeDocument/2006/relationships/image" Target="../media/image400.png"/><Relationship Id="rId37" Type="http://schemas.openxmlformats.org/officeDocument/2006/relationships/image" Target="../media/image405.png"/><Relationship Id="rId40" Type="http://schemas.openxmlformats.org/officeDocument/2006/relationships/image" Target="../media/image408.png"/><Relationship Id="rId45" Type="http://schemas.openxmlformats.org/officeDocument/2006/relationships/image" Target="../media/image413.png"/><Relationship Id="rId53" Type="http://schemas.openxmlformats.org/officeDocument/2006/relationships/image" Target="../media/image421.png"/><Relationship Id="rId58" Type="http://schemas.openxmlformats.org/officeDocument/2006/relationships/image" Target="../media/image426.png"/><Relationship Id="rId66" Type="http://schemas.openxmlformats.org/officeDocument/2006/relationships/image" Target="../media/image434.png"/><Relationship Id="rId5" Type="http://schemas.openxmlformats.org/officeDocument/2006/relationships/image" Target="../media/image373.png"/><Relationship Id="rId61" Type="http://schemas.openxmlformats.org/officeDocument/2006/relationships/image" Target="../media/image429.png"/><Relationship Id="rId19" Type="http://schemas.openxmlformats.org/officeDocument/2006/relationships/image" Target="../media/image387.png"/><Relationship Id="rId14" Type="http://schemas.openxmlformats.org/officeDocument/2006/relationships/image" Target="../media/image382.png"/><Relationship Id="rId22" Type="http://schemas.openxmlformats.org/officeDocument/2006/relationships/image" Target="../media/image390.png"/><Relationship Id="rId27" Type="http://schemas.openxmlformats.org/officeDocument/2006/relationships/image" Target="../media/image395.png"/><Relationship Id="rId30" Type="http://schemas.openxmlformats.org/officeDocument/2006/relationships/image" Target="../media/image398.png"/><Relationship Id="rId35" Type="http://schemas.openxmlformats.org/officeDocument/2006/relationships/image" Target="../media/image403.png"/><Relationship Id="rId43" Type="http://schemas.openxmlformats.org/officeDocument/2006/relationships/image" Target="../media/image411.png"/><Relationship Id="rId48" Type="http://schemas.openxmlformats.org/officeDocument/2006/relationships/image" Target="../media/image416.png"/><Relationship Id="rId56" Type="http://schemas.openxmlformats.org/officeDocument/2006/relationships/image" Target="../media/image424.png"/><Relationship Id="rId64" Type="http://schemas.openxmlformats.org/officeDocument/2006/relationships/image" Target="../media/image432.png"/><Relationship Id="rId8" Type="http://schemas.openxmlformats.org/officeDocument/2006/relationships/image" Target="../media/image376.png"/><Relationship Id="rId51" Type="http://schemas.openxmlformats.org/officeDocument/2006/relationships/image" Target="../media/image419.png"/><Relationship Id="rId3" Type="http://schemas.openxmlformats.org/officeDocument/2006/relationships/image" Target="../media/image371.png"/><Relationship Id="rId12" Type="http://schemas.openxmlformats.org/officeDocument/2006/relationships/image" Target="../media/image380.png"/><Relationship Id="rId17" Type="http://schemas.openxmlformats.org/officeDocument/2006/relationships/image" Target="../media/image385.png"/><Relationship Id="rId25" Type="http://schemas.openxmlformats.org/officeDocument/2006/relationships/image" Target="../media/image393.png"/><Relationship Id="rId33" Type="http://schemas.openxmlformats.org/officeDocument/2006/relationships/image" Target="../media/image401.png"/><Relationship Id="rId38" Type="http://schemas.openxmlformats.org/officeDocument/2006/relationships/image" Target="../media/image406.png"/><Relationship Id="rId46" Type="http://schemas.openxmlformats.org/officeDocument/2006/relationships/image" Target="../media/image414.png"/><Relationship Id="rId59" Type="http://schemas.openxmlformats.org/officeDocument/2006/relationships/image" Target="../media/image427.png"/><Relationship Id="rId67" Type="http://schemas.openxmlformats.org/officeDocument/2006/relationships/image" Target="../media/image435.png"/><Relationship Id="rId20" Type="http://schemas.openxmlformats.org/officeDocument/2006/relationships/image" Target="../media/image388.png"/><Relationship Id="rId41" Type="http://schemas.openxmlformats.org/officeDocument/2006/relationships/image" Target="../media/image409.png"/><Relationship Id="rId54" Type="http://schemas.openxmlformats.org/officeDocument/2006/relationships/image" Target="../media/image422.png"/><Relationship Id="rId62" Type="http://schemas.openxmlformats.org/officeDocument/2006/relationships/image" Target="../media/image430.png"/><Relationship Id="rId1" Type="http://schemas.openxmlformats.org/officeDocument/2006/relationships/slideLayout" Target="../slideLayouts/slideLayout15.xml"/><Relationship Id="rId6" Type="http://schemas.openxmlformats.org/officeDocument/2006/relationships/image" Target="../media/image374.png"/><Relationship Id="rId15" Type="http://schemas.openxmlformats.org/officeDocument/2006/relationships/image" Target="../media/image383.png"/><Relationship Id="rId23" Type="http://schemas.openxmlformats.org/officeDocument/2006/relationships/image" Target="../media/image391.png"/><Relationship Id="rId28" Type="http://schemas.openxmlformats.org/officeDocument/2006/relationships/image" Target="../media/image396.png"/><Relationship Id="rId36" Type="http://schemas.openxmlformats.org/officeDocument/2006/relationships/image" Target="../media/image404.png"/><Relationship Id="rId49" Type="http://schemas.openxmlformats.org/officeDocument/2006/relationships/image" Target="../media/image417.png"/><Relationship Id="rId57" Type="http://schemas.openxmlformats.org/officeDocument/2006/relationships/image" Target="../media/image425.png"/><Relationship Id="rId10" Type="http://schemas.openxmlformats.org/officeDocument/2006/relationships/image" Target="../media/image378.png"/><Relationship Id="rId31" Type="http://schemas.openxmlformats.org/officeDocument/2006/relationships/image" Target="../media/image399.png"/><Relationship Id="rId44" Type="http://schemas.openxmlformats.org/officeDocument/2006/relationships/image" Target="../media/image412.png"/><Relationship Id="rId52" Type="http://schemas.openxmlformats.org/officeDocument/2006/relationships/image" Target="../media/image420.png"/><Relationship Id="rId60" Type="http://schemas.openxmlformats.org/officeDocument/2006/relationships/image" Target="../media/image428.png"/><Relationship Id="rId65" Type="http://schemas.openxmlformats.org/officeDocument/2006/relationships/image" Target="../media/image433.png"/><Relationship Id="rId4" Type="http://schemas.openxmlformats.org/officeDocument/2006/relationships/image" Target="../media/image372.png"/><Relationship Id="rId9" Type="http://schemas.openxmlformats.org/officeDocument/2006/relationships/image" Target="../media/image377.png"/><Relationship Id="rId13" Type="http://schemas.openxmlformats.org/officeDocument/2006/relationships/image" Target="../media/image381.png"/><Relationship Id="rId18" Type="http://schemas.openxmlformats.org/officeDocument/2006/relationships/image" Target="../media/image386.png"/><Relationship Id="rId39" Type="http://schemas.openxmlformats.org/officeDocument/2006/relationships/image" Target="../media/image407.png"/></Relationships>
</file>

<file path=ppt/slides/_rels/slide34.xml.rels><?xml version="1.0" encoding="UTF-8" standalone="yes"?>
<Relationships xmlns="http://schemas.openxmlformats.org/package/2006/relationships"><Relationship Id="rId26" Type="http://schemas.openxmlformats.org/officeDocument/2006/relationships/image" Target="../media/image460.png"/><Relationship Id="rId21" Type="http://schemas.openxmlformats.org/officeDocument/2006/relationships/image" Target="../media/image455.png"/><Relationship Id="rId34" Type="http://schemas.openxmlformats.org/officeDocument/2006/relationships/image" Target="../media/image468.png"/><Relationship Id="rId42" Type="http://schemas.openxmlformats.org/officeDocument/2006/relationships/image" Target="../media/image476.png"/><Relationship Id="rId47" Type="http://schemas.openxmlformats.org/officeDocument/2006/relationships/image" Target="../media/image481.png"/><Relationship Id="rId50" Type="http://schemas.openxmlformats.org/officeDocument/2006/relationships/image" Target="../media/image484.png"/><Relationship Id="rId55" Type="http://schemas.openxmlformats.org/officeDocument/2006/relationships/image" Target="../media/image489.png"/><Relationship Id="rId63" Type="http://schemas.openxmlformats.org/officeDocument/2006/relationships/image" Target="../media/image497.png"/><Relationship Id="rId7" Type="http://schemas.openxmlformats.org/officeDocument/2006/relationships/image" Target="../media/image441.png"/><Relationship Id="rId2" Type="http://schemas.openxmlformats.org/officeDocument/2006/relationships/image" Target="../media/image436.png"/><Relationship Id="rId16" Type="http://schemas.openxmlformats.org/officeDocument/2006/relationships/image" Target="../media/image450.png"/><Relationship Id="rId29" Type="http://schemas.openxmlformats.org/officeDocument/2006/relationships/image" Target="../media/image463.png"/><Relationship Id="rId11" Type="http://schemas.openxmlformats.org/officeDocument/2006/relationships/image" Target="../media/image445.png"/><Relationship Id="rId24" Type="http://schemas.openxmlformats.org/officeDocument/2006/relationships/image" Target="../media/image458.png"/><Relationship Id="rId32" Type="http://schemas.openxmlformats.org/officeDocument/2006/relationships/image" Target="../media/image466.png"/><Relationship Id="rId37" Type="http://schemas.openxmlformats.org/officeDocument/2006/relationships/image" Target="../media/image471.png"/><Relationship Id="rId40" Type="http://schemas.openxmlformats.org/officeDocument/2006/relationships/image" Target="../media/image474.png"/><Relationship Id="rId45" Type="http://schemas.openxmlformats.org/officeDocument/2006/relationships/image" Target="../media/image479.png"/><Relationship Id="rId53" Type="http://schemas.openxmlformats.org/officeDocument/2006/relationships/image" Target="../media/image487.png"/><Relationship Id="rId58" Type="http://schemas.openxmlformats.org/officeDocument/2006/relationships/image" Target="../media/image492.png"/><Relationship Id="rId66" Type="http://schemas.openxmlformats.org/officeDocument/2006/relationships/image" Target="../media/image500.png"/><Relationship Id="rId5" Type="http://schemas.openxmlformats.org/officeDocument/2006/relationships/image" Target="../media/image439.png"/><Relationship Id="rId61" Type="http://schemas.openxmlformats.org/officeDocument/2006/relationships/image" Target="../media/image495.png"/><Relationship Id="rId19" Type="http://schemas.openxmlformats.org/officeDocument/2006/relationships/image" Target="../media/image453.png"/><Relationship Id="rId14" Type="http://schemas.openxmlformats.org/officeDocument/2006/relationships/image" Target="../media/image448.png"/><Relationship Id="rId22" Type="http://schemas.openxmlformats.org/officeDocument/2006/relationships/image" Target="../media/image456.png"/><Relationship Id="rId27" Type="http://schemas.openxmlformats.org/officeDocument/2006/relationships/image" Target="../media/image461.png"/><Relationship Id="rId30" Type="http://schemas.openxmlformats.org/officeDocument/2006/relationships/image" Target="../media/image464.png"/><Relationship Id="rId35" Type="http://schemas.openxmlformats.org/officeDocument/2006/relationships/image" Target="../media/image469.png"/><Relationship Id="rId43" Type="http://schemas.openxmlformats.org/officeDocument/2006/relationships/image" Target="../media/image477.png"/><Relationship Id="rId48" Type="http://schemas.openxmlformats.org/officeDocument/2006/relationships/image" Target="../media/image482.png"/><Relationship Id="rId56" Type="http://schemas.openxmlformats.org/officeDocument/2006/relationships/image" Target="../media/image490.png"/><Relationship Id="rId64" Type="http://schemas.openxmlformats.org/officeDocument/2006/relationships/image" Target="../media/image498.png"/><Relationship Id="rId8" Type="http://schemas.openxmlformats.org/officeDocument/2006/relationships/image" Target="../media/image442.png"/><Relationship Id="rId51" Type="http://schemas.openxmlformats.org/officeDocument/2006/relationships/image" Target="../media/image485.png"/><Relationship Id="rId3" Type="http://schemas.openxmlformats.org/officeDocument/2006/relationships/image" Target="../media/image437.png"/><Relationship Id="rId12" Type="http://schemas.openxmlformats.org/officeDocument/2006/relationships/image" Target="../media/image446.png"/><Relationship Id="rId17" Type="http://schemas.openxmlformats.org/officeDocument/2006/relationships/image" Target="../media/image451.png"/><Relationship Id="rId25" Type="http://schemas.openxmlformats.org/officeDocument/2006/relationships/image" Target="../media/image459.png"/><Relationship Id="rId33" Type="http://schemas.openxmlformats.org/officeDocument/2006/relationships/image" Target="../media/image467.png"/><Relationship Id="rId38" Type="http://schemas.openxmlformats.org/officeDocument/2006/relationships/image" Target="../media/image472.png"/><Relationship Id="rId46" Type="http://schemas.openxmlformats.org/officeDocument/2006/relationships/image" Target="../media/image480.png"/><Relationship Id="rId59" Type="http://schemas.openxmlformats.org/officeDocument/2006/relationships/image" Target="../media/image493.png"/><Relationship Id="rId67" Type="http://schemas.openxmlformats.org/officeDocument/2006/relationships/image" Target="../media/image501.png"/><Relationship Id="rId20" Type="http://schemas.openxmlformats.org/officeDocument/2006/relationships/image" Target="../media/image454.png"/><Relationship Id="rId41" Type="http://schemas.openxmlformats.org/officeDocument/2006/relationships/image" Target="../media/image475.png"/><Relationship Id="rId54" Type="http://schemas.openxmlformats.org/officeDocument/2006/relationships/image" Target="../media/image488.png"/><Relationship Id="rId62" Type="http://schemas.openxmlformats.org/officeDocument/2006/relationships/image" Target="../media/image496.png"/><Relationship Id="rId1" Type="http://schemas.openxmlformats.org/officeDocument/2006/relationships/slideLayout" Target="../slideLayouts/slideLayout15.xml"/><Relationship Id="rId6" Type="http://schemas.openxmlformats.org/officeDocument/2006/relationships/image" Target="../media/image440.png"/><Relationship Id="rId15" Type="http://schemas.openxmlformats.org/officeDocument/2006/relationships/image" Target="../media/image449.png"/><Relationship Id="rId23" Type="http://schemas.openxmlformats.org/officeDocument/2006/relationships/image" Target="../media/image457.png"/><Relationship Id="rId28" Type="http://schemas.openxmlformats.org/officeDocument/2006/relationships/image" Target="../media/image462.png"/><Relationship Id="rId36" Type="http://schemas.openxmlformats.org/officeDocument/2006/relationships/image" Target="../media/image470.png"/><Relationship Id="rId49" Type="http://schemas.openxmlformats.org/officeDocument/2006/relationships/image" Target="../media/image483.png"/><Relationship Id="rId57" Type="http://schemas.openxmlformats.org/officeDocument/2006/relationships/image" Target="../media/image491.png"/><Relationship Id="rId10" Type="http://schemas.openxmlformats.org/officeDocument/2006/relationships/image" Target="../media/image444.png"/><Relationship Id="rId31" Type="http://schemas.openxmlformats.org/officeDocument/2006/relationships/image" Target="../media/image465.png"/><Relationship Id="rId44" Type="http://schemas.openxmlformats.org/officeDocument/2006/relationships/image" Target="../media/image478.png"/><Relationship Id="rId52" Type="http://schemas.openxmlformats.org/officeDocument/2006/relationships/image" Target="../media/image486.png"/><Relationship Id="rId60" Type="http://schemas.openxmlformats.org/officeDocument/2006/relationships/image" Target="../media/image494.png"/><Relationship Id="rId65" Type="http://schemas.openxmlformats.org/officeDocument/2006/relationships/image" Target="../media/image499.png"/><Relationship Id="rId4" Type="http://schemas.openxmlformats.org/officeDocument/2006/relationships/image" Target="../media/image438.png"/><Relationship Id="rId9" Type="http://schemas.openxmlformats.org/officeDocument/2006/relationships/image" Target="../media/image443.png"/><Relationship Id="rId13" Type="http://schemas.openxmlformats.org/officeDocument/2006/relationships/image" Target="../media/image447.png"/><Relationship Id="rId18" Type="http://schemas.openxmlformats.org/officeDocument/2006/relationships/image" Target="../media/image452.png"/><Relationship Id="rId39" Type="http://schemas.openxmlformats.org/officeDocument/2006/relationships/image" Target="../media/image473.png"/></Relationships>
</file>

<file path=ppt/slides/_rels/slide35.xml.rels><?xml version="1.0" encoding="UTF-8" standalone="yes"?>
<Relationships xmlns="http://schemas.openxmlformats.org/package/2006/relationships"><Relationship Id="rId26" Type="http://schemas.openxmlformats.org/officeDocument/2006/relationships/image" Target="../media/image526.png"/><Relationship Id="rId21" Type="http://schemas.openxmlformats.org/officeDocument/2006/relationships/image" Target="../media/image521.png"/><Relationship Id="rId34" Type="http://schemas.openxmlformats.org/officeDocument/2006/relationships/image" Target="../media/image534.png"/><Relationship Id="rId42" Type="http://schemas.openxmlformats.org/officeDocument/2006/relationships/image" Target="../media/image542.png"/><Relationship Id="rId47" Type="http://schemas.openxmlformats.org/officeDocument/2006/relationships/image" Target="../media/image547.png"/><Relationship Id="rId50" Type="http://schemas.openxmlformats.org/officeDocument/2006/relationships/image" Target="../media/image550.png"/><Relationship Id="rId55" Type="http://schemas.openxmlformats.org/officeDocument/2006/relationships/image" Target="../media/image555.png"/><Relationship Id="rId63" Type="http://schemas.openxmlformats.org/officeDocument/2006/relationships/image" Target="../media/image563.png"/><Relationship Id="rId7" Type="http://schemas.openxmlformats.org/officeDocument/2006/relationships/image" Target="../media/image507.png"/><Relationship Id="rId2" Type="http://schemas.openxmlformats.org/officeDocument/2006/relationships/image" Target="../media/image502.png"/><Relationship Id="rId16" Type="http://schemas.openxmlformats.org/officeDocument/2006/relationships/image" Target="../media/image516.png"/><Relationship Id="rId29" Type="http://schemas.openxmlformats.org/officeDocument/2006/relationships/image" Target="../media/image529.png"/><Relationship Id="rId11" Type="http://schemas.openxmlformats.org/officeDocument/2006/relationships/image" Target="../media/image511.png"/><Relationship Id="rId24" Type="http://schemas.openxmlformats.org/officeDocument/2006/relationships/image" Target="../media/image524.png"/><Relationship Id="rId32" Type="http://schemas.openxmlformats.org/officeDocument/2006/relationships/image" Target="../media/image532.png"/><Relationship Id="rId37" Type="http://schemas.openxmlformats.org/officeDocument/2006/relationships/image" Target="../media/image537.png"/><Relationship Id="rId40" Type="http://schemas.openxmlformats.org/officeDocument/2006/relationships/image" Target="../media/image540.png"/><Relationship Id="rId45" Type="http://schemas.openxmlformats.org/officeDocument/2006/relationships/image" Target="../media/image545.png"/><Relationship Id="rId53" Type="http://schemas.openxmlformats.org/officeDocument/2006/relationships/image" Target="../media/image553.png"/><Relationship Id="rId58" Type="http://schemas.openxmlformats.org/officeDocument/2006/relationships/image" Target="../media/image558.png"/><Relationship Id="rId66" Type="http://schemas.openxmlformats.org/officeDocument/2006/relationships/image" Target="../media/image566.png"/><Relationship Id="rId5" Type="http://schemas.openxmlformats.org/officeDocument/2006/relationships/image" Target="../media/image505.png"/><Relationship Id="rId61" Type="http://schemas.openxmlformats.org/officeDocument/2006/relationships/image" Target="../media/image561.png"/><Relationship Id="rId19" Type="http://schemas.openxmlformats.org/officeDocument/2006/relationships/image" Target="../media/image519.png"/><Relationship Id="rId14" Type="http://schemas.openxmlformats.org/officeDocument/2006/relationships/image" Target="../media/image514.png"/><Relationship Id="rId22" Type="http://schemas.openxmlformats.org/officeDocument/2006/relationships/image" Target="../media/image522.png"/><Relationship Id="rId27" Type="http://schemas.openxmlformats.org/officeDocument/2006/relationships/image" Target="../media/image527.png"/><Relationship Id="rId30" Type="http://schemas.openxmlformats.org/officeDocument/2006/relationships/image" Target="../media/image530.png"/><Relationship Id="rId35" Type="http://schemas.openxmlformats.org/officeDocument/2006/relationships/image" Target="../media/image535.png"/><Relationship Id="rId43" Type="http://schemas.openxmlformats.org/officeDocument/2006/relationships/image" Target="../media/image543.png"/><Relationship Id="rId48" Type="http://schemas.openxmlformats.org/officeDocument/2006/relationships/image" Target="../media/image548.png"/><Relationship Id="rId56" Type="http://schemas.openxmlformats.org/officeDocument/2006/relationships/image" Target="../media/image556.png"/><Relationship Id="rId64" Type="http://schemas.openxmlformats.org/officeDocument/2006/relationships/image" Target="../media/image564.png"/><Relationship Id="rId8" Type="http://schemas.openxmlformats.org/officeDocument/2006/relationships/image" Target="../media/image508.png"/><Relationship Id="rId51" Type="http://schemas.openxmlformats.org/officeDocument/2006/relationships/image" Target="../media/image551.png"/><Relationship Id="rId3" Type="http://schemas.openxmlformats.org/officeDocument/2006/relationships/image" Target="../media/image503.png"/><Relationship Id="rId12" Type="http://schemas.openxmlformats.org/officeDocument/2006/relationships/image" Target="../media/image512.png"/><Relationship Id="rId17" Type="http://schemas.openxmlformats.org/officeDocument/2006/relationships/image" Target="../media/image517.png"/><Relationship Id="rId25" Type="http://schemas.openxmlformats.org/officeDocument/2006/relationships/image" Target="../media/image525.png"/><Relationship Id="rId33" Type="http://schemas.openxmlformats.org/officeDocument/2006/relationships/image" Target="../media/image533.png"/><Relationship Id="rId38" Type="http://schemas.openxmlformats.org/officeDocument/2006/relationships/image" Target="../media/image538.png"/><Relationship Id="rId46" Type="http://schemas.openxmlformats.org/officeDocument/2006/relationships/image" Target="../media/image546.png"/><Relationship Id="rId59" Type="http://schemas.openxmlformats.org/officeDocument/2006/relationships/image" Target="../media/image559.png"/><Relationship Id="rId67" Type="http://schemas.openxmlformats.org/officeDocument/2006/relationships/image" Target="../media/image567.png"/><Relationship Id="rId20" Type="http://schemas.openxmlformats.org/officeDocument/2006/relationships/image" Target="../media/image520.png"/><Relationship Id="rId41" Type="http://schemas.openxmlformats.org/officeDocument/2006/relationships/image" Target="../media/image541.png"/><Relationship Id="rId54" Type="http://schemas.openxmlformats.org/officeDocument/2006/relationships/image" Target="../media/image554.png"/><Relationship Id="rId62" Type="http://schemas.openxmlformats.org/officeDocument/2006/relationships/image" Target="../media/image562.png"/><Relationship Id="rId1" Type="http://schemas.openxmlformats.org/officeDocument/2006/relationships/slideLayout" Target="../slideLayouts/slideLayout15.xml"/><Relationship Id="rId6" Type="http://schemas.openxmlformats.org/officeDocument/2006/relationships/image" Target="../media/image506.png"/><Relationship Id="rId15" Type="http://schemas.openxmlformats.org/officeDocument/2006/relationships/image" Target="../media/image515.png"/><Relationship Id="rId23" Type="http://schemas.openxmlformats.org/officeDocument/2006/relationships/image" Target="../media/image523.png"/><Relationship Id="rId28" Type="http://schemas.openxmlformats.org/officeDocument/2006/relationships/image" Target="../media/image528.png"/><Relationship Id="rId36" Type="http://schemas.openxmlformats.org/officeDocument/2006/relationships/image" Target="../media/image536.png"/><Relationship Id="rId49" Type="http://schemas.openxmlformats.org/officeDocument/2006/relationships/image" Target="../media/image549.png"/><Relationship Id="rId57" Type="http://schemas.openxmlformats.org/officeDocument/2006/relationships/image" Target="../media/image557.png"/><Relationship Id="rId10" Type="http://schemas.openxmlformats.org/officeDocument/2006/relationships/image" Target="../media/image510.png"/><Relationship Id="rId31" Type="http://schemas.openxmlformats.org/officeDocument/2006/relationships/image" Target="../media/image531.png"/><Relationship Id="rId44" Type="http://schemas.openxmlformats.org/officeDocument/2006/relationships/image" Target="../media/image544.png"/><Relationship Id="rId52" Type="http://schemas.openxmlformats.org/officeDocument/2006/relationships/image" Target="../media/image552.png"/><Relationship Id="rId60" Type="http://schemas.openxmlformats.org/officeDocument/2006/relationships/image" Target="../media/image560.png"/><Relationship Id="rId65" Type="http://schemas.openxmlformats.org/officeDocument/2006/relationships/image" Target="../media/image565.png"/><Relationship Id="rId4" Type="http://schemas.openxmlformats.org/officeDocument/2006/relationships/image" Target="../media/image504.png"/><Relationship Id="rId9" Type="http://schemas.openxmlformats.org/officeDocument/2006/relationships/image" Target="../media/image509.png"/><Relationship Id="rId13" Type="http://schemas.openxmlformats.org/officeDocument/2006/relationships/image" Target="../media/image513.png"/><Relationship Id="rId18" Type="http://schemas.openxmlformats.org/officeDocument/2006/relationships/image" Target="../media/image518.png"/><Relationship Id="rId39" Type="http://schemas.openxmlformats.org/officeDocument/2006/relationships/image" Target="../media/image539.png"/></Relationships>
</file>

<file path=ppt/slides/_rels/slide36.xml.rels><?xml version="1.0" encoding="UTF-8" standalone="yes"?>
<Relationships xmlns="http://schemas.openxmlformats.org/package/2006/relationships"><Relationship Id="rId13" Type="http://schemas.openxmlformats.org/officeDocument/2006/relationships/image" Target="../media/image579.png"/><Relationship Id="rId18" Type="http://schemas.openxmlformats.org/officeDocument/2006/relationships/image" Target="../media/image584.png"/><Relationship Id="rId26" Type="http://schemas.openxmlformats.org/officeDocument/2006/relationships/image" Target="../media/image592.png"/><Relationship Id="rId39" Type="http://schemas.openxmlformats.org/officeDocument/2006/relationships/image" Target="../media/image605.png"/><Relationship Id="rId21" Type="http://schemas.openxmlformats.org/officeDocument/2006/relationships/image" Target="../media/image587.png"/><Relationship Id="rId34" Type="http://schemas.openxmlformats.org/officeDocument/2006/relationships/image" Target="../media/image600.png"/><Relationship Id="rId42" Type="http://schemas.openxmlformats.org/officeDocument/2006/relationships/image" Target="../media/image608.png"/><Relationship Id="rId47" Type="http://schemas.openxmlformats.org/officeDocument/2006/relationships/image" Target="../media/image613.png"/><Relationship Id="rId50" Type="http://schemas.openxmlformats.org/officeDocument/2006/relationships/image" Target="../media/image616.png"/><Relationship Id="rId55" Type="http://schemas.openxmlformats.org/officeDocument/2006/relationships/image" Target="../media/image621.png"/><Relationship Id="rId7" Type="http://schemas.openxmlformats.org/officeDocument/2006/relationships/image" Target="../media/image573.png"/><Relationship Id="rId2" Type="http://schemas.openxmlformats.org/officeDocument/2006/relationships/image" Target="../media/image568.png"/><Relationship Id="rId16" Type="http://schemas.openxmlformats.org/officeDocument/2006/relationships/image" Target="../media/image582.png"/><Relationship Id="rId29" Type="http://schemas.openxmlformats.org/officeDocument/2006/relationships/image" Target="../media/image595.png"/><Relationship Id="rId11" Type="http://schemas.openxmlformats.org/officeDocument/2006/relationships/image" Target="../media/image577.png"/><Relationship Id="rId24" Type="http://schemas.openxmlformats.org/officeDocument/2006/relationships/image" Target="../media/image590.png"/><Relationship Id="rId32" Type="http://schemas.openxmlformats.org/officeDocument/2006/relationships/image" Target="../media/image598.png"/><Relationship Id="rId37" Type="http://schemas.openxmlformats.org/officeDocument/2006/relationships/image" Target="../media/image603.png"/><Relationship Id="rId40" Type="http://schemas.openxmlformats.org/officeDocument/2006/relationships/image" Target="../media/image606.png"/><Relationship Id="rId45" Type="http://schemas.openxmlformats.org/officeDocument/2006/relationships/image" Target="../media/image611.png"/><Relationship Id="rId53" Type="http://schemas.openxmlformats.org/officeDocument/2006/relationships/image" Target="../media/image619.png"/><Relationship Id="rId5" Type="http://schemas.openxmlformats.org/officeDocument/2006/relationships/image" Target="../media/image571.png"/><Relationship Id="rId10" Type="http://schemas.openxmlformats.org/officeDocument/2006/relationships/image" Target="../media/image576.png"/><Relationship Id="rId19" Type="http://schemas.openxmlformats.org/officeDocument/2006/relationships/image" Target="../media/image585.png"/><Relationship Id="rId31" Type="http://schemas.openxmlformats.org/officeDocument/2006/relationships/image" Target="../media/image597.png"/><Relationship Id="rId44" Type="http://schemas.openxmlformats.org/officeDocument/2006/relationships/image" Target="../media/image610.png"/><Relationship Id="rId52" Type="http://schemas.openxmlformats.org/officeDocument/2006/relationships/image" Target="../media/image618.png"/><Relationship Id="rId4" Type="http://schemas.openxmlformats.org/officeDocument/2006/relationships/image" Target="../media/image570.png"/><Relationship Id="rId9" Type="http://schemas.openxmlformats.org/officeDocument/2006/relationships/image" Target="../media/image575.png"/><Relationship Id="rId14" Type="http://schemas.openxmlformats.org/officeDocument/2006/relationships/image" Target="../media/image580.png"/><Relationship Id="rId22" Type="http://schemas.openxmlformats.org/officeDocument/2006/relationships/image" Target="../media/image588.png"/><Relationship Id="rId27" Type="http://schemas.openxmlformats.org/officeDocument/2006/relationships/image" Target="../media/image593.png"/><Relationship Id="rId30" Type="http://schemas.openxmlformats.org/officeDocument/2006/relationships/image" Target="../media/image596.png"/><Relationship Id="rId35" Type="http://schemas.openxmlformats.org/officeDocument/2006/relationships/image" Target="../media/image601.png"/><Relationship Id="rId43" Type="http://schemas.openxmlformats.org/officeDocument/2006/relationships/image" Target="../media/image609.png"/><Relationship Id="rId48" Type="http://schemas.openxmlformats.org/officeDocument/2006/relationships/image" Target="../media/image614.png"/><Relationship Id="rId56" Type="http://schemas.openxmlformats.org/officeDocument/2006/relationships/image" Target="../media/image622.png"/><Relationship Id="rId8" Type="http://schemas.openxmlformats.org/officeDocument/2006/relationships/image" Target="../media/image574.png"/><Relationship Id="rId51" Type="http://schemas.openxmlformats.org/officeDocument/2006/relationships/image" Target="../media/image617.png"/><Relationship Id="rId3" Type="http://schemas.openxmlformats.org/officeDocument/2006/relationships/image" Target="../media/image569.png"/><Relationship Id="rId12" Type="http://schemas.openxmlformats.org/officeDocument/2006/relationships/image" Target="../media/image578.png"/><Relationship Id="rId17" Type="http://schemas.openxmlformats.org/officeDocument/2006/relationships/image" Target="../media/image583.png"/><Relationship Id="rId25" Type="http://schemas.openxmlformats.org/officeDocument/2006/relationships/image" Target="../media/image591.png"/><Relationship Id="rId33" Type="http://schemas.openxmlformats.org/officeDocument/2006/relationships/image" Target="../media/image599.png"/><Relationship Id="rId38" Type="http://schemas.openxmlformats.org/officeDocument/2006/relationships/image" Target="../media/image604.png"/><Relationship Id="rId46" Type="http://schemas.openxmlformats.org/officeDocument/2006/relationships/image" Target="../media/image612.png"/><Relationship Id="rId20" Type="http://schemas.openxmlformats.org/officeDocument/2006/relationships/image" Target="../media/image586.png"/><Relationship Id="rId41" Type="http://schemas.openxmlformats.org/officeDocument/2006/relationships/image" Target="../media/image607.png"/><Relationship Id="rId54" Type="http://schemas.openxmlformats.org/officeDocument/2006/relationships/image" Target="../media/image620.png"/><Relationship Id="rId1" Type="http://schemas.openxmlformats.org/officeDocument/2006/relationships/slideLayout" Target="../slideLayouts/slideLayout15.xml"/><Relationship Id="rId6" Type="http://schemas.openxmlformats.org/officeDocument/2006/relationships/image" Target="../media/image572.png"/><Relationship Id="rId15" Type="http://schemas.openxmlformats.org/officeDocument/2006/relationships/image" Target="../media/image581.png"/><Relationship Id="rId23" Type="http://schemas.openxmlformats.org/officeDocument/2006/relationships/image" Target="../media/image589.png"/><Relationship Id="rId28" Type="http://schemas.openxmlformats.org/officeDocument/2006/relationships/image" Target="../media/image594.png"/><Relationship Id="rId36" Type="http://schemas.openxmlformats.org/officeDocument/2006/relationships/image" Target="../media/image602.png"/><Relationship Id="rId49" Type="http://schemas.openxmlformats.org/officeDocument/2006/relationships/image" Target="../media/image615.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4019CF7C-C5D2-8762-A9E5-A2C170D3C1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38"/>
            <a:ext cx="12191999" cy="6857724"/>
          </a:xfrm>
          <a:prstGeom prst="rect">
            <a:avLst/>
          </a:prstGeom>
        </p:spPr>
      </p:pic>
      <p:sp>
        <p:nvSpPr>
          <p:cNvPr id="15" name="Teamwork">
            <a:extLst>
              <a:ext uri="{FF2B5EF4-FFF2-40B4-BE49-F238E27FC236}">
                <a16:creationId xmlns:a16="http://schemas.microsoft.com/office/drawing/2014/main" id="{72D860F0-712C-92C9-F5FE-BEF080E3B6EC}"/>
              </a:ext>
            </a:extLst>
          </p:cNvPr>
          <p:cNvSpPr txBox="1"/>
          <p:nvPr/>
        </p:nvSpPr>
        <p:spPr>
          <a:xfrm>
            <a:off x="657510" y="707306"/>
            <a:ext cx="4436187" cy="115929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AE9D"/>
                </a:solidFill>
                <a:latin typeface="Sicoob Sans" panose="020B0503020204030204" pitchFamily="34" charset="0"/>
              </a:rPr>
              <a:t>+ + + + + + + + + + + + + + + + + + + + + + + + + + + + + + + + + + + + + + + + + + + + + + + +</a:t>
            </a:r>
            <a:endParaRPr sz="2400">
              <a:solidFill>
                <a:srgbClr val="00AE9D"/>
              </a:solidFill>
              <a:latin typeface="Sicoob Sans" panose="020B0503020204030204" pitchFamily="34" charset="0"/>
            </a:endParaRPr>
          </a:p>
        </p:txBody>
      </p:sp>
      <p:sp>
        <p:nvSpPr>
          <p:cNvPr id="2" name="Teamwork">
            <a:extLst>
              <a:ext uri="{FF2B5EF4-FFF2-40B4-BE49-F238E27FC236}">
                <a16:creationId xmlns:a16="http://schemas.microsoft.com/office/drawing/2014/main" id="{711BFE53-2A6B-635E-9199-DADEB9EDD503}"/>
              </a:ext>
            </a:extLst>
          </p:cNvPr>
          <p:cNvSpPr txBox="1"/>
          <p:nvPr/>
        </p:nvSpPr>
        <p:spPr>
          <a:xfrm>
            <a:off x="657510" y="2423239"/>
            <a:ext cx="4196549" cy="15286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4800" b="1" i="0" dirty="0" err="1">
                <a:solidFill>
                  <a:srgbClr val="00AE9D"/>
                </a:solidFill>
                <a:effectLst/>
                <a:latin typeface="Sicoob Sans" panose="020B0503020204030204" pitchFamily="34" charset="0"/>
              </a:rPr>
              <a:t>Lorem</a:t>
            </a:r>
            <a:r>
              <a:rPr lang="pt-BR" sz="4800" b="1" i="0" dirty="0">
                <a:solidFill>
                  <a:srgbClr val="00AE9D"/>
                </a:solidFill>
                <a:effectLst/>
                <a:latin typeface="Sicoob Sans" panose="020B0503020204030204" pitchFamily="34" charset="0"/>
              </a:rPr>
              <a:t> ipsum </a:t>
            </a:r>
            <a:r>
              <a:rPr lang="pt-BR" sz="4800" b="1" i="0" dirty="0" err="1">
                <a:solidFill>
                  <a:srgbClr val="00AE9D"/>
                </a:solidFill>
                <a:effectLst/>
                <a:latin typeface="Sicoob Sans" panose="020B0503020204030204" pitchFamily="34" charset="0"/>
              </a:rPr>
              <a:t>dolor</a:t>
            </a:r>
            <a:r>
              <a:rPr lang="pt-BR" sz="4800" b="1" i="0" dirty="0">
                <a:solidFill>
                  <a:srgbClr val="00AE9D"/>
                </a:solidFill>
                <a:effectLst/>
                <a:latin typeface="Sicoob Sans" panose="020B0503020204030204" pitchFamily="34" charset="0"/>
              </a:rPr>
              <a:t> </a:t>
            </a:r>
            <a:r>
              <a:rPr lang="pt-BR" sz="4800" b="1" i="0" dirty="0" err="1">
                <a:solidFill>
                  <a:srgbClr val="00AE9D"/>
                </a:solidFill>
                <a:effectLst/>
                <a:latin typeface="Sicoob Sans" panose="020B0503020204030204" pitchFamily="34" charset="0"/>
              </a:rPr>
              <a:t>sit</a:t>
            </a:r>
            <a:r>
              <a:rPr lang="pt-BR" sz="4800" b="1" i="0" dirty="0">
                <a:solidFill>
                  <a:srgbClr val="00AE9D"/>
                </a:solidFill>
                <a:effectLst/>
                <a:latin typeface="Sicoob Sans" panose="020B0503020204030204" pitchFamily="34" charset="0"/>
              </a:rPr>
              <a:t> </a:t>
            </a:r>
            <a:r>
              <a:rPr lang="pt-BR" sz="4800" b="1" i="0" dirty="0" err="1">
                <a:solidFill>
                  <a:srgbClr val="00AE9D"/>
                </a:solidFill>
                <a:effectLst/>
                <a:latin typeface="Sicoob Sans" panose="020B0503020204030204" pitchFamily="34" charset="0"/>
              </a:rPr>
              <a:t>amet</a:t>
            </a:r>
            <a:endParaRPr sz="4800" b="1" dirty="0">
              <a:solidFill>
                <a:srgbClr val="00AE9D"/>
              </a:solidFill>
              <a:latin typeface="Sicoob Sans" panose="020B0503020204030204" pitchFamily="34" charset="0"/>
            </a:endParaRPr>
          </a:p>
        </p:txBody>
      </p:sp>
      <p:sp>
        <p:nvSpPr>
          <p:cNvPr id="3" name="Teamwork is the backbone of success, a cohesive force that brings individuals together to achieve common goals. It fosters collaboration and communication, enabling members to leverage each other's strengths and skills. In a team, mutual respect and trus">
            <a:extLst>
              <a:ext uri="{FF2B5EF4-FFF2-40B4-BE49-F238E27FC236}">
                <a16:creationId xmlns:a16="http://schemas.microsoft.com/office/drawing/2014/main" id="{F6AD32FC-49D4-EEDE-D658-270C4C80A233}"/>
              </a:ext>
            </a:extLst>
          </p:cNvPr>
          <p:cNvSpPr txBox="1"/>
          <p:nvPr/>
        </p:nvSpPr>
        <p:spPr>
          <a:xfrm>
            <a:off x="670216" y="4075688"/>
            <a:ext cx="3267025" cy="3590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2000" b="0" i="0" dirty="0" err="1">
                <a:solidFill>
                  <a:srgbClr val="00AE9D"/>
                </a:solidFill>
                <a:effectLst/>
                <a:latin typeface="Sicoob Sans" panose="020B0503020204030204" pitchFamily="34" charset="0"/>
              </a:rPr>
              <a:t>Lorem</a:t>
            </a:r>
            <a:r>
              <a:rPr lang="pt-BR" sz="2000" b="0" i="0" dirty="0">
                <a:solidFill>
                  <a:srgbClr val="00AE9D"/>
                </a:solidFill>
                <a:effectLst/>
                <a:latin typeface="Sicoob Sans" panose="020B0503020204030204" pitchFamily="34" charset="0"/>
              </a:rPr>
              <a:t> ipsum </a:t>
            </a:r>
            <a:r>
              <a:rPr lang="pt-BR" sz="2000" b="0" i="0" dirty="0" err="1">
                <a:solidFill>
                  <a:srgbClr val="00AE9D"/>
                </a:solidFill>
                <a:effectLst/>
                <a:latin typeface="Sicoob Sans" panose="020B0503020204030204" pitchFamily="34" charset="0"/>
              </a:rPr>
              <a:t>dolor</a:t>
            </a:r>
            <a:r>
              <a:rPr lang="pt-BR" sz="2000" b="0" i="0" dirty="0">
                <a:solidFill>
                  <a:srgbClr val="00AE9D"/>
                </a:solidFill>
                <a:effectLst/>
                <a:latin typeface="Sicoob Sans" panose="020B0503020204030204" pitchFamily="34" charset="0"/>
              </a:rPr>
              <a:t> </a:t>
            </a:r>
            <a:r>
              <a:rPr lang="pt-BR" sz="2000" b="0" i="0" dirty="0" err="1">
                <a:solidFill>
                  <a:srgbClr val="00AE9D"/>
                </a:solidFill>
                <a:effectLst/>
                <a:latin typeface="Sicoob Sans" panose="020B0503020204030204" pitchFamily="34" charset="0"/>
              </a:rPr>
              <a:t>sit</a:t>
            </a:r>
            <a:r>
              <a:rPr lang="pt-BR" sz="2000" b="0" i="0" dirty="0">
                <a:solidFill>
                  <a:srgbClr val="00AE9D"/>
                </a:solidFill>
                <a:effectLst/>
                <a:latin typeface="Sicoob Sans" panose="020B0503020204030204" pitchFamily="34" charset="0"/>
              </a:rPr>
              <a:t> </a:t>
            </a:r>
            <a:r>
              <a:rPr lang="pt-BR" sz="2000" b="0" i="0" dirty="0" err="1">
                <a:solidFill>
                  <a:srgbClr val="00AE9D"/>
                </a:solidFill>
                <a:effectLst/>
                <a:latin typeface="Sicoob Sans" panose="020B0503020204030204" pitchFamily="34" charset="0"/>
              </a:rPr>
              <a:t>amet</a:t>
            </a:r>
            <a:endParaRPr sz="2800" dirty="0">
              <a:solidFill>
                <a:srgbClr val="00AE9D"/>
              </a:solidFill>
              <a:latin typeface="Sicoob Sans" panose="020B0503020204030204" pitchFamily="34" charset="0"/>
            </a:endParaRPr>
          </a:p>
        </p:txBody>
      </p:sp>
      <p:pic>
        <p:nvPicPr>
          <p:cNvPr id="11" name="Gráfico 10">
            <a:extLst>
              <a:ext uri="{FF2B5EF4-FFF2-40B4-BE49-F238E27FC236}">
                <a16:creationId xmlns:a16="http://schemas.microsoft.com/office/drawing/2014/main" id="{797F0032-284E-964B-A5DE-065E87CE1A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36609" y="5610248"/>
            <a:ext cx="1922329" cy="860472"/>
          </a:xfrm>
          <a:prstGeom prst="rect">
            <a:avLst/>
          </a:prstGeom>
        </p:spPr>
      </p:pic>
      <p:sp>
        <p:nvSpPr>
          <p:cNvPr id="12" name="CaixaDeTexto 11">
            <a:extLst>
              <a:ext uri="{FF2B5EF4-FFF2-40B4-BE49-F238E27FC236}">
                <a16:creationId xmlns:a16="http://schemas.microsoft.com/office/drawing/2014/main" id="{5871CE8E-6BB7-8E6F-9BA4-44550C7BC275}"/>
              </a:ext>
            </a:extLst>
          </p:cNvPr>
          <p:cNvSpPr txBox="1"/>
          <p:nvPr/>
        </p:nvSpPr>
        <p:spPr>
          <a:xfrm>
            <a:off x="7767620" y="5886595"/>
            <a:ext cx="2068989" cy="307777"/>
          </a:xfrm>
          <a:prstGeom prst="rect">
            <a:avLst/>
          </a:prstGeom>
          <a:noFill/>
        </p:spPr>
        <p:txBody>
          <a:bodyPr wrap="square" rtlCol="0">
            <a:spAutoFit/>
          </a:bodyPr>
          <a:lstStyle/>
          <a:p>
            <a:pPr algn="r"/>
            <a:r>
              <a:rPr lang="pt-BR" sz="1400" b="1">
                <a:solidFill>
                  <a:schemeClr val="bg1"/>
                </a:solidFill>
                <a:latin typeface="Sicoob Sans" panose="020B0503020204030204" pitchFamily="34" charset="0"/>
              </a:rPr>
              <a:t>sicoob.com.br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p:cNvSpPr/>
          <p:nvPr/>
        </p:nvSpPr>
        <p:spPr>
          <a:xfrm>
            <a:off x="804006" y="3293664"/>
            <a:ext cx="2547192" cy="1275429"/>
          </a:xfrm>
          <a:prstGeom prst="round2DiagRect">
            <a:avLst/>
          </a:prstGeom>
          <a:solidFill>
            <a:srgbClr val="003641"/>
          </a:solidFill>
          <a:ln w="25400" cap="flat">
            <a:solidFill>
              <a:srgbClr val="003641"/>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84" name="Rectangle"/>
          <p:cNvSpPr/>
          <p:nvPr/>
        </p:nvSpPr>
        <p:spPr>
          <a:xfrm>
            <a:off x="3476333" y="3293664"/>
            <a:ext cx="2547192" cy="1275429"/>
          </a:xfrm>
          <a:prstGeom prst="round2DiagRect">
            <a:avLst/>
          </a:prstGeom>
          <a:solidFill>
            <a:srgbClr val="003641"/>
          </a:solidFill>
          <a:ln w="25400" cap="flat">
            <a:solidFill>
              <a:srgbClr val="003641"/>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90" name="Rectangle"/>
          <p:cNvSpPr/>
          <p:nvPr/>
        </p:nvSpPr>
        <p:spPr>
          <a:xfrm>
            <a:off x="6148700" y="3293664"/>
            <a:ext cx="2547193" cy="1275429"/>
          </a:xfrm>
          <a:prstGeom prst="round2DiagRect">
            <a:avLst/>
          </a:prstGeom>
          <a:solidFill>
            <a:srgbClr val="003641"/>
          </a:solidFill>
          <a:ln w="25400" cap="flat">
            <a:solidFill>
              <a:srgbClr val="003641"/>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96" name="Rectangle"/>
          <p:cNvSpPr/>
          <p:nvPr/>
        </p:nvSpPr>
        <p:spPr>
          <a:xfrm>
            <a:off x="8821027" y="3293664"/>
            <a:ext cx="2547193" cy="1275429"/>
          </a:xfrm>
          <a:prstGeom prst="round2DiagRect">
            <a:avLst/>
          </a:prstGeom>
          <a:solidFill>
            <a:srgbClr val="003641"/>
          </a:solidFill>
          <a:ln w="25400" cap="flat">
            <a:solidFill>
              <a:srgbClr val="003641"/>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102" name="Rectangle"/>
          <p:cNvSpPr/>
          <p:nvPr/>
        </p:nvSpPr>
        <p:spPr>
          <a:xfrm>
            <a:off x="803966" y="4688793"/>
            <a:ext cx="2547192" cy="1275429"/>
          </a:xfrm>
          <a:prstGeom prst="round2DiagRect">
            <a:avLst/>
          </a:prstGeom>
          <a:solidFill>
            <a:srgbClr val="00AE9D"/>
          </a:solid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108" name="Rectangle"/>
          <p:cNvSpPr/>
          <p:nvPr/>
        </p:nvSpPr>
        <p:spPr>
          <a:xfrm>
            <a:off x="3474519" y="4688793"/>
            <a:ext cx="2547193" cy="1275429"/>
          </a:xfrm>
          <a:prstGeom prst="round2DiagRect">
            <a:avLst/>
          </a:prstGeom>
          <a:solidFill>
            <a:srgbClr val="00AE9D"/>
          </a:solid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114" name="Rectangle"/>
          <p:cNvSpPr/>
          <p:nvPr/>
        </p:nvSpPr>
        <p:spPr>
          <a:xfrm>
            <a:off x="6145073" y="4688793"/>
            <a:ext cx="2547192" cy="1275429"/>
          </a:xfrm>
          <a:prstGeom prst="round2DiagRect">
            <a:avLst/>
          </a:prstGeom>
          <a:solidFill>
            <a:srgbClr val="00AE9D"/>
          </a:solid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120" name="Rectangle"/>
          <p:cNvSpPr/>
          <p:nvPr/>
        </p:nvSpPr>
        <p:spPr>
          <a:xfrm>
            <a:off x="8815626" y="4688793"/>
            <a:ext cx="2547192" cy="1275429"/>
          </a:xfrm>
          <a:prstGeom prst="round2DiagRect">
            <a:avLst/>
          </a:prstGeom>
          <a:solidFill>
            <a:srgbClr val="00AE9D"/>
          </a:solid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7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10</a:t>
            </a:fld>
            <a:endParaRPr/>
          </a:p>
        </p:txBody>
      </p:sp>
      <p:sp>
        <p:nvSpPr>
          <p:cNvPr id="72" name="The Pros and Cons of Implementing Teamwork Methodologies"/>
          <p:cNvSpPr txBox="1"/>
          <p:nvPr/>
        </p:nvSpPr>
        <p:spPr>
          <a:xfrm>
            <a:off x="763471" y="1244934"/>
            <a:ext cx="6950274" cy="1036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6000">
                <a:latin typeface="+mn-lt"/>
                <a:ea typeface="+mn-ea"/>
                <a:cs typeface="+mn-cs"/>
                <a:sym typeface="Poppins Medium"/>
              </a:defRPr>
            </a:lvl1pPr>
          </a:lstStyle>
          <a:p>
            <a:r>
              <a:rPr lang="pt-BR" sz="3200" b="1" i="0" err="1">
                <a:solidFill>
                  <a:srgbClr val="00AE9D"/>
                </a:solidFill>
                <a:effectLst/>
                <a:latin typeface="Sicoob Sans" panose="020B0503020204030204" pitchFamily="34" charset="0"/>
              </a:rPr>
              <a:t>Lorem</a:t>
            </a:r>
            <a:r>
              <a:rPr lang="pt-BR" sz="3200" b="1" i="0">
                <a:solidFill>
                  <a:srgbClr val="00AE9D"/>
                </a:solidFill>
                <a:effectLst/>
                <a:latin typeface="Sicoob Sans" panose="020B0503020204030204" pitchFamily="34" charset="0"/>
              </a:rPr>
              <a:t> ipsum dolor </a:t>
            </a:r>
            <a:r>
              <a:rPr lang="pt-BR" sz="3200" b="1" i="0" err="1">
                <a:solidFill>
                  <a:srgbClr val="00AE9D"/>
                </a:solidFill>
                <a:effectLst/>
                <a:latin typeface="Sicoob Sans" panose="020B0503020204030204" pitchFamily="34" charset="0"/>
              </a:rPr>
              <a:t>sit</a:t>
            </a:r>
            <a:r>
              <a:rPr lang="pt-BR" sz="3200" b="1" i="0">
                <a:solidFill>
                  <a:srgbClr val="00AE9D"/>
                </a:solidFill>
                <a:effectLst/>
                <a:latin typeface="Sicoob Sans" panose="020B0503020204030204" pitchFamily="34" charset="0"/>
              </a:rPr>
              <a:t> amet, </a:t>
            </a:r>
            <a:r>
              <a:rPr lang="pt-BR" sz="3200" b="1" i="0" err="1">
                <a:solidFill>
                  <a:srgbClr val="00AE9D"/>
                </a:solidFill>
                <a:effectLst/>
                <a:latin typeface="Sicoob Sans" panose="020B0503020204030204" pitchFamily="34" charset="0"/>
              </a:rPr>
              <a:t>consectetur</a:t>
            </a:r>
            <a:r>
              <a:rPr lang="pt-BR" sz="3200" b="1" i="0">
                <a:solidFill>
                  <a:srgbClr val="00AE9D"/>
                </a:solidFill>
                <a:effectLst/>
                <a:latin typeface="Sicoob Sans" panose="020B0503020204030204" pitchFamily="34" charset="0"/>
              </a:rPr>
              <a:t> </a:t>
            </a:r>
            <a:r>
              <a:rPr lang="pt-BR" sz="3200" b="1" i="0" err="1">
                <a:solidFill>
                  <a:srgbClr val="00AE9D"/>
                </a:solidFill>
                <a:effectLst/>
                <a:latin typeface="Sicoob Sans" panose="020B0503020204030204" pitchFamily="34" charset="0"/>
              </a:rPr>
              <a:t>adipiscing</a:t>
            </a:r>
            <a:r>
              <a:rPr lang="pt-BR" sz="3200" b="1" i="0">
                <a:solidFill>
                  <a:srgbClr val="00AE9D"/>
                </a:solidFill>
                <a:effectLst/>
                <a:latin typeface="Sicoob Sans" panose="020B0503020204030204" pitchFamily="34" charset="0"/>
              </a:rPr>
              <a:t> elit.</a:t>
            </a:r>
            <a:endParaRPr lang="da-DK" sz="3000" b="1">
              <a:solidFill>
                <a:srgbClr val="00AE9D"/>
              </a:solidFill>
              <a:latin typeface="Sicoob Sans" panose="020B0503020204030204" pitchFamily="34" charset="0"/>
            </a:endParaRPr>
          </a:p>
        </p:txBody>
      </p:sp>
      <p:grpSp>
        <p:nvGrpSpPr>
          <p:cNvPr id="75" name="Group"/>
          <p:cNvGrpSpPr/>
          <p:nvPr/>
        </p:nvGrpSpPr>
        <p:grpSpPr>
          <a:xfrm>
            <a:off x="804076" y="758151"/>
            <a:ext cx="1266806" cy="401500"/>
            <a:chOff x="0" y="0"/>
            <a:chExt cx="2533609" cy="802998"/>
          </a:xfrm>
        </p:grpSpPr>
        <p:sp>
          <p:nvSpPr>
            <p:cNvPr id="73" name="Rounded Rectangle"/>
            <p:cNvSpPr/>
            <p:nvPr/>
          </p:nvSpPr>
          <p:spPr>
            <a:xfrm>
              <a:off x="0" y="0"/>
              <a:ext cx="2533609"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74" name="Pros &amp; Cons"/>
            <p:cNvSpPr txBox="1"/>
            <p:nvPr/>
          </p:nvSpPr>
          <p:spPr>
            <a:xfrm>
              <a:off x="267130" y="166298"/>
              <a:ext cx="2008288" cy="4719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err="1">
                  <a:solidFill>
                    <a:srgbClr val="003641"/>
                  </a:solidFill>
                  <a:latin typeface="Sicoob Sans" panose="020B0503020204030204" pitchFamily="34" charset="0"/>
                </a:rPr>
                <a:t>Lorem</a:t>
              </a:r>
              <a:r>
                <a:rPr lang="pt-BR" sz="1200">
                  <a:solidFill>
                    <a:srgbClr val="003641"/>
                  </a:solidFill>
                  <a:latin typeface="Sicoob Sans" panose="020B0503020204030204" pitchFamily="34" charset="0"/>
                </a:rPr>
                <a:t> Ipsum</a:t>
              </a:r>
              <a:endParaRPr sz="1200">
                <a:solidFill>
                  <a:srgbClr val="003641"/>
                </a:solidFill>
                <a:latin typeface="Sicoob Sans" panose="020B0503020204030204" pitchFamily="34" charset="0"/>
              </a:endParaRPr>
            </a:p>
          </p:txBody>
        </p:sp>
      </p:grpSp>
      <p:sp>
        <p:nvSpPr>
          <p:cNvPr id="76" name="This slide outlines the potential benefits and drawbacks of adopting teamwork methodologies within an organization."/>
          <p:cNvSpPr txBox="1"/>
          <p:nvPr/>
        </p:nvSpPr>
        <p:spPr>
          <a:xfrm>
            <a:off x="783682" y="2554977"/>
            <a:ext cx="9121479" cy="497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pPr>
              <a:lnSpc>
                <a:spcPts val="1750"/>
              </a:lnSpc>
            </a:pPr>
            <a:r>
              <a:rPr lang="pt-BR" sz="1200" b="0" i="0" err="1">
                <a:solidFill>
                  <a:srgbClr val="003641"/>
                </a:solidFill>
                <a:effectLst/>
                <a:latin typeface="Sicoob Sans" panose="020B0503020204030204" pitchFamily="34" charset="0"/>
              </a:rPr>
              <a:t>Lorem</a:t>
            </a:r>
            <a:r>
              <a:rPr lang="pt-BR" sz="1200" b="0" i="0">
                <a:solidFill>
                  <a:srgbClr val="003641"/>
                </a:solidFill>
                <a:effectLst/>
                <a:latin typeface="Sicoob Sans" panose="020B0503020204030204" pitchFamily="34" charset="0"/>
              </a:rPr>
              <a:t> ipsum dolor </a:t>
            </a:r>
            <a:r>
              <a:rPr lang="pt-BR" sz="1200" b="0" i="0" err="1">
                <a:solidFill>
                  <a:srgbClr val="003641"/>
                </a:solidFill>
                <a:effectLst/>
                <a:latin typeface="Sicoob Sans" panose="020B0503020204030204" pitchFamily="34" charset="0"/>
              </a:rPr>
              <a:t>sit</a:t>
            </a:r>
            <a:r>
              <a:rPr lang="pt-BR" sz="1200" b="0" i="0">
                <a:solidFill>
                  <a:srgbClr val="003641"/>
                </a:solidFill>
                <a:effectLst/>
                <a:latin typeface="Sicoob Sans" panose="020B0503020204030204" pitchFamily="34" charset="0"/>
              </a:rPr>
              <a:t> amet, </a:t>
            </a:r>
            <a:r>
              <a:rPr lang="pt-BR" sz="1200" b="0" i="0" err="1">
                <a:solidFill>
                  <a:srgbClr val="003641"/>
                </a:solidFill>
                <a:effectLst/>
                <a:latin typeface="Sicoob Sans" panose="020B0503020204030204" pitchFamily="34" charset="0"/>
              </a:rPr>
              <a:t>consectetur</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adipiscing</a:t>
            </a:r>
            <a:r>
              <a:rPr lang="pt-BR" sz="1200" b="0" i="0">
                <a:solidFill>
                  <a:srgbClr val="003641"/>
                </a:solidFill>
                <a:effectLst/>
                <a:latin typeface="Sicoob Sans" panose="020B0503020204030204" pitchFamily="34" charset="0"/>
              </a:rPr>
              <a:t> elit. </a:t>
            </a:r>
            <a:r>
              <a:rPr lang="pt-BR" sz="1200" b="0" i="0" err="1">
                <a:solidFill>
                  <a:srgbClr val="003641"/>
                </a:solidFill>
                <a:effectLst/>
                <a:latin typeface="Sicoob Sans" panose="020B0503020204030204" pitchFamily="34" charset="0"/>
              </a:rPr>
              <a:t>Sed</a:t>
            </a:r>
            <a:r>
              <a:rPr lang="pt-BR" sz="1200" b="0" i="0">
                <a:solidFill>
                  <a:srgbClr val="003641"/>
                </a:solidFill>
                <a:effectLst/>
                <a:latin typeface="Sicoob Sans" panose="020B0503020204030204" pitchFamily="34" charset="0"/>
              </a:rPr>
              <a:t> ut </a:t>
            </a:r>
            <a:r>
              <a:rPr lang="pt-BR" sz="1200" b="0" i="0" err="1">
                <a:solidFill>
                  <a:srgbClr val="003641"/>
                </a:solidFill>
                <a:effectLst/>
                <a:latin typeface="Sicoob Sans" panose="020B0503020204030204" pitchFamily="34" charset="0"/>
              </a:rPr>
              <a:t>purus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eget</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odio</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viverra</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condimentum</a:t>
            </a:r>
            <a:r>
              <a:rPr lang="pt-BR" sz="1200" b="0" i="0">
                <a:solidFill>
                  <a:srgbClr val="003641"/>
                </a:solidFill>
                <a:effectLst/>
                <a:latin typeface="Sicoob Sans" panose="020B0503020204030204" pitchFamily="34" charset="0"/>
              </a:rPr>
              <a:t> et a </a:t>
            </a:r>
            <a:r>
              <a:rPr lang="pt-BR" sz="1200" b="0" i="0" err="1">
                <a:solidFill>
                  <a:srgbClr val="003641"/>
                </a:solidFill>
                <a:effectLst/>
                <a:latin typeface="Sicoob Sans" panose="020B0503020204030204" pitchFamily="34" charset="0"/>
              </a:rPr>
              <a:t>lectus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Integer</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placerat</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fringilla</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ligula</a:t>
            </a:r>
            <a:r>
              <a:rPr lang="pt-BR" sz="1200" b="0" i="0">
                <a:solidFill>
                  <a:srgbClr val="003641"/>
                </a:solidFill>
                <a:effectLst/>
                <a:latin typeface="Sicoob Sans" panose="020B0503020204030204" pitchFamily="34" charset="0"/>
              </a:rPr>
              <a:t>, ac </a:t>
            </a:r>
            <a:r>
              <a:rPr lang="pt-BR" sz="1200" b="0" i="0" err="1">
                <a:solidFill>
                  <a:srgbClr val="003641"/>
                </a:solidFill>
                <a:effectLst/>
                <a:latin typeface="Sicoob Sans" panose="020B0503020204030204" pitchFamily="34" charset="0"/>
              </a:rPr>
              <a:t>ullamcorper</a:t>
            </a:r>
            <a:r>
              <a:rPr lang="pt-BR" sz="1200" b="0" i="0">
                <a:solidFill>
                  <a:srgbClr val="003641"/>
                </a:solidFill>
                <a:effectLst/>
                <a:latin typeface="Sicoob Sans" panose="020B0503020204030204" pitchFamily="34" charset="0"/>
              </a:rPr>
              <a:t> nulla </a:t>
            </a:r>
            <a:r>
              <a:rPr lang="pt-BR" sz="1200" b="0" i="0" err="1">
                <a:solidFill>
                  <a:srgbClr val="003641"/>
                </a:solidFill>
                <a:effectLst/>
                <a:latin typeface="Sicoob Sans" panose="020B0503020204030204" pitchFamily="34" charset="0"/>
              </a:rPr>
              <a:t>varius</a:t>
            </a:r>
            <a:r>
              <a:rPr lang="pt-BR" sz="1200" b="0" i="0">
                <a:solidFill>
                  <a:srgbClr val="003641"/>
                </a:solidFill>
                <a:effectLst/>
                <a:latin typeface="Sicoob Sans" panose="020B0503020204030204" pitchFamily="34" charset="0"/>
              </a:rPr>
              <a:t> vel.</a:t>
            </a:r>
            <a:endParaRPr sz="1200">
              <a:solidFill>
                <a:srgbClr val="003641"/>
              </a:solidFill>
              <a:latin typeface="Sicoob Sans" panose="020B0503020204030204" pitchFamily="34" charset="0"/>
            </a:endParaRPr>
          </a:p>
        </p:txBody>
      </p:sp>
      <p:sp>
        <p:nvSpPr>
          <p:cNvPr id="77" name="Square"/>
          <p:cNvSpPr/>
          <p:nvPr/>
        </p:nvSpPr>
        <p:spPr>
          <a:xfrm>
            <a:off x="3026573" y="3295988"/>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79" name="Enhanced Collaboration"/>
          <p:cNvSpPr txBox="1"/>
          <p:nvPr/>
        </p:nvSpPr>
        <p:spPr>
          <a:xfrm>
            <a:off x="940877" y="3430063"/>
            <a:ext cx="2118581" cy="205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000">
                <a:latin typeface="+mn-lt"/>
                <a:ea typeface="+mn-ea"/>
                <a:cs typeface="+mn-cs"/>
                <a:sym typeface="Poppins Medium"/>
              </a:defRPr>
            </a:lvl1pPr>
          </a:lstStyle>
          <a:p>
            <a:r>
              <a:rPr lang="pt-BR" sz="1000" b="1" i="0" err="1">
                <a:solidFill>
                  <a:srgbClr val="F2F2F2"/>
                </a:solidFill>
                <a:effectLst/>
                <a:latin typeface="Sicoob Sans" panose="020B0503020204030204" pitchFamily="34" charset="0"/>
              </a:rPr>
              <a:t>Lorem</a:t>
            </a:r>
            <a:r>
              <a:rPr lang="pt-BR" sz="1000" b="1" i="0">
                <a:solidFill>
                  <a:srgbClr val="F2F2F2"/>
                </a:solidFill>
                <a:effectLst/>
                <a:latin typeface="Sicoob Sans" panose="020B0503020204030204" pitchFamily="34" charset="0"/>
              </a:rPr>
              <a:t> ipsum</a:t>
            </a:r>
            <a:endParaRPr sz="1000" b="1">
              <a:solidFill>
                <a:srgbClr val="F2F2F2"/>
              </a:solidFill>
              <a:latin typeface="Sicoob Sans" panose="020B0503020204030204" pitchFamily="34" charset="0"/>
            </a:endParaRPr>
          </a:p>
        </p:txBody>
      </p:sp>
      <p:sp>
        <p:nvSpPr>
          <p:cNvPr id="80" name="Teamwork methodologies foster a collaborative environment, promoting better decision-making and problem-solving."/>
          <p:cNvSpPr txBox="1"/>
          <p:nvPr/>
        </p:nvSpPr>
        <p:spPr>
          <a:xfrm>
            <a:off x="953382" y="3746079"/>
            <a:ext cx="2209715" cy="743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F2F2F2"/>
                </a:solidFill>
                <a:effectLst/>
                <a:latin typeface="Sicoob Sans" panose="020B0503020204030204" pitchFamily="34" charset="0"/>
              </a:rPr>
              <a:t>Lorem</a:t>
            </a:r>
            <a:r>
              <a:rPr lang="pt-BR" sz="900" b="0" i="0">
                <a:solidFill>
                  <a:srgbClr val="F2F2F2"/>
                </a:solidFill>
                <a:effectLst/>
                <a:latin typeface="Sicoob Sans" panose="020B0503020204030204" pitchFamily="34" charset="0"/>
              </a:rPr>
              <a:t> ipsum dolor </a:t>
            </a:r>
            <a:r>
              <a:rPr lang="pt-BR" sz="900" b="0" i="0" err="1">
                <a:solidFill>
                  <a:srgbClr val="F2F2F2"/>
                </a:solidFill>
                <a:effectLst/>
                <a:latin typeface="Sicoob Sans" panose="020B0503020204030204" pitchFamily="34" charset="0"/>
              </a:rPr>
              <a:t>sit</a:t>
            </a:r>
            <a:r>
              <a:rPr lang="pt-BR" sz="900" b="0" i="0">
                <a:solidFill>
                  <a:srgbClr val="F2F2F2"/>
                </a:solidFill>
                <a:effectLst/>
                <a:latin typeface="Sicoob Sans" panose="020B0503020204030204" pitchFamily="34" charset="0"/>
              </a:rPr>
              <a:t> amet, </a:t>
            </a:r>
            <a:r>
              <a:rPr lang="pt-BR" sz="900" b="0" i="0" err="1">
                <a:solidFill>
                  <a:srgbClr val="F2F2F2"/>
                </a:solidFill>
                <a:effectLst/>
                <a:latin typeface="Sicoob Sans" panose="020B0503020204030204" pitchFamily="34" charset="0"/>
              </a:rPr>
              <a:t>consectetur</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adipiscing</a:t>
            </a:r>
            <a:r>
              <a:rPr lang="pt-BR" sz="900" b="0" i="0">
                <a:solidFill>
                  <a:srgbClr val="F2F2F2"/>
                </a:solidFill>
                <a:effectLst/>
                <a:latin typeface="Sicoob Sans" panose="020B0503020204030204" pitchFamily="34" charset="0"/>
              </a:rPr>
              <a:t> elit. </a:t>
            </a:r>
            <a:r>
              <a:rPr lang="pt-BR" sz="900" b="0" i="0" err="1">
                <a:solidFill>
                  <a:srgbClr val="F2F2F2"/>
                </a:solidFill>
                <a:effectLst/>
                <a:latin typeface="Sicoob Sans" panose="020B0503020204030204" pitchFamily="34" charset="0"/>
              </a:rPr>
              <a:t>Sed</a:t>
            </a:r>
            <a:r>
              <a:rPr lang="pt-BR" sz="900" b="0" i="0">
                <a:solidFill>
                  <a:srgbClr val="F2F2F2"/>
                </a:solidFill>
                <a:effectLst/>
                <a:latin typeface="Sicoob Sans" panose="020B0503020204030204" pitchFamily="34" charset="0"/>
              </a:rPr>
              <a:t> ut </a:t>
            </a:r>
            <a:r>
              <a:rPr lang="pt-BR" sz="900" b="0" i="0" err="1">
                <a:solidFill>
                  <a:srgbClr val="F2F2F2"/>
                </a:solidFill>
                <a:effectLst/>
                <a:latin typeface="Sicoob Sans" panose="020B0503020204030204" pitchFamily="34" charset="0"/>
              </a:rPr>
              <a:t>purus</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eget</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odio</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viverra</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condimentum</a:t>
            </a:r>
            <a:r>
              <a:rPr lang="pt-BR" sz="900" b="0" i="0">
                <a:solidFill>
                  <a:srgbClr val="F2F2F2"/>
                </a:solidFill>
                <a:effectLst/>
                <a:latin typeface="Sicoob Sans" panose="020B0503020204030204" pitchFamily="34" charset="0"/>
              </a:rPr>
              <a:t> et a </a:t>
            </a:r>
            <a:r>
              <a:rPr lang="pt-BR" sz="900" b="0" i="0" err="1">
                <a:solidFill>
                  <a:srgbClr val="F2F2F2"/>
                </a:solidFill>
                <a:effectLst/>
                <a:latin typeface="Sicoob Sans" panose="020B0503020204030204" pitchFamily="34" charset="0"/>
              </a:rPr>
              <a:t>lectus</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Integer</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placerat</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fringilla</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ligula</a:t>
            </a:r>
            <a:r>
              <a:rPr lang="pt-BR" sz="900" b="0" i="0">
                <a:solidFill>
                  <a:srgbClr val="F2F2F2"/>
                </a:solidFill>
                <a:effectLst/>
                <a:latin typeface="Sicoob Sans" panose="020B0503020204030204" pitchFamily="34" charset="0"/>
              </a:rPr>
              <a:t>, ac </a:t>
            </a:r>
            <a:r>
              <a:rPr lang="pt-BR" sz="900" b="0" i="0" err="1">
                <a:solidFill>
                  <a:srgbClr val="F2F2F2"/>
                </a:solidFill>
                <a:effectLst/>
                <a:latin typeface="Sicoob Sans" panose="020B0503020204030204" pitchFamily="34" charset="0"/>
              </a:rPr>
              <a:t>ullamcorper</a:t>
            </a:r>
            <a:r>
              <a:rPr lang="pt-BR" sz="900" b="0" i="0">
                <a:solidFill>
                  <a:srgbClr val="F2F2F2"/>
                </a:solidFill>
                <a:effectLst/>
                <a:latin typeface="Sicoob Sans" panose="020B0503020204030204" pitchFamily="34" charset="0"/>
              </a:rPr>
              <a:t> nulla </a:t>
            </a:r>
            <a:r>
              <a:rPr lang="pt-BR" sz="900" b="0" i="0" err="1">
                <a:solidFill>
                  <a:srgbClr val="F2F2F2"/>
                </a:solidFill>
                <a:effectLst/>
                <a:latin typeface="Sicoob Sans" panose="020B0503020204030204" pitchFamily="34" charset="0"/>
              </a:rPr>
              <a:t>varius</a:t>
            </a:r>
            <a:r>
              <a:rPr lang="pt-BR" sz="900" b="0" i="0">
                <a:solidFill>
                  <a:srgbClr val="F2F2F2"/>
                </a:solidFill>
                <a:effectLst/>
                <a:latin typeface="Sicoob Sans" panose="020B0503020204030204" pitchFamily="34" charset="0"/>
              </a:rPr>
              <a:t> vel.</a:t>
            </a:r>
            <a:endParaRPr lang="pt-BR" sz="900">
              <a:solidFill>
                <a:srgbClr val="F2F2F2"/>
              </a:solidFill>
              <a:latin typeface="Sicoob Sans" panose="020B0503020204030204" pitchFamily="34" charset="0"/>
            </a:endParaRPr>
          </a:p>
        </p:txBody>
      </p:sp>
      <p:sp>
        <p:nvSpPr>
          <p:cNvPr id="81" name="Graphic 18"/>
          <p:cNvSpPr/>
          <p:nvPr/>
        </p:nvSpPr>
        <p:spPr>
          <a:xfrm>
            <a:off x="3137588" y="3402869"/>
            <a:ext cx="123601" cy="96205"/>
          </a:xfrm>
          <a:custGeom>
            <a:avLst/>
            <a:gdLst/>
            <a:ahLst/>
            <a:cxnLst>
              <a:cxn ang="0">
                <a:pos x="wd2" y="hd2"/>
              </a:cxn>
              <a:cxn ang="5400000">
                <a:pos x="wd2" y="hd2"/>
              </a:cxn>
              <a:cxn ang="10800000">
                <a:pos x="wd2" y="hd2"/>
              </a:cxn>
              <a:cxn ang="16200000">
                <a:pos x="wd2" y="hd2"/>
              </a:cxn>
            </a:cxnLst>
            <a:rect l="0" t="0" r="r" b="b"/>
            <a:pathLst>
              <a:path w="21282" h="21394" extrusionOk="0">
                <a:moveTo>
                  <a:pt x="8149" y="20982"/>
                </a:moveTo>
                <a:cubicBezTo>
                  <a:pt x="7946" y="21246"/>
                  <a:pt x="7669" y="21394"/>
                  <a:pt x="7381" y="21394"/>
                </a:cubicBezTo>
                <a:cubicBezTo>
                  <a:pt x="7093" y="21394"/>
                  <a:pt x="6816" y="21246"/>
                  <a:pt x="6613" y="20982"/>
                </a:cubicBezTo>
                <a:lnTo>
                  <a:pt x="478" y="13038"/>
                </a:lnTo>
                <a:cubicBezTo>
                  <a:pt x="-159" y="12213"/>
                  <a:pt x="-159" y="10877"/>
                  <a:pt x="478" y="10054"/>
                </a:cubicBezTo>
                <a:lnTo>
                  <a:pt x="1246" y="9059"/>
                </a:lnTo>
                <a:cubicBezTo>
                  <a:pt x="1883" y="8235"/>
                  <a:pt x="2914" y="8235"/>
                  <a:pt x="3551" y="9059"/>
                </a:cubicBezTo>
                <a:lnTo>
                  <a:pt x="7381" y="14018"/>
                </a:lnTo>
                <a:lnTo>
                  <a:pt x="17731" y="618"/>
                </a:lnTo>
                <a:cubicBezTo>
                  <a:pt x="18368" y="-206"/>
                  <a:pt x="19400" y="-206"/>
                  <a:pt x="20036" y="618"/>
                </a:cubicBezTo>
                <a:lnTo>
                  <a:pt x="20804" y="1613"/>
                </a:lnTo>
                <a:cubicBezTo>
                  <a:pt x="21441" y="2437"/>
                  <a:pt x="21441" y="3774"/>
                  <a:pt x="20804" y="4597"/>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83" name="Square"/>
          <p:cNvSpPr/>
          <p:nvPr/>
        </p:nvSpPr>
        <p:spPr>
          <a:xfrm>
            <a:off x="5698900" y="3295988"/>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85" name="Increased Efficiency"/>
          <p:cNvSpPr txBox="1"/>
          <p:nvPr/>
        </p:nvSpPr>
        <p:spPr>
          <a:xfrm>
            <a:off x="3613204" y="3430063"/>
            <a:ext cx="2118581" cy="205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000">
                <a:latin typeface="+mn-lt"/>
                <a:ea typeface="+mn-ea"/>
                <a:cs typeface="+mn-cs"/>
                <a:sym typeface="Poppins Medium"/>
              </a:defRPr>
            </a:lvl1pPr>
          </a:lstStyle>
          <a:p>
            <a:r>
              <a:rPr lang="pt-BR" sz="1000" b="1" i="0" err="1">
                <a:solidFill>
                  <a:srgbClr val="F2F2F2"/>
                </a:solidFill>
                <a:effectLst/>
                <a:latin typeface="Sicoob Sans" panose="020B0503020204030204" pitchFamily="34" charset="0"/>
              </a:rPr>
              <a:t>Lorem</a:t>
            </a:r>
            <a:r>
              <a:rPr lang="pt-BR" sz="1000" b="1" i="0">
                <a:solidFill>
                  <a:srgbClr val="F2F2F2"/>
                </a:solidFill>
                <a:effectLst/>
                <a:latin typeface="Sicoob Sans" panose="020B0503020204030204" pitchFamily="34" charset="0"/>
              </a:rPr>
              <a:t> ipsum</a:t>
            </a:r>
            <a:endParaRPr sz="1000" b="1">
              <a:solidFill>
                <a:srgbClr val="F2F2F2"/>
              </a:solidFill>
              <a:latin typeface="Sicoob Sans" panose="020B0503020204030204" pitchFamily="34" charset="0"/>
            </a:endParaRPr>
          </a:p>
        </p:txBody>
      </p:sp>
      <p:sp>
        <p:nvSpPr>
          <p:cNvPr id="86" name="By dividing tasks and capitalizing on diverse skillsets, teamwork accelerates progress and reduces redundancy."/>
          <p:cNvSpPr txBox="1"/>
          <p:nvPr/>
        </p:nvSpPr>
        <p:spPr>
          <a:xfrm>
            <a:off x="3625710" y="3739538"/>
            <a:ext cx="2209715" cy="7568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F2F2F2"/>
                </a:solidFill>
                <a:effectLst/>
                <a:latin typeface="Sicoob Sans" panose="020B0503020204030204" pitchFamily="34" charset="0"/>
              </a:rPr>
              <a:t>Lorem</a:t>
            </a:r>
            <a:r>
              <a:rPr lang="pt-BR" sz="900" b="0" i="0">
                <a:solidFill>
                  <a:srgbClr val="F2F2F2"/>
                </a:solidFill>
                <a:effectLst/>
                <a:latin typeface="Sicoob Sans" panose="020B0503020204030204" pitchFamily="34" charset="0"/>
              </a:rPr>
              <a:t> ipsum dolor </a:t>
            </a:r>
            <a:r>
              <a:rPr lang="pt-BR" sz="900" b="0" i="0" err="1">
                <a:solidFill>
                  <a:srgbClr val="F2F2F2"/>
                </a:solidFill>
                <a:effectLst/>
                <a:latin typeface="Sicoob Sans" panose="020B0503020204030204" pitchFamily="34" charset="0"/>
              </a:rPr>
              <a:t>sit</a:t>
            </a:r>
            <a:r>
              <a:rPr lang="pt-BR" sz="900" b="0" i="0">
                <a:solidFill>
                  <a:srgbClr val="F2F2F2"/>
                </a:solidFill>
                <a:effectLst/>
                <a:latin typeface="Sicoob Sans" panose="020B0503020204030204" pitchFamily="34" charset="0"/>
              </a:rPr>
              <a:t> amet, </a:t>
            </a:r>
            <a:r>
              <a:rPr lang="pt-BR" sz="900" b="0" i="0" err="1">
                <a:solidFill>
                  <a:srgbClr val="F2F2F2"/>
                </a:solidFill>
                <a:effectLst/>
                <a:latin typeface="Sicoob Sans" panose="020B0503020204030204" pitchFamily="34" charset="0"/>
              </a:rPr>
              <a:t>consectetur</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adipiscing</a:t>
            </a:r>
            <a:r>
              <a:rPr lang="pt-BR" sz="900" b="0" i="0">
                <a:solidFill>
                  <a:srgbClr val="F2F2F2"/>
                </a:solidFill>
                <a:effectLst/>
                <a:latin typeface="Sicoob Sans" panose="020B0503020204030204" pitchFamily="34" charset="0"/>
              </a:rPr>
              <a:t> elit. </a:t>
            </a:r>
            <a:r>
              <a:rPr lang="pt-BR" sz="900" b="0" i="0" err="1">
                <a:solidFill>
                  <a:srgbClr val="F2F2F2"/>
                </a:solidFill>
                <a:effectLst/>
                <a:latin typeface="Sicoob Sans" panose="020B0503020204030204" pitchFamily="34" charset="0"/>
              </a:rPr>
              <a:t>Sed</a:t>
            </a:r>
            <a:r>
              <a:rPr lang="pt-BR" sz="900" b="0" i="0">
                <a:solidFill>
                  <a:srgbClr val="F2F2F2"/>
                </a:solidFill>
                <a:effectLst/>
                <a:latin typeface="Sicoob Sans" panose="020B0503020204030204" pitchFamily="34" charset="0"/>
              </a:rPr>
              <a:t> ut </a:t>
            </a:r>
            <a:r>
              <a:rPr lang="pt-BR" sz="900" b="0" i="0" err="1">
                <a:solidFill>
                  <a:srgbClr val="F2F2F2"/>
                </a:solidFill>
                <a:effectLst/>
                <a:latin typeface="Sicoob Sans" panose="020B0503020204030204" pitchFamily="34" charset="0"/>
              </a:rPr>
              <a:t>purus</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eget</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odio</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viverra</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condimentum</a:t>
            </a:r>
            <a:r>
              <a:rPr lang="pt-BR" sz="900" b="0" i="0">
                <a:solidFill>
                  <a:srgbClr val="F2F2F2"/>
                </a:solidFill>
                <a:effectLst/>
                <a:latin typeface="Sicoob Sans" panose="020B0503020204030204" pitchFamily="34" charset="0"/>
              </a:rPr>
              <a:t> et a </a:t>
            </a:r>
            <a:r>
              <a:rPr lang="pt-BR" sz="900" b="0" i="0" err="1">
                <a:solidFill>
                  <a:srgbClr val="F2F2F2"/>
                </a:solidFill>
                <a:effectLst/>
                <a:latin typeface="Sicoob Sans" panose="020B0503020204030204" pitchFamily="34" charset="0"/>
              </a:rPr>
              <a:t>lectus</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Integer</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placerat</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fringilla</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ligula</a:t>
            </a:r>
            <a:r>
              <a:rPr lang="pt-BR" sz="900" b="0" i="0">
                <a:solidFill>
                  <a:srgbClr val="F2F2F2"/>
                </a:solidFill>
                <a:effectLst/>
                <a:latin typeface="Sicoob Sans" panose="020B0503020204030204" pitchFamily="34" charset="0"/>
              </a:rPr>
              <a:t>, ac </a:t>
            </a:r>
            <a:r>
              <a:rPr lang="pt-BR" sz="900" b="0" i="0" err="1">
                <a:solidFill>
                  <a:srgbClr val="F2F2F2"/>
                </a:solidFill>
                <a:effectLst/>
                <a:latin typeface="Sicoob Sans" panose="020B0503020204030204" pitchFamily="34" charset="0"/>
              </a:rPr>
              <a:t>ullamcorper</a:t>
            </a:r>
            <a:r>
              <a:rPr lang="pt-BR" sz="900" b="0" i="0">
                <a:solidFill>
                  <a:srgbClr val="F2F2F2"/>
                </a:solidFill>
                <a:effectLst/>
                <a:latin typeface="Sicoob Sans" panose="020B0503020204030204" pitchFamily="34" charset="0"/>
              </a:rPr>
              <a:t> nulla </a:t>
            </a:r>
            <a:r>
              <a:rPr lang="pt-BR" sz="900" b="0" i="0" err="1">
                <a:solidFill>
                  <a:srgbClr val="F2F2F2"/>
                </a:solidFill>
                <a:effectLst/>
                <a:latin typeface="Sicoob Sans" panose="020B0503020204030204" pitchFamily="34" charset="0"/>
              </a:rPr>
              <a:t>varius</a:t>
            </a:r>
            <a:r>
              <a:rPr lang="pt-BR" sz="900" b="0" i="0">
                <a:solidFill>
                  <a:srgbClr val="F2F2F2"/>
                </a:solidFill>
                <a:effectLst/>
                <a:latin typeface="Sicoob Sans" panose="020B0503020204030204" pitchFamily="34" charset="0"/>
              </a:rPr>
              <a:t> vel.</a:t>
            </a:r>
            <a:endParaRPr lang="pt-BR" sz="900">
              <a:solidFill>
                <a:srgbClr val="F2F2F2"/>
              </a:solidFill>
              <a:latin typeface="Sicoob Sans" panose="020B0503020204030204" pitchFamily="34" charset="0"/>
            </a:endParaRPr>
          </a:p>
        </p:txBody>
      </p:sp>
      <p:sp>
        <p:nvSpPr>
          <p:cNvPr id="87" name="Graphic 18"/>
          <p:cNvSpPr/>
          <p:nvPr/>
        </p:nvSpPr>
        <p:spPr>
          <a:xfrm>
            <a:off x="5809915" y="3402869"/>
            <a:ext cx="123601" cy="96205"/>
          </a:xfrm>
          <a:custGeom>
            <a:avLst/>
            <a:gdLst/>
            <a:ahLst/>
            <a:cxnLst>
              <a:cxn ang="0">
                <a:pos x="wd2" y="hd2"/>
              </a:cxn>
              <a:cxn ang="5400000">
                <a:pos x="wd2" y="hd2"/>
              </a:cxn>
              <a:cxn ang="10800000">
                <a:pos x="wd2" y="hd2"/>
              </a:cxn>
              <a:cxn ang="16200000">
                <a:pos x="wd2" y="hd2"/>
              </a:cxn>
            </a:cxnLst>
            <a:rect l="0" t="0" r="r" b="b"/>
            <a:pathLst>
              <a:path w="21282" h="21394" extrusionOk="0">
                <a:moveTo>
                  <a:pt x="8149" y="20982"/>
                </a:moveTo>
                <a:cubicBezTo>
                  <a:pt x="7946" y="21246"/>
                  <a:pt x="7669" y="21394"/>
                  <a:pt x="7381" y="21394"/>
                </a:cubicBezTo>
                <a:cubicBezTo>
                  <a:pt x="7093" y="21394"/>
                  <a:pt x="6816" y="21246"/>
                  <a:pt x="6613" y="20982"/>
                </a:cubicBezTo>
                <a:lnTo>
                  <a:pt x="478" y="13038"/>
                </a:lnTo>
                <a:cubicBezTo>
                  <a:pt x="-159" y="12213"/>
                  <a:pt x="-159" y="10877"/>
                  <a:pt x="478" y="10054"/>
                </a:cubicBezTo>
                <a:lnTo>
                  <a:pt x="1246" y="9059"/>
                </a:lnTo>
                <a:cubicBezTo>
                  <a:pt x="1883" y="8235"/>
                  <a:pt x="2914" y="8235"/>
                  <a:pt x="3551" y="9059"/>
                </a:cubicBezTo>
                <a:lnTo>
                  <a:pt x="7381" y="14018"/>
                </a:lnTo>
                <a:lnTo>
                  <a:pt x="17731" y="618"/>
                </a:lnTo>
                <a:cubicBezTo>
                  <a:pt x="18368" y="-206"/>
                  <a:pt x="19400" y="-206"/>
                  <a:pt x="20036" y="618"/>
                </a:cubicBezTo>
                <a:lnTo>
                  <a:pt x="20804" y="1613"/>
                </a:lnTo>
                <a:cubicBezTo>
                  <a:pt x="21441" y="2437"/>
                  <a:pt x="21441" y="3774"/>
                  <a:pt x="20804" y="4597"/>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89" name="Square"/>
          <p:cNvSpPr/>
          <p:nvPr/>
        </p:nvSpPr>
        <p:spPr>
          <a:xfrm>
            <a:off x="8371267" y="3295988"/>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91" name="Improved Creativity"/>
          <p:cNvSpPr txBox="1"/>
          <p:nvPr/>
        </p:nvSpPr>
        <p:spPr>
          <a:xfrm>
            <a:off x="6285571" y="3430063"/>
            <a:ext cx="2118581" cy="205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000">
                <a:latin typeface="+mn-lt"/>
                <a:ea typeface="+mn-ea"/>
                <a:cs typeface="+mn-cs"/>
                <a:sym typeface="Poppins Medium"/>
              </a:defRPr>
            </a:lvl1pPr>
          </a:lstStyle>
          <a:p>
            <a:r>
              <a:rPr lang="pt-BR" sz="1000" b="1" i="0" err="1">
                <a:solidFill>
                  <a:srgbClr val="F2F2F2"/>
                </a:solidFill>
                <a:effectLst/>
                <a:latin typeface="Sicoob Sans" panose="020B0503020204030204" pitchFamily="34" charset="0"/>
              </a:rPr>
              <a:t>Lorem</a:t>
            </a:r>
            <a:r>
              <a:rPr lang="pt-BR" sz="1000" b="1" i="0">
                <a:solidFill>
                  <a:srgbClr val="F2F2F2"/>
                </a:solidFill>
                <a:effectLst/>
                <a:latin typeface="Sicoob Sans" panose="020B0503020204030204" pitchFamily="34" charset="0"/>
              </a:rPr>
              <a:t> ipsum</a:t>
            </a:r>
            <a:endParaRPr sz="1000" b="1">
              <a:solidFill>
                <a:srgbClr val="F2F2F2"/>
              </a:solidFill>
              <a:latin typeface="Sicoob Sans" panose="020B0503020204030204" pitchFamily="34" charset="0"/>
            </a:endParaRPr>
          </a:p>
        </p:txBody>
      </p:sp>
      <p:sp>
        <p:nvSpPr>
          <p:cNvPr id="92" name="A team-oriented approach encourages brainstorming and innovative ideas, leading to fresh solutions."/>
          <p:cNvSpPr txBox="1"/>
          <p:nvPr/>
        </p:nvSpPr>
        <p:spPr>
          <a:xfrm>
            <a:off x="6298076" y="3739538"/>
            <a:ext cx="2209716" cy="7568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F2F2F2"/>
                </a:solidFill>
                <a:effectLst/>
                <a:latin typeface="Sicoob Sans" panose="020B0503020204030204" pitchFamily="34" charset="0"/>
              </a:rPr>
              <a:t>Lorem</a:t>
            </a:r>
            <a:r>
              <a:rPr lang="pt-BR" sz="900" b="0" i="0">
                <a:solidFill>
                  <a:srgbClr val="F2F2F2"/>
                </a:solidFill>
                <a:effectLst/>
                <a:latin typeface="Sicoob Sans" panose="020B0503020204030204" pitchFamily="34" charset="0"/>
              </a:rPr>
              <a:t> ipsum dolor </a:t>
            </a:r>
            <a:r>
              <a:rPr lang="pt-BR" sz="900" b="0" i="0" err="1">
                <a:solidFill>
                  <a:srgbClr val="F2F2F2"/>
                </a:solidFill>
                <a:effectLst/>
                <a:latin typeface="Sicoob Sans" panose="020B0503020204030204" pitchFamily="34" charset="0"/>
              </a:rPr>
              <a:t>sit</a:t>
            </a:r>
            <a:r>
              <a:rPr lang="pt-BR" sz="900" b="0" i="0">
                <a:solidFill>
                  <a:srgbClr val="F2F2F2"/>
                </a:solidFill>
                <a:effectLst/>
                <a:latin typeface="Sicoob Sans" panose="020B0503020204030204" pitchFamily="34" charset="0"/>
              </a:rPr>
              <a:t> amet, </a:t>
            </a:r>
            <a:r>
              <a:rPr lang="pt-BR" sz="900" b="0" i="0" err="1">
                <a:solidFill>
                  <a:srgbClr val="F2F2F2"/>
                </a:solidFill>
                <a:effectLst/>
                <a:latin typeface="Sicoob Sans" panose="020B0503020204030204" pitchFamily="34" charset="0"/>
              </a:rPr>
              <a:t>consectetur</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adipiscing</a:t>
            </a:r>
            <a:r>
              <a:rPr lang="pt-BR" sz="900" b="0" i="0">
                <a:solidFill>
                  <a:srgbClr val="F2F2F2"/>
                </a:solidFill>
                <a:effectLst/>
                <a:latin typeface="Sicoob Sans" panose="020B0503020204030204" pitchFamily="34" charset="0"/>
              </a:rPr>
              <a:t> elit. </a:t>
            </a:r>
            <a:r>
              <a:rPr lang="pt-BR" sz="900" b="0" i="0" err="1">
                <a:solidFill>
                  <a:srgbClr val="F2F2F2"/>
                </a:solidFill>
                <a:effectLst/>
                <a:latin typeface="Sicoob Sans" panose="020B0503020204030204" pitchFamily="34" charset="0"/>
              </a:rPr>
              <a:t>Sed</a:t>
            </a:r>
            <a:r>
              <a:rPr lang="pt-BR" sz="900" b="0" i="0">
                <a:solidFill>
                  <a:srgbClr val="F2F2F2"/>
                </a:solidFill>
                <a:effectLst/>
                <a:latin typeface="Sicoob Sans" panose="020B0503020204030204" pitchFamily="34" charset="0"/>
              </a:rPr>
              <a:t> ut </a:t>
            </a:r>
            <a:r>
              <a:rPr lang="pt-BR" sz="900" b="0" i="0" err="1">
                <a:solidFill>
                  <a:srgbClr val="F2F2F2"/>
                </a:solidFill>
                <a:effectLst/>
                <a:latin typeface="Sicoob Sans" panose="020B0503020204030204" pitchFamily="34" charset="0"/>
              </a:rPr>
              <a:t>purus</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eget</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odio</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viverra</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condimentum</a:t>
            </a:r>
            <a:r>
              <a:rPr lang="pt-BR" sz="900" b="0" i="0">
                <a:solidFill>
                  <a:srgbClr val="F2F2F2"/>
                </a:solidFill>
                <a:effectLst/>
                <a:latin typeface="Sicoob Sans" panose="020B0503020204030204" pitchFamily="34" charset="0"/>
              </a:rPr>
              <a:t> et a </a:t>
            </a:r>
            <a:r>
              <a:rPr lang="pt-BR" sz="900" b="0" i="0" err="1">
                <a:solidFill>
                  <a:srgbClr val="F2F2F2"/>
                </a:solidFill>
                <a:effectLst/>
                <a:latin typeface="Sicoob Sans" panose="020B0503020204030204" pitchFamily="34" charset="0"/>
              </a:rPr>
              <a:t>lectus</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Integer</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placerat</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fringilla</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ligula</a:t>
            </a:r>
            <a:r>
              <a:rPr lang="pt-BR" sz="900" b="0" i="0">
                <a:solidFill>
                  <a:srgbClr val="F2F2F2"/>
                </a:solidFill>
                <a:effectLst/>
                <a:latin typeface="Sicoob Sans" panose="020B0503020204030204" pitchFamily="34" charset="0"/>
              </a:rPr>
              <a:t>, ac </a:t>
            </a:r>
            <a:r>
              <a:rPr lang="pt-BR" sz="900" b="0" i="0" err="1">
                <a:solidFill>
                  <a:srgbClr val="F2F2F2"/>
                </a:solidFill>
                <a:effectLst/>
                <a:latin typeface="Sicoob Sans" panose="020B0503020204030204" pitchFamily="34" charset="0"/>
              </a:rPr>
              <a:t>ullamcorper</a:t>
            </a:r>
            <a:r>
              <a:rPr lang="pt-BR" sz="900" b="0" i="0">
                <a:solidFill>
                  <a:srgbClr val="F2F2F2"/>
                </a:solidFill>
                <a:effectLst/>
                <a:latin typeface="Sicoob Sans" panose="020B0503020204030204" pitchFamily="34" charset="0"/>
              </a:rPr>
              <a:t> nulla </a:t>
            </a:r>
            <a:r>
              <a:rPr lang="pt-BR" sz="900" b="0" i="0" err="1">
                <a:solidFill>
                  <a:srgbClr val="F2F2F2"/>
                </a:solidFill>
                <a:effectLst/>
                <a:latin typeface="Sicoob Sans" panose="020B0503020204030204" pitchFamily="34" charset="0"/>
              </a:rPr>
              <a:t>varius</a:t>
            </a:r>
            <a:r>
              <a:rPr lang="pt-BR" sz="900" b="0" i="0">
                <a:solidFill>
                  <a:srgbClr val="F2F2F2"/>
                </a:solidFill>
                <a:effectLst/>
                <a:latin typeface="Sicoob Sans" panose="020B0503020204030204" pitchFamily="34" charset="0"/>
              </a:rPr>
              <a:t> vel.</a:t>
            </a:r>
            <a:endParaRPr lang="pt-BR" sz="900">
              <a:solidFill>
                <a:srgbClr val="F2F2F2"/>
              </a:solidFill>
              <a:latin typeface="Sicoob Sans" panose="020B0503020204030204" pitchFamily="34" charset="0"/>
            </a:endParaRPr>
          </a:p>
        </p:txBody>
      </p:sp>
      <p:sp>
        <p:nvSpPr>
          <p:cNvPr id="93" name="Graphic 18"/>
          <p:cNvSpPr/>
          <p:nvPr/>
        </p:nvSpPr>
        <p:spPr>
          <a:xfrm>
            <a:off x="8482282" y="3402869"/>
            <a:ext cx="123601" cy="96205"/>
          </a:xfrm>
          <a:custGeom>
            <a:avLst/>
            <a:gdLst/>
            <a:ahLst/>
            <a:cxnLst>
              <a:cxn ang="0">
                <a:pos x="wd2" y="hd2"/>
              </a:cxn>
              <a:cxn ang="5400000">
                <a:pos x="wd2" y="hd2"/>
              </a:cxn>
              <a:cxn ang="10800000">
                <a:pos x="wd2" y="hd2"/>
              </a:cxn>
              <a:cxn ang="16200000">
                <a:pos x="wd2" y="hd2"/>
              </a:cxn>
            </a:cxnLst>
            <a:rect l="0" t="0" r="r" b="b"/>
            <a:pathLst>
              <a:path w="21282" h="21394" extrusionOk="0">
                <a:moveTo>
                  <a:pt x="8149" y="20982"/>
                </a:moveTo>
                <a:cubicBezTo>
                  <a:pt x="7946" y="21246"/>
                  <a:pt x="7669" y="21394"/>
                  <a:pt x="7381" y="21394"/>
                </a:cubicBezTo>
                <a:cubicBezTo>
                  <a:pt x="7093" y="21394"/>
                  <a:pt x="6816" y="21246"/>
                  <a:pt x="6613" y="20982"/>
                </a:cubicBezTo>
                <a:lnTo>
                  <a:pt x="478" y="13038"/>
                </a:lnTo>
                <a:cubicBezTo>
                  <a:pt x="-159" y="12213"/>
                  <a:pt x="-159" y="10877"/>
                  <a:pt x="478" y="10054"/>
                </a:cubicBezTo>
                <a:lnTo>
                  <a:pt x="1246" y="9059"/>
                </a:lnTo>
                <a:cubicBezTo>
                  <a:pt x="1883" y="8235"/>
                  <a:pt x="2914" y="8235"/>
                  <a:pt x="3551" y="9059"/>
                </a:cubicBezTo>
                <a:lnTo>
                  <a:pt x="7381" y="14018"/>
                </a:lnTo>
                <a:lnTo>
                  <a:pt x="17731" y="618"/>
                </a:lnTo>
                <a:cubicBezTo>
                  <a:pt x="18368" y="-206"/>
                  <a:pt x="19400" y="-206"/>
                  <a:pt x="20036" y="618"/>
                </a:cubicBezTo>
                <a:lnTo>
                  <a:pt x="20804" y="1613"/>
                </a:lnTo>
                <a:cubicBezTo>
                  <a:pt x="21441" y="2437"/>
                  <a:pt x="21441" y="3774"/>
                  <a:pt x="20804" y="4597"/>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95" name="Square"/>
          <p:cNvSpPr/>
          <p:nvPr/>
        </p:nvSpPr>
        <p:spPr>
          <a:xfrm>
            <a:off x="11043595" y="3295988"/>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97" name="Boosted Morale"/>
          <p:cNvSpPr txBox="1"/>
          <p:nvPr/>
        </p:nvSpPr>
        <p:spPr>
          <a:xfrm>
            <a:off x="8957898" y="3430063"/>
            <a:ext cx="2118581" cy="205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000">
                <a:latin typeface="+mn-lt"/>
                <a:ea typeface="+mn-ea"/>
                <a:cs typeface="+mn-cs"/>
                <a:sym typeface="Poppins Medium"/>
              </a:defRPr>
            </a:lvl1pPr>
          </a:lstStyle>
          <a:p>
            <a:r>
              <a:rPr lang="pt-BR" sz="1000" b="1" i="0" err="1">
                <a:solidFill>
                  <a:srgbClr val="F2F2F2"/>
                </a:solidFill>
                <a:effectLst/>
                <a:latin typeface="Sicoob Sans" panose="020B0503020204030204" pitchFamily="34" charset="0"/>
              </a:rPr>
              <a:t>Lorem</a:t>
            </a:r>
            <a:r>
              <a:rPr lang="pt-BR" sz="1000" b="1" i="0">
                <a:solidFill>
                  <a:srgbClr val="F2F2F2"/>
                </a:solidFill>
                <a:effectLst/>
                <a:latin typeface="Sicoob Sans" panose="020B0503020204030204" pitchFamily="34" charset="0"/>
              </a:rPr>
              <a:t> ipsum</a:t>
            </a:r>
            <a:endParaRPr sz="1000" b="1">
              <a:solidFill>
                <a:srgbClr val="F2F2F2"/>
              </a:solidFill>
              <a:latin typeface="Sicoob Sans" panose="020B0503020204030204" pitchFamily="34" charset="0"/>
            </a:endParaRPr>
          </a:p>
        </p:txBody>
      </p:sp>
      <p:sp>
        <p:nvSpPr>
          <p:cNvPr id="98" name="Teamwork nurtures a sense of unity, improving job satisfaction and employee engagement."/>
          <p:cNvSpPr txBox="1"/>
          <p:nvPr/>
        </p:nvSpPr>
        <p:spPr>
          <a:xfrm>
            <a:off x="8970404" y="3746079"/>
            <a:ext cx="2209716" cy="743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F2F2F2"/>
                </a:solidFill>
                <a:effectLst/>
                <a:latin typeface="Sicoob Sans" panose="020B0503020204030204" pitchFamily="34" charset="0"/>
              </a:rPr>
              <a:t>Lorem</a:t>
            </a:r>
            <a:r>
              <a:rPr lang="pt-BR" sz="900" b="0" i="0">
                <a:solidFill>
                  <a:srgbClr val="F2F2F2"/>
                </a:solidFill>
                <a:effectLst/>
                <a:latin typeface="Sicoob Sans" panose="020B0503020204030204" pitchFamily="34" charset="0"/>
              </a:rPr>
              <a:t> ipsum dolor </a:t>
            </a:r>
            <a:r>
              <a:rPr lang="pt-BR" sz="900" b="0" i="0" err="1">
                <a:solidFill>
                  <a:srgbClr val="F2F2F2"/>
                </a:solidFill>
                <a:effectLst/>
                <a:latin typeface="Sicoob Sans" panose="020B0503020204030204" pitchFamily="34" charset="0"/>
              </a:rPr>
              <a:t>sit</a:t>
            </a:r>
            <a:r>
              <a:rPr lang="pt-BR" sz="900" b="0" i="0">
                <a:solidFill>
                  <a:srgbClr val="F2F2F2"/>
                </a:solidFill>
                <a:effectLst/>
                <a:latin typeface="Sicoob Sans" panose="020B0503020204030204" pitchFamily="34" charset="0"/>
              </a:rPr>
              <a:t> amet, </a:t>
            </a:r>
            <a:r>
              <a:rPr lang="pt-BR" sz="900" b="0" i="0" err="1">
                <a:solidFill>
                  <a:srgbClr val="F2F2F2"/>
                </a:solidFill>
                <a:effectLst/>
                <a:latin typeface="Sicoob Sans" panose="020B0503020204030204" pitchFamily="34" charset="0"/>
              </a:rPr>
              <a:t>consectetur</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adipiscing</a:t>
            </a:r>
            <a:r>
              <a:rPr lang="pt-BR" sz="900" b="0" i="0">
                <a:solidFill>
                  <a:srgbClr val="F2F2F2"/>
                </a:solidFill>
                <a:effectLst/>
                <a:latin typeface="Sicoob Sans" panose="020B0503020204030204" pitchFamily="34" charset="0"/>
              </a:rPr>
              <a:t> elit. </a:t>
            </a:r>
            <a:r>
              <a:rPr lang="pt-BR" sz="900" b="0" i="0" err="1">
                <a:solidFill>
                  <a:srgbClr val="F2F2F2"/>
                </a:solidFill>
                <a:effectLst/>
                <a:latin typeface="Sicoob Sans" panose="020B0503020204030204" pitchFamily="34" charset="0"/>
              </a:rPr>
              <a:t>Sed</a:t>
            </a:r>
            <a:r>
              <a:rPr lang="pt-BR" sz="900" b="0" i="0">
                <a:solidFill>
                  <a:srgbClr val="F2F2F2"/>
                </a:solidFill>
                <a:effectLst/>
                <a:latin typeface="Sicoob Sans" panose="020B0503020204030204" pitchFamily="34" charset="0"/>
              </a:rPr>
              <a:t> ut </a:t>
            </a:r>
            <a:r>
              <a:rPr lang="pt-BR" sz="900" b="0" i="0" err="1">
                <a:solidFill>
                  <a:srgbClr val="F2F2F2"/>
                </a:solidFill>
                <a:effectLst/>
                <a:latin typeface="Sicoob Sans" panose="020B0503020204030204" pitchFamily="34" charset="0"/>
              </a:rPr>
              <a:t>purus</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eget</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odio</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viverra</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condimentum</a:t>
            </a:r>
            <a:r>
              <a:rPr lang="pt-BR" sz="900" b="0" i="0">
                <a:solidFill>
                  <a:srgbClr val="F2F2F2"/>
                </a:solidFill>
                <a:effectLst/>
                <a:latin typeface="Sicoob Sans" panose="020B0503020204030204" pitchFamily="34" charset="0"/>
              </a:rPr>
              <a:t> et a </a:t>
            </a:r>
            <a:r>
              <a:rPr lang="pt-BR" sz="900" b="0" i="0" err="1">
                <a:solidFill>
                  <a:srgbClr val="F2F2F2"/>
                </a:solidFill>
                <a:effectLst/>
                <a:latin typeface="Sicoob Sans" panose="020B0503020204030204" pitchFamily="34" charset="0"/>
              </a:rPr>
              <a:t>lectus</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Integer</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placerat</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fringilla</a:t>
            </a:r>
            <a:r>
              <a:rPr lang="pt-BR" sz="900" b="0" i="0">
                <a:solidFill>
                  <a:srgbClr val="F2F2F2"/>
                </a:solidFill>
                <a:effectLst/>
                <a:latin typeface="Sicoob Sans" panose="020B0503020204030204" pitchFamily="34" charset="0"/>
              </a:rPr>
              <a:t> </a:t>
            </a:r>
            <a:r>
              <a:rPr lang="pt-BR" sz="900" b="0" i="0" err="1">
                <a:solidFill>
                  <a:srgbClr val="F2F2F2"/>
                </a:solidFill>
                <a:effectLst/>
                <a:latin typeface="Sicoob Sans" panose="020B0503020204030204" pitchFamily="34" charset="0"/>
              </a:rPr>
              <a:t>ligula</a:t>
            </a:r>
            <a:r>
              <a:rPr lang="pt-BR" sz="900" b="0" i="0">
                <a:solidFill>
                  <a:srgbClr val="F2F2F2"/>
                </a:solidFill>
                <a:effectLst/>
                <a:latin typeface="Sicoob Sans" panose="020B0503020204030204" pitchFamily="34" charset="0"/>
              </a:rPr>
              <a:t>, ac </a:t>
            </a:r>
            <a:r>
              <a:rPr lang="pt-BR" sz="900" b="0" i="0" err="1">
                <a:solidFill>
                  <a:srgbClr val="F2F2F2"/>
                </a:solidFill>
                <a:effectLst/>
                <a:latin typeface="Sicoob Sans" panose="020B0503020204030204" pitchFamily="34" charset="0"/>
              </a:rPr>
              <a:t>ullamcorper</a:t>
            </a:r>
            <a:r>
              <a:rPr lang="pt-BR" sz="900" b="0" i="0">
                <a:solidFill>
                  <a:srgbClr val="F2F2F2"/>
                </a:solidFill>
                <a:effectLst/>
                <a:latin typeface="Sicoob Sans" panose="020B0503020204030204" pitchFamily="34" charset="0"/>
              </a:rPr>
              <a:t> nulla </a:t>
            </a:r>
            <a:r>
              <a:rPr lang="pt-BR" sz="900" b="0" i="0" err="1">
                <a:solidFill>
                  <a:srgbClr val="F2F2F2"/>
                </a:solidFill>
                <a:effectLst/>
                <a:latin typeface="Sicoob Sans" panose="020B0503020204030204" pitchFamily="34" charset="0"/>
              </a:rPr>
              <a:t>varius</a:t>
            </a:r>
            <a:r>
              <a:rPr lang="pt-BR" sz="900" b="0" i="0">
                <a:solidFill>
                  <a:srgbClr val="F2F2F2"/>
                </a:solidFill>
                <a:effectLst/>
                <a:latin typeface="Sicoob Sans" panose="020B0503020204030204" pitchFamily="34" charset="0"/>
              </a:rPr>
              <a:t> vel.</a:t>
            </a:r>
            <a:endParaRPr lang="pt-BR" sz="900">
              <a:solidFill>
                <a:srgbClr val="F2F2F2"/>
              </a:solidFill>
              <a:latin typeface="Sicoob Sans" panose="020B0503020204030204" pitchFamily="34" charset="0"/>
            </a:endParaRPr>
          </a:p>
        </p:txBody>
      </p:sp>
      <p:sp>
        <p:nvSpPr>
          <p:cNvPr id="99" name="Graphic 18"/>
          <p:cNvSpPr/>
          <p:nvPr/>
        </p:nvSpPr>
        <p:spPr>
          <a:xfrm>
            <a:off x="11154610" y="3402869"/>
            <a:ext cx="123601" cy="96205"/>
          </a:xfrm>
          <a:custGeom>
            <a:avLst/>
            <a:gdLst/>
            <a:ahLst/>
            <a:cxnLst>
              <a:cxn ang="0">
                <a:pos x="wd2" y="hd2"/>
              </a:cxn>
              <a:cxn ang="5400000">
                <a:pos x="wd2" y="hd2"/>
              </a:cxn>
              <a:cxn ang="10800000">
                <a:pos x="wd2" y="hd2"/>
              </a:cxn>
              <a:cxn ang="16200000">
                <a:pos x="wd2" y="hd2"/>
              </a:cxn>
            </a:cxnLst>
            <a:rect l="0" t="0" r="r" b="b"/>
            <a:pathLst>
              <a:path w="21282" h="21394" extrusionOk="0">
                <a:moveTo>
                  <a:pt x="8149" y="20982"/>
                </a:moveTo>
                <a:cubicBezTo>
                  <a:pt x="7946" y="21246"/>
                  <a:pt x="7669" y="21394"/>
                  <a:pt x="7381" y="21394"/>
                </a:cubicBezTo>
                <a:cubicBezTo>
                  <a:pt x="7093" y="21394"/>
                  <a:pt x="6816" y="21246"/>
                  <a:pt x="6613" y="20982"/>
                </a:cubicBezTo>
                <a:lnTo>
                  <a:pt x="478" y="13038"/>
                </a:lnTo>
                <a:cubicBezTo>
                  <a:pt x="-159" y="12213"/>
                  <a:pt x="-159" y="10877"/>
                  <a:pt x="478" y="10054"/>
                </a:cubicBezTo>
                <a:lnTo>
                  <a:pt x="1246" y="9059"/>
                </a:lnTo>
                <a:cubicBezTo>
                  <a:pt x="1883" y="8235"/>
                  <a:pt x="2914" y="8235"/>
                  <a:pt x="3551" y="9059"/>
                </a:cubicBezTo>
                <a:lnTo>
                  <a:pt x="7381" y="14018"/>
                </a:lnTo>
                <a:lnTo>
                  <a:pt x="17731" y="618"/>
                </a:lnTo>
                <a:cubicBezTo>
                  <a:pt x="18368" y="-206"/>
                  <a:pt x="19400" y="-206"/>
                  <a:pt x="20036" y="618"/>
                </a:cubicBezTo>
                <a:lnTo>
                  <a:pt x="20804" y="1613"/>
                </a:lnTo>
                <a:cubicBezTo>
                  <a:pt x="21441" y="2437"/>
                  <a:pt x="21441" y="3774"/>
                  <a:pt x="20804" y="4597"/>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101" name="Square"/>
          <p:cNvSpPr/>
          <p:nvPr/>
        </p:nvSpPr>
        <p:spPr>
          <a:xfrm>
            <a:off x="3026533" y="4691117"/>
            <a:ext cx="321230" cy="321230"/>
          </a:xfrm>
          <a:prstGeom prst="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103" name="Potential Conflicts"/>
          <p:cNvSpPr txBox="1"/>
          <p:nvPr/>
        </p:nvSpPr>
        <p:spPr>
          <a:xfrm>
            <a:off x="940838" y="4825192"/>
            <a:ext cx="2118580" cy="205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000">
                <a:latin typeface="+mn-lt"/>
                <a:ea typeface="+mn-ea"/>
                <a:cs typeface="+mn-cs"/>
                <a:sym typeface="Poppins Medium"/>
              </a:defRPr>
            </a:lvl1pPr>
          </a:lstStyle>
          <a:p>
            <a:r>
              <a:rPr lang="pt-BR" sz="1000" b="1" i="0" err="1">
                <a:solidFill>
                  <a:srgbClr val="003641"/>
                </a:solidFill>
                <a:effectLst/>
                <a:latin typeface="Sicoob Sans" panose="020B0503020204030204" pitchFamily="34" charset="0"/>
              </a:rPr>
              <a:t>Lorem</a:t>
            </a:r>
            <a:r>
              <a:rPr lang="pt-BR" sz="1000" b="1" i="0">
                <a:solidFill>
                  <a:srgbClr val="003641"/>
                </a:solidFill>
                <a:effectLst/>
                <a:latin typeface="Sicoob Sans" panose="020B0503020204030204" pitchFamily="34" charset="0"/>
              </a:rPr>
              <a:t> ipsum</a:t>
            </a:r>
            <a:endParaRPr sz="1000" b="1">
              <a:latin typeface="Sicoob Sans" panose="020B0503020204030204" pitchFamily="34" charset="0"/>
            </a:endParaRPr>
          </a:p>
        </p:txBody>
      </p:sp>
      <p:sp>
        <p:nvSpPr>
          <p:cNvPr id="104" name="Differing opinions and working styles may lead to conflicts, requiring effective conflict resolution skills."/>
          <p:cNvSpPr txBox="1"/>
          <p:nvPr/>
        </p:nvSpPr>
        <p:spPr>
          <a:xfrm>
            <a:off x="953343" y="5140430"/>
            <a:ext cx="2209754" cy="743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003641"/>
                </a:solidFill>
                <a:effectLst/>
                <a:latin typeface="Sicoob Sans" panose="020B0503020204030204" pitchFamily="34" charset="0"/>
              </a:rPr>
              <a:t>Lorem</a:t>
            </a:r>
            <a:r>
              <a:rPr lang="pt-BR" sz="900" b="0" i="0">
                <a:solidFill>
                  <a:srgbClr val="003641"/>
                </a:solidFill>
                <a:effectLst/>
                <a:latin typeface="Sicoob Sans" panose="020B0503020204030204" pitchFamily="34" charset="0"/>
              </a:rPr>
              <a:t> ipsum dolor </a:t>
            </a:r>
            <a:r>
              <a:rPr lang="pt-BR" sz="900" b="0" i="0" err="1">
                <a:solidFill>
                  <a:srgbClr val="003641"/>
                </a:solidFill>
                <a:effectLst/>
                <a:latin typeface="Sicoob Sans" panose="020B0503020204030204" pitchFamily="34" charset="0"/>
              </a:rPr>
              <a:t>sit</a:t>
            </a:r>
            <a:r>
              <a:rPr lang="pt-BR" sz="900" b="0" i="0">
                <a:solidFill>
                  <a:srgbClr val="003641"/>
                </a:solidFill>
                <a:effectLst/>
                <a:latin typeface="Sicoob Sans" panose="020B0503020204030204" pitchFamily="34" charset="0"/>
              </a:rPr>
              <a:t> amet, </a:t>
            </a:r>
            <a:r>
              <a:rPr lang="pt-BR" sz="900" b="0" i="0" err="1">
                <a:solidFill>
                  <a:srgbClr val="003641"/>
                </a:solidFill>
                <a:effectLst/>
                <a:latin typeface="Sicoob Sans" panose="020B0503020204030204" pitchFamily="34" charset="0"/>
              </a:rPr>
              <a:t>consectetur</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adipiscing</a:t>
            </a:r>
            <a:r>
              <a:rPr lang="pt-BR" sz="900" b="0" i="0">
                <a:solidFill>
                  <a:srgbClr val="003641"/>
                </a:solidFill>
                <a:effectLst/>
                <a:latin typeface="Sicoob Sans" panose="020B0503020204030204" pitchFamily="34" charset="0"/>
              </a:rPr>
              <a:t> elit. </a:t>
            </a:r>
            <a:r>
              <a:rPr lang="pt-BR" sz="900" b="0" i="0" err="1">
                <a:solidFill>
                  <a:srgbClr val="003641"/>
                </a:solidFill>
                <a:effectLst/>
                <a:latin typeface="Sicoob Sans" panose="020B0503020204030204" pitchFamily="34" charset="0"/>
              </a:rPr>
              <a:t>Sed</a:t>
            </a:r>
            <a:r>
              <a:rPr lang="pt-BR" sz="900" b="0" i="0">
                <a:solidFill>
                  <a:srgbClr val="003641"/>
                </a:solidFill>
                <a:effectLst/>
                <a:latin typeface="Sicoob Sans" panose="020B0503020204030204" pitchFamily="34" charset="0"/>
              </a:rPr>
              <a:t> ut </a:t>
            </a:r>
            <a:r>
              <a:rPr lang="pt-BR" sz="900" b="0" i="0" err="1">
                <a:solidFill>
                  <a:srgbClr val="003641"/>
                </a:solidFill>
                <a:effectLst/>
                <a:latin typeface="Sicoob Sans" panose="020B0503020204030204" pitchFamily="34" charset="0"/>
              </a:rPr>
              <a:t>purus</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eget</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odio</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viverra</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condimentum</a:t>
            </a:r>
            <a:r>
              <a:rPr lang="pt-BR" sz="900" b="0" i="0">
                <a:solidFill>
                  <a:srgbClr val="003641"/>
                </a:solidFill>
                <a:effectLst/>
                <a:latin typeface="Sicoob Sans" panose="020B0503020204030204" pitchFamily="34" charset="0"/>
              </a:rPr>
              <a:t> et a </a:t>
            </a:r>
            <a:r>
              <a:rPr lang="pt-BR" sz="900" b="0" i="0" err="1">
                <a:solidFill>
                  <a:srgbClr val="003641"/>
                </a:solidFill>
                <a:effectLst/>
                <a:latin typeface="Sicoob Sans" panose="020B0503020204030204" pitchFamily="34" charset="0"/>
              </a:rPr>
              <a:t>lectus</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Integer</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placerat</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fringilla</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ligula</a:t>
            </a:r>
            <a:r>
              <a:rPr lang="pt-BR" sz="900" b="0" i="0">
                <a:solidFill>
                  <a:srgbClr val="003641"/>
                </a:solidFill>
                <a:effectLst/>
                <a:latin typeface="Sicoob Sans" panose="020B0503020204030204" pitchFamily="34" charset="0"/>
              </a:rPr>
              <a:t>, ac </a:t>
            </a:r>
            <a:r>
              <a:rPr lang="pt-BR" sz="900" b="0" i="0" err="1">
                <a:solidFill>
                  <a:srgbClr val="003641"/>
                </a:solidFill>
                <a:effectLst/>
                <a:latin typeface="Sicoob Sans" panose="020B0503020204030204" pitchFamily="34" charset="0"/>
              </a:rPr>
              <a:t>ullamcorper</a:t>
            </a:r>
            <a:r>
              <a:rPr lang="pt-BR" sz="900" b="0" i="0">
                <a:solidFill>
                  <a:srgbClr val="003641"/>
                </a:solidFill>
                <a:effectLst/>
                <a:latin typeface="Sicoob Sans" panose="020B0503020204030204" pitchFamily="34" charset="0"/>
              </a:rPr>
              <a:t> nulla </a:t>
            </a:r>
            <a:r>
              <a:rPr lang="pt-BR" sz="900" b="0" i="0" err="1">
                <a:solidFill>
                  <a:srgbClr val="003641"/>
                </a:solidFill>
                <a:effectLst/>
                <a:latin typeface="Sicoob Sans" panose="020B0503020204030204" pitchFamily="34" charset="0"/>
              </a:rPr>
              <a:t>varius</a:t>
            </a:r>
            <a:r>
              <a:rPr lang="pt-BR" sz="900" b="0" i="0">
                <a:solidFill>
                  <a:srgbClr val="003641"/>
                </a:solidFill>
                <a:effectLst/>
                <a:latin typeface="Sicoob Sans" panose="020B0503020204030204" pitchFamily="34" charset="0"/>
              </a:rPr>
              <a:t> vel.</a:t>
            </a:r>
            <a:endParaRPr lang="pt-BR" sz="900">
              <a:solidFill>
                <a:schemeClr val="tx2"/>
              </a:solidFill>
              <a:latin typeface="Sicoob Sans" panose="020B0503020204030204" pitchFamily="34" charset="0"/>
            </a:endParaRPr>
          </a:p>
        </p:txBody>
      </p:sp>
      <p:sp>
        <p:nvSpPr>
          <p:cNvPr id="105" name="Graphic 39"/>
          <p:cNvSpPr/>
          <p:nvPr/>
        </p:nvSpPr>
        <p:spPr>
          <a:xfrm>
            <a:off x="3142788" y="4791755"/>
            <a:ext cx="104482" cy="104482"/>
          </a:xfrm>
          <a:custGeom>
            <a:avLst/>
            <a:gdLst/>
            <a:ahLst/>
            <a:cxnLst>
              <a:cxn ang="0">
                <a:pos x="wd2" y="hd2"/>
              </a:cxn>
              <a:cxn ang="5400000">
                <a:pos x="wd2" y="hd2"/>
              </a:cxn>
              <a:cxn ang="10800000">
                <a:pos x="wd2" y="hd2"/>
              </a:cxn>
              <a:cxn ang="16200000">
                <a:pos x="wd2" y="hd2"/>
              </a:cxn>
            </a:cxnLst>
            <a:rect l="0" t="0" r="r" b="b"/>
            <a:pathLst>
              <a:path w="21237" h="21237" extrusionOk="0">
                <a:moveTo>
                  <a:pt x="14123" y="10620"/>
                </a:moveTo>
                <a:lnTo>
                  <a:pt x="20693" y="4050"/>
                </a:lnTo>
                <a:cubicBezTo>
                  <a:pt x="21419" y="3324"/>
                  <a:pt x="21419" y="2147"/>
                  <a:pt x="20693" y="1422"/>
                </a:cubicBezTo>
                <a:lnTo>
                  <a:pt x="19817" y="546"/>
                </a:lnTo>
                <a:cubicBezTo>
                  <a:pt x="19091" y="-180"/>
                  <a:pt x="17914" y="-180"/>
                  <a:pt x="17189" y="546"/>
                </a:cubicBezTo>
                <a:lnTo>
                  <a:pt x="10620" y="7116"/>
                </a:lnTo>
                <a:lnTo>
                  <a:pt x="4050" y="545"/>
                </a:lnTo>
                <a:cubicBezTo>
                  <a:pt x="3324" y="-181"/>
                  <a:pt x="2147" y="-181"/>
                  <a:pt x="1422" y="545"/>
                </a:cubicBezTo>
                <a:lnTo>
                  <a:pt x="545" y="1421"/>
                </a:lnTo>
                <a:cubicBezTo>
                  <a:pt x="-181" y="2147"/>
                  <a:pt x="-181" y="3324"/>
                  <a:pt x="545" y="4049"/>
                </a:cubicBezTo>
                <a:lnTo>
                  <a:pt x="7116" y="10620"/>
                </a:lnTo>
                <a:lnTo>
                  <a:pt x="546" y="17189"/>
                </a:lnTo>
                <a:cubicBezTo>
                  <a:pt x="-180" y="17916"/>
                  <a:pt x="-180" y="19092"/>
                  <a:pt x="546" y="19817"/>
                </a:cubicBezTo>
                <a:lnTo>
                  <a:pt x="1422" y="20693"/>
                </a:lnTo>
                <a:cubicBezTo>
                  <a:pt x="2148" y="21419"/>
                  <a:pt x="3325" y="21419"/>
                  <a:pt x="4050" y="20693"/>
                </a:cubicBezTo>
                <a:lnTo>
                  <a:pt x="10620" y="14123"/>
                </a:lnTo>
                <a:lnTo>
                  <a:pt x="17189" y="20693"/>
                </a:lnTo>
                <a:cubicBezTo>
                  <a:pt x="17916" y="21419"/>
                  <a:pt x="19092" y="21419"/>
                  <a:pt x="19817" y="20693"/>
                </a:cubicBezTo>
                <a:lnTo>
                  <a:pt x="20693" y="19817"/>
                </a:lnTo>
                <a:cubicBezTo>
                  <a:pt x="21419" y="19091"/>
                  <a:pt x="21419" y="17914"/>
                  <a:pt x="20693" y="17189"/>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107" name="Square"/>
          <p:cNvSpPr/>
          <p:nvPr/>
        </p:nvSpPr>
        <p:spPr>
          <a:xfrm>
            <a:off x="5697087" y="4691117"/>
            <a:ext cx="321230" cy="321230"/>
          </a:xfrm>
          <a:prstGeom prst="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109" name="Time-Consuming"/>
          <p:cNvSpPr txBox="1"/>
          <p:nvPr/>
        </p:nvSpPr>
        <p:spPr>
          <a:xfrm>
            <a:off x="3611391" y="4825192"/>
            <a:ext cx="2118581" cy="205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000">
                <a:latin typeface="+mn-lt"/>
                <a:ea typeface="+mn-ea"/>
                <a:cs typeface="+mn-cs"/>
                <a:sym typeface="Poppins Medium"/>
              </a:defRPr>
            </a:lvl1pPr>
          </a:lstStyle>
          <a:p>
            <a:r>
              <a:rPr lang="pt-BR" sz="1000" b="1" i="0" err="1">
                <a:solidFill>
                  <a:srgbClr val="003641"/>
                </a:solidFill>
                <a:effectLst/>
                <a:latin typeface="Sicoob Sans" panose="020B0503020204030204" pitchFamily="34" charset="0"/>
              </a:rPr>
              <a:t>Lorem</a:t>
            </a:r>
            <a:r>
              <a:rPr lang="pt-BR" sz="1000" b="1" i="0">
                <a:solidFill>
                  <a:srgbClr val="003641"/>
                </a:solidFill>
                <a:effectLst/>
                <a:latin typeface="Sicoob Sans" panose="020B0503020204030204" pitchFamily="34" charset="0"/>
              </a:rPr>
              <a:t> ipsum</a:t>
            </a:r>
            <a:endParaRPr sz="1000" b="1">
              <a:latin typeface="Sicoob Sans" panose="020B0503020204030204" pitchFamily="34" charset="0"/>
            </a:endParaRPr>
          </a:p>
        </p:txBody>
      </p:sp>
      <p:sp>
        <p:nvSpPr>
          <p:cNvPr id="110" name="Building a strong team dynamic takes time and effort, possibly delaying short-term progress."/>
          <p:cNvSpPr txBox="1"/>
          <p:nvPr/>
        </p:nvSpPr>
        <p:spPr>
          <a:xfrm>
            <a:off x="3623896" y="5140430"/>
            <a:ext cx="2211529" cy="743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003641"/>
                </a:solidFill>
                <a:effectLst/>
                <a:latin typeface="Sicoob Sans" panose="020B0503020204030204" pitchFamily="34" charset="0"/>
              </a:rPr>
              <a:t>Lorem</a:t>
            </a:r>
            <a:r>
              <a:rPr lang="pt-BR" sz="900" b="0" i="0">
                <a:solidFill>
                  <a:srgbClr val="003641"/>
                </a:solidFill>
                <a:effectLst/>
                <a:latin typeface="Sicoob Sans" panose="020B0503020204030204" pitchFamily="34" charset="0"/>
              </a:rPr>
              <a:t> ipsum dolor </a:t>
            </a:r>
            <a:r>
              <a:rPr lang="pt-BR" sz="900" b="0" i="0" err="1">
                <a:solidFill>
                  <a:srgbClr val="003641"/>
                </a:solidFill>
                <a:effectLst/>
                <a:latin typeface="Sicoob Sans" panose="020B0503020204030204" pitchFamily="34" charset="0"/>
              </a:rPr>
              <a:t>sit</a:t>
            </a:r>
            <a:r>
              <a:rPr lang="pt-BR" sz="900" b="0" i="0">
                <a:solidFill>
                  <a:srgbClr val="003641"/>
                </a:solidFill>
                <a:effectLst/>
                <a:latin typeface="Sicoob Sans" panose="020B0503020204030204" pitchFamily="34" charset="0"/>
              </a:rPr>
              <a:t> amet, </a:t>
            </a:r>
            <a:r>
              <a:rPr lang="pt-BR" sz="900" b="0" i="0" err="1">
                <a:solidFill>
                  <a:srgbClr val="003641"/>
                </a:solidFill>
                <a:effectLst/>
                <a:latin typeface="Sicoob Sans" panose="020B0503020204030204" pitchFamily="34" charset="0"/>
              </a:rPr>
              <a:t>consectetur</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adipiscing</a:t>
            </a:r>
            <a:r>
              <a:rPr lang="pt-BR" sz="900" b="0" i="0">
                <a:solidFill>
                  <a:srgbClr val="003641"/>
                </a:solidFill>
                <a:effectLst/>
                <a:latin typeface="Sicoob Sans" panose="020B0503020204030204" pitchFamily="34" charset="0"/>
              </a:rPr>
              <a:t> elit. </a:t>
            </a:r>
            <a:r>
              <a:rPr lang="pt-BR" sz="900" b="0" i="0" err="1">
                <a:solidFill>
                  <a:srgbClr val="003641"/>
                </a:solidFill>
                <a:effectLst/>
                <a:latin typeface="Sicoob Sans" panose="020B0503020204030204" pitchFamily="34" charset="0"/>
              </a:rPr>
              <a:t>Sed</a:t>
            </a:r>
            <a:r>
              <a:rPr lang="pt-BR" sz="900" b="0" i="0">
                <a:solidFill>
                  <a:srgbClr val="003641"/>
                </a:solidFill>
                <a:effectLst/>
                <a:latin typeface="Sicoob Sans" panose="020B0503020204030204" pitchFamily="34" charset="0"/>
              </a:rPr>
              <a:t> ut </a:t>
            </a:r>
            <a:r>
              <a:rPr lang="pt-BR" sz="900" b="0" i="0" err="1">
                <a:solidFill>
                  <a:srgbClr val="003641"/>
                </a:solidFill>
                <a:effectLst/>
                <a:latin typeface="Sicoob Sans" panose="020B0503020204030204" pitchFamily="34" charset="0"/>
              </a:rPr>
              <a:t>purus</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eget</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odio</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viverra</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condimentum</a:t>
            </a:r>
            <a:r>
              <a:rPr lang="pt-BR" sz="900" b="0" i="0">
                <a:solidFill>
                  <a:srgbClr val="003641"/>
                </a:solidFill>
                <a:effectLst/>
                <a:latin typeface="Sicoob Sans" panose="020B0503020204030204" pitchFamily="34" charset="0"/>
              </a:rPr>
              <a:t> et a </a:t>
            </a:r>
            <a:r>
              <a:rPr lang="pt-BR" sz="900" b="0" i="0" err="1">
                <a:solidFill>
                  <a:srgbClr val="003641"/>
                </a:solidFill>
                <a:effectLst/>
                <a:latin typeface="Sicoob Sans" panose="020B0503020204030204" pitchFamily="34" charset="0"/>
              </a:rPr>
              <a:t>lectus</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Integer</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placerat</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fringilla</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ligula</a:t>
            </a:r>
            <a:r>
              <a:rPr lang="pt-BR" sz="900" b="0" i="0">
                <a:solidFill>
                  <a:srgbClr val="003641"/>
                </a:solidFill>
                <a:effectLst/>
                <a:latin typeface="Sicoob Sans" panose="020B0503020204030204" pitchFamily="34" charset="0"/>
              </a:rPr>
              <a:t>, ac </a:t>
            </a:r>
            <a:r>
              <a:rPr lang="pt-BR" sz="900" b="0" i="0" err="1">
                <a:solidFill>
                  <a:srgbClr val="003641"/>
                </a:solidFill>
                <a:effectLst/>
                <a:latin typeface="Sicoob Sans" panose="020B0503020204030204" pitchFamily="34" charset="0"/>
              </a:rPr>
              <a:t>ullamcorper</a:t>
            </a:r>
            <a:r>
              <a:rPr lang="pt-BR" sz="900" b="0" i="0">
                <a:solidFill>
                  <a:srgbClr val="003641"/>
                </a:solidFill>
                <a:effectLst/>
                <a:latin typeface="Sicoob Sans" panose="020B0503020204030204" pitchFamily="34" charset="0"/>
              </a:rPr>
              <a:t> nulla </a:t>
            </a:r>
            <a:r>
              <a:rPr lang="pt-BR" sz="900" b="0" i="0" err="1">
                <a:solidFill>
                  <a:srgbClr val="003641"/>
                </a:solidFill>
                <a:effectLst/>
                <a:latin typeface="Sicoob Sans" panose="020B0503020204030204" pitchFamily="34" charset="0"/>
              </a:rPr>
              <a:t>varius</a:t>
            </a:r>
            <a:r>
              <a:rPr lang="pt-BR" sz="900" b="0" i="0">
                <a:solidFill>
                  <a:srgbClr val="003641"/>
                </a:solidFill>
                <a:effectLst/>
                <a:latin typeface="Sicoob Sans" panose="020B0503020204030204" pitchFamily="34" charset="0"/>
              </a:rPr>
              <a:t> vel.</a:t>
            </a:r>
            <a:endParaRPr lang="pt-BR" sz="900">
              <a:solidFill>
                <a:schemeClr val="tx2"/>
              </a:solidFill>
              <a:latin typeface="Sicoob Sans" panose="020B0503020204030204" pitchFamily="34" charset="0"/>
            </a:endParaRPr>
          </a:p>
        </p:txBody>
      </p:sp>
      <p:sp>
        <p:nvSpPr>
          <p:cNvPr id="111" name="Graphic 39"/>
          <p:cNvSpPr/>
          <p:nvPr/>
        </p:nvSpPr>
        <p:spPr>
          <a:xfrm>
            <a:off x="5813341" y="4791755"/>
            <a:ext cx="104482" cy="104482"/>
          </a:xfrm>
          <a:custGeom>
            <a:avLst/>
            <a:gdLst/>
            <a:ahLst/>
            <a:cxnLst>
              <a:cxn ang="0">
                <a:pos x="wd2" y="hd2"/>
              </a:cxn>
              <a:cxn ang="5400000">
                <a:pos x="wd2" y="hd2"/>
              </a:cxn>
              <a:cxn ang="10800000">
                <a:pos x="wd2" y="hd2"/>
              </a:cxn>
              <a:cxn ang="16200000">
                <a:pos x="wd2" y="hd2"/>
              </a:cxn>
            </a:cxnLst>
            <a:rect l="0" t="0" r="r" b="b"/>
            <a:pathLst>
              <a:path w="21237" h="21237" extrusionOk="0">
                <a:moveTo>
                  <a:pt x="14123" y="10620"/>
                </a:moveTo>
                <a:lnTo>
                  <a:pt x="20693" y="4050"/>
                </a:lnTo>
                <a:cubicBezTo>
                  <a:pt x="21419" y="3324"/>
                  <a:pt x="21419" y="2147"/>
                  <a:pt x="20693" y="1422"/>
                </a:cubicBezTo>
                <a:lnTo>
                  <a:pt x="19817" y="546"/>
                </a:lnTo>
                <a:cubicBezTo>
                  <a:pt x="19091" y="-180"/>
                  <a:pt x="17914" y="-180"/>
                  <a:pt x="17189" y="546"/>
                </a:cubicBezTo>
                <a:lnTo>
                  <a:pt x="10620" y="7116"/>
                </a:lnTo>
                <a:lnTo>
                  <a:pt x="4050" y="545"/>
                </a:lnTo>
                <a:cubicBezTo>
                  <a:pt x="3324" y="-181"/>
                  <a:pt x="2147" y="-181"/>
                  <a:pt x="1422" y="545"/>
                </a:cubicBezTo>
                <a:lnTo>
                  <a:pt x="545" y="1421"/>
                </a:lnTo>
                <a:cubicBezTo>
                  <a:pt x="-181" y="2147"/>
                  <a:pt x="-181" y="3324"/>
                  <a:pt x="545" y="4049"/>
                </a:cubicBezTo>
                <a:lnTo>
                  <a:pt x="7116" y="10620"/>
                </a:lnTo>
                <a:lnTo>
                  <a:pt x="546" y="17189"/>
                </a:lnTo>
                <a:cubicBezTo>
                  <a:pt x="-180" y="17916"/>
                  <a:pt x="-180" y="19092"/>
                  <a:pt x="546" y="19817"/>
                </a:cubicBezTo>
                <a:lnTo>
                  <a:pt x="1422" y="20693"/>
                </a:lnTo>
                <a:cubicBezTo>
                  <a:pt x="2148" y="21419"/>
                  <a:pt x="3325" y="21419"/>
                  <a:pt x="4050" y="20693"/>
                </a:cubicBezTo>
                <a:lnTo>
                  <a:pt x="10620" y="14123"/>
                </a:lnTo>
                <a:lnTo>
                  <a:pt x="17189" y="20693"/>
                </a:lnTo>
                <a:cubicBezTo>
                  <a:pt x="17916" y="21419"/>
                  <a:pt x="19092" y="21419"/>
                  <a:pt x="19817" y="20693"/>
                </a:cubicBezTo>
                <a:lnTo>
                  <a:pt x="20693" y="19817"/>
                </a:lnTo>
                <a:cubicBezTo>
                  <a:pt x="21419" y="19091"/>
                  <a:pt x="21419" y="17914"/>
                  <a:pt x="20693" y="17189"/>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113" name="Square"/>
          <p:cNvSpPr/>
          <p:nvPr/>
        </p:nvSpPr>
        <p:spPr>
          <a:xfrm>
            <a:off x="8367640" y="4691117"/>
            <a:ext cx="321230" cy="321230"/>
          </a:xfrm>
          <a:prstGeom prst="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115" name="Uneven Workloads"/>
          <p:cNvSpPr txBox="1"/>
          <p:nvPr/>
        </p:nvSpPr>
        <p:spPr>
          <a:xfrm>
            <a:off x="6281944" y="4825192"/>
            <a:ext cx="1484465" cy="205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000">
                <a:latin typeface="+mn-lt"/>
                <a:ea typeface="+mn-ea"/>
                <a:cs typeface="+mn-cs"/>
                <a:sym typeface="Poppins Medium"/>
              </a:defRPr>
            </a:lvl1pPr>
          </a:lstStyle>
          <a:p>
            <a:r>
              <a:rPr lang="pt-BR" sz="1000" b="1" i="0" err="1">
                <a:solidFill>
                  <a:srgbClr val="003641"/>
                </a:solidFill>
                <a:effectLst/>
                <a:latin typeface="Sicoob Sans" panose="020B0503020204030204" pitchFamily="34" charset="0"/>
              </a:rPr>
              <a:t>Lorem</a:t>
            </a:r>
            <a:r>
              <a:rPr lang="pt-BR" sz="1000" b="1" i="0">
                <a:solidFill>
                  <a:srgbClr val="003641"/>
                </a:solidFill>
                <a:effectLst/>
                <a:latin typeface="Sicoob Sans" panose="020B0503020204030204" pitchFamily="34" charset="0"/>
              </a:rPr>
              <a:t> ipsum</a:t>
            </a:r>
            <a:endParaRPr sz="1000" b="1">
              <a:latin typeface="Sicoob Sans" panose="020B0503020204030204" pitchFamily="34" charset="0"/>
            </a:endParaRPr>
          </a:p>
        </p:txBody>
      </p:sp>
      <p:sp>
        <p:nvSpPr>
          <p:cNvPr id="116" name="Team members may struggle with unevenly distributed workloads, causing resentment or stress."/>
          <p:cNvSpPr txBox="1"/>
          <p:nvPr/>
        </p:nvSpPr>
        <p:spPr>
          <a:xfrm>
            <a:off x="6294448" y="5140430"/>
            <a:ext cx="2187833" cy="743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003641"/>
                </a:solidFill>
                <a:effectLst/>
                <a:latin typeface="Sicoob Sans" panose="020B0503020204030204" pitchFamily="34" charset="0"/>
              </a:rPr>
              <a:t>Lorem</a:t>
            </a:r>
            <a:r>
              <a:rPr lang="pt-BR" sz="900" b="0" i="0">
                <a:solidFill>
                  <a:srgbClr val="003641"/>
                </a:solidFill>
                <a:effectLst/>
                <a:latin typeface="Sicoob Sans" panose="020B0503020204030204" pitchFamily="34" charset="0"/>
              </a:rPr>
              <a:t> ipsum dolor </a:t>
            </a:r>
            <a:r>
              <a:rPr lang="pt-BR" sz="900" b="0" i="0" err="1">
                <a:solidFill>
                  <a:srgbClr val="003641"/>
                </a:solidFill>
                <a:effectLst/>
                <a:latin typeface="Sicoob Sans" panose="020B0503020204030204" pitchFamily="34" charset="0"/>
              </a:rPr>
              <a:t>sit</a:t>
            </a:r>
            <a:r>
              <a:rPr lang="pt-BR" sz="900" b="0" i="0">
                <a:solidFill>
                  <a:srgbClr val="003641"/>
                </a:solidFill>
                <a:effectLst/>
                <a:latin typeface="Sicoob Sans" panose="020B0503020204030204" pitchFamily="34" charset="0"/>
              </a:rPr>
              <a:t> amet, </a:t>
            </a:r>
            <a:r>
              <a:rPr lang="pt-BR" sz="900" b="0" i="0" err="1">
                <a:solidFill>
                  <a:srgbClr val="003641"/>
                </a:solidFill>
                <a:effectLst/>
                <a:latin typeface="Sicoob Sans" panose="020B0503020204030204" pitchFamily="34" charset="0"/>
              </a:rPr>
              <a:t>consectetur</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adipiscing</a:t>
            </a:r>
            <a:r>
              <a:rPr lang="pt-BR" sz="900" b="0" i="0">
                <a:solidFill>
                  <a:srgbClr val="003641"/>
                </a:solidFill>
                <a:effectLst/>
                <a:latin typeface="Sicoob Sans" panose="020B0503020204030204" pitchFamily="34" charset="0"/>
              </a:rPr>
              <a:t> elit. </a:t>
            </a:r>
            <a:r>
              <a:rPr lang="pt-BR" sz="900" b="0" i="0" err="1">
                <a:solidFill>
                  <a:srgbClr val="003641"/>
                </a:solidFill>
                <a:effectLst/>
                <a:latin typeface="Sicoob Sans" panose="020B0503020204030204" pitchFamily="34" charset="0"/>
              </a:rPr>
              <a:t>Sed</a:t>
            </a:r>
            <a:r>
              <a:rPr lang="pt-BR" sz="900" b="0" i="0">
                <a:solidFill>
                  <a:srgbClr val="003641"/>
                </a:solidFill>
                <a:effectLst/>
                <a:latin typeface="Sicoob Sans" panose="020B0503020204030204" pitchFamily="34" charset="0"/>
              </a:rPr>
              <a:t> ut </a:t>
            </a:r>
            <a:r>
              <a:rPr lang="pt-BR" sz="900" b="0" i="0" err="1">
                <a:solidFill>
                  <a:srgbClr val="003641"/>
                </a:solidFill>
                <a:effectLst/>
                <a:latin typeface="Sicoob Sans" panose="020B0503020204030204" pitchFamily="34" charset="0"/>
              </a:rPr>
              <a:t>purus</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eget</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odio</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viverra</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condimentum</a:t>
            </a:r>
            <a:r>
              <a:rPr lang="pt-BR" sz="900" b="0" i="0">
                <a:solidFill>
                  <a:srgbClr val="003641"/>
                </a:solidFill>
                <a:effectLst/>
                <a:latin typeface="Sicoob Sans" panose="020B0503020204030204" pitchFamily="34" charset="0"/>
              </a:rPr>
              <a:t> et a </a:t>
            </a:r>
            <a:r>
              <a:rPr lang="pt-BR" sz="900" b="0" i="0" err="1">
                <a:solidFill>
                  <a:srgbClr val="003641"/>
                </a:solidFill>
                <a:effectLst/>
                <a:latin typeface="Sicoob Sans" panose="020B0503020204030204" pitchFamily="34" charset="0"/>
              </a:rPr>
              <a:t>lectus</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Integer</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placerat</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fringilla</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ligula</a:t>
            </a:r>
            <a:r>
              <a:rPr lang="pt-BR" sz="900" b="0" i="0">
                <a:solidFill>
                  <a:srgbClr val="003641"/>
                </a:solidFill>
                <a:effectLst/>
                <a:latin typeface="Sicoob Sans" panose="020B0503020204030204" pitchFamily="34" charset="0"/>
              </a:rPr>
              <a:t>, ac </a:t>
            </a:r>
            <a:r>
              <a:rPr lang="pt-BR" sz="900" b="0" i="0" err="1">
                <a:solidFill>
                  <a:srgbClr val="003641"/>
                </a:solidFill>
                <a:effectLst/>
                <a:latin typeface="Sicoob Sans" panose="020B0503020204030204" pitchFamily="34" charset="0"/>
              </a:rPr>
              <a:t>ullamcorper</a:t>
            </a:r>
            <a:r>
              <a:rPr lang="pt-BR" sz="900" b="0" i="0">
                <a:solidFill>
                  <a:srgbClr val="003641"/>
                </a:solidFill>
                <a:effectLst/>
                <a:latin typeface="Sicoob Sans" panose="020B0503020204030204" pitchFamily="34" charset="0"/>
              </a:rPr>
              <a:t> nulla </a:t>
            </a:r>
            <a:r>
              <a:rPr lang="pt-BR" sz="900" b="0" i="0" err="1">
                <a:solidFill>
                  <a:srgbClr val="003641"/>
                </a:solidFill>
                <a:effectLst/>
                <a:latin typeface="Sicoob Sans" panose="020B0503020204030204" pitchFamily="34" charset="0"/>
              </a:rPr>
              <a:t>varius</a:t>
            </a:r>
            <a:r>
              <a:rPr lang="pt-BR" sz="900" b="0" i="0">
                <a:solidFill>
                  <a:srgbClr val="003641"/>
                </a:solidFill>
                <a:effectLst/>
                <a:latin typeface="Sicoob Sans" panose="020B0503020204030204" pitchFamily="34" charset="0"/>
              </a:rPr>
              <a:t> vel.</a:t>
            </a:r>
            <a:endParaRPr lang="pt-BR" sz="900">
              <a:solidFill>
                <a:schemeClr val="tx2"/>
              </a:solidFill>
              <a:latin typeface="Sicoob Sans" panose="020B0503020204030204" pitchFamily="34" charset="0"/>
            </a:endParaRPr>
          </a:p>
        </p:txBody>
      </p:sp>
      <p:sp>
        <p:nvSpPr>
          <p:cNvPr id="117" name="Graphic 39"/>
          <p:cNvSpPr/>
          <p:nvPr/>
        </p:nvSpPr>
        <p:spPr>
          <a:xfrm>
            <a:off x="8483894" y="4791755"/>
            <a:ext cx="104482" cy="104482"/>
          </a:xfrm>
          <a:custGeom>
            <a:avLst/>
            <a:gdLst/>
            <a:ahLst/>
            <a:cxnLst>
              <a:cxn ang="0">
                <a:pos x="wd2" y="hd2"/>
              </a:cxn>
              <a:cxn ang="5400000">
                <a:pos x="wd2" y="hd2"/>
              </a:cxn>
              <a:cxn ang="10800000">
                <a:pos x="wd2" y="hd2"/>
              </a:cxn>
              <a:cxn ang="16200000">
                <a:pos x="wd2" y="hd2"/>
              </a:cxn>
            </a:cxnLst>
            <a:rect l="0" t="0" r="r" b="b"/>
            <a:pathLst>
              <a:path w="21237" h="21237" extrusionOk="0">
                <a:moveTo>
                  <a:pt x="14123" y="10620"/>
                </a:moveTo>
                <a:lnTo>
                  <a:pt x="20693" y="4050"/>
                </a:lnTo>
                <a:cubicBezTo>
                  <a:pt x="21419" y="3324"/>
                  <a:pt x="21419" y="2147"/>
                  <a:pt x="20693" y="1422"/>
                </a:cubicBezTo>
                <a:lnTo>
                  <a:pt x="19817" y="546"/>
                </a:lnTo>
                <a:cubicBezTo>
                  <a:pt x="19091" y="-180"/>
                  <a:pt x="17914" y="-180"/>
                  <a:pt x="17189" y="546"/>
                </a:cubicBezTo>
                <a:lnTo>
                  <a:pt x="10620" y="7116"/>
                </a:lnTo>
                <a:lnTo>
                  <a:pt x="4050" y="545"/>
                </a:lnTo>
                <a:cubicBezTo>
                  <a:pt x="3324" y="-181"/>
                  <a:pt x="2147" y="-181"/>
                  <a:pt x="1422" y="545"/>
                </a:cubicBezTo>
                <a:lnTo>
                  <a:pt x="545" y="1421"/>
                </a:lnTo>
                <a:cubicBezTo>
                  <a:pt x="-181" y="2147"/>
                  <a:pt x="-181" y="3324"/>
                  <a:pt x="545" y="4049"/>
                </a:cubicBezTo>
                <a:lnTo>
                  <a:pt x="7116" y="10620"/>
                </a:lnTo>
                <a:lnTo>
                  <a:pt x="546" y="17189"/>
                </a:lnTo>
                <a:cubicBezTo>
                  <a:pt x="-180" y="17916"/>
                  <a:pt x="-180" y="19092"/>
                  <a:pt x="546" y="19817"/>
                </a:cubicBezTo>
                <a:lnTo>
                  <a:pt x="1422" y="20693"/>
                </a:lnTo>
                <a:cubicBezTo>
                  <a:pt x="2148" y="21419"/>
                  <a:pt x="3325" y="21419"/>
                  <a:pt x="4050" y="20693"/>
                </a:cubicBezTo>
                <a:lnTo>
                  <a:pt x="10620" y="14123"/>
                </a:lnTo>
                <a:lnTo>
                  <a:pt x="17189" y="20693"/>
                </a:lnTo>
                <a:cubicBezTo>
                  <a:pt x="17916" y="21419"/>
                  <a:pt x="19092" y="21419"/>
                  <a:pt x="19817" y="20693"/>
                </a:cubicBezTo>
                <a:lnTo>
                  <a:pt x="20693" y="19817"/>
                </a:lnTo>
                <a:cubicBezTo>
                  <a:pt x="21419" y="19091"/>
                  <a:pt x="21419" y="17914"/>
                  <a:pt x="20693" y="17189"/>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solidFill>
                <a:schemeClr val="bg1"/>
              </a:solidFill>
              <a:latin typeface="Sicoob Sans" panose="020B0503020204030204" pitchFamily="34" charset="0"/>
            </a:endParaRPr>
          </a:p>
        </p:txBody>
      </p:sp>
      <p:sp>
        <p:nvSpPr>
          <p:cNvPr id="119" name="Square"/>
          <p:cNvSpPr/>
          <p:nvPr/>
        </p:nvSpPr>
        <p:spPr>
          <a:xfrm>
            <a:off x="11038193" y="4691117"/>
            <a:ext cx="321230" cy="321230"/>
          </a:xfrm>
          <a:prstGeom prst="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121" name="Groupthink"/>
          <p:cNvSpPr txBox="1"/>
          <p:nvPr/>
        </p:nvSpPr>
        <p:spPr>
          <a:xfrm>
            <a:off x="8952498" y="4825192"/>
            <a:ext cx="2118580" cy="205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000">
                <a:latin typeface="+mn-lt"/>
                <a:ea typeface="+mn-ea"/>
                <a:cs typeface="+mn-cs"/>
                <a:sym typeface="Poppins Medium"/>
              </a:defRPr>
            </a:lvl1pPr>
          </a:lstStyle>
          <a:p>
            <a:r>
              <a:rPr lang="pt-BR" sz="1000" b="1" i="0" err="1">
                <a:solidFill>
                  <a:srgbClr val="003641"/>
                </a:solidFill>
                <a:effectLst/>
                <a:latin typeface="Sicoob Sans" panose="020B0503020204030204" pitchFamily="34" charset="0"/>
              </a:rPr>
              <a:t>Lorem</a:t>
            </a:r>
            <a:r>
              <a:rPr lang="pt-BR" sz="1000" b="1" i="0">
                <a:solidFill>
                  <a:srgbClr val="003641"/>
                </a:solidFill>
                <a:effectLst/>
                <a:latin typeface="Sicoob Sans" panose="020B0503020204030204" pitchFamily="34" charset="0"/>
              </a:rPr>
              <a:t> ipsum</a:t>
            </a:r>
            <a:endParaRPr sz="1000" b="1">
              <a:latin typeface="Sicoob Sans" panose="020B0503020204030204" pitchFamily="34" charset="0"/>
            </a:endParaRPr>
          </a:p>
        </p:txBody>
      </p:sp>
      <p:sp>
        <p:nvSpPr>
          <p:cNvPr id="122" name="Overemphasis on consensus may discourage independent thinking, leading to suboptimal decisions."/>
          <p:cNvSpPr txBox="1"/>
          <p:nvPr/>
        </p:nvSpPr>
        <p:spPr>
          <a:xfrm>
            <a:off x="8965002" y="5140430"/>
            <a:ext cx="2215117" cy="743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003641"/>
                </a:solidFill>
                <a:effectLst/>
                <a:latin typeface="Sicoob Sans" panose="020B0503020204030204" pitchFamily="34" charset="0"/>
              </a:rPr>
              <a:t>Lorem</a:t>
            </a:r>
            <a:r>
              <a:rPr lang="pt-BR" sz="900" b="0" i="0">
                <a:solidFill>
                  <a:srgbClr val="003641"/>
                </a:solidFill>
                <a:effectLst/>
                <a:latin typeface="Sicoob Sans" panose="020B0503020204030204" pitchFamily="34" charset="0"/>
              </a:rPr>
              <a:t> ipsum dolor </a:t>
            </a:r>
            <a:r>
              <a:rPr lang="pt-BR" sz="900" b="0" i="0" err="1">
                <a:solidFill>
                  <a:srgbClr val="003641"/>
                </a:solidFill>
                <a:effectLst/>
                <a:latin typeface="Sicoob Sans" panose="020B0503020204030204" pitchFamily="34" charset="0"/>
              </a:rPr>
              <a:t>sit</a:t>
            </a:r>
            <a:r>
              <a:rPr lang="pt-BR" sz="900" b="0" i="0">
                <a:solidFill>
                  <a:srgbClr val="003641"/>
                </a:solidFill>
                <a:effectLst/>
                <a:latin typeface="Sicoob Sans" panose="020B0503020204030204" pitchFamily="34" charset="0"/>
              </a:rPr>
              <a:t> amet, </a:t>
            </a:r>
            <a:r>
              <a:rPr lang="pt-BR" sz="900" b="0" i="0" err="1">
                <a:solidFill>
                  <a:srgbClr val="003641"/>
                </a:solidFill>
                <a:effectLst/>
                <a:latin typeface="Sicoob Sans" panose="020B0503020204030204" pitchFamily="34" charset="0"/>
              </a:rPr>
              <a:t>consectetur</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adipiscing</a:t>
            </a:r>
            <a:r>
              <a:rPr lang="pt-BR" sz="900" b="0" i="0">
                <a:solidFill>
                  <a:srgbClr val="003641"/>
                </a:solidFill>
                <a:effectLst/>
                <a:latin typeface="Sicoob Sans" panose="020B0503020204030204" pitchFamily="34" charset="0"/>
              </a:rPr>
              <a:t> elit. </a:t>
            </a:r>
            <a:r>
              <a:rPr lang="pt-BR" sz="900" b="0" i="0" err="1">
                <a:solidFill>
                  <a:srgbClr val="003641"/>
                </a:solidFill>
                <a:effectLst/>
                <a:latin typeface="Sicoob Sans" panose="020B0503020204030204" pitchFamily="34" charset="0"/>
              </a:rPr>
              <a:t>Sed</a:t>
            </a:r>
            <a:r>
              <a:rPr lang="pt-BR" sz="900" b="0" i="0">
                <a:solidFill>
                  <a:srgbClr val="003641"/>
                </a:solidFill>
                <a:effectLst/>
                <a:latin typeface="Sicoob Sans" panose="020B0503020204030204" pitchFamily="34" charset="0"/>
              </a:rPr>
              <a:t> ut </a:t>
            </a:r>
            <a:r>
              <a:rPr lang="pt-BR" sz="900" b="0" i="0" err="1">
                <a:solidFill>
                  <a:srgbClr val="003641"/>
                </a:solidFill>
                <a:effectLst/>
                <a:latin typeface="Sicoob Sans" panose="020B0503020204030204" pitchFamily="34" charset="0"/>
              </a:rPr>
              <a:t>purus</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eget</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odio</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viverra</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condimentum</a:t>
            </a:r>
            <a:r>
              <a:rPr lang="pt-BR" sz="900" b="0" i="0">
                <a:solidFill>
                  <a:srgbClr val="003641"/>
                </a:solidFill>
                <a:effectLst/>
                <a:latin typeface="Sicoob Sans" panose="020B0503020204030204" pitchFamily="34" charset="0"/>
              </a:rPr>
              <a:t> et a </a:t>
            </a:r>
            <a:r>
              <a:rPr lang="pt-BR" sz="900" b="0" i="0" err="1">
                <a:solidFill>
                  <a:srgbClr val="003641"/>
                </a:solidFill>
                <a:effectLst/>
                <a:latin typeface="Sicoob Sans" panose="020B0503020204030204" pitchFamily="34" charset="0"/>
              </a:rPr>
              <a:t>lectus</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Integer</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placerat</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fringilla</a:t>
            </a:r>
            <a:r>
              <a:rPr lang="pt-BR" sz="900" b="0" i="0">
                <a:solidFill>
                  <a:srgbClr val="003641"/>
                </a:solidFill>
                <a:effectLst/>
                <a:latin typeface="Sicoob Sans" panose="020B0503020204030204" pitchFamily="34" charset="0"/>
              </a:rPr>
              <a:t> </a:t>
            </a:r>
            <a:r>
              <a:rPr lang="pt-BR" sz="900" b="0" i="0" err="1">
                <a:solidFill>
                  <a:srgbClr val="003641"/>
                </a:solidFill>
                <a:effectLst/>
                <a:latin typeface="Sicoob Sans" panose="020B0503020204030204" pitchFamily="34" charset="0"/>
              </a:rPr>
              <a:t>ligula</a:t>
            </a:r>
            <a:r>
              <a:rPr lang="pt-BR" sz="900" b="0" i="0">
                <a:solidFill>
                  <a:srgbClr val="003641"/>
                </a:solidFill>
                <a:effectLst/>
                <a:latin typeface="Sicoob Sans" panose="020B0503020204030204" pitchFamily="34" charset="0"/>
              </a:rPr>
              <a:t>, ac </a:t>
            </a:r>
            <a:r>
              <a:rPr lang="pt-BR" sz="900" b="0" i="0" err="1">
                <a:solidFill>
                  <a:srgbClr val="003641"/>
                </a:solidFill>
                <a:effectLst/>
                <a:latin typeface="Sicoob Sans" panose="020B0503020204030204" pitchFamily="34" charset="0"/>
              </a:rPr>
              <a:t>ullamcorper</a:t>
            </a:r>
            <a:r>
              <a:rPr lang="pt-BR" sz="900" b="0" i="0">
                <a:solidFill>
                  <a:srgbClr val="003641"/>
                </a:solidFill>
                <a:effectLst/>
                <a:latin typeface="Sicoob Sans" panose="020B0503020204030204" pitchFamily="34" charset="0"/>
              </a:rPr>
              <a:t> nulla </a:t>
            </a:r>
            <a:r>
              <a:rPr lang="pt-BR" sz="900" b="0" i="0" err="1">
                <a:solidFill>
                  <a:srgbClr val="003641"/>
                </a:solidFill>
                <a:effectLst/>
                <a:latin typeface="Sicoob Sans" panose="020B0503020204030204" pitchFamily="34" charset="0"/>
              </a:rPr>
              <a:t>varius</a:t>
            </a:r>
            <a:r>
              <a:rPr lang="pt-BR" sz="900" b="0" i="0">
                <a:solidFill>
                  <a:srgbClr val="003641"/>
                </a:solidFill>
                <a:effectLst/>
                <a:latin typeface="Sicoob Sans" panose="020B0503020204030204" pitchFamily="34" charset="0"/>
              </a:rPr>
              <a:t> vel.</a:t>
            </a:r>
            <a:endParaRPr lang="pt-BR" sz="900">
              <a:solidFill>
                <a:schemeClr val="tx2"/>
              </a:solidFill>
              <a:latin typeface="Sicoob Sans" panose="020B0503020204030204" pitchFamily="34" charset="0"/>
            </a:endParaRPr>
          </a:p>
        </p:txBody>
      </p:sp>
      <p:sp>
        <p:nvSpPr>
          <p:cNvPr id="123" name="Graphic 39"/>
          <p:cNvSpPr/>
          <p:nvPr/>
        </p:nvSpPr>
        <p:spPr>
          <a:xfrm>
            <a:off x="11154448" y="4791755"/>
            <a:ext cx="104482" cy="104482"/>
          </a:xfrm>
          <a:custGeom>
            <a:avLst/>
            <a:gdLst/>
            <a:ahLst/>
            <a:cxnLst>
              <a:cxn ang="0">
                <a:pos x="wd2" y="hd2"/>
              </a:cxn>
              <a:cxn ang="5400000">
                <a:pos x="wd2" y="hd2"/>
              </a:cxn>
              <a:cxn ang="10800000">
                <a:pos x="wd2" y="hd2"/>
              </a:cxn>
              <a:cxn ang="16200000">
                <a:pos x="wd2" y="hd2"/>
              </a:cxn>
            </a:cxnLst>
            <a:rect l="0" t="0" r="r" b="b"/>
            <a:pathLst>
              <a:path w="21237" h="21237" extrusionOk="0">
                <a:moveTo>
                  <a:pt x="14123" y="10620"/>
                </a:moveTo>
                <a:lnTo>
                  <a:pt x="20693" y="4050"/>
                </a:lnTo>
                <a:cubicBezTo>
                  <a:pt x="21419" y="3324"/>
                  <a:pt x="21419" y="2147"/>
                  <a:pt x="20693" y="1422"/>
                </a:cubicBezTo>
                <a:lnTo>
                  <a:pt x="19817" y="546"/>
                </a:lnTo>
                <a:cubicBezTo>
                  <a:pt x="19091" y="-180"/>
                  <a:pt x="17914" y="-180"/>
                  <a:pt x="17189" y="546"/>
                </a:cubicBezTo>
                <a:lnTo>
                  <a:pt x="10620" y="7116"/>
                </a:lnTo>
                <a:lnTo>
                  <a:pt x="4050" y="545"/>
                </a:lnTo>
                <a:cubicBezTo>
                  <a:pt x="3324" y="-181"/>
                  <a:pt x="2147" y="-181"/>
                  <a:pt x="1422" y="545"/>
                </a:cubicBezTo>
                <a:lnTo>
                  <a:pt x="545" y="1421"/>
                </a:lnTo>
                <a:cubicBezTo>
                  <a:pt x="-181" y="2147"/>
                  <a:pt x="-181" y="3324"/>
                  <a:pt x="545" y="4049"/>
                </a:cubicBezTo>
                <a:lnTo>
                  <a:pt x="7116" y="10620"/>
                </a:lnTo>
                <a:lnTo>
                  <a:pt x="546" y="17189"/>
                </a:lnTo>
                <a:cubicBezTo>
                  <a:pt x="-180" y="17916"/>
                  <a:pt x="-180" y="19092"/>
                  <a:pt x="546" y="19817"/>
                </a:cubicBezTo>
                <a:lnTo>
                  <a:pt x="1422" y="20693"/>
                </a:lnTo>
                <a:cubicBezTo>
                  <a:pt x="2148" y="21419"/>
                  <a:pt x="3325" y="21419"/>
                  <a:pt x="4050" y="20693"/>
                </a:cubicBezTo>
                <a:lnTo>
                  <a:pt x="10620" y="14123"/>
                </a:lnTo>
                <a:lnTo>
                  <a:pt x="17189" y="20693"/>
                </a:lnTo>
                <a:cubicBezTo>
                  <a:pt x="17916" y="21419"/>
                  <a:pt x="19092" y="21419"/>
                  <a:pt x="19817" y="20693"/>
                </a:cubicBezTo>
                <a:lnTo>
                  <a:pt x="20693" y="19817"/>
                </a:lnTo>
                <a:cubicBezTo>
                  <a:pt x="21419" y="19091"/>
                  <a:pt x="21419" y="17914"/>
                  <a:pt x="20693" y="17189"/>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solidFill>
                <a:schemeClr val="bg1"/>
              </a:solidFill>
              <a:latin typeface="Sicoob Sans" panose="020B0503020204030204" pitchFamily="34" charset="0"/>
            </a:endParaRPr>
          </a:p>
        </p:txBody>
      </p:sp>
      <p:pic>
        <p:nvPicPr>
          <p:cNvPr id="4" name="Gráfico 3">
            <a:extLst>
              <a:ext uri="{FF2B5EF4-FFF2-40B4-BE49-F238E27FC236}">
                <a16:creationId xmlns:a16="http://schemas.microsoft.com/office/drawing/2014/main" id="{48144208-2EBB-D68B-15A4-D51FCDB491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sp>
        <p:nvSpPr>
          <p:cNvPr id="2" name="Teamwork">
            <a:extLst>
              <a:ext uri="{FF2B5EF4-FFF2-40B4-BE49-F238E27FC236}">
                <a16:creationId xmlns:a16="http://schemas.microsoft.com/office/drawing/2014/main" id="{F4E7DE1F-2E1D-E641-6A5B-E5165AB19B97}"/>
              </a:ext>
            </a:extLst>
          </p:cNvPr>
          <p:cNvSpPr txBox="1"/>
          <p:nvPr/>
        </p:nvSpPr>
        <p:spPr>
          <a:xfrm flipH="1" flipV="1">
            <a:off x="8075835" y="374009"/>
            <a:ext cx="3277965" cy="78996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3641"/>
                </a:solidFill>
                <a:latin typeface="Sicoob Sans" panose="020B0503020204030204" pitchFamily="34" charset="0"/>
              </a:rPr>
              <a:t>+ + + + + + + + + + + + + + + + + + + + + + + + + +</a:t>
            </a:r>
            <a:endParaRPr sz="2400">
              <a:solidFill>
                <a:srgbClr val="003641"/>
              </a:solidFill>
              <a:latin typeface="Sicoob Sans" panose="020B0503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E318AAC4-B9A8-1D87-0043-0F8B3A5E9AFB}"/>
              </a:ext>
            </a:extLst>
          </p:cNvPr>
          <p:cNvSpPr/>
          <p:nvPr/>
        </p:nvSpPr>
        <p:spPr>
          <a:xfrm rot="16200000" flipV="1">
            <a:off x="-610312" y="610311"/>
            <a:ext cx="6857999" cy="5637375"/>
          </a:xfrm>
          <a:prstGeom prst="round2DiagRect">
            <a:avLst/>
          </a:prstGeom>
          <a:solidFill>
            <a:srgbClr val="00AE9D"/>
          </a:solidFill>
          <a:ln w="25400" cap="flat">
            <a:no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12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11</a:t>
            </a:fld>
            <a:endParaRPr/>
          </a:p>
        </p:txBody>
      </p:sp>
      <p:sp>
        <p:nvSpPr>
          <p:cNvPr id="131" name="Teamwork"/>
          <p:cNvSpPr txBox="1"/>
          <p:nvPr/>
        </p:nvSpPr>
        <p:spPr>
          <a:xfrm>
            <a:off x="6644777" y="1893469"/>
            <a:ext cx="3274825" cy="51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lgn="l">
              <a:defRPr sz="6000">
                <a:latin typeface="+mn-lt"/>
                <a:ea typeface="+mn-ea"/>
                <a:cs typeface="+mn-cs"/>
                <a:sym typeface="Poppins Medium"/>
              </a:defRPr>
            </a:lvl1pPr>
          </a:lstStyle>
          <a:p>
            <a:r>
              <a:rPr lang="pt-BR" sz="3000" b="1" err="1">
                <a:solidFill>
                  <a:srgbClr val="00AE9D"/>
                </a:solidFill>
                <a:latin typeface="Sicoob Sans" panose="020B0503020204030204" pitchFamily="34" charset="0"/>
              </a:rPr>
              <a:t>Lorem</a:t>
            </a:r>
            <a:r>
              <a:rPr lang="pt-BR" sz="3000" b="1">
                <a:solidFill>
                  <a:srgbClr val="00AE9D"/>
                </a:solidFill>
                <a:latin typeface="Sicoob Sans" panose="020B0503020204030204" pitchFamily="34" charset="0"/>
              </a:rPr>
              <a:t> Ipsum</a:t>
            </a:r>
            <a:endParaRPr sz="3000" b="1">
              <a:solidFill>
                <a:srgbClr val="00AE9D"/>
              </a:solidFill>
              <a:latin typeface="Sicoob Sans" panose="020B0503020204030204" pitchFamily="34" charset="0"/>
            </a:endParaRPr>
          </a:p>
        </p:txBody>
      </p:sp>
      <p:sp>
        <p:nvSpPr>
          <p:cNvPr id="132" name="Teamwork is a powerful catalyst for success, bringing individuals together to achieve shared goals. By fostering collaboration and open communication, team members can capitalize on their diverse strengths and skills. A strong foundation of trust and res"/>
          <p:cNvSpPr txBox="1"/>
          <p:nvPr/>
        </p:nvSpPr>
        <p:spPr>
          <a:xfrm>
            <a:off x="6664989" y="2559758"/>
            <a:ext cx="4307811" cy="33752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1800" b="0" i="0" err="1">
                <a:solidFill>
                  <a:srgbClr val="003641"/>
                </a:solidFill>
                <a:effectLst/>
                <a:latin typeface="Sicoob Sans" panose="020B0503020204030204" pitchFamily="34" charset="0"/>
              </a:rPr>
              <a:t>Lorem</a:t>
            </a:r>
            <a:r>
              <a:rPr lang="pt-BR" sz="1800" b="0" i="0">
                <a:solidFill>
                  <a:srgbClr val="003641"/>
                </a:solidFill>
                <a:effectLst/>
                <a:latin typeface="Sicoob Sans" panose="020B0503020204030204" pitchFamily="34" charset="0"/>
              </a:rPr>
              <a:t> ipsum dolor </a:t>
            </a:r>
            <a:r>
              <a:rPr lang="pt-BR" sz="1800" b="0" i="0" err="1">
                <a:solidFill>
                  <a:srgbClr val="003641"/>
                </a:solidFill>
                <a:effectLst/>
                <a:latin typeface="Sicoob Sans" panose="020B0503020204030204" pitchFamily="34" charset="0"/>
              </a:rPr>
              <a:t>sit</a:t>
            </a:r>
            <a:r>
              <a:rPr lang="pt-BR" sz="1800" b="0" i="0">
                <a:solidFill>
                  <a:srgbClr val="003641"/>
                </a:solidFill>
                <a:effectLst/>
                <a:latin typeface="Sicoob Sans" panose="020B0503020204030204" pitchFamily="34" charset="0"/>
              </a:rPr>
              <a:t> amet, </a:t>
            </a:r>
            <a:r>
              <a:rPr lang="pt-BR" sz="1800" b="0" i="0" err="1">
                <a:solidFill>
                  <a:srgbClr val="003641"/>
                </a:solidFill>
                <a:effectLst/>
                <a:latin typeface="Sicoob Sans" panose="020B0503020204030204" pitchFamily="34" charset="0"/>
              </a:rPr>
              <a:t>consectetur</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adipiscing</a:t>
            </a:r>
            <a:r>
              <a:rPr lang="pt-BR" sz="1800" b="0" i="0">
                <a:solidFill>
                  <a:srgbClr val="003641"/>
                </a:solidFill>
                <a:effectLst/>
                <a:latin typeface="Sicoob Sans" panose="020B0503020204030204" pitchFamily="34" charset="0"/>
              </a:rPr>
              <a:t> elit. </a:t>
            </a:r>
            <a:r>
              <a:rPr lang="pt-BR" sz="1800" b="0" i="0" err="1">
                <a:solidFill>
                  <a:srgbClr val="003641"/>
                </a:solidFill>
                <a:effectLst/>
                <a:latin typeface="Sicoob Sans" panose="020B0503020204030204" pitchFamily="34" charset="0"/>
              </a:rPr>
              <a:t>Sed</a:t>
            </a:r>
            <a:r>
              <a:rPr lang="pt-BR" sz="1800" b="0" i="0">
                <a:solidFill>
                  <a:srgbClr val="003641"/>
                </a:solidFill>
                <a:effectLst/>
                <a:latin typeface="Sicoob Sans" panose="020B0503020204030204" pitchFamily="34" charset="0"/>
              </a:rPr>
              <a:t> ut </a:t>
            </a:r>
            <a:r>
              <a:rPr lang="pt-BR" sz="1800" b="0" i="0" err="1">
                <a:solidFill>
                  <a:srgbClr val="003641"/>
                </a:solidFill>
                <a:effectLst/>
                <a:latin typeface="Sicoob Sans" panose="020B0503020204030204" pitchFamily="34" charset="0"/>
              </a:rPr>
              <a:t>purus</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eget</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odio</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viverra</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condimentum</a:t>
            </a:r>
            <a:r>
              <a:rPr lang="pt-BR" sz="1800" b="0" i="0">
                <a:solidFill>
                  <a:srgbClr val="003641"/>
                </a:solidFill>
                <a:effectLst/>
                <a:latin typeface="Sicoob Sans" panose="020B0503020204030204" pitchFamily="34" charset="0"/>
              </a:rPr>
              <a:t> et a </a:t>
            </a:r>
            <a:r>
              <a:rPr lang="pt-BR" sz="1800" b="0" i="0" err="1">
                <a:solidFill>
                  <a:srgbClr val="003641"/>
                </a:solidFill>
                <a:effectLst/>
                <a:latin typeface="Sicoob Sans" panose="020B0503020204030204" pitchFamily="34" charset="0"/>
              </a:rPr>
              <a:t>lectus</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Integer</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placerat</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fringilla</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ligula</a:t>
            </a:r>
            <a:r>
              <a:rPr lang="pt-BR" sz="1800" b="0" i="0">
                <a:solidFill>
                  <a:srgbClr val="003641"/>
                </a:solidFill>
                <a:effectLst/>
                <a:latin typeface="Sicoob Sans" panose="020B0503020204030204" pitchFamily="34" charset="0"/>
              </a:rPr>
              <a:t>, ac </a:t>
            </a:r>
            <a:r>
              <a:rPr lang="pt-BR" sz="1800" b="0" i="0" err="1">
                <a:solidFill>
                  <a:srgbClr val="003641"/>
                </a:solidFill>
                <a:effectLst/>
                <a:latin typeface="Sicoob Sans" panose="020B0503020204030204" pitchFamily="34" charset="0"/>
              </a:rPr>
              <a:t>ullamcorper</a:t>
            </a:r>
            <a:r>
              <a:rPr lang="pt-BR" sz="1800" b="0" i="0">
                <a:solidFill>
                  <a:srgbClr val="003641"/>
                </a:solidFill>
                <a:effectLst/>
                <a:latin typeface="Sicoob Sans" panose="020B0503020204030204" pitchFamily="34" charset="0"/>
              </a:rPr>
              <a:t> nulla </a:t>
            </a:r>
            <a:r>
              <a:rPr lang="pt-BR" sz="1800" b="0" i="0" err="1">
                <a:solidFill>
                  <a:srgbClr val="003641"/>
                </a:solidFill>
                <a:effectLst/>
                <a:latin typeface="Sicoob Sans" panose="020B0503020204030204" pitchFamily="34" charset="0"/>
              </a:rPr>
              <a:t>varius</a:t>
            </a:r>
            <a:r>
              <a:rPr lang="pt-BR" sz="1800" b="0" i="0">
                <a:solidFill>
                  <a:srgbClr val="003641"/>
                </a:solidFill>
                <a:effectLst/>
                <a:latin typeface="Sicoob Sans" panose="020B0503020204030204" pitchFamily="34" charset="0"/>
              </a:rPr>
              <a:t> vel. </a:t>
            </a:r>
            <a:r>
              <a:rPr lang="pt-BR" sz="1800" b="0" i="0" err="1">
                <a:solidFill>
                  <a:srgbClr val="003641"/>
                </a:solidFill>
                <a:effectLst/>
                <a:latin typeface="Sicoob Sans" panose="020B0503020204030204" pitchFamily="34" charset="0"/>
              </a:rPr>
              <a:t>Sed</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sit</a:t>
            </a:r>
            <a:r>
              <a:rPr lang="pt-BR" sz="1800" b="0" i="0">
                <a:solidFill>
                  <a:srgbClr val="003641"/>
                </a:solidFill>
                <a:effectLst/>
                <a:latin typeface="Sicoob Sans" panose="020B0503020204030204" pitchFamily="34" charset="0"/>
              </a:rPr>
              <a:t> amet erat </a:t>
            </a:r>
            <a:r>
              <a:rPr lang="pt-BR" sz="1800" b="0" i="0" err="1">
                <a:solidFill>
                  <a:srgbClr val="003641"/>
                </a:solidFill>
                <a:effectLst/>
                <a:latin typeface="Sicoob Sans" panose="020B0503020204030204" pitchFamily="34" charset="0"/>
              </a:rPr>
              <a:t>vel</a:t>
            </a:r>
            <a:r>
              <a:rPr lang="pt-BR" sz="1800" b="0" i="0">
                <a:solidFill>
                  <a:srgbClr val="003641"/>
                </a:solidFill>
                <a:effectLst/>
                <a:latin typeface="Sicoob Sans" panose="020B0503020204030204" pitchFamily="34" charset="0"/>
              </a:rPr>
              <a:t> libero </a:t>
            </a:r>
            <a:r>
              <a:rPr lang="pt-BR" sz="1800" b="0" i="0" err="1">
                <a:solidFill>
                  <a:srgbClr val="003641"/>
                </a:solidFill>
                <a:effectLst/>
                <a:latin typeface="Sicoob Sans" panose="020B0503020204030204" pitchFamily="34" charset="0"/>
              </a:rPr>
              <a:t>ultricies</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ultricies</a:t>
            </a:r>
            <a:r>
              <a:rPr lang="pt-BR" sz="1800" b="0" i="0">
                <a:solidFill>
                  <a:srgbClr val="003641"/>
                </a:solidFill>
                <a:effectLst/>
                <a:latin typeface="Sicoob Sans" panose="020B0503020204030204" pitchFamily="34" charset="0"/>
              </a:rPr>
              <a:t>. Nam </a:t>
            </a:r>
            <a:r>
              <a:rPr lang="pt-BR" sz="1800" b="0" i="0" err="1">
                <a:solidFill>
                  <a:srgbClr val="003641"/>
                </a:solidFill>
                <a:effectLst/>
                <a:latin typeface="Sicoob Sans" panose="020B0503020204030204" pitchFamily="34" charset="0"/>
              </a:rPr>
              <a:t>sit</a:t>
            </a:r>
            <a:r>
              <a:rPr lang="pt-BR" sz="1800" b="0" i="0">
                <a:solidFill>
                  <a:srgbClr val="003641"/>
                </a:solidFill>
                <a:effectLst/>
                <a:latin typeface="Sicoob Sans" panose="020B0503020204030204" pitchFamily="34" charset="0"/>
              </a:rPr>
              <a:t> amet </a:t>
            </a:r>
            <a:r>
              <a:rPr lang="pt-BR" sz="1800" b="0" i="0" err="1">
                <a:solidFill>
                  <a:srgbClr val="003641"/>
                </a:solidFill>
                <a:effectLst/>
                <a:latin typeface="Sicoob Sans" panose="020B0503020204030204" pitchFamily="34" charset="0"/>
              </a:rPr>
              <a:t>felis</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nec</a:t>
            </a:r>
            <a:r>
              <a:rPr lang="pt-BR" sz="1800" b="0" i="0">
                <a:solidFill>
                  <a:srgbClr val="003641"/>
                </a:solidFill>
                <a:effectLst/>
                <a:latin typeface="Sicoob Sans" panose="020B0503020204030204" pitchFamily="34" charset="0"/>
              </a:rPr>
              <a:t> nulla </a:t>
            </a:r>
            <a:r>
              <a:rPr lang="pt-BR" sz="1800" b="0" i="0" err="1">
                <a:solidFill>
                  <a:srgbClr val="003641"/>
                </a:solidFill>
                <a:effectLst/>
                <a:latin typeface="Sicoob Sans" panose="020B0503020204030204" pitchFamily="34" charset="0"/>
              </a:rPr>
              <a:t>lacinia</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dapibus</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nec</a:t>
            </a:r>
            <a:r>
              <a:rPr lang="pt-BR" sz="1800" b="0" i="0">
                <a:solidFill>
                  <a:srgbClr val="003641"/>
                </a:solidFill>
                <a:effectLst/>
                <a:latin typeface="Sicoob Sans" panose="020B0503020204030204" pitchFamily="34" charset="0"/>
              </a:rPr>
              <a:t> et mi. </a:t>
            </a:r>
            <a:r>
              <a:rPr lang="pt-BR" sz="1800" b="0" i="0" err="1">
                <a:solidFill>
                  <a:srgbClr val="003641"/>
                </a:solidFill>
                <a:effectLst/>
                <a:latin typeface="Sicoob Sans" panose="020B0503020204030204" pitchFamily="34" charset="0"/>
              </a:rPr>
              <a:t>Proin</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vel</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tincidunt</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tortor</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Suspendisse</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potenti</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Maecenas</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viverra</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ligula</a:t>
            </a:r>
            <a:r>
              <a:rPr lang="pt-BR" sz="1800" b="0" i="0">
                <a:solidFill>
                  <a:srgbClr val="003641"/>
                </a:solidFill>
                <a:effectLst/>
                <a:latin typeface="Sicoob Sans" panose="020B0503020204030204" pitchFamily="34" charset="0"/>
              </a:rPr>
              <a:t> ac </a:t>
            </a:r>
            <a:r>
              <a:rPr lang="pt-BR" sz="1800" b="0" i="0" err="1">
                <a:solidFill>
                  <a:srgbClr val="003641"/>
                </a:solidFill>
                <a:effectLst/>
                <a:latin typeface="Sicoob Sans" panose="020B0503020204030204" pitchFamily="34" charset="0"/>
              </a:rPr>
              <a:t>velit</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rutrum</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eget</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aliquet</a:t>
            </a:r>
            <a:r>
              <a:rPr lang="pt-BR" sz="1800" b="0" i="0">
                <a:solidFill>
                  <a:srgbClr val="003641"/>
                </a:solidFill>
                <a:effectLst/>
                <a:latin typeface="Sicoob Sans" panose="020B0503020204030204" pitchFamily="34" charset="0"/>
              </a:rPr>
              <a:t> est </a:t>
            </a:r>
            <a:r>
              <a:rPr lang="pt-BR" sz="1800" b="0" i="0" err="1">
                <a:solidFill>
                  <a:srgbClr val="003641"/>
                </a:solidFill>
                <a:effectLst/>
                <a:latin typeface="Sicoob Sans" panose="020B0503020204030204" pitchFamily="34" charset="0"/>
              </a:rPr>
              <a:t>cursus</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Quisque</a:t>
            </a:r>
            <a:r>
              <a:rPr lang="pt-BR" sz="1800" b="0" i="0">
                <a:solidFill>
                  <a:srgbClr val="003641"/>
                </a:solidFill>
                <a:effectLst/>
                <a:latin typeface="Sicoob Sans" panose="020B0503020204030204" pitchFamily="34" charset="0"/>
              </a:rPr>
              <a:t> porta </a:t>
            </a:r>
            <a:r>
              <a:rPr lang="pt-BR" sz="1800" b="0" i="0" err="1">
                <a:solidFill>
                  <a:srgbClr val="003641"/>
                </a:solidFill>
                <a:effectLst/>
                <a:latin typeface="Sicoob Sans" panose="020B0503020204030204" pitchFamily="34" charset="0"/>
              </a:rPr>
              <a:t>tellus</a:t>
            </a:r>
            <a:r>
              <a:rPr lang="pt-BR" sz="1800" b="0" i="0">
                <a:solidFill>
                  <a:srgbClr val="003641"/>
                </a:solidFill>
                <a:effectLst/>
                <a:latin typeface="Sicoob Sans" panose="020B0503020204030204" pitchFamily="34" charset="0"/>
              </a:rPr>
              <a:t> id libero </a:t>
            </a:r>
            <a:r>
              <a:rPr lang="pt-BR" sz="1800" b="0" i="0" err="1">
                <a:solidFill>
                  <a:srgbClr val="003641"/>
                </a:solidFill>
                <a:effectLst/>
                <a:latin typeface="Sicoob Sans" panose="020B0503020204030204" pitchFamily="34" charset="0"/>
              </a:rPr>
              <a:t>ullamcorper</a:t>
            </a:r>
            <a:r>
              <a:rPr lang="pt-BR" sz="1800" b="0" i="0">
                <a:solidFill>
                  <a:srgbClr val="003641"/>
                </a:solidFill>
                <a:effectLst/>
                <a:latin typeface="Sicoob Sans" panose="020B0503020204030204" pitchFamily="34" charset="0"/>
              </a:rPr>
              <a:t>, a tempus </a:t>
            </a:r>
            <a:r>
              <a:rPr lang="pt-BR" sz="1800" b="0" i="0" err="1">
                <a:solidFill>
                  <a:srgbClr val="003641"/>
                </a:solidFill>
                <a:effectLst/>
                <a:latin typeface="Sicoob Sans" panose="020B0503020204030204" pitchFamily="34" charset="0"/>
              </a:rPr>
              <a:t>ex</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placerat</a:t>
            </a:r>
            <a:r>
              <a:rPr lang="pt-BR" sz="1800" b="0" i="0">
                <a:solidFill>
                  <a:srgbClr val="003641"/>
                </a:solidFill>
                <a:effectLst/>
                <a:latin typeface="Sicoob Sans" panose="020B0503020204030204" pitchFamily="34" charset="0"/>
              </a:rPr>
              <a:t>. </a:t>
            </a:r>
            <a:r>
              <a:rPr lang="pt-BR" sz="1800" b="0" i="0" err="1">
                <a:solidFill>
                  <a:srgbClr val="003641"/>
                </a:solidFill>
                <a:effectLst/>
                <a:latin typeface="Sicoob Sans" panose="020B0503020204030204" pitchFamily="34" charset="0"/>
              </a:rPr>
              <a:t>Integer</a:t>
            </a:r>
            <a:r>
              <a:rPr lang="pt-BR" sz="1800" b="0" i="0">
                <a:solidFill>
                  <a:srgbClr val="003641"/>
                </a:solidFill>
                <a:effectLst/>
                <a:latin typeface="Sicoob Sans" panose="020B0503020204030204" pitchFamily="34" charset="0"/>
              </a:rPr>
              <a:t> in </a:t>
            </a:r>
            <a:r>
              <a:rPr lang="pt-BR" sz="1800" b="0" i="0" err="1">
                <a:solidFill>
                  <a:srgbClr val="003641"/>
                </a:solidFill>
                <a:effectLst/>
                <a:latin typeface="Sicoob Sans" panose="020B0503020204030204" pitchFamily="34" charset="0"/>
              </a:rPr>
              <a:t>bibendum</a:t>
            </a:r>
            <a:r>
              <a:rPr lang="pt-BR" sz="1800" b="0" i="0">
                <a:solidFill>
                  <a:srgbClr val="003641"/>
                </a:solidFill>
                <a:effectLst/>
                <a:latin typeface="Sicoob Sans" panose="020B0503020204030204" pitchFamily="34" charset="0"/>
              </a:rPr>
              <a:t> justo.</a:t>
            </a:r>
            <a:endParaRPr lang="pt-BR">
              <a:solidFill>
                <a:srgbClr val="003641"/>
              </a:solidFill>
              <a:latin typeface="Sicoob Sans" panose="020B0503020204030204" pitchFamily="34" charset="0"/>
            </a:endParaRPr>
          </a:p>
        </p:txBody>
      </p:sp>
      <p:grpSp>
        <p:nvGrpSpPr>
          <p:cNvPr id="135" name="Group"/>
          <p:cNvGrpSpPr/>
          <p:nvPr/>
        </p:nvGrpSpPr>
        <p:grpSpPr>
          <a:xfrm>
            <a:off x="6685383" y="1335448"/>
            <a:ext cx="1220473" cy="401500"/>
            <a:chOff x="0" y="0"/>
            <a:chExt cx="2440945" cy="802998"/>
          </a:xfrm>
        </p:grpSpPr>
        <p:sp>
          <p:nvSpPr>
            <p:cNvPr id="133" name="Rounded Rectangle"/>
            <p:cNvSpPr/>
            <p:nvPr/>
          </p:nvSpPr>
          <p:spPr>
            <a:xfrm>
              <a:off x="0" y="0"/>
              <a:ext cx="2440945"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134" name="Definition"/>
            <p:cNvSpPr txBox="1"/>
            <p:nvPr/>
          </p:nvSpPr>
          <p:spPr>
            <a:xfrm>
              <a:off x="216330" y="151288"/>
              <a:ext cx="2008287" cy="4719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err="1">
                  <a:solidFill>
                    <a:srgbClr val="003641"/>
                  </a:solidFill>
                  <a:latin typeface="Sicoob Sans" panose="020B0503020204030204" pitchFamily="34" charset="0"/>
                </a:rPr>
                <a:t>Lorem</a:t>
              </a:r>
              <a:r>
                <a:rPr lang="pt-BR" sz="1200">
                  <a:solidFill>
                    <a:srgbClr val="003641"/>
                  </a:solidFill>
                  <a:latin typeface="Sicoob Sans" panose="020B0503020204030204" pitchFamily="34" charset="0"/>
                </a:rPr>
                <a:t> Ipsum</a:t>
              </a:r>
              <a:endParaRPr sz="1200">
                <a:solidFill>
                  <a:srgbClr val="003641"/>
                </a:solidFill>
                <a:latin typeface="Sicoob Sans" panose="020B0503020204030204" pitchFamily="34" charset="0"/>
              </a:endParaRPr>
            </a:p>
          </p:txBody>
        </p:sp>
      </p:grpSp>
      <p:pic>
        <p:nvPicPr>
          <p:cNvPr id="13" name="Imagem 12" descr="Mulher com vestido azul em pé&#10;&#10;Descrição gerada automaticamente">
            <a:extLst>
              <a:ext uri="{FF2B5EF4-FFF2-40B4-BE49-F238E27FC236}">
                <a16:creationId xmlns:a16="http://schemas.microsoft.com/office/drawing/2014/main" id="{DF939A72-0F7E-CB9A-109C-F7D691B66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4832" y="324740"/>
            <a:ext cx="9794460" cy="6533260"/>
          </a:xfrm>
          <a:prstGeom prst="rect">
            <a:avLst/>
          </a:prstGeom>
        </p:spPr>
      </p:pic>
      <p:sp>
        <p:nvSpPr>
          <p:cNvPr id="14" name="Teamwork">
            <a:extLst>
              <a:ext uri="{FF2B5EF4-FFF2-40B4-BE49-F238E27FC236}">
                <a16:creationId xmlns:a16="http://schemas.microsoft.com/office/drawing/2014/main" id="{DFE11689-0AA9-86BB-2A51-F9320F851610}"/>
              </a:ext>
            </a:extLst>
          </p:cNvPr>
          <p:cNvSpPr txBox="1"/>
          <p:nvPr/>
        </p:nvSpPr>
        <p:spPr>
          <a:xfrm>
            <a:off x="9911697" y="290555"/>
            <a:ext cx="1882923" cy="152862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3641"/>
                </a:solidFill>
                <a:latin typeface="Sicoob Sans" panose="020B0503020204030204" pitchFamily="34" charset="0"/>
              </a:rPr>
              <a:t>+ + + + + + + + + + + + + + + + + + + + + + + + + +</a:t>
            </a:r>
            <a:endParaRPr sz="2400">
              <a:solidFill>
                <a:srgbClr val="003641"/>
              </a:solidFill>
              <a:latin typeface="Sicoob Sans" panose="020B0503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p:cNvSpPr/>
          <p:nvPr/>
        </p:nvSpPr>
        <p:spPr>
          <a:xfrm>
            <a:off x="813932" y="1566116"/>
            <a:ext cx="10555766" cy="4111677"/>
          </a:xfrm>
          <a:prstGeom prst="round2DiagRect">
            <a:avLst/>
          </a:prstGeom>
          <a:solidFill>
            <a:srgbClr val="003641"/>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13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12</a:t>
            </a:fld>
            <a:endParaRPr/>
          </a:p>
        </p:txBody>
      </p:sp>
      <p:sp>
        <p:nvSpPr>
          <p:cNvPr id="140" name="As a satisfied client, I am thrilled to share my experience with the HR agency's team training services. Their professional approach and tailored training program significantly improved our team's communication, collaboration, and problem-solving skills."/>
          <p:cNvSpPr txBox="1"/>
          <p:nvPr/>
        </p:nvSpPr>
        <p:spPr>
          <a:xfrm>
            <a:off x="2573731" y="2415176"/>
            <a:ext cx="5163948" cy="1897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spcBef>
                <a:spcPts val="2000"/>
              </a:spcBef>
              <a:defRPr sz="2400">
                <a:solidFill>
                  <a:srgbClr val="F8F6F1"/>
                </a:solidFill>
                <a:latin typeface="Poppins Regular"/>
                <a:ea typeface="Poppins Regular"/>
                <a:cs typeface="Poppins Regular"/>
                <a:sym typeface="Poppins Regular"/>
              </a:defRPr>
            </a:lvl1pPr>
          </a:lstStyle>
          <a:p>
            <a:r>
              <a:rPr lang="pt-BR" sz="1500" b="0" i="0" err="1">
                <a:solidFill>
                  <a:schemeClr val="bg1"/>
                </a:solidFill>
                <a:effectLst/>
                <a:latin typeface="Sicoob Sans" panose="020B0503020204030204" pitchFamily="34" charset="0"/>
              </a:rPr>
              <a:t>Lorem</a:t>
            </a:r>
            <a:r>
              <a:rPr lang="pt-BR" sz="1500" b="0" i="0">
                <a:solidFill>
                  <a:schemeClr val="bg1"/>
                </a:solidFill>
                <a:effectLst/>
                <a:latin typeface="Sicoob Sans" panose="020B0503020204030204" pitchFamily="34" charset="0"/>
              </a:rPr>
              <a:t> ipsum dolor </a:t>
            </a:r>
            <a:r>
              <a:rPr lang="pt-BR" sz="1500" b="0" i="0" err="1">
                <a:solidFill>
                  <a:schemeClr val="bg1"/>
                </a:solidFill>
                <a:effectLst/>
                <a:latin typeface="Sicoob Sans" panose="020B0503020204030204" pitchFamily="34" charset="0"/>
              </a:rPr>
              <a:t>sit</a:t>
            </a:r>
            <a:r>
              <a:rPr lang="pt-BR" sz="1500" b="0" i="0">
                <a:solidFill>
                  <a:schemeClr val="bg1"/>
                </a:solidFill>
                <a:effectLst/>
                <a:latin typeface="Sicoob Sans" panose="020B0503020204030204" pitchFamily="34" charset="0"/>
              </a:rPr>
              <a:t> amet, </a:t>
            </a:r>
            <a:r>
              <a:rPr lang="pt-BR" sz="1500" b="0" i="0" err="1">
                <a:solidFill>
                  <a:schemeClr val="bg1"/>
                </a:solidFill>
                <a:effectLst/>
                <a:latin typeface="Sicoob Sans" panose="020B0503020204030204" pitchFamily="34" charset="0"/>
              </a:rPr>
              <a:t>consectetur</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adipiscing</a:t>
            </a:r>
            <a:r>
              <a:rPr lang="pt-BR" sz="1500" b="0" i="0">
                <a:solidFill>
                  <a:schemeClr val="bg1"/>
                </a:solidFill>
                <a:effectLst/>
                <a:latin typeface="Sicoob Sans" panose="020B0503020204030204" pitchFamily="34" charset="0"/>
              </a:rPr>
              <a:t> elit. </a:t>
            </a:r>
            <a:r>
              <a:rPr lang="pt-BR" sz="1500" b="0" i="0" err="1">
                <a:solidFill>
                  <a:schemeClr val="bg1"/>
                </a:solidFill>
                <a:effectLst/>
                <a:latin typeface="Sicoob Sans" panose="020B0503020204030204" pitchFamily="34" charset="0"/>
              </a:rPr>
              <a:t>Sed</a:t>
            </a:r>
            <a:r>
              <a:rPr lang="pt-BR" sz="1500" b="0" i="0">
                <a:solidFill>
                  <a:schemeClr val="bg1"/>
                </a:solidFill>
                <a:effectLst/>
                <a:latin typeface="Sicoob Sans" panose="020B0503020204030204" pitchFamily="34" charset="0"/>
              </a:rPr>
              <a:t> ut </a:t>
            </a:r>
            <a:r>
              <a:rPr lang="pt-BR" sz="1500" b="0" i="0" err="1">
                <a:solidFill>
                  <a:schemeClr val="bg1"/>
                </a:solidFill>
                <a:effectLst/>
                <a:latin typeface="Sicoob Sans" panose="020B0503020204030204" pitchFamily="34" charset="0"/>
              </a:rPr>
              <a:t>purus</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eget</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odio</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viverra</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condimentum</a:t>
            </a:r>
            <a:r>
              <a:rPr lang="pt-BR" sz="1500" b="0" i="0">
                <a:solidFill>
                  <a:schemeClr val="bg1"/>
                </a:solidFill>
                <a:effectLst/>
                <a:latin typeface="Sicoob Sans" panose="020B0503020204030204" pitchFamily="34" charset="0"/>
              </a:rPr>
              <a:t> et a </a:t>
            </a:r>
            <a:r>
              <a:rPr lang="pt-BR" sz="1500" b="0" i="0" err="1">
                <a:solidFill>
                  <a:schemeClr val="bg1"/>
                </a:solidFill>
                <a:effectLst/>
                <a:latin typeface="Sicoob Sans" panose="020B0503020204030204" pitchFamily="34" charset="0"/>
              </a:rPr>
              <a:t>lectus</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Integer</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placerat</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fringilla</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ligula</a:t>
            </a:r>
            <a:r>
              <a:rPr lang="pt-BR" sz="1500" b="0" i="0">
                <a:solidFill>
                  <a:schemeClr val="bg1"/>
                </a:solidFill>
                <a:effectLst/>
                <a:latin typeface="Sicoob Sans" panose="020B0503020204030204" pitchFamily="34" charset="0"/>
              </a:rPr>
              <a:t>, ac </a:t>
            </a:r>
            <a:r>
              <a:rPr lang="pt-BR" sz="1500" b="0" i="0" err="1">
                <a:solidFill>
                  <a:schemeClr val="bg1"/>
                </a:solidFill>
                <a:effectLst/>
                <a:latin typeface="Sicoob Sans" panose="020B0503020204030204" pitchFamily="34" charset="0"/>
              </a:rPr>
              <a:t>ullamcorper</a:t>
            </a:r>
            <a:r>
              <a:rPr lang="pt-BR" sz="1500" b="0" i="0">
                <a:solidFill>
                  <a:schemeClr val="bg1"/>
                </a:solidFill>
                <a:effectLst/>
                <a:latin typeface="Sicoob Sans" panose="020B0503020204030204" pitchFamily="34" charset="0"/>
              </a:rPr>
              <a:t> nulla </a:t>
            </a:r>
            <a:r>
              <a:rPr lang="pt-BR" sz="1500" b="0" i="0" err="1">
                <a:solidFill>
                  <a:schemeClr val="bg1"/>
                </a:solidFill>
                <a:effectLst/>
                <a:latin typeface="Sicoob Sans" panose="020B0503020204030204" pitchFamily="34" charset="0"/>
              </a:rPr>
              <a:t>varius</a:t>
            </a:r>
            <a:r>
              <a:rPr lang="pt-BR" sz="1500" b="0" i="0">
                <a:solidFill>
                  <a:schemeClr val="bg1"/>
                </a:solidFill>
                <a:effectLst/>
                <a:latin typeface="Sicoob Sans" panose="020B0503020204030204" pitchFamily="34" charset="0"/>
              </a:rPr>
              <a:t> vel. </a:t>
            </a:r>
            <a:r>
              <a:rPr lang="pt-BR" sz="1500" b="0" i="0" err="1">
                <a:solidFill>
                  <a:schemeClr val="bg1"/>
                </a:solidFill>
                <a:effectLst/>
                <a:latin typeface="Sicoob Sans" panose="020B0503020204030204" pitchFamily="34" charset="0"/>
              </a:rPr>
              <a:t>Sed</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sit</a:t>
            </a:r>
            <a:r>
              <a:rPr lang="pt-BR" sz="1500" b="0" i="0">
                <a:solidFill>
                  <a:schemeClr val="bg1"/>
                </a:solidFill>
                <a:effectLst/>
                <a:latin typeface="Sicoob Sans" panose="020B0503020204030204" pitchFamily="34" charset="0"/>
              </a:rPr>
              <a:t> amet erat </a:t>
            </a:r>
            <a:r>
              <a:rPr lang="pt-BR" sz="1500" b="0" i="0" err="1">
                <a:solidFill>
                  <a:schemeClr val="bg1"/>
                </a:solidFill>
                <a:effectLst/>
                <a:latin typeface="Sicoob Sans" panose="020B0503020204030204" pitchFamily="34" charset="0"/>
              </a:rPr>
              <a:t>vel</a:t>
            </a:r>
            <a:r>
              <a:rPr lang="pt-BR" sz="1500" b="0" i="0">
                <a:solidFill>
                  <a:schemeClr val="bg1"/>
                </a:solidFill>
                <a:effectLst/>
                <a:latin typeface="Sicoob Sans" panose="020B0503020204030204" pitchFamily="34" charset="0"/>
              </a:rPr>
              <a:t> libero </a:t>
            </a:r>
            <a:r>
              <a:rPr lang="pt-BR" sz="1500" b="0" i="0" err="1">
                <a:solidFill>
                  <a:schemeClr val="bg1"/>
                </a:solidFill>
                <a:effectLst/>
                <a:latin typeface="Sicoob Sans" panose="020B0503020204030204" pitchFamily="34" charset="0"/>
              </a:rPr>
              <a:t>ultricies</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ultricies</a:t>
            </a:r>
            <a:r>
              <a:rPr lang="pt-BR" sz="1500" b="0" i="0">
                <a:solidFill>
                  <a:schemeClr val="bg1"/>
                </a:solidFill>
                <a:effectLst/>
                <a:latin typeface="Sicoob Sans" panose="020B0503020204030204" pitchFamily="34" charset="0"/>
              </a:rPr>
              <a:t>. Nam </a:t>
            </a:r>
            <a:r>
              <a:rPr lang="pt-BR" sz="1500" b="0" i="0" err="1">
                <a:solidFill>
                  <a:schemeClr val="bg1"/>
                </a:solidFill>
                <a:effectLst/>
                <a:latin typeface="Sicoob Sans" panose="020B0503020204030204" pitchFamily="34" charset="0"/>
              </a:rPr>
              <a:t>sit</a:t>
            </a:r>
            <a:r>
              <a:rPr lang="pt-BR" sz="1500" b="0" i="0">
                <a:solidFill>
                  <a:schemeClr val="bg1"/>
                </a:solidFill>
                <a:effectLst/>
                <a:latin typeface="Sicoob Sans" panose="020B0503020204030204" pitchFamily="34" charset="0"/>
              </a:rPr>
              <a:t> amet </a:t>
            </a:r>
            <a:r>
              <a:rPr lang="pt-BR" sz="1500" b="0" i="0" err="1">
                <a:solidFill>
                  <a:schemeClr val="bg1"/>
                </a:solidFill>
                <a:effectLst/>
                <a:latin typeface="Sicoob Sans" panose="020B0503020204030204" pitchFamily="34" charset="0"/>
              </a:rPr>
              <a:t>felis</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nec</a:t>
            </a:r>
            <a:r>
              <a:rPr lang="pt-BR" sz="1500" b="0" i="0">
                <a:solidFill>
                  <a:schemeClr val="bg1"/>
                </a:solidFill>
                <a:effectLst/>
                <a:latin typeface="Sicoob Sans" panose="020B0503020204030204" pitchFamily="34" charset="0"/>
              </a:rPr>
              <a:t> nulla </a:t>
            </a:r>
            <a:r>
              <a:rPr lang="pt-BR" sz="1500" b="0" i="0" err="1">
                <a:solidFill>
                  <a:schemeClr val="bg1"/>
                </a:solidFill>
                <a:effectLst/>
                <a:latin typeface="Sicoob Sans" panose="020B0503020204030204" pitchFamily="34" charset="0"/>
              </a:rPr>
              <a:t>lacinia</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dapibus</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nec</a:t>
            </a:r>
            <a:r>
              <a:rPr lang="pt-BR" sz="1500" b="0" i="0">
                <a:solidFill>
                  <a:schemeClr val="bg1"/>
                </a:solidFill>
                <a:effectLst/>
                <a:latin typeface="Sicoob Sans" panose="020B0503020204030204" pitchFamily="34" charset="0"/>
              </a:rPr>
              <a:t> et mi. </a:t>
            </a:r>
            <a:r>
              <a:rPr lang="pt-BR" sz="1500" b="0" i="0" err="1">
                <a:solidFill>
                  <a:schemeClr val="bg1"/>
                </a:solidFill>
                <a:effectLst/>
                <a:latin typeface="Sicoob Sans" panose="020B0503020204030204" pitchFamily="34" charset="0"/>
              </a:rPr>
              <a:t>Proin</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vel</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tincidunt</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tortor</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Suspendisse</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potenti</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Maecenas</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viverra</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ligula</a:t>
            </a:r>
            <a:r>
              <a:rPr lang="pt-BR" sz="1500" b="0" i="0">
                <a:solidFill>
                  <a:schemeClr val="bg1"/>
                </a:solidFill>
                <a:effectLst/>
                <a:latin typeface="Sicoob Sans" panose="020B0503020204030204" pitchFamily="34" charset="0"/>
              </a:rPr>
              <a:t> ac </a:t>
            </a:r>
            <a:r>
              <a:rPr lang="pt-BR" sz="1500" b="0" i="0" err="1">
                <a:solidFill>
                  <a:schemeClr val="bg1"/>
                </a:solidFill>
                <a:effectLst/>
                <a:latin typeface="Sicoob Sans" panose="020B0503020204030204" pitchFamily="34" charset="0"/>
              </a:rPr>
              <a:t>velit</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rutrum</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eget</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aliquet</a:t>
            </a:r>
            <a:r>
              <a:rPr lang="pt-BR" sz="1500" b="0" i="0">
                <a:solidFill>
                  <a:schemeClr val="bg1"/>
                </a:solidFill>
                <a:effectLst/>
                <a:latin typeface="Sicoob Sans" panose="020B0503020204030204" pitchFamily="34" charset="0"/>
              </a:rPr>
              <a:t> est </a:t>
            </a:r>
            <a:r>
              <a:rPr lang="pt-BR" sz="1500" b="0" i="0" err="1">
                <a:solidFill>
                  <a:schemeClr val="bg1"/>
                </a:solidFill>
                <a:effectLst/>
                <a:latin typeface="Sicoob Sans" panose="020B0503020204030204" pitchFamily="34" charset="0"/>
              </a:rPr>
              <a:t>cursus</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Quisque</a:t>
            </a:r>
            <a:r>
              <a:rPr lang="pt-BR" sz="1500" b="0" i="0">
                <a:solidFill>
                  <a:schemeClr val="bg1"/>
                </a:solidFill>
                <a:effectLst/>
                <a:latin typeface="Sicoob Sans" panose="020B0503020204030204" pitchFamily="34" charset="0"/>
              </a:rPr>
              <a:t> porta </a:t>
            </a:r>
            <a:r>
              <a:rPr lang="pt-BR" sz="1500" b="0" i="0" err="1">
                <a:solidFill>
                  <a:schemeClr val="bg1"/>
                </a:solidFill>
                <a:effectLst/>
                <a:latin typeface="Sicoob Sans" panose="020B0503020204030204" pitchFamily="34" charset="0"/>
              </a:rPr>
              <a:t>tellus</a:t>
            </a:r>
            <a:r>
              <a:rPr lang="pt-BR" sz="1500" b="0" i="0">
                <a:solidFill>
                  <a:schemeClr val="bg1"/>
                </a:solidFill>
                <a:effectLst/>
                <a:latin typeface="Sicoob Sans" panose="020B0503020204030204" pitchFamily="34" charset="0"/>
              </a:rPr>
              <a:t> id libero </a:t>
            </a:r>
            <a:r>
              <a:rPr lang="pt-BR" sz="1500" b="0" i="0" err="1">
                <a:solidFill>
                  <a:schemeClr val="bg1"/>
                </a:solidFill>
                <a:effectLst/>
                <a:latin typeface="Sicoob Sans" panose="020B0503020204030204" pitchFamily="34" charset="0"/>
              </a:rPr>
              <a:t>ullamcorper</a:t>
            </a:r>
            <a:r>
              <a:rPr lang="pt-BR" sz="1500" b="0" i="0">
                <a:solidFill>
                  <a:schemeClr val="bg1"/>
                </a:solidFill>
                <a:effectLst/>
                <a:latin typeface="Sicoob Sans" panose="020B0503020204030204" pitchFamily="34" charset="0"/>
              </a:rPr>
              <a:t>, a tempus </a:t>
            </a:r>
            <a:r>
              <a:rPr lang="pt-BR" sz="1500" b="0" i="0" err="1">
                <a:solidFill>
                  <a:schemeClr val="bg1"/>
                </a:solidFill>
                <a:effectLst/>
                <a:latin typeface="Sicoob Sans" panose="020B0503020204030204" pitchFamily="34" charset="0"/>
              </a:rPr>
              <a:t>ex</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placerat</a:t>
            </a:r>
            <a:r>
              <a:rPr lang="pt-BR" sz="1500" b="0" i="0">
                <a:solidFill>
                  <a:schemeClr val="bg1"/>
                </a:solidFill>
                <a:effectLst/>
                <a:latin typeface="Sicoob Sans" panose="020B0503020204030204" pitchFamily="34" charset="0"/>
              </a:rPr>
              <a:t>. </a:t>
            </a:r>
            <a:r>
              <a:rPr lang="pt-BR" sz="1500" b="0" i="0" err="1">
                <a:solidFill>
                  <a:schemeClr val="bg1"/>
                </a:solidFill>
                <a:effectLst/>
                <a:latin typeface="Sicoob Sans" panose="020B0503020204030204" pitchFamily="34" charset="0"/>
              </a:rPr>
              <a:t>Integer</a:t>
            </a:r>
            <a:r>
              <a:rPr lang="pt-BR" sz="1500" b="0" i="0">
                <a:solidFill>
                  <a:schemeClr val="bg1"/>
                </a:solidFill>
                <a:effectLst/>
                <a:latin typeface="Sicoob Sans" panose="020B0503020204030204" pitchFamily="34" charset="0"/>
              </a:rPr>
              <a:t> in </a:t>
            </a:r>
            <a:r>
              <a:rPr lang="pt-BR" sz="1500" b="0" i="0" err="1">
                <a:solidFill>
                  <a:schemeClr val="bg1"/>
                </a:solidFill>
                <a:effectLst/>
                <a:latin typeface="Sicoob Sans" panose="020B0503020204030204" pitchFamily="34" charset="0"/>
              </a:rPr>
              <a:t>bibendum</a:t>
            </a:r>
            <a:r>
              <a:rPr lang="pt-BR" sz="1500" b="0" i="0">
                <a:solidFill>
                  <a:schemeClr val="bg1"/>
                </a:solidFill>
                <a:effectLst/>
                <a:latin typeface="Sicoob Sans" panose="020B0503020204030204" pitchFamily="34" charset="0"/>
              </a:rPr>
              <a:t> justo.</a:t>
            </a:r>
            <a:endParaRPr lang="pt-BR" sz="1500">
              <a:solidFill>
                <a:schemeClr val="bg1"/>
              </a:solidFill>
              <a:latin typeface="Sicoob Sans" panose="020B0503020204030204" pitchFamily="34" charset="0"/>
            </a:endParaRPr>
          </a:p>
        </p:txBody>
      </p:sp>
      <p:sp>
        <p:nvSpPr>
          <p:cNvPr id="142" name="Freeform 81"/>
          <p:cNvSpPr/>
          <p:nvPr/>
        </p:nvSpPr>
        <p:spPr>
          <a:xfrm>
            <a:off x="10568318" y="1209122"/>
            <a:ext cx="1012018" cy="713988"/>
          </a:xfrm>
          <a:custGeom>
            <a:avLst/>
            <a:gdLst/>
            <a:ahLst/>
            <a:cxnLst>
              <a:cxn ang="0">
                <a:pos x="wd2" y="hd2"/>
              </a:cxn>
              <a:cxn ang="5400000">
                <a:pos x="wd2" y="hd2"/>
              </a:cxn>
              <a:cxn ang="10800000">
                <a:pos x="wd2" y="hd2"/>
              </a:cxn>
              <a:cxn ang="16200000">
                <a:pos x="wd2" y="hd2"/>
              </a:cxn>
            </a:cxnLst>
            <a:rect l="0" t="0" r="r" b="b"/>
            <a:pathLst>
              <a:path w="21600" h="21585" extrusionOk="0">
                <a:moveTo>
                  <a:pt x="4509" y="39"/>
                </a:moveTo>
                <a:cubicBezTo>
                  <a:pt x="3455" y="203"/>
                  <a:pt x="2455" y="825"/>
                  <a:pt x="1661" y="1835"/>
                </a:cubicBezTo>
                <a:cubicBezTo>
                  <a:pt x="603" y="3191"/>
                  <a:pt x="0" y="5130"/>
                  <a:pt x="0" y="7149"/>
                </a:cubicBezTo>
                <a:cubicBezTo>
                  <a:pt x="0" y="10514"/>
                  <a:pt x="1689" y="13461"/>
                  <a:pt x="4036" y="14094"/>
                </a:cubicBezTo>
                <a:cubicBezTo>
                  <a:pt x="3561" y="15786"/>
                  <a:pt x="2807" y="17466"/>
                  <a:pt x="1807" y="19078"/>
                </a:cubicBezTo>
                <a:cubicBezTo>
                  <a:pt x="1490" y="19587"/>
                  <a:pt x="1445" y="20312"/>
                  <a:pt x="1705" y="20883"/>
                </a:cubicBezTo>
                <a:cubicBezTo>
                  <a:pt x="1906" y="21332"/>
                  <a:pt x="2241" y="21585"/>
                  <a:pt x="2601" y="21585"/>
                </a:cubicBezTo>
                <a:cubicBezTo>
                  <a:pt x="2702" y="21585"/>
                  <a:pt x="2799" y="21574"/>
                  <a:pt x="2899" y="21523"/>
                </a:cubicBezTo>
                <a:cubicBezTo>
                  <a:pt x="5016" y="20646"/>
                  <a:pt x="9967" y="17535"/>
                  <a:pt x="10104" y="7562"/>
                </a:cubicBezTo>
                <a:cubicBezTo>
                  <a:pt x="10155" y="3717"/>
                  <a:pt x="8165" y="417"/>
                  <a:pt x="5580" y="39"/>
                </a:cubicBezTo>
                <a:cubicBezTo>
                  <a:pt x="5222" y="-11"/>
                  <a:pt x="4861" y="-15"/>
                  <a:pt x="4509" y="39"/>
                </a:cubicBezTo>
                <a:close/>
                <a:moveTo>
                  <a:pt x="16005" y="39"/>
                </a:moveTo>
                <a:cubicBezTo>
                  <a:pt x="14953" y="203"/>
                  <a:pt x="13958" y="825"/>
                  <a:pt x="13164" y="1835"/>
                </a:cubicBezTo>
                <a:cubicBezTo>
                  <a:pt x="12106" y="3191"/>
                  <a:pt x="11496" y="5130"/>
                  <a:pt x="11496" y="7149"/>
                </a:cubicBezTo>
                <a:cubicBezTo>
                  <a:pt x="11496" y="10514"/>
                  <a:pt x="13185" y="13461"/>
                  <a:pt x="15532" y="14094"/>
                </a:cubicBezTo>
                <a:cubicBezTo>
                  <a:pt x="15056" y="15786"/>
                  <a:pt x="14303" y="17466"/>
                  <a:pt x="13302" y="19078"/>
                </a:cubicBezTo>
                <a:cubicBezTo>
                  <a:pt x="12986" y="19587"/>
                  <a:pt x="12948" y="20312"/>
                  <a:pt x="13208" y="20883"/>
                </a:cubicBezTo>
                <a:cubicBezTo>
                  <a:pt x="13409" y="21332"/>
                  <a:pt x="13737" y="21585"/>
                  <a:pt x="14096" y="21585"/>
                </a:cubicBezTo>
                <a:cubicBezTo>
                  <a:pt x="14197" y="21585"/>
                  <a:pt x="14302" y="21574"/>
                  <a:pt x="14402" y="21523"/>
                </a:cubicBezTo>
                <a:cubicBezTo>
                  <a:pt x="16519" y="20646"/>
                  <a:pt x="21463" y="17535"/>
                  <a:pt x="21600" y="7562"/>
                </a:cubicBezTo>
                <a:lnTo>
                  <a:pt x="21600" y="7417"/>
                </a:lnTo>
                <a:cubicBezTo>
                  <a:pt x="21600" y="3634"/>
                  <a:pt x="19632" y="417"/>
                  <a:pt x="17069" y="39"/>
                </a:cubicBezTo>
                <a:cubicBezTo>
                  <a:pt x="16712" y="-11"/>
                  <a:pt x="16356" y="-15"/>
                  <a:pt x="16005" y="39"/>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pic>
        <p:nvPicPr>
          <p:cNvPr id="2" name="Gráfico 1">
            <a:extLst>
              <a:ext uri="{FF2B5EF4-FFF2-40B4-BE49-F238E27FC236}">
                <a16:creationId xmlns:a16="http://schemas.microsoft.com/office/drawing/2014/main" id="{7981650A-495B-830F-6ABF-9AF28F7EE3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sp>
        <p:nvSpPr>
          <p:cNvPr id="138" name="Graphic 117"/>
          <p:cNvSpPr/>
          <p:nvPr/>
        </p:nvSpPr>
        <p:spPr>
          <a:xfrm>
            <a:off x="2573731" y="1957147"/>
            <a:ext cx="2052466" cy="258861"/>
          </a:xfrm>
          <a:custGeom>
            <a:avLst/>
            <a:gdLst/>
            <a:ahLst/>
            <a:cxnLst>
              <a:cxn ang="0">
                <a:pos x="wd2" y="hd2"/>
              </a:cxn>
              <a:cxn ang="5400000">
                <a:pos x="wd2" y="hd2"/>
              </a:cxn>
              <a:cxn ang="10800000">
                <a:pos x="wd2" y="hd2"/>
              </a:cxn>
              <a:cxn ang="16200000">
                <a:pos x="wd2" y="hd2"/>
              </a:cxn>
            </a:cxnLst>
            <a:rect l="0" t="0" r="r" b="b"/>
            <a:pathLst>
              <a:path w="21578" h="21528" extrusionOk="0">
                <a:moveTo>
                  <a:pt x="1418" y="0"/>
                </a:moveTo>
                <a:cubicBezTo>
                  <a:pt x="1357" y="0"/>
                  <a:pt x="1304" y="285"/>
                  <a:pt x="1280" y="726"/>
                </a:cubicBezTo>
                <a:lnTo>
                  <a:pt x="957" y="6717"/>
                </a:lnTo>
                <a:lnTo>
                  <a:pt x="137" y="7311"/>
                </a:lnTo>
                <a:cubicBezTo>
                  <a:pt x="77" y="7355"/>
                  <a:pt x="26" y="7682"/>
                  <a:pt x="8" y="8136"/>
                </a:cubicBezTo>
                <a:cubicBezTo>
                  <a:pt x="-11" y="8591"/>
                  <a:pt x="6" y="9091"/>
                  <a:pt x="51" y="9407"/>
                </a:cubicBezTo>
                <a:lnTo>
                  <a:pt x="671" y="13697"/>
                </a:lnTo>
                <a:lnTo>
                  <a:pt x="487" y="20068"/>
                </a:lnTo>
                <a:cubicBezTo>
                  <a:pt x="474" y="20536"/>
                  <a:pt x="497" y="21025"/>
                  <a:pt x="546" y="21305"/>
                </a:cubicBezTo>
                <a:cubicBezTo>
                  <a:pt x="572" y="21457"/>
                  <a:pt x="605" y="21520"/>
                  <a:pt x="636" y="21520"/>
                </a:cubicBezTo>
                <a:cubicBezTo>
                  <a:pt x="662" y="21520"/>
                  <a:pt x="689" y="21468"/>
                  <a:pt x="713" y="21355"/>
                </a:cubicBezTo>
                <a:lnTo>
                  <a:pt x="1418" y="18005"/>
                </a:lnTo>
                <a:lnTo>
                  <a:pt x="2123" y="21355"/>
                </a:lnTo>
                <a:cubicBezTo>
                  <a:pt x="2175" y="21600"/>
                  <a:pt x="2241" y="21586"/>
                  <a:pt x="2290" y="21305"/>
                </a:cubicBezTo>
                <a:cubicBezTo>
                  <a:pt x="2339" y="21025"/>
                  <a:pt x="2362" y="20536"/>
                  <a:pt x="2348" y="20068"/>
                </a:cubicBezTo>
                <a:lnTo>
                  <a:pt x="2165" y="13697"/>
                </a:lnTo>
                <a:lnTo>
                  <a:pt x="2784" y="9407"/>
                </a:lnTo>
                <a:cubicBezTo>
                  <a:pt x="2830" y="9091"/>
                  <a:pt x="2847" y="8592"/>
                  <a:pt x="2828" y="8136"/>
                </a:cubicBezTo>
                <a:cubicBezTo>
                  <a:pt x="2810" y="7681"/>
                  <a:pt x="2759" y="7354"/>
                  <a:pt x="2699" y="7311"/>
                </a:cubicBezTo>
                <a:lnTo>
                  <a:pt x="1879" y="6717"/>
                </a:lnTo>
                <a:lnTo>
                  <a:pt x="1556" y="726"/>
                </a:lnTo>
                <a:cubicBezTo>
                  <a:pt x="1532" y="285"/>
                  <a:pt x="1478" y="0"/>
                  <a:pt x="1418" y="0"/>
                </a:cubicBezTo>
                <a:close/>
                <a:moveTo>
                  <a:pt x="6103" y="0"/>
                </a:moveTo>
                <a:cubicBezTo>
                  <a:pt x="6043" y="0"/>
                  <a:pt x="5989" y="285"/>
                  <a:pt x="5966" y="726"/>
                </a:cubicBezTo>
                <a:lnTo>
                  <a:pt x="5642" y="6717"/>
                </a:lnTo>
                <a:lnTo>
                  <a:pt x="4823" y="7311"/>
                </a:lnTo>
                <a:cubicBezTo>
                  <a:pt x="4763" y="7355"/>
                  <a:pt x="4712" y="7682"/>
                  <a:pt x="4693" y="8136"/>
                </a:cubicBezTo>
                <a:cubicBezTo>
                  <a:pt x="4675" y="8591"/>
                  <a:pt x="4692" y="9091"/>
                  <a:pt x="4737" y="9407"/>
                </a:cubicBezTo>
                <a:lnTo>
                  <a:pt x="5357" y="13697"/>
                </a:lnTo>
                <a:lnTo>
                  <a:pt x="5173" y="20068"/>
                </a:lnTo>
                <a:cubicBezTo>
                  <a:pt x="5160" y="20536"/>
                  <a:pt x="5182" y="21025"/>
                  <a:pt x="5231" y="21305"/>
                </a:cubicBezTo>
                <a:cubicBezTo>
                  <a:pt x="5258" y="21457"/>
                  <a:pt x="5290" y="21520"/>
                  <a:pt x="5321" y="21520"/>
                </a:cubicBezTo>
                <a:cubicBezTo>
                  <a:pt x="5348" y="21520"/>
                  <a:pt x="5374" y="21468"/>
                  <a:pt x="5398" y="21355"/>
                </a:cubicBezTo>
                <a:lnTo>
                  <a:pt x="6103" y="18005"/>
                </a:lnTo>
                <a:lnTo>
                  <a:pt x="6809" y="21355"/>
                </a:lnTo>
                <a:cubicBezTo>
                  <a:pt x="6860" y="21600"/>
                  <a:pt x="6927" y="21586"/>
                  <a:pt x="6975" y="21305"/>
                </a:cubicBezTo>
                <a:cubicBezTo>
                  <a:pt x="7024" y="21025"/>
                  <a:pt x="7047" y="20536"/>
                  <a:pt x="7034" y="20068"/>
                </a:cubicBezTo>
                <a:lnTo>
                  <a:pt x="6850" y="13697"/>
                </a:lnTo>
                <a:lnTo>
                  <a:pt x="7470" y="9407"/>
                </a:lnTo>
                <a:cubicBezTo>
                  <a:pt x="7515" y="9091"/>
                  <a:pt x="7532" y="8592"/>
                  <a:pt x="7514" y="8136"/>
                </a:cubicBezTo>
                <a:cubicBezTo>
                  <a:pt x="7495" y="7681"/>
                  <a:pt x="7444" y="7354"/>
                  <a:pt x="7384" y="7311"/>
                </a:cubicBezTo>
                <a:lnTo>
                  <a:pt x="6567" y="6717"/>
                </a:lnTo>
                <a:lnTo>
                  <a:pt x="6241" y="726"/>
                </a:lnTo>
                <a:cubicBezTo>
                  <a:pt x="6217" y="285"/>
                  <a:pt x="6164" y="0"/>
                  <a:pt x="6103" y="0"/>
                </a:cubicBezTo>
                <a:close/>
                <a:moveTo>
                  <a:pt x="10789" y="0"/>
                </a:moveTo>
                <a:cubicBezTo>
                  <a:pt x="10729" y="0"/>
                  <a:pt x="10675" y="285"/>
                  <a:pt x="10651" y="726"/>
                </a:cubicBezTo>
                <a:lnTo>
                  <a:pt x="10328" y="6717"/>
                </a:lnTo>
                <a:lnTo>
                  <a:pt x="9508" y="7311"/>
                </a:lnTo>
                <a:cubicBezTo>
                  <a:pt x="9448" y="7355"/>
                  <a:pt x="9398" y="7682"/>
                  <a:pt x="9379" y="8136"/>
                </a:cubicBezTo>
                <a:cubicBezTo>
                  <a:pt x="9360" y="8591"/>
                  <a:pt x="9377" y="9091"/>
                  <a:pt x="9423" y="9407"/>
                </a:cubicBezTo>
                <a:lnTo>
                  <a:pt x="10042" y="13697"/>
                </a:lnTo>
                <a:lnTo>
                  <a:pt x="9859" y="20068"/>
                </a:lnTo>
                <a:cubicBezTo>
                  <a:pt x="9845" y="20536"/>
                  <a:pt x="9868" y="21025"/>
                  <a:pt x="9917" y="21305"/>
                </a:cubicBezTo>
                <a:cubicBezTo>
                  <a:pt x="9943" y="21457"/>
                  <a:pt x="9976" y="21520"/>
                  <a:pt x="10007" y="21520"/>
                </a:cubicBezTo>
                <a:cubicBezTo>
                  <a:pt x="10033" y="21520"/>
                  <a:pt x="10060" y="21468"/>
                  <a:pt x="10084" y="21355"/>
                </a:cubicBezTo>
                <a:lnTo>
                  <a:pt x="10789" y="18005"/>
                </a:lnTo>
                <a:lnTo>
                  <a:pt x="11494" y="21355"/>
                </a:lnTo>
                <a:cubicBezTo>
                  <a:pt x="11546" y="21600"/>
                  <a:pt x="11612" y="21586"/>
                  <a:pt x="11661" y="21305"/>
                </a:cubicBezTo>
                <a:cubicBezTo>
                  <a:pt x="11710" y="21025"/>
                  <a:pt x="11733" y="20536"/>
                  <a:pt x="11719" y="20068"/>
                </a:cubicBezTo>
                <a:lnTo>
                  <a:pt x="11536" y="13697"/>
                </a:lnTo>
                <a:lnTo>
                  <a:pt x="12155" y="9407"/>
                </a:lnTo>
                <a:cubicBezTo>
                  <a:pt x="12201" y="9091"/>
                  <a:pt x="12218" y="8592"/>
                  <a:pt x="12199" y="8136"/>
                </a:cubicBezTo>
                <a:cubicBezTo>
                  <a:pt x="12181" y="7681"/>
                  <a:pt x="12130" y="7354"/>
                  <a:pt x="12070" y="7311"/>
                </a:cubicBezTo>
                <a:lnTo>
                  <a:pt x="11252" y="6717"/>
                </a:lnTo>
                <a:lnTo>
                  <a:pt x="10929" y="726"/>
                </a:lnTo>
                <a:cubicBezTo>
                  <a:pt x="10905" y="285"/>
                  <a:pt x="10849" y="0"/>
                  <a:pt x="10789" y="0"/>
                </a:cubicBezTo>
                <a:close/>
                <a:moveTo>
                  <a:pt x="15475" y="0"/>
                </a:moveTo>
                <a:cubicBezTo>
                  <a:pt x="15414" y="0"/>
                  <a:pt x="15361" y="285"/>
                  <a:pt x="15337" y="726"/>
                </a:cubicBezTo>
                <a:lnTo>
                  <a:pt x="15014" y="6717"/>
                </a:lnTo>
                <a:lnTo>
                  <a:pt x="14194" y="7311"/>
                </a:lnTo>
                <a:cubicBezTo>
                  <a:pt x="14134" y="7355"/>
                  <a:pt x="14083" y="7682"/>
                  <a:pt x="14064" y="8136"/>
                </a:cubicBezTo>
                <a:cubicBezTo>
                  <a:pt x="14046" y="8591"/>
                  <a:pt x="14063" y="9091"/>
                  <a:pt x="14108" y="9407"/>
                </a:cubicBezTo>
                <a:lnTo>
                  <a:pt x="14728" y="13697"/>
                </a:lnTo>
                <a:lnTo>
                  <a:pt x="14544" y="20068"/>
                </a:lnTo>
                <a:cubicBezTo>
                  <a:pt x="14531" y="20536"/>
                  <a:pt x="14554" y="21025"/>
                  <a:pt x="14603" y="21305"/>
                </a:cubicBezTo>
                <a:cubicBezTo>
                  <a:pt x="14629" y="21457"/>
                  <a:pt x="14661" y="21520"/>
                  <a:pt x="14692" y="21520"/>
                </a:cubicBezTo>
                <a:cubicBezTo>
                  <a:pt x="14719" y="21520"/>
                  <a:pt x="14746" y="21468"/>
                  <a:pt x="14769" y="21355"/>
                </a:cubicBezTo>
                <a:lnTo>
                  <a:pt x="15475" y="18005"/>
                </a:lnTo>
                <a:lnTo>
                  <a:pt x="16180" y="21355"/>
                </a:lnTo>
                <a:cubicBezTo>
                  <a:pt x="16231" y="21600"/>
                  <a:pt x="16298" y="21586"/>
                  <a:pt x="16347" y="21305"/>
                </a:cubicBezTo>
                <a:cubicBezTo>
                  <a:pt x="16396" y="21025"/>
                  <a:pt x="16418" y="20536"/>
                  <a:pt x="16405" y="20068"/>
                </a:cubicBezTo>
                <a:lnTo>
                  <a:pt x="16221" y="13697"/>
                </a:lnTo>
                <a:lnTo>
                  <a:pt x="16841" y="9407"/>
                </a:lnTo>
                <a:cubicBezTo>
                  <a:pt x="16886" y="9091"/>
                  <a:pt x="16903" y="8592"/>
                  <a:pt x="16885" y="8136"/>
                </a:cubicBezTo>
                <a:cubicBezTo>
                  <a:pt x="16866" y="7681"/>
                  <a:pt x="16815" y="7354"/>
                  <a:pt x="16755" y="7311"/>
                </a:cubicBezTo>
                <a:lnTo>
                  <a:pt x="15938" y="6717"/>
                </a:lnTo>
                <a:lnTo>
                  <a:pt x="15614" y="726"/>
                </a:lnTo>
                <a:cubicBezTo>
                  <a:pt x="15590" y="285"/>
                  <a:pt x="15535" y="0"/>
                  <a:pt x="15475" y="0"/>
                </a:cubicBezTo>
                <a:close/>
                <a:moveTo>
                  <a:pt x="20160" y="0"/>
                </a:moveTo>
                <a:cubicBezTo>
                  <a:pt x="20100" y="0"/>
                  <a:pt x="20046" y="285"/>
                  <a:pt x="20022" y="726"/>
                </a:cubicBezTo>
                <a:lnTo>
                  <a:pt x="19699" y="6717"/>
                </a:lnTo>
                <a:lnTo>
                  <a:pt x="18879" y="7311"/>
                </a:lnTo>
                <a:cubicBezTo>
                  <a:pt x="18819" y="7355"/>
                  <a:pt x="18769" y="7682"/>
                  <a:pt x="18750" y="8136"/>
                </a:cubicBezTo>
                <a:cubicBezTo>
                  <a:pt x="18731" y="8591"/>
                  <a:pt x="18748" y="9091"/>
                  <a:pt x="18794" y="9407"/>
                </a:cubicBezTo>
                <a:lnTo>
                  <a:pt x="19413" y="13697"/>
                </a:lnTo>
                <a:lnTo>
                  <a:pt x="19230" y="20068"/>
                </a:lnTo>
                <a:cubicBezTo>
                  <a:pt x="19216" y="20536"/>
                  <a:pt x="19239" y="21025"/>
                  <a:pt x="19288" y="21305"/>
                </a:cubicBezTo>
                <a:cubicBezTo>
                  <a:pt x="19314" y="21457"/>
                  <a:pt x="19347" y="21520"/>
                  <a:pt x="19378" y="21520"/>
                </a:cubicBezTo>
                <a:cubicBezTo>
                  <a:pt x="19404" y="21520"/>
                  <a:pt x="19431" y="21468"/>
                  <a:pt x="19455" y="21355"/>
                </a:cubicBezTo>
                <a:lnTo>
                  <a:pt x="20160" y="18005"/>
                </a:lnTo>
                <a:lnTo>
                  <a:pt x="20865" y="21355"/>
                </a:lnTo>
                <a:cubicBezTo>
                  <a:pt x="20917" y="21600"/>
                  <a:pt x="20983" y="21586"/>
                  <a:pt x="21032" y="21305"/>
                </a:cubicBezTo>
                <a:cubicBezTo>
                  <a:pt x="21081" y="21025"/>
                  <a:pt x="21104" y="20536"/>
                  <a:pt x="21091" y="20068"/>
                </a:cubicBezTo>
                <a:lnTo>
                  <a:pt x="20907" y="13697"/>
                </a:lnTo>
                <a:lnTo>
                  <a:pt x="21527" y="9407"/>
                </a:lnTo>
                <a:cubicBezTo>
                  <a:pt x="21572" y="9091"/>
                  <a:pt x="21589" y="8592"/>
                  <a:pt x="21570" y="8136"/>
                </a:cubicBezTo>
                <a:cubicBezTo>
                  <a:pt x="21552" y="7681"/>
                  <a:pt x="21501" y="7354"/>
                  <a:pt x="21441" y="7311"/>
                </a:cubicBezTo>
                <a:lnTo>
                  <a:pt x="20623" y="6717"/>
                </a:lnTo>
                <a:lnTo>
                  <a:pt x="20300" y="726"/>
                </a:lnTo>
                <a:cubicBezTo>
                  <a:pt x="20276" y="285"/>
                  <a:pt x="20221" y="0"/>
                  <a:pt x="20160" y="0"/>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9" name="Rectangle">
            <a:extLst>
              <a:ext uri="{FF2B5EF4-FFF2-40B4-BE49-F238E27FC236}">
                <a16:creationId xmlns:a16="http://schemas.microsoft.com/office/drawing/2014/main" id="{F6D1F5C3-84D9-FF12-D3F0-FEEA42D6B5B6}"/>
              </a:ext>
            </a:extLst>
          </p:cNvPr>
          <p:cNvSpPr/>
          <p:nvPr/>
        </p:nvSpPr>
        <p:spPr>
          <a:xfrm>
            <a:off x="1763982" y="838364"/>
            <a:ext cx="7854287" cy="3932796"/>
          </a:xfrm>
          <a:prstGeom prst="round2DiagRect">
            <a:avLst/>
          </a:prstGeom>
          <a:noFill/>
          <a:ln w="381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F1350-2D12-D7D5-A9F8-3AAE05270628}"/>
            </a:ext>
          </a:extLst>
        </p:cNvPr>
        <p:cNvGrpSpPr/>
        <p:nvPr/>
      </p:nvGrpSpPr>
      <p:grpSpPr>
        <a:xfrm>
          <a:off x="0" y="0"/>
          <a:ext cx="0" cy="0"/>
          <a:chOff x="0" y="0"/>
          <a:chExt cx="0" cy="0"/>
        </a:xfrm>
      </p:grpSpPr>
      <p:sp>
        <p:nvSpPr>
          <p:cNvPr id="9" name="Fluxograma: Cartão 8">
            <a:extLst>
              <a:ext uri="{FF2B5EF4-FFF2-40B4-BE49-F238E27FC236}">
                <a16:creationId xmlns:a16="http://schemas.microsoft.com/office/drawing/2014/main" id="{813B8347-68AC-FD2A-9434-96D1BEEF12ED}"/>
              </a:ext>
            </a:extLst>
          </p:cNvPr>
          <p:cNvSpPr/>
          <p:nvPr/>
        </p:nvSpPr>
        <p:spPr>
          <a:xfrm>
            <a:off x="5953342" y="2101131"/>
            <a:ext cx="4018998" cy="3440161"/>
          </a:xfrm>
          <a:prstGeom prst="flowChartPunchedCard">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6" name="Slide Number">
            <a:extLst>
              <a:ext uri="{FF2B5EF4-FFF2-40B4-BE49-F238E27FC236}">
                <a16:creationId xmlns:a16="http://schemas.microsoft.com/office/drawing/2014/main" id="{53F2E28F-9ADC-18E7-3F9F-04EB324B8472}"/>
              </a:ext>
            </a:extLst>
          </p:cNvPr>
          <p:cNvSpPr txBox="1">
            <a:spLocks noGrp="1"/>
          </p:cNvSpPr>
          <p:nvPr>
            <p:ph type="sldNum" sz="quarter" idx="2"/>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13</a:t>
            </a:fld>
            <a:endParaRPr/>
          </a:p>
        </p:txBody>
      </p:sp>
      <p:sp>
        <p:nvSpPr>
          <p:cNvPr id="147" name="Testimonial">
            <a:extLst>
              <a:ext uri="{FF2B5EF4-FFF2-40B4-BE49-F238E27FC236}">
                <a16:creationId xmlns:a16="http://schemas.microsoft.com/office/drawing/2014/main" id="{F116CF38-B893-E202-D891-A9FC09D9E99D}"/>
              </a:ext>
            </a:extLst>
          </p:cNvPr>
          <p:cNvSpPr txBox="1"/>
          <p:nvPr/>
        </p:nvSpPr>
        <p:spPr>
          <a:xfrm>
            <a:off x="815517" y="813494"/>
            <a:ext cx="2343341" cy="5129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3000" b="1" err="1">
                <a:solidFill>
                  <a:srgbClr val="00AE9D"/>
                </a:solidFill>
                <a:latin typeface="Sicoob Sans" panose="020B0503020204030204" pitchFamily="34" charset="0"/>
              </a:rPr>
              <a:t>Lorem</a:t>
            </a:r>
            <a:r>
              <a:rPr lang="pt-BR" sz="3000" b="1">
                <a:solidFill>
                  <a:srgbClr val="00AE9D"/>
                </a:solidFill>
                <a:latin typeface="Sicoob Sans" panose="020B0503020204030204" pitchFamily="34" charset="0"/>
              </a:rPr>
              <a:t> Ipsum</a:t>
            </a:r>
            <a:endParaRPr sz="3000" b="1">
              <a:solidFill>
                <a:srgbClr val="00AE9D"/>
              </a:solidFill>
              <a:latin typeface="Sicoob Sans" panose="020B0503020204030204" pitchFamily="34" charset="0"/>
            </a:endParaRPr>
          </a:p>
        </p:txBody>
      </p:sp>
      <p:pic>
        <p:nvPicPr>
          <p:cNvPr id="2" name="Gráfico 1">
            <a:extLst>
              <a:ext uri="{FF2B5EF4-FFF2-40B4-BE49-F238E27FC236}">
                <a16:creationId xmlns:a16="http://schemas.microsoft.com/office/drawing/2014/main" id="{4C8606BE-01E4-66EF-0B4A-CCE128EFD2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595" y="6179236"/>
            <a:ext cx="397522" cy="354228"/>
          </a:xfrm>
          <a:prstGeom prst="rect">
            <a:avLst/>
          </a:prstGeom>
        </p:spPr>
      </p:pic>
      <p:sp>
        <p:nvSpPr>
          <p:cNvPr id="3" name="Fluxograma: Cartão 2">
            <a:extLst>
              <a:ext uri="{FF2B5EF4-FFF2-40B4-BE49-F238E27FC236}">
                <a16:creationId xmlns:a16="http://schemas.microsoft.com/office/drawing/2014/main" id="{30C16CE9-4337-8758-AD80-FBCC7B43D6B2}"/>
              </a:ext>
            </a:extLst>
          </p:cNvPr>
          <p:cNvSpPr/>
          <p:nvPr/>
        </p:nvSpPr>
        <p:spPr>
          <a:xfrm>
            <a:off x="1009595" y="2101131"/>
            <a:ext cx="4018998" cy="3440161"/>
          </a:xfrm>
          <a:prstGeom prst="flowChartPunchedCard">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6" name="Olivia Martinez Project Manager GreenTech Solutions">
            <a:extLst>
              <a:ext uri="{FF2B5EF4-FFF2-40B4-BE49-F238E27FC236}">
                <a16:creationId xmlns:a16="http://schemas.microsoft.com/office/drawing/2014/main" id="{3FE2365C-8BCC-56AF-B019-87CB6B088260}"/>
              </a:ext>
            </a:extLst>
          </p:cNvPr>
          <p:cNvSpPr txBox="1"/>
          <p:nvPr/>
        </p:nvSpPr>
        <p:spPr>
          <a:xfrm>
            <a:off x="1516694" y="4826160"/>
            <a:ext cx="1330068" cy="47192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numCol="1" anchor="t">
            <a:spAutoFit/>
          </a:bodyPr>
          <a:lstStyle/>
          <a:p>
            <a:pPr defTabSz="228600">
              <a:spcBef>
                <a:spcPts val="1000"/>
              </a:spcBef>
              <a:defRPr sz="1800">
                <a:solidFill>
                  <a:srgbClr val="F8F6F1"/>
                </a:solidFill>
                <a:latin typeface="Poppins Regular"/>
                <a:ea typeface="Poppins Regular"/>
                <a:cs typeface="Poppins Regular"/>
                <a:sym typeface="Poppins Regular"/>
              </a:defRPr>
            </a:pPr>
            <a:r>
              <a:rPr lang="pt-BR" sz="1100" b="1" i="0" err="1">
                <a:solidFill>
                  <a:schemeClr val="bg1"/>
                </a:solidFill>
                <a:effectLst/>
                <a:latin typeface="Sicoob Sans" panose="020B0503020204030204" pitchFamily="34" charset="0"/>
              </a:rPr>
              <a:t>Lorem</a:t>
            </a:r>
            <a:r>
              <a:rPr lang="pt-BR" sz="1100" b="1" i="0">
                <a:solidFill>
                  <a:schemeClr val="bg1"/>
                </a:solidFill>
                <a:effectLst/>
                <a:latin typeface="Sicoob Sans" panose="020B0503020204030204" pitchFamily="34" charset="0"/>
              </a:rPr>
              <a:t> ipsum </a:t>
            </a:r>
          </a:p>
          <a:p>
            <a:pPr defTabSz="228600">
              <a:spcBef>
                <a:spcPts val="1000"/>
              </a:spcBef>
              <a:defRPr sz="1800">
                <a:solidFill>
                  <a:srgbClr val="F8F6F1"/>
                </a:solidFill>
                <a:latin typeface="Poppins Regular"/>
                <a:ea typeface="Poppins Regular"/>
                <a:cs typeface="Poppins Regular"/>
                <a:sym typeface="Poppins Regular"/>
              </a:defRPr>
            </a:pPr>
            <a:r>
              <a:rPr lang="pt-BR" sz="800" b="0" i="0" err="1">
                <a:solidFill>
                  <a:schemeClr val="bg1"/>
                </a:solidFill>
                <a:effectLst/>
                <a:latin typeface="Sicoob Sans" panose="020B0503020204030204" pitchFamily="34" charset="0"/>
              </a:rPr>
              <a:t>Lorem</a:t>
            </a:r>
            <a:r>
              <a:rPr lang="pt-BR" sz="800" b="0" i="0">
                <a:solidFill>
                  <a:schemeClr val="bg1"/>
                </a:solidFill>
                <a:effectLst/>
                <a:latin typeface="Sicoob Sans" panose="020B0503020204030204" pitchFamily="34" charset="0"/>
              </a:rPr>
              <a:t> ipsum dolor </a:t>
            </a:r>
            <a:r>
              <a:rPr lang="pt-BR" sz="800" b="0" i="0" err="1">
                <a:solidFill>
                  <a:schemeClr val="bg1"/>
                </a:solidFill>
                <a:effectLst/>
                <a:latin typeface="Sicoob Sans" panose="020B0503020204030204" pitchFamily="34" charset="0"/>
              </a:rPr>
              <a:t>sit</a:t>
            </a:r>
            <a:r>
              <a:rPr lang="pt-BR" sz="800" b="0" i="0">
                <a:solidFill>
                  <a:schemeClr val="bg1"/>
                </a:solidFill>
                <a:effectLst/>
                <a:latin typeface="Sicoob Sans" panose="020B0503020204030204" pitchFamily="34" charset="0"/>
              </a:rPr>
              <a:t> amet</a:t>
            </a:r>
            <a:endParaRPr sz="800">
              <a:solidFill>
                <a:schemeClr val="bg1"/>
              </a:solidFill>
              <a:latin typeface="Sicoob Sans" panose="020B0503020204030204" pitchFamily="34" charset="0"/>
            </a:endParaRPr>
          </a:p>
        </p:txBody>
      </p:sp>
      <p:sp>
        <p:nvSpPr>
          <p:cNvPr id="155" name="The HR agency's team training exceeded our expectations. Their innovative approach helped us enhance communication and teamwork among employees, resulting in a more efficient and harmonious work environment. We are incredibly grateful for their assistanc">
            <a:extLst>
              <a:ext uri="{FF2B5EF4-FFF2-40B4-BE49-F238E27FC236}">
                <a16:creationId xmlns:a16="http://schemas.microsoft.com/office/drawing/2014/main" id="{B46E20B3-5089-4D19-5DE4-7F91FD41AC82}"/>
              </a:ext>
            </a:extLst>
          </p:cNvPr>
          <p:cNvSpPr txBox="1"/>
          <p:nvPr/>
        </p:nvSpPr>
        <p:spPr>
          <a:xfrm>
            <a:off x="1516694" y="2625557"/>
            <a:ext cx="3228815" cy="1960665"/>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numCol="1" anchor="t">
            <a:spAutoFit/>
          </a:bodyPr>
          <a:lstStyle>
            <a:lvl1pPr algn="l" defTabSz="457200">
              <a:spcBef>
                <a:spcPts val="2000"/>
              </a:spcBef>
              <a:defRPr sz="2200">
                <a:solidFill>
                  <a:srgbClr val="F8F6F1"/>
                </a:solidFill>
                <a:latin typeface="Poppins Regular"/>
                <a:ea typeface="Poppins Regular"/>
                <a:cs typeface="Poppins Regular"/>
                <a:sym typeface="Poppins Regular"/>
              </a:defRPr>
            </a:lvl1pPr>
          </a:lstStyle>
          <a:p>
            <a:pPr>
              <a:lnSpc>
                <a:spcPct val="150000"/>
              </a:lnSpc>
            </a:pPr>
            <a:r>
              <a:rPr lang="pt-BR" sz="1200" b="0" i="0" err="1">
                <a:solidFill>
                  <a:srgbClr val="003641"/>
                </a:solidFill>
                <a:effectLst/>
                <a:latin typeface="Sicoob Sans" panose="020B0503020204030204" pitchFamily="34" charset="0"/>
              </a:rPr>
              <a:t>Lorem</a:t>
            </a:r>
            <a:r>
              <a:rPr lang="pt-BR" sz="1200" b="0" i="0">
                <a:solidFill>
                  <a:srgbClr val="003641"/>
                </a:solidFill>
                <a:effectLst/>
                <a:latin typeface="Sicoob Sans" panose="020B0503020204030204" pitchFamily="34" charset="0"/>
              </a:rPr>
              <a:t> ipsum dolor </a:t>
            </a:r>
            <a:r>
              <a:rPr lang="pt-BR" sz="1200" b="0" i="0" err="1">
                <a:solidFill>
                  <a:srgbClr val="003641"/>
                </a:solidFill>
                <a:effectLst/>
                <a:latin typeface="Sicoob Sans" panose="020B0503020204030204" pitchFamily="34" charset="0"/>
              </a:rPr>
              <a:t>sit</a:t>
            </a:r>
            <a:r>
              <a:rPr lang="pt-BR" sz="1200" b="0" i="0">
                <a:solidFill>
                  <a:srgbClr val="003641"/>
                </a:solidFill>
                <a:effectLst/>
                <a:latin typeface="Sicoob Sans" panose="020B0503020204030204" pitchFamily="34" charset="0"/>
              </a:rPr>
              <a:t> amet, </a:t>
            </a:r>
            <a:r>
              <a:rPr lang="pt-BR" sz="1200" b="0" i="0" err="1">
                <a:solidFill>
                  <a:srgbClr val="003641"/>
                </a:solidFill>
                <a:effectLst/>
                <a:latin typeface="Sicoob Sans" panose="020B0503020204030204" pitchFamily="34" charset="0"/>
              </a:rPr>
              <a:t>consectetur</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adipiscing</a:t>
            </a:r>
            <a:r>
              <a:rPr lang="pt-BR" sz="1200" b="0" i="0">
                <a:solidFill>
                  <a:srgbClr val="003641"/>
                </a:solidFill>
                <a:effectLst/>
                <a:latin typeface="Sicoob Sans" panose="020B0503020204030204" pitchFamily="34" charset="0"/>
              </a:rPr>
              <a:t> elit. </a:t>
            </a:r>
            <a:r>
              <a:rPr lang="pt-BR" sz="1200" b="0" i="0" err="1">
                <a:solidFill>
                  <a:srgbClr val="003641"/>
                </a:solidFill>
                <a:effectLst/>
                <a:latin typeface="Sicoob Sans" panose="020B0503020204030204" pitchFamily="34" charset="0"/>
              </a:rPr>
              <a:t>Sed</a:t>
            </a:r>
            <a:r>
              <a:rPr lang="pt-BR" sz="1200" b="0" i="0">
                <a:solidFill>
                  <a:srgbClr val="003641"/>
                </a:solidFill>
                <a:effectLst/>
                <a:latin typeface="Sicoob Sans" panose="020B0503020204030204" pitchFamily="34" charset="0"/>
              </a:rPr>
              <a:t> ut </a:t>
            </a:r>
            <a:r>
              <a:rPr lang="pt-BR" sz="1200" b="0" i="0" err="1">
                <a:solidFill>
                  <a:srgbClr val="003641"/>
                </a:solidFill>
                <a:effectLst/>
                <a:latin typeface="Sicoob Sans" panose="020B0503020204030204" pitchFamily="34" charset="0"/>
              </a:rPr>
              <a:t>purus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eget</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odio</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viverra</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condimentum</a:t>
            </a:r>
            <a:r>
              <a:rPr lang="pt-BR" sz="1200" b="0" i="0">
                <a:solidFill>
                  <a:srgbClr val="003641"/>
                </a:solidFill>
                <a:effectLst/>
                <a:latin typeface="Sicoob Sans" panose="020B0503020204030204" pitchFamily="34" charset="0"/>
              </a:rPr>
              <a:t> et a </a:t>
            </a:r>
            <a:r>
              <a:rPr lang="pt-BR" sz="1200" b="0" i="0" err="1">
                <a:solidFill>
                  <a:srgbClr val="003641"/>
                </a:solidFill>
                <a:effectLst/>
                <a:latin typeface="Sicoob Sans" panose="020B0503020204030204" pitchFamily="34" charset="0"/>
              </a:rPr>
              <a:t>lectus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Integer</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placerat</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fringilla</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ligula</a:t>
            </a:r>
            <a:r>
              <a:rPr lang="pt-BR" sz="1200" b="0" i="0">
                <a:solidFill>
                  <a:srgbClr val="003641"/>
                </a:solidFill>
                <a:effectLst/>
                <a:latin typeface="Sicoob Sans" panose="020B0503020204030204" pitchFamily="34" charset="0"/>
              </a:rPr>
              <a:t>, ac </a:t>
            </a:r>
            <a:r>
              <a:rPr lang="pt-BR" sz="1200" b="0" i="0" err="1">
                <a:solidFill>
                  <a:srgbClr val="003641"/>
                </a:solidFill>
                <a:effectLst/>
                <a:latin typeface="Sicoob Sans" panose="020B0503020204030204" pitchFamily="34" charset="0"/>
              </a:rPr>
              <a:t>ullamcorper</a:t>
            </a:r>
            <a:r>
              <a:rPr lang="pt-BR" sz="1200" b="0" i="0">
                <a:solidFill>
                  <a:srgbClr val="003641"/>
                </a:solidFill>
                <a:effectLst/>
                <a:latin typeface="Sicoob Sans" panose="020B0503020204030204" pitchFamily="34" charset="0"/>
              </a:rPr>
              <a:t> nulla </a:t>
            </a:r>
            <a:r>
              <a:rPr lang="pt-BR" sz="1200" b="0" i="0" err="1">
                <a:solidFill>
                  <a:srgbClr val="003641"/>
                </a:solidFill>
                <a:effectLst/>
                <a:latin typeface="Sicoob Sans" panose="020B0503020204030204" pitchFamily="34" charset="0"/>
              </a:rPr>
              <a:t>varius</a:t>
            </a:r>
            <a:r>
              <a:rPr lang="pt-BR" sz="1200" b="0" i="0">
                <a:solidFill>
                  <a:srgbClr val="003641"/>
                </a:solidFill>
                <a:effectLst/>
                <a:latin typeface="Sicoob Sans" panose="020B0503020204030204" pitchFamily="34" charset="0"/>
              </a:rPr>
              <a:t> vel. </a:t>
            </a:r>
            <a:r>
              <a:rPr lang="pt-BR" sz="1200" b="0" i="0" err="1">
                <a:solidFill>
                  <a:srgbClr val="003641"/>
                </a:solidFill>
                <a:effectLst/>
                <a:latin typeface="Sicoob Sans" panose="020B0503020204030204" pitchFamily="34" charset="0"/>
              </a:rPr>
              <a:t>Sed</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sit</a:t>
            </a:r>
            <a:r>
              <a:rPr lang="pt-BR" sz="1200" b="0" i="0">
                <a:solidFill>
                  <a:srgbClr val="003641"/>
                </a:solidFill>
                <a:effectLst/>
                <a:latin typeface="Sicoob Sans" panose="020B0503020204030204" pitchFamily="34" charset="0"/>
              </a:rPr>
              <a:t> amet erat </a:t>
            </a:r>
            <a:r>
              <a:rPr lang="pt-BR" sz="1200" b="0" i="0" err="1">
                <a:solidFill>
                  <a:srgbClr val="003641"/>
                </a:solidFill>
                <a:effectLst/>
                <a:latin typeface="Sicoob Sans" panose="020B0503020204030204" pitchFamily="34" charset="0"/>
              </a:rPr>
              <a:t>vel</a:t>
            </a:r>
            <a:r>
              <a:rPr lang="pt-BR" sz="1200" b="0" i="0">
                <a:solidFill>
                  <a:srgbClr val="003641"/>
                </a:solidFill>
                <a:effectLst/>
                <a:latin typeface="Sicoob Sans" panose="020B0503020204030204" pitchFamily="34" charset="0"/>
              </a:rPr>
              <a:t> libero </a:t>
            </a:r>
            <a:r>
              <a:rPr lang="pt-BR" sz="1200" b="0" i="0" err="1">
                <a:solidFill>
                  <a:srgbClr val="003641"/>
                </a:solidFill>
                <a:effectLst/>
                <a:latin typeface="Sicoob Sans" panose="020B0503020204030204" pitchFamily="34" charset="0"/>
              </a:rPr>
              <a:t>ultricies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ultricies</a:t>
            </a:r>
            <a:r>
              <a:rPr lang="pt-BR" sz="1200" b="0" i="0">
                <a:solidFill>
                  <a:srgbClr val="003641"/>
                </a:solidFill>
                <a:effectLst/>
                <a:latin typeface="Sicoob Sans" panose="020B0503020204030204" pitchFamily="34" charset="0"/>
              </a:rPr>
              <a:t>. Nam </a:t>
            </a:r>
            <a:r>
              <a:rPr lang="pt-BR" sz="1200" b="0" i="0" err="1">
                <a:solidFill>
                  <a:srgbClr val="003641"/>
                </a:solidFill>
                <a:effectLst/>
                <a:latin typeface="Sicoob Sans" panose="020B0503020204030204" pitchFamily="34" charset="0"/>
              </a:rPr>
              <a:t>sit</a:t>
            </a:r>
            <a:r>
              <a:rPr lang="pt-BR" sz="1200" b="0" i="0">
                <a:solidFill>
                  <a:srgbClr val="003641"/>
                </a:solidFill>
                <a:effectLst/>
                <a:latin typeface="Sicoob Sans" panose="020B0503020204030204" pitchFamily="34" charset="0"/>
              </a:rPr>
              <a:t> amet </a:t>
            </a:r>
            <a:r>
              <a:rPr lang="pt-BR" sz="1200" b="0" i="0" err="1">
                <a:solidFill>
                  <a:srgbClr val="003641"/>
                </a:solidFill>
                <a:effectLst/>
                <a:latin typeface="Sicoob Sans" panose="020B0503020204030204" pitchFamily="34" charset="0"/>
              </a:rPr>
              <a:t>felis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nec</a:t>
            </a:r>
            <a:r>
              <a:rPr lang="pt-BR" sz="1200" b="0" i="0">
                <a:solidFill>
                  <a:srgbClr val="003641"/>
                </a:solidFill>
                <a:effectLst/>
                <a:latin typeface="Sicoob Sans" panose="020B0503020204030204" pitchFamily="34" charset="0"/>
              </a:rPr>
              <a:t> nulla </a:t>
            </a:r>
            <a:r>
              <a:rPr lang="pt-BR" sz="1200" b="0" i="0" err="1">
                <a:solidFill>
                  <a:srgbClr val="003641"/>
                </a:solidFill>
                <a:effectLst/>
                <a:latin typeface="Sicoob Sans" panose="020B0503020204030204" pitchFamily="34" charset="0"/>
              </a:rPr>
              <a:t>lacinia</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dapibus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nec</a:t>
            </a:r>
            <a:r>
              <a:rPr lang="pt-BR" sz="1200" b="0" i="0">
                <a:solidFill>
                  <a:srgbClr val="003641"/>
                </a:solidFill>
                <a:effectLst/>
                <a:latin typeface="Sicoob Sans" panose="020B0503020204030204" pitchFamily="34" charset="0"/>
              </a:rPr>
              <a:t> et mi. </a:t>
            </a:r>
            <a:r>
              <a:rPr lang="pt-BR" sz="1200" b="0" i="0" err="1">
                <a:solidFill>
                  <a:srgbClr val="003641"/>
                </a:solidFill>
                <a:effectLst/>
                <a:latin typeface="Sicoob Sans" panose="020B0503020204030204" pitchFamily="34" charset="0"/>
              </a:rPr>
              <a:t>Proin</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vel</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tincidunt</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tortor</a:t>
            </a:r>
            <a:r>
              <a:rPr lang="pt-BR" sz="1200" b="0" i="0">
                <a:solidFill>
                  <a:srgbClr val="003641"/>
                </a:solidFill>
                <a:effectLst/>
                <a:latin typeface="Sicoob Sans" panose="020B0503020204030204" pitchFamily="34" charset="0"/>
              </a:rPr>
              <a:t>. </a:t>
            </a:r>
            <a:endParaRPr lang="pt-BR" sz="1200">
              <a:solidFill>
                <a:srgbClr val="003641"/>
              </a:solidFill>
              <a:latin typeface="Sicoob Sans" panose="020B0503020204030204" pitchFamily="34" charset="0"/>
            </a:endParaRPr>
          </a:p>
        </p:txBody>
      </p:sp>
      <p:sp>
        <p:nvSpPr>
          <p:cNvPr id="157" name="Freeform 81">
            <a:extLst>
              <a:ext uri="{FF2B5EF4-FFF2-40B4-BE49-F238E27FC236}">
                <a16:creationId xmlns:a16="http://schemas.microsoft.com/office/drawing/2014/main" id="{9D0C68E2-1A63-EBE4-D44E-EB03A99C4D5A}"/>
              </a:ext>
            </a:extLst>
          </p:cNvPr>
          <p:cNvSpPr/>
          <p:nvPr/>
        </p:nvSpPr>
        <p:spPr>
          <a:xfrm>
            <a:off x="4379893" y="1863479"/>
            <a:ext cx="731232" cy="515892"/>
          </a:xfrm>
          <a:custGeom>
            <a:avLst/>
            <a:gdLst/>
            <a:ahLst/>
            <a:cxnLst>
              <a:cxn ang="0">
                <a:pos x="wd2" y="hd2"/>
              </a:cxn>
              <a:cxn ang="5400000">
                <a:pos x="wd2" y="hd2"/>
              </a:cxn>
              <a:cxn ang="10800000">
                <a:pos x="wd2" y="hd2"/>
              </a:cxn>
              <a:cxn ang="16200000">
                <a:pos x="wd2" y="hd2"/>
              </a:cxn>
            </a:cxnLst>
            <a:rect l="0" t="0" r="r" b="b"/>
            <a:pathLst>
              <a:path w="21600" h="21585" extrusionOk="0">
                <a:moveTo>
                  <a:pt x="4509" y="39"/>
                </a:moveTo>
                <a:cubicBezTo>
                  <a:pt x="3455" y="203"/>
                  <a:pt x="2455" y="825"/>
                  <a:pt x="1661" y="1835"/>
                </a:cubicBezTo>
                <a:cubicBezTo>
                  <a:pt x="603" y="3191"/>
                  <a:pt x="0" y="5130"/>
                  <a:pt x="0" y="7149"/>
                </a:cubicBezTo>
                <a:cubicBezTo>
                  <a:pt x="0" y="10514"/>
                  <a:pt x="1689" y="13461"/>
                  <a:pt x="4036" y="14094"/>
                </a:cubicBezTo>
                <a:cubicBezTo>
                  <a:pt x="3561" y="15786"/>
                  <a:pt x="2807" y="17466"/>
                  <a:pt x="1807" y="19078"/>
                </a:cubicBezTo>
                <a:cubicBezTo>
                  <a:pt x="1490" y="19587"/>
                  <a:pt x="1445" y="20312"/>
                  <a:pt x="1705" y="20883"/>
                </a:cubicBezTo>
                <a:cubicBezTo>
                  <a:pt x="1906" y="21332"/>
                  <a:pt x="2241" y="21585"/>
                  <a:pt x="2601" y="21585"/>
                </a:cubicBezTo>
                <a:cubicBezTo>
                  <a:pt x="2702" y="21585"/>
                  <a:pt x="2799" y="21574"/>
                  <a:pt x="2899" y="21523"/>
                </a:cubicBezTo>
                <a:cubicBezTo>
                  <a:pt x="5016" y="20646"/>
                  <a:pt x="9967" y="17535"/>
                  <a:pt x="10104" y="7562"/>
                </a:cubicBezTo>
                <a:cubicBezTo>
                  <a:pt x="10155" y="3717"/>
                  <a:pt x="8165" y="417"/>
                  <a:pt x="5580" y="39"/>
                </a:cubicBezTo>
                <a:cubicBezTo>
                  <a:pt x="5222" y="-11"/>
                  <a:pt x="4861" y="-15"/>
                  <a:pt x="4509" y="39"/>
                </a:cubicBezTo>
                <a:close/>
                <a:moveTo>
                  <a:pt x="16005" y="39"/>
                </a:moveTo>
                <a:cubicBezTo>
                  <a:pt x="14953" y="203"/>
                  <a:pt x="13958" y="825"/>
                  <a:pt x="13164" y="1835"/>
                </a:cubicBezTo>
                <a:cubicBezTo>
                  <a:pt x="12106" y="3191"/>
                  <a:pt x="11496" y="5130"/>
                  <a:pt x="11496" y="7149"/>
                </a:cubicBezTo>
                <a:cubicBezTo>
                  <a:pt x="11496" y="10514"/>
                  <a:pt x="13185" y="13461"/>
                  <a:pt x="15532" y="14094"/>
                </a:cubicBezTo>
                <a:cubicBezTo>
                  <a:pt x="15056" y="15786"/>
                  <a:pt x="14303" y="17466"/>
                  <a:pt x="13302" y="19078"/>
                </a:cubicBezTo>
                <a:cubicBezTo>
                  <a:pt x="12986" y="19587"/>
                  <a:pt x="12948" y="20312"/>
                  <a:pt x="13208" y="20883"/>
                </a:cubicBezTo>
                <a:cubicBezTo>
                  <a:pt x="13409" y="21332"/>
                  <a:pt x="13737" y="21585"/>
                  <a:pt x="14096" y="21585"/>
                </a:cubicBezTo>
                <a:cubicBezTo>
                  <a:pt x="14197" y="21585"/>
                  <a:pt x="14302" y="21574"/>
                  <a:pt x="14402" y="21523"/>
                </a:cubicBezTo>
                <a:cubicBezTo>
                  <a:pt x="16519" y="20646"/>
                  <a:pt x="21463" y="17535"/>
                  <a:pt x="21600" y="7562"/>
                </a:cubicBezTo>
                <a:lnTo>
                  <a:pt x="21600" y="7417"/>
                </a:lnTo>
                <a:cubicBezTo>
                  <a:pt x="21600" y="3634"/>
                  <a:pt x="19632" y="417"/>
                  <a:pt x="17069" y="39"/>
                </a:cubicBezTo>
                <a:cubicBezTo>
                  <a:pt x="16712" y="-11"/>
                  <a:pt x="16356" y="-15"/>
                  <a:pt x="16005" y="39"/>
                </a:cubicBezTo>
                <a:close/>
              </a:path>
            </a:pathLst>
          </a:custGeom>
          <a:solidFill>
            <a:srgbClr val="00364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12" name="Picture Placeholder 5">
            <a:extLst>
              <a:ext uri="{FF2B5EF4-FFF2-40B4-BE49-F238E27FC236}">
                <a16:creationId xmlns:a16="http://schemas.microsoft.com/office/drawing/2014/main" id="{7223CF86-9EEC-142C-59C4-7B9E752F0744}"/>
              </a:ext>
            </a:extLst>
          </p:cNvPr>
          <p:cNvSpPr txBox="1">
            <a:spLocks/>
          </p:cNvSpPr>
          <p:nvPr/>
        </p:nvSpPr>
        <p:spPr>
          <a:xfrm>
            <a:off x="6460441" y="4832408"/>
            <a:ext cx="522000" cy="522000"/>
          </a:xfrm>
          <a:prstGeom prst="ellipse">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7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t-BR" sz="400">
              <a:latin typeface="Sicoob Sans RC3" panose="020B0503020204030204" pitchFamily="34" charset="0"/>
            </a:endParaRPr>
          </a:p>
        </p:txBody>
      </p:sp>
      <p:sp>
        <p:nvSpPr>
          <p:cNvPr id="13" name="Olivia Martinez Project Manager GreenTech Solutions">
            <a:extLst>
              <a:ext uri="{FF2B5EF4-FFF2-40B4-BE49-F238E27FC236}">
                <a16:creationId xmlns:a16="http://schemas.microsoft.com/office/drawing/2014/main" id="{27BF4717-6C18-D8B2-B92C-72CFCF0EFFF3}"/>
              </a:ext>
            </a:extLst>
          </p:cNvPr>
          <p:cNvSpPr txBox="1"/>
          <p:nvPr/>
        </p:nvSpPr>
        <p:spPr>
          <a:xfrm>
            <a:off x="6460441" y="4826160"/>
            <a:ext cx="1330068" cy="471924"/>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numCol="1" anchor="t">
            <a:spAutoFit/>
          </a:bodyPr>
          <a:lstStyle/>
          <a:p>
            <a:pPr defTabSz="228600">
              <a:spcBef>
                <a:spcPts val="1000"/>
              </a:spcBef>
              <a:defRPr sz="1800">
                <a:solidFill>
                  <a:srgbClr val="F8F6F1"/>
                </a:solidFill>
                <a:latin typeface="Poppins Regular"/>
                <a:ea typeface="Poppins Regular"/>
                <a:cs typeface="Poppins Regular"/>
                <a:sym typeface="Poppins Regular"/>
              </a:defRPr>
            </a:pPr>
            <a:r>
              <a:rPr lang="pt-BR" sz="1100" b="1" i="0" err="1">
                <a:solidFill>
                  <a:schemeClr val="bg1"/>
                </a:solidFill>
                <a:effectLst/>
                <a:latin typeface="Sicoob Sans" panose="020B0503020204030204" pitchFamily="34" charset="0"/>
              </a:rPr>
              <a:t>Lorem</a:t>
            </a:r>
            <a:r>
              <a:rPr lang="pt-BR" sz="1100" b="1" i="0">
                <a:solidFill>
                  <a:schemeClr val="bg1"/>
                </a:solidFill>
                <a:effectLst/>
                <a:latin typeface="Sicoob Sans" panose="020B0503020204030204" pitchFamily="34" charset="0"/>
              </a:rPr>
              <a:t> ipsum </a:t>
            </a:r>
          </a:p>
          <a:p>
            <a:pPr defTabSz="228600">
              <a:spcBef>
                <a:spcPts val="1000"/>
              </a:spcBef>
              <a:defRPr sz="1800">
                <a:solidFill>
                  <a:srgbClr val="F8F6F1"/>
                </a:solidFill>
                <a:latin typeface="Poppins Regular"/>
                <a:ea typeface="Poppins Regular"/>
                <a:cs typeface="Poppins Regular"/>
                <a:sym typeface="Poppins Regular"/>
              </a:defRPr>
            </a:pPr>
            <a:r>
              <a:rPr lang="pt-BR" sz="800" b="0" i="0" err="1">
                <a:solidFill>
                  <a:schemeClr val="bg1"/>
                </a:solidFill>
                <a:effectLst/>
                <a:latin typeface="Sicoob Sans" panose="020B0503020204030204" pitchFamily="34" charset="0"/>
              </a:rPr>
              <a:t>Lorem</a:t>
            </a:r>
            <a:r>
              <a:rPr lang="pt-BR" sz="800" b="0" i="0">
                <a:solidFill>
                  <a:schemeClr val="bg1"/>
                </a:solidFill>
                <a:effectLst/>
                <a:latin typeface="Sicoob Sans" panose="020B0503020204030204" pitchFamily="34" charset="0"/>
              </a:rPr>
              <a:t> ipsum dolor </a:t>
            </a:r>
            <a:r>
              <a:rPr lang="pt-BR" sz="800" b="0" i="0" err="1">
                <a:solidFill>
                  <a:schemeClr val="bg1"/>
                </a:solidFill>
                <a:effectLst/>
                <a:latin typeface="Sicoob Sans" panose="020B0503020204030204" pitchFamily="34" charset="0"/>
              </a:rPr>
              <a:t>sit</a:t>
            </a:r>
            <a:r>
              <a:rPr lang="pt-BR" sz="800" b="0" i="0">
                <a:solidFill>
                  <a:schemeClr val="bg1"/>
                </a:solidFill>
                <a:effectLst/>
                <a:latin typeface="Sicoob Sans" panose="020B0503020204030204" pitchFamily="34" charset="0"/>
              </a:rPr>
              <a:t> amet</a:t>
            </a:r>
            <a:endParaRPr sz="800">
              <a:solidFill>
                <a:schemeClr val="bg1"/>
              </a:solidFill>
              <a:latin typeface="Sicoob Sans" panose="020B0503020204030204" pitchFamily="34" charset="0"/>
            </a:endParaRPr>
          </a:p>
        </p:txBody>
      </p:sp>
      <p:sp>
        <p:nvSpPr>
          <p:cNvPr id="14" name="The HR agency's team training exceeded our expectations. Their innovative approach helped us enhance communication and teamwork among employees, resulting in a more efficient and harmonious work environment. We are incredibly grateful for their assistanc">
            <a:extLst>
              <a:ext uri="{FF2B5EF4-FFF2-40B4-BE49-F238E27FC236}">
                <a16:creationId xmlns:a16="http://schemas.microsoft.com/office/drawing/2014/main" id="{93206B3A-451F-E18A-8E40-355578544665}"/>
              </a:ext>
            </a:extLst>
          </p:cNvPr>
          <p:cNvSpPr txBox="1"/>
          <p:nvPr/>
        </p:nvSpPr>
        <p:spPr>
          <a:xfrm>
            <a:off x="6460441" y="2625557"/>
            <a:ext cx="3228815" cy="1960665"/>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numCol="1" anchor="t">
            <a:spAutoFit/>
          </a:bodyPr>
          <a:lstStyle>
            <a:lvl1pPr algn="l" defTabSz="457200">
              <a:spcBef>
                <a:spcPts val="2000"/>
              </a:spcBef>
              <a:defRPr sz="2200">
                <a:solidFill>
                  <a:srgbClr val="F8F6F1"/>
                </a:solidFill>
                <a:latin typeface="Poppins Regular"/>
                <a:ea typeface="Poppins Regular"/>
                <a:cs typeface="Poppins Regular"/>
                <a:sym typeface="Poppins Regular"/>
              </a:defRPr>
            </a:lvl1pPr>
          </a:lstStyle>
          <a:p>
            <a:pPr>
              <a:lnSpc>
                <a:spcPct val="150000"/>
              </a:lnSpc>
            </a:pPr>
            <a:r>
              <a:rPr lang="pt-BR" sz="1200" b="0" i="0" err="1">
                <a:solidFill>
                  <a:srgbClr val="003641"/>
                </a:solidFill>
                <a:effectLst/>
                <a:latin typeface="Sicoob Sans" panose="020B0503020204030204" pitchFamily="34" charset="0"/>
              </a:rPr>
              <a:t>Lorem</a:t>
            </a:r>
            <a:r>
              <a:rPr lang="pt-BR" sz="1200" b="0" i="0">
                <a:solidFill>
                  <a:srgbClr val="003641"/>
                </a:solidFill>
                <a:effectLst/>
                <a:latin typeface="Sicoob Sans" panose="020B0503020204030204" pitchFamily="34" charset="0"/>
              </a:rPr>
              <a:t> ipsum dolor </a:t>
            </a:r>
            <a:r>
              <a:rPr lang="pt-BR" sz="1200" b="0" i="0" err="1">
                <a:solidFill>
                  <a:srgbClr val="003641"/>
                </a:solidFill>
                <a:effectLst/>
                <a:latin typeface="Sicoob Sans" panose="020B0503020204030204" pitchFamily="34" charset="0"/>
              </a:rPr>
              <a:t>sit</a:t>
            </a:r>
            <a:r>
              <a:rPr lang="pt-BR" sz="1200" b="0" i="0">
                <a:solidFill>
                  <a:srgbClr val="003641"/>
                </a:solidFill>
                <a:effectLst/>
                <a:latin typeface="Sicoob Sans" panose="020B0503020204030204" pitchFamily="34" charset="0"/>
              </a:rPr>
              <a:t> amet, </a:t>
            </a:r>
            <a:r>
              <a:rPr lang="pt-BR" sz="1200" b="0" i="0" err="1">
                <a:solidFill>
                  <a:srgbClr val="003641"/>
                </a:solidFill>
                <a:effectLst/>
                <a:latin typeface="Sicoob Sans" panose="020B0503020204030204" pitchFamily="34" charset="0"/>
              </a:rPr>
              <a:t>consectetur</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adipiscing</a:t>
            </a:r>
            <a:r>
              <a:rPr lang="pt-BR" sz="1200" b="0" i="0">
                <a:solidFill>
                  <a:srgbClr val="003641"/>
                </a:solidFill>
                <a:effectLst/>
                <a:latin typeface="Sicoob Sans" panose="020B0503020204030204" pitchFamily="34" charset="0"/>
              </a:rPr>
              <a:t> elit. </a:t>
            </a:r>
            <a:r>
              <a:rPr lang="pt-BR" sz="1200" b="0" i="0" err="1">
                <a:solidFill>
                  <a:srgbClr val="003641"/>
                </a:solidFill>
                <a:effectLst/>
                <a:latin typeface="Sicoob Sans" panose="020B0503020204030204" pitchFamily="34" charset="0"/>
              </a:rPr>
              <a:t>Sed</a:t>
            </a:r>
            <a:r>
              <a:rPr lang="pt-BR" sz="1200" b="0" i="0">
                <a:solidFill>
                  <a:srgbClr val="003641"/>
                </a:solidFill>
                <a:effectLst/>
                <a:latin typeface="Sicoob Sans" panose="020B0503020204030204" pitchFamily="34" charset="0"/>
              </a:rPr>
              <a:t> ut </a:t>
            </a:r>
            <a:r>
              <a:rPr lang="pt-BR" sz="1200" b="0" i="0" err="1">
                <a:solidFill>
                  <a:srgbClr val="003641"/>
                </a:solidFill>
                <a:effectLst/>
                <a:latin typeface="Sicoob Sans" panose="020B0503020204030204" pitchFamily="34" charset="0"/>
              </a:rPr>
              <a:t>purus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eget</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odio</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viverra</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condimentum</a:t>
            </a:r>
            <a:r>
              <a:rPr lang="pt-BR" sz="1200" b="0" i="0">
                <a:solidFill>
                  <a:srgbClr val="003641"/>
                </a:solidFill>
                <a:effectLst/>
                <a:latin typeface="Sicoob Sans" panose="020B0503020204030204" pitchFamily="34" charset="0"/>
              </a:rPr>
              <a:t> et a </a:t>
            </a:r>
            <a:r>
              <a:rPr lang="pt-BR" sz="1200" b="0" i="0" err="1">
                <a:solidFill>
                  <a:srgbClr val="003641"/>
                </a:solidFill>
                <a:effectLst/>
                <a:latin typeface="Sicoob Sans" panose="020B0503020204030204" pitchFamily="34" charset="0"/>
              </a:rPr>
              <a:t>lectus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Integer</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placerat</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fringilla</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ligula</a:t>
            </a:r>
            <a:r>
              <a:rPr lang="pt-BR" sz="1200" b="0" i="0">
                <a:solidFill>
                  <a:srgbClr val="003641"/>
                </a:solidFill>
                <a:effectLst/>
                <a:latin typeface="Sicoob Sans" panose="020B0503020204030204" pitchFamily="34" charset="0"/>
              </a:rPr>
              <a:t>, ac </a:t>
            </a:r>
            <a:r>
              <a:rPr lang="pt-BR" sz="1200" b="0" i="0" err="1">
                <a:solidFill>
                  <a:srgbClr val="003641"/>
                </a:solidFill>
                <a:effectLst/>
                <a:latin typeface="Sicoob Sans" panose="020B0503020204030204" pitchFamily="34" charset="0"/>
              </a:rPr>
              <a:t>ullamcorper</a:t>
            </a:r>
            <a:r>
              <a:rPr lang="pt-BR" sz="1200" b="0" i="0">
                <a:solidFill>
                  <a:srgbClr val="003641"/>
                </a:solidFill>
                <a:effectLst/>
                <a:latin typeface="Sicoob Sans" panose="020B0503020204030204" pitchFamily="34" charset="0"/>
              </a:rPr>
              <a:t> nulla </a:t>
            </a:r>
            <a:r>
              <a:rPr lang="pt-BR" sz="1200" b="0" i="0" err="1">
                <a:solidFill>
                  <a:srgbClr val="003641"/>
                </a:solidFill>
                <a:effectLst/>
                <a:latin typeface="Sicoob Sans" panose="020B0503020204030204" pitchFamily="34" charset="0"/>
              </a:rPr>
              <a:t>varius</a:t>
            </a:r>
            <a:r>
              <a:rPr lang="pt-BR" sz="1200" b="0" i="0">
                <a:solidFill>
                  <a:srgbClr val="003641"/>
                </a:solidFill>
                <a:effectLst/>
                <a:latin typeface="Sicoob Sans" panose="020B0503020204030204" pitchFamily="34" charset="0"/>
              </a:rPr>
              <a:t> vel. </a:t>
            </a:r>
            <a:r>
              <a:rPr lang="pt-BR" sz="1200" b="0" i="0" err="1">
                <a:solidFill>
                  <a:srgbClr val="003641"/>
                </a:solidFill>
                <a:effectLst/>
                <a:latin typeface="Sicoob Sans" panose="020B0503020204030204" pitchFamily="34" charset="0"/>
              </a:rPr>
              <a:t>Sed</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sit</a:t>
            </a:r>
            <a:r>
              <a:rPr lang="pt-BR" sz="1200" b="0" i="0">
                <a:solidFill>
                  <a:srgbClr val="003641"/>
                </a:solidFill>
                <a:effectLst/>
                <a:latin typeface="Sicoob Sans" panose="020B0503020204030204" pitchFamily="34" charset="0"/>
              </a:rPr>
              <a:t> amet erat </a:t>
            </a:r>
            <a:r>
              <a:rPr lang="pt-BR" sz="1200" b="0" i="0" err="1">
                <a:solidFill>
                  <a:srgbClr val="003641"/>
                </a:solidFill>
                <a:effectLst/>
                <a:latin typeface="Sicoob Sans" panose="020B0503020204030204" pitchFamily="34" charset="0"/>
              </a:rPr>
              <a:t>vel</a:t>
            </a:r>
            <a:r>
              <a:rPr lang="pt-BR" sz="1200" b="0" i="0">
                <a:solidFill>
                  <a:srgbClr val="003641"/>
                </a:solidFill>
                <a:effectLst/>
                <a:latin typeface="Sicoob Sans" panose="020B0503020204030204" pitchFamily="34" charset="0"/>
              </a:rPr>
              <a:t> libero </a:t>
            </a:r>
            <a:r>
              <a:rPr lang="pt-BR" sz="1200" b="0" i="0" err="1">
                <a:solidFill>
                  <a:srgbClr val="003641"/>
                </a:solidFill>
                <a:effectLst/>
                <a:latin typeface="Sicoob Sans" panose="020B0503020204030204" pitchFamily="34" charset="0"/>
              </a:rPr>
              <a:t>ultricies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ultricies</a:t>
            </a:r>
            <a:r>
              <a:rPr lang="pt-BR" sz="1200" b="0" i="0">
                <a:solidFill>
                  <a:srgbClr val="003641"/>
                </a:solidFill>
                <a:effectLst/>
                <a:latin typeface="Sicoob Sans" panose="020B0503020204030204" pitchFamily="34" charset="0"/>
              </a:rPr>
              <a:t>. Nam </a:t>
            </a:r>
            <a:r>
              <a:rPr lang="pt-BR" sz="1200" b="0" i="0" err="1">
                <a:solidFill>
                  <a:srgbClr val="003641"/>
                </a:solidFill>
                <a:effectLst/>
                <a:latin typeface="Sicoob Sans" panose="020B0503020204030204" pitchFamily="34" charset="0"/>
              </a:rPr>
              <a:t>sit</a:t>
            </a:r>
            <a:r>
              <a:rPr lang="pt-BR" sz="1200" b="0" i="0">
                <a:solidFill>
                  <a:srgbClr val="003641"/>
                </a:solidFill>
                <a:effectLst/>
                <a:latin typeface="Sicoob Sans" panose="020B0503020204030204" pitchFamily="34" charset="0"/>
              </a:rPr>
              <a:t> amet </a:t>
            </a:r>
            <a:r>
              <a:rPr lang="pt-BR" sz="1200" b="0" i="0" err="1">
                <a:solidFill>
                  <a:srgbClr val="003641"/>
                </a:solidFill>
                <a:effectLst/>
                <a:latin typeface="Sicoob Sans" panose="020B0503020204030204" pitchFamily="34" charset="0"/>
              </a:rPr>
              <a:t>felis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nec</a:t>
            </a:r>
            <a:r>
              <a:rPr lang="pt-BR" sz="1200" b="0" i="0">
                <a:solidFill>
                  <a:srgbClr val="003641"/>
                </a:solidFill>
                <a:effectLst/>
                <a:latin typeface="Sicoob Sans" panose="020B0503020204030204" pitchFamily="34" charset="0"/>
              </a:rPr>
              <a:t> nulla </a:t>
            </a:r>
            <a:r>
              <a:rPr lang="pt-BR" sz="1200" b="0" i="0" err="1">
                <a:solidFill>
                  <a:srgbClr val="003641"/>
                </a:solidFill>
                <a:effectLst/>
                <a:latin typeface="Sicoob Sans" panose="020B0503020204030204" pitchFamily="34" charset="0"/>
              </a:rPr>
              <a:t>lacinia</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dapibus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nec</a:t>
            </a:r>
            <a:r>
              <a:rPr lang="pt-BR" sz="1200" b="0" i="0">
                <a:solidFill>
                  <a:srgbClr val="003641"/>
                </a:solidFill>
                <a:effectLst/>
                <a:latin typeface="Sicoob Sans" panose="020B0503020204030204" pitchFamily="34" charset="0"/>
              </a:rPr>
              <a:t> et mi. </a:t>
            </a:r>
            <a:r>
              <a:rPr lang="pt-BR" sz="1200" b="0" i="0" err="1">
                <a:solidFill>
                  <a:srgbClr val="003641"/>
                </a:solidFill>
                <a:effectLst/>
                <a:latin typeface="Sicoob Sans" panose="020B0503020204030204" pitchFamily="34" charset="0"/>
              </a:rPr>
              <a:t>Proin</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vel</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tincidunt</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tortor</a:t>
            </a:r>
            <a:r>
              <a:rPr lang="pt-BR" sz="1200" b="0" i="0">
                <a:solidFill>
                  <a:srgbClr val="003641"/>
                </a:solidFill>
                <a:effectLst/>
                <a:latin typeface="Sicoob Sans" panose="020B0503020204030204" pitchFamily="34" charset="0"/>
              </a:rPr>
              <a:t>. </a:t>
            </a:r>
            <a:endParaRPr lang="pt-BR" sz="1200">
              <a:solidFill>
                <a:srgbClr val="003641"/>
              </a:solidFill>
              <a:latin typeface="Sicoob Sans" panose="020B0503020204030204" pitchFamily="34" charset="0"/>
            </a:endParaRPr>
          </a:p>
        </p:txBody>
      </p:sp>
      <p:sp>
        <p:nvSpPr>
          <p:cNvPr id="15" name="Freeform 81">
            <a:extLst>
              <a:ext uri="{FF2B5EF4-FFF2-40B4-BE49-F238E27FC236}">
                <a16:creationId xmlns:a16="http://schemas.microsoft.com/office/drawing/2014/main" id="{9528BCED-2200-EA4E-BD0B-ACA3F262B860}"/>
              </a:ext>
            </a:extLst>
          </p:cNvPr>
          <p:cNvSpPr/>
          <p:nvPr/>
        </p:nvSpPr>
        <p:spPr>
          <a:xfrm>
            <a:off x="9323640" y="1863479"/>
            <a:ext cx="731232" cy="515892"/>
          </a:xfrm>
          <a:custGeom>
            <a:avLst/>
            <a:gdLst/>
            <a:ahLst/>
            <a:cxnLst>
              <a:cxn ang="0">
                <a:pos x="wd2" y="hd2"/>
              </a:cxn>
              <a:cxn ang="5400000">
                <a:pos x="wd2" y="hd2"/>
              </a:cxn>
              <a:cxn ang="10800000">
                <a:pos x="wd2" y="hd2"/>
              </a:cxn>
              <a:cxn ang="16200000">
                <a:pos x="wd2" y="hd2"/>
              </a:cxn>
            </a:cxnLst>
            <a:rect l="0" t="0" r="r" b="b"/>
            <a:pathLst>
              <a:path w="21600" h="21585" extrusionOk="0">
                <a:moveTo>
                  <a:pt x="4509" y="39"/>
                </a:moveTo>
                <a:cubicBezTo>
                  <a:pt x="3455" y="203"/>
                  <a:pt x="2455" y="825"/>
                  <a:pt x="1661" y="1835"/>
                </a:cubicBezTo>
                <a:cubicBezTo>
                  <a:pt x="603" y="3191"/>
                  <a:pt x="0" y="5130"/>
                  <a:pt x="0" y="7149"/>
                </a:cubicBezTo>
                <a:cubicBezTo>
                  <a:pt x="0" y="10514"/>
                  <a:pt x="1689" y="13461"/>
                  <a:pt x="4036" y="14094"/>
                </a:cubicBezTo>
                <a:cubicBezTo>
                  <a:pt x="3561" y="15786"/>
                  <a:pt x="2807" y="17466"/>
                  <a:pt x="1807" y="19078"/>
                </a:cubicBezTo>
                <a:cubicBezTo>
                  <a:pt x="1490" y="19587"/>
                  <a:pt x="1445" y="20312"/>
                  <a:pt x="1705" y="20883"/>
                </a:cubicBezTo>
                <a:cubicBezTo>
                  <a:pt x="1906" y="21332"/>
                  <a:pt x="2241" y="21585"/>
                  <a:pt x="2601" y="21585"/>
                </a:cubicBezTo>
                <a:cubicBezTo>
                  <a:pt x="2702" y="21585"/>
                  <a:pt x="2799" y="21574"/>
                  <a:pt x="2899" y="21523"/>
                </a:cubicBezTo>
                <a:cubicBezTo>
                  <a:pt x="5016" y="20646"/>
                  <a:pt x="9967" y="17535"/>
                  <a:pt x="10104" y="7562"/>
                </a:cubicBezTo>
                <a:cubicBezTo>
                  <a:pt x="10155" y="3717"/>
                  <a:pt x="8165" y="417"/>
                  <a:pt x="5580" y="39"/>
                </a:cubicBezTo>
                <a:cubicBezTo>
                  <a:pt x="5222" y="-11"/>
                  <a:pt x="4861" y="-15"/>
                  <a:pt x="4509" y="39"/>
                </a:cubicBezTo>
                <a:close/>
                <a:moveTo>
                  <a:pt x="16005" y="39"/>
                </a:moveTo>
                <a:cubicBezTo>
                  <a:pt x="14953" y="203"/>
                  <a:pt x="13958" y="825"/>
                  <a:pt x="13164" y="1835"/>
                </a:cubicBezTo>
                <a:cubicBezTo>
                  <a:pt x="12106" y="3191"/>
                  <a:pt x="11496" y="5130"/>
                  <a:pt x="11496" y="7149"/>
                </a:cubicBezTo>
                <a:cubicBezTo>
                  <a:pt x="11496" y="10514"/>
                  <a:pt x="13185" y="13461"/>
                  <a:pt x="15532" y="14094"/>
                </a:cubicBezTo>
                <a:cubicBezTo>
                  <a:pt x="15056" y="15786"/>
                  <a:pt x="14303" y="17466"/>
                  <a:pt x="13302" y="19078"/>
                </a:cubicBezTo>
                <a:cubicBezTo>
                  <a:pt x="12986" y="19587"/>
                  <a:pt x="12948" y="20312"/>
                  <a:pt x="13208" y="20883"/>
                </a:cubicBezTo>
                <a:cubicBezTo>
                  <a:pt x="13409" y="21332"/>
                  <a:pt x="13737" y="21585"/>
                  <a:pt x="14096" y="21585"/>
                </a:cubicBezTo>
                <a:cubicBezTo>
                  <a:pt x="14197" y="21585"/>
                  <a:pt x="14302" y="21574"/>
                  <a:pt x="14402" y="21523"/>
                </a:cubicBezTo>
                <a:cubicBezTo>
                  <a:pt x="16519" y="20646"/>
                  <a:pt x="21463" y="17535"/>
                  <a:pt x="21600" y="7562"/>
                </a:cubicBezTo>
                <a:lnTo>
                  <a:pt x="21600" y="7417"/>
                </a:lnTo>
                <a:cubicBezTo>
                  <a:pt x="21600" y="3634"/>
                  <a:pt x="19632" y="417"/>
                  <a:pt x="17069" y="39"/>
                </a:cubicBezTo>
                <a:cubicBezTo>
                  <a:pt x="16712" y="-11"/>
                  <a:pt x="16356" y="-15"/>
                  <a:pt x="16005" y="39"/>
                </a:cubicBezTo>
                <a:close/>
              </a:path>
            </a:pathLst>
          </a:custGeom>
          <a:solidFill>
            <a:srgbClr val="00364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19" name="Picture Placeholder 5">
            <a:extLst>
              <a:ext uri="{FF2B5EF4-FFF2-40B4-BE49-F238E27FC236}">
                <a16:creationId xmlns:a16="http://schemas.microsoft.com/office/drawing/2014/main" id="{576214CD-143A-9606-7C1E-C689701E3B62}"/>
              </a:ext>
            </a:extLst>
          </p:cNvPr>
          <p:cNvSpPr txBox="1">
            <a:spLocks/>
          </p:cNvSpPr>
          <p:nvPr/>
        </p:nvSpPr>
        <p:spPr>
          <a:xfrm>
            <a:off x="6460441" y="4832408"/>
            <a:ext cx="522000" cy="522000"/>
          </a:xfrm>
          <a:prstGeom prst="ellipse">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7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t-BR" sz="400">
              <a:latin typeface="Sicoob Sans RC3" panose="020B0503020204030204" pitchFamily="34" charset="0"/>
            </a:endParaRPr>
          </a:p>
        </p:txBody>
      </p:sp>
      <p:sp>
        <p:nvSpPr>
          <p:cNvPr id="20" name="Picture Placeholder 5">
            <a:extLst>
              <a:ext uri="{FF2B5EF4-FFF2-40B4-BE49-F238E27FC236}">
                <a16:creationId xmlns:a16="http://schemas.microsoft.com/office/drawing/2014/main" id="{89E4FFC9-969B-93CD-6BD6-027A1605B772}"/>
              </a:ext>
            </a:extLst>
          </p:cNvPr>
          <p:cNvSpPr txBox="1">
            <a:spLocks/>
          </p:cNvSpPr>
          <p:nvPr/>
        </p:nvSpPr>
        <p:spPr>
          <a:xfrm>
            <a:off x="6460441" y="4832408"/>
            <a:ext cx="522000" cy="522000"/>
          </a:xfrm>
          <a:prstGeom prst="ellipse">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7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pt-BR" sz="400">
              <a:latin typeface="Sicoob Sans RC3" panose="020B0503020204030204" pitchFamily="34" charset="0"/>
            </a:endParaRPr>
          </a:p>
        </p:txBody>
      </p:sp>
      <p:sp>
        <p:nvSpPr>
          <p:cNvPr id="21" name="Teamwork">
            <a:extLst>
              <a:ext uri="{FF2B5EF4-FFF2-40B4-BE49-F238E27FC236}">
                <a16:creationId xmlns:a16="http://schemas.microsoft.com/office/drawing/2014/main" id="{2DE3106F-6689-33B8-61F8-6F4ABF87DB7B}"/>
              </a:ext>
            </a:extLst>
          </p:cNvPr>
          <p:cNvSpPr txBox="1"/>
          <p:nvPr/>
        </p:nvSpPr>
        <p:spPr>
          <a:xfrm>
            <a:off x="10056903" y="136525"/>
            <a:ext cx="1888736" cy="152862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3641"/>
                </a:solidFill>
                <a:latin typeface="Sicoob Sans" panose="020B0503020204030204" pitchFamily="34" charset="0"/>
              </a:rPr>
              <a:t>+ + + + + + + + + + + + + + + + + + + + + + + + + +</a:t>
            </a:r>
            <a:endParaRPr sz="2400">
              <a:solidFill>
                <a:srgbClr val="003641"/>
              </a:solidFill>
              <a:latin typeface="Sicoob Sans" panose="020B0503020204030204" pitchFamily="34" charset="0"/>
            </a:endParaRPr>
          </a:p>
        </p:txBody>
      </p:sp>
    </p:spTree>
    <p:extLst>
      <p:ext uri="{BB962C8B-B14F-4D97-AF65-F5344CB8AC3E}">
        <p14:creationId xmlns:p14="http://schemas.microsoft.com/office/powerpoint/2010/main" val="3679508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quare">
            <a:extLst>
              <a:ext uri="{FF2B5EF4-FFF2-40B4-BE49-F238E27FC236}">
                <a16:creationId xmlns:a16="http://schemas.microsoft.com/office/drawing/2014/main" id="{7F8D60F3-5A52-8E84-3AC1-A7D80826EC6D}"/>
              </a:ext>
            </a:extLst>
          </p:cNvPr>
          <p:cNvSpPr/>
          <p:nvPr/>
        </p:nvSpPr>
        <p:spPr>
          <a:xfrm>
            <a:off x="683243" y="4609255"/>
            <a:ext cx="1581994" cy="1581994"/>
          </a:xfrm>
          <a:prstGeom prst="round2DiagRect">
            <a:avLst/>
          </a:prstGeom>
          <a:noFill/>
          <a:ln w="19050">
            <a:solidFill>
              <a:srgbClr val="003641"/>
            </a:solidFill>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27" name="Square">
            <a:extLst>
              <a:ext uri="{FF2B5EF4-FFF2-40B4-BE49-F238E27FC236}">
                <a16:creationId xmlns:a16="http://schemas.microsoft.com/office/drawing/2014/main" id="{6F47F9D7-8717-0361-5480-5DF37EED02F7}"/>
              </a:ext>
            </a:extLst>
          </p:cNvPr>
          <p:cNvSpPr/>
          <p:nvPr/>
        </p:nvSpPr>
        <p:spPr>
          <a:xfrm>
            <a:off x="2265237" y="2817711"/>
            <a:ext cx="1581994" cy="1581994"/>
          </a:xfrm>
          <a:prstGeom prst="round2Diag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 panose="020B0503020204030204" pitchFamily="34" charset="77"/>
            </a:endParaRPr>
          </a:p>
        </p:txBody>
      </p:sp>
      <p:sp>
        <p:nvSpPr>
          <p:cNvPr id="12" name="Retângulo: Cantos Arredondados 11">
            <a:extLst>
              <a:ext uri="{FF2B5EF4-FFF2-40B4-BE49-F238E27FC236}">
                <a16:creationId xmlns:a16="http://schemas.microsoft.com/office/drawing/2014/main" id="{D1AEE50C-CE36-DA32-85C8-8DD9F75D08AE}"/>
              </a:ext>
            </a:extLst>
          </p:cNvPr>
          <p:cNvSpPr/>
          <p:nvPr/>
        </p:nvSpPr>
        <p:spPr>
          <a:xfrm>
            <a:off x="4124326" y="686744"/>
            <a:ext cx="5924550" cy="5504505"/>
          </a:xfrm>
          <a:prstGeom prst="roundRect">
            <a:avLst>
              <a:gd name="adj" fmla="val 3370"/>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As a satisfied client, I am thrilled to share my experience with the HR agency's team training services. Their professional approach and tailored training program significantly improved our team's communication, collaboration, and problem-solving skills.">
            <a:extLst>
              <a:ext uri="{FF2B5EF4-FFF2-40B4-BE49-F238E27FC236}">
                <a16:creationId xmlns:a16="http://schemas.microsoft.com/office/drawing/2014/main" id="{B180AA11-7778-4513-52E0-7451369F528B}"/>
              </a:ext>
            </a:extLst>
          </p:cNvPr>
          <p:cNvSpPr txBox="1"/>
          <p:nvPr/>
        </p:nvSpPr>
        <p:spPr>
          <a:xfrm>
            <a:off x="5093027" y="2902075"/>
            <a:ext cx="3967512" cy="25904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gn="l" defTabSz="457200">
              <a:spcBef>
                <a:spcPts val="2000"/>
              </a:spcBef>
              <a:defRPr sz="2400">
                <a:solidFill>
                  <a:srgbClr val="F8F6F1"/>
                </a:solidFill>
                <a:latin typeface="Poppins Regular"/>
                <a:ea typeface="Poppins Regular"/>
                <a:cs typeface="Poppins Regular"/>
                <a:sym typeface="Poppins Regular"/>
              </a:defRPr>
            </a:lvl1pPr>
          </a:lstStyle>
          <a:p>
            <a:r>
              <a:rPr lang="pt-BR" sz="1500" b="0" i="0" err="1">
                <a:solidFill>
                  <a:srgbClr val="003641"/>
                </a:solidFill>
                <a:effectLst/>
                <a:latin typeface="Sicoob Sans" panose="020B0503020204030204" pitchFamily="34" charset="0"/>
              </a:rPr>
              <a:t>Lorem</a:t>
            </a:r>
            <a:r>
              <a:rPr lang="pt-BR" sz="1500" b="0" i="0">
                <a:solidFill>
                  <a:srgbClr val="003641"/>
                </a:solidFill>
                <a:effectLst/>
                <a:latin typeface="Sicoob Sans" panose="020B0503020204030204" pitchFamily="34" charset="0"/>
              </a:rPr>
              <a:t> ipsum dolor </a:t>
            </a:r>
            <a:r>
              <a:rPr lang="pt-BR" sz="1500" b="0" i="0" err="1">
                <a:solidFill>
                  <a:srgbClr val="003641"/>
                </a:solidFill>
                <a:effectLst/>
                <a:latin typeface="Sicoob Sans" panose="020B0503020204030204" pitchFamily="34" charset="0"/>
              </a:rPr>
              <a:t>sit</a:t>
            </a:r>
            <a:r>
              <a:rPr lang="pt-BR" sz="1500" b="0" i="0">
                <a:solidFill>
                  <a:srgbClr val="003641"/>
                </a:solidFill>
                <a:effectLst/>
                <a:latin typeface="Sicoob Sans" panose="020B0503020204030204" pitchFamily="34" charset="0"/>
              </a:rPr>
              <a:t> amet, </a:t>
            </a:r>
            <a:r>
              <a:rPr lang="pt-BR" sz="1500" b="0" i="0" err="1">
                <a:solidFill>
                  <a:srgbClr val="003641"/>
                </a:solidFill>
                <a:effectLst/>
                <a:latin typeface="Sicoob Sans" panose="020B0503020204030204" pitchFamily="34" charset="0"/>
              </a:rPr>
              <a:t>consectetur</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adipiscing</a:t>
            </a:r>
            <a:r>
              <a:rPr lang="pt-BR" sz="1500" b="0" i="0">
                <a:solidFill>
                  <a:srgbClr val="003641"/>
                </a:solidFill>
                <a:effectLst/>
                <a:latin typeface="Sicoob Sans" panose="020B0503020204030204" pitchFamily="34" charset="0"/>
              </a:rPr>
              <a:t> elit. </a:t>
            </a:r>
            <a:r>
              <a:rPr lang="pt-BR" sz="1500" b="0" i="0" err="1">
                <a:solidFill>
                  <a:srgbClr val="003641"/>
                </a:solidFill>
                <a:effectLst/>
                <a:latin typeface="Sicoob Sans" panose="020B0503020204030204" pitchFamily="34" charset="0"/>
              </a:rPr>
              <a:t>Sed</a:t>
            </a:r>
            <a:r>
              <a:rPr lang="pt-BR" sz="1500" b="0" i="0">
                <a:solidFill>
                  <a:srgbClr val="003641"/>
                </a:solidFill>
                <a:effectLst/>
                <a:latin typeface="Sicoob Sans" panose="020B0503020204030204" pitchFamily="34" charset="0"/>
              </a:rPr>
              <a:t> ut </a:t>
            </a:r>
            <a:r>
              <a:rPr lang="pt-BR" sz="1500" b="0" i="0" err="1">
                <a:solidFill>
                  <a:srgbClr val="003641"/>
                </a:solidFill>
                <a:effectLst/>
                <a:latin typeface="Sicoob Sans" panose="020B0503020204030204" pitchFamily="34" charset="0"/>
              </a:rPr>
              <a:t>purus</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eget</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odio</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viverra</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condimentum</a:t>
            </a:r>
            <a:r>
              <a:rPr lang="pt-BR" sz="1500" b="0" i="0">
                <a:solidFill>
                  <a:srgbClr val="003641"/>
                </a:solidFill>
                <a:effectLst/>
                <a:latin typeface="Sicoob Sans" panose="020B0503020204030204" pitchFamily="34" charset="0"/>
              </a:rPr>
              <a:t> et a </a:t>
            </a:r>
            <a:r>
              <a:rPr lang="pt-BR" sz="1500" b="0" i="0" err="1">
                <a:solidFill>
                  <a:srgbClr val="003641"/>
                </a:solidFill>
                <a:effectLst/>
                <a:latin typeface="Sicoob Sans" panose="020B0503020204030204" pitchFamily="34" charset="0"/>
              </a:rPr>
              <a:t>lectus</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Integer</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placerat</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fringilla</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ligula</a:t>
            </a:r>
            <a:r>
              <a:rPr lang="pt-BR" sz="1500" b="0" i="0">
                <a:solidFill>
                  <a:srgbClr val="003641"/>
                </a:solidFill>
                <a:effectLst/>
                <a:latin typeface="Sicoob Sans" panose="020B0503020204030204" pitchFamily="34" charset="0"/>
              </a:rPr>
              <a:t>, ac </a:t>
            </a:r>
            <a:r>
              <a:rPr lang="pt-BR" sz="1500" b="0" i="0" err="1">
                <a:solidFill>
                  <a:srgbClr val="003641"/>
                </a:solidFill>
                <a:effectLst/>
                <a:latin typeface="Sicoob Sans" panose="020B0503020204030204" pitchFamily="34" charset="0"/>
              </a:rPr>
              <a:t>ullamcorper</a:t>
            </a:r>
            <a:r>
              <a:rPr lang="pt-BR" sz="1500" b="0" i="0">
                <a:solidFill>
                  <a:srgbClr val="003641"/>
                </a:solidFill>
                <a:effectLst/>
                <a:latin typeface="Sicoob Sans" panose="020B0503020204030204" pitchFamily="34" charset="0"/>
              </a:rPr>
              <a:t> nulla </a:t>
            </a:r>
            <a:r>
              <a:rPr lang="pt-BR" sz="1500" b="0" i="0" err="1">
                <a:solidFill>
                  <a:srgbClr val="003641"/>
                </a:solidFill>
                <a:effectLst/>
                <a:latin typeface="Sicoob Sans" panose="020B0503020204030204" pitchFamily="34" charset="0"/>
              </a:rPr>
              <a:t>varius</a:t>
            </a:r>
            <a:r>
              <a:rPr lang="pt-BR" sz="1500" b="0" i="0">
                <a:solidFill>
                  <a:srgbClr val="003641"/>
                </a:solidFill>
                <a:effectLst/>
                <a:latin typeface="Sicoob Sans" panose="020B0503020204030204" pitchFamily="34" charset="0"/>
              </a:rPr>
              <a:t> vel. </a:t>
            </a:r>
            <a:r>
              <a:rPr lang="pt-BR" sz="1500" b="0" i="0" err="1">
                <a:solidFill>
                  <a:srgbClr val="003641"/>
                </a:solidFill>
                <a:effectLst/>
                <a:latin typeface="Sicoob Sans" panose="020B0503020204030204" pitchFamily="34" charset="0"/>
              </a:rPr>
              <a:t>Sed</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sit</a:t>
            </a:r>
            <a:r>
              <a:rPr lang="pt-BR" sz="1500" b="0" i="0">
                <a:solidFill>
                  <a:srgbClr val="003641"/>
                </a:solidFill>
                <a:effectLst/>
                <a:latin typeface="Sicoob Sans" panose="020B0503020204030204" pitchFamily="34" charset="0"/>
              </a:rPr>
              <a:t> amet erat </a:t>
            </a:r>
            <a:r>
              <a:rPr lang="pt-BR" sz="1500" b="0" i="0" err="1">
                <a:solidFill>
                  <a:srgbClr val="003641"/>
                </a:solidFill>
                <a:effectLst/>
                <a:latin typeface="Sicoob Sans" panose="020B0503020204030204" pitchFamily="34" charset="0"/>
              </a:rPr>
              <a:t>vel</a:t>
            </a:r>
            <a:r>
              <a:rPr lang="pt-BR" sz="1500" b="0" i="0">
                <a:solidFill>
                  <a:srgbClr val="003641"/>
                </a:solidFill>
                <a:effectLst/>
                <a:latin typeface="Sicoob Sans" panose="020B0503020204030204" pitchFamily="34" charset="0"/>
              </a:rPr>
              <a:t> libero </a:t>
            </a:r>
            <a:r>
              <a:rPr lang="pt-BR" sz="1500" b="0" i="0" err="1">
                <a:solidFill>
                  <a:srgbClr val="003641"/>
                </a:solidFill>
                <a:effectLst/>
                <a:latin typeface="Sicoob Sans" panose="020B0503020204030204" pitchFamily="34" charset="0"/>
              </a:rPr>
              <a:t>ultricies</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ultricies</a:t>
            </a:r>
            <a:r>
              <a:rPr lang="pt-BR" sz="1500" b="0" i="0">
                <a:solidFill>
                  <a:srgbClr val="003641"/>
                </a:solidFill>
                <a:effectLst/>
                <a:latin typeface="Sicoob Sans" panose="020B0503020204030204" pitchFamily="34" charset="0"/>
              </a:rPr>
              <a:t>. Nam </a:t>
            </a:r>
            <a:r>
              <a:rPr lang="pt-BR" sz="1500" b="0" i="0" err="1">
                <a:solidFill>
                  <a:srgbClr val="003641"/>
                </a:solidFill>
                <a:effectLst/>
                <a:latin typeface="Sicoob Sans" panose="020B0503020204030204" pitchFamily="34" charset="0"/>
              </a:rPr>
              <a:t>sit</a:t>
            </a:r>
            <a:r>
              <a:rPr lang="pt-BR" sz="1500" b="0" i="0">
                <a:solidFill>
                  <a:srgbClr val="003641"/>
                </a:solidFill>
                <a:effectLst/>
                <a:latin typeface="Sicoob Sans" panose="020B0503020204030204" pitchFamily="34" charset="0"/>
              </a:rPr>
              <a:t> amet </a:t>
            </a:r>
            <a:r>
              <a:rPr lang="pt-BR" sz="1500" b="0" i="0" err="1">
                <a:solidFill>
                  <a:srgbClr val="003641"/>
                </a:solidFill>
                <a:effectLst/>
                <a:latin typeface="Sicoob Sans" panose="020B0503020204030204" pitchFamily="34" charset="0"/>
              </a:rPr>
              <a:t>felis</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nec</a:t>
            </a:r>
            <a:r>
              <a:rPr lang="pt-BR" sz="1500" b="0" i="0">
                <a:solidFill>
                  <a:srgbClr val="003641"/>
                </a:solidFill>
                <a:effectLst/>
                <a:latin typeface="Sicoob Sans" panose="020B0503020204030204" pitchFamily="34" charset="0"/>
              </a:rPr>
              <a:t> nulla </a:t>
            </a:r>
            <a:r>
              <a:rPr lang="pt-BR" sz="1500" b="0" i="0" err="1">
                <a:solidFill>
                  <a:srgbClr val="003641"/>
                </a:solidFill>
                <a:effectLst/>
                <a:latin typeface="Sicoob Sans" panose="020B0503020204030204" pitchFamily="34" charset="0"/>
              </a:rPr>
              <a:t>lacinia</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dapibus</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nec</a:t>
            </a:r>
            <a:r>
              <a:rPr lang="pt-BR" sz="1500" b="0" i="0">
                <a:solidFill>
                  <a:srgbClr val="003641"/>
                </a:solidFill>
                <a:effectLst/>
                <a:latin typeface="Sicoob Sans" panose="020B0503020204030204" pitchFamily="34" charset="0"/>
              </a:rPr>
              <a:t> et mi. </a:t>
            </a:r>
            <a:r>
              <a:rPr lang="pt-BR" sz="1500" b="0" i="0" err="1">
                <a:solidFill>
                  <a:srgbClr val="003641"/>
                </a:solidFill>
                <a:effectLst/>
                <a:latin typeface="Sicoob Sans" panose="020B0503020204030204" pitchFamily="34" charset="0"/>
              </a:rPr>
              <a:t>Proin</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vel</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tincidunt</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tortor</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Suspendisse</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potenti</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Maecenas</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viverra</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ligula</a:t>
            </a:r>
            <a:r>
              <a:rPr lang="pt-BR" sz="1500" b="0" i="0">
                <a:solidFill>
                  <a:srgbClr val="003641"/>
                </a:solidFill>
                <a:effectLst/>
                <a:latin typeface="Sicoob Sans" panose="020B0503020204030204" pitchFamily="34" charset="0"/>
              </a:rPr>
              <a:t> ac </a:t>
            </a:r>
            <a:r>
              <a:rPr lang="pt-BR" sz="1500" b="0" i="0" err="1">
                <a:solidFill>
                  <a:srgbClr val="003641"/>
                </a:solidFill>
                <a:effectLst/>
                <a:latin typeface="Sicoob Sans" panose="020B0503020204030204" pitchFamily="34" charset="0"/>
              </a:rPr>
              <a:t>velit</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rutrum</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eget</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aliquet</a:t>
            </a:r>
            <a:r>
              <a:rPr lang="pt-BR" sz="1500" b="0" i="0">
                <a:solidFill>
                  <a:srgbClr val="003641"/>
                </a:solidFill>
                <a:effectLst/>
                <a:latin typeface="Sicoob Sans" panose="020B0503020204030204" pitchFamily="34" charset="0"/>
              </a:rPr>
              <a:t> est </a:t>
            </a:r>
            <a:r>
              <a:rPr lang="pt-BR" sz="1500" b="0" i="0" err="1">
                <a:solidFill>
                  <a:srgbClr val="003641"/>
                </a:solidFill>
                <a:effectLst/>
                <a:latin typeface="Sicoob Sans" panose="020B0503020204030204" pitchFamily="34" charset="0"/>
              </a:rPr>
              <a:t>cursus</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Quisque</a:t>
            </a:r>
            <a:r>
              <a:rPr lang="pt-BR" sz="1500" b="0" i="0">
                <a:solidFill>
                  <a:srgbClr val="003641"/>
                </a:solidFill>
                <a:effectLst/>
                <a:latin typeface="Sicoob Sans" panose="020B0503020204030204" pitchFamily="34" charset="0"/>
              </a:rPr>
              <a:t> porta </a:t>
            </a:r>
            <a:r>
              <a:rPr lang="pt-BR" sz="1500" b="0" i="0" err="1">
                <a:solidFill>
                  <a:srgbClr val="003641"/>
                </a:solidFill>
                <a:effectLst/>
                <a:latin typeface="Sicoob Sans" panose="020B0503020204030204" pitchFamily="34" charset="0"/>
              </a:rPr>
              <a:t>tellus</a:t>
            </a:r>
            <a:r>
              <a:rPr lang="pt-BR" sz="1500" b="0" i="0">
                <a:solidFill>
                  <a:srgbClr val="003641"/>
                </a:solidFill>
                <a:effectLst/>
                <a:latin typeface="Sicoob Sans" panose="020B0503020204030204" pitchFamily="34" charset="0"/>
              </a:rPr>
              <a:t> id libero </a:t>
            </a:r>
            <a:r>
              <a:rPr lang="pt-BR" sz="1500" b="0" i="0" err="1">
                <a:solidFill>
                  <a:srgbClr val="003641"/>
                </a:solidFill>
                <a:effectLst/>
                <a:latin typeface="Sicoob Sans" panose="020B0503020204030204" pitchFamily="34" charset="0"/>
              </a:rPr>
              <a:t>ullamcorper</a:t>
            </a:r>
            <a:r>
              <a:rPr lang="pt-BR" sz="1500" b="0" i="0">
                <a:solidFill>
                  <a:srgbClr val="003641"/>
                </a:solidFill>
                <a:effectLst/>
                <a:latin typeface="Sicoob Sans" panose="020B0503020204030204" pitchFamily="34" charset="0"/>
              </a:rPr>
              <a:t>, a tempus </a:t>
            </a:r>
            <a:r>
              <a:rPr lang="pt-BR" sz="1500" b="0" i="0" err="1">
                <a:solidFill>
                  <a:srgbClr val="003641"/>
                </a:solidFill>
                <a:effectLst/>
                <a:latin typeface="Sicoob Sans" panose="020B0503020204030204" pitchFamily="34" charset="0"/>
              </a:rPr>
              <a:t>ex</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placerat</a:t>
            </a:r>
            <a:r>
              <a:rPr lang="pt-BR" sz="1500" b="0" i="0">
                <a:solidFill>
                  <a:srgbClr val="003641"/>
                </a:solidFill>
                <a:effectLst/>
                <a:latin typeface="Sicoob Sans" panose="020B0503020204030204" pitchFamily="34" charset="0"/>
              </a:rPr>
              <a:t>. </a:t>
            </a:r>
            <a:r>
              <a:rPr lang="pt-BR" sz="1500" b="0" i="0" err="1">
                <a:solidFill>
                  <a:srgbClr val="003641"/>
                </a:solidFill>
                <a:effectLst/>
                <a:latin typeface="Sicoob Sans" panose="020B0503020204030204" pitchFamily="34" charset="0"/>
              </a:rPr>
              <a:t>Integer</a:t>
            </a:r>
            <a:r>
              <a:rPr lang="pt-BR" sz="1500" b="0" i="0">
                <a:solidFill>
                  <a:srgbClr val="003641"/>
                </a:solidFill>
                <a:effectLst/>
                <a:latin typeface="Sicoob Sans" panose="020B0503020204030204" pitchFamily="34" charset="0"/>
              </a:rPr>
              <a:t> in </a:t>
            </a:r>
            <a:r>
              <a:rPr lang="pt-BR" sz="1500" b="0" i="0" err="1">
                <a:solidFill>
                  <a:srgbClr val="003641"/>
                </a:solidFill>
                <a:effectLst/>
                <a:latin typeface="Sicoob Sans" panose="020B0503020204030204" pitchFamily="34" charset="0"/>
              </a:rPr>
              <a:t>bibendum</a:t>
            </a:r>
            <a:r>
              <a:rPr lang="pt-BR" sz="1500" b="0" i="0">
                <a:solidFill>
                  <a:srgbClr val="003641"/>
                </a:solidFill>
                <a:effectLst/>
                <a:latin typeface="Sicoob Sans" panose="020B0503020204030204" pitchFamily="34" charset="0"/>
              </a:rPr>
              <a:t> justo.</a:t>
            </a:r>
            <a:endParaRPr lang="pt-BR" sz="1500">
              <a:solidFill>
                <a:srgbClr val="003641"/>
              </a:solidFill>
              <a:latin typeface="Sicoob Sans" panose="020B0503020204030204" pitchFamily="34" charset="0"/>
            </a:endParaRPr>
          </a:p>
        </p:txBody>
      </p:sp>
      <p:sp>
        <p:nvSpPr>
          <p:cNvPr id="31" name="Freeform 81">
            <a:extLst>
              <a:ext uri="{FF2B5EF4-FFF2-40B4-BE49-F238E27FC236}">
                <a16:creationId xmlns:a16="http://schemas.microsoft.com/office/drawing/2014/main" id="{934140CC-434D-39E6-67D7-4E30FD6C8D59}"/>
              </a:ext>
            </a:extLst>
          </p:cNvPr>
          <p:cNvSpPr/>
          <p:nvPr/>
        </p:nvSpPr>
        <p:spPr>
          <a:xfrm>
            <a:off x="7584310" y="1278518"/>
            <a:ext cx="731232" cy="515892"/>
          </a:xfrm>
          <a:custGeom>
            <a:avLst/>
            <a:gdLst/>
            <a:ahLst/>
            <a:cxnLst>
              <a:cxn ang="0">
                <a:pos x="wd2" y="hd2"/>
              </a:cxn>
              <a:cxn ang="5400000">
                <a:pos x="wd2" y="hd2"/>
              </a:cxn>
              <a:cxn ang="10800000">
                <a:pos x="wd2" y="hd2"/>
              </a:cxn>
              <a:cxn ang="16200000">
                <a:pos x="wd2" y="hd2"/>
              </a:cxn>
            </a:cxnLst>
            <a:rect l="0" t="0" r="r" b="b"/>
            <a:pathLst>
              <a:path w="21600" h="21585" extrusionOk="0">
                <a:moveTo>
                  <a:pt x="4509" y="39"/>
                </a:moveTo>
                <a:cubicBezTo>
                  <a:pt x="3455" y="203"/>
                  <a:pt x="2455" y="825"/>
                  <a:pt x="1661" y="1835"/>
                </a:cubicBezTo>
                <a:cubicBezTo>
                  <a:pt x="603" y="3191"/>
                  <a:pt x="0" y="5130"/>
                  <a:pt x="0" y="7149"/>
                </a:cubicBezTo>
                <a:cubicBezTo>
                  <a:pt x="0" y="10514"/>
                  <a:pt x="1689" y="13461"/>
                  <a:pt x="4036" y="14094"/>
                </a:cubicBezTo>
                <a:cubicBezTo>
                  <a:pt x="3561" y="15786"/>
                  <a:pt x="2807" y="17466"/>
                  <a:pt x="1807" y="19078"/>
                </a:cubicBezTo>
                <a:cubicBezTo>
                  <a:pt x="1490" y="19587"/>
                  <a:pt x="1445" y="20312"/>
                  <a:pt x="1705" y="20883"/>
                </a:cubicBezTo>
                <a:cubicBezTo>
                  <a:pt x="1906" y="21332"/>
                  <a:pt x="2241" y="21585"/>
                  <a:pt x="2601" y="21585"/>
                </a:cubicBezTo>
                <a:cubicBezTo>
                  <a:pt x="2702" y="21585"/>
                  <a:pt x="2799" y="21574"/>
                  <a:pt x="2899" y="21523"/>
                </a:cubicBezTo>
                <a:cubicBezTo>
                  <a:pt x="5016" y="20646"/>
                  <a:pt x="9967" y="17535"/>
                  <a:pt x="10104" y="7562"/>
                </a:cubicBezTo>
                <a:cubicBezTo>
                  <a:pt x="10155" y="3717"/>
                  <a:pt x="8165" y="417"/>
                  <a:pt x="5580" y="39"/>
                </a:cubicBezTo>
                <a:cubicBezTo>
                  <a:pt x="5222" y="-11"/>
                  <a:pt x="4861" y="-15"/>
                  <a:pt x="4509" y="39"/>
                </a:cubicBezTo>
                <a:close/>
                <a:moveTo>
                  <a:pt x="16005" y="39"/>
                </a:moveTo>
                <a:cubicBezTo>
                  <a:pt x="14953" y="203"/>
                  <a:pt x="13958" y="825"/>
                  <a:pt x="13164" y="1835"/>
                </a:cubicBezTo>
                <a:cubicBezTo>
                  <a:pt x="12106" y="3191"/>
                  <a:pt x="11496" y="5130"/>
                  <a:pt x="11496" y="7149"/>
                </a:cubicBezTo>
                <a:cubicBezTo>
                  <a:pt x="11496" y="10514"/>
                  <a:pt x="13185" y="13461"/>
                  <a:pt x="15532" y="14094"/>
                </a:cubicBezTo>
                <a:cubicBezTo>
                  <a:pt x="15056" y="15786"/>
                  <a:pt x="14303" y="17466"/>
                  <a:pt x="13302" y="19078"/>
                </a:cubicBezTo>
                <a:cubicBezTo>
                  <a:pt x="12986" y="19587"/>
                  <a:pt x="12948" y="20312"/>
                  <a:pt x="13208" y="20883"/>
                </a:cubicBezTo>
                <a:cubicBezTo>
                  <a:pt x="13409" y="21332"/>
                  <a:pt x="13737" y="21585"/>
                  <a:pt x="14096" y="21585"/>
                </a:cubicBezTo>
                <a:cubicBezTo>
                  <a:pt x="14197" y="21585"/>
                  <a:pt x="14302" y="21574"/>
                  <a:pt x="14402" y="21523"/>
                </a:cubicBezTo>
                <a:cubicBezTo>
                  <a:pt x="16519" y="20646"/>
                  <a:pt x="21463" y="17535"/>
                  <a:pt x="21600" y="7562"/>
                </a:cubicBezTo>
                <a:lnTo>
                  <a:pt x="21600" y="7417"/>
                </a:lnTo>
                <a:cubicBezTo>
                  <a:pt x="21600" y="3634"/>
                  <a:pt x="19632" y="417"/>
                  <a:pt x="17069" y="39"/>
                </a:cubicBezTo>
                <a:cubicBezTo>
                  <a:pt x="16712" y="-11"/>
                  <a:pt x="16356" y="-15"/>
                  <a:pt x="16005" y="39"/>
                </a:cubicBezTo>
                <a:close/>
              </a:path>
            </a:pathLst>
          </a:custGeom>
          <a:solidFill>
            <a:srgbClr val="00364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36" name="Teamwork">
            <a:extLst>
              <a:ext uri="{FF2B5EF4-FFF2-40B4-BE49-F238E27FC236}">
                <a16:creationId xmlns:a16="http://schemas.microsoft.com/office/drawing/2014/main" id="{FB370F2A-1BB3-00A9-D85B-E22582ACDE37}"/>
              </a:ext>
            </a:extLst>
          </p:cNvPr>
          <p:cNvSpPr txBox="1"/>
          <p:nvPr/>
        </p:nvSpPr>
        <p:spPr>
          <a:xfrm>
            <a:off x="683243" y="1089453"/>
            <a:ext cx="3163988" cy="1159292"/>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3641"/>
                </a:solidFill>
                <a:latin typeface="Sicoob Sans" panose="020B0503020204030204" pitchFamily="34" charset="0"/>
              </a:rPr>
              <a:t>+ + + + + + + + + + + + + + + + + + + + + + + + + + + + + + + + + + +</a:t>
            </a:r>
            <a:endParaRPr sz="2400">
              <a:solidFill>
                <a:srgbClr val="003641"/>
              </a:solidFill>
              <a:latin typeface="Sicoob Sans" panose="020B0503020204030204" pitchFamily="34" charset="0"/>
            </a:endParaRPr>
          </a:p>
        </p:txBody>
      </p:sp>
      <p:sp>
        <p:nvSpPr>
          <p:cNvPr id="37" name="The Pillars of Effective Teamwork">
            <a:extLst>
              <a:ext uri="{FF2B5EF4-FFF2-40B4-BE49-F238E27FC236}">
                <a16:creationId xmlns:a16="http://schemas.microsoft.com/office/drawing/2014/main" id="{8B66CFC3-66C0-2531-6082-062F3E672C05}"/>
              </a:ext>
            </a:extLst>
          </p:cNvPr>
          <p:cNvSpPr txBox="1"/>
          <p:nvPr/>
        </p:nvSpPr>
        <p:spPr>
          <a:xfrm>
            <a:off x="5093027" y="1634652"/>
            <a:ext cx="2579804" cy="974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3000" b="1" err="1">
                <a:solidFill>
                  <a:srgbClr val="F2F2F2"/>
                </a:solidFill>
                <a:latin typeface="Sicoob Sans" panose="020B0503020204030204" pitchFamily="34" charset="0"/>
              </a:rPr>
              <a:t>Lorem</a:t>
            </a:r>
            <a:r>
              <a:rPr lang="pt-BR" sz="3000" b="1">
                <a:solidFill>
                  <a:srgbClr val="F2F2F2"/>
                </a:solidFill>
                <a:latin typeface="Sicoob Sans" panose="020B0503020204030204" pitchFamily="34" charset="0"/>
              </a:rPr>
              <a:t> ipsum </a:t>
            </a:r>
          </a:p>
          <a:p>
            <a:r>
              <a:rPr lang="pt-BR" sz="3000" b="1" err="1">
                <a:solidFill>
                  <a:srgbClr val="F2F2F2"/>
                </a:solidFill>
                <a:latin typeface="Sicoob Sans" panose="020B0503020204030204" pitchFamily="34" charset="0"/>
              </a:rPr>
              <a:t>dolor</a:t>
            </a:r>
            <a:r>
              <a:rPr lang="pt-BR" sz="3000" b="1">
                <a:solidFill>
                  <a:srgbClr val="F2F2F2"/>
                </a:solidFill>
                <a:latin typeface="Sicoob Sans" panose="020B0503020204030204" pitchFamily="34" charset="0"/>
              </a:rPr>
              <a:t> </a:t>
            </a:r>
            <a:r>
              <a:rPr lang="pt-BR" sz="3000" b="1" err="1">
                <a:solidFill>
                  <a:srgbClr val="F2F2F2"/>
                </a:solidFill>
                <a:latin typeface="Sicoob Sans" panose="020B0503020204030204" pitchFamily="34" charset="0"/>
              </a:rPr>
              <a:t>sit</a:t>
            </a:r>
            <a:r>
              <a:rPr lang="pt-BR" sz="3000" b="1">
                <a:solidFill>
                  <a:srgbClr val="F2F2F2"/>
                </a:solidFill>
                <a:latin typeface="Sicoob Sans" panose="020B0503020204030204" pitchFamily="34" charset="0"/>
              </a:rPr>
              <a:t> amet</a:t>
            </a:r>
            <a:endParaRPr sz="3000" b="1">
              <a:solidFill>
                <a:srgbClr val="F2F2F2"/>
              </a:solidFill>
              <a:latin typeface="Sicoob Sans" panose="020B0503020204030204" pitchFamily="34" charset="0"/>
            </a:endParaRPr>
          </a:p>
        </p:txBody>
      </p:sp>
      <p:sp>
        <p:nvSpPr>
          <p:cNvPr id="38" name="Teamwork">
            <a:extLst>
              <a:ext uri="{FF2B5EF4-FFF2-40B4-BE49-F238E27FC236}">
                <a16:creationId xmlns:a16="http://schemas.microsoft.com/office/drawing/2014/main" id="{0020E96E-C5C1-D142-6722-28E2A63EBE2B}"/>
              </a:ext>
            </a:extLst>
          </p:cNvPr>
          <p:cNvSpPr txBox="1"/>
          <p:nvPr/>
        </p:nvSpPr>
        <p:spPr>
          <a:xfrm rot="16200000">
            <a:off x="9732653" y="4415144"/>
            <a:ext cx="2762249" cy="78996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AE9D"/>
                </a:solidFill>
                <a:latin typeface="Sicoob Sans" panose="020B0503020204030204" pitchFamily="34" charset="0"/>
              </a:rPr>
              <a:t>+ + + + + + + </a:t>
            </a:r>
          </a:p>
          <a:p>
            <a:r>
              <a:rPr lang="pt-BR" sz="2400">
                <a:solidFill>
                  <a:srgbClr val="00AE9D"/>
                </a:solidFill>
                <a:latin typeface="Sicoob Sans" panose="020B0503020204030204" pitchFamily="34" charset="0"/>
              </a:rPr>
              <a:t>+ + + + + + + +</a:t>
            </a:r>
            <a:endParaRPr sz="2400">
              <a:solidFill>
                <a:srgbClr val="00AE9D"/>
              </a:solidFill>
              <a:latin typeface="Sicoob Sans" panose="020B0503020204030204" pitchFamily="34" charset="0"/>
            </a:endParaRPr>
          </a:p>
        </p:txBody>
      </p:sp>
    </p:spTree>
    <p:extLst>
      <p:ext uri="{BB962C8B-B14F-4D97-AF65-F5344CB8AC3E}">
        <p14:creationId xmlns:p14="http://schemas.microsoft.com/office/powerpoint/2010/main" val="245552371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a:extLst>
              <a:ext uri="{FF2B5EF4-FFF2-40B4-BE49-F238E27FC236}">
                <a16:creationId xmlns:a16="http://schemas.microsoft.com/office/drawing/2014/main" id="{165D3735-DD64-ECDB-64CF-8C48A0842569}"/>
              </a:ext>
            </a:extLst>
          </p:cNvPr>
          <p:cNvSpPr/>
          <p:nvPr/>
        </p:nvSpPr>
        <p:spPr>
          <a:xfrm rot="16200000" flipV="1">
            <a:off x="1247661" y="1381125"/>
            <a:ext cx="5353372" cy="4400550"/>
          </a:xfrm>
          <a:prstGeom prst="round2DiagRect">
            <a:avLst/>
          </a:prstGeom>
          <a:solidFill>
            <a:srgbClr val="00AE9D"/>
          </a:solidFill>
          <a:ln w="25400" cap="flat">
            <a:no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12" name="Teamwork is a powerful catalyst for success, bringing individuals together to achieve shared goals. By fostering collaboration and open communication, team members can capitalize on their diverse strengths and skills. A strong foundation of trust and res">
            <a:extLst>
              <a:ext uri="{FF2B5EF4-FFF2-40B4-BE49-F238E27FC236}">
                <a16:creationId xmlns:a16="http://schemas.microsoft.com/office/drawing/2014/main" id="{5C318768-440C-A514-F6B2-DABF15EC921F}"/>
              </a:ext>
            </a:extLst>
          </p:cNvPr>
          <p:cNvSpPr txBox="1"/>
          <p:nvPr/>
        </p:nvSpPr>
        <p:spPr>
          <a:xfrm>
            <a:off x="6990282" y="2857765"/>
            <a:ext cx="3789721" cy="242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1400" b="0" i="0" err="1">
                <a:solidFill>
                  <a:srgbClr val="003641"/>
                </a:solidFill>
                <a:effectLst/>
                <a:latin typeface="Sicoob Sans" panose="020B0503020204030204" pitchFamily="34" charset="0"/>
              </a:rPr>
              <a:t>Lorem</a:t>
            </a:r>
            <a:r>
              <a:rPr lang="pt-BR" sz="1400" b="0" i="0">
                <a:solidFill>
                  <a:srgbClr val="003641"/>
                </a:solidFill>
                <a:effectLst/>
                <a:latin typeface="Sicoob Sans" panose="020B0503020204030204" pitchFamily="34" charset="0"/>
              </a:rPr>
              <a:t> ipsum dolor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a:t>
            </a:r>
            <a:r>
              <a:rPr lang="pt-BR" sz="1400" b="0" i="0" err="1">
                <a:solidFill>
                  <a:srgbClr val="003641"/>
                </a:solidFill>
                <a:effectLst/>
                <a:latin typeface="Sicoob Sans" panose="020B0503020204030204" pitchFamily="34" charset="0"/>
              </a:rPr>
              <a:t>consectetur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adipiscing</a:t>
            </a:r>
            <a:r>
              <a:rPr lang="pt-BR" sz="1400" b="0" i="0">
                <a:solidFill>
                  <a:srgbClr val="003641"/>
                </a:solidFill>
                <a:effectLst/>
                <a:latin typeface="Sicoob Sans" panose="020B0503020204030204" pitchFamily="34" charset="0"/>
              </a:rPr>
              <a:t> elit. </a:t>
            </a:r>
            <a:r>
              <a:rPr lang="pt-BR" sz="1400" b="0" i="0" err="1">
                <a:solidFill>
                  <a:srgbClr val="003641"/>
                </a:solidFill>
                <a:effectLst/>
                <a:latin typeface="Sicoob Sans" panose="020B0503020204030204" pitchFamily="34" charset="0"/>
              </a:rPr>
              <a:t>Sed</a:t>
            </a:r>
            <a:r>
              <a:rPr lang="pt-BR" sz="1400" b="0" i="0">
                <a:solidFill>
                  <a:srgbClr val="003641"/>
                </a:solidFill>
                <a:effectLst/>
                <a:latin typeface="Sicoob Sans" panose="020B0503020204030204" pitchFamily="34" charset="0"/>
              </a:rPr>
              <a:t> ut </a:t>
            </a:r>
            <a:r>
              <a:rPr lang="pt-BR" sz="1400" b="0" i="0" err="1">
                <a:solidFill>
                  <a:srgbClr val="003641"/>
                </a:solidFill>
                <a:effectLst/>
                <a:latin typeface="Sicoob Sans" panose="020B0503020204030204" pitchFamily="34" charset="0"/>
              </a:rPr>
              <a:t>purus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eget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odio</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viverra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condimentum</a:t>
            </a:r>
            <a:r>
              <a:rPr lang="pt-BR" sz="1400" b="0" i="0">
                <a:solidFill>
                  <a:srgbClr val="003641"/>
                </a:solidFill>
                <a:effectLst/>
                <a:latin typeface="Sicoob Sans" panose="020B0503020204030204" pitchFamily="34" charset="0"/>
              </a:rPr>
              <a:t> et a </a:t>
            </a:r>
            <a:r>
              <a:rPr lang="pt-BR" sz="1400" b="0" i="0" err="1">
                <a:solidFill>
                  <a:srgbClr val="003641"/>
                </a:solidFill>
                <a:effectLst/>
                <a:latin typeface="Sicoob Sans" panose="020B0503020204030204" pitchFamily="34" charset="0"/>
              </a:rPr>
              <a:t>lectus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Integer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placerat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fringilla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ligula</a:t>
            </a:r>
            <a:r>
              <a:rPr lang="pt-BR" sz="1400" b="0" i="0">
                <a:solidFill>
                  <a:srgbClr val="003641"/>
                </a:solidFill>
                <a:effectLst/>
                <a:latin typeface="Sicoob Sans" panose="020B0503020204030204" pitchFamily="34" charset="0"/>
              </a:rPr>
              <a:t>, ac </a:t>
            </a:r>
            <a:r>
              <a:rPr lang="pt-BR" sz="1400" b="0" i="0" err="1">
                <a:solidFill>
                  <a:srgbClr val="003641"/>
                </a:solidFill>
                <a:effectLst/>
                <a:latin typeface="Sicoob Sans" panose="020B0503020204030204" pitchFamily="34" charset="0"/>
              </a:rPr>
              <a:t>ullamcorper</a:t>
            </a:r>
            <a:r>
              <a:rPr lang="pt-BR" sz="1400" b="0" i="0">
                <a:solidFill>
                  <a:srgbClr val="003641"/>
                </a:solidFill>
                <a:effectLst/>
                <a:latin typeface="Sicoob Sans" panose="020B0503020204030204" pitchFamily="34" charset="0"/>
              </a:rPr>
              <a:t> nulla </a:t>
            </a:r>
            <a:r>
              <a:rPr lang="pt-BR" sz="1400" b="0" i="0" err="1">
                <a:solidFill>
                  <a:srgbClr val="003641"/>
                </a:solidFill>
                <a:effectLst/>
                <a:latin typeface="Sicoob Sans" panose="020B0503020204030204" pitchFamily="34" charset="0"/>
              </a:rPr>
              <a:t>varius</a:t>
            </a:r>
            <a:r>
              <a:rPr lang="pt-BR" sz="1400" b="0" i="0">
                <a:solidFill>
                  <a:srgbClr val="003641"/>
                </a:solidFill>
                <a:effectLst/>
                <a:latin typeface="Sicoob Sans" panose="020B0503020204030204" pitchFamily="34" charset="0"/>
              </a:rPr>
              <a:t> vel. </a:t>
            </a:r>
            <a:r>
              <a:rPr lang="pt-BR" sz="1400" b="0" i="0" err="1">
                <a:solidFill>
                  <a:srgbClr val="003641"/>
                </a:solidFill>
                <a:effectLst/>
                <a:latin typeface="Sicoob Sans" panose="020B0503020204030204" pitchFamily="34" charset="0"/>
              </a:rPr>
              <a:t>Sed</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erat </a:t>
            </a:r>
            <a:r>
              <a:rPr lang="pt-BR" sz="1400" b="0" i="0" err="1">
                <a:solidFill>
                  <a:srgbClr val="003641"/>
                </a:solidFill>
                <a:effectLst/>
                <a:latin typeface="Sicoob Sans" panose="020B0503020204030204" pitchFamily="34" charset="0"/>
              </a:rPr>
              <a:t>vel</a:t>
            </a:r>
            <a:r>
              <a:rPr lang="pt-BR" sz="1400" b="0" i="0">
                <a:solidFill>
                  <a:srgbClr val="003641"/>
                </a:solidFill>
                <a:effectLst/>
                <a:latin typeface="Sicoob Sans" panose="020B0503020204030204" pitchFamily="34" charset="0"/>
              </a:rPr>
              <a:t> libero </a:t>
            </a:r>
            <a:r>
              <a:rPr lang="pt-BR" sz="1400" b="0" i="0" err="1">
                <a:solidFill>
                  <a:srgbClr val="003641"/>
                </a:solidFill>
                <a:effectLst/>
                <a:latin typeface="Sicoob Sans" panose="020B0503020204030204" pitchFamily="34" charset="0"/>
              </a:rPr>
              <a:t>ultricies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ultricies</a:t>
            </a:r>
            <a:r>
              <a:rPr lang="pt-BR" sz="1400" b="0" i="0">
                <a:solidFill>
                  <a:srgbClr val="003641"/>
                </a:solidFill>
                <a:effectLst/>
                <a:latin typeface="Sicoob Sans" panose="020B0503020204030204" pitchFamily="34" charset="0"/>
              </a:rPr>
              <a:t>. Nam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a:t>
            </a:r>
            <a:r>
              <a:rPr lang="pt-BR" sz="1400" b="0" i="0" err="1">
                <a:solidFill>
                  <a:srgbClr val="003641"/>
                </a:solidFill>
                <a:effectLst/>
                <a:latin typeface="Sicoob Sans" panose="020B0503020204030204" pitchFamily="34" charset="0"/>
              </a:rPr>
              <a:t>felis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nec</a:t>
            </a:r>
            <a:r>
              <a:rPr lang="pt-BR" sz="1400" b="0" i="0">
                <a:solidFill>
                  <a:srgbClr val="003641"/>
                </a:solidFill>
                <a:effectLst/>
                <a:latin typeface="Sicoob Sans" panose="020B0503020204030204" pitchFamily="34" charset="0"/>
              </a:rPr>
              <a:t> nulla </a:t>
            </a:r>
            <a:r>
              <a:rPr lang="pt-BR" sz="1400" b="0" i="0" err="1">
                <a:solidFill>
                  <a:srgbClr val="003641"/>
                </a:solidFill>
                <a:effectLst/>
                <a:latin typeface="Sicoob Sans" panose="020B0503020204030204" pitchFamily="34" charset="0"/>
              </a:rPr>
              <a:t>lacinia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dapibus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nec</a:t>
            </a:r>
            <a:r>
              <a:rPr lang="pt-BR" sz="1400" b="0" i="0">
                <a:solidFill>
                  <a:srgbClr val="003641"/>
                </a:solidFill>
                <a:effectLst/>
                <a:latin typeface="Sicoob Sans" panose="020B0503020204030204" pitchFamily="34" charset="0"/>
              </a:rPr>
              <a:t> et mi. </a:t>
            </a:r>
            <a:r>
              <a:rPr lang="pt-BR" sz="1400" b="0" i="0" err="1">
                <a:solidFill>
                  <a:srgbClr val="003641"/>
                </a:solidFill>
                <a:effectLst/>
                <a:latin typeface="Sicoob Sans" panose="020B0503020204030204" pitchFamily="34" charset="0"/>
              </a:rPr>
              <a:t>Proin</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vel</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tincidunt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tortor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Suspendisse</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potenti</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Maecenas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viverra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ligula</a:t>
            </a:r>
            <a:r>
              <a:rPr lang="pt-BR" sz="1400" b="0" i="0">
                <a:solidFill>
                  <a:srgbClr val="003641"/>
                </a:solidFill>
                <a:effectLst/>
                <a:latin typeface="Sicoob Sans" panose="020B0503020204030204" pitchFamily="34" charset="0"/>
              </a:rPr>
              <a:t> ac </a:t>
            </a:r>
            <a:r>
              <a:rPr lang="pt-BR" sz="1400" b="0" i="0" err="1">
                <a:solidFill>
                  <a:srgbClr val="003641"/>
                </a:solidFill>
                <a:effectLst/>
                <a:latin typeface="Sicoob Sans" panose="020B0503020204030204" pitchFamily="34" charset="0"/>
              </a:rPr>
              <a:t>velit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rutrum</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eget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aliquet</a:t>
            </a:r>
            <a:r>
              <a:rPr lang="pt-BR" sz="1400" b="0" i="0">
                <a:solidFill>
                  <a:srgbClr val="003641"/>
                </a:solidFill>
                <a:effectLst/>
                <a:latin typeface="Sicoob Sans" panose="020B0503020204030204" pitchFamily="34" charset="0"/>
              </a:rPr>
              <a:t> est </a:t>
            </a:r>
            <a:r>
              <a:rPr lang="pt-BR" sz="1400" b="0" i="0" err="1">
                <a:solidFill>
                  <a:srgbClr val="003641"/>
                </a:solidFill>
                <a:effectLst/>
                <a:latin typeface="Sicoob Sans" panose="020B0503020204030204" pitchFamily="34" charset="0"/>
              </a:rPr>
              <a:t>cursus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Quisque</a:t>
            </a:r>
            <a:r>
              <a:rPr lang="pt-BR" sz="1400" b="0" i="0">
                <a:solidFill>
                  <a:srgbClr val="003641"/>
                </a:solidFill>
                <a:effectLst/>
                <a:latin typeface="Sicoob Sans" panose="020B0503020204030204" pitchFamily="34" charset="0"/>
              </a:rPr>
              <a:t> porta </a:t>
            </a:r>
            <a:r>
              <a:rPr lang="pt-BR" sz="1400" b="0" i="0" err="1">
                <a:solidFill>
                  <a:srgbClr val="003641"/>
                </a:solidFill>
                <a:effectLst/>
                <a:latin typeface="Sicoob Sans" panose="020B0503020204030204" pitchFamily="34" charset="0"/>
              </a:rPr>
              <a:t>tellus</a:t>
            </a:r>
            <a:r>
              <a:rPr lang="pt-BR" sz="1400" b="0" i="0">
                <a:solidFill>
                  <a:srgbClr val="003641"/>
                </a:solidFill>
                <a:effectLst/>
                <a:latin typeface="Sicoob Sans" panose="020B0503020204030204" pitchFamily="34" charset="0"/>
              </a:rPr>
              <a:t> id libero </a:t>
            </a:r>
            <a:r>
              <a:rPr lang="pt-BR" sz="1400" b="0" i="0" err="1">
                <a:solidFill>
                  <a:srgbClr val="003641"/>
                </a:solidFill>
                <a:effectLst/>
                <a:latin typeface="Sicoob Sans" panose="020B0503020204030204" pitchFamily="34" charset="0"/>
              </a:rPr>
              <a:t>ullamcorper</a:t>
            </a:r>
            <a:r>
              <a:rPr lang="pt-BR" sz="1400" b="0" i="0">
                <a:solidFill>
                  <a:srgbClr val="003641"/>
                </a:solidFill>
                <a:effectLst/>
                <a:latin typeface="Sicoob Sans" panose="020B0503020204030204" pitchFamily="34" charset="0"/>
              </a:rPr>
              <a:t>, a tempus </a:t>
            </a:r>
            <a:r>
              <a:rPr lang="pt-BR" sz="1400" b="0" i="0" err="1">
                <a:solidFill>
                  <a:srgbClr val="003641"/>
                </a:solidFill>
                <a:effectLst/>
                <a:latin typeface="Sicoob Sans" panose="020B0503020204030204" pitchFamily="34" charset="0"/>
              </a:rPr>
              <a:t>ex</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placerat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Integer</a:t>
            </a:r>
            <a:r>
              <a:rPr lang="pt-BR" sz="1400" b="0" i="0">
                <a:solidFill>
                  <a:srgbClr val="003641"/>
                </a:solidFill>
                <a:effectLst/>
                <a:latin typeface="Sicoob Sans" panose="020B0503020204030204" pitchFamily="34" charset="0"/>
              </a:rPr>
              <a:t> in </a:t>
            </a:r>
            <a:r>
              <a:rPr lang="pt-BR" sz="1400" b="0" i="0" err="1">
                <a:solidFill>
                  <a:srgbClr val="003641"/>
                </a:solidFill>
                <a:effectLst/>
                <a:latin typeface="Sicoob Sans" panose="020B0503020204030204" pitchFamily="34" charset="0"/>
              </a:rPr>
              <a:t>bibendum</a:t>
            </a:r>
            <a:r>
              <a:rPr lang="pt-BR" sz="1400" b="0" i="0">
                <a:solidFill>
                  <a:srgbClr val="003641"/>
                </a:solidFill>
                <a:effectLst/>
                <a:latin typeface="Sicoob Sans" panose="020B0503020204030204" pitchFamily="34" charset="0"/>
              </a:rPr>
              <a:t> justo.</a:t>
            </a:r>
            <a:endParaRPr lang="pt-BR" sz="1100">
              <a:solidFill>
                <a:srgbClr val="003641"/>
              </a:solidFill>
              <a:latin typeface="Sicoob Sans" panose="020B0503020204030204" pitchFamily="34" charset="0"/>
            </a:endParaRPr>
          </a:p>
        </p:txBody>
      </p:sp>
      <p:sp>
        <p:nvSpPr>
          <p:cNvPr id="13" name="Teamwork">
            <a:extLst>
              <a:ext uri="{FF2B5EF4-FFF2-40B4-BE49-F238E27FC236}">
                <a16:creationId xmlns:a16="http://schemas.microsoft.com/office/drawing/2014/main" id="{55347737-FC5E-DFBD-BB20-746951E2BF3A}"/>
              </a:ext>
            </a:extLst>
          </p:cNvPr>
          <p:cNvSpPr txBox="1"/>
          <p:nvPr/>
        </p:nvSpPr>
        <p:spPr>
          <a:xfrm>
            <a:off x="7436795" y="2276687"/>
            <a:ext cx="3274825" cy="51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lgn="l">
              <a:defRPr sz="6000">
                <a:latin typeface="+mn-lt"/>
                <a:ea typeface="+mn-ea"/>
                <a:cs typeface="+mn-cs"/>
                <a:sym typeface="Poppins Medium"/>
              </a:defRPr>
            </a:lvl1pPr>
          </a:lstStyle>
          <a:p>
            <a:r>
              <a:rPr lang="pt-BR" sz="3000" b="1" err="1">
                <a:solidFill>
                  <a:srgbClr val="00AE9D"/>
                </a:solidFill>
                <a:latin typeface="Sicoob Sans" panose="020B0503020204030204" pitchFamily="34" charset="0"/>
              </a:rPr>
              <a:t>Lorem</a:t>
            </a:r>
            <a:r>
              <a:rPr lang="pt-BR" sz="3000" b="1">
                <a:solidFill>
                  <a:srgbClr val="00AE9D"/>
                </a:solidFill>
                <a:latin typeface="Sicoob Sans" panose="020B0503020204030204" pitchFamily="34" charset="0"/>
              </a:rPr>
              <a:t> Ipsum</a:t>
            </a:r>
          </a:p>
        </p:txBody>
      </p:sp>
      <p:pic>
        <p:nvPicPr>
          <p:cNvPr id="20" name="Imagem 19" descr="Pessoas sentadas ao redor de mesa com computador&#10;&#10;Descrição gerada automaticamente">
            <a:extLst>
              <a:ext uri="{FF2B5EF4-FFF2-40B4-BE49-F238E27FC236}">
                <a16:creationId xmlns:a16="http://schemas.microsoft.com/office/drawing/2014/main" id="{E9D4B07F-8B4B-BE2D-536A-686EA5E2E518}"/>
              </a:ext>
            </a:extLst>
          </p:cNvPr>
          <p:cNvPicPr>
            <a:picLocks noChangeAspect="1"/>
          </p:cNvPicPr>
          <p:nvPr/>
        </p:nvPicPr>
        <p:blipFill>
          <a:blip r:embed="rId2">
            <a:extLst>
              <a:ext uri="{28A0092B-C50C-407E-A947-70E740481C1C}">
                <a14:useLocalDpi xmlns:a14="http://schemas.microsoft.com/office/drawing/2010/main" val="0"/>
              </a:ext>
            </a:extLst>
          </a:blip>
          <a:srcRect l="19830" r="23541"/>
          <a:stretch/>
        </p:blipFill>
        <p:spPr>
          <a:xfrm>
            <a:off x="1411997" y="742055"/>
            <a:ext cx="4560225" cy="5373890"/>
          </a:xfrm>
          <a:prstGeom prst="round2DiagRect">
            <a:avLst/>
          </a:prstGeom>
        </p:spPr>
      </p:pic>
      <p:sp>
        <p:nvSpPr>
          <p:cNvPr id="21" name="Teamwork">
            <a:extLst>
              <a:ext uri="{FF2B5EF4-FFF2-40B4-BE49-F238E27FC236}">
                <a16:creationId xmlns:a16="http://schemas.microsoft.com/office/drawing/2014/main" id="{727BEDEB-5F5E-7962-6094-03F08EB57A1A}"/>
              </a:ext>
            </a:extLst>
          </p:cNvPr>
          <p:cNvSpPr txBox="1"/>
          <p:nvPr/>
        </p:nvSpPr>
        <p:spPr>
          <a:xfrm>
            <a:off x="9911697" y="290555"/>
            <a:ext cx="1882923" cy="152862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3641"/>
                </a:solidFill>
                <a:latin typeface="Sicoob Sans" panose="020B0503020204030204" pitchFamily="34" charset="0"/>
              </a:rPr>
              <a:t>+ + + + + + + + + + + + + + + + + + + + + + + + + +</a:t>
            </a:r>
            <a:endParaRPr sz="2400">
              <a:solidFill>
                <a:srgbClr val="003641"/>
              </a:solidFill>
              <a:latin typeface="Sicoob Sans" panose="020B0503020204030204" pitchFamily="34" charset="0"/>
            </a:endParaRPr>
          </a:p>
        </p:txBody>
      </p:sp>
      <p:sp>
        <p:nvSpPr>
          <p:cNvPr id="22" name="Teamwork">
            <a:extLst>
              <a:ext uri="{FF2B5EF4-FFF2-40B4-BE49-F238E27FC236}">
                <a16:creationId xmlns:a16="http://schemas.microsoft.com/office/drawing/2014/main" id="{5485FBC9-60B2-1731-A00D-410940376DA4}"/>
              </a:ext>
            </a:extLst>
          </p:cNvPr>
          <p:cNvSpPr txBox="1"/>
          <p:nvPr/>
        </p:nvSpPr>
        <p:spPr>
          <a:xfrm rot="5400000" flipH="1" flipV="1">
            <a:off x="-1178218" y="4673003"/>
            <a:ext cx="3277965" cy="78996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AE9D"/>
                </a:solidFill>
                <a:latin typeface="Sicoob Sans" panose="020B0503020204030204" pitchFamily="34" charset="0"/>
              </a:rPr>
              <a:t>+ + + + + + + + + + + + + + + + + + + + + + + + + +</a:t>
            </a:r>
            <a:endParaRPr sz="2400">
              <a:solidFill>
                <a:srgbClr val="00AE9D"/>
              </a:solidFill>
              <a:latin typeface="Sicoob Sans" panose="020B0503020204030204" pitchFamily="34" charset="0"/>
            </a:endParaRPr>
          </a:p>
        </p:txBody>
      </p:sp>
      <p:sp>
        <p:nvSpPr>
          <p:cNvPr id="23" name="Graphic 16">
            <a:extLst>
              <a:ext uri="{FF2B5EF4-FFF2-40B4-BE49-F238E27FC236}">
                <a16:creationId xmlns:a16="http://schemas.microsoft.com/office/drawing/2014/main" id="{72D4EDAA-C56E-4120-069A-10E4FEF271CD}"/>
              </a:ext>
            </a:extLst>
          </p:cNvPr>
          <p:cNvSpPr/>
          <p:nvPr/>
        </p:nvSpPr>
        <p:spPr>
          <a:xfrm>
            <a:off x="6990282" y="2372062"/>
            <a:ext cx="322209" cy="3222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Tree>
    <p:extLst>
      <p:ext uri="{BB962C8B-B14F-4D97-AF65-F5344CB8AC3E}">
        <p14:creationId xmlns:p14="http://schemas.microsoft.com/office/powerpoint/2010/main" val="172176775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DCFB863-93E7-4E9B-13D2-DBA50786ED6A}"/>
              </a:ext>
            </a:extLst>
          </p:cNvPr>
          <p:cNvSpPr>
            <a:spLocks noGrp="1"/>
          </p:cNvSpPr>
          <p:nvPr>
            <p:ph type="pic" sz="quarter" idx="15"/>
          </p:nvPr>
        </p:nvSpPr>
        <p:spPr>
          <a:xfrm>
            <a:off x="1001793" y="4909287"/>
            <a:ext cx="435600" cy="435600"/>
          </a:xfrm>
          <a:prstGeom prst="ellipse">
            <a:avLst/>
          </a:prstGeom>
        </p:spPr>
        <p:txBody>
          <a:bodyPr>
            <a:normAutofit/>
          </a:bodyPr>
          <a:lstStyle/>
          <a:p>
            <a:endParaRPr lang="pt-BR" sz="300">
              <a:latin typeface="Sicoob Sans" panose="020B0503020204030204" pitchFamily="34" charset="0"/>
            </a:endParaRPr>
          </a:p>
        </p:txBody>
      </p:sp>
      <p:sp>
        <p:nvSpPr>
          <p:cNvPr id="10" name="Picture Placeholder 9">
            <a:extLst>
              <a:ext uri="{FF2B5EF4-FFF2-40B4-BE49-F238E27FC236}">
                <a16:creationId xmlns:a16="http://schemas.microsoft.com/office/drawing/2014/main" id="{1B00A282-C2D9-B375-CD50-4989D3E14D71}"/>
              </a:ext>
            </a:extLst>
          </p:cNvPr>
          <p:cNvSpPr>
            <a:spLocks noGrp="1"/>
          </p:cNvSpPr>
          <p:nvPr>
            <p:ph type="pic" sz="quarter" idx="18"/>
          </p:nvPr>
        </p:nvSpPr>
        <p:spPr>
          <a:xfrm>
            <a:off x="1002951" y="3511145"/>
            <a:ext cx="435600" cy="435600"/>
          </a:xfrm>
          <a:prstGeom prst="ellipse">
            <a:avLst/>
          </a:prstGeom>
        </p:spPr>
        <p:txBody>
          <a:bodyPr>
            <a:normAutofit/>
          </a:bodyPr>
          <a:lstStyle/>
          <a:p>
            <a:endParaRPr lang="pt-BR" sz="300">
              <a:latin typeface="Sicoob Sans" panose="020B0503020204030204" pitchFamily="34" charset="0"/>
            </a:endParaRPr>
          </a:p>
        </p:txBody>
      </p:sp>
      <p:sp>
        <p:nvSpPr>
          <p:cNvPr id="6" name="Picture Placeholder 5">
            <a:extLst>
              <a:ext uri="{FF2B5EF4-FFF2-40B4-BE49-F238E27FC236}">
                <a16:creationId xmlns:a16="http://schemas.microsoft.com/office/drawing/2014/main" id="{7FF53298-CEAA-9E39-EDB5-0A7B4415DB3D}"/>
              </a:ext>
            </a:extLst>
          </p:cNvPr>
          <p:cNvSpPr>
            <a:spLocks noGrp="1"/>
          </p:cNvSpPr>
          <p:nvPr>
            <p:ph type="pic" sz="quarter" idx="14"/>
          </p:nvPr>
        </p:nvSpPr>
        <p:spPr>
          <a:xfrm>
            <a:off x="3671583" y="3512440"/>
            <a:ext cx="435600" cy="435600"/>
          </a:xfrm>
          <a:prstGeom prst="ellipse">
            <a:avLst/>
          </a:prstGeom>
        </p:spPr>
        <p:txBody>
          <a:bodyPr>
            <a:normAutofit/>
          </a:bodyPr>
          <a:lstStyle/>
          <a:p>
            <a:endParaRPr lang="pt-BR" sz="300">
              <a:latin typeface="Sicoob Sans" panose="020B0503020204030204" pitchFamily="34" charset="0"/>
            </a:endParaRPr>
          </a:p>
        </p:txBody>
      </p:sp>
      <p:sp>
        <p:nvSpPr>
          <p:cNvPr id="8" name="Picture Placeholder 7">
            <a:extLst>
              <a:ext uri="{FF2B5EF4-FFF2-40B4-BE49-F238E27FC236}">
                <a16:creationId xmlns:a16="http://schemas.microsoft.com/office/drawing/2014/main" id="{A7621082-CE9E-A330-A13D-DA017549D417}"/>
              </a:ext>
            </a:extLst>
          </p:cNvPr>
          <p:cNvSpPr>
            <a:spLocks noGrp="1"/>
          </p:cNvSpPr>
          <p:nvPr>
            <p:ph type="pic" sz="quarter" idx="16"/>
          </p:nvPr>
        </p:nvSpPr>
        <p:spPr>
          <a:xfrm>
            <a:off x="3671683" y="4913516"/>
            <a:ext cx="435600" cy="435600"/>
          </a:xfrm>
          <a:prstGeom prst="ellipse">
            <a:avLst/>
          </a:prstGeom>
        </p:spPr>
        <p:txBody>
          <a:bodyPr>
            <a:normAutofit/>
          </a:bodyPr>
          <a:lstStyle/>
          <a:p>
            <a:endParaRPr lang="pt-BR" sz="300">
              <a:latin typeface="Sicoob Sans" panose="020B0503020204030204" pitchFamily="34" charset="0"/>
            </a:endParaRPr>
          </a:p>
        </p:txBody>
      </p:sp>
      <p:sp>
        <p:nvSpPr>
          <p:cNvPr id="5" name="Picture Placeholder 4">
            <a:extLst>
              <a:ext uri="{FF2B5EF4-FFF2-40B4-BE49-F238E27FC236}">
                <a16:creationId xmlns:a16="http://schemas.microsoft.com/office/drawing/2014/main" id="{1EF7B3B0-EF6C-CFEC-2468-01A9AD68D1A7}"/>
              </a:ext>
            </a:extLst>
          </p:cNvPr>
          <p:cNvSpPr>
            <a:spLocks noGrp="1"/>
          </p:cNvSpPr>
          <p:nvPr>
            <p:ph type="pic" sz="quarter" idx="13"/>
          </p:nvPr>
        </p:nvSpPr>
        <p:spPr>
          <a:xfrm>
            <a:off x="6344589" y="3512002"/>
            <a:ext cx="435600" cy="435600"/>
          </a:xfrm>
          <a:prstGeom prst="ellipse">
            <a:avLst/>
          </a:prstGeom>
        </p:spPr>
        <p:txBody>
          <a:bodyPr>
            <a:normAutofit/>
          </a:bodyPr>
          <a:lstStyle/>
          <a:p>
            <a:endParaRPr lang="pt-BR" sz="300">
              <a:latin typeface="Sicoob Sans" panose="020B0503020204030204" pitchFamily="34" charset="0"/>
            </a:endParaRPr>
          </a:p>
        </p:txBody>
      </p:sp>
      <p:sp>
        <p:nvSpPr>
          <p:cNvPr id="9" name="Picture Placeholder 8">
            <a:extLst>
              <a:ext uri="{FF2B5EF4-FFF2-40B4-BE49-F238E27FC236}">
                <a16:creationId xmlns:a16="http://schemas.microsoft.com/office/drawing/2014/main" id="{5435C07D-ACDB-FCA1-5DF5-81C55619403E}"/>
              </a:ext>
            </a:extLst>
          </p:cNvPr>
          <p:cNvSpPr>
            <a:spLocks noGrp="1"/>
          </p:cNvSpPr>
          <p:nvPr>
            <p:ph type="pic" sz="quarter" idx="17"/>
          </p:nvPr>
        </p:nvSpPr>
        <p:spPr>
          <a:xfrm>
            <a:off x="6342302" y="4911621"/>
            <a:ext cx="435600" cy="435600"/>
          </a:xfrm>
          <a:prstGeom prst="ellipse">
            <a:avLst/>
          </a:prstGeom>
        </p:spPr>
        <p:txBody>
          <a:bodyPr>
            <a:normAutofit/>
          </a:bodyPr>
          <a:lstStyle/>
          <a:p>
            <a:endParaRPr lang="pt-BR" sz="300">
              <a:latin typeface="Sicoob Sans" panose="020B0503020204030204" pitchFamily="34" charset="0"/>
            </a:endParaRPr>
          </a:p>
        </p:txBody>
      </p:sp>
      <p:sp>
        <p:nvSpPr>
          <p:cNvPr id="4" name="Picture Placeholder 3">
            <a:extLst>
              <a:ext uri="{FF2B5EF4-FFF2-40B4-BE49-F238E27FC236}">
                <a16:creationId xmlns:a16="http://schemas.microsoft.com/office/drawing/2014/main" id="{C7811CBA-6598-10A2-5F39-F4CA9BE21661}"/>
              </a:ext>
            </a:extLst>
          </p:cNvPr>
          <p:cNvSpPr>
            <a:spLocks noGrp="1"/>
          </p:cNvSpPr>
          <p:nvPr>
            <p:ph type="pic" sz="quarter" idx="12"/>
          </p:nvPr>
        </p:nvSpPr>
        <p:spPr>
          <a:xfrm>
            <a:off x="9023429" y="3512002"/>
            <a:ext cx="435600" cy="435600"/>
          </a:xfrm>
          <a:prstGeom prst="ellipse">
            <a:avLst/>
          </a:prstGeom>
        </p:spPr>
        <p:txBody>
          <a:bodyPr>
            <a:normAutofit/>
          </a:bodyPr>
          <a:lstStyle/>
          <a:p>
            <a:endParaRPr lang="pt-BR" sz="300">
              <a:latin typeface="Sicoob Sans" panose="020B0503020204030204" pitchFamily="34" charset="0"/>
            </a:endParaRPr>
          </a:p>
        </p:txBody>
      </p:sp>
      <p:sp>
        <p:nvSpPr>
          <p:cNvPr id="11" name="Picture Placeholder 10">
            <a:extLst>
              <a:ext uri="{FF2B5EF4-FFF2-40B4-BE49-F238E27FC236}">
                <a16:creationId xmlns:a16="http://schemas.microsoft.com/office/drawing/2014/main" id="{B2E826AB-AF67-B937-1C45-DCC590319024}"/>
              </a:ext>
            </a:extLst>
          </p:cNvPr>
          <p:cNvSpPr>
            <a:spLocks noGrp="1"/>
          </p:cNvSpPr>
          <p:nvPr>
            <p:ph type="pic" sz="quarter" idx="19"/>
          </p:nvPr>
        </p:nvSpPr>
        <p:spPr>
          <a:xfrm>
            <a:off x="9016612" y="4912350"/>
            <a:ext cx="435600" cy="435600"/>
          </a:xfrm>
          <a:prstGeom prst="ellipse">
            <a:avLst/>
          </a:prstGeom>
        </p:spPr>
        <p:txBody>
          <a:bodyPr>
            <a:normAutofit/>
          </a:bodyPr>
          <a:lstStyle/>
          <a:p>
            <a:endParaRPr lang="pt-BR" sz="300">
              <a:latin typeface="Sicoob Sans" panose="020B0503020204030204" pitchFamily="34" charset="0"/>
            </a:endParaRPr>
          </a:p>
        </p:txBody>
      </p:sp>
      <p:sp>
        <p:nvSpPr>
          <p:cNvPr id="17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16</a:t>
            </a:fld>
            <a:endParaRPr/>
          </a:p>
        </p:txBody>
      </p:sp>
      <p:sp>
        <p:nvSpPr>
          <p:cNvPr id="174" name="Our Team"/>
          <p:cNvSpPr txBox="1"/>
          <p:nvPr/>
        </p:nvSpPr>
        <p:spPr>
          <a:xfrm>
            <a:off x="763471" y="1316171"/>
            <a:ext cx="2628262" cy="51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lgn="l">
              <a:defRPr sz="6000">
                <a:latin typeface="+mn-lt"/>
                <a:ea typeface="+mn-ea"/>
                <a:cs typeface="+mn-cs"/>
                <a:sym typeface="Poppins Medium"/>
              </a:defRPr>
            </a:lvl1pPr>
          </a:lstStyle>
          <a:p>
            <a:r>
              <a:rPr lang="pt-BR" sz="3000" b="1" err="1">
                <a:solidFill>
                  <a:srgbClr val="00AE9D"/>
                </a:solidFill>
                <a:latin typeface="Sicoob Sans" panose="020B0503020204030204" pitchFamily="34" charset="0"/>
              </a:rPr>
              <a:t>Lorem</a:t>
            </a:r>
            <a:r>
              <a:rPr lang="pt-BR" sz="3000" b="1">
                <a:solidFill>
                  <a:srgbClr val="00AE9D"/>
                </a:solidFill>
                <a:latin typeface="Sicoob Sans" panose="020B0503020204030204" pitchFamily="34" charset="0"/>
              </a:rPr>
              <a:t> Ipsum</a:t>
            </a:r>
            <a:endParaRPr sz="3000" b="1">
              <a:solidFill>
                <a:srgbClr val="00AE9D"/>
              </a:solidFill>
              <a:latin typeface="Sicoob Sans" panose="020B0503020204030204" pitchFamily="34" charset="0"/>
            </a:endParaRPr>
          </a:p>
        </p:txBody>
      </p:sp>
      <p:sp>
        <p:nvSpPr>
          <p:cNvPr id="175" name="For the &quot;Our Team&quot; slide in your HR agency's presentation, begin by featuring high-quality photographs of your team members to create a personal connection. Include their names, titles, and brief descriptions of their areas of expertise, emphasizing thei"/>
          <p:cNvSpPr txBox="1"/>
          <p:nvPr/>
        </p:nvSpPr>
        <p:spPr>
          <a:xfrm>
            <a:off x="783682" y="1982461"/>
            <a:ext cx="10624636" cy="913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1400" b="0" i="0" err="1">
                <a:solidFill>
                  <a:srgbClr val="003641"/>
                </a:solidFill>
                <a:effectLst/>
                <a:latin typeface="Sicoob Sans" panose="020B0503020204030204" pitchFamily="34" charset="0"/>
              </a:rPr>
              <a:t>Lorem</a:t>
            </a:r>
            <a:r>
              <a:rPr lang="pt-BR" sz="1400" b="0" i="0">
                <a:solidFill>
                  <a:srgbClr val="003641"/>
                </a:solidFill>
                <a:effectLst/>
                <a:latin typeface="Sicoob Sans" panose="020B0503020204030204" pitchFamily="34" charset="0"/>
              </a:rPr>
              <a:t> ipsum dolor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a:t>
            </a:r>
            <a:r>
              <a:rPr lang="pt-BR" sz="1400" b="0" i="0" err="1">
                <a:solidFill>
                  <a:srgbClr val="003641"/>
                </a:solidFill>
                <a:effectLst/>
                <a:latin typeface="Sicoob Sans" panose="020B0503020204030204" pitchFamily="34" charset="0"/>
              </a:rPr>
              <a:t>consectetur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adipiscing</a:t>
            </a:r>
            <a:r>
              <a:rPr lang="pt-BR" sz="1400" b="0" i="0">
                <a:solidFill>
                  <a:srgbClr val="003641"/>
                </a:solidFill>
                <a:effectLst/>
                <a:latin typeface="Sicoob Sans" panose="020B0503020204030204" pitchFamily="34" charset="0"/>
              </a:rPr>
              <a:t> elit. </a:t>
            </a:r>
            <a:r>
              <a:rPr lang="pt-BR" sz="1400" b="0" i="0" err="1">
                <a:solidFill>
                  <a:srgbClr val="003641"/>
                </a:solidFill>
                <a:effectLst/>
                <a:latin typeface="Sicoob Sans" panose="020B0503020204030204" pitchFamily="34" charset="0"/>
              </a:rPr>
              <a:t>Sed</a:t>
            </a:r>
            <a:r>
              <a:rPr lang="pt-BR" sz="1400" b="0" i="0">
                <a:solidFill>
                  <a:srgbClr val="003641"/>
                </a:solidFill>
                <a:effectLst/>
                <a:latin typeface="Sicoob Sans" panose="020B0503020204030204" pitchFamily="34" charset="0"/>
              </a:rPr>
              <a:t> ut </a:t>
            </a:r>
            <a:r>
              <a:rPr lang="pt-BR" sz="1400" b="0" i="0" err="1">
                <a:solidFill>
                  <a:srgbClr val="003641"/>
                </a:solidFill>
                <a:effectLst/>
                <a:latin typeface="Sicoob Sans" panose="020B0503020204030204" pitchFamily="34" charset="0"/>
              </a:rPr>
              <a:t>purus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eget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odio</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viverra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condimentum</a:t>
            </a:r>
            <a:r>
              <a:rPr lang="pt-BR" sz="1400" b="0" i="0">
                <a:solidFill>
                  <a:srgbClr val="003641"/>
                </a:solidFill>
                <a:effectLst/>
                <a:latin typeface="Sicoob Sans" panose="020B0503020204030204" pitchFamily="34" charset="0"/>
              </a:rPr>
              <a:t> et a </a:t>
            </a:r>
            <a:r>
              <a:rPr lang="pt-BR" sz="1400" b="0" i="0" err="1">
                <a:solidFill>
                  <a:srgbClr val="003641"/>
                </a:solidFill>
                <a:effectLst/>
                <a:latin typeface="Sicoob Sans" panose="020B0503020204030204" pitchFamily="34" charset="0"/>
              </a:rPr>
              <a:t>lectus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Integer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placerat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fringilla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ligula</a:t>
            </a:r>
            <a:r>
              <a:rPr lang="pt-BR" sz="1400" b="0" i="0">
                <a:solidFill>
                  <a:srgbClr val="003641"/>
                </a:solidFill>
                <a:effectLst/>
                <a:latin typeface="Sicoob Sans" panose="020B0503020204030204" pitchFamily="34" charset="0"/>
              </a:rPr>
              <a:t>, ac </a:t>
            </a:r>
            <a:r>
              <a:rPr lang="pt-BR" sz="1400" b="0" i="0" err="1">
                <a:solidFill>
                  <a:srgbClr val="003641"/>
                </a:solidFill>
                <a:effectLst/>
                <a:latin typeface="Sicoob Sans" panose="020B0503020204030204" pitchFamily="34" charset="0"/>
              </a:rPr>
              <a:t>ullamcorper</a:t>
            </a:r>
            <a:r>
              <a:rPr lang="pt-BR" sz="1400" b="0" i="0">
                <a:solidFill>
                  <a:srgbClr val="003641"/>
                </a:solidFill>
                <a:effectLst/>
                <a:latin typeface="Sicoob Sans" panose="020B0503020204030204" pitchFamily="34" charset="0"/>
              </a:rPr>
              <a:t> nulla </a:t>
            </a:r>
            <a:r>
              <a:rPr lang="pt-BR" sz="1400" b="0" i="0" err="1">
                <a:solidFill>
                  <a:srgbClr val="003641"/>
                </a:solidFill>
                <a:effectLst/>
                <a:latin typeface="Sicoob Sans" panose="020B0503020204030204" pitchFamily="34" charset="0"/>
              </a:rPr>
              <a:t>varius</a:t>
            </a:r>
            <a:r>
              <a:rPr lang="pt-BR" sz="1400" b="0" i="0">
                <a:solidFill>
                  <a:srgbClr val="003641"/>
                </a:solidFill>
                <a:effectLst/>
                <a:latin typeface="Sicoob Sans" panose="020B0503020204030204" pitchFamily="34" charset="0"/>
              </a:rPr>
              <a:t> vel. </a:t>
            </a:r>
            <a:r>
              <a:rPr lang="pt-BR" sz="1400" b="0" i="0" err="1">
                <a:solidFill>
                  <a:srgbClr val="003641"/>
                </a:solidFill>
                <a:effectLst/>
                <a:latin typeface="Sicoob Sans" panose="020B0503020204030204" pitchFamily="34" charset="0"/>
              </a:rPr>
              <a:t>Sed</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erat </a:t>
            </a:r>
            <a:r>
              <a:rPr lang="pt-BR" sz="1400" b="0" i="0" err="1">
                <a:solidFill>
                  <a:srgbClr val="003641"/>
                </a:solidFill>
                <a:effectLst/>
                <a:latin typeface="Sicoob Sans" panose="020B0503020204030204" pitchFamily="34" charset="0"/>
              </a:rPr>
              <a:t>vel</a:t>
            </a:r>
            <a:r>
              <a:rPr lang="pt-BR" sz="1400" b="0" i="0">
                <a:solidFill>
                  <a:srgbClr val="003641"/>
                </a:solidFill>
                <a:effectLst/>
                <a:latin typeface="Sicoob Sans" panose="020B0503020204030204" pitchFamily="34" charset="0"/>
              </a:rPr>
              <a:t> libero </a:t>
            </a:r>
            <a:r>
              <a:rPr lang="pt-BR" sz="1400" b="0" i="0" err="1">
                <a:solidFill>
                  <a:srgbClr val="003641"/>
                </a:solidFill>
                <a:effectLst/>
                <a:latin typeface="Sicoob Sans" panose="020B0503020204030204" pitchFamily="34" charset="0"/>
              </a:rPr>
              <a:t>ultricies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ultricies</a:t>
            </a:r>
            <a:r>
              <a:rPr lang="pt-BR" sz="1400" b="0" i="0">
                <a:solidFill>
                  <a:srgbClr val="003641"/>
                </a:solidFill>
                <a:effectLst/>
                <a:latin typeface="Sicoob Sans" panose="020B0503020204030204" pitchFamily="34" charset="0"/>
              </a:rPr>
              <a:t>. Nam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a:t>
            </a:r>
            <a:r>
              <a:rPr lang="pt-BR" sz="1400" b="0" i="0" err="1">
                <a:solidFill>
                  <a:srgbClr val="003641"/>
                </a:solidFill>
                <a:effectLst/>
                <a:latin typeface="Sicoob Sans" panose="020B0503020204030204" pitchFamily="34" charset="0"/>
              </a:rPr>
              <a:t>felis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nec</a:t>
            </a:r>
            <a:r>
              <a:rPr lang="pt-BR" sz="1400" b="0" i="0">
                <a:solidFill>
                  <a:srgbClr val="003641"/>
                </a:solidFill>
                <a:effectLst/>
                <a:latin typeface="Sicoob Sans" panose="020B0503020204030204" pitchFamily="34" charset="0"/>
              </a:rPr>
              <a:t> nulla </a:t>
            </a:r>
            <a:r>
              <a:rPr lang="pt-BR" sz="1400" b="0" i="0" err="1">
                <a:solidFill>
                  <a:srgbClr val="003641"/>
                </a:solidFill>
                <a:effectLst/>
                <a:latin typeface="Sicoob Sans" panose="020B0503020204030204" pitchFamily="34" charset="0"/>
              </a:rPr>
              <a:t>lacinia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dapibus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nec</a:t>
            </a:r>
            <a:r>
              <a:rPr lang="pt-BR" sz="1400" b="0" i="0">
                <a:solidFill>
                  <a:srgbClr val="003641"/>
                </a:solidFill>
                <a:effectLst/>
                <a:latin typeface="Sicoob Sans" panose="020B0503020204030204" pitchFamily="34" charset="0"/>
              </a:rPr>
              <a:t> et mi. </a:t>
            </a:r>
            <a:r>
              <a:rPr lang="pt-BR" sz="1400" b="0" i="0" err="1">
                <a:solidFill>
                  <a:srgbClr val="003641"/>
                </a:solidFill>
                <a:effectLst/>
                <a:latin typeface="Sicoob Sans" panose="020B0503020204030204" pitchFamily="34" charset="0"/>
              </a:rPr>
              <a:t>Proin</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vel</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tincidunt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tortor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Suspendisse</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potenti</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Maecenas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viverra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ligula</a:t>
            </a:r>
            <a:r>
              <a:rPr lang="pt-BR" sz="1400" b="0" i="0">
                <a:solidFill>
                  <a:srgbClr val="003641"/>
                </a:solidFill>
                <a:effectLst/>
                <a:latin typeface="Sicoob Sans" panose="020B0503020204030204" pitchFamily="34" charset="0"/>
              </a:rPr>
              <a:t> ac </a:t>
            </a:r>
            <a:r>
              <a:rPr lang="pt-BR" sz="1400" b="0" i="0" err="1">
                <a:solidFill>
                  <a:srgbClr val="003641"/>
                </a:solidFill>
                <a:effectLst/>
                <a:latin typeface="Sicoob Sans" panose="020B0503020204030204" pitchFamily="34" charset="0"/>
              </a:rPr>
              <a:t>velit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rutrum</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eget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aliquet</a:t>
            </a:r>
            <a:r>
              <a:rPr lang="pt-BR" sz="1400" b="0" i="0">
                <a:solidFill>
                  <a:srgbClr val="003641"/>
                </a:solidFill>
                <a:effectLst/>
                <a:latin typeface="Sicoob Sans" panose="020B0503020204030204" pitchFamily="34" charset="0"/>
              </a:rPr>
              <a:t> est </a:t>
            </a:r>
            <a:r>
              <a:rPr lang="pt-BR" sz="1400" b="0" i="0" err="1">
                <a:solidFill>
                  <a:srgbClr val="003641"/>
                </a:solidFill>
                <a:effectLst/>
                <a:latin typeface="Sicoob Sans" panose="020B0503020204030204" pitchFamily="34" charset="0"/>
              </a:rPr>
              <a:t>cursus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Quisque</a:t>
            </a:r>
            <a:r>
              <a:rPr lang="pt-BR" sz="1400" b="0" i="0">
                <a:solidFill>
                  <a:srgbClr val="003641"/>
                </a:solidFill>
                <a:effectLst/>
                <a:latin typeface="Sicoob Sans" panose="020B0503020204030204" pitchFamily="34" charset="0"/>
              </a:rPr>
              <a:t> porta </a:t>
            </a:r>
            <a:r>
              <a:rPr lang="pt-BR" sz="1400" b="0" i="0" err="1">
                <a:solidFill>
                  <a:srgbClr val="003641"/>
                </a:solidFill>
                <a:effectLst/>
                <a:latin typeface="Sicoob Sans" panose="020B0503020204030204" pitchFamily="34" charset="0"/>
              </a:rPr>
              <a:t>tellus</a:t>
            </a:r>
            <a:r>
              <a:rPr lang="pt-BR" sz="1400" b="0" i="0">
                <a:solidFill>
                  <a:srgbClr val="003641"/>
                </a:solidFill>
                <a:effectLst/>
                <a:latin typeface="Sicoob Sans" panose="020B0503020204030204" pitchFamily="34" charset="0"/>
              </a:rPr>
              <a:t> id libero </a:t>
            </a:r>
            <a:r>
              <a:rPr lang="pt-BR" sz="1400" b="0" i="0" err="1">
                <a:solidFill>
                  <a:srgbClr val="003641"/>
                </a:solidFill>
                <a:effectLst/>
                <a:latin typeface="Sicoob Sans" panose="020B0503020204030204" pitchFamily="34" charset="0"/>
              </a:rPr>
              <a:t>ullamcorper</a:t>
            </a:r>
            <a:r>
              <a:rPr lang="pt-BR" sz="1400" b="0" i="0">
                <a:solidFill>
                  <a:srgbClr val="003641"/>
                </a:solidFill>
                <a:effectLst/>
                <a:latin typeface="Sicoob Sans" panose="020B0503020204030204" pitchFamily="34" charset="0"/>
              </a:rPr>
              <a:t>, a tempus </a:t>
            </a:r>
            <a:r>
              <a:rPr lang="pt-BR" sz="1400" b="0" i="0" err="1">
                <a:solidFill>
                  <a:srgbClr val="003641"/>
                </a:solidFill>
                <a:effectLst/>
                <a:latin typeface="Sicoob Sans" panose="020B0503020204030204" pitchFamily="34" charset="0"/>
              </a:rPr>
              <a:t>ex</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placerat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Integer</a:t>
            </a:r>
            <a:r>
              <a:rPr lang="pt-BR" sz="1400" b="0" i="0">
                <a:solidFill>
                  <a:srgbClr val="003641"/>
                </a:solidFill>
                <a:effectLst/>
                <a:latin typeface="Sicoob Sans" panose="020B0503020204030204" pitchFamily="34" charset="0"/>
              </a:rPr>
              <a:t> in </a:t>
            </a:r>
            <a:r>
              <a:rPr lang="pt-BR" sz="1400" b="0" i="0" err="1">
                <a:solidFill>
                  <a:srgbClr val="003641"/>
                </a:solidFill>
                <a:effectLst/>
                <a:latin typeface="Sicoob Sans" panose="020B0503020204030204" pitchFamily="34" charset="0"/>
              </a:rPr>
              <a:t>bibendum</a:t>
            </a:r>
            <a:r>
              <a:rPr lang="pt-BR" sz="1400" b="0" i="0">
                <a:solidFill>
                  <a:srgbClr val="003641"/>
                </a:solidFill>
                <a:effectLst/>
                <a:latin typeface="Sicoob Sans" panose="020B0503020204030204" pitchFamily="34" charset="0"/>
              </a:rPr>
              <a:t> justo.</a:t>
            </a:r>
            <a:endParaRPr lang="pt-BR" sz="1100">
              <a:solidFill>
                <a:srgbClr val="003641"/>
              </a:solidFill>
              <a:latin typeface="Sicoob Sans" panose="020B0503020204030204" pitchFamily="34" charset="0"/>
            </a:endParaRPr>
          </a:p>
        </p:txBody>
      </p:sp>
      <p:grpSp>
        <p:nvGrpSpPr>
          <p:cNvPr id="178" name="Group"/>
          <p:cNvGrpSpPr/>
          <p:nvPr/>
        </p:nvGrpSpPr>
        <p:grpSpPr>
          <a:xfrm>
            <a:off x="804076" y="758151"/>
            <a:ext cx="1220474" cy="401500"/>
            <a:chOff x="0" y="0"/>
            <a:chExt cx="2440945" cy="802998"/>
          </a:xfrm>
        </p:grpSpPr>
        <p:sp>
          <p:nvSpPr>
            <p:cNvPr id="176" name="Rounded Rectangle"/>
            <p:cNvSpPr/>
            <p:nvPr/>
          </p:nvSpPr>
          <p:spPr>
            <a:xfrm>
              <a:off x="0" y="0"/>
              <a:ext cx="2440945"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177" name="About us"/>
            <p:cNvSpPr txBox="1"/>
            <p:nvPr/>
          </p:nvSpPr>
          <p:spPr>
            <a:xfrm>
              <a:off x="216330" y="166298"/>
              <a:ext cx="2008288" cy="4719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err="1">
                  <a:solidFill>
                    <a:srgbClr val="003641"/>
                  </a:solidFill>
                  <a:latin typeface="Sicoob Sans RC3" panose="020B0503020204030204" pitchFamily="34" charset="0"/>
                </a:rPr>
                <a:t>Lorem</a:t>
              </a:r>
              <a:r>
                <a:rPr lang="pt-BR" sz="1200">
                  <a:solidFill>
                    <a:srgbClr val="003641"/>
                  </a:solidFill>
                  <a:latin typeface="Sicoob Sans RC3" panose="020B0503020204030204" pitchFamily="34" charset="0"/>
                </a:rPr>
                <a:t> </a:t>
              </a:r>
              <a:r>
                <a:rPr lang="pt-BR" sz="1200">
                  <a:solidFill>
                    <a:srgbClr val="003641"/>
                  </a:solidFill>
                  <a:latin typeface="Sicoob Sans" panose="020B0503020204030204" pitchFamily="34" charset="0"/>
                </a:rPr>
                <a:t>Ipsum</a:t>
              </a:r>
              <a:endParaRPr sz="1200">
                <a:solidFill>
                  <a:srgbClr val="003641"/>
                </a:solidFill>
                <a:latin typeface="Sicoob Sans" panose="020B0503020204030204" pitchFamily="34" charset="0"/>
              </a:endParaRPr>
            </a:p>
          </p:txBody>
        </p:sp>
      </p:grpSp>
      <p:sp>
        <p:nvSpPr>
          <p:cNvPr id="181" name="Square"/>
          <p:cNvSpPr/>
          <p:nvPr/>
        </p:nvSpPr>
        <p:spPr>
          <a:xfrm>
            <a:off x="3030731" y="4245846"/>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182" name="Rectangle"/>
          <p:cNvSpPr/>
          <p:nvPr/>
        </p:nvSpPr>
        <p:spPr>
          <a:xfrm flipV="1">
            <a:off x="803242" y="3293664"/>
            <a:ext cx="2547194" cy="1275429"/>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183" name="Amelia Robinson"/>
          <p:cNvSpPr txBox="1"/>
          <p:nvPr/>
        </p:nvSpPr>
        <p:spPr>
          <a:xfrm>
            <a:off x="998510" y="4001079"/>
            <a:ext cx="2030550" cy="220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err="1">
                <a:solidFill>
                  <a:srgbClr val="003641"/>
                </a:solidFill>
                <a:effectLst/>
                <a:latin typeface="Sicoob Sans" panose="020B0503020204030204" pitchFamily="34" charset="0"/>
              </a:rPr>
              <a:t>Lorem</a:t>
            </a:r>
            <a:r>
              <a:rPr lang="pt-BR" sz="1100" b="1" i="0">
                <a:solidFill>
                  <a:srgbClr val="003641"/>
                </a:solidFill>
                <a:effectLst/>
                <a:latin typeface="Sicoob Sans" panose="020B0503020204030204" pitchFamily="34" charset="0"/>
              </a:rPr>
              <a:t> ipsum dolor</a:t>
            </a:r>
            <a:endParaRPr sz="1100" b="1">
              <a:solidFill>
                <a:srgbClr val="003641"/>
              </a:solidFill>
              <a:latin typeface="Sicoob Sans" panose="020B0503020204030204" pitchFamily="34" charset="0"/>
            </a:endParaRPr>
          </a:p>
        </p:txBody>
      </p:sp>
      <p:sp>
        <p:nvSpPr>
          <p:cNvPr id="184" name="Senior HR Consultant"/>
          <p:cNvSpPr txBox="1"/>
          <p:nvPr/>
        </p:nvSpPr>
        <p:spPr>
          <a:xfrm>
            <a:off x="990095" y="4207301"/>
            <a:ext cx="1579232" cy="1897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003641"/>
                </a:solidFill>
                <a:effectLst/>
                <a:latin typeface="Sicoob Sans" panose="020B0503020204030204" pitchFamily="34" charset="0"/>
              </a:rPr>
              <a:t>Lorem</a:t>
            </a:r>
            <a:r>
              <a:rPr lang="pt-BR" sz="900" b="0" i="0">
                <a:solidFill>
                  <a:srgbClr val="003641"/>
                </a:solidFill>
                <a:effectLst/>
                <a:latin typeface="Sicoob Sans" panose="020B0503020204030204" pitchFamily="34" charset="0"/>
              </a:rPr>
              <a:t> ipsum</a:t>
            </a:r>
            <a:endParaRPr sz="900">
              <a:solidFill>
                <a:srgbClr val="003641"/>
              </a:solidFill>
              <a:latin typeface="Sicoob Sans" panose="020B0503020204030204" pitchFamily="34" charset="0"/>
            </a:endParaRPr>
          </a:p>
        </p:txBody>
      </p:sp>
      <p:sp>
        <p:nvSpPr>
          <p:cNvPr id="185" name="Shape"/>
          <p:cNvSpPr/>
          <p:nvPr/>
        </p:nvSpPr>
        <p:spPr>
          <a:xfrm rot="13500000">
            <a:off x="3152551" y="4334890"/>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188" name="Square"/>
          <p:cNvSpPr/>
          <p:nvPr/>
        </p:nvSpPr>
        <p:spPr>
          <a:xfrm>
            <a:off x="3030731" y="5644881"/>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189" name="Rectangle"/>
          <p:cNvSpPr/>
          <p:nvPr/>
        </p:nvSpPr>
        <p:spPr>
          <a:xfrm flipV="1">
            <a:off x="803242" y="4692699"/>
            <a:ext cx="2547194" cy="1275430"/>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190" name="Emily Harris"/>
          <p:cNvSpPr txBox="1"/>
          <p:nvPr/>
        </p:nvSpPr>
        <p:spPr>
          <a:xfrm>
            <a:off x="998510" y="5400115"/>
            <a:ext cx="2030550" cy="220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err="1">
                <a:solidFill>
                  <a:srgbClr val="003641"/>
                </a:solidFill>
                <a:effectLst/>
                <a:latin typeface="Sicoob Sans" panose="020B0503020204030204" pitchFamily="34" charset="0"/>
              </a:rPr>
              <a:t>Lorem</a:t>
            </a:r>
            <a:r>
              <a:rPr lang="pt-BR" sz="1100" b="1" i="0">
                <a:solidFill>
                  <a:srgbClr val="003641"/>
                </a:solidFill>
                <a:effectLst/>
                <a:latin typeface="Sicoob Sans" panose="020B0503020204030204" pitchFamily="34" charset="0"/>
              </a:rPr>
              <a:t> ipsum dolor</a:t>
            </a:r>
            <a:endParaRPr lang="pt-BR" sz="1100" b="1">
              <a:solidFill>
                <a:srgbClr val="003641"/>
              </a:solidFill>
              <a:latin typeface="Sicoob Sans" panose="020B0503020204030204" pitchFamily="34" charset="0"/>
            </a:endParaRPr>
          </a:p>
        </p:txBody>
      </p:sp>
      <p:sp>
        <p:nvSpPr>
          <p:cNvPr id="191" name="HR Strategy Consultant"/>
          <p:cNvSpPr txBox="1"/>
          <p:nvPr/>
        </p:nvSpPr>
        <p:spPr>
          <a:xfrm>
            <a:off x="990095" y="5606337"/>
            <a:ext cx="1579232" cy="1897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003641"/>
                </a:solidFill>
                <a:effectLst/>
                <a:latin typeface="Sicoob Sans" panose="020B0503020204030204" pitchFamily="34" charset="0"/>
              </a:rPr>
              <a:t>Lorem</a:t>
            </a:r>
            <a:r>
              <a:rPr lang="pt-BR" sz="900" b="0" i="0">
                <a:solidFill>
                  <a:srgbClr val="003641"/>
                </a:solidFill>
                <a:effectLst/>
                <a:latin typeface="Sicoob Sans" panose="020B0503020204030204" pitchFamily="34" charset="0"/>
              </a:rPr>
              <a:t> ipsum</a:t>
            </a:r>
            <a:endParaRPr lang="pt-BR" sz="900">
              <a:solidFill>
                <a:srgbClr val="003641"/>
              </a:solidFill>
              <a:latin typeface="Sicoob Sans" panose="020B0503020204030204" pitchFamily="34" charset="0"/>
            </a:endParaRPr>
          </a:p>
        </p:txBody>
      </p:sp>
      <p:sp>
        <p:nvSpPr>
          <p:cNvPr id="192" name="Shape"/>
          <p:cNvSpPr/>
          <p:nvPr/>
        </p:nvSpPr>
        <p:spPr>
          <a:xfrm rot="13500000">
            <a:off x="3152551" y="5733925"/>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196" name="Square"/>
          <p:cNvSpPr/>
          <p:nvPr/>
        </p:nvSpPr>
        <p:spPr>
          <a:xfrm>
            <a:off x="5703991" y="4245846"/>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197" name="Rectangle"/>
          <p:cNvSpPr/>
          <p:nvPr/>
        </p:nvSpPr>
        <p:spPr>
          <a:xfrm flipV="1">
            <a:off x="3476502" y="3293664"/>
            <a:ext cx="2547194" cy="1275429"/>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198" name="Benjamin Taylor"/>
          <p:cNvSpPr txBox="1"/>
          <p:nvPr/>
        </p:nvSpPr>
        <p:spPr>
          <a:xfrm>
            <a:off x="3671770" y="4001079"/>
            <a:ext cx="2030550" cy="220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err="1">
                <a:solidFill>
                  <a:srgbClr val="003641"/>
                </a:solidFill>
                <a:effectLst/>
                <a:latin typeface="Sicoob Sans" panose="020B0503020204030204" pitchFamily="34" charset="0"/>
              </a:rPr>
              <a:t>Lorem</a:t>
            </a:r>
            <a:r>
              <a:rPr lang="pt-BR" sz="1100" b="1" i="0">
                <a:solidFill>
                  <a:srgbClr val="003641"/>
                </a:solidFill>
                <a:effectLst/>
                <a:latin typeface="Sicoob Sans" panose="020B0503020204030204" pitchFamily="34" charset="0"/>
              </a:rPr>
              <a:t> ipsum dolor</a:t>
            </a:r>
            <a:endParaRPr lang="pt-BR" sz="1100" b="1">
              <a:solidFill>
                <a:srgbClr val="003641"/>
              </a:solidFill>
              <a:latin typeface="Sicoob Sans" panose="020B0503020204030204" pitchFamily="34" charset="0"/>
            </a:endParaRPr>
          </a:p>
        </p:txBody>
      </p:sp>
      <p:sp>
        <p:nvSpPr>
          <p:cNvPr id="199" name="Talent Acquisition Specialist"/>
          <p:cNvSpPr txBox="1"/>
          <p:nvPr/>
        </p:nvSpPr>
        <p:spPr>
          <a:xfrm>
            <a:off x="3663355" y="4207301"/>
            <a:ext cx="1824633" cy="1897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003641"/>
                </a:solidFill>
                <a:effectLst/>
                <a:latin typeface="Sicoob Sans" panose="020B0503020204030204" pitchFamily="34" charset="0"/>
              </a:rPr>
              <a:t>Lorem</a:t>
            </a:r>
            <a:r>
              <a:rPr lang="pt-BR" sz="900" b="0" i="0">
                <a:solidFill>
                  <a:srgbClr val="003641"/>
                </a:solidFill>
                <a:effectLst/>
                <a:latin typeface="Sicoob Sans" panose="020B0503020204030204" pitchFamily="34" charset="0"/>
              </a:rPr>
              <a:t> ipsum</a:t>
            </a:r>
            <a:endParaRPr lang="pt-BR" sz="900">
              <a:solidFill>
                <a:srgbClr val="003641"/>
              </a:solidFill>
              <a:latin typeface="Sicoob Sans" panose="020B0503020204030204" pitchFamily="34" charset="0"/>
            </a:endParaRPr>
          </a:p>
        </p:txBody>
      </p:sp>
      <p:sp>
        <p:nvSpPr>
          <p:cNvPr id="200" name="Shape"/>
          <p:cNvSpPr/>
          <p:nvPr/>
        </p:nvSpPr>
        <p:spPr>
          <a:xfrm rot="13500000">
            <a:off x="5825811" y="4334890"/>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203" name="Square"/>
          <p:cNvSpPr/>
          <p:nvPr/>
        </p:nvSpPr>
        <p:spPr>
          <a:xfrm>
            <a:off x="5703991" y="5644881"/>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04" name="Rectangle"/>
          <p:cNvSpPr/>
          <p:nvPr/>
        </p:nvSpPr>
        <p:spPr>
          <a:xfrm flipV="1">
            <a:off x="3476502" y="4692699"/>
            <a:ext cx="2547194" cy="1275430"/>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05" name="Frederick Lewis"/>
          <p:cNvSpPr txBox="1"/>
          <p:nvPr/>
        </p:nvSpPr>
        <p:spPr>
          <a:xfrm>
            <a:off x="3671770" y="5400115"/>
            <a:ext cx="2030550" cy="220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err="1">
                <a:solidFill>
                  <a:srgbClr val="003641"/>
                </a:solidFill>
                <a:effectLst/>
                <a:latin typeface="Sicoob Sans" panose="020B0503020204030204" pitchFamily="34" charset="0"/>
              </a:rPr>
              <a:t>Lorem</a:t>
            </a:r>
            <a:r>
              <a:rPr lang="pt-BR" sz="1100" b="1" i="0">
                <a:solidFill>
                  <a:srgbClr val="003641"/>
                </a:solidFill>
                <a:effectLst/>
                <a:latin typeface="Sicoob Sans" panose="020B0503020204030204" pitchFamily="34" charset="0"/>
              </a:rPr>
              <a:t> ipsum dolor</a:t>
            </a:r>
            <a:endParaRPr lang="pt-BR" sz="1100" b="1">
              <a:solidFill>
                <a:srgbClr val="003641"/>
              </a:solidFill>
              <a:latin typeface="Sicoob Sans" panose="020B0503020204030204" pitchFamily="34" charset="0"/>
            </a:endParaRPr>
          </a:p>
        </p:txBody>
      </p:sp>
      <p:sp>
        <p:nvSpPr>
          <p:cNvPr id="206" name="Leadership Development Coach"/>
          <p:cNvSpPr txBox="1"/>
          <p:nvPr/>
        </p:nvSpPr>
        <p:spPr>
          <a:xfrm>
            <a:off x="3663355" y="5606337"/>
            <a:ext cx="1976210" cy="1897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003641"/>
                </a:solidFill>
                <a:effectLst/>
                <a:latin typeface="Sicoob Sans" panose="020B0503020204030204" pitchFamily="34" charset="0"/>
              </a:rPr>
              <a:t>Lorem</a:t>
            </a:r>
            <a:r>
              <a:rPr lang="pt-BR" sz="900" b="0" i="0">
                <a:solidFill>
                  <a:srgbClr val="003641"/>
                </a:solidFill>
                <a:effectLst/>
                <a:latin typeface="Sicoob Sans" panose="020B0503020204030204" pitchFamily="34" charset="0"/>
              </a:rPr>
              <a:t> ipsum</a:t>
            </a:r>
            <a:endParaRPr lang="pt-BR" sz="900">
              <a:solidFill>
                <a:srgbClr val="003641"/>
              </a:solidFill>
              <a:latin typeface="Sicoob Sans" panose="020B0503020204030204" pitchFamily="34" charset="0"/>
            </a:endParaRPr>
          </a:p>
        </p:txBody>
      </p:sp>
      <p:sp>
        <p:nvSpPr>
          <p:cNvPr id="207" name="Shape"/>
          <p:cNvSpPr/>
          <p:nvPr/>
        </p:nvSpPr>
        <p:spPr>
          <a:xfrm rot="13500000">
            <a:off x="5825811" y="5733925"/>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211" name="Square"/>
          <p:cNvSpPr/>
          <p:nvPr/>
        </p:nvSpPr>
        <p:spPr>
          <a:xfrm>
            <a:off x="8377251" y="4245846"/>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12" name="Rectangle"/>
          <p:cNvSpPr/>
          <p:nvPr/>
        </p:nvSpPr>
        <p:spPr>
          <a:xfrm flipV="1">
            <a:off x="6149762" y="3293664"/>
            <a:ext cx="2547194" cy="1275429"/>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13" name="Charlotte Johnson"/>
          <p:cNvSpPr txBox="1"/>
          <p:nvPr/>
        </p:nvSpPr>
        <p:spPr>
          <a:xfrm>
            <a:off x="6345030" y="4001079"/>
            <a:ext cx="2030550" cy="220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err="1">
                <a:solidFill>
                  <a:srgbClr val="003641"/>
                </a:solidFill>
                <a:effectLst/>
                <a:latin typeface="Sicoob Sans" panose="020B0503020204030204" pitchFamily="34" charset="0"/>
              </a:rPr>
              <a:t>Lorem</a:t>
            </a:r>
            <a:r>
              <a:rPr lang="pt-BR" sz="1100" b="1" i="0">
                <a:solidFill>
                  <a:srgbClr val="003641"/>
                </a:solidFill>
                <a:effectLst/>
                <a:latin typeface="Sicoob Sans" panose="020B0503020204030204" pitchFamily="34" charset="0"/>
              </a:rPr>
              <a:t> ipsum dolor</a:t>
            </a:r>
            <a:endParaRPr lang="pt-BR" sz="1100" b="1">
              <a:solidFill>
                <a:srgbClr val="003641"/>
              </a:solidFill>
              <a:latin typeface="Sicoob Sans" panose="020B0503020204030204" pitchFamily="34" charset="0"/>
            </a:endParaRPr>
          </a:p>
        </p:txBody>
      </p:sp>
      <p:sp>
        <p:nvSpPr>
          <p:cNvPr id="214" name="Development Consultant"/>
          <p:cNvSpPr txBox="1"/>
          <p:nvPr/>
        </p:nvSpPr>
        <p:spPr>
          <a:xfrm>
            <a:off x="6336615" y="4207301"/>
            <a:ext cx="2166060" cy="1897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003641"/>
                </a:solidFill>
                <a:effectLst/>
                <a:latin typeface="Sicoob Sans" panose="020B0503020204030204" pitchFamily="34" charset="0"/>
              </a:rPr>
              <a:t>Lorem</a:t>
            </a:r>
            <a:r>
              <a:rPr lang="pt-BR" sz="900" b="0" i="0">
                <a:solidFill>
                  <a:srgbClr val="003641"/>
                </a:solidFill>
                <a:effectLst/>
                <a:latin typeface="Sicoob Sans" panose="020B0503020204030204" pitchFamily="34" charset="0"/>
              </a:rPr>
              <a:t> ipsum</a:t>
            </a:r>
            <a:endParaRPr lang="pt-BR" sz="900">
              <a:solidFill>
                <a:srgbClr val="003641"/>
              </a:solidFill>
              <a:latin typeface="Sicoob Sans" panose="020B0503020204030204" pitchFamily="34" charset="0"/>
            </a:endParaRPr>
          </a:p>
        </p:txBody>
      </p:sp>
      <p:sp>
        <p:nvSpPr>
          <p:cNvPr id="215" name="Shape"/>
          <p:cNvSpPr/>
          <p:nvPr/>
        </p:nvSpPr>
        <p:spPr>
          <a:xfrm rot="13500000">
            <a:off x="8499071" y="4334890"/>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218" name="Square"/>
          <p:cNvSpPr/>
          <p:nvPr/>
        </p:nvSpPr>
        <p:spPr>
          <a:xfrm>
            <a:off x="8377251" y="5644881"/>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19" name="Rectangle"/>
          <p:cNvSpPr/>
          <p:nvPr/>
        </p:nvSpPr>
        <p:spPr>
          <a:xfrm flipV="1">
            <a:off x="6149762" y="4692699"/>
            <a:ext cx="2547194" cy="1275430"/>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20" name="Grace Thompson"/>
          <p:cNvSpPr txBox="1"/>
          <p:nvPr/>
        </p:nvSpPr>
        <p:spPr>
          <a:xfrm>
            <a:off x="6345030" y="5400115"/>
            <a:ext cx="2030550" cy="220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err="1">
                <a:solidFill>
                  <a:srgbClr val="003641"/>
                </a:solidFill>
                <a:effectLst/>
                <a:latin typeface="Sicoob Sans" panose="020B0503020204030204" pitchFamily="34" charset="0"/>
              </a:rPr>
              <a:t>Lorem</a:t>
            </a:r>
            <a:r>
              <a:rPr lang="pt-BR" sz="1100" b="1" i="0">
                <a:solidFill>
                  <a:srgbClr val="003641"/>
                </a:solidFill>
                <a:effectLst/>
                <a:latin typeface="Sicoob Sans" panose="020B0503020204030204" pitchFamily="34" charset="0"/>
              </a:rPr>
              <a:t> ipsum dolor</a:t>
            </a:r>
            <a:endParaRPr lang="pt-BR" sz="1100" b="1">
              <a:solidFill>
                <a:srgbClr val="003641"/>
              </a:solidFill>
              <a:latin typeface="Sicoob Sans" panose="020B0503020204030204" pitchFamily="34" charset="0"/>
            </a:endParaRPr>
          </a:p>
        </p:txBody>
      </p:sp>
      <p:sp>
        <p:nvSpPr>
          <p:cNvPr id="221" name="Diversity and Inclusion Specialist"/>
          <p:cNvSpPr txBox="1"/>
          <p:nvPr/>
        </p:nvSpPr>
        <p:spPr>
          <a:xfrm>
            <a:off x="6336615" y="5606337"/>
            <a:ext cx="2137476" cy="1897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003641"/>
                </a:solidFill>
                <a:effectLst/>
                <a:latin typeface="Sicoob Sans" panose="020B0503020204030204" pitchFamily="34" charset="0"/>
              </a:rPr>
              <a:t>Lorem</a:t>
            </a:r>
            <a:r>
              <a:rPr lang="pt-BR" sz="900" b="0" i="0">
                <a:solidFill>
                  <a:srgbClr val="003641"/>
                </a:solidFill>
                <a:effectLst/>
                <a:latin typeface="Sicoob Sans" panose="020B0503020204030204" pitchFamily="34" charset="0"/>
              </a:rPr>
              <a:t> ipsum</a:t>
            </a:r>
            <a:endParaRPr lang="pt-BR" sz="900">
              <a:solidFill>
                <a:srgbClr val="003641"/>
              </a:solidFill>
              <a:latin typeface="Sicoob Sans" panose="020B0503020204030204" pitchFamily="34" charset="0"/>
            </a:endParaRPr>
          </a:p>
        </p:txBody>
      </p:sp>
      <p:sp>
        <p:nvSpPr>
          <p:cNvPr id="222" name="Shape"/>
          <p:cNvSpPr/>
          <p:nvPr/>
        </p:nvSpPr>
        <p:spPr>
          <a:xfrm rot="13500000">
            <a:off x="8499071" y="5733925"/>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226" name="Square"/>
          <p:cNvSpPr/>
          <p:nvPr/>
        </p:nvSpPr>
        <p:spPr>
          <a:xfrm>
            <a:off x="11050511" y="4245846"/>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27" name="Rectangle"/>
          <p:cNvSpPr/>
          <p:nvPr/>
        </p:nvSpPr>
        <p:spPr>
          <a:xfrm flipV="1">
            <a:off x="8823022" y="3293664"/>
            <a:ext cx="2547193" cy="1275429"/>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28" name="Daniel Wilson"/>
          <p:cNvSpPr txBox="1"/>
          <p:nvPr/>
        </p:nvSpPr>
        <p:spPr>
          <a:xfrm>
            <a:off x="9018290" y="4001079"/>
            <a:ext cx="2030550" cy="220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err="1">
                <a:solidFill>
                  <a:srgbClr val="003641"/>
                </a:solidFill>
                <a:effectLst/>
                <a:latin typeface="Sicoob Sans" panose="020B0503020204030204" pitchFamily="34" charset="0"/>
              </a:rPr>
              <a:t>Lorem</a:t>
            </a:r>
            <a:r>
              <a:rPr lang="pt-BR" sz="1100" b="1" i="0">
                <a:solidFill>
                  <a:srgbClr val="003641"/>
                </a:solidFill>
                <a:effectLst/>
                <a:latin typeface="Sicoob Sans" panose="020B0503020204030204" pitchFamily="34" charset="0"/>
              </a:rPr>
              <a:t> ipsum dolor</a:t>
            </a:r>
            <a:endParaRPr lang="pt-BR" sz="1100" b="1">
              <a:solidFill>
                <a:srgbClr val="003641"/>
              </a:solidFill>
              <a:latin typeface="Sicoob Sans" panose="020B0503020204030204" pitchFamily="34" charset="0"/>
            </a:endParaRPr>
          </a:p>
        </p:txBody>
      </p:sp>
      <p:sp>
        <p:nvSpPr>
          <p:cNvPr id="229" name="Employee Engagement Expert"/>
          <p:cNvSpPr txBox="1"/>
          <p:nvPr/>
        </p:nvSpPr>
        <p:spPr>
          <a:xfrm>
            <a:off x="9009875" y="4207301"/>
            <a:ext cx="1930721" cy="1897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003641"/>
                </a:solidFill>
                <a:effectLst/>
                <a:latin typeface="Sicoob Sans" panose="020B0503020204030204" pitchFamily="34" charset="0"/>
              </a:rPr>
              <a:t>Lorem</a:t>
            </a:r>
            <a:r>
              <a:rPr lang="pt-BR" sz="900" b="0" i="0">
                <a:solidFill>
                  <a:srgbClr val="003641"/>
                </a:solidFill>
                <a:effectLst/>
                <a:latin typeface="Sicoob Sans" panose="020B0503020204030204" pitchFamily="34" charset="0"/>
              </a:rPr>
              <a:t> ipsum</a:t>
            </a:r>
            <a:endParaRPr lang="pt-BR" sz="900">
              <a:solidFill>
                <a:srgbClr val="003641"/>
              </a:solidFill>
              <a:latin typeface="Sicoob Sans" panose="020B0503020204030204" pitchFamily="34" charset="0"/>
            </a:endParaRPr>
          </a:p>
        </p:txBody>
      </p:sp>
      <p:sp>
        <p:nvSpPr>
          <p:cNvPr id="230" name="Shape"/>
          <p:cNvSpPr/>
          <p:nvPr/>
        </p:nvSpPr>
        <p:spPr>
          <a:xfrm rot="13500000">
            <a:off x="11172330" y="4334890"/>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233" name="Square"/>
          <p:cNvSpPr/>
          <p:nvPr/>
        </p:nvSpPr>
        <p:spPr>
          <a:xfrm>
            <a:off x="11050511" y="5644881"/>
            <a:ext cx="321230" cy="321230"/>
          </a:xfrm>
          <a:prstGeom prst="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34" name="Rectangle"/>
          <p:cNvSpPr/>
          <p:nvPr/>
        </p:nvSpPr>
        <p:spPr>
          <a:xfrm flipV="1">
            <a:off x="8823022" y="4692699"/>
            <a:ext cx="2547193" cy="1275430"/>
          </a:xfrm>
          <a:prstGeom prst="round2DiagRect">
            <a:avLst/>
          </a:prstGeom>
          <a:noFill/>
          <a:ln w="25400" cap="flat">
            <a:solidFill>
              <a:srgbClr val="00AE9D"/>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35" name="Henry Clark"/>
          <p:cNvSpPr txBox="1"/>
          <p:nvPr/>
        </p:nvSpPr>
        <p:spPr>
          <a:xfrm>
            <a:off x="9018290" y="5400115"/>
            <a:ext cx="2030550" cy="2205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2200">
                <a:latin typeface="+mn-lt"/>
                <a:ea typeface="+mn-ea"/>
                <a:cs typeface="+mn-cs"/>
                <a:sym typeface="Poppins Medium"/>
              </a:defRPr>
            </a:lvl1pPr>
          </a:lstStyle>
          <a:p>
            <a:r>
              <a:rPr lang="pt-BR" sz="1100" b="1" i="0" err="1">
                <a:solidFill>
                  <a:srgbClr val="003641"/>
                </a:solidFill>
                <a:effectLst/>
                <a:latin typeface="Sicoob Sans" panose="020B0503020204030204" pitchFamily="34" charset="0"/>
              </a:rPr>
              <a:t>Lorem</a:t>
            </a:r>
            <a:r>
              <a:rPr lang="pt-BR" sz="1100" b="1" i="0">
                <a:solidFill>
                  <a:srgbClr val="003641"/>
                </a:solidFill>
                <a:effectLst/>
                <a:latin typeface="Sicoob Sans" panose="020B0503020204030204" pitchFamily="34" charset="0"/>
              </a:rPr>
              <a:t> ipsum dolor</a:t>
            </a:r>
            <a:endParaRPr lang="pt-BR" sz="1100" b="1">
              <a:solidFill>
                <a:srgbClr val="003641"/>
              </a:solidFill>
              <a:latin typeface="Sicoob Sans" panose="020B0503020204030204" pitchFamily="34" charset="0"/>
            </a:endParaRPr>
          </a:p>
        </p:txBody>
      </p:sp>
      <p:sp>
        <p:nvSpPr>
          <p:cNvPr id="236" name="HR Analytics Consultant"/>
          <p:cNvSpPr txBox="1"/>
          <p:nvPr/>
        </p:nvSpPr>
        <p:spPr>
          <a:xfrm>
            <a:off x="9009875" y="5606337"/>
            <a:ext cx="1579232" cy="1897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algn="l" defTabSz="457200">
              <a:spcBef>
                <a:spcPts val="2000"/>
              </a:spcBef>
              <a:defRPr sz="1800">
                <a:solidFill>
                  <a:srgbClr val="3C3C3A"/>
                </a:solidFill>
                <a:latin typeface="Poppins Regular"/>
                <a:ea typeface="Poppins Regular"/>
                <a:cs typeface="Poppins Regular"/>
                <a:sym typeface="Poppins Regular"/>
              </a:defRPr>
            </a:lvl1pPr>
          </a:lstStyle>
          <a:p>
            <a:r>
              <a:rPr lang="pt-BR" sz="900" b="0" i="0" err="1">
                <a:solidFill>
                  <a:srgbClr val="003641"/>
                </a:solidFill>
                <a:effectLst/>
                <a:latin typeface="Sicoob Sans" panose="020B0503020204030204" pitchFamily="34" charset="0"/>
              </a:rPr>
              <a:t>Lorem</a:t>
            </a:r>
            <a:r>
              <a:rPr lang="pt-BR" sz="900" b="0" i="0">
                <a:solidFill>
                  <a:srgbClr val="003641"/>
                </a:solidFill>
                <a:effectLst/>
                <a:latin typeface="Sicoob Sans" panose="020B0503020204030204" pitchFamily="34" charset="0"/>
              </a:rPr>
              <a:t> ipsum</a:t>
            </a:r>
            <a:endParaRPr lang="pt-BR" sz="900">
              <a:solidFill>
                <a:srgbClr val="003641"/>
              </a:solidFill>
              <a:latin typeface="Sicoob Sans" panose="020B0503020204030204" pitchFamily="34" charset="0"/>
            </a:endParaRPr>
          </a:p>
        </p:txBody>
      </p:sp>
      <p:sp>
        <p:nvSpPr>
          <p:cNvPr id="237" name="Shape"/>
          <p:cNvSpPr/>
          <p:nvPr/>
        </p:nvSpPr>
        <p:spPr>
          <a:xfrm rot="13500000">
            <a:off x="11172330" y="5733925"/>
            <a:ext cx="76744" cy="143989"/>
          </a:xfrm>
          <a:custGeom>
            <a:avLst/>
            <a:gdLst/>
            <a:ahLst/>
            <a:cxnLst>
              <a:cxn ang="0">
                <a:pos x="wd2" y="hd2"/>
              </a:cxn>
              <a:cxn ang="5400000">
                <a:pos x="wd2" y="hd2"/>
              </a:cxn>
              <a:cxn ang="10800000">
                <a:pos x="wd2" y="hd2"/>
              </a:cxn>
              <a:cxn ang="16200000">
                <a:pos x="wd2" y="hd2"/>
              </a:cxn>
            </a:cxnLst>
            <a:rect l="0" t="0" r="r" b="b"/>
            <a:pathLst>
              <a:path w="21186" h="21600" extrusionOk="0">
                <a:moveTo>
                  <a:pt x="10593" y="0"/>
                </a:moveTo>
                <a:cubicBezTo>
                  <a:pt x="9423" y="0"/>
                  <a:pt x="8475" y="501"/>
                  <a:pt x="8475" y="1111"/>
                </a:cubicBezTo>
                <a:lnTo>
                  <a:pt x="8475" y="17824"/>
                </a:lnTo>
                <a:lnTo>
                  <a:pt x="3624" y="15295"/>
                </a:lnTo>
                <a:cubicBezTo>
                  <a:pt x="2797" y="14864"/>
                  <a:pt x="1447" y="14864"/>
                  <a:pt x="620" y="15295"/>
                </a:cubicBezTo>
                <a:cubicBezTo>
                  <a:pt x="-207" y="15727"/>
                  <a:pt x="-207" y="16416"/>
                  <a:pt x="620" y="16848"/>
                </a:cubicBezTo>
                <a:lnTo>
                  <a:pt x="9091" y="21277"/>
                </a:lnTo>
                <a:cubicBezTo>
                  <a:pt x="9498" y="21484"/>
                  <a:pt x="10035" y="21600"/>
                  <a:pt x="10593" y="21600"/>
                </a:cubicBezTo>
                <a:cubicBezTo>
                  <a:pt x="11151" y="21600"/>
                  <a:pt x="11688" y="21484"/>
                  <a:pt x="12095" y="21277"/>
                </a:cubicBezTo>
                <a:lnTo>
                  <a:pt x="20566" y="16848"/>
                </a:lnTo>
                <a:cubicBezTo>
                  <a:pt x="21393" y="16416"/>
                  <a:pt x="21393" y="15727"/>
                  <a:pt x="20566" y="15295"/>
                </a:cubicBezTo>
                <a:cubicBezTo>
                  <a:pt x="19739" y="14864"/>
                  <a:pt x="18389" y="14864"/>
                  <a:pt x="17562" y="15295"/>
                </a:cubicBezTo>
                <a:lnTo>
                  <a:pt x="12711" y="17824"/>
                </a:lnTo>
                <a:lnTo>
                  <a:pt x="12711" y="1111"/>
                </a:lnTo>
                <a:cubicBezTo>
                  <a:pt x="12711" y="501"/>
                  <a:pt x="11763" y="0"/>
                  <a:pt x="10593" y="0"/>
                </a:cubicBezTo>
                <a:close/>
              </a:path>
            </a:pathLst>
          </a:custGeom>
          <a:solidFill>
            <a:schemeClr val="bg1"/>
          </a:solidFill>
          <a:ln w="12700" cap="flat">
            <a:noFill/>
            <a:miter lim="400000"/>
          </a:ln>
          <a:effectLst/>
        </p:spPr>
        <p:txBody>
          <a:bodyPr wrap="square" lIns="22860" tIns="22860" rIns="22860" bIns="22860" numCol="1" anchor="ctr">
            <a:noAutofit/>
          </a:bodyP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pic>
        <p:nvPicPr>
          <p:cNvPr id="13" name="Gráfico 12">
            <a:extLst>
              <a:ext uri="{FF2B5EF4-FFF2-40B4-BE49-F238E27FC236}">
                <a16:creationId xmlns:a16="http://schemas.microsoft.com/office/drawing/2014/main" id="{6BB043F8-74C0-EBEF-947F-BEDACD7A10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sp>
        <p:nvSpPr>
          <p:cNvPr id="3" name="Teamwork">
            <a:extLst>
              <a:ext uri="{FF2B5EF4-FFF2-40B4-BE49-F238E27FC236}">
                <a16:creationId xmlns:a16="http://schemas.microsoft.com/office/drawing/2014/main" id="{403CC7BB-A9D1-79B8-FDE8-6AFED0A2DA02}"/>
              </a:ext>
            </a:extLst>
          </p:cNvPr>
          <p:cNvSpPr txBox="1"/>
          <p:nvPr/>
        </p:nvSpPr>
        <p:spPr>
          <a:xfrm>
            <a:off x="6918000" y="370878"/>
            <a:ext cx="3810043" cy="7899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solidFill>
                  <a:srgbClr val="00AE9D"/>
                </a:solidFill>
                <a:latin typeface="Sicoob Sans" panose="020B0503020204030204" pitchFamily="34" charset="0"/>
              </a:rPr>
              <a:t>+ + + + + + + + + + + + + + + + + + + + + + + + + +</a:t>
            </a:r>
            <a:endParaRPr sz="2400" dirty="0">
              <a:solidFill>
                <a:srgbClr val="00AE9D"/>
              </a:solidFill>
              <a:latin typeface="Sicoob Sans" panose="020B0503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ectangle"/>
          <p:cNvSpPr/>
          <p:nvPr/>
        </p:nvSpPr>
        <p:spPr>
          <a:xfrm>
            <a:off x="7221883" y="1541599"/>
            <a:ext cx="2019006"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panose="020B0503020204030204" pitchFamily="34" charset="0"/>
            </a:endParaRPr>
          </a:p>
        </p:txBody>
      </p:sp>
      <p:sp>
        <p:nvSpPr>
          <p:cNvPr id="243" name="Rectangle"/>
          <p:cNvSpPr/>
          <p:nvPr/>
        </p:nvSpPr>
        <p:spPr>
          <a:xfrm>
            <a:off x="7221883" y="2003097"/>
            <a:ext cx="2019006"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panose="020B0503020204030204" pitchFamily="34" charset="0"/>
            </a:endParaRPr>
          </a:p>
        </p:txBody>
      </p:sp>
      <p:sp>
        <p:nvSpPr>
          <p:cNvPr id="244" name="Rectangle"/>
          <p:cNvSpPr/>
          <p:nvPr/>
        </p:nvSpPr>
        <p:spPr>
          <a:xfrm>
            <a:off x="7221883" y="2464594"/>
            <a:ext cx="2019006"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panose="020B0503020204030204" pitchFamily="34" charset="0"/>
            </a:endParaRPr>
          </a:p>
        </p:txBody>
      </p:sp>
      <p:sp>
        <p:nvSpPr>
          <p:cNvPr id="245" name="Rectangle"/>
          <p:cNvSpPr/>
          <p:nvPr/>
        </p:nvSpPr>
        <p:spPr>
          <a:xfrm>
            <a:off x="7221883" y="2926092"/>
            <a:ext cx="2019006"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panose="020B0503020204030204" pitchFamily="34" charset="0"/>
            </a:endParaRPr>
          </a:p>
        </p:txBody>
      </p:sp>
      <p:sp>
        <p:nvSpPr>
          <p:cNvPr id="246" name="Rectangle"/>
          <p:cNvSpPr/>
          <p:nvPr/>
        </p:nvSpPr>
        <p:spPr>
          <a:xfrm>
            <a:off x="7221883" y="3387589"/>
            <a:ext cx="2019006"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panose="020B0503020204030204" pitchFamily="34" charset="0"/>
            </a:endParaRPr>
          </a:p>
        </p:txBody>
      </p:sp>
      <p:sp>
        <p:nvSpPr>
          <p:cNvPr id="247" name="Rectangle"/>
          <p:cNvSpPr/>
          <p:nvPr/>
        </p:nvSpPr>
        <p:spPr>
          <a:xfrm>
            <a:off x="7221883" y="3849087"/>
            <a:ext cx="2019006"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panose="020B0503020204030204" pitchFamily="34" charset="0"/>
            </a:endParaRPr>
          </a:p>
        </p:txBody>
      </p:sp>
      <p:sp>
        <p:nvSpPr>
          <p:cNvPr id="248" name="Rectangle"/>
          <p:cNvSpPr/>
          <p:nvPr/>
        </p:nvSpPr>
        <p:spPr>
          <a:xfrm>
            <a:off x="7221883" y="4310584"/>
            <a:ext cx="2019006"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panose="020B0503020204030204" pitchFamily="34" charset="0"/>
            </a:endParaRPr>
          </a:p>
        </p:txBody>
      </p:sp>
      <p:sp>
        <p:nvSpPr>
          <p:cNvPr id="249" name="Rectangle"/>
          <p:cNvSpPr/>
          <p:nvPr/>
        </p:nvSpPr>
        <p:spPr>
          <a:xfrm>
            <a:off x="7221883" y="4772082"/>
            <a:ext cx="2019006" cy="392177"/>
          </a:xfrm>
          <a:prstGeom prst="round2DiagRect">
            <a:avLst/>
          </a:prstGeom>
          <a:solidFill>
            <a:srgbClr val="00AE9D">
              <a:alpha val="20000"/>
            </a:srgb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50" name="Rectangle"/>
          <p:cNvSpPr/>
          <p:nvPr/>
        </p:nvSpPr>
        <p:spPr>
          <a:xfrm>
            <a:off x="7221883" y="5233580"/>
            <a:ext cx="2019006" cy="392177"/>
          </a:xfrm>
          <a:prstGeom prst="round2DiagRect">
            <a:avLst/>
          </a:prstGeom>
          <a:solidFill>
            <a:srgbClr val="00AE9D">
              <a:alpha val="20000"/>
            </a:srgb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51" name="Rectangle"/>
          <p:cNvSpPr/>
          <p:nvPr/>
        </p:nvSpPr>
        <p:spPr>
          <a:xfrm>
            <a:off x="7221883" y="5695077"/>
            <a:ext cx="2019006"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53" name="Graphic 106"/>
          <p:cNvSpPr/>
          <p:nvPr/>
        </p:nvSpPr>
        <p:spPr>
          <a:xfrm>
            <a:off x="8142786" y="4868793"/>
            <a:ext cx="170731" cy="1707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4777" y="13504"/>
                </a:moveTo>
                <a:cubicBezTo>
                  <a:pt x="15129" y="13856"/>
                  <a:pt x="15129" y="14425"/>
                  <a:pt x="14777" y="14777"/>
                </a:cubicBezTo>
                <a:cubicBezTo>
                  <a:pt x="14602" y="14953"/>
                  <a:pt x="14371" y="15041"/>
                  <a:pt x="14141" y="15041"/>
                </a:cubicBezTo>
                <a:cubicBezTo>
                  <a:pt x="13910" y="15041"/>
                  <a:pt x="13680" y="14953"/>
                  <a:pt x="13504" y="14777"/>
                </a:cubicBezTo>
                <a:lnTo>
                  <a:pt x="10800" y="12073"/>
                </a:lnTo>
                <a:lnTo>
                  <a:pt x="8096" y="14777"/>
                </a:lnTo>
                <a:cubicBezTo>
                  <a:pt x="7920" y="14953"/>
                  <a:pt x="7690" y="15041"/>
                  <a:pt x="7459" y="15041"/>
                </a:cubicBezTo>
                <a:cubicBezTo>
                  <a:pt x="7229" y="15041"/>
                  <a:pt x="6998" y="14953"/>
                  <a:pt x="6823" y="14777"/>
                </a:cubicBezTo>
                <a:cubicBezTo>
                  <a:pt x="6471" y="14425"/>
                  <a:pt x="6471" y="13856"/>
                  <a:pt x="6823" y="13504"/>
                </a:cubicBezTo>
                <a:lnTo>
                  <a:pt x="9527" y="10800"/>
                </a:lnTo>
                <a:lnTo>
                  <a:pt x="6823" y="8096"/>
                </a:lnTo>
                <a:cubicBezTo>
                  <a:pt x="6471" y="7744"/>
                  <a:pt x="6471" y="7175"/>
                  <a:pt x="6823" y="6823"/>
                </a:cubicBezTo>
                <a:cubicBezTo>
                  <a:pt x="7175" y="6471"/>
                  <a:pt x="7744" y="6471"/>
                  <a:pt x="8096" y="6823"/>
                </a:cubicBezTo>
                <a:lnTo>
                  <a:pt x="10800" y="9527"/>
                </a:lnTo>
                <a:lnTo>
                  <a:pt x="13504" y="6823"/>
                </a:lnTo>
                <a:cubicBezTo>
                  <a:pt x="13856" y="6471"/>
                  <a:pt x="14425" y="6471"/>
                  <a:pt x="14777" y="6823"/>
                </a:cubicBezTo>
                <a:cubicBezTo>
                  <a:pt x="15129" y="7175"/>
                  <a:pt x="15129" y="7744"/>
                  <a:pt x="14777" y="8096"/>
                </a:cubicBezTo>
                <a:lnTo>
                  <a:pt x="12073" y="10800"/>
                </a:lnTo>
                <a:close/>
              </a:path>
            </a:pathLst>
          </a:custGeom>
          <a:solidFill>
            <a:srgbClr val="4947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254" name="Graphic 106"/>
          <p:cNvSpPr/>
          <p:nvPr/>
        </p:nvSpPr>
        <p:spPr>
          <a:xfrm>
            <a:off x="8142786" y="5329581"/>
            <a:ext cx="170731" cy="1707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4777" y="13504"/>
                </a:moveTo>
                <a:cubicBezTo>
                  <a:pt x="15129" y="13856"/>
                  <a:pt x="15129" y="14425"/>
                  <a:pt x="14777" y="14777"/>
                </a:cubicBezTo>
                <a:cubicBezTo>
                  <a:pt x="14602" y="14953"/>
                  <a:pt x="14371" y="15041"/>
                  <a:pt x="14141" y="15041"/>
                </a:cubicBezTo>
                <a:cubicBezTo>
                  <a:pt x="13910" y="15041"/>
                  <a:pt x="13680" y="14953"/>
                  <a:pt x="13504" y="14777"/>
                </a:cubicBezTo>
                <a:lnTo>
                  <a:pt x="10800" y="12073"/>
                </a:lnTo>
                <a:lnTo>
                  <a:pt x="8096" y="14777"/>
                </a:lnTo>
                <a:cubicBezTo>
                  <a:pt x="7920" y="14953"/>
                  <a:pt x="7690" y="15041"/>
                  <a:pt x="7459" y="15041"/>
                </a:cubicBezTo>
                <a:cubicBezTo>
                  <a:pt x="7229" y="15041"/>
                  <a:pt x="6998" y="14953"/>
                  <a:pt x="6823" y="14777"/>
                </a:cubicBezTo>
                <a:cubicBezTo>
                  <a:pt x="6471" y="14425"/>
                  <a:pt x="6471" y="13856"/>
                  <a:pt x="6823" y="13504"/>
                </a:cubicBezTo>
                <a:lnTo>
                  <a:pt x="9527" y="10800"/>
                </a:lnTo>
                <a:lnTo>
                  <a:pt x="6823" y="8096"/>
                </a:lnTo>
                <a:cubicBezTo>
                  <a:pt x="6471" y="7744"/>
                  <a:pt x="6471" y="7175"/>
                  <a:pt x="6823" y="6823"/>
                </a:cubicBezTo>
                <a:cubicBezTo>
                  <a:pt x="7175" y="6471"/>
                  <a:pt x="7744" y="6471"/>
                  <a:pt x="8096" y="6823"/>
                </a:cubicBezTo>
                <a:lnTo>
                  <a:pt x="10800" y="9527"/>
                </a:lnTo>
                <a:lnTo>
                  <a:pt x="13504" y="6823"/>
                </a:lnTo>
                <a:cubicBezTo>
                  <a:pt x="13856" y="6471"/>
                  <a:pt x="14425" y="6471"/>
                  <a:pt x="14777" y="6823"/>
                </a:cubicBezTo>
                <a:cubicBezTo>
                  <a:pt x="15129" y="7175"/>
                  <a:pt x="15129" y="7744"/>
                  <a:pt x="14777" y="8096"/>
                </a:cubicBezTo>
                <a:lnTo>
                  <a:pt x="12073" y="10800"/>
                </a:lnTo>
                <a:close/>
              </a:path>
            </a:pathLst>
          </a:custGeom>
          <a:solidFill>
            <a:srgbClr val="4947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255" name="Rectangle"/>
          <p:cNvSpPr/>
          <p:nvPr/>
        </p:nvSpPr>
        <p:spPr>
          <a:xfrm>
            <a:off x="5086498" y="1541599"/>
            <a:ext cx="2019006" cy="392177"/>
          </a:xfrm>
          <a:prstGeom prst="round2Diag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panose="020B0503020204030204" pitchFamily="34" charset="0"/>
            </a:endParaRPr>
          </a:p>
        </p:txBody>
      </p:sp>
      <p:sp>
        <p:nvSpPr>
          <p:cNvPr id="256" name="Rectangle"/>
          <p:cNvSpPr/>
          <p:nvPr/>
        </p:nvSpPr>
        <p:spPr>
          <a:xfrm>
            <a:off x="5086498" y="2003097"/>
            <a:ext cx="2019006" cy="392177"/>
          </a:xfrm>
          <a:prstGeom prst="round2Diag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panose="020B0503020204030204" pitchFamily="34" charset="0"/>
            </a:endParaRPr>
          </a:p>
        </p:txBody>
      </p:sp>
      <p:sp>
        <p:nvSpPr>
          <p:cNvPr id="257" name="Rectangle"/>
          <p:cNvSpPr/>
          <p:nvPr/>
        </p:nvSpPr>
        <p:spPr>
          <a:xfrm>
            <a:off x="5086498" y="2464594"/>
            <a:ext cx="2019006" cy="392177"/>
          </a:xfrm>
          <a:prstGeom prst="round2Diag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panose="020B0503020204030204" pitchFamily="34" charset="0"/>
            </a:endParaRPr>
          </a:p>
        </p:txBody>
      </p:sp>
      <p:sp>
        <p:nvSpPr>
          <p:cNvPr id="258" name="Rectangle"/>
          <p:cNvSpPr/>
          <p:nvPr/>
        </p:nvSpPr>
        <p:spPr>
          <a:xfrm>
            <a:off x="5086498" y="2926092"/>
            <a:ext cx="2019006" cy="392177"/>
          </a:xfrm>
          <a:prstGeom prst="round2Diag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panose="020B0503020204030204" pitchFamily="34" charset="0"/>
            </a:endParaRPr>
          </a:p>
        </p:txBody>
      </p:sp>
      <p:sp>
        <p:nvSpPr>
          <p:cNvPr id="259" name="Rectangle"/>
          <p:cNvSpPr/>
          <p:nvPr/>
        </p:nvSpPr>
        <p:spPr>
          <a:xfrm>
            <a:off x="5086498" y="3387589"/>
            <a:ext cx="2019006" cy="392177"/>
          </a:xfrm>
          <a:prstGeom prst="round2Diag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panose="020B0503020204030204" pitchFamily="34" charset="0"/>
            </a:endParaRPr>
          </a:p>
        </p:txBody>
      </p:sp>
      <p:sp>
        <p:nvSpPr>
          <p:cNvPr id="260" name="Rectangle"/>
          <p:cNvSpPr/>
          <p:nvPr/>
        </p:nvSpPr>
        <p:spPr>
          <a:xfrm>
            <a:off x="5086498" y="3849087"/>
            <a:ext cx="2019006" cy="392177"/>
          </a:xfrm>
          <a:prstGeom prst="round2DiagRect">
            <a:avLst/>
          </a:prstGeom>
          <a:solidFill>
            <a:srgbClr val="003641">
              <a:alpha val="20000"/>
            </a:srgb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61" name="Rectangle"/>
          <p:cNvSpPr/>
          <p:nvPr/>
        </p:nvSpPr>
        <p:spPr>
          <a:xfrm>
            <a:off x="5086497" y="4310584"/>
            <a:ext cx="2019006" cy="392177"/>
          </a:xfrm>
          <a:prstGeom prst="round2DiagRect">
            <a:avLst/>
          </a:prstGeom>
          <a:solidFill>
            <a:srgbClr val="003641">
              <a:alpha val="20000"/>
            </a:srgb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62" name="Rectangle"/>
          <p:cNvSpPr/>
          <p:nvPr/>
        </p:nvSpPr>
        <p:spPr>
          <a:xfrm>
            <a:off x="5086498" y="4772082"/>
            <a:ext cx="2019006" cy="392177"/>
          </a:xfrm>
          <a:prstGeom prst="round2DiagRect">
            <a:avLst/>
          </a:prstGeom>
          <a:solidFill>
            <a:srgbClr val="003641">
              <a:alpha val="20000"/>
            </a:srgb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63" name="Rectangle"/>
          <p:cNvSpPr/>
          <p:nvPr/>
        </p:nvSpPr>
        <p:spPr>
          <a:xfrm>
            <a:off x="5086498" y="5233580"/>
            <a:ext cx="2019006" cy="392177"/>
          </a:xfrm>
          <a:prstGeom prst="round2DiagRect">
            <a:avLst/>
          </a:prstGeom>
          <a:solidFill>
            <a:srgbClr val="003641">
              <a:alpha val="20000"/>
            </a:srgb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64" name="Rectangle"/>
          <p:cNvSpPr/>
          <p:nvPr/>
        </p:nvSpPr>
        <p:spPr>
          <a:xfrm>
            <a:off x="5086498" y="5695077"/>
            <a:ext cx="2019006"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66" name="Graphic 106"/>
          <p:cNvSpPr/>
          <p:nvPr/>
        </p:nvSpPr>
        <p:spPr>
          <a:xfrm>
            <a:off x="6010419" y="4870352"/>
            <a:ext cx="170731" cy="1707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4777" y="13504"/>
                </a:moveTo>
                <a:cubicBezTo>
                  <a:pt x="15129" y="13856"/>
                  <a:pt x="15129" y="14425"/>
                  <a:pt x="14777" y="14777"/>
                </a:cubicBezTo>
                <a:cubicBezTo>
                  <a:pt x="14602" y="14953"/>
                  <a:pt x="14371" y="15041"/>
                  <a:pt x="14141" y="15041"/>
                </a:cubicBezTo>
                <a:cubicBezTo>
                  <a:pt x="13910" y="15041"/>
                  <a:pt x="13680" y="14953"/>
                  <a:pt x="13504" y="14777"/>
                </a:cubicBezTo>
                <a:lnTo>
                  <a:pt x="10800" y="12073"/>
                </a:lnTo>
                <a:lnTo>
                  <a:pt x="8096" y="14777"/>
                </a:lnTo>
                <a:cubicBezTo>
                  <a:pt x="7920" y="14953"/>
                  <a:pt x="7690" y="15041"/>
                  <a:pt x="7459" y="15041"/>
                </a:cubicBezTo>
                <a:cubicBezTo>
                  <a:pt x="7229" y="15041"/>
                  <a:pt x="6998" y="14953"/>
                  <a:pt x="6823" y="14777"/>
                </a:cubicBezTo>
                <a:cubicBezTo>
                  <a:pt x="6471" y="14425"/>
                  <a:pt x="6471" y="13856"/>
                  <a:pt x="6823" y="13504"/>
                </a:cubicBezTo>
                <a:lnTo>
                  <a:pt x="9527" y="10800"/>
                </a:lnTo>
                <a:lnTo>
                  <a:pt x="6823" y="8096"/>
                </a:lnTo>
                <a:cubicBezTo>
                  <a:pt x="6471" y="7744"/>
                  <a:pt x="6471" y="7175"/>
                  <a:pt x="6823" y="6823"/>
                </a:cubicBezTo>
                <a:cubicBezTo>
                  <a:pt x="7175" y="6471"/>
                  <a:pt x="7744" y="6471"/>
                  <a:pt x="8096" y="6823"/>
                </a:cubicBezTo>
                <a:lnTo>
                  <a:pt x="10800" y="9527"/>
                </a:lnTo>
                <a:lnTo>
                  <a:pt x="13504" y="6823"/>
                </a:lnTo>
                <a:cubicBezTo>
                  <a:pt x="13856" y="6471"/>
                  <a:pt x="14425" y="6471"/>
                  <a:pt x="14777" y="6823"/>
                </a:cubicBezTo>
                <a:cubicBezTo>
                  <a:pt x="15129" y="7175"/>
                  <a:pt x="15129" y="7744"/>
                  <a:pt x="14777" y="8096"/>
                </a:cubicBezTo>
                <a:lnTo>
                  <a:pt x="12073" y="10800"/>
                </a:lnTo>
                <a:close/>
              </a:path>
            </a:pathLst>
          </a:custGeom>
          <a:solidFill>
            <a:srgbClr val="003641"/>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267" name="Graphic 106"/>
          <p:cNvSpPr/>
          <p:nvPr/>
        </p:nvSpPr>
        <p:spPr>
          <a:xfrm>
            <a:off x="6010419" y="5331139"/>
            <a:ext cx="170731" cy="1707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4777" y="13504"/>
                </a:moveTo>
                <a:cubicBezTo>
                  <a:pt x="15129" y="13856"/>
                  <a:pt x="15129" y="14425"/>
                  <a:pt x="14777" y="14777"/>
                </a:cubicBezTo>
                <a:cubicBezTo>
                  <a:pt x="14602" y="14953"/>
                  <a:pt x="14371" y="15041"/>
                  <a:pt x="14141" y="15041"/>
                </a:cubicBezTo>
                <a:cubicBezTo>
                  <a:pt x="13910" y="15041"/>
                  <a:pt x="13680" y="14953"/>
                  <a:pt x="13504" y="14777"/>
                </a:cubicBezTo>
                <a:lnTo>
                  <a:pt x="10800" y="12073"/>
                </a:lnTo>
                <a:lnTo>
                  <a:pt x="8096" y="14777"/>
                </a:lnTo>
                <a:cubicBezTo>
                  <a:pt x="7920" y="14953"/>
                  <a:pt x="7690" y="15041"/>
                  <a:pt x="7459" y="15041"/>
                </a:cubicBezTo>
                <a:cubicBezTo>
                  <a:pt x="7229" y="15041"/>
                  <a:pt x="6998" y="14953"/>
                  <a:pt x="6823" y="14777"/>
                </a:cubicBezTo>
                <a:cubicBezTo>
                  <a:pt x="6471" y="14425"/>
                  <a:pt x="6471" y="13856"/>
                  <a:pt x="6823" y="13504"/>
                </a:cubicBezTo>
                <a:lnTo>
                  <a:pt x="9527" y="10800"/>
                </a:lnTo>
                <a:lnTo>
                  <a:pt x="6823" y="8096"/>
                </a:lnTo>
                <a:cubicBezTo>
                  <a:pt x="6471" y="7744"/>
                  <a:pt x="6471" y="7175"/>
                  <a:pt x="6823" y="6823"/>
                </a:cubicBezTo>
                <a:cubicBezTo>
                  <a:pt x="7175" y="6471"/>
                  <a:pt x="7744" y="6471"/>
                  <a:pt x="8096" y="6823"/>
                </a:cubicBezTo>
                <a:lnTo>
                  <a:pt x="10800" y="9527"/>
                </a:lnTo>
                <a:lnTo>
                  <a:pt x="13504" y="6823"/>
                </a:lnTo>
                <a:cubicBezTo>
                  <a:pt x="13856" y="6471"/>
                  <a:pt x="14425" y="6471"/>
                  <a:pt x="14777" y="6823"/>
                </a:cubicBezTo>
                <a:cubicBezTo>
                  <a:pt x="15129" y="7175"/>
                  <a:pt x="15129" y="7744"/>
                  <a:pt x="14777" y="8096"/>
                </a:cubicBezTo>
                <a:lnTo>
                  <a:pt x="12073" y="10800"/>
                </a:lnTo>
                <a:close/>
              </a:path>
            </a:pathLst>
          </a:custGeom>
          <a:solidFill>
            <a:srgbClr val="003641"/>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268" name="Graphic 106"/>
          <p:cNvSpPr/>
          <p:nvPr/>
        </p:nvSpPr>
        <p:spPr>
          <a:xfrm>
            <a:off x="6010419" y="4409565"/>
            <a:ext cx="170731" cy="1707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4777" y="13504"/>
                </a:moveTo>
                <a:cubicBezTo>
                  <a:pt x="15129" y="13856"/>
                  <a:pt x="15129" y="14425"/>
                  <a:pt x="14777" y="14777"/>
                </a:cubicBezTo>
                <a:cubicBezTo>
                  <a:pt x="14602" y="14953"/>
                  <a:pt x="14371" y="15041"/>
                  <a:pt x="14141" y="15041"/>
                </a:cubicBezTo>
                <a:cubicBezTo>
                  <a:pt x="13910" y="15041"/>
                  <a:pt x="13680" y="14953"/>
                  <a:pt x="13504" y="14777"/>
                </a:cubicBezTo>
                <a:lnTo>
                  <a:pt x="10800" y="12073"/>
                </a:lnTo>
                <a:lnTo>
                  <a:pt x="8096" y="14777"/>
                </a:lnTo>
                <a:cubicBezTo>
                  <a:pt x="7920" y="14953"/>
                  <a:pt x="7690" y="15041"/>
                  <a:pt x="7459" y="15041"/>
                </a:cubicBezTo>
                <a:cubicBezTo>
                  <a:pt x="7229" y="15041"/>
                  <a:pt x="6998" y="14953"/>
                  <a:pt x="6823" y="14777"/>
                </a:cubicBezTo>
                <a:cubicBezTo>
                  <a:pt x="6471" y="14425"/>
                  <a:pt x="6471" y="13856"/>
                  <a:pt x="6823" y="13504"/>
                </a:cubicBezTo>
                <a:lnTo>
                  <a:pt x="9527" y="10800"/>
                </a:lnTo>
                <a:lnTo>
                  <a:pt x="6823" y="8096"/>
                </a:lnTo>
                <a:cubicBezTo>
                  <a:pt x="6471" y="7744"/>
                  <a:pt x="6471" y="7175"/>
                  <a:pt x="6823" y="6823"/>
                </a:cubicBezTo>
                <a:cubicBezTo>
                  <a:pt x="7175" y="6471"/>
                  <a:pt x="7744" y="6471"/>
                  <a:pt x="8096" y="6823"/>
                </a:cubicBezTo>
                <a:lnTo>
                  <a:pt x="10800" y="9527"/>
                </a:lnTo>
                <a:lnTo>
                  <a:pt x="13504" y="6823"/>
                </a:lnTo>
                <a:cubicBezTo>
                  <a:pt x="13856" y="6471"/>
                  <a:pt x="14425" y="6471"/>
                  <a:pt x="14777" y="6823"/>
                </a:cubicBezTo>
                <a:cubicBezTo>
                  <a:pt x="15129" y="7175"/>
                  <a:pt x="15129" y="7744"/>
                  <a:pt x="14777" y="8096"/>
                </a:cubicBezTo>
                <a:lnTo>
                  <a:pt x="12073" y="10800"/>
                </a:lnTo>
                <a:close/>
              </a:path>
            </a:pathLst>
          </a:custGeom>
          <a:solidFill>
            <a:srgbClr val="003641"/>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269" name="Graphic 106"/>
          <p:cNvSpPr/>
          <p:nvPr/>
        </p:nvSpPr>
        <p:spPr>
          <a:xfrm>
            <a:off x="6010419" y="3948778"/>
            <a:ext cx="170731" cy="17073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4777" y="13504"/>
                </a:moveTo>
                <a:cubicBezTo>
                  <a:pt x="15129" y="13856"/>
                  <a:pt x="15129" y="14425"/>
                  <a:pt x="14777" y="14777"/>
                </a:cubicBezTo>
                <a:cubicBezTo>
                  <a:pt x="14602" y="14953"/>
                  <a:pt x="14371" y="15041"/>
                  <a:pt x="14141" y="15041"/>
                </a:cubicBezTo>
                <a:cubicBezTo>
                  <a:pt x="13910" y="15041"/>
                  <a:pt x="13680" y="14953"/>
                  <a:pt x="13504" y="14777"/>
                </a:cubicBezTo>
                <a:lnTo>
                  <a:pt x="10800" y="12073"/>
                </a:lnTo>
                <a:lnTo>
                  <a:pt x="8096" y="14777"/>
                </a:lnTo>
                <a:cubicBezTo>
                  <a:pt x="7920" y="14953"/>
                  <a:pt x="7690" y="15041"/>
                  <a:pt x="7459" y="15041"/>
                </a:cubicBezTo>
                <a:cubicBezTo>
                  <a:pt x="7229" y="15041"/>
                  <a:pt x="6998" y="14953"/>
                  <a:pt x="6823" y="14777"/>
                </a:cubicBezTo>
                <a:cubicBezTo>
                  <a:pt x="6471" y="14425"/>
                  <a:pt x="6471" y="13856"/>
                  <a:pt x="6823" y="13504"/>
                </a:cubicBezTo>
                <a:lnTo>
                  <a:pt x="9527" y="10800"/>
                </a:lnTo>
                <a:lnTo>
                  <a:pt x="6823" y="8096"/>
                </a:lnTo>
                <a:cubicBezTo>
                  <a:pt x="6471" y="7744"/>
                  <a:pt x="6471" y="7175"/>
                  <a:pt x="6823" y="6823"/>
                </a:cubicBezTo>
                <a:cubicBezTo>
                  <a:pt x="7175" y="6471"/>
                  <a:pt x="7744" y="6471"/>
                  <a:pt x="8096" y="6823"/>
                </a:cubicBezTo>
                <a:lnTo>
                  <a:pt x="10800" y="9527"/>
                </a:lnTo>
                <a:lnTo>
                  <a:pt x="13504" y="6823"/>
                </a:lnTo>
                <a:cubicBezTo>
                  <a:pt x="13856" y="6471"/>
                  <a:pt x="14425" y="6471"/>
                  <a:pt x="14777" y="6823"/>
                </a:cubicBezTo>
                <a:cubicBezTo>
                  <a:pt x="15129" y="7175"/>
                  <a:pt x="15129" y="7744"/>
                  <a:pt x="14777" y="8096"/>
                </a:cubicBezTo>
                <a:lnTo>
                  <a:pt x="12073" y="10800"/>
                </a:lnTo>
                <a:close/>
              </a:path>
            </a:pathLst>
          </a:custGeom>
          <a:solidFill>
            <a:srgbClr val="003641"/>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2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
        <p:nvSpPr>
          <p:cNvPr id="271" name="Rectangle"/>
          <p:cNvSpPr/>
          <p:nvPr/>
        </p:nvSpPr>
        <p:spPr>
          <a:xfrm>
            <a:off x="791886" y="1541599"/>
            <a:ext cx="4144064"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72" name="Rectangle"/>
          <p:cNvSpPr/>
          <p:nvPr/>
        </p:nvSpPr>
        <p:spPr>
          <a:xfrm>
            <a:off x="791886" y="2003097"/>
            <a:ext cx="4144064"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73" name="Rectangle"/>
          <p:cNvSpPr/>
          <p:nvPr/>
        </p:nvSpPr>
        <p:spPr>
          <a:xfrm>
            <a:off x="791886" y="2464594"/>
            <a:ext cx="4144064"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74" name="Rectangle"/>
          <p:cNvSpPr/>
          <p:nvPr/>
        </p:nvSpPr>
        <p:spPr>
          <a:xfrm>
            <a:off x="791886" y="2926092"/>
            <a:ext cx="4144064"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75" name="Rectangle"/>
          <p:cNvSpPr/>
          <p:nvPr/>
        </p:nvSpPr>
        <p:spPr>
          <a:xfrm>
            <a:off x="791886" y="3387589"/>
            <a:ext cx="4144064"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76" name="Rectangle"/>
          <p:cNvSpPr/>
          <p:nvPr/>
        </p:nvSpPr>
        <p:spPr>
          <a:xfrm>
            <a:off x="791886" y="3849087"/>
            <a:ext cx="4144064"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77" name="Rectangle"/>
          <p:cNvSpPr/>
          <p:nvPr/>
        </p:nvSpPr>
        <p:spPr>
          <a:xfrm>
            <a:off x="791886" y="4310585"/>
            <a:ext cx="4144064"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78" name="Rectangle"/>
          <p:cNvSpPr/>
          <p:nvPr/>
        </p:nvSpPr>
        <p:spPr>
          <a:xfrm>
            <a:off x="791886" y="4772082"/>
            <a:ext cx="4144064"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79" name="Rectangle"/>
          <p:cNvSpPr/>
          <p:nvPr/>
        </p:nvSpPr>
        <p:spPr>
          <a:xfrm>
            <a:off x="791886" y="5233580"/>
            <a:ext cx="4144064"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81" name="Rectangle"/>
          <p:cNvSpPr/>
          <p:nvPr/>
        </p:nvSpPr>
        <p:spPr>
          <a:xfrm>
            <a:off x="9357269" y="1541599"/>
            <a:ext cx="2019006" cy="392177"/>
          </a:xfrm>
          <a:prstGeom prst="round2Diag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RC3" panose="020B0503020204030204" pitchFamily="34" charset="0"/>
            </a:endParaRPr>
          </a:p>
        </p:txBody>
      </p:sp>
      <p:sp>
        <p:nvSpPr>
          <p:cNvPr id="282" name="Rectangle"/>
          <p:cNvSpPr/>
          <p:nvPr/>
        </p:nvSpPr>
        <p:spPr>
          <a:xfrm>
            <a:off x="9357269" y="2003097"/>
            <a:ext cx="2019006" cy="392177"/>
          </a:xfrm>
          <a:prstGeom prst="round2Diag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RC3" panose="020B0503020204030204" pitchFamily="34" charset="0"/>
            </a:endParaRPr>
          </a:p>
        </p:txBody>
      </p:sp>
      <p:sp>
        <p:nvSpPr>
          <p:cNvPr id="283" name="Rectangle"/>
          <p:cNvSpPr/>
          <p:nvPr/>
        </p:nvSpPr>
        <p:spPr>
          <a:xfrm>
            <a:off x="9357269" y="2464594"/>
            <a:ext cx="2019006" cy="392177"/>
          </a:xfrm>
          <a:prstGeom prst="round2Diag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RC3" panose="020B0503020204030204" pitchFamily="34" charset="0"/>
            </a:endParaRPr>
          </a:p>
        </p:txBody>
      </p:sp>
      <p:sp>
        <p:nvSpPr>
          <p:cNvPr id="284" name="Rectangle"/>
          <p:cNvSpPr/>
          <p:nvPr/>
        </p:nvSpPr>
        <p:spPr>
          <a:xfrm>
            <a:off x="9357269" y="2926092"/>
            <a:ext cx="2019006" cy="392177"/>
          </a:xfrm>
          <a:prstGeom prst="round2Diag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RC3" panose="020B0503020204030204" pitchFamily="34" charset="0"/>
            </a:endParaRPr>
          </a:p>
        </p:txBody>
      </p:sp>
      <p:sp>
        <p:nvSpPr>
          <p:cNvPr id="285" name="Rectangle"/>
          <p:cNvSpPr/>
          <p:nvPr/>
        </p:nvSpPr>
        <p:spPr>
          <a:xfrm>
            <a:off x="9357269" y="3387589"/>
            <a:ext cx="2019006" cy="392177"/>
          </a:xfrm>
          <a:prstGeom prst="round2Diag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RC3" panose="020B0503020204030204" pitchFamily="34" charset="0"/>
            </a:endParaRPr>
          </a:p>
        </p:txBody>
      </p:sp>
      <p:sp>
        <p:nvSpPr>
          <p:cNvPr id="286" name="Rectangle"/>
          <p:cNvSpPr/>
          <p:nvPr/>
        </p:nvSpPr>
        <p:spPr>
          <a:xfrm>
            <a:off x="9357269" y="3849087"/>
            <a:ext cx="2019006" cy="392177"/>
          </a:xfrm>
          <a:prstGeom prst="round2Diag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RC3" panose="020B0503020204030204" pitchFamily="34" charset="0"/>
            </a:endParaRPr>
          </a:p>
        </p:txBody>
      </p:sp>
      <p:sp>
        <p:nvSpPr>
          <p:cNvPr id="287" name="Rectangle"/>
          <p:cNvSpPr/>
          <p:nvPr/>
        </p:nvSpPr>
        <p:spPr>
          <a:xfrm>
            <a:off x="9357269" y="4310584"/>
            <a:ext cx="2019006" cy="392177"/>
          </a:xfrm>
          <a:prstGeom prst="round2Diag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RC3" panose="020B0503020204030204" pitchFamily="34" charset="0"/>
            </a:endParaRPr>
          </a:p>
        </p:txBody>
      </p:sp>
      <p:sp>
        <p:nvSpPr>
          <p:cNvPr id="288" name="Rectangle"/>
          <p:cNvSpPr/>
          <p:nvPr/>
        </p:nvSpPr>
        <p:spPr>
          <a:xfrm>
            <a:off x="9357269" y="4772082"/>
            <a:ext cx="2019006" cy="392177"/>
          </a:xfrm>
          <a:prstGeom prst="round2Diag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RC3" panose="020B0503020204030204" pitchFamily="34" charset="0"/>
            </a:endParaRPr>
          </a:p>
        </p:txBody>
      </p:sp>
      <p:sp>
        <p:nvSpPr>
          <p:cNvPr id="289" name="Rectangle"/>
          <p:cNvSpPr/>
          <p:nvPr/>
        </p:nvSpPr>
        <p:spPr>
          <a:xfrm>
            <a:off x="9357269" y="5233580"/>
            <a:ext cx="2019006" cy="392177"/>
          </a:xfrm>
          <a:prstGeom prst="round2DiagRect">
            <a:avLst/>
          </a:prstGeom>
          <a:solidFill>
            <a:srgbClr val="003641"/>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latin typeface="Sicoob Sans RC3" panose="020B0503020204030204" pitchFamily="34" charset="0"/>
            </a:endParaRPr>
          </a:p>
        </p:txBody>
      </p:sp>
      <p:sp>
        <p:nvSpPr>
          <p:cNvPr id="290" name="Rectangle"/>
          <p:cNvSpPr/>
          <p:nvPr/>
        </p:nvSpPr>
        <p:spPr>
          <a:xfrm>
            <a:off x="9357269" y="5695077"/>
            <a:ext cx="2019006" cy="392177"/>
          </a:xfrm>
          <a:prstGeom prst="round2DiagRect">
            <a:avLst/>
          </a:prstGeom>
          <a:solidFill>
            <a:srgbClr val="00AE9D"/>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292" name="Rectangle"/>
          <p:cNvSpPr/>
          <p:nvPr/>
        </p:nvSpPr>
        <p:spPr>
          <a:xfrm>
            <a:off x="5084371" y="759336"/>
            <a:ext cx="2014372" cy="668117"/>
          </a:xfrm>
          <a:prstGeom prst="round2DiagRect">
            <a:avLst/>
          </a:prstGeom>
          <a:solidFill>
            <a:srgbClr val="003641"/>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93" name="Rectangle"/>
          <p:cNvSpPr/>
          <p:nvPr/>
        </p:nvSpPr>
        <p:spPr>
          <a:xfrm>
            <a:off x="7224200" y="759336"/>
            <a:ext cx="2014372" cy="666751"/>
          </a:xfrm>
          <a:prstGeom prst="round2DiagRect">
            <a:avLst/>
          </a:prstGeom>
          <a:solidFill>
            <a:srgbClr val="003641"/>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294" name="Rectangle"/>
          <p:cNvSpPr/>
          <p:nvPr/>
        </p:nvSpPr>
        <p:spPr>
          <a:xfrm>
            <a:off x="9355931" y="759336"/>
            <a:ext cx="2014372" cy="666751"/>
          </a:xfrm>
          <a:prstGeom prst="round2DiagRect">
            <a:avLst/>
          </a:prstGeom>
          <a:solidFill>
            <a:srgbClr val="003641"/>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295" name="Talent Acquisition and Recruitment"/>
          <p:cNvSpPr txBox="1"/>
          <p:nvPr/>
        </p:nvSpPr>
        <p:spPr>
          <a:xfrm>
            <a:off x="901249" y="1622678"/>
            <a:ext cx="3813945" cy="220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100">
                <a:solidFill>
                  <a:srgbClr val="3C3C3A"/>
                </a:solidFill>
                <a:latin typeface="Poppins Regular"/>
                <a:ea typeface="Poppins Regular"/>
                <a:cs typeface="Poppins Regular"/>
                <a:sym typeface="Poppins Regular"/>
              </a:defRPr>
            </a:lvl1pPr>
          </a:lstStyle>
          <a:p>
            <a:r>
              <a:rPr lang="pt-BR" sz="1100" b="1" i="0" err="1">
                <a:solidFill>
                  <a:schemeClr val="bg1"/>
                </a:solidFill>
                <a:effectLst/>
                <a:latin typeface="Sicoob Sans" panose="020B0503020204030204" pitchFamily="34" charset="0"/>
              </a:rPr>
              <a:t>Lorem</a:t>
            </a:r>
            <a:r>
              <a:rPr lang="pt-BR" sz="1100" b="1" i="0">
                <a:solidFill>
                  <a:schemeClr val="bg1"/>
                </a:solidFill>
                <a:effectLst/>
                <a:latin typeface="Sicoob Sans" panose="020B0503020204030204" pitchFamily="34" charset="0"/>
              </a:rPr>
              <a:t> ipsum dolor </a:t>
            </a:r>
            <a:r>
              <a:rPr lang="pt-BR" sz="1100" b="1" i="0" err="1">
                <a:solidFill>
                  <a:schemeClr val="bg1"/>
                </a:solidFill>
                <a:effectLst/>
                <a:latin typeface="Sicoob Sans" panose="020B0503020204030204" pitchFamily="34" charset="0"/>
              </a:rPr>
              <a:t>sit</a:t>
            </a:r>
            <a:r>
              <a:rPr lang="pt-BR" sz="1100" b="1" i="0">
                <a:solidFill>
                  <a:schemeClr val="bg1"/>
                </a:solidFill>
                <a:effectLst/>
                <a:latin typeface="Sicoob Sans" panose="020B0503020204030204" pitchFamily="34" charset="0"/>
              </a:rPr>
              <a:t> amet, </a:t>
            </a:r>
            <a:r>
              <a:rPr lang="pt-BR" sz="1100" b="1" i="0" err="1">
                <a:solidFill>
                  <a:schemeClr val="bg1"/>
                </a:solidFill>
                <a:effectLst/>
                <a:latin typeface="Sicoob Sans" panose="020B0503020204030204" pitchFamily="34" charset="0"/>
              </a:rPr>
              <a:t>consectetur</a:t>
            </a:r>
            <a:r>
              <a:rPr lang="pt-BR" sz="1100" b="1" i="0">
                <a:solidFill>
                  <a:schemeClr val="bg1"/>
                </a:solidFill>
                <a:effectLst/>
                <a:latin typeface="Sicoob Sans" panose="020B0503020204030204" pitchFamily="34" charset="0"/>
              </a:rPr>
              <a:t> </a:t>
            </a:r>
            <a:r>
              <a:rPr lang="pt-BR" sz="1100" b="1" i="0" err="1">
                <a:solidFill>
                  <a:schemeClr val="bg1"/>
                </a:solidFill>
                <a:effectLst/>
                <a:latin typeface="Sicoob Sans" panose="020B0503020204030204" pitchFamily="34" charset="0"/>
              </a:rPr>
              <a:t>adipiscing</a:t>
            </a:r>
            <a:r>
              <a:rPr lang="pt-BR" sz="1100" b="1" i="0">
                <a:solidFill>
                  <a:schemeClr val="bg1"/>
                </a:solidFill>
                <a:effectLst/>
                <a:latin typeface="Sicoob Sans" panose="020B0503020204030204" pitchFamily="34" charset="0"/>
              </a:rPr>
              <a:t> elit</a:t>
            </a:r>
            <a:endParaRPr sz="1100" b="1">
              <a:solidFill>
                <a:schemeClr val="bg1"/>
              </a:solidFill>
              <a:latin typeface="Sicoob Sans" panose="020B0503020204030204" pitchFamily="34" charset="0"/>
            </a:endParaRPr>
          </a:p>
        </p:txBody>
      </p:sp>
      <p:sp>
        <p:nvSpPr>
          <p:cNvPr id="296" name="Employee Engagement and Retention Strategies"/>
          <p:cNvSpPr txBox="1"/>
          <p:nvPr/>
        </p:nvSpPr>
        <p:spPr>
          <a:xfrm>
            <a:off x="901249" y="2082369"/>
            <a:ext cx="3813945" cy="220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100">
                <a:solidFill>
                  <a:srgbClr val="3C3C3A"/>
                </a:solidFill>
                <a:latin typeface="Poppins Regular"/>
                <a:ea typeface="Poppins Regular"/>
                <a:cs typeface="Poppins Regular"/>
                <a:sym typeface="Poppins Regular"/>
              </a:defRPr>
            </a:lvl1pPr>
          </a:lstStyle>
          <a:p>
            <a:r>
              <a:rPr lang="pt-BR" sz="1100" b="1" i="0" err="1">
                <a:solidFill>
                  <a:schemeClr val="bg1"/>
                </a:solidFill>
                <a:effectLst/>
                <a:latin typeface="Sicoob Sans" panose="020B0503020204030204" pitchFamily="34" charset="0"/>
              </a:rPr>
              <a:t>Lorem</a:t>
            </a:r>
            <a:r>
              <a:rPr lang="pt-BR" sz="1100" b="1" i="0">
                <a:solidFill>
                  <a:schemeClr val="bg1"/>
                </a:solidFill>
                <a:effectLst/>
                <a:latin typeface="Sicoob Sans" panose="020B0503020204030204" pitchFamily="34" charset="0"/>
              </a:rPr>
              <a:t> ipsum dolor </a:t>
            </a:r>
            <a:r>
              <a:rPr lang="pt-BR" sz="1100" b="1" i="0" err="1">
                <a:solidFill>
                  <a:schemeClr val="bg1"/>
                </a:solidFill>
                <a:effectLst/>
                <a:latin typeface="Sicoob Sans" panose="020B0503020204030204" pitchFamily="34" charset="0"/>
              </a:rPr>
              <a:t>sit</a:t>
            </a:r>
            <a:r>
              <a:rPr lang="pt-BR" sz="1100" b="1" i="0">
                <a:solidFill>
                  <a:schemeClr val="bg1"/>
                </a:solidFill>
                <a:effectLst/>
                <a:latin typeface="Sicoob Sans" panose="020B0503020204030204" pitchFamily="34" charset="0"/>
              </a:rPr>
              <a:t> amet, </a:t>
            </a:r>
            <a:r>
              <a:rPr lang="pt-BR" sz="1100" b="1" i="0" err="1">
                <a:solidFill>
                  <a:schemeClr val="bg1"/>
                </a:solidFill>
                <a:effectLst/>
                <a:latin typeface="Sicoob Sans" panose="020B0503020204030204" pitchFamily="34" charset="0"/>
              </a:rPr>
              <a:t>consectetur</a:t>
            </a:r>
            <a:r>
              <a:rPr lang="pt-BR" sz="1100" b="1" i="0">
                <a:solidFill>
                  <a:schemeClr val="bg1"/>
                </a:solidFill>
                <a:effectLst/>
                <a:latin typeface="Sicoob Sans" panose="020B0503020204030204" pitchFamily="34" charset="0"/>
              </a:rPr>
              <a:t> </a:t>
            </a:r>
            <a:r>
              <a:rPr lang="pt-BR" sz="1100" b="1" i="0" err="1">
                <a:solidFill>
                  <a:schemeClr val="bg1"/>
                </a:solidFill>
                <a:effectLst/>
                <a:latin typeface="Sicoob Sans" panose="020B0503020204030204" pitchFamily="34" charset="0"/>
              </a:rPr>
              <a:t>adipiscing</a:t>
            </a:r>
            <a:r>
              <a:rPr lang="pt-BR" sz="1100" b="1" i="0">
                <a:solidFill>
                  <a:schemeClr val="bg1"/>
                </a:solidFill>
                <a:effectLst/>
                <a:latin typeface="Sicoob Sans" panose="020B0503020204030204" pitchFamily="34" charset="0"/>
              </a:rPr>
              <a:t> elit</a:t>
            </a:r>
            <a:endParaRPr lang="pt-BR" sz="1100" b="1">
              <a:solidFill>
                <a:schemeClr val="bg1"/>
              </a:solidFill>
              <a:latin typeface="Sicoob Sans" panose="020B0503020204030204" pitchFamily="34" charset="0"/>
            </a:endParaRPr>
          </a:p>
        </p:txBody>
      </p:sp>
      <p:sp>
        <p:nvSpPr>
          <p:cNvPr id="297" name="Learning and Development Programs"/>
          <p:cNvSpPr txBox="1"/>
          <p:nvPr/>
        </p:nvSpPr>
        <p:spPr>
          <a:xfrm>
            <a:off x="901249" y="2542060"/>
            <a:ext cx="3813945" cy="220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100">
                <a:solidFill>
                  <a:srgbClr val="3C3C3A"/>
                </a:solidFill>
                <a:latin typeface="Poppins Regular"/>
                <a:ea typeface="Poppins Regular"/>
                <a:cs typeface="Poppins Regular"/>
                <a:sym typeface="Poppins Regular"/>
              </a:defRPr>
            </a:lvl1pPr>
          </a:lstStyle>
          <a:p>
            <a:r>
              <a:rPr lang="pt-BR" sz="1100" b="1" i="0" err="1">
                <a:solidFill>
                  <a:schemeClr val="bg1"/>
                </a:solidFill>
                <a:effectLst/>
                <a:latin typeface="Sicoob Sans" panose="020B0503020204030204" pitchFamily="34" charset="0"/>
              </a:rPr>
              <a:t>Lorem</a:t>
            </a:r>
            <a:r>
              <a:rPr lang="pt-BR" sz="1100" b="1" i="0">
                <a:solidFill>
                  <a:schemeClr val="bg1"/>
                </a:solidFill>
                <a:effectLst/>
                <a:latin typeface="Sicoob Sans" panose="020B0503020204030204" pitchFamily="34" charset="0"/>
              </a:rPr>
              <a:t> ipsum dolor </a:t>
            </a:r>
            <a:r>
              <a:rPr lang="pt-BR" sz="1100" b="1" i="0" err="1">
                <a:solidFill>
                  <a:schemeClr val="bg1"/>
                </a:solidFill>
                <a:effectLst/>
                <a:latin typeface="Sicoob Sans" panose="020B0503020204030204" pitchFamily="34" charset="0"/>
              </a:rPr>
              <a:t>sit</a:t>
            </a:r>
            <a:r>
              <a:rPr lang="pt-BR" sz="1100" b="1" i="0">
                <a:solidFill>
                  <a:schemeClr val="bg1"/>
                </a:solidFill>
                <a:effectLst/>
                <a:latin typeface="Sicoob Sans" panose="020B0503020204030204" pitchFamily="34" charset="0"/>
              </a:rPr>
              <a:t> amet, </a:t>
            </a:r>
            <a:r>
              <a:rPr lang="pt-BR" sz="1100" b="1" i="0" err="1">
                <a:solidFill>
                  <a:schemeClr val="bg1"/>
                </a:solidFill>
                <a:effectLst/>
                <a:latin typeface="Sicoob Sans" panose="020B0503020204030204" pitchFamily="34" charset="0"/>
              </a:rPr>
              <a:t>consectetur</a:t>
            </a:r>
            <a:r>
              <a:rPr lang="pt-BR" sz="1100" b="1" i="0">
                <a:solidFill>
                  <a:schemeClr val="bg1"/>
                </a:solidFill>
                <a:effectLst/>
                <a:latin typeface="Sicoob Sans" panose="020B0503020204030204" pitchFamily="34" charset="0"/>
              </a:rPr>
              <a:t> </a:t>
            </a:r>
            <a:r>
              <a:rPr lang="pt-BR" sz="1100" b="1" i="0" err="1">
                <a:solidFill>
                  <a:schemeClr val="bg1"/>
                </a:solidFill>
                <a:effectLst/>
                <a:latin typeface="Sicoob Sans" panose="020B0503020204030204" pitchFamily="34" charset="0"/>
              </a:rPr>
              <a:t>adipiscing</a:t>
            </a:r>
            <a:r>
              <a:rPr lang="pt-BR" sz="1100" b="1" i="0">
                <a:solidFill>
                  <a:schemeClr val="bg1"/>
                </a:solidFill>
                <a:effectLst/>
                <a:latin typeface="Sicoob Sans" panose="020B0503020204030204" pitchFamily="34" charset="0"/>
              </a:rPr>
              <a:t> elit</a:t>
            </a:r>
            <a:endParaRPr lang="pt-BR" sz="1100" b="1">
              <a:solidFill>
                <a:schemeClr val="bg1"/>
              </a:solidFill>
              <a:latin typeface="Sicoob Sans" panose="020B0503020204030204" pitchFamily="34" charset="0"/>
            </a:endParaRPr>
          </a:p>
        </p:txBody>
      </p:sp>
      <p:sp>
        <p:nvSpPr>
          <p:cNvPr id="298" name="Organizational Development, Change Management"/>
          <p:cNvSpPr txBox="1"/>
          <p:nvPr/>
        </p:nvSpPr>
        <p:spPr>
          <a:xfrm>
            <a:off x="901249" y="3001752"/>
            <a:ext cx="4045813" cy="220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100">
                <a:solidFill>
                  <a:srgbClr val="3C3C3A"/>
                </a:solidFill>
                <a:latin typeface="Poppins Regular"/>
                <a:ea typeface="Poppins Regular"/>
                <a:cs typeface="Poppins Regular"/>
                <a:sym typeface="Poppins Regular"/>
              </a:defRPr>
            </a:lvl1pPr>
          </a:lstStyle>
          <a:p>
            <a:r>
              <a:rPr lang="pt-BR" sz="1100" b="1" i="0" err="1">
                <a:solidFill>
                  <a:schemeClr val="bg1"/>
                </a:solidFill>
                <a:effectLst/>
                <a:latin typeface="Sicoob Sans" panose="020B0503020204030204" pitchFamily="34" charset="0"/>
              </a:rPr>
              <a:t>Lorem</a:t>
            </a:r>
            <a:r>
              <a:rPr lang="pt-BR" sz="1100" b="1" i="0">
                <a:solidFill>
                  <a:schemeClr val="bg1"/>
                </a:solidFill>
                <a:effectLst/>
                <a:latin typeface="Sicoob Sans" panose="020B0503020204030204" pitchFamily="34" charset="0"/>
              </a:rPr>
              <a:t> ipsum dolor </a:t>
            </a:r>
            <a:r>
              <a:rPr lang="pt-BR" sz="1100" b="1" i="0" err="1">
                <a:solidFill>
                  <a:schemeClr val="bg1"/>
                </a:solidFill>
                <a:effectLst/>
                <a:latin typeface="Sicoob Sans" panose="020B0503020204030204" pitchFamily="34" charset="0"/>
              </a:rPr>
              <a:t>sit</a:t>
            </a:r>
            <a:r>
              <a:rPr lang="pt-BR" sz="1100" b="1" i="0">
                <a:solidFill>
                  <a:schemeClr val="bg1"/>
                </a:solidFill>
                <a:effectLst/>
                <a:latin typeface="Sicoob Sans" panose="020B0503020204030204" pitchFamily="34" charset="0"/>
              </a:rPr>
              <a:t> amet, </a:t>
            </a:r>
            <a:r>
              <a:rPr lang="pt-BR" sz="1100" b="1" i="0" err="1">
                <a:solidFill>
                  <a:schemeClr val="bg1"/>
                </a:solidFill>
                <a:effectLst/>
                <a:latin typeface="Sicoob Sans" panose="020B0503020204030204" pitchFamily="34" charset="0"/>
              </a:rPr>
              <a:t>consectetur</a:t>
            </a:r>
            <a:r>
              <a:rPr lang="pt-BR" sz="1100" b="1" i="0">
                <a:solidFill>
                  <a:schemeClr val="bg1"/>
                </a:solidFill>
                <a:effectLst/>
                <a:latin typeface="Sicoob Sans" panose="020B0503020204030204" pitchFamily="34" charset="0"/>
              </a:rPr>
              <a:t> </a:t>
            </a:r>
            <a:r>
              <a:rPr lang="pt-BR" sz="1100" b="1" i="0" err="1">
                <a:solidFill>
                  <a:schemeClr val="bg1"/>
                </a:solidFill>
                <a:effectLst/>
                <a:latin typeface="Sicoob Sans" panose="020B0503020204030204" pitchFamily="34" charset="0"/>
              </a:rPr>
              <a:t>adipiscing</a:t>
            </a:r>
            <a:r>
              <a:rPr lang="pt-BR" sz="1100" b="1" i="0">
                <a:solidFill>
                  <a:schemeClr val="bg1"/>
                </a:solidFill>
                <a:effectLst/>
                <a:latin typeface="Sicoob Sans" panose="020B0503020204030204" pitchFamily="34" charset="0"/>
              </a:rPr>
              <a:t> elit</a:t>
            </a:r>
            <a:endParaRPr lang="pt-BR" sz="1100" b="1">
              <a:solidFill>
                <a:schemeClr val="bg1"/>
              </a:solidFill>
              <a:latin typeface="Sicoob Sans" panose="020B0503020204030204" pitchFamily="34" charset="0"/>
            </a:endParaRPr>
          </a:p>
        </p:txBody>
      </p:sp>
      <p:sp>
        <p:nvSpPr>
          <p:cNvPr id="299" name="Leadership Development and Executive Coaching"/>
          <p:cNvSpPr txBox="1"/>
          <p:nvPr/>
        </p:nvSpPr>
        <p:spPr>
          <a:xfrm>
            <a:off x="901249" y="3461443"/>
            <a:ext cx="3813945" cy="220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100">
                <a:solidFill>
                  <a:srgbClr val="3C3C3A"/>
                </a:solidFill>
                <a:latin typeface="Poppins Regular"/>
                <a:ea typeface="Poppins Regular"/>
                <a:cs typeface="Poppins Regular"/>
                <a:sym typeface="Poppins Regular"/>
              </a:defRPr>
            </a:lvl1pPr>
          </a:lstStyle>
          <a:p>
            <a:r>
              <a:rPr lang="pt-BR" sz="1100" b="1" i="0" err="1">
                <a:solidFill>
                  <a:schemeClr val="bg1"/>
                </a:solidFill>
                <a:effectLst/>
                <a:latin typeface="Sicoob Sans" panose="020B0503020204030204" pitchFamily="34" charset="0"/>
              </a:rPr>
              <a:t>Lorem</a:t>
            </a:r>
            <a:r>
              <a:rPr lang="pt-BR" sz="1100" b="1" i="0">
                <a:solidFill>
                  <a:schemeClr val="bg1"/>
                </a:solidFill>
                <a:effectLst/>
                <a:latin typeface="Sicoob Sans" panose="020B0503020204030204" pitchFamily="34" charset="0"/>
              </a:rPr>
              <a:t> ipsum dolor </a:t>
            </a:r>
            <a:r>
              <a:rPr lang="pt-BR" sz="1100" b="1" i="0" err="1">
                <a:solidFill>
                  <a:schemeClr val="bg1"/>
                </a:solidFill>
                <a:effectLst/>
                <a:latin typeface="Sicoob Sans" panose="020B0503020204030204" pitchFamily="34" charset="0"/>
              </a:rPr>
              <a:t>sit</a:t>
            </a:r>
            <a:r>
              <a:rPr lang="pt-BR" sz="1100" b="1" i="0">
                <a:solidFill>
                  <a:schemeClr val="bg1"/>
                </a:solidFill>
                <a:effectLst/>
                <a:latin typeface="Sicoob Sans" panose="020B0503020204030204" pitchFamily="34" charset="0"/>
              </a:rPr>
              <a:t> amet, </a:t>
            </a:r>
            <a:r>
              <a:rPr lang="pt-BR" sz="1100" b="1" i="0" err="1">
                <a:solidFill>
                  <a:schemeClr val="bg1"/>
                </a:solidFill>
                <a:effectLst/>
                <a:latin typeface="Sicoob Sans" panose="020B0503020204030204" pitchFamily="34" charset="0"/>
              </a:rPr>
              <a:t>consectetur</a:t>
            </a:r>
            <a:r>
              <a:rPr lang="pt-BR" sz="1100" b="1" i="0">
                <a:solidFill>
                  <a:schemeClr val="bg1"/>
                </a:solidFill>
                <a:effectLst/>
                <a:latin typeface="Sicoob Sans" panose="020B0503020204030204" pitchFamily="34" charset="0"/>
              </a:rPr>
              <a:t> </a:t>
            </a:r>
            <a:r>
              <a:rPr lang="pt-BR" sz="1100" b="1" i="0" err="1">
                <a:solidFill>
                  <a:schemeClr val="bg1"/>
                </a:solidFill>
                <a:effectLst/>
                <a:latin typeface="Sicoob Sans" panose="020B0503020204030204" pitchFamily="34" charset="0"/>
              </a:rPr>
              <a:t>adipiscing</a:t>
            </a:r>
            <a:r>
              <a:rPr lang="pt-BR" sz="1100" b="1" i="0">
                <a:solidFill>
                  <a:schemeClr val="bg1"/>
                </a:solidFill>
                <a:effectLst/>
                <a:latin typeface="Sicoob Sans" panose="020B0503020204030204" pitchFamily="34" charset="0"/>
              </a:rPr>
              <a:t> elit</a:t>
            </a:r>
            <a:endParaRPr lang="pt-BR" sz="1100" b="1">
              <a:solidFill>
                <a:schemeClr val="bg1"/>
              </a:solidFill>
              <a:latin typeface="Sicoob Sans" panose="020B0503020204030204" pitchFamily="34" charset="0"/>
            </a:endParaRPr>
          </a:p>
        </p:txBody>
      </p:sp>
      <p:sp>
        <p:nvSpPr>
          <p:cNvPr id="300" name="Diversity, Equity, and Inclusion Initiatives"/>
          <p:cNvSpPr txBox="1"/>
          <p:nvPr/>
        </p:nvSpPr>
        <p:spPr>
          <a:xfrm>
            <a:off x="901249" y="3921135"/>
            <a:ext cx="3813945" cy="220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100">
                <a:solidFill>
                  <a:srgbClr val="3C3C3A"/>
                </a:solidFill>
                <a:latin typeface="Poppins Regular"/>
                <a:ea typeface="Poppins Regular"/>
                <a:cs typeface="Poppins Regular"/>
                <a:sym typeface="Poppins Regular"/>
              </a:defRPr>
            </a:lvl1pPr>
          </a:lstStyle>
          <a:p>
            <a:r>
              <a:rPr lang="pt-BR" sz="1100" b="1" i="0" err="1">
                <a:solidFill>
                  <a:schemeClr val="bg1"/>
                </a:solidFill>
                <a:effectLst/>
                <a:latin typeface="Sicoob Sans" panose="020B0503020204030204" pitchFamily="34" charset="0"/>
              </a:rPr>
              <a:t>Lorem</a:t>
            </a:r>
            <a:r>
              <a:rPr lang="pt-BR" sz="1100" b="1" i="0">
                <a:solidFill>
                  <a:schemeClr val="bg1"/>
                </a:solidFill>
                <a:effectLst/>
                <a:latin typeface="Sicoob Sans" panose="020B0503020204030204" pitchFamily="34" charset="0"/>
              </a:rPr>
              <a:t> ipsum dolor </a:t>
            </a:r>
            <a:r>
              <a:rPr lang="pt-BR" sz="1100" b="1" i="0" err="1">
                <a:solidFill>
                  <a:schemeClr val="bg1"/>
                </a:solidFill>
                <a:effectLst/>
                <a:latin typeface="Sicoob Sans" panose="020B0503020204030204" pitchFamily="34" charset="0"/>
              </a:rPr>
              <a:t>sit</a:t>
            </a:r>
            <a:r>
              <a:rPr lang="pt-BR" sz="1100" b="1" i="0">
                <a:solidFill>
                  <a:schemeClr val="bg1"/>
                </a:solidFill>
                <a:effectLst/>
                <a:latin typeface="Sicoob Sans" panose="020B0503020204030204" pitchFamily="34" charset="0"/>
              </a:rPr>
              <a:t> amet, </a:t>
            </a:r>
            <a:r>
              <a:rPr lang="pt-BR" sz="1100" b="1" i="0" err="1">
                <a:solidFill>
                  <a:schemeClr val="bg1"/>
                </a:solidFill>
                <a:effectLst/>
                <a:latin typeface="Sicoob Sans" panose="020B0503020204030204" pitchFamily="34" charset="0"/>
              </a:rPr>
              <a:t>consectetur</a:t>
            </a:r>
            <a:r>
              <a:rPr lang="pt-BR" sz="1100" b="1" i="0">
                <a:solidFill>
                  <a:schemeClr val="bg1"/>
                </a:solidFill>
                <a:effectLst/>
                <a:latin typeface="Sicoob Sans" panose="020B0503020204030204" pitchFamily="34" charset="0"/>
              </a:rPr>
              <a:t> </a:t>
            </a:r>
            <a:r>
              <a:rPr lang="pt-BR" sz="1100" b="1" i="0" err="1">
                <a:solidFill>
                  <a:schemeClr val="bg1"/>
                </a:solidFill>
                <a:effectLst/>
                <a:latin typeface="Sicoob Sans" panose="020B0503020204030204" pitchFamily="34" charset="0"/>
              </a:rPr>
              <a:t>adipiscing</a:t>
            </a:r>
            <a:r>
              <a:rPr lang="pt-BR" sz="1100" b="1" i="0">
                <a:solidFill>
                  <a:schemeClr val="bg1"/>
                </a:solidFill>
                <a:effectLst/>
                <a:latin typeface="Sicoob Sans" panose="020B0503020204030204" pitchFamily="34" charset="0"/>
              </a:rPr>
              <a:t> elit</a:t>
            </a:r>
            <a:endParaRPr lang="pt-BR" sz="1100" b="1">
              <a:solidFill>
                <a:schemeClr val="bg1"/>
              </a:solidFill>
              <a:latin typeface="Sicoob Sans" panose="020B0503020204030204" pitchFamily="34" charset="0"/>
            </a:endParaRPr>
          </a:p>
        </p:txBody>
      </p:sp>
      <p:sp>
        <p:nvSpPr>
          <p:cNvPr id="301" name="HR Strategy and Workforce Planning"/>
          <p:cNvSpPr txBox="1"/>
          <p:nvPr/>
        </p:nvSpPr>
        <p:spPr>
          <a:xfrm>
            <a:off x="901249" y="4380826"/>
            <a:ext cx="3813945" cy="220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100">
                <a:solidFill>
                  <a:srgbClr val="3C3C3A"/>
                </a:solidFill>
                <a:latin typeface="Poppins Regular"/>
                <a:ea typeface="Poppins Regular"/>
                <a:cs typeface="Poppins Regular"/>
                <a:sym typeface="Poppins Regular"/>
              </a:defRPr>
            </a:lvl1pPr>
          </a:lstStyle>
          <a:p>
            <a:r>
              <a:rPr lang="pt-BR" sz="1100" b="1" i="0" err="1">
                <a:solidFill>
                  <a:schemeClr val="bg1"/>
                </a:solidFill>
                <a:effectLst/>
                <a:latin typeface="Sicoob Sans" panose="020B0503020204030204" pitchFamily="34" charset="0"/>
              </a:rPr>
              <a:t>Lorem</a:t>
            </a:r>
            <a:r>
              <a:rPr lang="pt-BR" sz="1100" b="1" i="0">
                <a:solidFill>
                  <a:schemeClr val="bg1"/>
                </a:solidFill>
                <a:effectLst/>
                <a:latin typeface="Sicoob Sans" panose="020B0503020204030204" pitchFamily="34" charset="0"/>
              </a:rPr>
              <a:t> ipsum dolor </a:t>
            </a:r>
            <a:r>
              <a:rPr lang="pt-BR" sz="1100" b="1" i="0" err="1">
                <a:solidFill>
                  <a:schemeClr val="bg1"/>
                </a:solidFill>
                <a:effectLst/>
                <a:latin typeface="Sicoob Sans" panose="020B0503020204030204" pitchFamily="34" charset="0"/>
              </a:rPr>
              <a:t>sit</a:t>
            </a:r>
            <a:r>
              <a:rPr lang="pt-BR" sz="1100" b="1" i="0">
                <a:solidFill>
                  <a:schemeClr val="bg1"/>
                </a:solidFill>
                <a:effectLst/>
                <a:latin typeface="Sicoob Sans" panose="020B0503020204030204" pitchFamily="34" charset="0"/>
              </a:rPr>
              <a:t> amet, </a:t>
            </a:r>
            <a:r>
              <a:rPr lang="pt-BR" sz="1100" b="1" i="0" err="1">
                <a:solidFill>
                  <a:schemeClr val="bg1"/>
                </a:solidFill>
                <a:effectLst/>
                <a:latin typeface="Sicoob Sans" panose="020B0503020204030204" pitchFamily="34" charset="0"/>
              </a:rPr>
              <a:t>consectetur</a:t>
            </a:r>
            <a:r>
              <a:rPr lang="pt-BR" sz="1100" b="1" i="0">
                <a:solidFill>
                  <a:schemeClr val="bg1"/>
                </a:solidFill>
                <a:effectLst/>
                <a:latin typeface="Sicoob Sans" panose="020B0503020204030204" pitchFamily="34" charset="0"/>
              </a:rPr>
              <a:t> </a:t>
            </a:r>
            <a:r>
              <a:rPr lang="pt-BR" sz="1100" b="1" i="0" err="1">
                <a:solidFill>
                  <a:schemeClr val="bg1"/>
                </a:solidFill>
                <a:effectLst/>
                <a:latin typeface="Sicoob Sans" panose="020B0503020204030204" pitchFamily="34" charset="0"/>
              </a:rPr>
              <a:t>adipiscing</a:t>
            </a:r>
            <a:r>
              <a:rPr lang="pt-BR" sz="1100" b="1" i="0">
                <a:solidFill>
                  <a:schemeClr val="bg1"/>
                </a:solidFill>
                <a:effectLst/>
                <a:latin typeface="Sicoob Sans" panose="020B0503020204030204" pitchFamily="34" charset="0"/>
              </a:rPr>
              <a:t> elit</a:t>
            </a:r>
            <a:endParaRPr lang="pt-BR" sz="1100" b="1">
              <a:solidFill>
                <a:schemeClr val="bg1"/>
              </a:solidFill>
              <a:latin typeface="Sicoob Sans" panose="020B0503020204030204" pitchFamily="34" charset="0"/>
            </a:endParaRPr>
          </a:p>
        </p:txBody>
      </p:sp>
      <p:sp>
        <p:nvSpPr>
          <p:cNvPr id="302" name="Performance Management and Appraisal Systems"/>
          <p:cNvSpPr txBox="1"/>
          <p:nvPr/>
        </p:nvSpPr>
        <p:spPr>
          <a:xfrm>
            <a:off x="901249" y="4840517"/>
            <a:ext cx="3813945" cy="220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100">
                <a:solidFill>
                  <a:srgbClr val="3C3C3A"/>
                </a:solidFill>
                <a:latin typeface="Poppins Regular"/>
                <a:ea typeface="Poppins Regular"/>
                <a:cs typeface="Poppins Regular"/>
                <a:sym typeface="Poppins Regular"/>
              </a:defRPr>
            </a:lvl1pPr>
          </a:lstStyle>
          <a:p>
            <a:r>
              <a:rPr lang="pt-BR" sz="1100" b="1" i="0" err="1">
                <a:solidFill>
                  <a:schemeClr val="bg1"/>
                </a:solidFill>
                <a:effectLst/>
                <a:latin typeface="Sicoob Sans" panose="020B0503020204030204" pitchFamily="34" charset="0"/>
              </a:rPr>
              <a:t>Lorem</a:t>
            </a:r>
            <a:r>
              <a:rPr lang="pt-BR" sz="1100" b="1" i="0">
                <a:solidFill>
                  <a:schemeClr val="bg1"/>
                </a:solidFill>
                <a:effectLst/>
                <a:latin typeface="Sicoob Sans" panose="020B0503020204030204" pitchFamily="34" charset="0"/>
              </a:rPr>
              <a:t> ipsum dolor </a:t>
            </a:r>
            <a:r>
              <a:rPr lang="pt-BR" sz="1100" b="1" i="0" err="1">
                <a:solidFill>
                  <a:schemeClr val="bg1"/>
                </a:solidFill>
                <a:effectLst/>
                <a:latin typeface="Sicoob Sans" panose="020B0503020204030204" pitchFamily="34" charset="0"/>
              </a:rPr>
              <a:t>sit</a:t>
            </a:r>
            <a:r>
              <a:rPr lang="pt-BR" sz="1100" b="1" i="0">
                <a:solidFill>
                  <a:schemeClr val="bg1"/>
                </a:solidFill>
                <a:effectLst/>
                <a:latin typeface="Sicoob Sans" panose="020B0503020204030204" pitchFamily="34" charset="0"/>
              </a:rPr>
              <a:t> amet, </a:t>
            </a:r>
            <a:r>
              <a:rPr lang="pt-BR" sz="1100" b="1" i="0" err="1">
                <a:solidFill>
                  <a:schemeClr val="bg1"/>
                </a:solidFill>
                <a:effectLst/>
                <a:latin typeface="Sicoob Sans" panose="020B0503020204030204" pitchFamily="34" charset="0"/>
              </a:rPr>
              <a:t>consectetur</a:t>
            </a:r>
            <a:r>
              <a:rPr lang="pt-BR" sz="1100" b="1" i="0">
                <a:solidFill>
                  <a:schemeClr val="bg1"/>
                </a:solidFill>
                <a:effectLst/>
                <a:latin typeface="Sicoob Sans" panose="020B0503020204030204" pitchFamily="34" charset="0"/>
              </a:rPr>
              <a:t> </a:t>
            </a:r>
            <a:r>
              <a:rPr lang="pt-BR" sz="1100" b="1" i="0" err="1">
                <a:solidFill>
                  <a:schemeClr val="bg1"/>
                </a:solidFill>
                <a:effectLst/>
                <a:latin typeface="Sicoob Sans" panose="020B0503020204030204" pitchFamily="34" charset="0"/>
              </a:rPr>
              <a:t>adipiscing</a:t>
            </a:r>
            <a:r>
              <a:rPr lang="pt-BR" sz="1100" b="1" i="0">
                <a:solidFill>
                  <a:schemeClr val="bg1"/>
                </a:solidFill>
                <a:effectLst/>
                <a:latin typeface="Sicoob Sans" panose="020B0503020204030204" pitchFamily="34" charset="0"/>
              </a:rPr>
              <a:t> elit</a:t>
            </a:r>
            <a:endParaRPr lang="pt-BR" sz="1100" b="1">
              <a:solidFill>
                <a:schemeClr val="bg1"/>
              </a:solidFill>
              <a:latin typeface="Sicoob Sans" panose="020B0503020204030204" pitchFamily="34" charset="0"/>
            </a:endParaRPr>
          </a:p>
        </p:txBody>
      </p:sp>
      <p:sp>
        <p:nvSpPr>
          <p:cNvPr id="303" name="Employee Relations and Conflict Resolution"/>
          <p:cNvSpPr txBox="1"/>
          <p:nvPr/>
        </p:nvSpPr>
        <p:spPr>
          <a:xfrm>
            <a:off x="901249" y="5300209"/>
            <a:ext cx="3813945" cy="220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100">
                <a:solidFill>
                  <a:srgbClr val="3C3C3A"/>
                </a:solidFill>
                <a:latin typeface="Poppins Regular"/>
                <a:ea typeface="Poppins Regular"/>
                <a:cs typeface="Poppins Regular"/>
                <a:sym typeface="Poppins Regular"/>
              </a:defRPr>
            </a:lvl1pPr>
          </a:lstStyle>
          <a:p>
            <a:r>
              <a:rPr lang="pt-BR" sz="1100" b="1" i="0" err="1">
                <a:solidFill>
                  <a:schemeClr val="bg1"/>
                </a:solidFill>
                <a:effectLst/>
                <a:latin typeface="Sicoob Sans" panose="020B0503020204030204" pitchFamily="34" charset="0"/>
              </a:rPr>
              <a:t>Lorem</a:t>
            </a:r>
            <a:r>
              <a:rPr lang="pt-BR" sz="1100" b="1" i="0">
                <a:solidFill>
                  <a:schemeClr val="bg1"/>
                </a:solidFill>
                <a:effectLst/>
                <a:latin typeface="Sicoob Sans" panose="020B0503020204030204" pitchFamily="34" charset="0"/>
              </a:rPr>
              <a:t> ipsum dolor </a:t>
            </a:r>
            <a:r>
              <a:rPr lang="pt-BR" sz="1100" b="1" i="0" err="1">
                <a:solidFill>
                  <a:schemeClr val="bg1"/>
                </a:solidFill>
                <a:effectLst/>
                <a:latin typeface="Sicoob Sans" panose="020B0503020204030204" pitchFamily="34" charset="0"/>
              </a:rPr>
              <a:t>sit</a:t>
            </a:r>
            <a:r>
              <a:rPr lang="pt-BR" sz="1100" b="1" i="0">
                <a:solidFill>
                  <a:schemeClr val="bg1"/>
                </a:solidFill>
                <a:effectLst/>
                <a:latin typeface="Sicoob Sans" panose="020B0503020204030204" pitchFamily="34" charset="0"/>
              </a:rPr>
              <a:t> amet, </a:t>
            </a:r>
            <a:r>
              <a:rPr lang="pt-BR" sz="1100" b="1" i="0" err="1">
                <a:solidFill>
                  <a:schemeClr val="bg1"/>
                </a:solidFill>
                <a:effectLst/>
                <a:latin typeface="Sicoob Sans" panose="020B0503020204030204" pitchFamily="34" charset="0"/>
              </a:rPr>
              <a:t>consectetur</a:t>
            </a:r>
            <a:r>
              <a:rPr lang="pt-BR" sz="1100" b="1" i="0">
                <a:solidFill>
                  <a:schemeClr val="bg1"/>
                </a:solidFill>
                <a:effectLst/>
                <a:latin typeface="Sicoob Sans" panose="020B0503020204030204" pitchFamily="34" charset="0"/>
              </a:rPr>
              <a:t> </a:t>
            </a:r>
            <a:r>
              <a:rPr lang="pt-BR" sz="1100" b="1" i="0" err="1">
                <a:solidFill>
                  <a:schemeClr val="bg1"/>
                </a:solidFill>
                <a:effectLst/>
                <a:latin typeface="Sicoob Sans" panose="020B0503020204030204" pitchFamily="34" charset="0"/>
              </a:rPr>
              <a:t>adipiscing</a:t>
            </a:r>
            <a:r>
              <a:rPr lang="pt-BR" sz="1100" b="1" i="0">
                <a:solidFill>
                  <a:schemeClr val="bg1"/>
                </a:solidFill>
                <a:effectLst/>
                <a:latin typeface="Sicoob Sans" panose="020B0503020204030204" pitchFamily="34" charset="0"/>
              </a:rPr>
              <a:t> elit</a:t>
            </a:r>
            <a:endParaRPr lang="pt-BR" sz="1100" b="1">
              <a:solidFill>
                <a:schemeClr val="bg1"/>
              </a:solidFill>
              <a:latin typeface="Sicoob Sans" panose="020B0503020204030204" pitchFamily="34" charset="0"/>
            </a:endParaRPr>
          </a:p>
        </p:txBody>
      </p:sp>
      <p:sp>
        <p:nvSpPr>
          <p:cNvPr id="304" name="More Information"/>
          <p:cNvSpPr txBox="1"/>
          <p:nvPr/>
        </p:nvSpPr>
        <p:spPr>
          <a:xfrm>
            <a:off x="5170660" y="5774358"/>
            <a:ext cx="1841793" cy="212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457200">
              <a:spcBef>
                <a:spcPts val="2000"/>
              </a:spcBef>
              <a:defRPr sz="2100">
                <a:solidFill>
                  <a:srgbClr val="F8F6F1"/>
                </a:solidFill>
                <a:latin typeface="Poppins Regular"/>
                <a:ea typeface="Poppins Regular"/>
                <a:cs typeface="Poppins Regular"/>
                <a:sym typeface="Poppins Regular"/>
              </a:defRPr>
            </a:lvl1pPr>
          </a:lstStyle>
          <a:p>
            <a:r>
              <a:rPr lang="pt-BR" sz="1050" b="1" err="1">
                <a:solidFill>
                  <a:schemeClr val="bg1"/>
                </a:solidFill>
                <a:latin typeface="Sicoob Sans" panose="020B0503020204030204" pitchFamily="34" charset="0"/>
              </a:rPr>
              <a:t>Lorem</a:t>
            </a:r>
            <a:r>
              <a:rPr lang="pt-BR" sz="1050" b="1">
                <a:solidFill>
                  <a:schemeClr val="bg1"/>
                </a:solidFill>
                <a:latin typeface="Sicoob Sans" panose="020B0503020204030204" pitchFamily="34" charset="0"/>
              </a:rPr>
              <a:t> Ipsum</a:t>
            </a:r>
            <a:endParaRPr sz="1050" b="1">
              <a:solidFill>
                <a:schemeClr val="bg1"/>
              </a:solidFill>
              <a:latin typeface="Sicoob Sans" panose="020B0503020204030204" pitchFamily="34" charset="0"/>
            </a:endParaRPr>
          </a:p>
        </p:txBody>
      </p:sp>
      <p:sp>
        <p:nvSpPr>
          <p:cNvPr id="305" name="More Information"/>
          <p:cNvSpPr txBox="1"/>
          <p:nvPr/>
        </p:nvSpPr>
        <p:spPr>
          <a:xfrm>
            <a:off x="7295714" y="5774358"/>
            <a:ext cx="1841793" cy="212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457200">
              <a:spcBef>
                <a:spcPts val="2000"/>
              </a:spcBef>
              <a:defRPr sz="2100">
                <a:solidFill>
                  <a:srgbClr val="F8F6F1"/>
                </a:solidFill>
                <a:latin typeface="Poppins Regular"/>
                <a:ea typeface="Poppins Regular"/>
                <a:cs typeface="Poppins Regular"/>
                <a:sym typeface="Poppins Regular"/>
              </a:defRPr>
            </a:lvl1pPr>
          </a:lstStyle>
          <a:p>
            <a:r>
              <a:rPr lang="pt-BR" sz="1050" b="1" err="1">
                <a:solidFill>
                  <a:schemeClr val="bg1"/>
                </a:solidFill>
                <a:latin typeface="Sicoob Sans" panose="020B0503020204030204" pitchFamily="34" charset="0"/>
              </a:rPr>
              <a:t>Lorem</a:t>
            </a:r>
            <a:r>
              <a:rPr lang="pt-BR" sz="1050" b="1">
                <a:solidFill>
                  <a:schemeClr val="bg1"/>
                </a:solidFill>
                <a:latin typeface="Sicoob Sans" panose="020B0503020204030204" pitchFamily="34" charset="0"/>
              </a:rPr>
              <a:t> Ipsum</a:t>
            </a:r>
          </a:p>
        </p:txBody>
      </p:sp>
      <p:sp>
        <p:nvSpPr>
          <p:cNvPr id="306" name="More Information"/>
          <p:cNvSpPr txBox="1"/>
          <p:nvPr/>
        </p:nvSpPr>
        <p:spPr>
          <a:xfrm>
            <a:off x="9450319" y="5774358"/>
            <a:ext cx="1841793" cy="2128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457200">
              <a:spcBef>
                <a:spcPts val="2000"/>
              </a:spcBef>
              <a:defRPr sz="2100">
                <a:solidFill>
                  <a:srgbClr val="F8F6F1"/>
                </a:solidFill>
                <a:latin typeface="Poppins Regular"/>
                <a:ea typeface="Poppins Regular"/>
                <a:cs typeface="Poppins Regular"/>
                <a:sym typeface="Poppins Regular"/>
              </a:defRPr>
            </a:lvl1pPr>
          </a:lstStyle>
          <a:p>
            <a:r>
              <a:rPr lang="pt-BR" sz="1050" b="1" err="1">
                <a:solidFill>
                  <a:schemeClr val="bg1"/>
                </a:solidFill>
                <a:latin typeface="Sicoob Sans" panose="020B0503020204030204" pitchFamily="34" charset="0"/>
              </a:rPr>
              <a:t>Lorem</a:t>
            </a:r>
            <a:r>
              <a:rPr lang="pt-BR" sz="1050" b="1">
                <a:solidFill>
                  <a:schemeClr val="bg1"/>
                </a:solidFill>
                <a:latin typeface="Sicoob Sans" panose="020B0503020204030204" pitchFamily="34" charset="0"/>
              </a:rPr>
              <a:t> Ipsum</a:t>
            </a:r>
          </a:p>
        </p:txBody>
      </p:sp>
      <p:sp>
        <p:nvSpPr>
          <p:cNvPr id="307" name="$56.00"/>
          <p:cNvSpPr txBox="1"/>
          <p:nvPr/>
        </p:nvSpPr>
        <p:spPr>
          <a:xfrm>
            <a:off x="5175104" y="1097586"/>
            <a:ext cx="1841794" cy="1897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r>
              <a:rPr lang="pt-BR" sz="900" b="1" err="1">
                <a:solidFill>
                  <a:schemeClr val="bg1"/>
                </a:solidFill>
                <a:latin typeface="Sicoob Sans" panose="020B0503020204030204" pitchFamily="34" charset="0"/>
              </a:rPr>
              <a:t>Lorem</a:t>
            </a:r>
            <a:r>
              <a:rPr lang="pt-BR" sz="900" b="1">
                <a:solidFill>
                  <a:schemeClr val="bg1"/>
                </a:solidFill>
                <a:latin typeface="Sicoob Sans" panose="020B0503020204030204" pitchFamily="34" charset="0"/>
              </a:rPr>
              <a:t> Ipsum</a:t>
            </a:r>
          </a:p>
        </p:txBody>
      </p:sp>
      <p:sp>
        <p:nvSpPr>
          <p:cNvPr id="308" name="START"/>
          <p:cNvSpPr txBox="1"/>
          <p:nvPr/>
        </p:nvSpPr>
        <p:spPr>
          <a:xfrm>
            <a:off x="5170660" y="808041"/>
            <a:ext cx="1841794" cy="3282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1400" spc="686">
                <a:solidFill>
                  <a:srgbClr val="F8F6F1"/>
                </a:solidFill>
                <a:latin typeface="Poppins Regular"/>
                <a:ea typeface="Poppins Regular"/>
                <a:cs typeface="Poppins Regular"/>
                <a:sym typeface="Poppins Regular"/>
              </a:defRPr>
            </a:lvl1pPr>
          </a:lstStyle>
          <a:p>
            <a:r>
              <a:rPr lang="pt-BR" sz="1800" b="1" spc="0" err="1">
                <a:solidFill>
                  <a:schemeClr val="bg1"/>
                </a:solidFill>
                <a:latin typeface="Sicoob Sans" panose="020B0503020204030204" pitchFamily="34" charset="0"/>
              </a:rPr>
              <a:t>Lorem</a:t>
            </a:r>
            <a:r>
              <a:rPr lang="pt-BR" sz="1800" b="1" spc="0">
                <a:solidFill>
                  <a:schemeClr val="bg1"/>
                </a:solidFill>
                <a:latin typeface="Sicoob Sans" panose="020B0503020204030204" pitchFamily="34" charset="0"/>
              </a:rPr>
              <a:t> Ipsum</a:t>
            </a:r>
          </a:p>
        </p:txBody>
      </p:sp>
      <p:sp>
        <p:nvSpPr>
          <p:cNvPr id="316" name="Graphic 16"/>
          <p:cNvSpPr/>
          <p:nvPr/>
        </p:nvSpPr>
        <p:spPr>
          <a:xfrm>
            <a:off x="6008812" y="1648409"/>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17" name="Graphic 16"/>
          <p:cNvSpPr/>
          <p:nvPr/>
        </p:nvSpPr>
        <p:spPr>
          <a:xfrm>
            <a:off x="6008812" y="2109547"/>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18" name="Graphic 16"/>
          <p:cNvSpPr/>
          <p:nvPr/>
        </p:nvSpPr>
        <p:spPr>
          <a:xfrm>
            <a:off x="6008812" y="2570684"/>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19" name="Graphic 16"/>
          <p:cNvSpPr/>
          <p:nvPr/>
        </p:nvSpPr>
        <p:spPr>
          <a:xfrm>
            <a:off x="6008812" y="3031821"/>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20" name="Graphic 16"/>
          <p:cNvSpPr/>
          <p:nvPr/>
        </p:nvSpPr>
        <p:spPr>
          <a:xfrm>
            <a:off x="6008812" y="3492959"/>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21" name="Graphic 16"/>
          <p:cNvSpPr/>
          <p:nvPr/>
        </p:nvSpPr>
        <p:spPr>
          <a:xfrm>
            <a:off x="8141178" y="1648409"/>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3641"/>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22" name="Graphic 16"/>
          <p:cNvSpPr/>
          <p:nvPr/>
        </p:nvSpPr>
        <p:spPr>
          <a:xfrm>
            <a:off x="8141178" y="2109547"/>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3641"/>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23" name="Graphic 16"/>
          <p:cNvSpPr/>
          <p:nvPr/>
        </p:nvSpPr>
        <p:spPr>
          <a:xfrm>
            <a:off x="8141178" y="2570684"/>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3641"/>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24" name="Graphic 16"/>
          <p:cNvSpPr/>
          <p:nvPr/>
        </p:nvSpPr>
        <p:spPr>
          <a:xfrm>
            <a:off x="8141178" y="3031821"/>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3641"/>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25" name="Graphic 16"/>
          <p:cNvSpPr/>
          <p:nvPr/>
        </p:nvSpPr>
        <p:spPr>
          <a:xfrm>
            <a:off x="8141178" y="3492959"/>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3641"/>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26" name="Graphic 16"/>
          <p:cNvSpPr/>
          <p:nvPr/>
        </p:nvSpPr>
        <p:spPr>
          <a:xfrm>
            <a:off x="8141178" y="3954096"/>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3641"/>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27" name="Graphic 16"/>
          <p:cNvSpPr/>
          <p:nvPr/>
        </p:nvSpPr>
        <p:spPr>
          <a:xfrm>
            <a:off x="8141178" y="4415234"/>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3641"/>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28" name="Graphic 16"/>
          <p:cNvSpPr/>
          <p:nvPr/>
        </p:nvSpPr>
        <p:spPr>
          <a:xfrm>
            <a:off x="10273545" y="1648409"/>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29" name="Graphic 16"/>
          <p:cNvSpPr/>
          <p:nvPr/>
        </p:nvSpPr>
        <p:spPr>
          <a:xfrm>
            <a:off x="10273545" y="2109547"/>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30" name="Graphic 16"/>
          <p:cNvSpPr/>
          <p:nvPr/>
        </p:nvSpPr>
        <p:spPr>
          <a:xfrm>
            <a:off x="10273545" y="2570684"/>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31" name="Graphic 16"/>
          <p:cNvSpPr/>
          <p:nvPr/>
        </p:nvSpPr>
        <p:spPr>
          <a:xfrm>
            <a:off x="10273545" y="3031821"/>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32" name="Graphic 16"/>
          <p:cNvSpPr/>
          <p:nvPr/>
        </p:nvSpPr>
        <p:spPr>
          <a:xfrm>
            <a:off x="10273545" y="3492959"/>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33" name="Graphic 16"/>
          <p:cNvSpPr/>
          <p:nvPr/>
        </p:nvSpPr>
        <p:spPr>
          <a:xfrm>
            <a:off x="10273545" y="3954096"/>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34" name="Graphic 16"/>
          <p:cNvSpPr/>
          <p:nvPr/>
        </p:nvSpPr>
        <p:spPr>
          <a:xfrm>
            <a:off x="10273545" y="4415234"/>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35" name="Graphic 16"/>
          <p:cNvSpPr/>
          <p:nvPr/>
        </p:nvSpPr>
        <p:spPr>
          <a:xfrm>
            <a:off x="10273545" y="4876371"/>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sp>
        <p:nvSpPr>
          <p:cNvPr id="336" name="Graphic 16"/>
          <p:cNvSpPr/>
          <p:nvPr/>
        </p:nvSpPr>
        <p:spPr>
          <a:xfrm>
            <a:off x="10273545" y="5337508"/>
            <a:ext cx="171451" cy="1714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panose="020B0503020204030204" pitchFamily="34" charset="0"/>
            </a:endParaRPr>
          </a:p>
        </p:txBody>
      </p:sp>
      <p:pic>
        <p:nvPicPr>
          <p:cNvPr id="4" name="Gráfico 3">
            <a:extLst>
              <a:ext uri="{FF2B5EF4-FFF2-40B4-BE49-F238E27FC236}">
                <a16:creationId xmlns:a16="http://schemas.microsoft.com/office/drawing/2014/main" id="{880BF43B-4504-456E-5F11-6DAD62F87E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sp>
        <p:nvSpPr>
          <p:cNvPr id="7" name="$56.00">
            <a:extLst>
              <a:ext uri="{FF2B5EF4-FFF2-40B4-BE49-F238E27FC236}">
                <a16:creationId xmlns:a16="http://schemas.microsoft.com/office/drawing/2014/main" id="{54C8BDD1-199A-9E35-D3FF-D9A7A5DD62FD}"/>
              </a:ext>
            </a:extLst>
          </p:cNvPr>
          <p:cNvSpPr txBox="1"/>
          <p:nvPr/>
        </p:nvSpPr>
        <p:spPr>
          <a:xfrm>
            <a:off x="7308662" y="1097586"/>
            <a:ext cx="1841794" cy="1897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r>
              <a:rPr lang="pt-BR" sz="900" b="1" err="1">
                <a:solidFill>
                  <a:schemeClr val="bg1"/>
                </a:solidFill>
                <a:latin typeface="Sicoob Sans" panose="020B0503020204030204" pitchFamily="34" charset="0"/>
              </a:rPr>
              <a:t>Lorem</a:t>
            </a:r>
            <a:r>
              <a:rPr lang="pt-BR" sz="900" b="1">
                <a:solidFill>
                  <a:schemeClr val="bg1"/>
                </a:solidFill>
                <a:latin typeface="Sicoob Sans" panose="020B0503020204030204" pitchFamily="34" charset="0"/>
              </a:rPr>
              <a:t> Ipsum</a:t>
            </a:r>
          </a:p>
        </p:txBody>
      </p:sp>
      <p:sp>
        <p:nvSpPr>
          <p:cNvPr id="8" name="START">
            <a:extLst>
              <a:ext uri="{FF2B5EF4-FFF2-40B4-BE49-F238E27FC236}">
                <a16:creationId xmlns:a16="http://schemas.microsoft.com/office/drawing/2014/main" id="{EA4E2BE5-D69F-172C-5CA9-A5D99F8CA2C6}"/>
              </a:ext>
            </a:extLst>
          </p:cNvPr>
          <p:cNvSpPr txBox="1"/>
          <p:nvPr/>
        </p:nvSpPr>
        <p:spPr>
          <a:xfrm>
            <a:off x="7304218" y="808041"/>
            <a:ext cx="1841794" cy="3282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1400" spc="686">
                <a:solidFill>
                  <a:srgbClr val="F8F6F1"/>
                </a:solidFill>
                <a:latin typeface="Poppins Regular"/>
                <a:ea typeface="Poppins Regular"/>
                <a:cs typeface="Poppins Regular"/>
                <a:sym typeface="Poppins Regular"/>
              </a:defRPr>
            </a:lvl1pPr>
          </a:lstStyle>
          <a:p>
            <a:r>
              <a:rPr lang="pt-BR" sz="1800" b="1" spc="0" err="1">
                <a:solidFill>
                  <a:schemeClr val="bg1"/>
                </a:solidFill>
                <a:latin typeface="Sicoob Sans" panose="020B0503020204030204" pitchFamily="34" charset="0"/>
              </a:rPr>
              <a:t>Lorem</a:t>
            </a:r>
            <a:r>
              <a:rPr lang="pt-BR" sz="1800" b="1" spc="0">
                <a:solidFill>
                  <a:schemeClr val="bg1"/>
                </a:solidFill>
                <a:latin typeface="Sicoob Sans" panose="020B0503020204030204" pitchFamily="34" charset="0"/>
              </a:rPr>
              <a:t> Ipsum</a:t>
            </a:r>
          </a:p>
        </p:txBody>
      </p:sp>
      <p:sp>
        <p:nvSpPr>
          <p:cNvPr id="9" name="$56.00">
            <a:extLst>
              <a:ext uri="{FF2B5EF4-FFF2-40B4-BE49-F238E27FC236}">
                <a16:creationId xmlns:a16="http://schemas.microsoft.com/office/drawing/2014/main" id="{DA2D2A6D-115D-957E-A003-EEE4D7BC1B97}"/>
              </a:ext>
            </a:extLst>
          </p:cNvPr>
          <p:cNvSpPr txBox="1"/>
          <p:nvPr/>
        </p:nvSpPr>
        <p:spPr>
          <a:xfrm>
            <a:off x="9450318" y="1097586"/>
            <a:ext cx="1841794" cy="1897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p>
            <a:r>
              <a:rPr lang="pt-BR" sz="900" b="1" err="1">
                <a:solidFill>
                  <a:schemeClr val="bg1"/>
                </a:solidFill>
                <a:latin typeface="Sicoob Sans" panose="020B0503020204030204" pitchFamily="34" charset="0"/>
              </a:rPr>
              <a:t>Lorem</a:t>
            </a:r>
            <a:r>
              <a:rPr lang="pt-BR" sz="900" b="1">
                <a:solidFill>
                  <a:schemeClr val="bg1"/>
                </a:solidFill>
                <a:latin typeface="Sicoob Sans" panose="020B0503020204030204" pitchFamily="34" charset="0"/>
              </a:rPr>
              <a:t> Ipsum</a:t>
            </a:r>
          </a:p>
        </p:txBody>
      </p:sp>
      <p:sp>
        <p:nvSpPr>
          <p:cNvPr id="10" name="START">
            <a:extLst>
              <a:ext uri="{FF2B5EF4-FFF2-40B4-BE49-F238E27FC236}">
                <a16:creationId xmlns:a16="http://schemas.microsoft.com/office/drawing/2014/main" id="{01FB5748-3EF8-2DFE-C37B-C46420519A66}"/>
              </a:ext>
            </a:extLst>
          </p:cNvPr>
          <p:cNvSpPr txBox="1"/>
          <p:nvPr/>
        </p:nvSpPr>
        <p:spPr>
          <a:xfrm>
            <a:off x="9445874" y="808041"/>
            <a:ext cx="1841794" cy="3282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1400" spc="686">
                <a:solidFill>
                  <a:srgbClr val="F8F6F1"/>
                </a:solidFill>
                <a:latin typeface="Poppins Regular"/>
                <a:ea typeface="Poppins Regular"/>
                <a:cs typeface="Poppins Regular"/>
                <a:sym typeface="Poppins Regular"/>
              </a:defRPr>
            </a:lvl1pPr>
          </a:lstStyle>
          <a:p>
            <a:r>
              <a:rPr lang="pt-BR" sz="1800" b="1" spc="0" err="1">
                <a:solidFill>
                  <a:schemeClr val="bg1"/>
                </a:solidFill>
                <a:latin typeface="Sicoob Sans" panose="020B0503020204030204" pitchFamily="34" charset="0"/>
              </a:rPr>
              <a:t>Lorem</a:t>
            </a:r>
            <a:r>
              <a:rPr lang="pt-BR" sz="1800" b="1" spc="0">
                <a:solidFill>
                  <a:schemeClr val="bg1"/>
                </a:solidFill>
                <a:latin typeface="Sicoob Sans" panose="020B0503020204030204" pitchFamily="34" charset="0"/>
              </a:rPr>
              <a:t> Ipsum</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amwork">
            <a:extLst>
              <a:ext uri="{FF2B5EF4-FFF2-40B4-BE49-F238E27FC236}">
                <a16:creationId xmlns:a16="http://schemas.microsoft.com/office/drawing/2014/main" id="{F5C2C238-602F-EDB9-D45C-7555A30AFE78}"/>
              </a:ext>
            </a:extLst>
          </p:cNvPr>
          <p:cNvSpPr txBox="1"/>
          <p:nvPr/>
        </p:nvSpPr>
        <p:spPr>
          <a:xfrm>
            <a:off x="9982200" y="186284"/>
            <a:ext cx="2046219" cy="226728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AE9D"/>
                </a:solidFill>
                <a:latin typeface="Sicoob Sans" panose="020B0503020204030204" pitchFamily="34" charset="0"/>
              </a:rPr>
              <a:t>+ + + + + + + + + + + + + + + + + + + + + + + + + + + + + + + + + + + + + + + + + + + + + + + +</a:t>
            </a:r>
            <a:endParaRPr sz="2400">
              <a:solidFill>
                <a:srgbClr val="00AE9D"/>
              </a:solidFill>
              <a:latin typeface="Sicoob Sans" panose="020B0503020204030204" pitchFamily="34" charset="0"/>
            </a:endParaRPr>
          </a:p>
        </p:txBody>
      </p:sp>
      <p:sp>
        <p:nvSpPr>
          <p:cNvPr id="3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latin typeface="Sicoob Sans RC" panose="020B0503020204030204" pitchFamily="34" charset="77"/>
              </a:rPr>
              <a:t>18</a:t>
            </a:fld>
            <a:endParaRPr>
              <a:latin typeface="Sicoob Sans RC" panose="020B0503020204030204" pitchFamily="34" charset="77"/>
            </a:endParaRPr>
          </a:p>
        </p:txBody>
      </p:sp>
      <p:sp>
        <p:nvSpPr>
          <p:cNvPr id="341" name="A Strategic Approach to Teamwork Development"/>
          <p:cNvSpPr txBox="1"/>
          <p:nvPr/>
        </p:nvSpPr>
        <p:spPr>
          <a:xfrm>
            <a:off x="803090" y="1385351"/>
            <a:ext cx="5112770" cy="913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lgn="l">
              <a:defRPr sz="6000">
                <a:latin typeface="+mn-lt"/>
                <a:ea typeface="+mn-ea"/>
                <a:cs typeface="+mn-cs"/>
                <a:sym typeface="Poppins Medium"/>
              </a:defRPr>
            </a:lvl1pPr>
          </a:lstStyle>
          <a:p>
            <a:r>
              <a:rPr lang="pt-BR" sz="2800" b="1" i="0" err="1">
                <a:solidFill>
                  <a:srgbClr val="00AE9D"/>
                </a:solidFill>
                <a:effectLst/>
                <a:latin typeface="Sicoob Sans" panose="020B0503020204030204" pitchFamily="34" charset="0"/>
              </a:rPr>
              <a:t>Lorem</a:t>
            </a:r>
            <a:r>
              <a:rPr lang="pt-BR" sz="2800" b="1" i="0">
                <a:solidFill>
                  <a:srgbClr val="00AE9D"/>
                </a:solidFill>
                <a:effectLst/>
                <a:latin typeface="Sicoob Sans" panose="020B0503020204030204" pitchFamily="34" charset="0"/>
              </a:rPr>
              <a:t> ipsum dolor </a:t>
            </a:r>
            <a:r>
              <a:rPr lang="pt-BR" sz="2800" b="1" i="0" err="1">
                <a:solidFill>
                  <a:srgbClr val="00AE9D"/>
                </a:solidFill>
                <a:effectLst/>
                <a:latin typeface="Sicoob Sans" panose="020B0503020204030204" pitchFamily="34" charset="0"/>
              </a:rPr>
              <a:t>sit</a:t>
            </a:r>
            <a:r>
              <a:rPr lang="pt-BR" sz="2800" b="1" i="0">
                <a:solidFill>
                  <a:srgbClr val="00AE9D"/>
                </a:solidFill>
                <a:effectLst/>
                <a:latin typeface="Sicoob Sans" panose="020B0503020204030204" pitchFamily="34" charset="0"/>
              </a:rPr>
              <a:t> amet, </a:t>
            </a:r>
            <a:r>
              <a:rPr lang="pt-BR" sz="2800" b="1" i="0" err="1">
                <a:solidFill>
                  <a:srgbClr val="00AE9D"/>
                </a:solidFill>
                <a:effectLst/>
                <a:latin typeface="Sicoob Sans" panose="020B0503020204030204" pitchFamily="34" charset="0"/>
              </a:rPr>
              <a:t>consectetur</a:t>
            </a:r>
            <a:r>
              <a:rPr lang="pt-BR" sz="2800" b="1" i="0">
                <a:solidFill>
                  <a:srgbClr val="00AE9D"/>
                </a:solidFill>
                <a:effectLst/>
                <a:latin typeface="Sicoob Sans" panose="020B0503020204030204" pitchFamily="34" charset="0"/>
              </a:rPr>
              <a:t> </a:t>
            </a:r>
            <a:r>
              <a:rPr lang="pt-BR" sz="2800" b="1" i="0" err="1">
                <a:solidFill>
                  <a:srgbClr val="00AE9D"/>
                </a:solidFill>
                <a:effectLst/>
                <a:latin typeface="Sicoob Sans" panose="020B0503020204030204" pitchFamily="34" charset="0"/>
              </a:rPr>
              <a:t>adipiscing</a:t>
            </a:r>
            <a:r>
              <a:rPr lang="pt-BR" sz="2800" b="1" i="0">
                <a:solidFill>
                  <a:srgbClr val="00AE9D"/>
                </a:solidFill>
                <a:effectLst/>
                <a:latin typeface="Sicoob Sans" panose="020B0503020204030204" pitchFamily="34" charset="0"/>
              </a:rPr>
              <a:t> elit.</a:t>
            </a:r>
            <a:endParaRPr lang="da-DK" sz="2800" b="1">
              <a:solidFill>
                <a:srgbClr val="00AE9D"/>
              </a:solidFill>
              <a:latin typeface="Sicoob Sans" panose="020B0503020204030204" pitchFamily="34" charset="0"/>
            </a:endParaRPr>
          </a:p>
        </p:txBody>
      </p:sp>
      <p:sp>
        <p:nvSpPr>
          <p:cNvPr id="342" name="In this section, we outline a concise plan for developing teamwork within an organization. This plan aims to foster a collaborative environment, enhance communication, and improve overall team performance. By following the stages outlined below, organiza"/>
          <p:cNvSpPr txBox="1"/>
          <p:nvPr/>
        </p:nvSpPr>
        <p:spPr>
          <a:xfrm>
            <a:off x="806122" y="2540432"/>
            <a:ext cx="4915341" cy="13439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1200" b="0" i="0" err="1">
                <a:solidFill>
                  <a:srgbClr val="003641"/>
                </a:solidFill>
                <a:effectLst/>
                <a:latin typeface="Sicoob Sans" panose="020B0503020204030204" pitchFamily="34" charset="0"/>
              </a:rPr>
              <a:t>Lorem</a:t>
            </a:r>
            <a:r>
              <a:rPr lang="pt-BR" sz="1200" b="0" i="0">
                <a:solidFill>
                  <a:srgbClr val="003641"/>
                </a:solidFill>
                <a:effectLst/>
                <a:latin typeface="Sicoob Sans" panose="020B0503020204030204" pitchFamily="34" charset="0"/>
              </a:rPr>
              <a:t> ipsum dolor </a:t>
            </a:r>
            <a:r>
              <a:rPr lang="pt-BR" sz="1200" b="0" i="0" err="1">
                <a:solidFill>
                  <a:srgbClr val="003641"/>
                </a:solidFill>
                <a:effectLst/>
                <a:latin typeface="Sicoob Sans" panose="020B0503020204030204" pitchFamily="34" charset="0"/>
              </a:rPr>
              <a:t>sit</a:t>
            </a:r>
            <a:r>
              <a:rPr lang="pt-BR" sz="1200" b="0" i="0">
                <a:solidFill>
                  <a:srgbClr val="003641"/>
                </a:solidFill>
                <a:effectLst/>
                <a:latin typeface="Sicoob Sans" panose="020B0503020204030204" pitchFamily="34" charset="0"/>
              </a:rPr>
              <a:t> amet, </a:t>
            </a:r>
            <a:r>
              <a:rPr lang="pt-BR" sz="1200" b="0" i="0" err="1">
                <a:solidFill>
                  <a:srgbClr val="003641"/>
                </a:solidFill>
                <a:effectLst/>
                <a:latin typeface="Sicoob Sans" panose="020B0503020204030204" pitchFamily="34" charset="0"/>
              </a:rPr>
              <a:t>consectetur</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adipiscing</a:t>
            </a:r>
            <a:r>
              <a:rPr lang="pt-BR" sz="1200" b="0" i="0">
                <a:solidFill>
                  <a:srgbClr val="003641"/>
                </a:solidFill>
                <a:effectLst/>
                <a:latin typeface="Sicoob Sans" panose="020B0503020204030204" pitchFamily="34" charset="0"/>
              </a:rPr>
              <a:t> elit. </a:t>
            </a:r>
            <a:r>
              <a:rPr lang="pt-BR" sz="1200" b="0" i="0" err="1">
                <a:solidFill>
                  <a:srgbClr val="003641"/>
                </a:solidFill>
                <a:effectLst/>
                <a:latin typeface="Sicoob Sans" panose="020B0503020204030204" pitchFamily="34" charset="0"/>
              </a:rPr>
              <a:t>Sed</a:t>
            </a:r>
            <a:r>
              <a:rPr lang="pt-BR" sz="1200" b="0" i="0">
                <a:solidFill>
                  <a:srgbClr val="003641"/>
                </a:solidFill>
                <a:effectLst/>
                <a:latin typeface="Sicoob Sans" panose="020B0503020204030204" pitchFamily="34" charset="0"/>
              </a:rPr>
              <a:t> ut </a:t>
            </a:r>
            <a:r>
              <a:rPr lang="pt-BR" sz="1200" b="0" i="0" err="1">
                <a:solidFill>
                  <a:srgbClr val="003641"/>
                </a:solidFill>
                <a:effectLst/>
                <a:latin typeface="Sicoob Sans" panose="020B0503020204030204" pitchFamily="34" charset="0"/>
              </a:rPr>
              <a:t>purus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eget</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odio</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viverra</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condimentum</a:t>
            </a:r>
            <a:r>
              <a:rPr lang="pt-BR" sz="1200" b="0" i="0">
                <a:solidFill>
                  <a:srgbClr val="003641"/>
                </a:solidFill>
                <a:effectLst/>
                <a:latin typeface="Sicoob Sans" panose="020B0503020204030204" pitchFamily="34" charset="0"/>
              </a:rPr>
              <a:t> et a </a:t>
            </a:r>
            <a:r>
              <a:rPr lang="pt-BR" sz="1200" b="0" i="0" err="1">
                <a:solidFill>
                  <a:srgbClr val="003641"/>
                </a:solidFill>
                <a:effectLst/>
                <a:latin typeface="Sicoob Sans" panose="020B0503020204030204" pitchFamily="34" charset="0"/>
              </a:rPr>
              <a:t>lectus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Integer</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placerat</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fringilla</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ligula</a:t>
            </a:r>
            <a:r>
              <a:rPr lang="pt-BR" sz="1200" b="0" i="0">
                <a:solidFill>
                  <a:srgbClr val="003641"/>
                </a:solidFill>
                <a:effectLst/>
                <a:latin typeface="Sicoob Sans" panose="020B0503020204030204" pitchFamily="34" charset="0"/>
              </a:rPr>
              <a:t>, ac </a:t>
            </a:r>
            <a:r>
              <a:rPr lang="pt-BR" sz="1200" b="0" i="0" err="1">
                <a:solidFill>
                  <a:srgbClr val="003641"/>
                </a:solidFill>
                <a:effectLst/>
                <a:latin typeface="Sicoob Sans" panose="020B0503020204030204" pitchFamily="34" charset="0"/>
              </a:rPr>
              <a:t>ullamcorper</a:t>
            </a:r>
            <a:r>
              <a:rPr lang="pt-BR" sz="1200" b="0" i="0">
                <a:solidFill>
                  <a:srgbClr val="003641"/>
                </a:solidFill>
                <a:effectLst/>
                <a:latin typeface="Sicoob Sans" panose="020B0503020204030204" pitchFamily="34" charset="0"/>
              </a:rPr>
              <a:t> nulla </a:t>
            </a:r>
            <a:r>
              <a:rPr lang="pt-BR" sz="1200" b="0" i="0" err="1">
                <a:solidFill>
                  <a:srgbClr val="003641"/>
                </a:solidFill>
                <a:effectLst/>
                <a:latin typeface="Sicoob Sans" panose="020B0503020204030204" pitchFamily="34" charset="0"/>
              </a:rPr>
              <a:t>varius</a:t>
            </a:r>
            <a:r>
              <a:rPr lang="pt-BR" sz="1200" b="0" i="0">
                <a:solidFill>
                  <a:srgbClr val="003641"/>
                </a:solidFill>
                <a:effectLst/>
                <a:latin typeface="Sicoob Sans" panose="020B0503020204030204" pitchFamily="34" charset="0"/>
              </a:rPr>
              <a:t> vel. </a:t>
            </a:r>
            <a:r>
              <a:rPr lang="pt-BR" sz="1200" b="0" i="0" err="1">
                <a:solidFill>
                  <a:srgbClr val="003641"/>
                </a:solidFill>
                <a:effectLst/>
                <a:latin typeface="Sicoob Sans" panose="020B0503020204030204" pitchFamily="34" charset="0"/>
              </a:rPr>
              <a:t>Sed</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sit</a:t>
            </a:r>
            <a:r>
              <a:rPr lang="pt-BR" sz="1200" b="0" i="0">
                <a:solidFill>
                  <a:srgbClr val="003641"/>
                </a:solidFill>
                <a:effectLst/>
                <a:latin typeface="Sicoob Sans" panose="020B0503020204030204" pitchFamily="34" charset="0"/>
              </a:rPr>
              <a:t> amet erat </a:t>
            </a:r>
            <a:r>
              <a:rPr lang="pt-BR" sz="1200" b="0" i="0" err="1">
                <a:solidFill>
                  <a:srgbClr val="003641"/>
                </a:solidFill>
                <a:effectLst/>
                <a:latin typeface="Sicoob Sans" panose="020B0503020204030204" pitchFamily="34" charset="0"/>
              </a:rPr>
              <a:t>vel</a:t>
            </a:r>
            <a:r>
              <a:rPr lang="pt-BR" sz="1200" b="0" i="0">
                <a:solidFill>
                  <a:srgbClr val="003641"/>
                </a:solidFill>
                <a:effectLst/>
                <a:latin typeface="Sicoob Sans" panose="020B0503020204030204" pitchFamily="34" charset="0"/>
              </a:rPr>
              <a:t> libero </a:t>
            </a:r>
            <a:r>
              <a:rPr lang="pt-BR" sz="1200" b="0" i="0" err="1">
                <a:solidFill>
                  <a:srgbClr val="003641"/>
                </a:solidFill>
                <a:effectLst/>
                <a:latin typeface="Sicoob Sans" panose="020B0503020204030204" pitchFamily="34" charset="0"/>
              </a:rPr>
              <a:t>ultricies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ultricies</a:t>
            </a:r>
            <a:r>
              <a:rPr lang="pt-BR" sz="1200" b="0" i="0">
                <a:solidFill>
                  <a:srgbClr val="003641"/>
                </a:solidFill>
                <a:effectLst/>
                <a:latin typeface="Sicoob Sans" panose="020B0503020204030204" pitchFamily="34" charset="0"/>
              </a:rPr>
              <a:t>. Nam </a:t>
            </a:r>
            <a:r>
              <a:rPr lang="pt-BR" sz="1200" b="0" i="0" err="1">
                <a:solidFill>
                  <a:srgbClr val="003641"/>
                </a:solidFill>
                <a:effectLst/>
                <a:latin typeface="Sicoob Sans" panose="020B0503020204030204" pitchFamily="34" charset="0"/>
              </a:rPr>
              <a:t>sit</a:t>
            </a:r>
            <a:r>
              <a:rPr lang="pt-BR" sz="1200" b="0" i="0">
                <a:solidFill>
                  <a:srgbClr val="003641"/>
                </a:solidFill>
                <a:effectLst/>
                <a:latin typeface="Sicoob Sans" panose="020B0503020204030204" pitchFamily="34" charset="0"/>
              </a:rPr>
              <a:t> amet </a:t>
            </a:r>
            <a:r>
              <a:rPr lang="pt-BR" sz="1200" b="0" i="0" err="1">
                <a:solidFill>
                  <a:srgbClr val="003641"/>
                </a:solidFill>
                <a:effectLst/>
                <a:latin typeface="Sicoob Sans" panose="020B0503020204030204" pitchFamily="34" charset="0"/>
              </a:rPr>
              <a:t>felis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nec</a:t>
            </a:r>
            <a:r>
              <a:rPr lang="pt-BR" sz="1200" b="0" i="0">
                <a:solidFill>
                  <a:srgbClr val="003641"/>
                </a:solidFill>
                <a:effectLst/>
                <a:latin typeface="Sicoob Sans" panose="020B0503020204030204" pitchFamily="34" charset="0"/>
              </a:rPr>
              <a:t> nulla </a:t>
            </a:r>
            <a:r>
              <a:rPr lang="pt-BR" sz="1200" b="0" i="0" err="1">
                <a:solidFill>
                  <a:srgbClr val="003641"/>
                </a:solidFill>
                <a:effectLst/>
                <a:latin typeface="Sicoob Sans" panose="020B0503020204030204" pitchFamily="34" charset="0"/>
              </a:rPr>
              <a:t>lacinia</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dapibus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nec</a:t>
            </a:r>
            <a:r>
              <a:rPr lang="pt-BR" sz="1200" b="0" i="0">
                <a:solidFill>
                  <a:srgbClr val="003641"/>
                </a:solidFill>
                <a:effectLst/>
                <a:latin typeface="Sicoob Sans" panose="020B0503020204030204" pitchFamily="34" charset="0"/>
              </a:rPr>
              <a:t> et mi. </a:t>
            </a:r>
            <a:r>
              <a:rPr lang="pt-BR" sz="1200" b="0" i="0" err="1">
                <a:solidFill>
                  <a:srgbClr val="003641"/>
                </a:solidFill>
                <a:effectLst/>
                <a:latin typeface="Sicoob Sans" panose="020B0503020204030204" pitchFamily="34" charset="0"/>
              </a:rPr>
              <a:t>Proin</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vel</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tincidunt</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tortor</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Suspendisse</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potenti</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Maecenas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viverra</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ligula</a:t>
            </a:r>
            <a:r>
              <a:rPr lang="pt-BR" sz="1200" b="0" i="0">
                <a:solidFill>
                  <a:srgbClr val="003641"/>
                </a:solidFill>
                <a:effectLst/>
                <a:latin typeface="Sicoob Sans" panose="020B0503020204030204" pitchFamily="34" charset="0"/>
              </a:rPr>
              <a:t> ac </a:t>
            </a:r>
            <a:r>
              <a:rPr lang="pt-BR" sz="1200" b="0" i="0" err="1">
                <a:solidFill>
                  <a:srgbClr val="003641"/>
                </a:solidFill>
                <a:effectLst/>
                <a:latin typeface="Sicoob Sans" panose="020B0503020204030204" pitchFamily="34" charset="0"/>
              </a:rPr>
              <a:t>velit</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rutrum</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eget</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aliquet</a:t>
            </a:r>
            <a:r>
              <a:rPr lang="pt-BR" sz="1200" b="0" i="0">
                <a:solidFill>
                  <a:srgbClr val="003641"/>
                </a:solidFill>
                <a:effectLst/>
                <a:latin typeface="Sicoob Sans" panose="020B0503020204030204" pitchFamily="34" charset="0"/>
              </a:rPr>
              <a:t> est </a:t>
            </a:r>
            <a:r>
              <a:rPr lang="pt-BR" sz="1200" b="0" i="0" err="1">
                <a:solidFill>
                  <a:srgbClr val="003641"/>
                </a:solidFill>
                <a:effectLst/>
                <a:latin typeface="Sicoob Sans" panose="020B0503020204030204" pitchFamily="34" charset="0"/>
              </a:rPr>
              <a:t>cursus</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Quisque</a:t>
            </a:r>
            <a:r>
              <a:rPr lang="pt-BR" sz="1200" b="0" i="0">
                <a:solidFill>
                  <a:srgbClr val="003641"/>
                </a:solidFill>
                <a:effectLst/>
                <a:latin typeface="Sicoob Sans" panose="020B0503020204030204" pitchFamily="34" charset="0"/>
              </a:rPr>
              <a:t> porta </a:t>
            </a:r>
            <a:r>
              <a:rPr lang="pt-BR" sz="1200" b="0" i="0" err="1">
                <a:solidFill>
                  <a:srgbClr val="003641"/>
                </a:solidFill>
                <a:effectLst/>
                <a:latin typeface="Sicoob Sans" panose="020B0503020204030204" pitchFamily="34" charset="0"/>
              </a:rPr>
              <a:t>tellus</a:t>
            </a:r>
            <a:r>
              <a:rPr lang="pt-BR" sz="1200" b="0" i="0">
                <a:solidFill>
                  <a:srgbClr val="003641"/>
                </a:solidFill>
                <a:effectLst/>
                <a:latin typeface="Sicoob Sans" panose="020B0503020204030204" pitchFamily="34" charset="0"/>
              </a:rPr>
              <a:t> id libero </a:t>
            </a:r>
            <a:r>
              <a:rPr lang="pt-BR" sz="1200" b="0" i="0" err="1">
                <a:solidFill>
                  <a:srgbClr val="003641"/>
                </a:solidFill>
                <a:effectLst/>
                <a:latin typeface="Sicoob Sans" panose="020B0503020204030204" pitchFamily="34" charset="0"/>
              </a:rPr>
              <a:t>ullamcorper</a:t>
            </a:r>
            <a:r>
              <a:rPr lang="pt-BR" sz="1200" b="0" i="0">
                <a:solidFill>
                  <a:srgbClr val="003641"/>
                </a:solidFill>
                <a:effectLst/>
                <a:latin typeface="Sicoob Sans" panose="020B0503020204030204" pitchFamily="34" charset="0"/>
              </a:rPr>
              <a:t>, a tempus </a:t>
            </a:r>
            <a:r>
              <a:rPr lang="pt-BR" sz="1200" b="0" i="0" err="1">
                <a:solidFill>
                  <a:srgbClr val="003641"/>
                </a:solidFill>
                <a:effectLst/>
                <a:latin typeface="Sicoob Sans" panose="020B0503020204030204" pitchFamily="34" charset="0"/>
              </a:rPr>
              <a:t>ex</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placerat</a:t>
            </a:r>
            <a:r>
              <a:rPr lang="pt-BR" sz="1200" b="0" i="0">
                <a:solidFill>
                  <a:srgbClr val="003641"/>
                </a:solidFill>
                <a:effectLst/>
                <a:latin typeface="Sicoob Sans" panose="020B0503020204030204" pitchFamily="34" charset="0"/>
              </a:rPr>
              <a:t>. </a:t>
            </a:r>
            <a:r>
              <a:rPr lang="pt-BR" sz="1200" b="0" i="0" err="1">
                <a:solidFill>
                  <a:srgbClr val="003641"/>
                </a:solidFill>
                <a:effectLst/>
                <a:latin typeface="Sicoob Sans" panose="020B0503020204030204" pitchFamily="34" charset="0"/>
              </a:rPr>
              <a:t>Integer</a:t>
            </a:r>
            <a:r>
              <a:rPr lang="pt-BR" sz="1200" b="0" i="0">
                <a:solidFill>
                  <a:srgbClr val="003641"/>
                </a:solidFill>
                <a:effectLst/>
                <a:latin typeface="Sicoob Sans" panose="020B0503020204030204" pitchFamily="34" charset="0"/>
              </a:rPr>
              <a:t> in </a:t>
            </a:r>
            <a:r>
              <a:rPr lang="pt-BR" sz="1200" b="0" i="0" err="1">
                <a:solidFill>
                  <a:srgbClr val="003641"/>
                </a:solidFill>
                <a:effectLst/>
                <a:latin typeface="Sicoob Sans" panose="020B0503020204030204" pitchFamily="34" charset="0"/>
              </a:rPr>
              <a:t>bibendum</a:t>
            </a:r>
            <a:r>
              <a:rPr lang="pt-BR" sz="1200" b="0" i="0">
                <a:solidFill>
                  <a:srgbClr val="003641"/>
                </a:solidFill>
                <a:effectLst/>
                <a:latin typeface="Sicoob Sans" panose="020B0503020204030204" pitchFamily="34" charset="0"/>
              </a:rPr>
              <a:t> justo.</a:t>
            </a:r>
            <a:endParaRPr lang="pt-BR" sz="1050">
              <a:solidFill>
                <a:srgbClr val="003641"/>
              </a:solidFill>
              <a:latin typeface="Sicoob Sans" panose="020B0503020204030204" pitchFamily="34" charset="0"/>
            </a:endParaRPr>
          </a:p>
        </p:txBody>
      </p:sp>
      <p:sp>
        <p:nvSpPr>
          <p:cNvPr id="343" name="Stages of Teamwork Development:"/>
          <p:cNvSpPr txBox="1"/>
          <p:nvPr/>
        </p:nvSpPr>
        <p:spPr>
          <a:xfrm>
            <a:off x="783059" y="4212725"/>
            <a:ext cx="3280537"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600">
                <a:latin typeface="+mn-lt"/>
                <a:ea typeface="+mn-ea"/>
                <a:cs typeface="+mn-cs"/>
                <a:sym typeface="Poppins Medium"/>
              </a:defRPr>
            </a:lvl1pPr>
          </a:lstStyle>
          <a:p>
            <a:r>
              <a:rPr lang="pt-BR" sz="1400" b="1" i="0" err="1">
                <a:solidFill>
                  <a:srgbClr val="003641"/>
                </a:solidFill>
                <a:effectLst/>
                <a:latin typeface="Sicoob Sans" panose="020B0503020204030204" pitchFamily="34" charset="0"/>
              </a:rPr>
              <a:t>Lorem</a:t>
            </a:r>
            <a:r>
              <a:rPr lang="pt-BR" sz="1400" b="1" i="0">
                <a:solidFill>
                  <a:srgbClr val="003641"/>
                </a:solidFill>
                <a:effectLst/>
                <a:latin typeface="Sicoob Sans" panose="020B0503020204030204" pitchFamily="34" charset="0"/>
              </a:rPr>
              <a:t> ipsum dolor </a:t>
            </a:r>
            <a:r>
              <a:rPr lang="pt-BR" sz="1400" b="1" i="0" err="1">
                <a:solidFill>
                  <a:srgbClr val="003641"/>
                </a:solidFill>
                <a:effectLst/>
                <a:latin typeface="Sicoob Sans" panose="020B0503020204030204" pitchFamily="34" charset="0"/>
              </a:rPr>
              <a:t>sit</a:t>
            </a:r>
            <a:r>
              <a:rPr lang="pt-BR" sz="1400" b="1" i="0">
                <a:solidFill>
                  <a:srgbClr val="003641"/>
                </a:solidFill>
                <a:effectLst/>
                <a:latin typeface="Sicoob Sans" panose="020B0503020204030204" pitchFamily="34" charset="0"/>
              </a:rPr>
              <a:t> amet:</a:t>
            </a:r>
            <a:endParaRPr sz="1300" b="1">
              <a:latin typeface="Sicoob Sans" panose="020B0503020204030204" pitchFamily="34" charset="0"/>
            </a:endParaRPr>
          </a:p>
        </p:txBody>
      </p:sp>
      <p:sp>
        <p:nvSpPr>
          <p:cNvPr id="344" name="Assess Current Team Dynamics…"/>
          <p:cNvSpPr txBox="1"/>
          <p:nvPr/>
        </p:nvSpPr>
        <p:spPr>
          <a:xfrm>
            <a:off x="803090" y="4686505"/>
            <a:ext cx="3109544" cy="11746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marL="222250" indent="-222250" defTabSz="228600">
              <a:spcBef>
                <a:spcPts val="1000"/>
              </a:spcBef>
              <a:buClr>
                <a:srgbClr val="00AE9D"/>
              </a:buClr>
              <a:buSzPct val="100000"/>
              <a:buAutoNum type="arabicPeriod"/>
              <a:defRPr sz="2400">
                <a:solidFill>
                  <a:srgbClr val="3C3C3A"/>
                </a:solidFill>
                <a:latin typeface="Poppins Regular"/>
                <a:ea typeface="Poppins Regular"/>
                <a:cs typeface="Poppins Regular"/>
                <a:sym typeface="Poppins Regular"/>
              </a:defRPr>
            </a:pPr>
            <a:r>
              <a:rPr lang="en-US" sz="1200">
                <a:solidFill>
                  <a:srgbClr val="003641"/>
                </a:solidFill>
                <a:latin typeface="Sicoob Sans" panose="020B0503020204030204" pitchFamily="34" charset="0"/>
              </a:rPr>
              <a:t>Lorem ipsum dolor sit </a:t>
            </a:r>
            <a:r>
              <a:rPr lang="en-US" sz="1200" err="1">
                <a:solidFill>
                  <a:srgbClr val="003641"/>
                </a:solidFill>
                <a:latin typeface="Sicoob Sans" panose="020B0503020204030204" pitchFamily="34" charset="0"/>
              </a:rPr>
              <a:t>amet</a:t>
            </a:r>
            <a:endParaRPr lang="en-US" sz="1200">
              <a:solidFill>
                <a:srgbClr val="003641"/>
              </a:solidFill>
              <a:latin typeface="Sicoob Sans" panose="020B0503020204030204" pitchFamily="34" charset="0"/>
            </a:endParaRPr>
          </a:p>
          <a:p>
            <a:pPr marL="222250" indent="-222250" defTabSz="228600">
              <a:spcBef>
                <a:spcPts val="1000"/>
              </a:spcBef>
              <a:buClr>
                <a:srgbClr val="00AE9D"/>
              </a:buClr>
              <a:buSzPct val="100000"/>
              <a:buAutoNum type="arabicPeriod"/>
              <a:defRPr sz="2400">
                <a:solidFill>
                  <a:srgbClr val="3C3C3A"/>
                </a:solidFill>
                <a:latin typeface="Poppins Regular"/>
                <a:ea typeface="Poppins Regular"/>
                <a:cs typeface="Poppins Regular"/>
                <a:sym typeface="Poppins Regular"/>
              </a:defRPr>
            </a:pPr>
            <a:r>
              <a:rPr lang="en-US" sz="1200">
                <a:solidFill>
                  <a:srgbClr val="003641"/>
                </a:solidFill>
                <a:latin typeface="Sicoob Sans" panose="020B0503020204030204" pitchFamily="34" charset="0"/>
              </a:rPr>
              <a:t>Lorem ipsum dolor sit </a:t>
            </a:r>
            <a:r>
              <a:rPr lang="en-US" sz="1200" err="1">
                <a:solidFill>
                  <a:srgbClr val="003641"/>
                </a:solidFill>
                <a:latin typeface="Sicoob Sans" panose="020B0503020204030204" pitchFamily="34" charset="0"/>
              </a:rPr>
              <a:t>amet</a:t>
            </a:r>
            <a:endParaRPr lang="en-US" sz="1200">
              <a:solidFill>
                <a:srgbClr val="003641"/>
              </a:solidFill>
              <a:latin typeface="Sicoob Sans" panose="020B0503020204030204" pitchFamily="34" charset="0"/>
            </a:endParaRPr>
          </a:p>
          <a:p>
            <a:pPr marL="222250" indent="-222250" defTabSz="228600">
              <a:spcBef>
                <a:spcPts val="1000"/>
              </a:spcBef>
              <a:buClr>
                <a:srgbClr val="00AE9D"/>
              </a:buClr>
              <a:buSzPct val="100000"/>
              <a:buAutoNum type="arabicPeriod"/>
              <a:defRPr sz="2400">
                <a:solidFill>
                  <a:srgbClr val="3C3C3A"/>
                </a:solidFill>
                <a:latin typeface="Poppins Regular"/>
                <a:ea typeface="Poppins Regular"/>
                <a:cs typeface="Poppins Regular"/>
                <a:sym typeface="Poppins Regular"/>
              </a:defRPr>
            </a:pPr>
            <a:r>
              <a:rPr lang="en-US" sz="1200">
                <a:solidFill>
                  <a:srgbClr val="003641"/>
                </a:solidFill>
                <a:latin typeface="Sicoob Sans" panose="020B0503020204030204" pitchFamily="34" charset="0"/>
              </a:rPr>
              <a:t>Lorem ipsum dolor sit </a:t>
            </a:r>
            <a:r>
              <a:rPr lang="en-US" sz="1200" err="1">
                <a:solidFill>
                  <a:srgbClr val="003641"/>
                </a:solidFill>
                <a:latin typeface="Sicoob Sans" panose="020B0503020204030204" pitchFamily="34" charset="0"/>
              </a:rPr>
              <a:t>amet</a:t>
            </a:r>
            <a:endParaRPr lang="en-US" sz="1200">
              <a:solidFill>
                <a:srgbClr val="003641"/>
              </a:solidFill>
              <a:latin typeface="Sicoob Sans" panose="020B0503020204030204" pitchFamily="34" charset="0"/>
            </a:endParaRPr>
          </a:p>
          <a:p>
            <a:pPr marL="222250" indent="-222250" defTabSz="228600">
              <a:spcBef>
                <a:spcPts val="1000"/>
              </a:spcBef>
              <a:buClr>
                <a:srgbClr val="00AE9D"/>
              </a:buClr>
              <a:buSzPct val="100000"/>
              <a:buAutoNum type="arabicPeriod"/>
              <a:defRPr sz="2400">
                <a:solidFill>
                  <a:srgbClr val="3C3C3A"/>
                </a:solidFill>
                <a:latin typeface="Poppins Regular"/>
                <a:ea typeface="Poppins Regular"/>
                <a:cs typeface="Poppins Regular"/>
                <a:sym typeface="Poppins Regular"/>
              </a:defRPr>
            </a:pPr>
            <a:r>
              <a:rPr lang="en-US" sz="1200">
                <a:solidFill>
                  <a:srgbClr val="003641"/>
                </a:solidFill>
                <a:latin typeface="Sicoob Sans" panose="020B0503020204030204" pitchFamily="34" charset="0"/>
              </a:rPr>
              <a:t>Lorem ipsum dolor sit </a:t>
            </a:r>
            <a:r>
              <a:rPr lang="en-US" sz="1200" err="1">
                <a:solidFill>
                  <a:srgbClr val="003641"/>
                </a:solidFill>
                <a:latin typeface="Sicoob Sans" panose="020B0503020204030204" pitchFamily="34" charset="0"/>
              </a:rPr>
              <a:t>amet</a:t>
            </a:r>
            <a:endParaRPr lang="en-US" sz="1200">
              <a:solidFill>
                <a:srgbClr val="003641"/>
              </a:solidFill>
              <a:latin typeface="Sicoob Sans" panose="020B0503020204030204" pitchFamily="34" charset="0"/>
            </a:endParaRPr>
          </a:p>
        </p:txBody>
      </p:sp>
      <p:grpSp>
        <p:nvGrpSpPr>
          <p:cNvPr id="351" name="Group"/>
          <p:cNvGrpSpPr/>
          <p:nvPr/>
        </p:nvGrpSpPr>
        <p:grpSpPr>
          <a:xfrm>
            <a:off x="838200" y="741840"/>
            <a:ext cx="1220473" cy="401500"/>
            <a:chOff x="0" y="0"/>
            <a:chExt cx="2440945" cy="802998"/>
          </a:xfrm>
        </p:grpSpPr>
        <p:sp>
          <p:nvSpPr>
            <p:cNvPr id="349" name="Rounded Rectangle"/>
            <p:cNvSpPr/>
            <p:nvPr/>
          </p:nvSpPr>
          <p:spPr>
            <a:xfrm>
              <a:off x="0" y="0"/>
              <a:ext cx="2440945"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solidFill>
                  <a:schemeClr val="bg1">
                    <a:lumMod val="85000"/>
                  </a:schemeClr>
                </a:solidFill>
                <a:latin typeface="Sicoob Sans RC3" panose="020B0503020204030204" pitchFamily="34" charset="0"/>
              </a:endParaRPr>
            </a:p>
          </p:txBody>
        </p:sp>
        <p:sp>
          <p:nvSpPr>
            <p:cNvPr id="350" name="Strategy"/>
            <p:cNvSpPr txBox="1"/>
            <p:nvPr/>
          </p:nvSpPr>
          <p:spPr>
            <a:xfrm>
              <a:off x="216330" y="178998"/>
              <a:ext cx="2008287" cy="4719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err="1">
                  <a:solidFill>
                    <a:srgbClr val="003641"/>
                  </a:solidFill>
                  <a:latin typeface="Sicoob Sans RC3" panose="020B0503020204030204" pitchFamily="34" charset="0"/>
                </a:rPr>
                <a:t>Lorem</a:t>
              </a:r>
              <a:r>
                <a:rPr lang="pt-BR" sz="1200">
                  <a:solidFill>
                    <a:srgbClr val="003641"/>
                  </a:solidFill>
                  <a:latin typeface="Sicoob Sans RC3" panose="020B0503020204030204" pitchFamily="34" charset="0"/>
                </a:rPr>
                <a:t> </a:t>
              </a:r>
              <a:r>
                <a:rPr lang="pt-BR" sz="1200">
                  <a:solidFill>
                    <a:srgbClr val="003641"/>
                  </a:solidFill>
                  <a:latin typeface="Sicoob Sans" panose="020B0503020204030204" pitchFamily="34" charset="0"/>
                </a:rPr>
                <a:t>Ipsum</a:t>
              </a:r>
              <a:endParaRPr sz="1200">
                <a:solidFill>
                  <a:srgbClr val="003641"/>
                </a:solidFill>
                <a:latin typeface="Sicoob Sans" panose="020B0503020204030204" pitchFamily="34" charset="0"/>
              </a:endParaRPr>
            </a:p>
          </p:txBody>
        </p:sp>
      </p:grpSp>
      <p:sp>
        <p:nvSpPr>
          <p:cNvPr id="2" name="Teamwork">
            <a:extLst>
              <a:ext uri="{FF2B5EF4-FFF2-40B4-BE49-F238E27FC236}">
                <a16:creationId xmlns:a16="http://schemas.microsoft.com/office/drawing/2014/main" id="{833CE278-14A5-F626-1879-997188C78779}"/>
              </a:ext>
            </a:extLst>
          </p:cNvPr>
          <p:cNvSpPr txBox="1"/>
          <p:nvPr/>
        </p:nvSpPr>
        <p:spPr>
          <a:xfrm>
            <a:off x="4862292" y="5579843"/>
            <a:ext cx="4374286" cy="115929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AE9D"/>
                </a:solidFill>
                <a:latin typeface="Sicoob Sans" panose="020B0503020204030204" pitchFamily="34" charset="0"/>
              </a:rPr>
              <a:t>+ + + + + + + + + + + + + + + + + + + + + + + + + + + + + + + + + + + + + + + + + + + + + + + +</a:t>
            </a:r>
            <a:endParaRPr sz="2400">
              <a:solidFill>
                <a:srgbClr val="00AE9D"/>
              </a:solidFill>
              <a:latin typeface="Sicoob Sans" panose="020B0503020204030204" pitchFamily="34" charset="0"/>
            </a:endParaRPr>
          </a:p>
        </p:txBody>
      </p:sp>
      <p:pic>
        <p:nvPicPr>
          <p:cNvPr id="7" name="Gráfico 6">
            <a:extLst>
              <a:ext uri="{FF2B5EF4-FFF2-40B4-BE49-F238E27FC236}">
                <a16:creationId xmlns:a16="http://schemas.microsoft.com/office/drawing/2014/main" id="{0BFF502A-350B-7207-60FA-9B2A74A203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pic>
        <p:nvPicPr>
          <p:cNvPr id="10" name="Imagem 9" descr="Homem de terno e gravata&#10;&#10;Descrição gerada automaticamente">
            <a:extLst>
              <a:ext uri="{FF2B5EF4-FFF2-40B4-BE49-F238E27FC236}">
                <a16:creationId xmlns:a16="http://schemas.microsoft.com/office/drawing/2014/main" id="{A1C02905-D8D2-D6C9-0451-F1D1B11CC00E}"/>
              </a:ext>
            </a:extLst>
          </p:cNvPr>
          <p:cNvPicPr>
            <a:picLocks noChangeAspect="1"/>
          </p:cNvPicPr>
          <p:nvPr/>
        </p:nvPicPr>
        <p:blipFill>
          <a:blip r:embed="rId4">
            <a:extLst>
              <a:ext uri="{28A0092B-C50C-407E-A947-70E740481C1C}">
                <a14:useLocalDpi xmlns:a14="http://schemas.microsoft.com/office/drawing/2010/main" val="0"/>
              </a:ext>
            </a:extLst>
          </a:blip>
          <a:srcRect l="32658" r="20924"/>
          <a:stretch/>
        </p:blipFill>
        <p:spPr>
          <a:xfrm>
            <a:off x="6230212" y="0"/>
            <a:ext cx="4775097"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AC2A2D0-DAC2-CA72-E0BB-A006CCAB303B}"/>
              </a:ext>
            </a:extLst>
          </p:cNvPr>
          <p:cNvSpPr>
            <a:spLocks noGrp="1"/>
          </p:cNvSpPr>
          <p:nvPr>
            <p:ph type="pic" sz="quarter" idx="15"/>
          </p:nvPr>
        </p:nvSpPr>
        <p:spPr>
          <a:xfrm>
            <a:off x="802839" y="2512155"/>
            <a:ext cx="1582200" cy="1582200"/>
          </a:xfrm>
          <a:prstGeom prst="round2DiagRect">
            <a:avLst/>
          </a:prstGeom>
        </p:spPr>
        <p:txBody>
          <a:bodyPr>
            <a:normAutofit/>
          </a:bodyPr>
          <a:lstStyle/>
          <a:p>
            <a:endParaRPr lang="pt-BR" sz="1000">
              <a:latin typeface="Sicoob Sans RC3" panose="020B0503020204030204" pitchFamily="34" charset="0"/>
            </a:endParaRPr>
          </a:p>
        </p:txBody>
      </p:sp>
      <p:sp>
        <p:nvSpPr>
          <p:cNvPr id="2" name="Picture Placeholder 1">
            <a:extLst>
              <a:ext uri="{FF2B5EF4-FFF2-40B4-BE49-F238E27FC236}">
                <a16:creationId xmlns:a16="http://schemas.microsoft.com/office/drawing/2014/main" id="{54BF6D77-2EED-AC4D-8849-E24227549411}"/>
              </a:ext>
            </a:extLst>
          </p:cNvPr>
          <p:cNvSpPr>
            <a:spLocks noGrp="1"/>
          </p:cNvSpPr>
          <p:nvPr>
            <p:ph type="pic" sz="quarter" idx="10"/>
          </p:nvPr>
        </p:nvSpPr>
        <p:spPr>
          <a:xfrm>
            <a:off x="2548890" y="4286943"/>
            <a:ext cx="1582200" cy="1582200"/>
          </a:xfrm>
          <a:prstGeom prst="round2DiagRect">
            <a:avLst/>
          </a:prstGeom>
        </p:spPr>
        <p:txBody>
          <a:bodyPr>
            <a:normAutofit/>
          </a:bodyPr>
          <a:lstStyle/>
          <a:p>
            <a:endParaRPr lang="pt-BR" sz="1000">
              <a:latin typeface="Sicoob Sans RC3" panose="020B0503020204030204" pitchFamily="34" charset="0"/>
            </a:endParaRPr>
          </a:p>
        </p:txBody>
      </p:sp>
      <p:sp>
        <p:nvSpPr>
          <p:cNvPr id="417" name="Square"/>
          <p:cNvSpPr/>
          <p:nvPr/>
        </p:nvSpPr>
        <p:spPr>
          <a:xfrm>
            <a:off x="2572538" y="2506327"/>
            <a:ext cx="1581994" cy="1581994"/>
          </a:xfrm>
          <a:prstGeom prst="round2DiagRect">
            <a:avLst/>
          </a:prstGeom>
          <a:solidFill>
            <a:srgbClr val="003641"/>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420" name="Square"/>
          <p:cNvSpPr/>
          <p:nvPr/>
        </p:nvSpPr>
        <p:spPr>
          <a:xfrm>
            <a:off x="4342135" y="4274365"/>
            <a:ext cx="1581994" cy="1581994"/>
          </a:xfrm>
          <a:prstGeom prst="round2Diag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425" name="Teamwork is a powerful catalyst for success, bringing individuals together to achieve shared goals. By fostering collaboration and open communication, team members can capitalize on their diverse strengths and skills. A strong foundation of trust and res"/>
          <p:cNvSpPr txBox="1"/>
          <p:nvPr/>
        </p:nvSpPr>
        <p:spPr>
          <a:xfrm>
            <a:off x="6990282" y="2866312"/>
            <a:ext cx="3789721" cy="242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1400" b="0" i="0" err="1">
                <a:solidFill>
                  <a:srgbClr val="003641"/>
                </a:solidFill>
                <a:effectLst/>
                <a:latin typeface="Sicoob Sans" panose="020B0503020204030204" pitchFamily="34" charset="0"/>
              </a:rPr>
              <a:t>Lorem</a:t>
            </a:r>
            <a:r>
              <a:rPr lang="pt-BR" sz="1400" b="0" i="0">
                <a:solidFill>
                  <a:srgbClr val="003641"/>
                </a:solidFill>
                <a:effectLst/>
                <a:latin typeface="Sicoob Sans" panose="020B0503020204030204" pitchFamily="34" charset="0"/>
              </a:rPr>
              <a:t> ipsum dolor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a:t>
            </a:r>
            <a:r>
              <a:rPr lang="pt-BR" sz="1400" b="0" i="0" err="1">
                <a:solidFill>
                  <a:srgbClr val="003641"/>
                </a:solidFill>
                <a:effectLst/>
                <a:latin typeface="Sicoob Sans" panose="020B0503020204030204" pitchFamily="34" charset="0"/>
              </a:rPr>
              <a:t>consectetur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adipiscing</a:t>
            </a:r>
            <a:r>
              <a:rPr lang="pt-BR" sz="1400" b="0" i="0">
                <a:solidFill>
                  <a:srgbClr val="003641"/>
                </a:solidFill>
                <a:effectLst/>
                <a:latin typeface="Sicoob Sans" panose="020B0503020204030204" pitchFamily="34" charset="0"/>
              </a:rPr>
              <a:t> elit. </a:t>
            </a:r>
            <a:r>
              <a:rPr lang="pt-BR" sz="1400" b="0" i="0" err="1">
                <a:solidFill>
                  <a:srgbClr val="003641"/>
                </a:solidFill>
                <a:effectLst/>
                <a:latin typeface="Sicoob Sans" panose="020B0503020204030204" pitchFamily="34" charset="0"/>
              </a:rPr>
              <a:t>Sed</a:t>
            </a:r>
            <a:r>
              <a:rPr lang="pt-BR" sz="1400" b="0" i="0">
                <a:solidFill>
                  <a:srgbClr val="003641"/>
                </a:solidFill>
                <a:effectLst/>
                <a:latin typeface="Sicoob Sans" panose="020B0503020204030204" pitchFamily="34" charset="0"/>
              </a:rPr>
              <a:t> ut </a:t>
            </a:r>
            <a:r>
              <a:rPr lang="pt-BR" sz="1400" b="0" i="0" err="1">
                <a:solidFill>
                  <a:srgbClr val="003641"/>
                </a:solidFill>
                <a:effectLst/>
                <a:latin typeface="Sicoob Sans" panose="020B0503020204030204" pitchFamily="34" charset="0"/>
              </a:rPr>
              <a:t>purus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eget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odio</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viverra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condimentum</a:t>
            </a:r>
            <a:r>
              <a:rPr lang="pt-BR" sz="1400" b="0" i="0">
                <a:solidFill>
                  <a:srgbClr val="003641"/>
                </a:solidFill>
                <a:effectLst/>
                <a:latin typeface="Sicoob Sans" panose="020B0503020204030204" pitchFamily="34" charset="0"/>
              </a:rPr>
              <a:t> et a </a:t>
            </a:r>
            <a:r>
              <a:rPr lang="pt-BR" sz="1400" b="0" i="0" err="1">
                <a:solidFill>
                  <a:srgbClr val="003641"/>
                </a:solidFill>
                <a:effectLst/>
                <a:latin typeface="Sicoob Sans" panose="020B0503020204030204" pitchFamily="34" charset="0"/>
              </a:rPr>
              <a:t>lectus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Integer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placerat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fringilla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ligula</a:t>
            </a:r>
            <a:r>
              <a:rPr lang="pt-BR" sz="1400" b="0" i="0">
                <a:solidFill>
                  <a:srgbClr val="003641"/>
                </a:solidFill>
                <a:effectLst/>
                <a:latin typeface="Sicoob Sans" panose="020B0503020204030204" pitchFamily="34" charset="0"/>
              </a:rPr>
              <a:t>, ac </a:t>
            </a:r>
            <a:r>
              <a:rPr lang="pt-BR" sz="1400" b="0" i="0" err="1">
                <a:solidFill>
                  <a:srgbClr val="003641"/>
                </a:solidFill>
                <a:effectLst/>
                <a:latin typeface="Sicoob Sans" panose="020B0503020204030204" pitchFamily="34" charset="0"/>
              </a:rPr>
              <a:t>ullamcorper</a:t>
            </a:r>
            <a:r>
              <a:rPr lang="pt-BR" sz="1400" b="0" i="0">
                <a:solidFill>
                  <a:srgbClr val="003641"/>
                </a:solidFill>
                <a:effectLst/>
                <a:latin typeface="Sicoob Sans" panose="020B0503020204030204" pitchFamily="34" charset="0"/>
              </a:rPr>
              <a:t> nulla </a:t>
            </a:r>
            <a:r>
              <a:rPr lang="pt-BR" sz="1400" b="0" i="0" err="1">
                <a:solidFill>
                  <a:srgbClr val="003641"/>
                </a:solidFill>
                <a:effectLst/>
                <a:latin typeface="Sicoob Sans" panose="020B0503020204030204" pitchFamily="34" charset="0"/>
              </a:rPr>
              <a:t>varius</a:t>
            </a:r>
            <a:r>
              <a:rPr lang="pt-BR" sz="1400" b="0" i="0">
                <a:solidFill>
                  <a:srgbClr val="003641"/>
                </a:solidFill>
                <a:effectLst/>
                <a:latin typeface="Sicoob Sans" panose="020B0503020204030204" pitchFamily="34" charset="0"/>
              </a:rPr>
              <a:t> vel. </a:t>
            </a:r>
            <a:r>
              <a:rPr lang="pt-BR" sz="1400" b="0" i="0" err="1">
                <a:solidFill>
                  <a:srgbClr val="003641"/>
                </a:solidFill>
                <a:effectLst/>
                <a:latin typeface="Sicoob Sans" panose="020B0503020204030204" pitchFamily="34" charset="0"/>
              </a:rPr>
              <a:t>Sed</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erat </a:t>
            </a:r>
            <a:r>
              <a:rPr lang="pt-BR" sz="1400" b="0" i="0" err="1">
                <a:solidFill>
                  <a:srgbClr val="003641"/>
                </a:solidFill>
                <a:effectLst/>
                <a:latin typeface="Sicoob Sans" panose="020B0503020204030204" pitchFamily="34" charset="0"/>
              </a:rPr>
              <a:t>vel</a:t>
            </a:r>
            <a:r>
              <a:rPr lang="pt-BR" sz="1400" b="0" i="0">
                <a:solidFill>
                  <a:srgbClr val="003641"/>
                </a:solidFill>
                <a:effectLst/>
                <a:latin typeface="Sicoob Sans" panose="020B0503020204030204" pitchFamily="34" charset="0"/>
              </a:rPr>
              <a:t> libero </a:t>
            </a:r>
            <a:r>
              <a:rPr lang="pt-BR" sz="1400" b="0" i="0" err="1">
                <a:solidFill>
                  <a:srgbClr val="003641"/>
                </a:solidFill>
                <a:effectLst/>
                <a:latin typeface="Sicoob Sans" panose="020B0503020204030204" pitchFamily="34" charset="0"/>
              </a:rPr>
              <a:t>ultricies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ultricies</a:t>
            </a:r>
            <a:r>
              <a:rPr lang="pt-BR" sz="1400" b="0" i="0">
                <a:solidFill>
                  <a:srgbClr val="003641"/>
                </a:solidFill>
                <a:effectLst/>
                <a:latin typeface="Sicoob Sans" panose="020B0503020204030204" pitchFamily="34" charset="0"/>
              </a:rPr>
              <a:t>. Nam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a:t>
            </a:r>
            <a:r>
              <a:rPr lang="pt-BR" sz="1400" b="0" i="0" err="1">
                <a:solidFill>
                  <a:srgbClr val="003641"/>
                </a:solidFill>
                <a:effectLst/>
                <a:latin typeface="Sicoob Sans" panose="020B0503020204030204" pitchFamily="34" charset="0"/>
              </a:rPr>
              <a:t>felis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nec</a:t>
            </a:r>
            <a:r>
              <a:rPr lang="pt-BR" sz="1400" b="0" i="0">
                <a:solidFill>
                  <a:srgbClr val="003641"/>
                </a:solidFill>
                <a:effectLst/>
                <a:latin typeface="Sicoob Sans" panose="020B0503020204030204" pitchFamily="34" charset="0"/>
              </a:rPr>
              <a:t> nulla </a:t>
            </a:r>
            <a:r>
              <a:rPr lang="pt-BR" sz="1400" b="0" i="0" err="1">
                <a:solidFill>
                  <a:srgbClr val="003641"/>
                </a:solidFill>
                <a:effectLst/>
                <a:latin typeface="Sicoob Sans" panose="020B0503020204030204" pitchFamily="34" charset="0"/>
              </a:rPr>
              <a:t>lacinia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dapibus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nec</a:t>
            </a:r>
            <a:r>
              <a:rPr lang="pt-BR" sz="1400" b="0" i="0">
                <a:solidFill>
                  <a:srgbClr val="003641"/>
                </a:solidFill>
                <a:effectLst/>
                <a:latin typeface="Sicoob Sans" panose="020B0503020204030204" pitchFamily="34" charset="0"/>
              </a:rPr>
              <a:t> et mi. </a:t>
            </a:r>
            <a:r>
              <a:rPr lang="pt-BR" sz="1400" b="0" i="0" err="1">
                <a:solidFill>
                  <a:srgbClr val="003641"/>
                </a:solidFill>
                <a:effectLst/>
                <a:latin typeface="Sicoob Sans" panose="020B0503020204030204" pitchFamily="34" charset="0"/>
              </a:rPr>
              <a:t>Proin</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vel</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tincidunt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tortor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Suspendisse</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potenti</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Maecenas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viverra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ligula</a:t>
            </a:r>
            <a:r>
              <a:rPr lang="pt-BR" sz="1400" b="0" i="0">
                <a:solidFill>
                  <a:srgbClr val="003641"/>
                </a:solidFill>
                <a:effectLst/>
                <a:latin typeface="Sicoob Sans" panose="020B0503020204030204" pitchFamily="34" charset="0"/>
              </a:rPr>
              <a:t> ac </a:t>
            </a:r>
            <a:r>
              <a:rPr lang="pt-BR" sz="1400" b="0" i="0" err="1">
                <a:solidFill>
                  <a:srgbClr val="003641"/>
                </a:solidFill>
                <a:effectLst/>
                <a:latin typeface="Sicoob Sans" panose="020B0503020204030204" pitchFamily="34" charset="0"/>
              </a:rPr>
              <a:t>velit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rutrum</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eget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aliquet</a:t>
            </a:r>
            <a:r>
              <a:rPr lang="pt-BR" sz="1400" b="0" i="0">
                <a:solidFill>
                  <a:srgbClr val="003641"/>
                </a:solidFill>
                <a:effectLst/>
                <a:latin typeface="Sicoob Sans" panose="020B0503020204030204" pitchFamily="34" charset="0"/>
              </a:rPr>
              <a:t> est </a:t>
            </a:r>
            <a:r>
              <a:rPr lang="pt-BR" sz="1400" b="0" i="0" err="1">
                <a:solidFill>
                  <a:srgbClr val="003641"/>
                </a:solidFill>
                <a:effectLst/>
                <a:latin typeface="Sicoob Sans" panose="020B0503020204030204" pitchFamily="34" charset="0"/>
              </a:rPr>
              <a:t>cursus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Quisque</a:t>
            </a:r>
            <a:r>
              <a:rPr lang="pt-BR" sz="1400" b="0" i="0">
                <a:solidFill>
                  <a:srgbClr val="003641"/>
                </a:solidFill>
                <a:effectLst/>
                <a:latin typeface="Sicoob Sans" panose="020B0503020204030204" pitchFamily="34" charset="0"/>
              </a:rPr>
              <a:t> porta </a:t>
            </a:r>
            <a:r>
              <a:rPr lang="pt-BR" sz="1400" b="0" i="0" err="1">
                <a:solidFill>
                  <a:srgbClr val="003641"/>
                </a:solidFill>
                <a:effectLst/>
                <a:latin typeface="Sicoob Sans" panose="020B0503020204030204" pitchFamily="34" charset="0"/>
              </a:rPr>
              <a:t>tellus</a:t>
            </a:r>
            <a:r>
              <a:rPr lang="pt-BR" sz="1400" b="0" i="0">
                <a:solidFill>
                  <a:srgbClr val="003641"/>
                </a:solidFill>
                <a:effectLst/>
                <a:latin typeface="Sicoob Sans" panose="020B0503020204030204" pitchFamily="34" charset="0"/>
              </a:rPr>
              <a:t> id libero </a:t>
            </a:r>
            <a:r>
              <a:rPr lang="pt-BR" sz="1400" b="0" i="0" err="1">
                <a:solidFill>
                  <a:srgbClr val="003641"/>
                </a:solidFill>
                <a:effectLst/>
                <a:latin typeface="Sicoob Sans" panose="020B0503020204030204" pitchFamily="34" charset="0"/>
              </a:rPr>
              <a:t>ullamcorper</a:t>
            </a:r>
            <a:r>
              <a:rPr lang="pt-BR" sz="1400" b="0" i="0">
                <a:solidFill>
                  <a:srgbClr val="003641"/>
                </a:solidFill>
                <a:effectLst/>
                <a:latin typeface="Sicoob Sans" panose="020B0503020204030204" pitchFamily="34" charset="0"/>
              </a:rPr>
              <a:t>, a tempus </a:t>
            </a:r>
            <a:r>
              <a:rPr lang="pt-BR" sz="1400" b="0" i="0" err="1">
                <a:solidFill>
                  <a:srgbClr val="003641"/>
                </a:solidFill>
                <a:effectLst/>
                <a:latin typeface="Sicoob Sans" panose="020B0503020204030204" pitchFamily="34" charset="0"/>
              </a:rPr>
              <a:t>ex</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placerat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Integer</a:t>
            </a:r>
            <a:r>
              <a:rPr lang="pt-BR" sz="1400" b="0" i="0">
                <a:solidFill>
                  <a:srgbClr val="003641"/>
                </a:solidFill>
                <a:effectLst/>
                <a:latin typeface="Sicoob Sans" panose="020B0503020204030204" pitchFamily="34" charset="0"/>
              </a:rPr>
              <a:t> in </a:t>
            </a:r>
            <a:r>
              <a:rPr lang="pt-BR" sz="1400" b="0" i="0" err="1">
                <a:solidFill>
                  <a:srgbClr val="003641"/>
                </a:solidFill>
                <a:effectLst/>
                <a:latin typeface="Sicoob Sans" panose="020B0503020204030204" pitchFamily="34" charset="0"/>
              </a:rPr>
              <a:t>bibendum</a:t>
            </a:r>
            <a:r>
              <a:rPr lang="pt-BR" sz="1400" b="0" i="0">
                <a:solidFill>
                  <a:srgbClr val="003641"/>
                </a:solidFill>
                <a:effectLst/>
                <a:latin typeface="Sicoob Sans" panose="020B0503020204030204" pitchFamily="34" charset="0"/>
              </a:rPr>
              <a:t> justo.</a:t>
            </a:r>
            <a:endParaRPr lang="pt-BR" sz="1100">
              <a:solidFill>
                <a:srgbClr val="003641"/>
              </a:solidFill>
              <a:latin typeface="Sicoob Sans" panose="020B0503020204030204" pitchFamily="34" charset="0"/>
            </a:endParaRPr>
          </a:p>
        </p:txBody>
      </p:sp>
      <p:sp>
        <p:nvSpPr>
          <p:cNvPr id="41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latin typeface="Sicoob Sans RC" panose="020B0503020204030204" pitchFamily="34" charset="77"/>
              </a:rPr>
              <a:t>19</a:t>
            </a:fld>
            <a:endParaRPr>
              <a:latin typeface="Sicoob Sans RC" panose="020B0503020204030204" pitchFamily="34" charset="77"/>
            </a:endParaRPr>
          </a:p>
        </p:txBody>
      </p:sp>
      <p:sp>
        <p:nvSpPr>
          <p:cNvPr id="415" name="Square"/>
          <p:cNvSpPr/>
          <p:nvPr/>
        </p:nvSpPr>
        <p:spPr>
          <a:xfrm>
            <a:off x="802942" y="738289"/>
            <a:ext cx="1581994" cy="1581994"/>
          </a:xfrm>
          <a:prstGeom prst="round2Diag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419" name="Square"/>
          <p:cNvSpPr/>
          <p:nvPr/>
        </p:nvSpPr>
        <p:spPr>
          <a:xfrm>
            <a:off x="2572538" y="6042404"/>
            <a:ext cx="1581994" cy="1581994"/>
          </a:xfrm>
          <a:prstGeom prst="round2Diag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 panose="020B0503020204030204" pitchFamily="34" charset="77"/>
            </a:endParaRPr>
          </a:p>
        </p:txBody>
      </p:sp>
      <p:sp>
        <p:nvSpPr>
          <p:cNvPr id="422" name="Square"/>
          <p:cNvSpPr/>
          <p:nvPr/>
        </p:nvSpPr>
        <p:spPr>
          <a:xfrm>
            <a:off x="2572538" y="-1029749"/>
            <a:ext cx="1581994" cy="1581994"/>
          </a:xfrm>
          <a:prstGeom prst="round2Diag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 panose="020B0503020204030204" pitchFamily="34" charset="77"/>
            </a:endParaRPr>
          </a:p>
        </p:txBody>
      </p:sp>
      <p:sp>
        <p:nvSpPr>
          <p:cNvPr id="423" name="Square"/>
          <p:cNvSpPr/>
          <p:nvPr/>
        </p:nvSpPr>
        <p:spPr>
          <a:xfrm>
            <a:off x="-966656" y="2506327"/>
            <a:ext cx="1581994" cy="1581994"/>
          </a:xfrm>
          <a:prstGeom prst="round2Diag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 panose="020B0503020204030204" pitchFamily="34" charset="77"/>
            </a:endParaRPr>
          </a:p>
        </p:txBody>
      </p:sp>
      <p:sp>
        <p:nvSpPr>
          <p:cNvPr id="424" name="Teamwork"/>
          <p:cNvSpPr txBox="1"/>
          <p:nvPr/>
        </p:nvSpPr>
        <p:spPr>
          <a:xfrm>
            <a:off x="6970070" y="2200023"/>
            <a:ext cx="3274825" cy="51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lgn="l">
              <a:defRPr sz="6000">
                <a:latin typeface="+mn-lt"/>
                <a:ea typeface="+mn-ea"/>
                <a:cs typeface="+mn-cs"/>
                <a:sym typeface="Poppins Medium"/>
              </a:defRPr>
            </a:lvl1pPr>
          </a:lstStyle>
          <a:p>
            <a:r>
              <a:rPr lang="pt-BR" sz="3000" b="1" err="1">
                <a:solidFill>
                  <a:srgbClr val="00AE9D"/>
                </a:solidFill>
                <a:latin typeface="Sicoob Sans" panose="020B0503020204030204" pitchFamily="34" charset="0"/>
              </a:rPr>
              <a:t>Lorem</a:t>
            </a:r>
            <a:r>
              <a:rPr lang="pt-BR" sz="3000" b="1">
                <a:solidFill>
                  <a:srgbClr val="00AE9D"/>
                </a:solidFill>
                <a:latin typeface="Sicoob Sans" panose="020B0503020204030204" pitchFamily="34" charset="0"/>
              </a:rPr>
              <a:t> Ipsum</a:t>
            </a:r>
          </a:p>
        </p:txBody>
      </p:sp>
      <p:grpSp>
        <p:nvGrpSpPr>
          <p:cNvPr id="428" name="Group"/>
          <p:cNvGrpSpPr/>
          <p:nvPr/>
        </p:nvGrpSpPr>
        <p:grpSpPr>
          <a:xfrm>
            <a:off x="7010676" y="1642002"/>
            <a:ext cx="1220474" cy="401500"/>
            <a:chOff x="0" y="0"/>
            <a:chExt cx="2440945" cy="802998"/>
          </a:xfrm>
        </p:grpSpPr>
        <p:sp>
          <p:nvSpPr>
            <p:cNvPr id="426" name="Rounded Rectangle"/>
            <p:cNvSpPr/>
            <p:nvPr/>
          </p:nvSpPr>
          <p:spPr>
            <a:xfrm>
              <a:off x="0" y="0"/>
              <a:ext cx="2440945"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27" name="Definition"/>
            <p:cNvSpPr txBox="1"/>
            <p:nvPr/>
          </p:nvSpPr>
          <p:spPr>
            <a:xfrm>
              <a:off x="216330" y="178998"/>
              <a:ext cx="2008288" cy="4719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err="1">
                  <a:solidFill>
                    <a:srgbClr val="003641"/>
                  </a:solidFill>
                  <a:latin typeface="Sicoob Sans" panose="020B0503020204030204" pitchFamily="34" charset="0"/>
                </a:rPr>
                <a:t>Lorem</a:t>
              </a:r>
              <a:r>
                <a:rPr lang="pt-BR" sz="1200">
                  <a:solidFill>
                    <a:srgbClr val="003641"/>
                  </a:solidFill>
                  <a:latin typeface="Sicoob Sans" panose="020B0503020204030204" pitchFamily="34" charset="0"/>
                </a:rPr>
                <a:t> Ipsum</a:t>
              </a:r>
              <a:endParaRPr sz="1200">
                <a:solidFill>
                  <a:srgbClr val="003641"/>
                </a:solidFill>
                <a:latin typeface="Sicoob Sans" panose="020B0503020204030204" pitchFamily="34" charset="0"/>
              </a:endParaRPr>
            </a:p>
          </p:txBody>
        </p:sp>
      </p:grpSp>
      <p:sp>
        <p:nvSpPr>
          <p:cNvPr id="4" name="Teamwork">
            <a:extLst>
              <a:ext uri="{FF2B5EF4-FFF2-40B4-BE49-F238E27FC236}">
                <a16:creationId xmlns:a16="http://schemas.microsoft.com/office/drawing/2014/main" id="{9D90DBA2-94D9-DB63-946E-40D6340E04BE}"/>
              </a:ext>
            </a:extLst>
          </p:cNvPr>
          <p:cNvSpPr txBox="1"/>
          <p:nvPr/>
        </p:nvSpPr>
        <p:spPr>
          <a:xfrm>
            <a:off x="2522764" y="539137"/>
            <a:ext cx="1909928" cy="189795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3641"/>
                </a:solidFill>
                <a:latin typeface="Sicoob Sans" panose="020B0503020204030204" pitchFamily="34" charset="0"/>
              </a:rPr>
              <a:t>+ + + + + + + + + + + + + + + + + + + + + + + + + + + + + + + + + + +</a:t>
            </a:r>
            <a:endParaRPr sz="2400">
              <a:solidFill>
                <a:srgbClr val="003641"/>
              </a:solidFill>
              <a:latin typeface="Sicoob Sans" panose="020B0503020204030204" pitchFamily="34" charset="0"/>
            </a:endParaRPr>
          </a:p>
        </p:txBody>
      </p:sp>
      <p:sp>
        <p:nvSpPr>
          <p:cNvPr id="5" name="Teamwork">
            <a:extLst>
              <a:ext uri="{FF2B5EF4-FFF2-40B4-BE49-F238E27FC236}">
                <a16:creationId xmlns:a16="http://schemas.microsoft.com/office/drawing/2014/main" id="{C1950248-B2FA-FFF7-4724-BE8933F7FE8A}"/>
              </a:ext>
            </a:extLst>
          </p:cNvPr>
          <p:cNvSpPr txBox="1"/>
          <p:nvPr/>
        </p:nvSpPr>
        <p:spPr>
          <a:xfrm>
            <a:off x="755750" y="4092241"/>
            <a:ext cx="1909928" cy="189795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AE9D"/>
                </a:solidFill>
                <a:latin typeface="Sicoob Sans" panose="020B0503020204030204" pitchFamily="34" charset="0"/>
              </a:rPr>
              <a:t>+ + + + + + + + + + + + + + + + + + + + + + + + + + + + + + + + + + +</a:t>
            </a:r>
            <a:endParaRPr sz="2400">
              <a:solidFill>
                <a:srgbClr val="00AE9D"/>
              </a:solidFill>
              <a:latin typeface="Sicoob Sans" panose="020B0503020204030204" pitchFamily="34" charset="0"/>
            </a:endParaRPr>
          </a:p>
        </p:txBody>
      </p:sp>
      <p:pic>
        <p:nvPicPr>
          <p:cNvPr id="6" name="Gráfico 5">
            <a:extLst>
              <a:ext uri="{FF2B5EF4-FFF2-40B4-BE49-F238E27FC236}">
                <a16:creationId xmlns:a16="http://schemas.microsoft.com/office/drawing/2014/main" id="{42CCF85F-C14A-20C1-092A-E54EC2978E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ângulo 11">
            <a:extLst>
              <a:ext uri="{FF2B5EF4-FFF2-40B4-BE49-F238E27FC236}">
                <a16:creationId xmlns:a16="http://schemas.microsoft.com/office/drawing/2014/main" id="{14F7676C-23D0-E14C-C528-3D855732A0BD}"/>
              </a:ext>
            </a:extLst>
          </p:cNvPr>
          <p:cNvSpPr/>
          <p:nvPr/>
        </p:nvSpPr>
        <p:spPr>
          <a:xfrm>
            <a:off x="0" y="0"/>
            <a:ext cx="12192000" cy="6858000"/>
          </a:xfrm>
          <a:prstGeom prst="rect">
            <a:avLst/>
          </a:prstGeom>
          <a:solidFill>
            <a:srgbClr val="00AE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Teamwork">
            <a:extLst>
              <a:ext uri="{FF2B5EF4-FFF2-40B4-BE49-F238E27FC236}">
                <a16:creationId xmlns:a16="http://schemas.microsoft.com/office/drawing/2014/main" id="{4518DA28-F25E-BDC7-FA19-F70C674EDAF3}"/>
              </a:ext>
            </a:extLst>
          </p:cNvPr>
          <p:cNvSpPr txBox="1"/>
          <p:nvPr/>
        </p:nvSpPr>
        <p:spPr>
          <a:xfrm>
            <a:off x="2244641" y="2781101"/>
            <a:ext cx="7702719" cy="78996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4800" b="1" i="0" dirty="0" err="1">
                <a:solidFill>
                  <a:schemeClr val="bg1"/>
                </a:solidFill>
                <a:effectLst/>
                <a:latin typeface="Sicoob Script" panose="03080502040307070305" pitchFamily="66" charset="77"/>
              </a:rPr>
              <a:t>Lorem</a:t>
            </a:r>
            <a:r>
              <a:rPr lang="pt-BR" sz="4800" b="1" i="0" dirty="0">
                <a:solidFill>
                  <a:schemeClr val="bg1"/>
                </a:solidFill>
                <a:effectLst/>
                <a:latin typeface="Sicoob Script" panose="03080502040307070305" pitchFamily="66" charset="77"/>
              </a:rPr>
              <a:t> ipsum </a:t>
            </a:r>
            <a:r>
              <a:rPr lang="pt-BR" sz="4800" b="1" i="0" dirty="0" err="1">
                <a:solidFill>
                  <a:schemeClr val="bg1"/>
                </a:solidFill>
                <a:effectLst/>
                <a:latin typeface="Sicoob Script" panose="03080502040307070305" pitchFamily="66" charset="77"/>
              </a:rPr>
              <a:t>dolor</a:t>
            </a:r>
            <a:r>
              <a:rPr lang="pt-BR" sz="4800" b="1" i="0" dirty="0">
                <a:solidFill>
                  <a:schemeClr val="bg1"/>
                </a:solidFill>
                <a:effectLst/>
                <a:latin typeface="Sicoob Script" panose="03080502040307070305" pitchFamily="66" charset="77"/>
              </a:rPr>
              <a:t> </a:t>
            </a:r>
            <a:r>
              <a:rPr lang="pt-BR" sz="4800" b="1" i="0" dirty="0" err="1">
                <a:solidFill>
                  <a:schemeClr val="bg1"/>
                </a:solidFill>
                <a:effectLst/>
                <a:latin typeface="Sicoob Script" panose="03080502040307070305" pitchFamily="66" charset="77"/>
              </a:rPr>
              <a:t>sit</a:t>
            </a:r>
            <a:r>
              <a:rPr lang="pt-BR" sz="4800" b="1" i="0" dirty="0">
                <a:solidFill>
                  <a:schemeClr val="bg1"/>
                </a:solidFill>
                <a:effectLst/>
                <a:latin typeface="Sicoob Script" panose="03080502040307070305" pitchFamily="66" charset="77"/>
              </a:rPr>
              <a:t> </a:t>
            </a:r>
            <a:r>
              <a:rPr lang="pt-BR" sz="4800" b="1" i="0" dirty="0" err="1">
                <a:solidFill>
                  <a:schemeClr val="bg1"/>
                </a:solidFill>
                <a:effectLst/>
                <a:latin typeface="Sicoob Script" panose="03080502040307070305" pitchFamily="66" charset="77"/>
              </a:rPr>
              <a:t>amet</a:t>
            </a:r>
            <a:endParaRPr sz="4800" b="1" dirty="0">
              <a:solidFill>
                <a:schemeClr val="bg1"/>
              </a:solidFill>
              <a:latin typeface="Sicoob Script" panose="03080502040307070305" pitchFamily="66" charset="77"/>
            </a:endParaRPr>
          </a:p>
        </p:txBody>
      </p:sp>
      <p:pic>
        <p:nvPicPr>
          <p:cNvPr id="17" name="Gráfico 16">
            <a:extLst>
              <a:ext uri="{FF2B5EF4-FFF2-40B4-BE49-F238E27FC236}">
                <a16:creationId xmlns:a16="http://schemas.microsoft.com/office/drawing/2014/main" id="{54BFE978-1D29-79A5-52A6-732FD0326C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36609" y="5610248"/>
            <a:ext cx="1922329" cy="860472"/>
          </a:xfrm>
          <a:prstGeom prst="rect">
            <a:avLst/>
          </a:prstGeom>
        </p:spPr>
      </p:pic>
      <p:sp>
        <p:nvSpPr>
          <p:cNvPr id="18" name="CaixaDeTexto 17">
            <a:extLst>
              <a:ext uri="{FF2B5EF4-FFF2-40B4-BE49-F238E27FC236}">
                <a16:creationId xmlns:a16="http://schemas.microsoft.com/office/drawing/2014/main" id="{6C92D13E-67D1-3C99-70D0-8E0FAEC25DF2}"/>
              </a:ext>
            </a:extLst>
          </p:cNvPr>
          <p:cNvSpPr txBox="1"/>
          <p:nvPr/>
        </p:nvSpPr>
        <p:spPr>
          <a:xfrm>
            <a:off x="7767620" y="5886595"/>
            <a:ext cx="2068989" cy="307777"/>
          </a:xfrm>
          <a:prstGeom prst="rect">
            <a:avLst/>
          </a:prstGeom>
          <a:noFill/>
        </p:spPr>
        <p:txBody>
          <a:bodyPr wrap="square" rtlCol="0">
            <a:spAutoFit/>
          </a:bodyPr>
          <a:lstStyle/>
          <a:p>
            <a:pPr algn="r"/>
            <a:r>
              <a:rPr lang="pt-BR" sz="1400" b="1">
                <a:solidFill>
                  <a:schemeClr val="bg1"/>
                </a:solidFill>
                <a:latin typeface="Sicoob Sans" panose="020B0503020204030204" pitchFamily="34" charset="0"/>
              </a:rPr>
              <a:t>sicoob.com.br</a:t>
            </a:r>
          </a:p>
        </p:txBody>
      </p:sp>
    </p:spTree>
    <p:extLst>
      <p:ext uri="{BB962C8B-B14F-4D97-AF65-F5344CB8AC3E}">
        <p14:creationId xmlns:p14="http://schemas.microsoft.com/office/powerpoint/2010/main" val="36540691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Rectangle"/>
          <p:cNvSpPr/>
          <p:nvPr/>
        </p:nvSpPr>
        <p:spPr>
          <a:xfrm>
            <a:off x="4562569" y="2763239"/>
            <a:ext cx="3061128" cy="926125"/>
          </a:xfrm>
          <a:prstGeom prst="round2DiagRect">
            <a:avLst/>
          </a:prstGeom>
          <a:solidFill>
            <a:srgbClr val="003641"/>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3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20</a:t>
            </a:fld>
            <a:endParaRPr/>
          </a:p>
        </p:txBody>
      </p:sp>
      <p:sp>
        <p:nvSpPr>
          <p:cNvPr id="433" name="Belbin’s Team Roles Model"/>
          <p:cNvSpPr txBox="1"/>
          <p:nvPr/>
        </p:nvSpPr>
        <p:spPr>
          <a:xfrm>
            <a:off x="763471" y="1285393"/>
            <a:ext cx="5891532" cy="543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lgn="l">
              <a:defRPr sz="6000">
                <a:latin typeface="+mn-lt"/>
                <a:ea typeface="+mn-ea"/>
                <a:cs typeface="+mn-cs"/>
                <a:sym typeface="Poppins Medium"/>
              </a:defRPr>
            </a:lvl1pPr>
          </a:lstStyle>
          <a:p>
            <a:r>
              <a:rPr lang="pt-BR" sz="3200" b="1" i="0" err="1">
                <a:solidFill>
                  <a:srgbClr val="00AE9D"/>
                </a:solidFill>
                <a:effectLst/>
                <a:latin typeface="Sicoob Sans" panose="020B0503020204030204" pitchFamily="34" charset="0"/>
              </a:rPr>
              <a:t>Lorem</a:t>
            </a:r>
            <a:r>
              <a:rPr lang="pt-BR" sz="3200" b="1" i="0">
                <a:solidFill>
                  <a:srgbClr val="00AE9D"/>
                </a:solidFill>
                <a:effectLst/>
                <a:latin typeface="Sicoob Sans" panose="020B0503020204030204" pitchFamily="34" charset="0"/>
              </a:rPr>
              <a:t> ipsum dolor </a:t>
            </a:r>
            <a:r>
              <a:rPr lang="pt-BR" sz="3200" b="1" i="0" err="1">
                <a:solidFill>
                  <a:srgbClr val="00AE9D"/>
                </a:solidFill>
                <a:effectLst/>
                <a:latin typeface="Sicoob Sans" panose="020B0503020204030204" pitchFamily="34" charset="0"/>
              </a:rPr>
              <a:t>sit</a:t>
            </a:r>
            <a:r>
              <a:rPr lang="pt-BR" sz="3200" b="1" i="0">
                <a:solidFill>
                  <a:srgbClr val="00AE9D"/>
                </a:solidFill>
                <a:effectLst/>
                <a:latin typeface="Sicoob Sans" panose="020B0503020204030204" pitchFamily="34" charset="0"/>
              </a:rPr>
              <a:t> amet</a:t>
            </a:r>
            <a:endParaRPr sz="3000">
              <a:latin typeface="Sicoob Sans" panose="020B0503020204030204" pitchFamily="34" charset="0"/>
            </a:endParaRPr>
          </a:p>
        </p:txBody>
      </p:sp>
      <p:sp>
        <p:nvSpPr>
          <p:cNvPr id="434" name="This is a critical component of dream team building. And the most effective way to determine team roles is the “Belbin model.” It takes into account not only the competencies of each team member, but also their human factors. According to it, there are 9"/>
          <p:cNvSpPr txBox="1"/>
          <p:nvPr/>
        </p:nvSpPr>
        <p:spPr>
          <a:xfrm>
            <a:off x="783682" y="1982461"/>
            <a:ext cx="10109974" cy="5049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pPr>
              <a:lnSpc>
                <a:spcPts val="1750"/>
              </a:lnSpc>
            </a:pPr>
            <a:r>
              <a:rPr lang="pt-BR" sz="1400" b="0" i="0" err="1">
                <a:solidFill>
                  <a:srgbClr val="003641"/>
                </a:solidFill>
                <a:effectLst/>
                <a:latin typeface="Sicoob Sans" panose="020B0503020204030204" pitchFamily="34" charset="0"/>
              </a:rPr>
              <a:t>Lorem</a:t>
            </a:r>
            <a:r>
              <a:rPr lang="pt-BR" sz="1400" b="0" i="0">
                <a:solidFill>
                  <a:srgbClr val="003641"/>
                </a:solidFill>
                <a:effectLst/>
                <a:latin typeface="Sicoob Sans" panose="020B0503020204030204" pitchFamily="34" charset="0"/>
              </a:rPr>
              <a:t> ipsum dolor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a:t>
            </a:r>
            <a:r>
              <a:rPr lang="pt-BR" sz="1400" b="0" i="0" err="1">
                <a:solidFill>
                  <a:srgbClr val="003641"/>
                </a:solidFill>
                <a:effectLst/>
                <a:latin typeface="Sicoob Sans" panose="020B0503020204030204" pitchFamily="34" charset="0"/>
              </a:rPr>
              <a:t>consectetur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adipiscing</a:t>
            </a:r>
            <a:r>
              <a:rPr lang="pt-BR" sz="1400" b="0" i="0">
                <a:solidFill>
                  <a:srgbClr val="003641"/>
                </a:solidFill>
                <a:effectLst/>
                <a:latin typeface="Sicoob Sans" panose="020B0503020204030204" pitchFamily="34" charset="0"/>
              </a:rPr>
              <a:t> elit. </a:t>
            </a:r>
            <a:r>
              <a:rPr lang="pt-BR" sz="1400" b="0" i="0" err="1">
                <a:solidFill>
                  <a:srgbClr val="003641"/>
                </a:solidFill>
                <a:effectLst/>
                <a:latin typeface="Sicoob Sans" panose="020B0503020204030204" pitchFamily="34" charset="0"/>
              </a:rPr>
              <a:t>Sed</a:t>
            </a:r>
            <a:r>
              <a:rPr lang="pt-BR" sz="1400" b="0" i="0">
                <a:solidFill>
                  <a:srgbClr val="003641"/>
                </a:solidFill>
                <a:effectLst/>
                <a:latin typeface="Sicoob Sans" panose="020B0503020204030204" pitchFamily="34" charset="0"/>
              </a:rPr>
              <a:t> ut </a:t>
            </a:r>
            <a:r>
              <a:rPr lang="pt-BR" sz="1400" b="0" i="0" err="1">
                <a:solidFill>
                  <a:srgbClr val="003641"/>
                </a:solidFill>
                <a:effectLst/>
                <a:latin typeface="Sicoob Sans" panose="020B0503020204030204" pitchFamily="34" charset="0"/>
              </a:rPr>
              <a:t>purus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eget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odio</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viverra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condimentum</a:t>
            </a:r>
            <a:r>
              <a:rPr lang="pt-BR" sz="1400" b="0" i="0">
                <a:solidFill>
                  <a:srgbClr val="003641"/>
                </a:solidFill>
                <a:effectLst/>
                <a:latin typeface="Sicoob Sans" panose="020B0503020204030204" pitchFamily="34" charset="0"/>
              </a:rPr>
              <a:t> et a </a:t>
            </a:r>
            <a:r>
              <a:rPr lang="pt-BR" sz="1400" b="0" i="0" err="1">
                <a:solidFill>
                  <a:srgbClr val="003641"/>
                </a:solidFill>
                <a:effectLst/>
                <a:latin typeface="Sicoob Sans" panose="020B0503020204030204" pitchFamily="34" charset="0"/>
              </a:rPr>
              <a:t>lectus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Integer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placerat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fringilla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ligula</a:t>
            </a:r>
            <a:r>
              <a:rPr lang="pt-BR" sz="1400" b="0" i="0">
                <a:solidFill>
                  <a:srgbClr val="003641"/>
                </a:solidFill>
                <a:effectLst/>
                <a:latin typeface="Sicoob Sans" panose="020B0503020204030204" pitchFamily="34" charset="0"/>
              </a:rPr>
              <a:t>, ac </a:t>
            </a:r>
            <a:r>
              <a:rPr lang="pt-BR" sz="1400" b="0" i="0" err="1">
                <a:solidFill>
                  <a:srgbClr val="003641"/>
                </a:solidFill>
                <a:effectLst/>
                <a:latin typeface="Sicoob Sans" panose="020B0503020204030204" pitchFamily="34" charset="0"/>
              </a:rPr>
              <a:t>ullamcorper</a:t>
            </a:r>
            <a:r>
              <a:rPr lang="pt-BR" sz="1400" b="0" i="0">
                <a:solidFill>
                  <a:srgbClr val="003641"/>
                </a:solidFill>
                <a:effectLst/>
                <a:latin typeface="Sicoob Sans" panose="020B0503020204030204" pitchFamily="34" charset="0"/>
              </a:rPr>
              <a:t> nulla </a:t>
            </a:r>
            <a:r>
              <a:rPr lang="pt-BR" sz="1400" b="0" i="0" err="1">
                <a:solidFill>
                  <a:srgbClr val="003641"/>
                </a:solidFill>
                <a:effectLst/>
                <a:latin typeface="Sicoob Sans" panose="020B0503020204030204" pitchFamily="34" charset="0"/>
              </a:rPr>
              <a:t>varius</a:t>
            </a:r>
            <a:r>
              <a:rPr lang="pt-BR" sz="1400" b="0" i="0">
                <a:solidFill>
                  <a:srgbClr val="003641"/>
                </a:solidFill>
                <a:effectLst/>
                <a:latin typeface="Sicoob Sans" panose="020B0503020204030204" pitchFamily="34" charset="0"/>
              </a:rPr>
              <a:t> vel. </a:t>
            </a:r>
            <a:r>
              <a:rPr lang="pt-BR" sz="1400" b="0" i="0" err="1">
                <a:solidFill>
                  <a:srgbClr val="003641"/>
                </a:solidFill>
                <a:effectLst/>
                <a:latin typeface="Sicoob Sans" panose="020B0503020204030204" pitchFamily="34" charset="0"/>
              </a:rPr>
              <a:t>Sed</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erat </a:t>
            </a:r>
            <a:r>
              <a:rPr lang="pt-BR" sz="1400" b="0" i="0" err="1">
                <a:solidFill>
                  <a:srgbClr val="003641"/>
                </a:solidFill>
                <a:effectLst/>
                <a:latin typeface="Sicoob Sans" panose="020B0503020204030204" pitchFamily="34" charset="0"/>
              </a:rPr>
              <a:t>vel</a:t>
            </a:r>
            <a:r>
              <a:rPr lang="pt-BR" sz="1400" b="0" i="0">
                <a:solidFill>
                  <a:srgbClr val="003641"/>
                </a:solidFill>
                <a:effectLst/>
                <a:latin typeface="Sicoob Sans" panose="020B0503020204030204" pitchFamily="34" charset="0"/>
              </a:rPr>
              <a:t> libero </a:t>
            </a:r>
            <a:r>
              <a:rPr lang="pt-BR" sz="1400" b="0" i="0" err="1">
                <a:solidFill>
                  <a:srgbClr val="003641"/>
                </a:solidFill>
                <a:effectLst/>
                <a:latin typeface="Sicoob Sans" panose="020B0503020204030204" pitchFamily="34" charset="0"/>
              </a:rPr>
              <a:t>ultricies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ultricies</a:t>
            </a:r>
            <a:r>
              <a:rPr lang="pt-BR" sz="1400" b="0" i="0">
                <a:solidFill>
                  <a:srgbClr val="003641"/>
                </a:solidFill>
                <a:effectLst/>
                <a:latin typeface="Sicoob Sans" panose="020B0503020204030204" pitchFamily="34" charset="0"/>
              </a:rPr>
              <a:t>.</a:t>
            </a:r>
            <a:endParaRPr sz="1400">
              <a:solidFill>
                <a:schemeClr val="tx2"/>
              </a:solidFill>
              <a:latin typeface="Sicoob Sans" panose="020B0503020204030204" pitchFamily="34" charset="0"/>
            </a:endParaRPr>
          </a:p>
        </p:txBody>
      </p:sp>
      <p:grpSp>
        <p:nvGrpSpPr>
          <p:cNvPr id="437" name="Group"/>
          <p:cNvGrpSpPr/>
          <p:nvPr/>
        </p:nvGrpSpPr>
        <p:grpSpPr>
          <a:xfrm>
            <a:off x="804076" y="758151"/>
            <a:ext cx="1220474" cy="401500"/>
            <a:chOff x="0" y="0"/>
            <a:chExt cx="2440945" cy="802998"/>
          </a:xfrm>
        </p:grpSpPr>
        <p:sp>
          <p:nvSpPr>
            <p:cNvPr id="435" name="Rounded Rectangle"/>
            <p:cNvSpPr/>
            <p:nvPr/>
          </p:nvSpPr>
          <p:spPr>
            <a:xfrm>
              <a:off x="0" y="0"/>
              <a:ext cx="2440945"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36" name="Model"/>
            <p:cNvSpPr txBox="1"/>
            <p:nvPr/>
          </p:nvSpPr>
          <p:spPr>
            <a:xfrm>
              <a:off x="216330" y="166298"/>
              <a:ext cx="2008288" cy="4719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err="1">
                  <a:solidFill>
                    <a:srgbClr val="003641"/>
                  </a:solidFill>
                  <a:latin typeface="Sicoob Sans" panose="020B0503020204030204" pitchFamily="34" charset="0"/>
                </a:rPr>
                <a:t>Lorem</a:t>
              </a:r>
              <a:r>
                <a:rPr lang="pt-BR" sz="1200">
                  <a:solidFill>
                    <a:srgbClr val="003641"/>
                  </a:solidFill>
                  <a:latin typeface="Sicoob Sans" panose="020B0503020204030204" pitchFamily="34" charset="0"/>
                </a:rPr>
                <a:t> Ipsum</a:t>
              </a:r>
              <a:endParaRPr sz="1200">
                <a:solidFill>
                  <a:srgbClr val="003641"/>
                </a:solidFill>
                <a:latin typeface="Sicoob Sans" panose="020B0503020204030204" pitchFamily="34" charset="0"/>
              </a:endParaRPr>
            </a:p>
          </p:txBody>
        </p:sp>
      </p:grpSp>
      <p:sp>
        <p:nvSpPr>
          <p:cNvPr id="438" name="Rectangle"/>
          <p:cNvSpPr/>
          <p:nvPr/>
        </p:nvSpPr>
        <p:spPr>
          <a:xfrm>
            <a:off x="811396" y="2640736"/>
            <a:ext cx="3306353" cy="3202780"/>
          </a:xfrm>
          <a:prstGeom prst="round2DiagRect">
            <a:avLst>
              <a:gd name="adj1" fmla="val 8598"/>
              <a:gd name="adj2" fmla="val 0"/>
            </a:avLst>
          </a:prstGeom>
          <a:ln w="25400">
            <a:solidFill>
              <a:srgbClr val="00AE9D"/>
            </a:solidFill>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39" name="Rectangle"/>
          <p:cNvSpPr/>
          <p:nvPr/>
        </p:nvSpPr>
        <p:spPr>
          <a:xfrm>
            <a:off x="934008" y="2763239"/>
            <a:ext cx="3061128" cy="926125"/>
          </a:xfrm>
          <a:prstGeom prst="round2DiagRect">
            <a:avLst/>
          </a:prstGeom>
          <a:solidFill>
            <a:srgbClr val="003641"/>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40" name="Rectangle"/>
          <p:cNvSpPr/>
          <p:nvPr/>
        </p:nvSpPr>
        <p:spPr>
          <a:xfrm>
            <a:off x="934008" y="3820752"/>
            <a:ext cx="3061128" cy="544691"/>
          </a:xfrm>
          <a:prstGeom prst="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41" name="Rectangle"/>
          <p:cNvSpPr/>
          <p:nvPr/>
        </p:nvSpPr>
        <p:spPr>
          <a:xfrm>
            <a:off x="934008" y="4497792"/>
            <a:ext cx="3061128" cy="544691"/>
          </a:xfrm>
          <a:prstGeom prst="rect">
            <a:avLst/>
          </a:prstGeom>
          <a:solidFill>
            <a:srgbClr val="00AE9D">
              <a:alpha val="70000"/>
            </a:srgbClr>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42" name="Rectangle"/>
          <p:cNvSpPr/>
          <p:nvPr/>
        </p:nvSpPr>
        <p:spPr>
          <a:xfrm flipV="1">
            <a:off x="934008" y="5174098"/>
            <a:ext cx="3061128" cy="544691"/>
          </a:xfrm>
          <a:prstGeom prst="round1Rect">
            <a:avLst>
              <a:gd name="adj" fmla="val 31265"/>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43" name="Thinking-Oriented Roles"/>
          <p:cNvSpPr txBox="1"/>
          <p:nvPr/>
        </p:nvSpPr>
        <p:spPr>
          <a:xfrm>
            <a:off x="1154918" y="3261500"/>
            <a:ext cx="2633526"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457200">
              <a:spcBef>
                <a:spcPts val="2000"/>
              </a:spcBef>
              <a:defRPr sz="2400">
                <a:solidFill>
                  <a:srgbClr val="F8F6F1"/>
                </a:solidFill>
                <a:latin typeface="Poppins Regular"/>
                <a:ea typeface="Poppins Regular"/>
                <a:cs typeface="Poppins Regular"/>
                <a:sym typeface="Poppins Regular"/>
              </a:defRPr>
            </a:lvl1pPr>
          </a:lstStyle>
          <a:p>
            <a:r>
              <a:rPr lang="da-DK" sz="1600" b="1" i="0" dirty="0">
                <a:solidFill>
                  <a:schemeClr val="bg1"/>
                </a:solidFill>
                <a:effectLst/>
                <a:latin typeface="Sicoob Sans" panose="020B0503020204030204" pitchFamily="34" charset="0"/>
              </a:rPr>
              <a:t>Lorem ipsum dolor sit amet</a:t>
            </a:r>
            <a:endParaRPr lang="da-DK" sz="1600" b="1" dirty="0">
              <a:solidFill>
                <a:schemeClr val="bg1"/>
              </a:solidFill>
              <a:latin typeface="Sicoob Sans" panose="020B0503020204030204" pitchFamily="34" charset="0"/>
            </a:endParaRPr>
          </a:p>
        </p:txBody>
      </p:sp>
      <p:sp>
        <p:nvSpPr>
          <p:cNvPr id="444" name="Plant PL"/>
          <p:cNvSpPr txBox="1"/>
          <p:nvPr/>
        </p:nvSpPr>
        <p:spPr>
          <a:xfrm>
            <a:off x="1150733" y="3964192"/>
            <a:ext cx="2633526"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228600">
              <a:spcBef>
                <a:spcPts val="1000"/>
              </a:spcBef>
              <a:defRPr sz="2400">
                <a:solidFill>
                  <a:srgbClr val="3C3C3A"/>
                </a:solidFill>
                <a:latin typeface="Poppins Regular"/>
                <a:ea typeface="Poppins Regular"/>
                <a:cs typeface="Poppins Regular"/>
                <a:sym typeface="Poppins Regular"/>
              </a:defRPr>
            </a:pPr>
            <a:r>
              <a:rPr lang="pt-BR" sz="1200" b="0" i="0" err="1">
                <a:solidFill>
                  <a:schemeClr val="bg1"/>
                </a:solidFill>
                <a:effectLst/>
                <a:latin typeface="Sicoob Sans" panose="020B0503020204030204" pitchFamily="34" charset="0"/>
              </a:rPr>
              <a:t>Lorem</a:t>
            </a:r>
            <a:r>
              <a:rPr lang="pt-BR" sz="1200" b="0" i="0">
                <a:solidFill>
                  <a:schemeClr val="bg1"/>
                </a:solidFill>
                <a:effectLst/>
                <a:latin typeface="Sicoob Sans" panose="020B0503020204030204" pitchFamily="34" charset="0"/>
              </a:rPr>
              <a:t> ipsum dolor </a:t>
            </a:r>
            <a:r>
              <a:rPr lang="pt-BR" sz="1200" b="0" i="0" err="1">
                <a:solidFill>
                  <a:schemeClr val="bg1"/>
                </a:solidFill>
                <a:effectLst/>
                <a:latin typeface="Sicoob Sans" panose="020B0503020204030204" pitchFamily="34" charset="0"/>
              </a:rPr>
              <a:t>sit</a:t>
            </a:r>
            <a:r>
              <a:rPr lang="pt-BR" sz="1200" b="0" i="0">
                <a:solidFill>
                  <a:schemeClr val="bg1"/>
                </a:solidFill>
                <a:effectLst/>
                <a:latin typeface="Sicoob Sans" panose="020B0503020204030204" pitchFamily="34" charset="0"/>
              </a:rPr>
              <a:t> amet</a:t>
            </a:r>
            <a:endParaRPr sz="1200">
              <a:solidFill>
                <a:schemeClr val="bg1"/>
              </a:solidFill>
              <a:latin typeface="Sicoob Sans" panose="020B0503020204030204" pitchFamily="34" charset="0"/>
              <a:ea typeface="Poppins SemiBold"/>
              <a:cs typeface="Poppins SemiBold"/>
              <a:sym typeface="Poppins SemiBold"/>
            </a:endParaRPr>
          </a:p>
        </p:txBody>
      </p:sp>
      <p:sp>
        <p:nvSpPr>
          <p:cNvPr id="446" name="Monitor-Evaluator ME"/>
          <p:cNvSpPr txBox="1"/>
          <p:nvPr/>
        </p:nvSpPr>
        <p:spPr>
          <a:xfrm>
            <a:off x="1149208" y="4641232"/>
            <a:ext cx="2633526"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228600">
              <a:spcBef>
                <a:spcPts val="1000"/>
              </a:spcBef>
              <a:defRPr sz="2400">
                <a:solidFill>
                  <a:srgbClr val="3C3C3A"/>
                </a:solidFill>
                <a:latin typeface="Poppins Regular"/>
                <a:ea typeface="Poppins Regular"/>
                <a:cs typeface="Poppins Regular"/>
                <a:sym typeface="Poppins Regular"/>
              </a:defRPr>
            </a:pPr>
            <a:r>
              <a:rPr lang="pt-BR" sz="1200" b="0" i="0" err="1">
                <a:solidFill>
                  <a:schemeClr val="bg1"/>
                </a:solidFill>
                <a:effectLst/>
                <a:latin typeface="Sicoob Sans" panose="020B0503020204030204" pitchFamily="34" charset="0"/>
              </a:rPr>
              <a:t>Lorem</a:t>
            </a:r>
            <a:r>
              <a:rPr lang="pt-BR" sz="1200" b="0" i="0">
                <a:solidFill>
                  <a:schemeClr val="bg1"/>
                </a:solidFill>
                <a:effectLst/>
                <a:latin typeface="Sicoob Sans" panose="020B0503020204030204" pitchFamily="34" charset="0"/>
              </a:rPr>
              <a:t> ipsum dolor </a:t>
            </a:r>
            <a:r>
              <a:rPr lang="pt-BR" sz="1200" b="0" i="0" err="1">
                <a:solidFill>
                  <a:schemeClr val="bg1"/>
                </a:solidFill>
                <a:effectLst/>
                <a:latin typeface="Sicoob Sans" panose="020B0503020204030204" pitchFamily="34" charset="0"/>
              </a:rPr>
              <a:t>sit</a:t>
            </a:r>
            <a:r>
              <a:rPr lang="pt-BR" sz="1200" b="0" i="0">
                <a:solidFill>
                  <a:schemeClr val="bg1"/>
                </a:solidFill>
                <a:effectLst/>
                <a:latin typeface="Sicoob Sans" panose="020B0503020204030204" pitchFamily="34" charset="0"/>
              </a:rPr>
              <a:t> amet</a:t>
            </a:r>
            <a:endParaRPr sz="1200">
              <a:solidFill>
                <a:schemeClr val="bg1"/>
              </a:solidFill>
              <a:latin typeface="Sicoob Sans" panose="020B0503020204030204" pitchFamily="34" charset="0"/>
              <a:ea typeface="Poppins SemiBold"/>
              <a:cs typeface="Poppins SemiBold"/>
              <a:sym typeface="Poppins SemiBold"/>
            </a:endParaRPr>
          </a:p>
        </p:txBody>
      </p:sp>
      <p:sp>
        <p:nvSpPr>
          <p:cNvPr id="447" name="Specialist SP"/>
          <p:cNvSpPr txBox="1"/>
          <p:nvPr/>
        </p:nvSpPr>
        <p:spPr>
          <a:xfrm>
            <a:off x="1154918" y="5318273"/>
            <a:ext cx="2633526"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228600">
              <a:spcBef>
                <a:spcPts val="1000"/>
              </a:spcBef>
              <a:defRPr sz="2400">
                <a:solidFill>
                  <a:srgbClr val="3C3C3A"/>
                </a:solidFill>
                <a:latin typeface="Poppins Regular"/>
                <a:ea typeface="Poppins Regular"/>
                <a:cs typeface="Poppins Regular"/>
                <a:sym typeface="Poppins Regular"/>
              </a:defRPr>
            </a:pPr>
            <a:r>
              <a:rPr lang="pt-BR" sz="1200" b="0" i="0" err="1">
                <a:solidFill>
                  <a:schemeClr val="bg1"/>
                </a:solidFill>
                <a:effectLst/>
                <a:latin typeface="Sicoob Sans" panose="020B0503020204030204" pitchFamily="34" charset="0"/>
              </a:rPr>
              <a:t>Lorem</a:t>
            </a:r>
            <a:r>
              <a:rPr lang="pt-BR" sz="1200" b="0" i="0">
                <a:solidFill>
                  <a:schemeClr val="bg1"/>
                </a:solidFill>
                <a:effectLst/>
                <a:latin typeface="Sicoob Sans" panose="020B0503020204030204" pitchFamily="34" charset="0"/>
              </a:rPr>
              <a:t> ipsum dolor </a:t>
            </a:r>
            <a:r>
              <a:rPr lang="pt-BR" sz="1200" b="0" i="0" err="1">
                <a:solidFill>
                  <a:schemeClr val="bg1"/>
                </a:solidFill>
                <a:effectLst/>
                <a:latin typeface="Sicoob Sans" panose="020B0503020204030204" pitchFamily="34" charset="0"/>
              </a:rPr>
              <a:t>sit</a:t>
            </a:r>
            <a:r>
              <a:rPr lang="pt-BR" sz="1200" b="0" i="0">
                <a:solidFill>
                  <a:schemeClr val="bg1"/>
                </a:solidFill>
                <a:effectLst/>
                <a:latin typeface="Sicoob Sans" panose="020B0503020204030204" pitchFamily="34" charset="0"/>
              </a:rPr>
              <a:t> amet</a:t>
            </a:r>
            <a:endParaRPr sz="1200">
              <a:solidFill>
                <a:schemeClr val="bg1"/>
              </a:solidFill>
              <a:latin typeface="Sicoob Sans" panose="020B0503020204030204" pitchFamily="34" charset="0"/>
              <a:ea typeface="Poppins SemiBold"/>
              <a:cs typeface="Poppins SemiBold"/>
              <a:sym typeface="Poppins SemiBold"/>
            </a:endParaRPr>
          </a:p>
        </p:txBody>
      </p:sp>
      <p:sp>
        <p:nvSpPr>
          <p:cNvPr id="448" name="Rectangle"/>
          <p:cNvSpPr/>
          <p:nvPr/>
        </p:nvSpPr>
        <p:spPr>
          <a:xfrm>
            <a:off x="4439957" y="2640736"/>
            <a:ext cx="3306353" cy="3202780"/>
          </a:xfrm>
          <a:prstGeom prst="round2DiagRect">
            <a:avLst>
              <a:gd name="adj1" fmla="val 8598"/>
              <a:gd name="adj2" fmla="val 0"/>
            </a:avLst>
          </a:prstGeom>
          <a:ln w="25400">
            <a:solidFill>
              <a:srgbClr val="00AE9D"/>
            </a:solidFill>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49" name="Rectangle"/>
          <p:cNvSpPr/>
          <p:nvPr/>
        </p:nvSpPr>
        <p:spPr>
          <a:xfrm>
            <a:off x="4562569" y="3820752"/>
            <a:ext cx="3061128" cy="544691"/>
          </a:xfrm>
          <a:prstGeom prst="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50" name="Rectangle"/>
          <p:cNvSpPr/>
          <p:nvPr/>
        </p:nvSpPr>
        <p:spPr>
          <a:xfrm>
            <a:off x="4562569" y="4497792"/>
            <a:ext cx="3061128" cy="544691"/>
          </a:xfrm>
          <a:prstGeom prst="rect">
            <a:avLst/>
          </a:prstGeom>
          <a:solidFill>
            <a:srgbClr val="00AE9D">
              <a:alpha val="70000"/>
            </a:srgbClr>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51" name="Rectangle"/>
          <p:cNvSpPr/>
          <p:nvPr/>
        </p:nvSpPr>
        <p:spPr>
          <a:xfrm flipV="1">
            <a:off x="4562569" y="5174098"/>
            <a:ext cx="3061128" cy="544691"/>
          </a:xfrm>
          <a:prstGeom prst="round1Rect">
            <a:avLst>
              <a:gd name="adj" fmla="val 29440"/>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53" name="Shaper SH"/>
          <p:cNvSpPr txBox="1"/>
          <p:nvPr/>
        </p:nvSpPr>
        <p:spPr>
          <a:xfrm>
            <a:off x="4779294" y="3964192"/>
            <a:ext cx="2633525"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228600">
              <a:spcBef>
                <a:spcPts val="1000"/>
              </a:spcBef>
              <a:defRPr sz="2400">
                <a:solidFill>
                  <a:srgbClr val="3C3C3A"/>
                </a:solidFill>
                <a:latin typeface="Poppins Regular"/>
                <a:ea typeface="Poppins Regular"/>
                <a:cs typeface="Poppins Regular"/>
                <a:sym typeface="Poppins Regular"/>
              </a:defRPr>
            </a:pPr>
            <a:r>
              <a:rPr lang="pt-BR" sz="1200" b="0" i="0" err="1">
                <a:solidFill>
                  <a:schemeClr val="bg1"/>
                </a:solidFill>
                <a:effectLst/>
                <a:latin typeface="Sicoob Sans" panose="020B0503020204030204" pitchFamily="34" charset="0"/>
              </a:rPr>
              <a:t>Lorem</a:t>
            </a:r>
            <a:r>
              <a:rPr lang="pt-BR" sz="1200" b="0" i="0">
                <a:solidFill>
                  <a:schemeClr val="bg1"/>
                </a:solidFill>
                <a:effectLst/>
                <a:latin typeface="Sicoob Sans" panose="020B0503020204030204" pitchFamily="34" charset="0"/>
              </a:rPr>
              <a:t> ipsum dolor </a:t>
            </a:r>
            <a:r>
              <a:rPr lang="pt-BR" sz="1200" b="0" i="0" err="1">
                <a:solidFill>
                  <a:schemeClr val="bg1"/>
                </a:solidFill>
                <a:effectLst/>
                <a:latin typeface="Sicoob Sans" panose="020B0503020204030204" pitchFamily="34" charset="0"/>
              </a:rPr>
              <a:t>sit</a:t>
            </a:r>
            <a:r>
              <a:rPr lang="pt-BR" sz="1200" b="0" i="0">
                <a:solidFill>
                  <a:schemeClr val="bg1"/>
                </a:solidFill>
                <a:effectLst/>
                <a:latin typeface="Sicoob Sans" panose="020B0503020204030204" pitchFamily="34" charset="0"/>
              </a:rPr>
              <a:t> amet</a:t>
            </a:r>
            <a:endParaRPr sz="1200">
              <a:solidFill>
                <a:schemeClr val="bg1"/>
              </a:solidFill>
              <a:latin typeface="Sicoob Sans" panose="020B0503020204030204" pitchFamily="34" charset="0"/>
              <a:ea typeface="Poppins SemiBold"/>
              <a:cs typeface="Poppins SemiBold"/>
              <a:sym typeface="Poppins SemiBold"/>
            </a:endParaRPr>
          </a:p>
        </p:txBody>
      </p:sp>
      <p:sp>
        <p:nvSpPr>
          <p:cNvPr id="454" name="Implementer IMP"/>
          <p:cNvSpPr txBox="1"/>
          <p:nvPr/>
        </p:nvSpPr>
        <p:spPr>
          <a:xfrm>
            <a:off x="4777769" y="4641232"/>
            <a:ext cx="2633526"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228600">
              <a:spcBef>
                <a:spcPts val="1000"/>
              </a:spcBef>
              <a:defRPr sz="2400">
                <a:solidFill>
                  <a:srgbClr val="3C3C3A"/>
                </a:solidFill>
                <a:latin typeface="Poppins Regular"/>
                <a:ea typeface="Poppins Regular"/>
                <a:cs typeface="Poppins Regular"/>
                <a:sym typeface="Poppins Regular"/>
              </a:defRPr>
            </a:pPr>
            <a:r>
              <a:rPr lang="pt-BR" sz="1200" b="0" i="0" err="1">
                <a:solidFill>
                  <a:schemeClr val="bg1"/>
                </a:solidFill>
                <a:effectLst/>
                <a:latin typeface="Sicoob Sans" panose="020B0503020204030204" pitchFamily="34" charset="0"/>
              </a:rPr>
              <a:t>Lorem</a:t>
            </a:r>
            <a:r>
              <a:rPr lang="pt-BR" sz="1200" b="0" i="0">
                <a:solidFill>
                  <a:schemeClr val="bg1"/>
                </a:solidFill>
                <a:effectLst/>
                <a:latin typeface="Sicoob Sans" panose="020B0503020204030204" pitchFamily="34" charset="0"/>
              </a:rPr>
              <a:t> ipsum dolor </a:t>
            </a:r>
            <a:r>
              <a:rPr lang="pt-BR" sz="1200" b="0" i="0" err="1">
                <a:solidFill>
                  <a:schemeClr val="bg1"/>
                </a:solidFill>
                <a:effectLst/>
                <a:latin typeface="Sicoob Sans" panose="020B0503020204030204" pitchFamily="34" charset="0"/>
              </a:rPr>
              <a:t>sit</a:t>
            </a:r>
            <a:r>
              <a:rPr lang="pt-BR" sz="1200" b="0" i="0">
                <a:solidFill>
                  <a:schemeClr val="bg1"/>
                </a:solidFill>
                <a:effectLst/>
                <a:latin typeface="Sicoob Sans" panose="020B0503020204030204" pitchFamily="34" charset="0"/>
              </a:rPr>
              <a:t> amet</a:t>
            </a:r>
            <a:endParaRPr sz="1200">
              <a:solidFill>
                <a:schemeClr val="bg1"/>
              </a:solidFill>
              <a:latin typeface="Sicoob Sans" panose="020B0503020204030204" pitchFamily="34" charset="0"/>
              <a:ea typeface="Poppins SemiBold"/>
              <a:cs typeface="Poppins SemiBold"/>
              <a:sym typeface="Poppins SemiBold"/>
            </a:endParaRPr>
          </a:p>
        </p:txBody>
      </p:sp>
      <p:sp>
        <p:nvSpPr>
          <p:cNvPr id="455" name="Completer-Finisher CF"/>
          <p:cNvSpPr txBox="1"/>
          <p:nvPr/>
        </p:nvSpPr>
        <p:spPr>
          <a:xfrm>
            <a:off x="4783479" y="5318273"/>
            <a:ext cx="2633525"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228600">
              <a:spcBef>
                <a:spcPts val="1000"/>
              </a:spcBef>
              <a:defRPr sz="2400">
                <a:solidFill>
                  <a:srgbClr val="3C3C3A"/>
                </a:solidFill>
                <a:latin typeface="Poppins Regular"/>
                <a:ea typeface="Poppins Regular"/>
                <a:cs typeface="Poppins Regular"/>
                <a:sym typeface="Poppins Regular"/>
              </a:defRPr>
            </a:pPr>
            <a:r>
              <a:rPr lang="pt-BR" sz="1200" b="0" i="0" err="1">
                <a:solidFill>
                  <a:schemeClr val="bg1"/>
                </a:solidFill>
                <a:effectLst/>
                <a:latin typeface="Sicoob Sans" panose="020B0503020204030204" pitchFamily="34" charset="0"/>
              </a:rPr>
              <a:t>Lorem</a:t>
            </a:r>
            <a:r>
              <a:rPr lang="pt-BR" sz="1200" b="0" i="0">
                <a:solidFill>
                  <a:schemeClr val="bg1"/>
                </a:solidFill>
                <a:effectLst/>
                <a:latin typeface="Sicoob Sans" panose="020B0503020204030204" pitchFamily="34" charset="0"/>
              </a:rPr>
              <a:t> ipsum dolor </a:t>
            </a:r>
            <a:r>
              <a:rPr lang="pt-BR" sz="1200" b="0" i="0" err="1">
                <a:solidFill>
                  <a:schemeClr val="bg1"/>
                </a:solidFill>
                <a:effectLst/>
                <a:latin typeface="Sicoob Sans" panose="020B0503020204030204" pitchFamily="34" charset="0"/>
              </a:rPr>
              <a:t>sit</a:t>
            </a:r>
            <a:r>
              <a:rPr lang="pt-BR" sz="1200" b="0" i="0">
                <a:solidFill>
                  <a:schemeClr val="bg1"/>
                </a:solidFill>
                <a:effectLst/>
                <a:latin typeface="Sicoob Sans" panose="020B0503020204030204" pitchFamily="34" charset="0"/>
              </a:rPr>
              <a:t> amet</a:t>
            </a:r>
            <a:endParaRPr sz="1200">
              <a:solidFill>
                <a:schemeClr val="bg1"/>
              </a:solidFill>
              <a:latin typeface="Sicoob Sans" panose="020B0503020204030204" pitchFamily="34" charset="0"/>
              <a:ea typeface="Poppins SemiBold"/>
              <a:cs typeface="Poppins SemiBold"/>
              <a:sym typeface="Poppins SemiBold"/>
            </a:endParaRPr>
          </a:p>
        </p:txBody>
      </p:sp>
      <p:sp>
        <p:nvSpPr>
          <p:cNvPr id="456" name="Rectangle"/>
          <p:cNvSpPr/>
          <p:nvPr/>
        </p:nvSpPr>
        <p:spPr>
          <a:xfrm>
            <a:off x="8068517" y="2640736"/>
            <a:ext cx="3306353" cy="3202780"/>
          </a:xfrm>
          <a:prstGeom prst="round2DiagRect">
            <a:avLst>
              <a:gd name="adj1" fmla="val 8288"/>
              <a:gd name="adj2" fmla="val 0"/>
            </a:avLst>
          </a:prstGeom>
          <a:ln w="25400">
            <a:solidFill>
              <a:srgbClr val="00AE9D"/>
            </a:solidFill>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57" name="Rectangle"/>
          <p:cNvSpPr/>
          <p:nvPr/>
        </p:nvSpPr>
        <p:spPr>
          <a:xfrm>
            <a:off x="8191129" y="2763239"/>
            <a:ext cx="3061128" cy="926125"/>
          </a:xfrm>
          <a:prstGeom prst="round2DiagRect">
            <a:avLst/>
          </a:prstGeom>
          <a:solidFill>
            <a:srgbClr val="003641"/>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58" name="Rectangle"/>
          <p:cNvSpPr/>
          <p:nvPr/>
        </p:nvSpPr>
        <p:spPr>
          <a:xfrm>
            <a:off x="8191129" y="3820752"/>
            <a:ext cx="3061128" cy="544691"/>
          </a:xfrm>
          <a:prstGeom prst="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59" name="Rectangle"/>
          <p:cNvSpPr/>
          <p:nvPr/>
        </p:nvSpPr>
        <p:spPr>
          <a:xfrm>
            <a:off x="8191129" y="4497792"/>
            <a:ext cx="3061128" cy="544691"/>
          </a:xfrm>
          <a:prstGeom prst="rect">
            <a:avLst/>
          </a:prstGeom>
          <a:solidFill>
            <a:srgbClr val="00AE9D">
              <a:alpha val="70000"/>
            </a:srgbClr>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60" name="Rectangle"/>
          <p:cNvSpPr/>
          <p:nvPr/>
        </p:nvSpPr>
        <p:spPr>
          <a:xfrm flipV="1">
            <a:off x="8191129" y="5174098"/>
            <a:ext cx="3061128" cy="544691"/>
          </a:xfrm>
          <a:prstGeom prst="round1Rect">
            <a:avLst>
              <a:gd name="adj" fmla="val 25791"/>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462" name="Resource Investigator RI"/>
          <p:cNvSpPr txBox="1"/>
          <p:nvPr/>
        </p:nvSpPr>
        <p:spPr>
          <a:xfrm>
            <a:off x="8407854" y="3964192"/>
            <a:ext cx="2633526"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228600">
              <a:spcBef>
                <a:spcPts val="1000"/>
              </a:spcBef>
              <a:defRPr sz="2400">
                <a:solidFill>
                  <a:srgbClr val="3C3C3A"/>
                </a:solidFill>
                <a:latin typeface="Poppins Regular"/>
                <a:ea typeface="Poppins Regular"/>
                <a:cs typeface="Poppins Regular"/>
                <a:sym typeface="Poppins Regular"/>
              </a:defRPr>
            </a:pPr>
            <a:r>
              <a:rPr lang="pt-BR" sz="1200" b="0" i="0" err="1">
                <a:solidFill>
                  <a:schemeClr val="bg1"/>
                </a:solidFill>
                <a:effectLst/>
                <a:latin typeface="Sicoob Sans" panose="020B0503020204030204" pitchFamily="34" charset="0"/>
              </a:rPr>
              <a:t>Lorem</a:t>
            </a:r>
            <a:r>
              <a:rPr lang="pt-BR" sz="1200" b="0" i="0">
                <a:solidFill>
                  <a:schemeClr val="bg1"/>
                </a:solidFill>
                <a:effectLst/>
                <a:latin typeface="Sicoob Sans" panose="020B0503020204030204" pitchFamily="34" charset="0"/>
              </a:rPr>
              <a:t> ipsum dolor </a:t>
            </a:r>
            <a:r>
              <a:rPr lang="pt-BR" sz="1200" b="0" i="0" err="1">
                <a:solidFill>
                  <a:schemeClr val="bg1"/>
                </a:solidFill>
                <a:effectLst/>
                <a:latin typeface="Sicoob Sans" panose="020B0503020204030204" pitchFamily="34" charset="0"/>
              </a:rPr>
              <a:t>sit</a:t>
            </a:r>
            <a:r>
              <a:rPr lang="pt-BR" sz="1200" b="0" i="0">
                <a:solidFill>
                  <a:schemeClr val="bg1"/>
                </a:solidFill>
                <a:effectLst/>
                <a:latin typeface="Sicoob Sans" panose="020B0503020204030204" pitchFamily="34" charset="0"/>
              </a:rPr>
              <a:t> amet</a:t>
            </a:r>
            <a:endParaRPr sz="1200">
              <a:solidFill>
                <a:schemeClr val="bg1"/>
              </a:solidFill>
              <a:latin typeface="Sicoob Sans" panose="020B0503020204030204" pitchFamily="34" charset="0"/>
              <a:ea typeface="Poppins SemiBold"/>
              <a:cs typeface="Poppins SemiBold"/>
              <a:sym typeface="Poppins SemiBold"/>
            </a:endParaRPr>
          </a:p>
        </p:txBody>
      </p:sp>
      <p:sp>
        <p:nvSpPr>
          <p:cNvPr id="463" name="Team Worker TW or Diplomat"/>
          <p:cNvSpPr txBox="1"/>
          <p:nvPr/>
        </p:nvSpPr>
        <p:spPr>
          <a:xfrm>
            <a:off x="8406330" y="4641232"/>
            <a:ext cx="2633525"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228600">
              <a:spcBef>
                <a:spcPts val="1000"/>
              </a:spcBef>
              <a:defRPr sz="2400">
                <a:solidFill>
                  <a:srgbClr val="3C3C3A"/>
                </a:solidFill>
                <a:latin typeface="Poppins Regular"/>
                <a:ea typeface="Poppins Regular"/>
                <a:cs typeface="Poppins Regular"/>
                <a:sym typeface="Poppins Regular"/>
              </a:defRPr>
            </a:pPr>
            <a:r>
              <a:rPr lang="pt-BR" sz="1200" b="0" i="0" err="1">
                <a:solidFill>
                  <a:schemeClr val="bg1"/>
                </a:solidFill>
                <a:effectLst/>
                <a:latin typeface="Sicoob Sans" panose="020B0503020204030204" pitchFamily="34" charset="0"/>
              </a:rPr>
              <a:t>Lorem</a:t>
            </a:r>
            <a:r>
              <a:rPr lang="pt-BR" sz="1200" b="0" i="0">
                <a:solidFill>
                  <a:schemeClr val="bg1"/>
                </a:solidFill>
                <a:effectLst/>
                <a:latin typeface="Sicoob Sans" panose="020B0503020204030204" pitchFamily="34" charset="0"/>
              </a:rPr>
              <a:t> ipsum dolor </a:t>
            </a:r>
            <a:r>
              <a:rPr lang="pt-BR" sz="1200" b="0" i="0" err="1">
                <a:solidFill>
                  <a:schemeClr val="bg1"/>
                </a:solidFill>
                <a:effectLst/>
                <a:latin typeface="Sicoob Sans" panose="020B0503020204030204" pitchFamily="34" charset="0"/>
              </a:rPr>
              <a:t>sit</a:t>
            </a:r>
            <a:r>
              <a:rPr lang="pt-BR" sz="1200" b="0" i="0">
                <a:solidFill>
                  <a:schemeClr val="bg1"/>
                </a:solidFill>
                <a:effectLst/>
                <a:latin typeface="Sicoob Sans" panose="020B0503020204030204" pitchFamily="34" charset="0"/>
              </a:rPr>
              <a:t> amet</a:t>
            </a:r>
            <a:endParaRPr sz="1200">
              <a:solidFill>
                <a:schemeClr val="bg1"/>
              </a:solidFill>
              <a:latin typeface="Sicoob Sans" panose="020B0503020204030204" pitchFamily="34" charset="0"/>
            </a:endParaRPr>
          </a:p>
        </p:txBody>
      </p:sp>
      <p:sp>
        <p:nvSpPr>
          <p:cNvPr id="464" name="Coordinator CO"/>
          <p:cNvSpPr txBox="1"/>
          <p:nvPr/>
        </p:nvSpPr>
        <p:spPr>
          <a:xfrm>
            <a:off x="8412039" y="5318273"/>
            <a:ext cx="2633526"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228600">
              <a:spcBef>
                <a:spcPts val="1000"/>
              </a:spcBef>
              <a:defRPr sz="2400">
                <a:solidFill>
                  <a:srgbClr val="3C3C3A"/>
                </a:solidFill>
                <a:latin typeface="Poppins Regular"/>
                <a:ea typeface="Poppins Regular"/>
                <a:cs typeface="Poppins Regular"/>
                <a:sym typeface="Poppins Regular"/>
              </a:defRPr>
            </a:pPr>
            <a:r>
              <a:rPr lang="pt-BR" sz="1200" b="0" i="0" err="1">
                <a:solidFill>
                  <a:schemeClr val="bg1"/>
                </a:solidFill>
                <a:effectLst/>
                <a:latin typeface="Sicoob Sans" panose="020B0503020204030204" pitchFamily="34" charset="0"/>
              </a:rPr>
              <a:t>Lorem</a:t>
            </a:r>
            <a:r>
              <a:rPr lang="pt-BR" sz="1200" b="0" i="0">
                <a:solidFill>
                  <a:schemeClr val="bg1"/>
                </a:solidFill>
                <a:effectLst/>
                <a:latin typeface="Sicoob Sans" panose="020B0503020204030204" pitchFamily="34" charset="0"/>
              </a:rPr>
              <a:t> ipsum dolor </a:t>
            </a:r>
            <a:r>
              <a:rPr lang="pt-BR" sz="1200" b="0" i="0" err="1">
                <a:solidFill>
                  <a:schemeClr val="bg1"/>
                </a:solidFill>
                <a:effectLst/>
                <a:latin typeface="Sicoob Sans" panose="020B0503020204030204" pitchFamily="34" charset="0"/>
              </a:rPr>
              <a:t>sit</a:t>
            </a:r>
            <a:r>
              <a:rPr lang="pt-BR" sz="1200" b="0" i="0">
                <a:solidFill>
                  <a:schemeClr val="bg1"/>
                </a:solidFill>
                <a:effectLst/>
                <a:latin typeface="Sicoob Sans" panose="020B0503020204030204" pitchFamily="34" charset="0"/>
              </a:rPr>
              <a:t> amet</a:t>
            </a:r>
            <a:endParaRPr lang="pt-BR" sz="1200">
              <a:solidFill>
                <a:schemeClr val="bg1"/>
              </a:solidFill>
              <a:latin typeface="Sicoob Sans" panose="020B0503020204030204" pitchFamily="34" charset="0"/>
              <a:ea typeface="Poppins SemiBold"/>
              <a:cs typeface="Poppins SemiBold"/>
              <a:sym typeface="Poppins SemiBold"/>
            </a:endParaRPr>
          </a:p>
        </p:txBody>
      </p:sp>
      <p:pic>
        <p:nvPicPr>
          <p:cNvPr id="2" name="Gráfico 1">
            <a:extLst>
              <a:ext uri="{FF2B5EF4-FFF2-40B4-BE49-F238E27FC236}">
                <a16:creationId xmlns:a16="http://schemas.microsoft.com/office/drawing/2014/main" id="{FF43D99A-2AA2-E9C4-64B8-0261D592D1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sp>
        <p:nvSpPr>
          <p:cNvPr id="3" name="Thinking-Oriented Roles">
            <a:extLst>
              <a:ext uri="{FF2B5EF4-FFF2-40B4-BE49-F238E27FC236}">
                <a16:creationId xmlns:a16="http://schemas.microsoft.com/office/drawing/2014/main" id="{E5CEBDB5-CB61-E6F2-5829-1D62D49DD772}"/>
              </a:ext>
            </a:extLst>
          </p:cNvPr>
          <p:cNvSpPr txBox="1"/>
          <p:nvPr/>
        </p:nvSpPr>
        <p:spPr>
          <a:xfrm>
            <a:off x="4783478" y="3261500"/>
            <a:ext cx="2633526"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457200">
              <a:spcBef>
                <a:spcPts val="2000"/>
              </a:spcBef>
              <a:defRPr sz="2400">
                <a:solidFill>
                  <a:srgbClr val="F8F6F1"/>
                </a:solidFill>
                <a:latin typeface="Poppins Regular"/>
                <a:ea typeface="Poppins Regular"/>
                <a:cs typeface="Poppins Regular"/>
                <a:sym typeface="Poppins Regular"/>
              </a:defRPr>
            </a:lvl1pPr>
          </a:lstStyle>
          <a:p>
            <a:r>
              <a:rPr lang="da-DK" sz="1600" b="1" i="0">
                <a:solidFill>
                  <a:schemeClr val="bg1"/>
                </a:solidFill>
                <a:effectLst/>
                <a:latin typeface="Sicoob Sans" panose="020B0503020204030204" pitchFamily="34" charset="0"/>
              </a:rPr>
              <a:t>Lorem ipsum dolor sit amet</a:t>
            </a:r>
            <a:endParaRPr lang="da-DK" sz="1600" b="1">
              <a:solidFill>
                <a:schemeClr val="bg1"/>
              </a:solidFill>
              <a:latin typeface="Sicoob Sans" panose="020B0503020204030204" pitchFamily="34" charset="0"/>
            </a:endParaRPr>
          </a:p>
        </p:txBody>
      </p:sp>
      <p:sp>
        <p:nvSpPr>
          <p:cNvPr id="4" name="Thinking-Oriented Roles">
            <a:extLst>
              <a:ext uri="{FF2B5EF4-FFF2-40B4-BE49-F238E27FC236}">
                <a16:creationId xmlns:a16="http://schemas.microsoft.com/office/drawing/2014/main" id="{31368585-D84B-8503-84A1-4D34BCED3015}"/>
              </a:ext>
            </a:extLst>
          </p:cNvPr>
          <p:cNvSpPr txBox="1"/>
          <p:nvPr/>
        </p:nvSpPr>
        <p:spPr>
          <a:xfrm>
            <a:off x="8412039" y="3261500"/>
            <a:ext cx="2633526" cy="297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defTabSz="457200">
              <a:spcBef>
                <a:spcPts val="2000"/>
              </a:spcBef>
              <a:defRPr sz="2400">
                <a:solidFill>
                  <a:srgbClr val="F8F6F1"/>
                </a:solidFill>
                <a:latin typeface="Poppins Regular"/>
                <a:ea typeface="Poppins Regular"/>
                <a:cs typeface="Poppins Regular"/>
                <a:sym typeface="Poppins Regular"/>
              </a:defRPr>
            </a:lvl1pPr>
          </a:lstStyle>
          <a:p>
            <a:r>
              <a:rPr lang="da-DK" sz="1600" b="1" i="0">
                <a:solidFill>
                  <a:schemeClr val="bg1"/>
                </a:solidFill>
                <a:effectLst/>
                <a:latin typeface="Sicoob Sans" panose="020B0503020204030204" pitchFamily="34" charset="0"/>
              </a:rPr>
              <a:t>Lorem ipsum dolor sit amet</a:t>
            </a:r>
            <a:endParaRPr lang="da-DK" sz="1600" b="1">
              <a:solidFill>
                <a:schemeClr val="bg1"/>
              </a:solidFill>
              <a:latin typeface="Sicoob Sans" panose="020B0503020204030204" pitchFamily="34" charset="0"/>
            </a:endParaRPr>
          </a:p>
        </p:txBody>
      </p:sp>
      <p:pic>
        <p:nvPicPr>
          <p:cNvPr id="8" name="Gráfico 7">
            <a:extLst>
              <a:ext uri="{FF2B5EF4-FFF2-40B4-BE49-F238E27FC236}">
                <a16:creationId xmlns:a16="http://schemas.microsoft.com/office/drawing/2014/main" id="{CAE55678-8DEE-26B9-6920-B6119AC365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71492" y="2897442"/>
            <a:ext cx="314620" cy="297884"/>
          </a:xfrm>
          <a:prstGeom prst="rect">
            <a:avLst/>
          </a:prstGeom>
        </p:spPr>
      </p:pic>
      <p:pic>
        <p:nvPicPr>
          <p:cNvPr id="10" name="Gráfico 9">
            <a:extLst>
              <a:ext uri="{FF2B5EF4-FFF2-40B4-BE49-F238E27FC236}">
                <a16:creationId xmlns:a16="http://schemas.microsoft.com/office/drawing/2014/main" id="{D395C2A8-7193-DC31-C81A-47261AE7BD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43488" y="2912795"/>
            <a:ext cx="313506" cy="313506"/>
          </a:xfrm>
          <a:prstGeom prst="rect">
            <a:avLst/>
          </a:prstGeom>
        </p:spPr>
      </p:pic>
      <p:pic>
        <p:nvPicPr>
          <p:cNvPr id="12" name="Gráfico 11">
            <a:extLst>
              <a:ext uri="{FF2B5EF4-FFF2-40B4-BE49-F238E27FC236}">
                <a16:creationId xmlns:a16="http://schemas.microsoft.com/office/drawing/2014/main" id="{049EFA8F-0D38-4D19-A619-FC9AB06ABC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22922" y="2912795"/>
            <a:ext cx="297517" cy="29751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8DDA0-D6C5-E0B7-0E5E-C83A47BED6D5}"/>
            </a:ext>
          </a:extLst>
        </p:cNvPr>
        <p:cNvGrpSpPr/>
        <p:nvPr/>
      </p:nvGrpSpPr>
      <p:grpSpPr>
        <a:xfrm>
          <a:off x="0" y="0"/>
          <a:ext cx="0" cy="0"/>
          <a:chOff x="0" y="0"/>
          <a:chExt cx="0" cy="0"/>
        </a:xfrm>
      </p:grpSpPr>
      <p:sp>
        <p:nvSpPr>
          <p:cNvPr id="589" name="Slide Number">
            <a:extLst>
              <a:ext uri="{FF2B5EF4-FFF2-40B4-BE49-F238E27FC236}">
                <a16:creationId xmlns:a16="http://schemas.microsoft.com/office/drawing/2014/main" id="{00F8DAF6-4A1A-33ED-32C3-8BE832FDB757}"/>
              </a:ext>
            </a:extLst>
          </p:cNvP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21</a:t>
            </a:fld>
            <a:endParaRPr/>
          </a:p>
        </p:txBody>
      </p:sp>
      <p:pic>
        <p:nvPicPr>
          <p:cNvPr id="2" name="Gráfico 1">
            <a:extLst>
              <a:ext uri="{FF2B5EF4-FFF2-40B4-BE49-F238E27FC236}">
                <a16:creationId xmlns:a16="http://schemas.microsoft.com/office/drawing/2014/main" id="{96601DAD-C2DC-F825-DB86-C366946E39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6179236"/>
            <a:ext cx="397522" cy="354228"/>
          </a:xfrm>
          <a:prstGeom prst="rect">
            <a:avLst/>
          </a:prstGeom>
        </p:spPr>
      </p:pic>
      <p:sp>
        <p:nvSpPr>
          <p:cNvPr id="677" name="Teamwork">
            <a:extLst>
              <a:ext uri="{FF2B5EF4-FFF2-40B4-BE49-F238E27FC236}">
                <a16:creationId xmlns:a16="http://schemas.microsoft.com/office/drawing/2014/main" id="{F9296230-86C5-F21E-D18E-6B9673D3EFCC}"/>
              </a:ext>
            </a:extLst>
          </p:cNvPr>
          <p:cNvSpPr txBox="1"/>
          <p:nvPr/>
        </p:nvSpPr>
        <p:spPr>
          <a:xfrm>
            <a:off x="9332267" y="197143"/>
            <a:ext cx="2650620" cy="1159292"/>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solidFill>
                  <a:srgbClr val="003641"/>
                </a:solidFill>
                <a:latin typeface="Sicoob Sans" panose="020B0503020204030204" pitchFamily="34" charset="0"/>
              </a:rPr>
              <a:t>+ + + + + + + + + + + + + + + + + + + + + + + + + +</a:t>
            </a:r>
            <a:endParaRPr sz="2400" dirty="0">
              <a:solidFill>
                <a:srgbClr val="003641"/>
              </a:solidFill>
              <a:latin typeface="Sicoob Sans" panose="020B0503020204030204" pitchFamily="34" charset="0"/>
            </a:endParaRPr>
          </a:p>
        </p:txBody>
      </p:sp>
      <p:sp>
        <p:nvSpPr>
          <p:cNvPr id="678" name="Teamwork">
            <a:extLst>
              <a:ext uri="{FF2B5EF4-FFF2-40B4-BE49-F238E27FC236}">
                <a16:creationId xmlns:a16="http://schemas.microsoft.com/office/drawing/2014/main" id="{97C679DF-0AF7-2D33-E62B-72C68B54B46E}"/>
              </a:ext>
            </a:extLst>
          </p:cNvPr>
          <p:cNvSpPr txBox="1"/>
          <p:nvPr/>
        </p:nvSpPr>
        <p:spPr>
          <a:xfrm>
            <a:off x="4172" y="4650612"/>
            <a:ext cx="561900" cy="152862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solidFill>
                  <a:srgbClr val="003641"/>
                </a:solidFill>
                <a:latin typeface="Sicoob Sans" panose="020B0503020204030204" pitchFamily="34" charset="0"/>
              </a:rPr>
              <a:t>+ + + + + + + +</a:t>
            </a:r>
            <a:endParaRPr sz="2400" dirty="0">
              <a:solidFill>
                <a:srgbClr val="003641"/>
              </a:solidFill>
              <a:latin typeface="Sicoob Sans" panose="020B0503020204030204" pitchFamily="34" charset="0"/>
            </a:endParaRPr>
          </a:p>
        </p:txBody>
      </p:sp>
      <p:grpSp>
        <p:nvGrpSpPr>
          <p:cNvPr id="694" name="Agrupar 693">
            <a:extLst>
              <a:ext uri="{FF2B5EF4-FFF2-40B4-BE49-F238E27FC236}">
                <a16:creationId xmlns:a16="http://schemas.microsoft.com/office/drawing/2014/main" id="{97B797DF-933E-6E68-472C-6CE745561306}"/>
              </a:ext>
            </a:extLst>
          </p:cNvPr>
          <p:cNvGrpSpPr/>
          <p:nvPr/>
        </p:nvGrpSpPr>
        <p:grpSpPr>
          <a:xfrm>
            <a:off x="862390" y="2329546"/>
            <a:ext cx="10467221" cy="3404386"/>
            <a:chOff x="862390" y="2065254"/>
            <a:chExt cx="10467221" cy="3404386"/>
          </a:xfrm>
        </p:grpSpPr>
        <p:grpSp>
          <p:nvGrpSpPr>
            <p:cNvPr id="674" name="Agrupar 673">
              <a:extLst>
                <a:ext uri="{FF2B5EF4-FFF2-40B4-BE49-F238E27FC236}">
                  <a16:creationId xmlns:a16="http://schemas.microsoft.com/office/drawing/2014/main" id="{648DC42A-2119-0407-4ADF-52B44F2C5C5F}"/>
                </a:ext>
              </a:extLst>
            </p:cNvPr>
            <p:cNvGrpSpPr/>
            <p:nvPr/>
          </p:nvGrpSpPr>
          <p:grpSpPr>
            <a:xfrm>
              <a:off x="1036961" y="3729112"/>
              <a:ext cx="10118719" cy="79248"/>
              <a:chOff x="1036961" y="3729112"/>
              <a:chExt cx="10118719" cy="79248"/>
            </a:xfrm>
          </p:grpSpPr>
          <p:sp>
            <p:nvSpPr>
              <p:cNvPr id="664" name="Elipse 663">
                <a:extLst>
                  <a:ext uri="{FF2B5EF4-FFF2-40B4-BE49-F238E27FC236}">
                    <a16:creationId xmlns:a16="http://schemas.microsoft.com/office/drawing/2014/main" id="{836A191E-B19D-0B8B-C52D-6788528B1D15}"/>
                  </a:ext>
                </a:extLst>
              </p:cNvPr>
              <p:cNvSpPr/>
              <p:nvPr/>
            </p:nvSpPr>
            <p:spPr>
              <a:xfrm>
                <a:off x="1036961" y="3729112"/>
                <a:ext cx="79248" cy="79248"/>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666" name="Conector de Seta Reta 665">
                <a:extLst>
                  <a:ext uri="{FF2B5EF4-FFF2-40B4-BE49-F238E27FC236}">
                    <a16:creationId xmlns:a16="http://schemas.microsoft.com/office/drawing/2014/main" id="{0EF51682-AF3E-093A-0A3D-198F81F90B03}"/>
                  </a:ext>
                </a:extLst>
              </p:cNvPr>
              <p:cNvCxnSpPr>
                <a:cxnSpLocks/>
              </p:cNvCxnSpPr>
              <p:nvPr/>
            </p:nvCxnSpPr>
            <p:spPr>
              <a:xfrm>
                <a:off x="1116209" y="3768736"/>
                <a:ext cx="10039471" cy="0"/>
              </a:xfrm>
              <a:prstGeom prst="straightConnector1">
                <a:avLst/>
              </a:prstGeom>
              <a:ln w="127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8" name="Rectangle">
              <a:extLst>
                <a:ext uri="{FF2B5EF4-FFF2-40B4-BE49-F238E27FC236}">
                  <a16:creationId xmlns:a16="http://schemas.microsoft.com/office/drawing/2014/main" id="{75202FD7-B51E-9B75-0430-B39887A3DC9D}"/>
                </a:ext>
              </a:extLst>
            </p:cNvPr>
            <p:cNvSpPr/>
            <p:nvPr/>
          </p:nvSpPr>
          <p:spPr>
            <a:xfrm>
              <a:off x="1537302" y="3595484"/>
              <a:ext cx="589280" cy="355423"/>
            </a:xfrm>
            <a:prstGeom prst="round2DiagRect">
              <a:avLst/>
            </a:prstGeom>
            <a:solidFill>
              <a:srgbClr val="00AE9D"/>
            </a:solidFill>
            <a:ln w="12700">
              <a:miter lim="400000"/>
            </a:ln>
          </p:spPr>
          <p:txBody>
            <a:bodyPr lIns="0" tIns="0" rIns="0" bIns="0" anchor="ctr"/>
            <a:lstStyle/>
            <a:p>
              <a:pPr algn="ctr" defTabSz="764352">
                <a:defRPr sz="5400">
                  <a:solidFill>
                    <a:srgbClr val="FFFFFF"/>
                  </a:solidFill>
                  <a:latin typeface="+mn-lt"/>
                  <a:ea typeface="+mn-ea"/>
                  <a:cs typeface="+mn-cs"/>
                  <a:sym typeface="Poppins Medium"/>
                </a:defRPr>
              </a:pPr>
              <a:r>
                <a:rPr lang="pt-BR" sz="1400" dirty="0">
                  <a:solidFill>
                    <a:schemeClr val="bg1"/>
                  </a:solidFill>
                  <a:latin typeface="Sicoob Sans bold" panose="020B0803020204030204" pitchFamily="34" charset="0"/>
                </a:rPr>
                <a:t>Jan</a:t>
              </a:r>
              <a:endParaRPr sz="1400" dirty="0">
                <a:solidFill>
                  <a:schemeClr val="bg1"/>
                </a:solidFill>
                <a:latin typeface="Sicoob Sans bold" panose="020B0803020204030204" pitchFamily="34" charset="0"/>
              </a:endParaRPr>
            </a:p>
          </p:txBody>
        </p:sp>
        <p:cxnSp>
          <p:nvCxnSpPr>
            <p:cNvPr id="21" name="Conector reto 20">
              <a:extLst>
                <a:ext uri="{FF2B5EF4-FFF2-40B4-BE49-F238E27FC236}">
                  <a16:creationId xmlns:a16="http://schemas.microsoft.com/office/drawing/2014/main" id="{B3DFD77B-7546-DDD8-D425-9E02C342BD20}"/>
                </a:ext>
              </a:extLst>
            </p:cNvPr>
            <p:cNvCxnSpPr>
              <a:cxnSpLocks/>
              <a:stCxn id="8" idx="1"/>
              <a:endCxn id="22" idx="0"/>
            </p:cNvCxnSpPr>
            <p:nvPr/>
          </p:nvCxnSpPr>
          <p:spPr>
            <a:xfrm>
              <a:off x="1831942" y="3950907"/>
              <a:ext cx="0" cy="799913"/>
            </a:xfrm>
            <a:prstGeom prst="line">
              <a:avLst/>
            </a:prstGeom>
            <a:ln w="19050">
              <a:solidFill>
                <a:srgbClr val="003641"/>
              </a:solidFill>
              <a:prstDash val="sysDot"/>
            </a:ln>
          </p:spPr>
          <p:style>
            <a:lnRef idx="1">
              <a:schemeClr val="accent1"/>
            </a:lnRef>
            <a:fillRef idx="0">
              <a:schemeClr val="accent1"/>
            </a:fillRef>
            <a:effectRef idx="0">
              <a:schemeClr val="accent1"/>
            </a:effectRef>
            <a:fontRef idx="minor">
              <a:schemeClr val="tx1"/>
            </a:fontRef>
          </p:style>
        </p:cxnSp>
        <p:sp>
          <p:nvSpPr>
            <p:cNvPr id="22" name="Elipse 21">
              <a:extLst>
                <a:ext uri="{FF2B5EF4-FFF2-40B4-BE49-F238E27FC236}">
                  <a16:creationId xmlns:a16="http://schemas.microsoft.com/office/drawing/2014/main" id="{64DC48E4-0C2D-71C3-7ADB-0E267C2E2A1D}"/>
                </a:ext>
              </a:extLst>
            </p:cNvPr>
            <p:cNvSpPr/>
            <p:nvPr/>
          </p:nvSpPr>
          <p:spPr>
            <a:xfrm>
              <a:off x="1472532" y="4750820"/>
              <a:ext cx="718820" cy="718820"/>
            </a:xfrm>
            <a:prstGeom prst="ellipse">
              <a:avLst/>
            </a:prstGeom>
            <a:solidFill>
              <a:srgbClr val="00AE9D"/>
            </a:solidFill>
            <a:ln w="2857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Rectangle">
              <a:extLst>
                <a:ext uri="{FF2B5EF4-FFF2-40B4-BE49-F238E27FC236}">
                  <a16:creationId xmlns:a16="http://schemas.microsoft.com/office/drawing/2014/main" id="{CC846C51-0ADA-8D45-D11B-51267D3C7C44}"/>
                </a:ext>
              </a:extLst>
            </p:cNvPr>
            <p:cNvSpPr/>
            <p:nvPr/>
          </p:nvSpPr>
          <p:spPr>
            <a:xfrm>
              <a:off x="3234407" y="3595484"/>
              <a:ext cx="589280" cy="355423"/>
            </a:xfrm>
            <a:prstGeom prst="round2DiagRect">
              <a:avLst/>
            </a:prstGeom>
            <a:solidFill>
              <a:srgbClr val="18B086"/>
            </a:solidFill>
            <a:ln w="12700">
              <a:miter lim="400000"/>
            </a:ln>
          </p:spPr>
          <p:txBody>
            <a:bodyPr lIns="0" tIns="0" rIns="0" bIns="0" anchor="ctr"/>
            <a:lstStyle/>
            <a:p>
              <a:pPr algn="ctr" defTabSz="764352">
                <a:defRPr sz="5400">
                  <a:solidFill>
                    <a:srgbClr val="FFFFFF"/>
                  </a:solidFill>
                  <a:latin typeface="+mn-lt"/>
                  <a:ea typeface="+mn-ea"/>
                  <a:cs typeface="+mn-cs"/>
                  <a:sym typeface="Poppins Medium"/>
                </a:defRPr>
              </a:pPr>
              <a:r>
                <a:rPr lang="pt-BR" sz="1400" dirty="0" err="1">
                  <a:solidFill>
                    <a:schemeClr val="bg1"/>
                  </a:solidFill>
                  <a:latin typeface="Sicoob Sans bold" panose="020B0803020204030204" pitchFamily="34" charset="0"/>
                </a:rPr>
                <a:t>Fev</a:t>
              </a:r>
              <a:endParaRPr lang="pt-BR" sz="1400" dirty="0">
                <a:solidFill>
                  <a:schemeClr val="bg1"/>
                </a:solidFill>
                <a:latin typeface="Sicoob Sans bold" panose="020B0803020204030204" pitchFamily="34" charset="0"/>
              </a:endParaRPr>
            </a:p>
          </p:txBody>
        </p:sp>
        <p:cxnSp>
          <p:nvCxnSpPr>
            <p:cNvPr id="52" name="Conector reto 51">
              <a:extLst>
                <a:ext uri="{FF2B5EF4-FFF2-40B4-BE49-F238E27FC236}">
                  <a16:creationId xmlns:a16="http://schemas.microsoft.com/office/drawing/2014/main" id="{39EE5451-59A7-22BC-F4CD-B3BF6FD63D8E}"/>
                </a:ext>
              </a:extLst>
            </p:cNvPr>
            <p:cNvCxnSpPr>
              <a:cxnSpLocks/>
              <a:stCxn id="51" idx="3"/>
              <a:endCxn id="53" idx="4"/>
            </p:cNvCxnSpPr>
            <p:nvPr/>
          </p:nvCxnSpPr>
          <p:spPr>
            <a:xfrm flipV="1">
              <a:off x="3529047" y="2784074"/>
              <a:ext cx="0" cy="811410"/>
            </a:xfrm>
            <a:prstGeom prst="line">
              <a:avLst/>
            </a:prstGeom>
            <a:ln w="19050">
              <a:solidFill>
                <a:srgbClr val="003641"/>
              </a:solidFill>
              <a:prstDash val="sysDot"/>
            </a:ln>
          </p:spPr>
          <p:style>
            <a:lnRef idx="1">
              <a:schemeClr val="accent1"/>
            </a:lnRef>
            <a:fillRef idx="0">
              <a:schemeClr val="accent1"/>
            </a:fillRef>
            <a:effectRef idx="0">
              <a:schemeClr val="accent1"/>
            </a:effectRef>
            <a:fontRef idx="minor">
              <a:schemeClr val="tx1"/>
            </a:fontRef>
          </p:style>
        </p:cxnSp>
        <p:sp>
          <p:nvSpPr>
            <p:cNvPr id="53" name="Elipse 52">
              <a:extLst>
                <a:ext uri="{FF2B5EF4-FFF2-40B4-BE49-F238E27FC236}">
                  <a16:creationId xmlns:a16="http://schemas.microsoft.com/office/drawing/2014/main" id="{E6F7920B-8157-97F6-D2F5-5FDCF0AAC079}"/>
                </a:ext>
              </a:extLst>
            </p:cNvPr>
            <p:cNvSpPr/>
            <p:nvPr/>
          </p:nvSpPr>
          <p:spPr>
            <a:xfrm>
              <a:off x="3169637" y="2065254"/>
              <a:ext cx="718820" cy="718820"/>
            </a:xfrm>
            <a:prstGeom prst="ellipse">
              <a:avLst/>
            </a:prstGeom>
            <a:solidFill>
              <a:srgbClr val="18B086"/>
            </a:solidFill>
            <a:ln w="2857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0" name="Thinking-Oriented Roles">
              <a:extLst>
                <a:ext uri="{FF2B5EF4-FFF2-40B4-BE49-F238E27FC236}">
                  <a16:creationId xmlns:a16="http://schemas.microsoft.com/office/drawing/2014/main" id="{0E3F08C7-CCCC-5DD1-00BC-103C4BF76E90}"/>
                </a:ext>
              </a:extLst>
            </p:cNvPr>
            <p:cNvSpPr txBox="1"/>
            <p:nvPr/>
          </p:nvSpPr>
          <p:spPr>
            <a:xfrm>
              <a:off x="2556618" y="4535767"/>
              <a:ext cx="1939103" cy="636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457200">
                <a:spcBef>
                  <a:spcPts val="2000"/>
                </a:spcBef>
                <a:defRPr sz="2400">
                  <a:solidFill>
                    <a:srgbClr val="F8F6F1"/>
                  </a:solidFill>
                  <a:latin typeface="Poppins Regular"/>
                  <a:ea typeface="Poppins Regular"/>
                  <a:cs typeface="Poppins Regular"/>
                  <a:sym typeface="Poppins Regular"/>
                </a:defRPr>
              </a:lvl1pPr>
            </a:lstStyle>
            <a:p>
              <a:pPr algn="ctr">
                <a:spcBef>
                  <a:spcPts val="0"/>
                </a:spcBef>
                <a:spcAft>
                  <a:spcPts val="1200"/>
                </a:spcAft>
              </a:pPr>
              <a:r>
                <a:rPr lang="da-DK" sz="1600" b="1" i="0" dirty="0">
                  <a:solidFill>
                    <a:srgbClr val="18B086"/>
                  </a:solidFill>
                  <a:effectLst/>
                  <a:latin typeface="Sicoob Sans" panose="020B0503020204030204" pitchFamily="34" charset="0"/>
                </a:rPr>
                <a:t>Lorem ipsum</a:t>
              </a:r>
            </a:p>
            <a:p>
              <a:pPr algn="ctr">
                <a:spcBef>
                  <a:spcPts val="0"/>
                </a:spcBef>
                <a:spcAft>
                  <a:spcPts val="600"/>
                </a:spcAft>
              </a:pPr>
              <a:r>
                <a:rPr lang="da-DK" sz="1200" b="0" i="0" dirty="0">
                  <a:solidFill>
                    <a:srgbClr val="003641"/>
                  </a:solidFill>
                  <a:effectLst/>
                  <a:latin typeface="Sicoob Sans" panose="020B0503020204030204" pitchFamily="34" charset="0"/>
                </a:rPr>
                <a:t>Integer placerat fringilla</a:t>
              </a:r>
            </a:p>
          </p:txBody>
        </p:sp>
        <p:sp>
          <p:nvSpPr>
            <p:cNvPr id="63" name="Thinking-Oriented Roles">
              <a:extLst>
                <a:ext uri="{FF2B5EF4-FFF2-40B4-BE49-F238E27FC236}">
                  <a16:creationId xmlns:a16="http://schemas.microsoft.com/office/drawing/2014/main" id="{BFFACBD1-4429-2DB9-412D-EF1AA7BC79D3}"/>
                </a:ext>
              </a:extLst>
            </p:cNvPr>
            <p:cNvSpPr txBox="1"/>
            <p:nvPr/>
          </p:nvSpPr>
          <p:spPr>
            <a:xfrm>
              <a:off x="862390" y="2365634"/>
              <a:ext cx="1939103" cy="636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457200">
                <a:spcBef>
                  <a:spcPts val="2000"/>
                </a:spcBef>
                <a:defRPr sz="2400">
                  <a:solidFill>
                    <a:srgbClr val="F8F6F1"/>
                  </a:solidFill>
                  <a:latin typeface="Poppins Regular"/>
                  <a:ea typeface="Poppins Regular"/>
                  <a:cs typeface="Poppins Regular"/>
                  <a:sym typeface="Poppins Regular"/>
                </a:defRPr>
              </a:lvl1pPr>
            </a:lstStyle>
            <a:p>
              <a:pPr algn="ctr">
                <a:spcBef>
                  <a:spcPts val="0"/>
                </a:spcBef>
                <a:spcAft>
                  <a:spcPts val="1200"/>
                </a:spcAft>
              </a:pPr>
              <a:r>
                <a:rPr lang="da-DK" sz="1600" b="1" i="0" dirty="0">
                  <a:solidFill>
                    <a:srgbClr val="00AE9D"/>
                  </a:solidFill>
                  <a:effectLst/>
                  <a:latin typeface="Sicoob Sans" panose="020B0503020204030204" pitchFamily="34" charset="0"/>
                </a:rPr>
                <a:t>Lorem ipsum</a:t>
              </a:r>
            </a:p>
            <a:p>
              <a:pPr algn="ctr">
                <a:spcBef>
                  <a:spcPts val="0"/>
                </a:spcBef>
                <a:spcAft>
                  <a:spcPts val="600"/>
                </a:spcAft>
              </a:pPr>
              <a:r>
                <a:rPr lang="da-DK" sz="1200" dirty="0">
                  <a:solidFill>
                    <a:srgbClr val="003641"/>
                  </a:solidFill>
                  <a:latin typeface="Sicoob Sans" panose="020B0503020204030204" pitchFamily="34" charset="0"/>
                </a:rPr>
                <a:t>I</a:t>
              </a:r>
              <a:r>
                <a:rPr lang="da-DK" sz="1200" b="0" i="0" dirty="0">
                  <a:solidFill>
                    <a:srgbClr val="003641"/>
                  </a:solidFill>
                  <a:effectLst/>
                  <a:latin typeface="Sicoob Sans" panose="020B0503020204030204" pitchFamily="34" charset="0"/>
                </a:rPr>
                <a:t>nteger placerat fringilla</a:t>
              </a:r>
            </a:p>
          </p:txBody>
        </p:sp>
        <p:sp>
          <p:nvSpPr>
            <p:cNvPr id="642" name="Rectangle">
              <a:extLst>
                <a:ext uri="{FF2B5EF4-FFF2-40B4-BE49-F238E27FC236}">
                  <a16:creationId xmlns:a16="http://schemas.microsoft.com/office/drawing/2014/main" id="{7FCEB917-8F71-A468-CFFC-D9FAE5954E86}"/>
                </a:ext>
              </a:extLst>
            </p:cNvPr>
            <p:cNvSpPr/>
            <p:nvPr/>
          </p:nvSpPr>
          <p:spPr>
            <a:xfrm>
              <a:off x="4956496" y="3595484"/>
              <a:ext cx="589280" cy="355423"/>
            </a:xfrm>
            <a:prstGeom prst="round2DiagRect">
              <a:avLst/>
            </a:prstGeom>
            <a:solidFill>
              <a:srgbClr val="2FB26F"/>
            </a:solidFill>
            <a:ln w="12700">
              <a:miter lim="400000"/>
            </a:ln>
          </p:spPr>
          <p:txBody>
            <a:bodyPr lIns="0" tIns="0" rIns="0" bIns="0" anchor="ctr"/>
            <a:lstStyle/>
            <a:p>
              <a:pPr algn="ctr" defTabSz="764352">
                <a:defRPr sz="5400">
                  <a:solidFill>
                    <a:srgbClr val="FFFFFF"/>
                  </a:solidFill>
                  <a:latin typeface="+mn-lt"/>
                  <a:ea typeface="+mn-ea"/>
                  <a:cs typeface="+mn-cs"/>
                  <a:sym typeface="Poppins Medium"/>
                </a:defRPr>
              </a:pPr>
              <a:r>
                <a:rPr lang="pt-BR" sz="1400" dirty="0">
                  <a:solidFill>
                    <a:schemeClr val="bg1"/>
                  </a:solidFill>
                  <a:latin typeface="Sicoob Sans bold" panose="020B0803020204030204" pitchFamily="34" charset="0"/>
                </a:rPr>
                <a:t>Mar</a:t>
              </a:r>
            </a:p>
          </p:txBody>
        </p:sp>
        <p:cxnSp>
          <p:nvCxnSpPr>
            <p:cNvPr id="643" name="Conector reto 642">
              <a:extLst>
                <a:ext uri="{FF2B5EF4-FFF2-40B4-BE49-F238E27FC236}">
                  <a16:creationId xmlns:a16="http://schemas.microsoft.com/office/drawing/2014/main" id="{162CD3E8-6C6B-0261-8FFD-2B8F230662F2}"/>
                </a:ext>
              </a:extLst>
            </p:cNvPr>
            <p:cNvCxnSpPr>
              <a:cxnSpLocks/>
              <a:stCxn id="642" idx="1"/>
              <a:endCxn id="644" idx="0"/>
            </p:cNvCxnSpPr>
            <p:nvPr/>
          </p:nvCxnSpPr>
          <p:spPr>
            <a:xfrm>
              <a:off x="5251136" y="3950907"/>
              <a:ext cx="0" cy="799913"/>
            </a:xfrm>
            <a:prstGeom prst="line">
              <a:avLst/>
            </a:prstGeom>
            <a:ln w="19050">
              <a:solidFill>
                <a:srgbClr val="003641"/>
              </a:solidFill>
              <a:prstDash val="sysDot"/>
            </a:ln>
          </p:spPr>
          <p:style>
            <a:lnRef idx="1">
              <a:schemeClr val="accent1"/>
            </a:lnRef>
            <a:fillRef idx="0">
              <a:schemeClr val="accent1"/>
            </a:fillRef>
            <a:effectRef idx="0">
              <a:schemeClr val="accent1"/>
            </a:effectRef>
            <a:fontRef idx="minor">
              <a:schemeClr val="tx1"/>
            </a:fontRef>
          </p:style>
        </p:cxnSp>
        <p:sp>
          <p:nvSpPr>
            <p:cNvPr id="644" name="Elipse 643">
              <a:extLst>
                <a:ext uri="{FF2B5EF4-FFF2-40B4-BE49-F238E27FC236}">
                  <a16:creationId xmlns:a16="http://schemas.microsoft.com/office/drawing/2014/main" id="{177C7FCB-DE90-676F-5032-385785720B11}"/>
                </a:ext>
              </a:extLst>
            </p:cNvPr>
            <p:cNvSpPr/>
            <p:nvPr/>
          </p:nvSpPr>
          <p:spPr>
            <a:xfrm>
              <a:off x="4891726" y="4750820"/>
              <a:ext cx="718820" cy="718820"/>
            </a:xfrm>
            <a:prstGeom prst="ellipse">
              <a:avLst/>
            </a:prstGeom>
            <a:solidFill>
              <a:srgbClr val="2FB26F"/>
            </a:solidFill>
            <a:ln w="2857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5" name="Rectangle">
              <a:extLst>
                <a:ext uri="{FF2B5EF4-FFF2-40B4-BE49-F238E27FC236}">
                  <a16:creationId xmlns:a16="http://schemas.microsoft.com/office/drawing/2014/main" id="{4D3D8CFA-EC5C-F5F1-C4FC-967DEA92E33E}"/>
                </a:ext>
              </a:extLst>
            </p:cNvPr>
            <p:cNvSpPr/>
            <p:nvPr/>
          </p:nvSpPr>
          <p:spPr>
            <a:xfrm>
              <a:off x="6653601" y="3595484"/>
              <a:ext cx="589280" cy="355423"/>
            </a:xfrm>
            <a:prstGeom prst="round2DiagRect">
              <a:avLst/>
            </a:prstGeom>
            <a:solidFill>
              <a:srgbClr val="47B358"/>
            </a:solidFill>
            <a:ln w="12700">
              <a:miter lim="400000"/>
            </a:ln>
          </p:spPr>
          <p:txBody>
            <a:bodyPr lIns="0" tIns="0" rIns="0" bIns="0" anchor="ctr"/>
            <a:lstStyle/>
            <a:p>
              <a:pPr algn="ctr" defTabSz="764352">
                <a:defRPr sz="5400">
                  <a:solidFill>
                    <a:srgbClr val="FFFFFF"/>
                  </a:solidFill>
                  <a:latin typeface="+mn-lt"/>
                  <a:ea typeface="+mn-ea"/>
                  <a:cs typeface="+mn-cs"/>
                  <a:sym typeface="Poppins Medium"/>
                </a:defRPr>
              </a:pPr>
              <a:r>
                <a:rPr lang="pt-BR" sz="1400" dirty="0" err="1">
                  <a:solidFill>
                    <a:schemeClr val="bg1"/>
                  </a:solidFill>
                  <a:latin typeface="Sicoob Sans bold" panose="020B0803020204030204" pitchFamily="34" charset="0"/>
                </a:rPr>
                <a:t>Abr</a:t>
              </a:r>
              <a:endParaRPr lang="pt-BR" sz="1400" dirty="0">
                <a:solidFill>
                  <a:schemeClr val="bg1"/>
                </a:solidFill>
                <a:latin typeface="Sicoob Sans bold" panose="020B0803020204030204" pitchFamily="34" charset="0"/>
              </a:endParaRPr>
            </a:p>
          </p:txBody>
        </p:sp>
        <p:cxnSp>
          <p:nvCxnSpPr>
            <p:cNvPr id="646" name="Conector reto 645">
              <a:extLst>
                <a:ext uri="{FF2B5EF4-FFF2-40B4-BE49-F238E27FC236}">
                  <a16:creationId xmlns:a16="http://schemas.microsoft.com/office/drawing/2014/main" id="{3940693C-ED7F-8A63-6E8C-D0B1252469D3}"/>
                </a:ext>
              </a:extLst>
            </p:cNvPr>
            <p:cNvCxnSpPr>
              <a:cxnSpLocks/>
              <a:stCxn id="645" idx="3"/>
              <a:endCxn id="647" idx="4"/>
            </p:cNvCxnSpPr>
            <p:nvPr/>
          </p:nvCxnSpPr>
          <p:spPr>
            <a:xfrm flipV="1">
              <a:off x="6948241" y="2784074"/>
              <a:ext cx="0" cy="811410"/>
            </a:xfrm>
            <a:prstGeom prst="line">
              <a:avLst/>
            </a:prstGeom>
            <a:ln w="19050">
              <a:solidFill>
                <a:srgbClr val="003641"/>
              </a:solidFill>
              <a:prstDash val="sysDot"/>
            </a:ln>
          </p:spPr>
          <p:style>
            <a:lnRef idx="1">
              <a:schemeClr val="accent1"/>
            </a:lnRef>
            <a:fillRef idx="0">
              <a:schemeClr val="accent1"/>
            </a:fillRef>
            <a:effectRef idx="0">
              <a:schemeClr val="accent1"/>
            </a:effectRef>
            <a:fontRef idx="minor">
              <a:schemeClr val="tx1"/>
            </a:fontRef>
          </p:style>
        </p:cxnSp>
        <p:sp>
          <p:nvSpPr>
            <p:cNvPr id="647" name="Elipse 646">
              <a:extLst>
                <a:ext uri="{FF2B5EF4-FFF2-40B4-BE49-F238E27FC236}">
                  <a16:creationId xmlns:a16="http://schemas.microsoft.com/office/drawing/2014/main" id="{D8927A57-F63E-C350-A995-D326485BDF77}"/>
                </a:ext>
              </a:extLst>
            </p:cNvPr>
            <p:cNvSpPr/>
            <p:nvPr/>
          </p:nvSpPr>
          <p:spPr>
            <a:xfrm>
              <a:off x="6588831" y="2065254"/>
              <a:ext cx="718820" cy="718820"/>
            </a:xfrm>
            <a:prstGeom prst="ellipse">
              <a:avLst/>
            </a:prstGeom>
            <a:solidFill>
              <a:srgbClr val="47B358"/>
            </a:solidFill>
            <a:ln w="2857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48" name="Thinking-Oriented Roles">
              <a:extLst>
                <a:ext uri="{FF2B5EF4-FFF2-40B4-BE49-F238E27FC236}">
                  <a16:creationId xmlns:a16="http://schemas.microsoft.com/office/drawing/2014/main" id="{8E145CCD-EEF7-E217-1010-DBB7EAB8507B}"/>
                </a:ext>
              </a:extLst>
            </p:cNvPr>
            <p:cNvSpPr txBox="1"/>
            <p:nvPr/>
          </p:nvSpPr>
          <p:spPr>
            <a:xfrm>
              <a:off x="5975812" y="4535767"/>
              <a:ext cx="1939103" cy="636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457200">
                <a:spcBef>
                  <a:spcPts val="2000"/>
                </a:spcBef>
                <a:defRPr sz="2400">
                  <a:solidFill>
                    <a:srgbClr val="F8F6F1"/>
                  </a:solidFill>
                  <a:latin typeface="Poppins Regular"/>
                  <a:ea typeface="Poppins Regular"/>
                  <a:cs typeface="Poppins Regular"/>
                  <a:sym typeface="Poppins Regular"/>
                </a:defRPr>
              </a:lvl1pPr>
            </a:lstStyle>
            <a:p>
              <a:pPr algn="ctr">
                <a:spcBef>
                  <a:spcPts val="0"/>
                </a:spcBef>
                <a:spcAft>
                  <a:spcPts val="1200"/>
                </a:spcAft>
              </a:pPr>
              <a:r>
                <a:rPr lang="da-DK" sz="1600" b="1" i="0" dirty="0">
                  <a:solidFill>
                    <a:srgbClr val="47B358"/>
                  </a:solidFill>
                  <a:effectLst/>
                  <a:latin typeface="Sicoob Sans" panose="020B0503020204030204" pitchFamily="34" charset="0"/>
                </a:rPr>
                <a:t>Lorem ipsum</a:t>
              </a:r>
            </a:p>
            <a:p>
              <a:pPr algn="ctr">
                <a:spcBef>
                  <a:spcPts val="0"/>
                </a:spcBef>
                <a:spcAft>
                  <a:spcPts val="600"/>
                </a:spcAft>
              </a:pPr>
              <a:r>
                <a:rPr lang="da-DK" sz="1200" b="0" i="0" dirty="0">
                  <a:solidFill>
                    <a:srgbClr val="003641"/>
                  </a:solidFill>
                  <a:effectLst/>
                  <a:latin typeface="Sicoob Sans" panose="020B0503020204030204" pitchFamily="34" charset="0"/>
                </a:rPr>
                <a:t>Integer placerat fringilla</a:t>
              </a:r>
            </a:p>
          </p:txBody>
        </p:sp>
        <p:sp>
          <p:nvSpPr>
            <p:cNvPr id="649" name="Thinking-Oriented Roles">
              <a:extLst>
                <a:ext uri="{FF2B5EF4-FFF2-40B4-BE49-F238E27FC236}">
                  <a16:creationId xmlns:a16="http://schemas.microsoft.com/office/drawing/2014/main" id="{E7E29388-A77E-0EB2-81C4-DE4942A63260}"/>
                </a:ext>
              </a:extLst>
            </p:cNvPr>
            <p:cNvSpPr txBox="1"/>
            <p:nvPr/>
          </p:nvSpPr>
          <p:spPr>
            <a:xfrm>
              <a:off x="4281584" y="2365634"/>
              <a:ext cx="1939103" cy="636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457200">
                <a:spcBef>
                  <a:spcPts val="2000"/>
                </a:spcBef>
                <a:defRPr sz="2400">
                  <a:solidFill>
                    <a:srgbClr val="F8F6F1"/>
                  </a:solidFill>
                  <a:latin typeface="Poppins Regular"/>
                  <a:ea typeface="Poppins Regular"/>
                  <a:cs typeface="Poppins Regular"/>
                  <a:sym typeface="Poppins Regular"/>
                </a:defRPr>
              </a:lvl1pPr>
            </a:lstStyle>
            <a:p>
              <a:pPr algn="ctr">
                <a:spcBef>
                  <a:spcPts val="0"/>
                </a:spcBef>
                <a:spcAft>
                  <a:spcPts val="1200"/>
                </a:spcAft>
              </a:pPr>
              <a:r>
                <a:rPr lang="da-DK" sz="1600" b="1" i="0" dirty="0">
                  <a:solidFill>
                    <a:srgbClr val="2FB26F"/>
                  </a:solidFill>
                  <a:effectLst/>
                  <a:latin typeface="Sicoob Sans" panose="020B0503020204030204" pitchFamily="34" charset="0"/>
                </a:rPr>
                <a:t>Lorem ipsum</a:t>
              </a:r>
            </a:p>
            <a:p>
              <a:pPr algn="ctr">
                <a:spcBef>
                  <a:spcPts val="0"/>
                </a:spcBef>
                <a:spcAft>
                  <a:spcPts val="600"/>
                </a:spcAft>
              </a:pPr>
              <a:r>
                <a:rPr lang="da-DK" sz="1200" b="0" i="0" dirty="0">
                  <a:solidFill>
                    <a:srgbClr val="003641"/>
                  </a:solidFill>
                  <a:effectLst/>
                  <a:latin typeface="Sicoob Sans" panose="020B0503020204030204" pitchFamily="34" charset="0"/>
                </a:rPr>
                <a:t>Integer placerat fringilla</a:t>
              </a:r>
            </a:p>
          </p:txBody>
        </p:sp>
        <p:sp>
          <p:nvSpPr>
            <p:cNvPr id="652" name="Rectangle">
              <a:extLst>
                <a:ext uri="{FF2B5EF4-FFF2-40B4-BE49-F238E27FC236}">
                  <a16:creationId xmlns:a16="http://schemas.microsoft.com/office/drawing/2014/main" id="{6FD94BDC-EA24-385B-8D71-E447E081115D}"/>
                </a:ext>
              </a:extLst>
            </p:cNvPr>
            <p:cNvSpPr/>
            <p:nvPr/>
          </p:nvSpPr>
          <p:spPr>
            <a:xfrm>
              <a:off x="8371192" y="3595484"/>
              <a:ext cx="589280" cy="355423"/>
            </a:xfrm>
            <a:prstGeom prst="round2DiagRect">
              <a:avLst/>
            </a:prstGeom>
            <a:solidFill>
              <a:srgbClr val="5EB541"/>
            </a:solidFill>
            <a:ln w="12700">
              <a:miter lim="400000"/>
            </a:ln>
          </p:spPr>
          <p:txBody>
            <a:bodyPr lIns="0" tIns="0" rIns="0" bIns="0" anchor="ctr"/>
            <a:lstStyle/>
            <a:p>
              <a:pPr algn="ctr" defTabSz="764352">
                <a:defRPr sz="5400">
                  <a:solidFill>
                    <a:srgbClr val="FFFFFF"/>
                  </a:solidFill>
                  <a:latin typeface="+mn-lt"/>
                  <a:ea typeface="+mn-ea"/>
                  <a:cs typeface="+mn-cs"/>
                  <a:sym typeface="Poppins Medium"/>
                </a:defRPr>
              </a:pPr>
              <a:r>
                <a:rPr lang="pt-BR" sz="1400" dirty="0">
                  <a:solidFill>
                    <a:schemeClr val="bg1"/>
                  </a:solidFill>
                  <a:latin typeface="Sicoob Sans bold" panose="020B0803020204030204" pitchFamily="34" charset="0"/>
                </a:rPr>
                <a:t>Mai</a:t>
              </a:r>
            </a:p>
          </p:txBody>
        </p:sp>
        <p:cxnSp>
          <p:nvCxnSpPr>
            <p:cNvPr id="653" name="Conector reto 652">
              <a:extLst>
                <a:ext uri="{FF2B5EF4-FFF2-40B4-BE49-F238E27FC236}">
                  <a16:creationId xmlns:a16="http://schemas.microsoft.com/office/drawing/2014/main" id="{FAA0D337-A6E4-95CA-B440-0FA5D349C66E}"/>
                </a:ext>
              </a:extLst>
            </p:cNvPr>
            <p:cNvCxnSpPr>
              <a:cxnSpLocks/>
              <a:stCxn id="652" idx="1"/>
              <a:endCxn id="654" idx="0"/>
            </p:cNvCxnSpPr>
            <p:nvPr/>
          </p:nvCxnSpPr>
          <p:spPr>
            <a:xfrm>
              <a:off x="8665832" y="3950907"/>
              <a:ext cx="0" cy="799913"/>
            </a:xfrm>
            <a:prstGeom prst="line">
              <a:avLst/>
            </a:prstGeom>
            <a:ln w="19050">
              <a:solidFill>
                <a:srgbClr val="003641"/>
              </a:solidFill>
              <a:prstDash val="sysDot"/>
            </a:ln>
          </p:spPr>
          <p:style>
            <a:lnRef idx="1">
              <a:schemeClr val="accent1"/>
            </a:lnRef>
            <a:fillRef idx="0">
              <a:schemeClr val="accent1"/>
            </a:fillRef>
            <a:effectRef idx="0">
              <a:schemeClr val="accent1"/>
            </a:effectRef>
            <a:fontRef idx="minor">
              <a:schemeClr val="tx1"/>
            </a:fontRef>
          </p:style>
        </p:cxnSp>
        <p:sp>
          <p:nvSpPr>
            <p:cNvPr id="654" name="Elipse 653">
              <a:extLst>
                <a:ext uri="{FF2B5EF4-FFF2-40B4-BE49-F238E27FC236}">
                  <a16:creationId xmlns:a16="http://schemas.microsoft.com/office/drawing/2014/main" id="{FDDD998C-94F0-B07B-2C44-E1DA210C7286}"/>
                </a:ext>
              </a:extLst>
            </p:cNvPr>
            <p:cNvSpPr/>
            <p:nvPr/>
          </p:nvSpPr>
          <p:spPr>
            <a:xfrm>
              <a:off x="8306422" y="4750820"/>
              <a:ext cx="718820" cy="718820"/>
            </a:xfrm>
            <a:prstGeom prst="ellipse">
              <a:avLst/>
            </a:prstGeom>
            <a:solidFill>
              <a:srgbClr val="5EB541"/>
            </a:solidFill>
            <a:ln w="2857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5" name="Rectangle">
              <a:extLst>
                <a:ext uri="{FF2B5EF4-FFF2-40B4-BE49-F238E27FC236}">
                  <a16:creationId xmlns:a16="http://schemas.microsoft.com/office/drawing/2014/main" id="{81A5888A-176A-AD85-8DD0-D296E63D36A2}"/>
                </a:ext>
              </a:extLst>
            </p:cNvPr>
            <p:cNvSpPr/>
            <p:nvPr/>
          </p:nvSpPr>
          <p:spPr>
            <a:xfrm>
              <a:off x="10068297" y="3595484"/>
              <a:ext cx="589280" cy="355423"/>
            </a:xfrm>
            <a:prstGeom prst="round2DiagRect">
              <a:avLst/>
            </a:prstGeom>
            <a:solidFill>
              <a:srgbClr val="76B72A"/>
            </a:solidFill>
            <a:ln w="12700">
              <a:miter lim="400000"/>
            </a:ln>
          </p:spPr>
          <p:txBody>
            <a:bodyPr lIns="0" tIns="0" rIns="0" bIns="0" anchor="ctr"/>
            <a:lstStyle/>
            <a:p>
              <a:pPr algn="ctr" defTabSz="764352">
                <a:defRPr sz="5400">
                  <a:solidFill>
                    <a:srgbClr val="FFFFFF"/>
                  </a:solidFill>
                  <a:latin typeface="+mn-lt"/>
                  <a:ea typeface="+mn-ea"/>
                  <a:cs typeface="+mn-cs"/>
                  <a:sym typeface="Poppins Medium"/>
                </a:defRPr>
              </a:pPr>
              <a:r>
                <a:rPr lang="pt-BR" sz="1400" dirty="0" err="1">
                  <a:solidFill>
                    <a:schemeClr val="bg1"/>
                  </a:solidFill>
                  <a:latin typeface="Sicoob Sans bold" panose="020B0803020204030204" pitchFamily="34" charset="0"/>
                </a:rPr>
                <a:t>Jun</a:t>
              </a:r>
              <a:endParaRPr lang="pt-BR" sz="1400" dirty="0">
                <a:solidFill>
                  <a:schemeClr val="bg1"/>
                </a:solidFill>
                <a:latin typeface="Sicoob Sans bold" panose="020B0803020204030204" pitchFamily="34" charset="0"/>
              </a:endParaRPr>
            </a:p>
          </p:txBody>
        </p:sp>
        <p:cxnSp>
          <p:nvCxnSpPr>
            <p:cNvPr id="656" name="Conector reto 655">
              <a:extLst>
                <a:ext uri="{FF2B5EF4-FFF2-40B4-BE49-F238E27FC236}">
                  <a16:creationId xmlns:a16="http://schemas.microsoft.com/office/drawing/2014/main" id="{1ABE35CB-A614-A421-9689-AE4580341B0A}"/>
                </a:ext>
              </a:extLst>
            </p:cNvPr>
            <p:cNvCxnSpPr>
              <a:cxnSpLocks/>
              <a:stCxn id="655" idx="3"/>
              <a:endCxn id="657" idx="4"/>
            </p:cNvCxnSpPr>
            <p:nvPr/>
          </p:nvCxnSpPr>
          <p:spPr>
            <a:xfrm flipV="1">
              <a:off x="10362937" y="2784074"/>
              <a:ext cx="0" cy="811410"/>
            </a:xfrm>
            <a:prstGeom prst="line">
              <a:avLst/>
            </a:prstGeom>
            <a:ln w="19050">
              <a:solidFill>
                <a:srgbClr val="003641"/>
              </a:solidFill>
              <a:prstDash val="sysDot"/>
            </a:ln>
          </p:spPr>
          <p:style>
            <a:lnRef idx="1">
              <a:schemeClr val="accent1"/>
            </a:lnRef>
            <a:fillRef idx="0">
              <a:schemeClr val="accent1"/>
            </a:fillRef>
            <a:effectRef idx="0">
              <a:schemeClr val="accent1"/>
            </a:effectRef>
            <a:fontRef idx="minor">
              <a:schemeClr val="tx1"/>
            </a:fontRef>
          </p:style>
        </p:cxnSp>
        <p:sp>
          <p:nvSpPr>
            <p:cNvPr id="657" name="Elipse 656">
              <a:extLst>
                <a:ext uri="{FF2B5EF4-FFF2-40B4-BE49-F238E27FC236}">
                  <a16:creationId xmlns:a16="http://schemas.microsoft.com/office/drawing/2014/main" id="{781C2E65-B930-27C2-21E5-90955F5F9ABF}"/>
                </a:ext>
              </a:extLst>
            </p:cNvPr>
            <p:cNvSpPr/>
            <p:nvPr/>
          </p:nvSpPr>
          <p:spPr>
            <a:xfrm>
              <a:off x="10003527" y="2065254"/>
              <a:ext cx="718820" cy="718820"/>
            </a:xfrm>
            <a:prstGeom prst="ellipse">
              <a:avLst/>
            </a:prstGeom>
            <a:solidFill>
              <a:srgbClr val="76B72A"/>
            </a:solidFill>
            <a:ln w="28575">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58" name="Thinking-Oriented Roles">
              <a:extLst>
                <a:ext uri="{FF2B5EF4-FFF2-40B4-BE49-F238E27FC236}">
                  <a16:creationId xmlns:a16="http://schemas.microsoft.com/office/drawing/2014/main" id="{0C181E44-19F9-6E36-7636-E3E5F9D1D7C2}"/>
                </a:ext>
              </a:extLst>
            </p:cNvPr>
            <p:cNvSpPr txBox="1"/>
            <p:nvPr/>
          </p:nvSpPr>
          <p:spPr>
            <a:xfrm>
              <a:off x="9390508" y="4535767"/>
              <a:ext cx="1939103" cy="636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457200">
                <a:spcBef>
                  <a:spcPts val="2000"/>
                </a:spcBef>
                <a:defRPr sz="2400">
                  <a:solidFill>
                    <a:srgbClr val="F8F6F1"/>
                  </a:solidFill>
                  <a:latin typeface="Poppins Regular"/>
                  <a:ea typeface="Poppins Regular"/>
                  <a:cs typeface="Poppins Regular"/>
                  <a:sym typeface="Poppins Regular"/>
                </a:defRPr>
              </a:lvl1pPr>
            </a:lstStyle>
            <a:p>
              <a:pPr algn="ctr">
                <a:spcBef>
                  <a:spcPts val="0"/>
                </a:spcBef>
                <a:spcAft>
                  <a:spcPts val="1200"/>
                </a:spcAft>
              </a:pPr>
              <a:r>
                <a:rPr lang="da-DK" sz="1600" b="1" i="0" dirty="0">
                  <a:solidFill>
                    <a:srgbClr val="76B72A"/>
                  </a:solidFill>
                  <a:effectLst/>
                  <a:latin typeface="Sicoob Sans" panose="020B0503020204030204" pitchFamily="34" charset="0"/>
                </a:rPr>
                <a:t>Lorem ipsum</a:t>
              </a:r>
            </a:p>
            <a:p>
              <a:pPr algn="ctr">
                <a:spcBef>
                  <a:spcPts val="0"/>
                </a:spcBef>
                <a:spcAft>
                  <a:spcPts val="600"/>
                </a:spcAft>
              </a:pPr>
              <a:r>
                <a:rPr lang="da-DK" sz="1200" b="0" i="0" dirty="0">
                  <a:solidFill>
                    <a:srgbClr val="003641"/>
                  </a:solidFill>
                  <a:effectLst/>
                  <a:latin typeface="Sicoob Sans" panose="020B0503020204030204" pitchFamily="34" charset="0"/>
                </a:rPr>
                <a:t>Integer placerat fringilla</a:t>
              </a:r>
            </a:p>
          </p:txBody>
        </p:sp>
        <p:sp>
          <p:nvSpPr>
            <p:cNvPr id="659" name="Thinking-Oriented Roles">
              <a:extLst>
                <a:ext uri="{FF2B5EF4-FFF2-40B4-BE49-F238E27FC236}">
                  <a16:creationId xmlns:a16="http://schemas.microsoft.com/office/drawing/2014/main" id="{91BF1AC5-124C-FD6C-BAC9-E2A1E57A4D06}"/>
                </a:ext>
              </a:extLst>
            </p:cNvPr>
            <p:cNvSpPr txBox="1"/>
            <p:nvPr/>
          </p:nvSpPr>
          <p:spPr>
            <a:xfrm>
              <a:off x="7696280" y="2365634"/>
              <a:ext cx="1939103" cy="636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defTabSz="457200">
                <a:spcBef>
                  <a:spcPts val="2000"/>
                </a:spcBef>
                <a:defRPr sz="2400">
                  <a:solidFill>
                    <a:srgbClr val="F8F6F1"/>
                  </a:solidFill>
                  <a:latin typeface="Poppins Regular"/>
                  <a:ea typeface="Poppins Regular"/>
                  <a:cs typeface="Poppins Regular"/>
                  <a:sym typeface="Poppins Regular"/>
                </a:defRPr>
              </a:lvl1pPr>
            </a:lstStyle>
            <a:p>
              <a:pPr algn="ctr">
                <a:spcBef>
                  <a:spcPts val="0"/>
                </a:spcBef>
                <a:spcAft>
                  <a:spcPts val="1200"/>
                </a:spcAft>
              </a:pPr>
              <a:r>
                <a:rPr lang="da-DK" sz="1600" b="1" i="0" dirty="0">
                  <a:solidFill>
                    <a:srgbClr val="5EB541"/>
                  </a:solidFill>
                  <a:effectLst/>
                  <a:latin typeface="Sicoob Sans" panose="020B0503020204030204" pitchFamily="34" charset="0"/>
                </a:rPr>
                <a:t>Lorem ipsum</a:t>
              </a:r>
            </a:p>
            <a:p>
              <a:pPr algn="ctr">
                <a:spcBef>
                  <a:spcPts val="0"/>
                </a:spcBef>
                <a:spcAft>
                  <a:spcPts val="600"/>
                </a:spcAft>
              </a:pPr>
              <a:r>
                <a:rPr lang="da-DK" sz="1200" b="0" i="0" dirty="0">
                  <a:solidFill>
                    <a:srgbClr val="003641"/>
                  </a:solidFill>
                  <a:effectLst/>
                  <a:latin typeface="Sicoob Sans" panose="020B0503020204030204" pitchFamily="34" charset="0"/>
                </a:rPr>
                <a:t>Integer placerat fringilla</a:t>
              </a:r>
            </a:p>
          </p:txBody>
        </p:sp>
        <p:pic>
          <p:nvPicPr>
            <p:cNvPr id="679" name="Espaço Reservado para Imagem 78" descr="Logotipo&#10;&#10;Descrição gerada automaticamente">
              <a:extLst>
                <a:ext uri="{FF2B5EF4-FFF2-40B4-BE49-F238E27FC236}">
                  <a16:creationId xmlns:a16="http://schemas.microsoft.com/office/drawing/2014/main" id="{D90EBBF3-32E1-3657-0289-E6CF57DBBD83}"/>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16668" r="-16668"/>
            <a:stretch/>
          </p:blipFill>
          <p:spPr>
            <a:xfrm>
              <a:off x="10135243" y="2197367"/>
              <a:ext cx="455388" cy="454594"/>
            </a:xfrm>
            <a:prstGeom prst="rect">
              <a:avLst/>
            </a:prstGeom>
            <a:noFill/>
            <a:ln>
              <a:noFill/>
            </a:ln>
          </p:spPr>
        </p:pic>
        <p:pic>
          <p:nvPicPr>
            <p:cNvPr id="680" name="Espaço Reservado para Imagem 84" descr="Placa vermelha com letras brancas em fundo preto&#10;&#10;Descrição gerada automaticamente com confiança média">
              <a:extLst>
                <a:ext uri="{FF2B5EF4-FFF2-40B4-BE49-F238E27FC236}">
                  <a16:creationId xmlns:a16="http://schemas.microsoft.com/office/drawing/2014/main" id="{70CA02A5-33A1-5425-D7C1-A93D961A1365}"/>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l="-24" r="-24"/>
            <a:stretch/>
          </p:blipFill>
          <p:spPr>
            <a:xfrm>
              <a:off x="8442156" y="4886660"/>
              <a:ext cx="447352" cy="447141"/>
            </a:xfrm>
            <a:prstGeom prst="rect">
              <a:avLst/>
            </a:prstGeom>
            <a:noFill/>
            <a:ln>
              <a:noFill/>
            </a:ln>
          </p:spPr>
        </p:pic>
        <p:pic>
          <p:nvPicPr>
            <p:cNvPr id="681" name="Espaço Reservado para Imagem 90" descr="Logotipo, Ícone&#10;&#10;Descrição gerada automaticamente">
              <a:extLst>
                <a:ext uri="{FF2B5EF4-FFF2-40B4-BE49-F238E27FC236}">
                  <a16:creationId xmlns:a16="http://schemas.microsoft.com/office/drawing/2014/main" id="{267CB21F-0BB3-1FB2-521A-A21A2CC61F1F}"/>
                </a:ext>
              </a:extLst>
            </p:cNvPr>
            <p:cNvPicPr>
              <a:picLocks noChangeAspect="1"/>
            </p:cNvPicPr>
            <p:nvPr/>
          </p:nvPicPr>
          <p:blipFill rotWithShape="1">
            <a:blip r:embed="rId7">
              <a:lum bright="70000" contrast="-70000"/>
              <a:extLst>
                <a:ext uri="{28A0092B-C50C-407E-A947-70E740481C1C}">
                  <a14:useLocalDpi xmlns:a14="http://schemas.microsoft.com/office/drawing/2010/main" val="0"/>
                </a:ext>
              </a:extLst>
            </a:blip>
            <a:srcRect t="-13510" b="-13510"/>
            <a:stretch/>
          </p:blipFill>
          <p:spPr>
            <a:xfrm>
              <a:off x="6724565" y="2201094"/>
              <a:ext cx="447352" cy="447141"/>
            </a:xfrm>
            <a:prstGeom prst="rect">
              <a:avLst/>
            </a:prstGeom>
            <a:noFill/>
            <a:ln>
              <a:noFill/>
            </a:ln>
          </p:spPr>
        </p:pic>
        <p:pic>
          <p:nvPicPr>
            <p:cNvPr id="682" name="Espaço Reservado para Imagem 130" descr="Ícone&#10;&#10;Descrição gerada automaticamente">
              <a:extLst>
                <a:ext uri="{FF2B5EF4-FFF2-40B4-BE49-F238E27FC236}">
                  <a16:creationId xmlns:a16="http://schemas.microsoft.com/office/drawing/2014/main" id="{38342EE6-CB9D-0E78-8AF3-8EC99214C473}"/>
                </a:ext>
              </a:extLst>
            </p:cNvPr>
            <p:cNvPicPr>
              <a:picLocks noChangeAspect="1"/>
            </p:cNvPicPr>
            <p:nvPr/>
          </p:nvPicPr>
          <p:blipFill rotWithShape="1">
            <a:blip r:embed="rId8">
              <a:lum bright="70000" contrast="-70000"/>
              <a:extLst>
                <a:ext uri="{28A0092B-C50C-407E-A947-70E740481C1C}">
                  <a14:useLocalDpi xmlns:a14="http://schemas.microsoft.com/office/drawing/2010/main" val="0"/>
                </a:ext>
              </a:extLst>
            </a:blip>
            <a:srcRect t="-1482" b="-1482"/>
            <a:stretch/>
          </p:blipFill>
          <p:spPr>
            <a:xfrm>
              <a:off x="3305371" y="2225478"/>
              <a:ext cx="447352" cy="447141"/>
            </a:xfrm>
            <a:prstGeom prst="rect">
              <a:avLst/>
            </a:prstGeom>
            <a:noFill/>
            <a:ln>
              <a:noFill/>
            </a:ln>
          </p:spPr>
        </p:pic>
        <p:pic>
          <p:nvPicPr>
            <p:cNvPr id="683" name="Espaço Reservado para Imagem 132" descr="Ícone&#10;&#10;Descrição gerada automaticamente">
              <a:extLst>
                <a:ext uri="{FF2B5EF4-FFF2-40B4-BE49-F238E27FC236}">
                  <a16:creationId xmlns:a16="http://schemas.microsoft.com/office/drawing/2014/main" id="{6909C053-87FB-80B6-E2C3-4D42B5912B14}"/>
                </a:ext>
              </a:extLst>
            </p:cNvPr>
            <p:cNvPicPr>
              <a:picLocks noChangeAspect="1"/>
            </p:cNvPicPr>
            <p:nvPr/>
          </p:nvPicPr>
          <p:blipFill rotWithShape="1">
            <a:blip r:embed="rId9">
              <a:lum bright="70000" contrast="-70000"/>
              <a:extLst>
                <a:ext uri="{28A0092B-C50C-407E-A947-70E740481C1C}">
                  <a14:useLocalDpi xmlns:a14="http://schemas.microsoft.com/office/drawing/2010/main" val="0"/>
                </a:ext>
              </a:extLst>
            </a:blip>
            <a:srcRect l="-78" r="-78"/>
            <a:stretch/>
          </p:blipFill>
          <p:spPr>
            <a:xfrm>
              <a:off x="5051756" y="4910944"/>
              <a:ext cx="398760" cy="398572"/>
            </a:xfrm>
            <a:prstGeom prst="rect">
              <a:avLst/>
            </a:prstGeom>
            <a:noFill/>
            <a:ln>
              <a:noFill/>
            </a:ln>
          </p:spPr>
        </p:pic>
        <p:pic>
          <p:nvPicPr>
            <p:cNvPr id="684" name="Espaço Reservado para Imagem 168" descr="Ícone&#10;&#10;Descrição gerada automaticamente">
              <a:extLst>
                <a:ext uri="{FF2B5EF4-FFF2-40B4-BE49-F238E27FC236}">
                  <a16:creationId xmlns:a16="http://schemas.microsoft.com/office/drawing/2014/main" id="{A7FAAF33-D656-32FE-BB24-80A5777FEFF1}"/>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t="-12655" b="-12655"/>
            <a:stretch/>
          </p:blipFill>
          <p:spPr>
            <a:xfrm>
              <a:off x="1608266" y="4886660"/>
              <a:ext cx="447352" cy="447141"/>
            </a:xfrm>
            <a:prstGeom prst="rect">
              <a:avLst/>
            </a:prstGeom>
            <a:noFill/>
            <a:ln>
              <a:noFill/>
            </a:ln>
          </p:spPr>
        </p:pic>
      </p:grpSp>
      <p:sp>
        <p:nvSpPr>
          <p:cNvPr id="690" name="Belbin’s Team Roles Model">
            <a:extLst>
              <a:ext uri="{FF2B5EF4-FFF2-40B4-BE49-F238E27FC236}">
                <a16:creationId xmlns:a16="http://schemas.microsoft.com/office/drawing/2014/main" id="{035C5458-3832-93F0-150D-CF9D2390F942}"/>
              </a:ext>
            </a:extLst>
          </p:cNvPr>
          <p:cNvSpPr txBox="1"/>
          <p:nvPr/>
        </p:nvSpPr>
        <p:spPr>
          <a:xfrm>
            <a:off x="785962" y="1104104"/>
            <a:ext cx="5205368" cy="543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t" anchorCtr="0">
            <a:spAutoFit/>
          </a:bodyPr>
          <a:lstStyle>
            <a:lvl1pPr algn="l">
              <a:defRPr sz="6000">
                <a:latin typeface="+mn-lt"/>
                <a:ea typeface="+mn-ea"/>
                <a:cs typeface="+mn-cs"/>
                <a:sym typeface="Poppins Medium"/>
              </a:defRPr>
            </a:lvl1pPr>
          </a:lstStyle>
          <a:p>
            <a:r>
              <a:rPr lang="pt-BR" sz="3200" b="1" i="0" dirty="0" err="1">
                <a:solidFill>
                  <a:srgbClr val="00AE9D"/>
                </a:solidFill>
                <a:effectLst/>
                <a:latin typeface="Sicoob Sans" panose="020B0503020204030204" pitchFamily="34" charset="0"/>
              </a:rPr>
              <a:t>Lorem</a:t>
            </a:r>
            <a:r>
              <a:rPr lang="pt-BR" sz="3200" b="1" i="0" dirty="0">
                <a:solidFill>
                  <a:srgbClr val="00AE9D"/>
                </a:solidFill>
                <a:effectLst/>
                <a:latin typeface="Sicoob Sans" panose="020B0503020204030204" pitchFamily="34" charset="0"/>
              </a:rPr>
              <a:t> ipsum </a:t>
            </a:r>
            <a:r>
              <a:rPr lang="pt-BR" sz="3200" b="1" i="0" dirty="0" err="1">
                <a:solidFill>
                  <a:srgbClr val="00AE9D"/>
                </a:solidFill>
                <a:effectLst/>
                <a:latin typeface="Sicoob Sans" panose="020B0503020204030204" pitchFamily="34" charset="0"/>
              </a:rPr>
              <a:t>dolor</a:t>
            </a:r>
            <a:endParaRPr sz="3000" dirty="0">
              <a:latin typeface="Sicoob Sans" panose="020B0503020204030204" pitchFamily="34" charset="0"/>
            </a:endParaRPr>
          </a:p>
        </p:txBody>
      </p:sp>
      <p:grpSp>
        <p:nvGrpSpPr>
          <p:cNvPr id="691" name="Group">
            <a:extLst>
              <a:ext uri="{FF2B5EF4-FFF2-40B4-BE49-F238E27FC236}">
                <a16:creationId xmlns:a16="http://schemas.microsoft.com/office/drawing/2014/main" id="{A00F552B-F092-37A0-2C4C-92716F41FFC9}"/>
              </a:ext>
            </a:extLst>
          </p:cNvPr>
          <p:cNvGrpSpPr/>
          <p:nvPr/>
        </p:nvGrpSpPr>
        <p:grpSpPr>
          <a:xfrm>
            <a:off x="785962" y="544672"/>
            <a:ext cx="1220473" cy="401500"/>
            <a:chOff x="0" y="0"/>
            <a:chExt cx="2440945" cy="802998"/>
          </a:xfrm>
        </p:grpSpPr>
        <p:sp>
          <p:nvSpPr>
            <p:cNvPr id="692" name="Rounded Rectangle">
              <a:extLst>
                <a:ext uri="{FF2B5EF4-FFF2-40B4-BE49-F238E27FC236}">
                  <a16:creationId xmlns:a16="http://schemas.microsoft.com/office/drawing/2014/main" id="{9D542DF0-CD61-C13B-EDCE-17E2F3954B65}"/>
                </a:ext>
              </a:extLst>
            </p:cNvPr>
            <p:cNvSpPr/>
            <p:nvPr/>
          </p:nvSpPr>
          <p:spPr>
            <a:xfrm>
              <a:off x="0" y="0"/>
              <a:ext cx="2440945"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693" name="Model">
              <a:extLst>
                <a:ext uri="{FF2B5EF4-FFF2-40B4-BE49-F238E27FC236}">
                  <a16:creationId xmlns:a16="http://schemas.microsoft.com/office/drawing/2014/main" id="{93934BA7-6AB6-0438-7F30-8DA6D0532AC0}"/>
                </a:ext>
              </a:extLst>
            </p:cNvPr>
            <p:cNvSpPr txBox="1"/>
            <p:nvPr/>
          </p:nvSpPr>
          <p:spPr>
            <a:xfrm>
              <a:off x="216330" y="178998"/>
              <a:ext cx="2008287" cy="4719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dirty="0" err="1">
                  <a:solidFill>
                    <a:srgbClr val="003641"/>
                  </a:solidFill>
                  <a:latin typeface="Sicoob Sans RC3" panose="020B0503020204030204" pitchFamily="34" charset="0"/>
                </a:rPr>
                <a:t>Lorem</a:t>
              </a:r>
              <a:r>
                <a:rPr lang="pt-BR" sz="1200" dirty="0">
                  <a:solidFill>
                    <a:srgbClr val="003641"/>
                  </a:solidFill>
                  <a:latin typeface="Sicoob Sans RC3" panose="020B0503020204030204" pitchFamily="34" charset="0"/>
                </a:rPr>
                <a:t> </a:t>
              </a:r>
              <a:r>
                <a:rPr lang="pt-BR" sz="1200" dirty="0">
                  <a:solidFill>
                    <a:srgbClr val="003641"/>
                  </a:solidFill>
                  <a:latin typeface="Sicoob Sans" panose="020B0503020204030204" pitchFamily="34" charset="0"/>
                </a:rPr>
                <a:t>Ipsum</a:t>
              </a:r>
              <a:endParaRPr sz="1200" dirty="0">
                <a:solidFill>
                  <a:srgbClr val="003641"/>
                </a:solidFill>
                <a:latin typeface="Sicoob Sans" panose="020B0503020204030204" pitchFamily="34" charset="0"/>
              </a:endParaRPr>
            </a:p>
          </p:txBody>
        </p:sp>
      </p:grpSp>
    </p:spTree>
    <p:extLst>
      <p:ext uri="{BB962C8B-B14F-4D97-AF65-F5344CB8AC3E}">
        <p14:creationId xmlns:p14="http://schemas.microsoft.com/office/powerpoint/2010/main" val="25875780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22</a:t>
            </a:fld>
            <a:endParaRPr/>
          </a:p>
        </p:txBody>
      </p:sp>
      <p:sp>
        <p:nvSpPr>
          <p:cNvPr id="500" name="Shape"/>
          <p:cNvSpPr/>
          <p:nvPr/>
        </p:nvSpPr>
        <p:spPr>
          <a:xfrm>
            <a:off x="8729003" y="893916"/>
            <a:ext cx="2506394" cy="3785051"/>
          </a:xfrm>
          <a:custGeom>
            <a:avLst/>
            <a:gdLst/>
            <a:ahLst/>
            <a:cxnLst>
              <a:cxn ang="0">
                <a:pos x="wd2" y="hd2"/>
              </a:cxn>
              <a:cxn ang="5400000">
                <a:pos x="wd2" y="hd2"/>
              </a:cxn>
              <a:cxn ang="10800000">
                <a:pos x="wd2" y="hd2"/>
              </a:cxn>
              <a:cxn ang="16200000">
                <a:pos x="wd2" y="hd2"/>
              </a:cxn>
            </a:cxnLst>
            <a:rect l="0" t="0" r="r" b="b"/>
            <a:pathLst>
              <a:path w="20573" h="21600" extrusionOk="0">
                <a:moveTo>
                  <a:pt x="23" y="0"/>
                </a:moveTo>
                <a:lnTo>
                  <a:pt x="0" y="14361"/>
                </a:lnTo>
                <a:lnTo>
                  <a:pt x="17893" y="21600"/>
                </a:lnTo>
                <a:cubicBezTo>
                  <a:pt x="21600" y="17017"/>
                  <a:pt x="21453" y="11399"/>
                  <a:pt x="17508" y="6913"/>
                </a:cubicBezTo>
                <a:cubicBezTo>
                  <a:pt x="13778" y="2671"/>
                  <a:pt x="7174" y="60"/>
                  <a:pt x="23" y="0"/>
                </a:cubicBezTo>
                <a:close/>
              </a:path>
            </a:pathLst>
          </a:custGeom>
          <a:solidFill>
            <a:srgbClr val="003641">
              <a:alpha val="20000"/>
            </a:srgbClr>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01" name="Shape"/>
          <p:cNvSpPr/>
          <p:nvPr/>
        </p:nvSpPr>
        <p:spPr>
          <a:xfrm>
            <a:off x="6511380" y="3456991"/>
            <a:ext cx="4370050" cy="2508156"/>
          </a:xfrm>
          <a:custGeom>
            <a:avLst/>
            <a:gdLst/>
            <a:ahLst/>
            <a:cxnLst>
              <a:cxn ang="0">
                <a:pos x="wd2" y="hd2"/>
              </a:cxn>
              <a:cxn ang="5400000">
                <a:pos x="wd2" y="hd2"/>
              </a:cxn>
              <a:cxn ang="10800000">
                <a:pos x="wd2" y="hd2"/>
              </a:cxn>
              <a:cxn ang="16200000">
                <a:pos x="wd2" y="hd2"/>
              </a:cxn>
            </a:cxnLst>
            <a:rect l="0" t="0" r="r" b="b"/>
            <a:pathLst>
              <a:path w="21600" h="21494" extrusionOk="0">
                <a:moveTo>
                  <a:pt x="0" y="10774"/>
                </a:moveTo>
                <a:lnTo>
                  <a:pt x="10866" y="0"/>
                </a:lnTo>
                <a:lnTo>
                  <a:pt x="21600" y="10843"/>
                </a:lnTo>
                <a:cubicBezTo>
                  <a:pt x="19305" y="17539"/>
                  <a:pt x="15122" y="21600"/>
                  <a:pt x="10630" y="21492"/>
                </a:cubicBezTo>
                <a:cubicBezTo>
                  <a:pt x="6250" y="21386"/>
                  <a:pt x="2219" y="17322"/>
                  <a:pt x="0" y="10774"/>
                </a:cubicBezTo>
                <a:close/>
              </a:path>
            </a:pathLst>
          </a:custGeom>
          <a:solidFill>
            <a:srgbClr val="C9D200">
              <a:alpha val="33142"/>
            </a:srgbClr>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02" name="Shape"/>
          <p:cNvSpPr/>
          <p:nvPr/>
        </p:nvSpPr>
        <p:spPr>
          <a:xfrm>
            <a:off x="6161349" y="981556"/>
            <a:ext cx="2497042" cy="3747420"/>
          </a:xfrm>
          <a:custGeom>
            <a:avLst/>
            <a:gdLst/>
            <a:ahLst/>
            <a:cxnLst>
              <a:cxn ang="0">
                <a:pos x="wd2" y="hd2"/>
              </a:cxn>
              <a:cxn ang="5400000">
                <a:pos x="wd2" y="hd2"/>
              </a:cxn>
              <a:cxn ang="10800000">
                <a:pos x="wd2" y="hd2"/>
              </a:cxn>
              <a:cxn ang="16200000">
                <a:pos x="wd2" y="hd2"/>
              </a:cxn>
            </a:cxnLst>
            <a:rect l="0" t="0" r="r" b="b"/>
            <a:pathLst>
              <a:path w="20451" h="21600" extrusionOk="0">
                <a:moveTo>
                  <a:pt x="20444" y="0"/>
                </a:moveTo>
                <a:lnTo>
                  <a:pt x="20451" y="14448"/>
                </a:lnTo>
                <a:lnTo>
                  <a:pt x="2629" y="21600"/>
                </a:lnTo>
                <a:cubicBezTo>
                  <a:pt x="-1149" y="16842"/>
                  <a:pt x="-835" y="10997"/>
                  <a:pt x="3443" y="6454"/>
                </a:cubicBezTo>
                <a:cubicBezTo>
                  <a:pt x="7223" y="2439"/>
                  <a:pt x="13601" y="18"/>
                  <a:pt x="20444" y="0"/>
                </a:cubicBezTo>
                <a:close/>
              </a:path>
            </a:pathLst>
          </a:custGeom>
          <a:solidFill>
            <a:srgbClr val="00AE9D">
              <a:alpha val="11633"/>
            </a:srgbClr>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03" name="Shape"/>
          <p:cNvSpPr/>
          <p:nvPr/>
        </p:nvSpPr>
        <p:spPr>
          <a:xfrm>
            <a:off x="8726611" y="1521175"/>
            <a:ext cx="1176505" cy="1255800"/>
          </a:xfrm>
          <a:custGeom>
            <a:avLst/>
            <a:gdLst/>
            <a:ahLst/>
            <a:cxnLst>
              <a:cxn ang="0">
                <a:pos x="wd2" y="hd2"/>
              </a:cxn>
              <a:cxn ang="5400000">
                <a:pos x="wd2" y="hd2"/>
              </a:cxn>
              <a:cxn ang="10800000">
                <a:pos x="wd2" y="hd2"/>
              </a:cxn>
              <a:cxn ang="16200000">
                <a:pos x="wd2" y="hd2"/>
              </a:cxn>
            </a:cxnLst>
            <a:rect l="0" t="0" r="r" b="b"/>
            <a:pathLst>
              <a:path w="21600" h="21600" extrusionOk="0">
                <a:moveTo>
                  <a:pt x="0" y="18536"/>
                </a:moveTo>
                <a:lnTo>
                  <a:pt x="0" y="0"/>
                </a:lnTo>
                <a:cubicBezTo>
                  <a:pt x="4174" y="46"/>
                  <a:pt x="8306" y="795"/>
                  <a:pt x="12198" y="2211"/>
                </a:cubicBezTo>
                <a:cubicBezTo>
                  <a:pt x="15600" y="3449"/>
                  <a:pt x="18773" y="5181"/>
                  <a:pt x="21600" y="7343"/>
                </a:cubicBezTo>
                <a:lnTo>
                  <a:pt x="8953" y="21600"/>
                </a:lnTo>
                <a:cubicBezTo>
                  <a:pt x="7617" y="20615"/>
                  <a:pt x="6114" y="19845"/>
                  <a:pt x="4508" y="19322"/>
                </a:cubicBezTo>
                <a:cubicBezTo>
                  <a:pt x="3056" y="18849"/>
                  <a:pt x="1536" y="18584"/>
                  <a:pt x="0" y="18536"/>
                </a:cubicBezTo>
                <a:close/>
              </a:path>
            </a:pathLst>
          </a:custGeom>
          <a:solidFill>
            <a:srgbClr val="003641"/>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04" name="Shape"/>
          <p:cNvSpPr/>
          <p:nvPr/>
        </p:nvSpPr>
        <p:spPr>
          <a:xfrm>
            <a:off x="9252170" y="1980245"/>
            <a:ext cx="1324675" cy="1284052"/>
          </a:xfrm>
          <a:custGeom>
            <a:avLst/>
            <a:gdLst/>
            <a:ahLst/>
            <a:cxnLst>
              <a:cxn ang="0">
                <a:pos x="wd2" y="hd2"/>
              </a:cxn>
              <a:cxn ang="5400000">
                <a:pos x="wd2" y="hd2"/>
              </a:cxn>
              <a:cxn ang="10800000">
                <a:pos x="wd2" y="hd2"/>
              </a:cxn>
              <a:cxn ang="16200000">
                <a:pos x="wd2" y="hd2"/>
              </a:cxn>
            </a:cxnLst>
            <a:rect l="0" t="0" r="r" b="b"/>
            <a:pathLst>
              <a:path w="21600" h="21600" extrusionOk="0">
                <a:moveTo>
                  <a:pt x="0" y="13925"/>
                </a:moveTo>
                <a:lnTo>
                  <a:pt x="11233" y="0"/>
                </a:lnTo>
                <a:cubicBezTo>
                  <a:pt x="14030" y="2451"/>
                  <a:pt x="16381" y="5397"/>
                  <a:pt x="18175" y="8700"/>
                </a:cubicBezTo>
                <a:cubicBezTo>
                  <a:pt x="19829" y="11744"/>
                  <a:pt x="20986" y="15048"/>
                  <a:pt x="21600" y="18480"/>
                </a:cubicBezTo>
                <a:lnTo>
                  <a:pt x="4284" y="21600"/>
                </a:lnTo>
                <a:cubicBezTo>
                  <a:pt x="4011" y="20228"/>
                  <a:pt x="3541" y="18906"/>
                  <a:pt x="2889" y="17677"/>
                </a:cubicBezTo>
                <a:cubicBezTo>
                  <a:pt x="2141" y="16265"/>
                  <a:pt x="1164" y="14996"/>
                  <a:pt x="0" y="13925"/>
                </a:cubicBezTo>
                <a:close/>
              </a:path>
            </a:pathLst>
          </a:custGeom>
          <a:solidFill>
            <a:srgbClr val="003641"/>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05" name="Shape"/>
          <p:cNvSpPr/>
          <p:nvPr/>
        </p:nvSpPr>
        <p:spPr>
          <a:xfrm>
            <a:off x="9429921" y="3128599"/>
            <a:ext cx="1178236" cy="1236402"/>
          </a:xfrm>
          <a:custGeom>
            <a:avLst/>
            <a:gdLst/>
            <a:ahLst/>
            <a:cxnLst>
              <a:cxn ang="0">
                <a:pos x="wd2" y="hd2"/>
              </a:cxn>
              <a:cxn ang="5400000">
                <a:pos x="wd2" y="hd2"/>
              </a:cxn>
              <a:cxn ang="10800000">
                <a:pos x="wd2" y="hd2"/>
              </a:cxn>
              <a:cxn ang="16200000">
                <a:pos x="wd2" y="hd2"/>
              </a:cxn>
            </a:cxnLst>
            <a:rect l="0" t="0" r="r" b="b"/>
            <a:pathLst>
              <a:path w="21416" h="21600" extrusionOk="0">
                <a:moveTo>
                  <a:pt x="1695" y="3236"/>
                </a:moveTo>
                <a:lnTo>
                  <a:pt x="21007" y="0"/>
                </a:lnTo>
                <a:cubicBezTo>
                  <a:pt x="21600" y="3710"/>
                  <a:pt x="21548" y="7488"/>
                  <a:pt x="20853" y="11181"/>
                </a:cubicBezTo>
                <a:cubicBezTo>
                  <a:pt x="20166" y="14834"/>
                  <a:pt x="18860" y="18354"/>
                  <a:pt x="16986" y="21600"/>
                </a:cubicBezTo>
                <a:lnTo>
                  <a:pt x="0" y="12090"/>
                </a:lnTo>
                <a:cubicBezTo>
                  <a:pt x="741" y="10785"/>
                  <a:pt x="1267" y="9378"/>
                  <a:pt x="1560" y="7918"/>
                </a:cubicBezTo>
                <a:cubicBezTo>
                  <a:pt x="1870" y="6375"/>
                  <a:pt x="1916" y="4793"/>
                  <a:pt x="1695" y="3236"/>
                </a:cubicBezTo>
                <a:close/>
              </a:path>
            </a:pathLst>
          </a:custGeom>
          <a:solidFill>
            <a:srgbClr val="003641"/>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06" name="Shape"/>
          <p:cNvSpPr/>
          <p:nvPr/>
        </p:nvSpPr>
        <p:spPr>
          <a:xfrm>
            <a:off x="9001497" y="3864395"/>
            <a:ext cx="1336737" cy="1351750"/>
          </a:xfrm>
          <a:custGeom>
            <a:avLst/>
            <a:gdLst/>
            <a:ahLst/>
            <a:cxnLst>
              <a:cxn ang="0">
                <a:pos x="wd2" y="hd2"/>
              </a:cxn>
              <a:cxn ang="5400000">
                <a:pos x="wd2" y="hd2"/>
              </a:cxn>
              <a:cxn ang="10800000">
                <a:pos x="wd2" y="hd2"/>
              </a:cxn>
              <a:cxn ang="16200000">
                <a:pos x="wd2" y="hd2"/>
              </a:cxn>
            </a:cxnLst>
            <a:rect l="0" t="0" r="r" b="b"/>
            <a:pathLst>
              <a:path w="21600" h="21600" extrusionOk="0">
                <a:moveTo>
                  <a:pt x="0" y="5425"/>
                </a:moveTo>
                <a:cubicBezTo>
                  <a:pt x="1439" y="4871"/>
                  <a:pt x="2771" y="4074"/>
                  <a:pt x="3934" y="3070"/>
                </a:cubicBezTo>
                <a:cubicBezTo>
                  <a:pt x="4960" y="2185"/>
                  <a:pt x="5843" y="1150"/>
                  <a:pt x="6552" y="0"/>
                </a:cubicBezTo>
                <a:lnTo>
                  <a:pt x="21600" y="8659"/>
                </a:lnTo>
                <a:cubicBezTo>
                  <a:pt x="19930" y="11406"/>
                  <a:pt x="17837" y="13878"/>
                  <a:pt x="15397" y="15986"/>
                </a:cubicBezTo>
                <a:cubicBezTo>
                  <a:pt x="12607" y="18398"/>
                  <a:pt x="9405" y="20299"/>
                  <a:pt x="5942" y="21600"/>
                </a:cubicBezTo>
                <a:lnTo>
                  <a:pt x="0" y="5425"/>
                </a:lnTo>
                <a:close/>
              </a:path>
            </a:pathLst>
          </a:custGeom>
          <a:solidFill>
            <a:srgbClr val="C9D200"/>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07" name="Shape"/>
          <p:cNvSpPr/>
          <p:nvPr/>
        </p:nvSpPr>
        <p:spPr>
          <a:xfrm>
            <a:off x="8066734" y="4217552"/>
            <a:ext cx="1254940" cy="1119666"/>
          </a:xfrm>
          <a:custGeom>
            <a:avLst/>
            <a:gdLst/>
            <a:ahLst/>
            <a:cxnLst>
              <a:cxn ang="0">
                <a:pos x="wd2" y="hd2"/>
              </a:cxn>
              <a:cxn ang="5400000">
                <a:pos x="wd2" y="hd2"/>
              </a:cxn>
              <a:cxn ang="10800000">
                <a:pos x="wd2" y="hd2"/>
              </a:cxn>
              <a:cxn ang="16200000">
                <a:pos x="wd2" y="hd2"/>
              </a:cxn>
            </a:cxnLst>
            <a:rect l="0" t="0" r="r" b="b"/>
            <a:pathLst>
              <a:path w="21600" h="21596" extrusionOk="0">
                <a:moveTo>
                  <a:pt x="6449" y="0"/>
                </a:moveTo>
                <a:cubicBezTo>
                  <a:pt x="7861" y="518"/>
                  <a:pt x="9337" y="789"/>
                  <a:pt x="10823" y="805"/>
                </a:cubicBezTo>
                <a:cubicBezTo>
                  <a:pt x="12346" y="820"/>
                  <a:pt x="13862" y="567"/>
                  <a:pt x="15315" y="54"/>
                </a:cubicBezTo>
                <a:lnTo>
                  <a:pt x="21600" y="19584"/>
                </a:lnTo>
                <a:cubicBezTo>
                  <a:pt x="18157" y="20920"/>
                  <a:pt x="14540" y="21600"/>
                  <a:pt x="10897" y="21596"/>
                </a:cubicBezTo>
                <a:cubicBezTo>
                  <a:pt x="7184" y="21592"/>
                  <a:pt x="3498" y="20878"/>
                  <a:pt x="0" y="19484"/>
                </a:cubicBezTo>
                <a:lnTo>
                  <a:pt x="6449" y="0"/>
                </a:lnTo>
                <a:close/>
              </a:path>
            </a:pathLst>
          </a:custGeom>
          <a:solidFill>
            <a:srgbClr val="C9D200"/>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08" name="Shape"/>
          <p:cNvSpPr/>
          <p:nvPr/>
        </p:nvSpPr>
        <p:spPr>
          <a:xfrm>
            <a:off x="7060316" y="3866321"/>
            <a:ext cx="1334026" cy="1345110"/>
          </a:xfrm>
          <a:custGeom>
            <a:avLst/>
            <a:gdLst/>
            <a:ahLst/>
            <a:cxnLst>
              <a:cxn ang="0">
                <a:pos x="wd2" y="hd2"/>
              </a:cxn>
              <a:cxn ang="5400000">
                <a:pos x="wd2" y="hd2"/>
              </a:cxn>
              <a:cxn ang="10800000">
                <a:pos x="wd2" y="hd2"/>
              </a:cxn>
              <a:cxn ang="16200000">
                <a:pos x="wd2" y="hd2"/>
              </a:cxn>
            </a:cxnLst>
            <a:rect l="0" t="0" r="r" b="b"/>
            <a:pathLst>
              <a:path w="21600" h="21600" extrusionOk="0">
                <a:moveTo>
                  <a:pt x="15133" y="0"/>
                </a:moveTo>
                <a:cubicBezTo>
                  <a:pt x="15826" y="1134"/>
                  <a:pt x="16690" y="2156"/>
                  <a:pt x="17694" y="3030"/>
                </a:cubicBezTo>
                <a:cubicBezTo>
                  <a:pt x="18848" y="4035"/>
                  <a:pt x="20170" y="4830"/>
                  <a:pt x="21600" y="5382"/>
                </a:cubicBezTo>
                <a:lnTo>
                  <a:pt x="15510" y="21600"/>
                </a:lnTo>
                <a:cubicBezTo>
                  <a:pt x="12154" y="20338"/>
                  <a:pt x="9050" y="18499"/>
                  <a:pt x="6338" y="16168"/>
                </a:cubicBezTo>
                <a:cubicBezTo>
                  <a:pt x="3824" y="14008"/>
                  <a:pt x="1683" y="11454"/>
                  <a:pt x="0" y="8609"/>
                </a:cubicBezTo>
                <a:lnTo>
                  <a:pt x="15133" y="0"/>
                </a:lnTo>
                <a:close/>
              </a:path>
            </a:pathLst>
          </a:custGeom>
          <a:solidFill>
            <a:srgbClr val="C9D200"/>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09" name="Circle"/>
          <p:cNvSpPr/>
          <p:nvPr/>
        </p:nvSpPr>
        <p:spPr>
          <a:xfrm>
            <a:off x="9093475" y="1384398"/>
            <a:ext cx="489692" cy="489692"/>
          </a:xfrm>
          <a:prstGeom prst="ellipse">
            <a:avLst/>
          </a:prstGeom>
          <a:solidFill>
            <a:srgbClr val="003641"/>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10" name="Circle"/>
          <p:cNvSpPr/>
          <p:nvPr/>
        </p:nvSpPr>
        <p:spPr>
          <a:xfrm>
            <a:off x="10102239" y="2223402"/>
            <a:ext cx="489692" cy="489692"/>
          </a:xfrm>
          <a:prstGeom prst="ellipse">
            <a:avLst/>
          </a:prstGeom>
          <a:solidFill>
            <a:srgbClr val="003641"/>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11" name="Circle"/>
          <p:cNvSpPr/>
          <p:nvPr/>
        </p:nvSpPr>
        <p:spPr>
          <a:xfrm>
            <a:off x="10340556" y="3506393"/>
            <a:ext cx="489692" cy="489692"/>
          </a:xfrm>
          <a:prstGeom prst="ellipse">
            <a:avLst/>
          </a:prstGeom>
          <a:solidFill>
            <a:srgbClr val="003641"/>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12" name="Circle"/>
          <p:cNvSpPr/>
          <p:nvPr/>
        </p:nvSpPr>
        <p:spPr>
          <a:xfrm>
            <a:off x="9664781" y="4652271"/>
            <a:ext cx="489692" cy="489692"/>
          </a:xfrm>
          <a:prstGeom prst="ellipse">
            <a:avLst/>
          </a:prstGeom>
          <a:solidFill>
            <a:srgbClr val="C9D200"/>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13" name="Circle"/>
          <p:cNvSpPr/>
          <p:nvPr/>
        </p:nvSpPr>
        <p:spPr>
          <a:xfrm>
            <a:off x="8453612" y="5092993"/>
            <a:ext cx="489692" cy="489692"/>
          </a:xfrm>
          <a:prstGeom prst="ellipse">
            <a:avLst/>
          </a:prstGeom>
          <a:solidFill>
            <a:srgbClr val="C9D200"/>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14" name="Circle"/>
          <p:cNvSpPr/>
          <p:nvPr/>
        </p:nvSpPr>
        <p:spPr>
          <a:xfrm>
            <a:off x="7242442" y="4652271"/>
            <a:ext cx="489692" cy="489692"/>
          </a:xfrm>
          <a:prstGeom prst="ellipse">
            <a:avLst/>
          </a:prstGeom>
          <a:solidFill>
            <a:srgbClr val="C9D200"/>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15" name="Shape"/>
          <p:cNvSpPr/>
          <p:nvPr/>
        </p:nvSpPr>
        <p:spPr>
          <a:xfrm>
            <a:off x="6579710" y="3130153"/>
            <a:ext cx="1390332" cy="1230313"/>
          </a:xfrm>
          <a:custGeom>
            <a:avLst/>
            <a:gdLst/>
            <a:ahLst/>
            <a:cxnLst>
              <a:cxn ang="0">
                <a:pos x="wd2" y="hd2"/>
              </a:cxn>
              <a:cxn ang="5400000">
                <a:pos x="wd2" y="hd2"/>
              </a:cxn>
              <a:cxn ang="10800000">
                <a:pos x="wd2" y="hd2"/>
              </a:cxn>
              <a:cxn ang="16200000">
                <a:pos x="wd2" y="hd2"/>
              </a:cxn>
            </a:cxnLst>
            <a:rect l="0" t="0" r="r" b="b"/>
            <a:pathLst>
              <a:path w="21235" h="21600" extrusionOk="0">
                <a:moveTo>
                  <a:pt x="3590" y="0"/>
                </a:moveTo>
                <a:cubicBezTo>
                  <a:pt x="3294" y="2204"/>
                  <a:pt x="3211" y="4433"/>
                  <a:pt x="3296" y="6654"/>
                </a:cubicBezTo>
                <a:cubicBezTo>
                  <a:pt x="2492" y="6765"/>
                  <a:pt x="1712" y="7154"/>
                  <a:pt x="1095" y="7863"/>
                </a:cubicBezTo>
                <a:cubicBezTo>
                  <a:pt x="-365" y="9542"/>
                  <a:pt x="-365" y="12264"/>
                  <a:pt x="1095" y="13942"/>
                </a:cubicBezTo>
                <a:cubicBezTo>
                  <a:pt x="2031" y="15018"/>
                  <a:pt x="3338" y="15395"/>
                  <a:pt x="4541" y="15092"/>
                </a:cubicBezTo>
                <a:cubicBezTo>
                  <a:pt x="5142" y="17346"/>
                  <a:pt x="5942" y="19530"/>
                  <a:pt x="6939" y="21600"/>
                </a:cubicBezTo>
                <a:lnTo>
                  <a:pt x="21235" y="12225"/>
                </a:lnTo>
                <a:cubicBezTo>
                  <a:pt x="20570" y="10848"/>
                  <a:pt x="20109" y="9352"/>
                  <a:pt x="19871" y="7800"/>
                </a:cubicBezTo>
                <a:cubicBezTo>
                  <a:pt x="19636" y="6269"/>
                  <a:pt x="19623" y="4707"/>
                  <a:pt x="19829" y="3170"/>
                </a:cubicBezTo>
                <a:lnTo>
                  <a:pt x="3590" y="0"/>
                </a:lnTo>
                <a:close/>
              </a:path>
            </a:pathLst>
          </a:custGeom>
          <a:solidFill>
            <a:srgbClr val="00AE9D"/>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16" name="Shape"/>
          <p:cNvSpPr/>
          <p:nvPr/>
        </p:nvSpPr>
        <p:spPr>
          <a:xfrm>
            <a:off x="6804937" y="1986161"/>
            <a:ext cx="1340722" cy="1275160"/>
          </a:xfrm>
          <a:custGeom>
            <a:avLst/>
            <a:gdLst/>
            <a:ahLst/>
            <a:cxnLst>
              <a:cxn ang="0">
                <a:pos x="wd2" y="hd2"/>
              </a:cxn>
              <a:cxn ang="5400000">
                <a:pos x="wd2" y="hd2"/>
              </a:cxn>
              <a:cxn ang="10800000">
                <a:pos x="wd2" y="hd2"/>
              </a:cxn>
              <a:cxn ang="16200000">
                <a:pos x="wd2" y="hd2"/>
              </a:cxn>
            </a:cxnLst>
            <a:rect l="0" t="0" r="r" b="b"/>
            <a:pathLst>
              <a:path w="21222" h="21600" extrusionOk="0">
                <a:moveTo>
                  <a:pt x="10185" y="0"/>
                </a:moveTo>
                <a:cubicBezTo>
                  <a:pt x="8663" y="1434"/>
                  <a:pt x="7283" y="3026"/>
                  <a:pt x="6057" y="4746"/>
                </a:cubicBezTo>
                <a:cubicBezTo>
                  <a:pt x="4549" y="3643"/>
                  <a:pt x="2475" y="3800"/>
                  <a:pt x="1135" y="5234"/>
                </a:cubicBezTo>
                <a:cubicBezTo>
                  <a:pt x="-378" y="6853"/>
                  <a:pt x="-378" y="9479"/>
                  <a:pt x="1135" y="11099"/>
                </a:cubicBezTo>
                <a:cubicBezTo>
                  <a:pt x="1453" y="11439"/>
                  <a:pt x="1817" y="11692"/>
                  <a:pt x="2200" y="11889"/>
                </a:cubicBezTo>
                <a:cubicBezTo>
                  <a:pt x="1355" y="14027"/>
                  <a:pt x="704" y="16251"/>
                  <a:pt x="297" y="18538"/>
                </a:cubicBezTo>
                <a:lnTo>
                  <a:pt x="17117" y="21600"/>
                </a:lnTo>
                <a:cubicBezTo>
                  <a:pt x="17376" y="20223"/>
                  <a:pt x="17827" y="18896"/>
                  <a:pt x="18452" y="17661"/>
                </a:cubicBezTo>
                <a:cubicBezTo>
                  <a:pt x="19168" y="16244"/>
                  <a:pt x="20105" y="14968"/>
                  <a:pt x="21222" y="13889"/>
                </a:cubicBezTo>
                <a:lnTo>
                  <a:pt x="10185" y="0"/>
                </a:lnTo>
                <a:close/>
              </a:path>
            </a:pathLst>
          </a:custGeom>
          <a:solidFill>
            <a:srgbClr val="00AE9D"/>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17" name="Shape"/>
          <p:cNvSpPr/>
          <p:nvPr/>
        </p:nvSpPr>
        <p:spPr>
          <a:xfrm>
            <a:off x="7487441" y="1384300"/>
            <a:ext cx="1190427" cy="1390452"/>
          </a:xfrm>
          <a:custGeom>
            <a:avLst/>
            <a:gdLst/>
            <a:ahLst/>
            <a:cxnLst>
              <a:cxn ang="0">
                <a:pos x="wd2" y="hd2"/>
              </a:cxn>
              <a:cxn ang="5400000">
                <a:pos x="wd2" y="hd2"/>
              </a:cxn>
              <a:cxn ang="10800000">
                <a:pos x="wd2" y="hd2"/>
              </a:cxn>
              <a:cxn ang="16200000">
                <a:pos x="wd2" y="hd2"/>
              </a:cxn>
            </a:cxnLst>
            <a:rect l="0" t="0" r="r" b="b"/>
            <a:pathLst>
              <a:path w="21600" h="21600" extrusionOk="0">
                <a:moveTo>
                  <a:pt x="10363" y="0"/>
                </a:moveTo>
                <a:cubicBezTo>
                  <a:pt x="9226" y="0"/>
                  <a:pt x="8090" y="373"/>
                  <a:pt x="7223" y="1116"/>
                </a:cubicBezTo>
                <a:cubicBezTo>
                  <a:pt x="5890" y="2257"/>
                  <a:pt x="5590" y="3940"/>
                  <a:pt x="6305" y="5333"/>
                </a:cubicBezTo>
                <a:cubicBezTo>
                  <a:pt x="4066" y="6306"/>
                  <a:pt x="1949" y="7479"/>
                  <a:pt x="0" y="8844"/>
                </a:cubicBezTo>
                <a:lnTo>
                  <a:pt x="12642" y="21600"/>
                </a:lnTo>
                <a:cubicBezTo>
                  <a:pt x="13951" y="20723"/>
                  <a:pt x="15421" y="20037"/>
                  <a:pt x="16991" y="19569"/>
                </a:cubicBezTo>
                <a:cubicBezTo>
                  <a:pt x="18475" y="19126"/>
                  <a:pt x="20029" y="18885"/>
                  <a:pt x="21600" y="18853"/>
                </a:cubicBezTo>
                <a:lnTo>
                  <a:pt x="21600" y="2099"/>
                </a:lnTo>
                <a:cubicBezTo>
                  <a:pt x="19249" y="2128"/>
                  <a:pt x="16914" y="2364"/>
                  <a:pt x="14626" y="2793"/>
                </a:cubicBezTo>
                <a:cubicBezTo>
                  <a:pt x="14428" y="2180"/>
                  <a:pt x="14068" y="1597"/>
                  <a:pt x="13506" y="1116"/>
                </a:cubicBezTo>
                <a:cubicBezTo>
                  <a:pt x="12638" y="373"/>
                  <a:pt x="11500" y="0"/>
                  <a:pt x="10363" y="0"/>
                </a:cubicBezTo>
                <a:close/>
              </a:path>
            </a:pathLst>
          </a:custGeom>
          <a:solidFill>
            <a:srgbClr val="00AE9D"/>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18" name="Circle"/>
          <p:cNvSpPr/>
          <p:nvPr/>
        </p:nvSpPr>
        <p:spPr>
          <a:xfrm>
            <a:off x="7913459" y="2642609"/>
            <a:ext cx="1571459" cy="1571459"/>
          </a:xfrm>
          <a:prstGeom prst="ellipse">
            <a:avLst/>
          </a:prstGeom>
          <a:solidFill>
            <a:srgbClr val="F8F6F1"/>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19" name="Venn diagram"/>
          <p:cNvSpPr txBox="1"/>
          <p:nvPr/>
        </p:nvSpPr>
        <p:spPr>
          <a:xfrm>
            <a:off x="8063745" y="3196167"/>
            <a:ext cx="1274414"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2500">
                <a:latin typeface="+mn-lt"/>
                <a:ea typeface="+mn-ea"/>
                <a:cs typeface="+mn-cs"/>
                <a:sym typeface="Poppins Medium"/>
              </a:defRPr>
            </a:lvl1pPr>
          </a:lstStyle>
          <a:p>
            <a:pPr algn="ctr"/>
            <a:r>
              <a:rPr lang="da-DK" sz="1400" b="1" i="0">
                <a:solidFill>
                  <a:srgbClr val="00AE9D"/>
                </a:solidFill>
                <a:effectLst/>
                <a:latin typeface="Sicoob Sans" panose="020B0503020204030204" pitchFamily="34" charset="0"/>
              </a:rPr>
              <a:t>Lorem ipsum dolor sit amet</a:t>
            </a:r>
            <a:endParaRPr lang="da-DK" sz="1400">
              <a:latin typeface="Sicoob Sans" panose="020B0503020204030204" pitchFamily="34" charset="0"/>
            </a:endParaRPr>
          </a:p>
        </p:txBody>
      </p:sp>
      <p:sp>
        <p:nvSpPr>
          <p:cNvPr id="529" name="Venn diagram"/>
          <p:cNvSpPr txBox="1"/>
          <p:nvPr/>
        </p:nvSpPr>
        <p:spPr>
          <a:xfrm>
            <a:off x="8880750" y="1997136"/>
            <a:ext cx="536873"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a:defRPr sz="1800">
                <a:solidFill>
                  <a:srgbClr val="3C3C3A"/>
                </a:solidFill>
                <a:latin typeface="Poppins Regular"/>
                <a:ea typeface="Poppins Regular"/>
                <a:cs typeface="Poppins Regular"/>
                <a:sym typeface="Poppins Regular"/>
              </a:defRPr>
            </a:pPr>
            <a:r>
              <a:rPr lang="pt-BR" sz="900" b="1" i="0" err="1">
                <a:solidFill>
                  <a:schemeClr val="bg1"/>
                </a:solidFill>
                <a:effectLst/>
                <a:latin typeface="Sicoob Sans" panose="020B0503020204030204" pitchFamily="34" charset="0"/>
              </a:rPr>
              <a:t>Lorem</a:t>
            </a:r>
            <a:r>
              <a:rPr lang="pt-BR" sz="900" b="1" i="0">
                <a:solidFill>
                  <a:schemeClr val="bg1"/>
                </a:solidFill>
                <a:effectLst/>
                <a:latin typeface="Sicoob Sans" panose="020B0503020204030204" pitchFamily="34" charset="0"/>
              </a:rPr>
              <a:t> ipsum</a:t>
            </a:r>
            <a:endParaRPr lang="pt-BR" sz="900">
              <a:solidFill>
                <a:schemeClr val="bg1"/>
              </a:solidFill>
              <a:latin typeface="Sicoob Sans" panose="020B0503020204030204" pitchFamily="34" charset="0"/>
            </a:endParaRPr>
          </a:p>
        </p:txBody>
      </p:sp>
      <p:sp>
        <p:nvSpPr>
          <p:cNvPr id="530" name="Venn diagram"/>
          <p:cNvSpPr txBox="1"/>
          <p:nvPr/>
        </p:nvSpPr>
        <p:spPr>
          <a:xfrm>
            <a:off x="9639324" y="2567632"/>
            <a:ext cx="685752"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defRPr sz="1800">
                <a:solidFill>
                  <a:srgbClr val="3C3C3A"/>
                </a:solidFill>
                <a:latin typeface="Poppins Regular"/>
                <a:ea typeface="Poppins Regular"/>
                <a:cs typeface="Poppins Regular"/>
                <a:sym typeface="Poppins Regular"/>
              </a:defRPr>
            </a:pPr>
            <a:r>
              <a:rPr lang="pt-BR" sz="900" b="1" i="0" err="1">
                <a:solidFill>
                  <a:schemeClr val="bg1"/>
                </a:solidFill>
                <a:effectLst/>
                <a:latin typeface="Sicoob Sans" panose="020B0503020204030204" pitchFamily="34" charset="0"/>
              </a:rPr>
              <a:t>Lorem</a:t>
            </a:r>
            <a:r>
              <a:rPr lang="pt-BR" sz="900" b="1" i="0">
                <a:solidFill>
                  <a:schemeClr val="bg1"/>
                </a:solidFill>
                <a:effectLst/>
                <a:latin typeface="Sicoob Sans" panose="020B0503020204030204" pitchFamily="34" charset="0"/>
              </a:rPr>
              <a:t> ipsum</a:t>
            </a:r>
            <a:endParaRPr lang="pt-BR" sz="900">
              <a:solidFill>
                <a:schemeClr val="bg1"/>
              </a:solidFill>
              <a:latin typeface="Sicoob Sans" panose="020B0503020204030204" pitchFamily="34" charset="0"/>
            </a:endParaRPr>
          </a:p>
        </p:txBody>
      </p:sp>
      <p:sp>
        <p:nvSpPr>
          <p:cNvPr id="531" name="Venn diagram"/>
          <p:cNvSpPr txBox="1"/>
          <p:nvPr/>
        </p:nvSpPr>
        <p:spPr>
          <a:xfrm>
            <a:off x="9720277" y="3459967"/>
            <a:ext cx="695214"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a:defRPr sz="1800">
                <a:solidFill>
                  <a:srgbClr val="3C3C3A"/>
                </a:solidFill>
                <a:latin typeface="Poppins Regular"/>
                <a:ea typeface="Poppins Regular"/>
                <a:cs typeface="Poppins Regular"/>
                <a:sym typeface="Poppins Regular"/>
              </a:defRPr>
            </a:pPr>
            <a:r>
              <a:rPr lang="pt-BR" sz="900" b="1" i="0" err="1">
                <a:solidFill>
                  <a:schemeClr val="bg1"/>
                </a:solidFill>
                <a:effectLst/>
                <a:latin typeface="Sicoob Sans" panose="020B0503020204030204" pitchFamily="34" charset="0"/>
              </a:rPr>
              <a:t>Lorem</a:t>
            </a:r>
            <a:r>
              <a:rPr lang="pt-BR" sz="900" b="1" i="0">
                <a:solidFill>
                  <a:schemeClr val="bg1"/>
                </a:solidFill>
                <a:effectLst/>
                <a:latin typeface="Sicoob Sans" panose="020B0503020204030204" pitchFamily="34" charset="0"/>
              </a:rPr>
              <a:t> ipsum</a:t>
            </a:r>
            <a:endParaRPr lang="pt-BR" sz="900">
              <a:solidFill>
                <a:schemeClr val="bg1"/>
              </a:solidFill>
              <a:latin typeface="Sicoob Sans" panose="020B0503020204030204" pitchFamily="34" charset="0"/>
            </a:endParaRPr>
          </a:p>
        </p:txBody>
      </p:sp>
      <p:sp>
        <p:nvSpPr>
          <p:cNvPr id="532" name="Venn diagram"/>
          <p:cNvSpPr txBox="1"/>
          <p:nvPr/>
        </p:nvSpPr>
        <p:spPr>
          <a:xfrm>
            <a:off x="9316770" y="4269378"/>
            <a:ext cx="536872"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a:defRPr sz="1800">
                <a:solidFill>
                  <a:srgbClr val="3C3C3A"/>
                </a:solidFill>
                <a:latin typeface="Poppins Regular"/>
                <a:ea typeface="Poppins Regular"/>
                <a:cs typeface="Poppins Regular"/>
                <a:sym typeface="Poppins Regular"/>
              </a:defRPr>
            </a:pPr>
            <a:r>
              <a:rPr lang="pt-BR" sz="900" b="1" i="0" err="1">
                <a:solidFill>
                  <a:srgbClr val="003641"/>
                </a:solidFill>
                <a:effectLst/>
                <a:latin typeface="Sicoob Sans" panose="020B0503020204030204" pitchFamily="34" charset="0"/>
              </a:rPr>
              <a:t>Lorem</a:t>
            </a:r>
            <a:r>
              <a:rPr lang="pt-BR" sz="900" b="1" i="0">
                <a:solidFill>
                  <a:srgbClr val="003641"/>
                </a:solidFill>
                <a:effectLst/>
                <a:latin typeface="Sicoob Sans" panose="020B0503020204030204" pitchFamily="34" charset="0"/>
              </a:rPr>
              <a:t> ipsum</a:t>
            </a:r>
            <a:endParaRPr lang="pt-BR" sz="900">
              <a:solidFill>
                <a:srgbClr val="003641"/>
              </a:solidFill>
              <a:latin typeface="Sicoob Sans" panose="020B0503020204030204" pitchFamily="34" charset="0"/>
            </a:endParaRPr>
          </a:p>
        </p:txBody>
      </p:sp>
      <p:sp>
        <p:nvSpPr>
          <p:cNvPr id="533" name="Venn diagram"/>
          <p:cNvSpPr txBox="1"/>
          <p:nvPr/>
        </p:nvSpPr>
        <p:spPr>
          <a:xfrm>
            <a:off x="8493644" y="4582883"/>
            <a:ext cx="655795"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defRPr sz="1800">
                <a:solidFill>
                  <a:srgbClr val="3C3C3A"/>
                </a:solidFill>
                <a:latin typeface="Poppins Regular"/>
                <a:ea typeface="Poppins Regular"/>
                <a:cs typeface="Poppins Regular"/>
                <a:sym typeface="Poppins Regular"/>
              </a:defRPr>
            </a:pPr>
            <a:r>
              <a:rPr lang="pt-BR" sz="900" b="1" i="0" err="1">
                <a:solidFill>
                  <a:srgbClr val="003641"/>
                </a:solidFill>
                <a:effectLst/>
                <a:latin typeface="Sicoob Sans" panose="020B0503020204030204" pitchFamily="34" charset="0"/>
              </a:rPr>
              <a:t>Lorem</a:t>
            </a:r>
            <a:r>
              <a:rPr lang="pt-BR" sz="900" b="1" i="0">
                <a:solidFill>
                  <a:srgbClr val="003641"/>
                </a:solidFill>
                <a:effectLst/>
                <a:latin typeface="Sicoob Sans" panose="020B0503020204030204" pitchFamily="34" charset="0"/>
              </a:rPr>
              <a:t> ipsum</a:t>
            </a:r>
            <a:endParaRPr lang="pt-BR" sz="900">
              <a:solidFill>
                <a:srgbClr val="003641"/>
              </a:solidFill>
              <a:latin typeface="Sicoob Sans" panose="020B0503020204030204" pitchFamily="34" charset="0"/>
            </a:endParaRPr>
          </a:p>
        </p:txBody>
      </p:sp>
      <p:sp>
        <p:nvSpPr>
          <p:cNvPr id="534" name="Venn diagram"/>
          <p:cNvSpPr txBox="1"/>
          <p:nvPr/>
        </p:nvSpPr>
        <p:spPr>
          <a:xfrm>
            <a:off x="7597307" y="4262630"/>
            <a:ext cx="695214"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a:defRPr sz="1800">
                <a:solidFill>
                  <a:srgbClr val="3C3C3A"/>
                </a:solidFill>
                <a:latin typeface="Poppins Regular"/>
                <a:ea typeface="Poppins Regular"/>
                <a:cs typeface="Poppins Regular"/>
                <a:sym typeface="Poppins Regular"/>
              </a:defRPr>
            </a:pPr>
            <a:r>
              <a:rPr lang="pt-BR" sz="900" b="1" i="0" err="1">
                <a:solidFill>
                  <a:srgbClr val="003641"/>
                </a:solidFill>
                <a:effectLst/>
                <a:latin typeface="Sicoob Sans" panose="020B0503020204030204" pitchFamily="34" charset="0"/>
              </a:rPr>
              <a:t>Lorem</a:t>
            </a:r>
            <a:r>
              <a:rPr lang="pt-BR" sz="900" b="1" i="0">
                <a:solidFill>
                  <a:srgbClr val="003641"/>
                </a:solidFill>
                <a:effectLst/>
                <a:latin typeface="Sicoob Sans" panose="020B0503020204030204" pitchFamily="34" charset="0"/>
              </a:rPr>
              <a:t> ipsum</a:t>
            </a:r>
            <a:endParaRPr lang="pt-BR" sz="900">
              <a:solidFill>
                <a:srgbClr val="003641"/>
              </a:solidFill>
              <a:latin typeface="Sicoob Sans" panose="020B0503020204030204" pitchFamily="34" charset="0"/>
            </a:endParaRPr>
          </a:p>
        </p:txBody>
      </p:sp>
      <p:sp>
        <p:nvSpPr>
          <p:cNvPr id="535" name="Venn diagram"/>
          <p:cNvSpPr txBox="1"/>
          <p:nvPr/>
        </p:nvSpPr>
        <p:spPr>
          <a:xfrm>
            <a:off x="7108621" y="3482152"/>
            <a:ext cx="690414"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defRPr sz="1800">
                <a:solidFill>
                  <a:srgbClr val="3C3C3A"/>
                </a:solidFill>
                <a:latin typeface="Poppins Regular"/>
                <a:ea typeface="Poppins Regular"/>
                <a:cs typeface="Poppins Regular"/>
                <a:sym typeface="Poppins Regular"/>
              </a:defRPr>
            </a:pPr>
            <a:r>
              <a:rPr lang="pt-BR" sz="900" b="1" i="0" err="1">
                <a:solidFill>
                  <a:schemeClr val="bg1"/>
                </a:solidFill>
                <a:effectLst/>
                <a:latin typeface="Sicoob Sans" panose="020B0503020204030204" pitchFamily="34" charset="0"/>
              </a:rPr>
              <a:t>Lorem</a:t>
            </a:r>
            <a:r>
              <a:rPr lang="pt-BR" sz="900" b="1" i="0">
                <a:solidFill>
                  <a:schemeClr val="bg1"/>
                </a:solidFill>
                <a:effectLst/>
                <a:latin typeface="Sicoob Sans" panose="020B0503020204030204" pitchFamily="34" charset="0"/>
              </a:rPr>
              <a:t> ipsum</a:t>
            </a:r>
            <a:endParaRPr lang="pt-BR" sz="900">
              <a:solidFill>
                <a:schemeClr val="bg1"/>
              </a:solidFill>
              <a:latin typeface="Sicoob Sans" panose="020B0503020204030204" pitchFamily="34" charset="0"/>
            </a:endParaRPr>
          </a:p>
        </p:txBody>
      </p:sp>
      <p:sp>
        <p:nvSpPr>
          <p:cNvPr id="536" name="Venn diagram"/>
          <p:cNvSpPr txBox="1"/>
          <p:nvPr/>
        </p:nvSpPr>
        <p:spPr>
          <a:xfrm>
            <a:off x="7240521" y="2532747"/>
            <a:ext cx="620037"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a:defRPr sz="1800">
                <a:solidFill>
                  <a:srgbClr val="3C3C3A"/>
                </a:solidFill>
                <a:latin typeface="Poppins Regular"/>
                <a:ea typeface="Poppins Regular"/>
                <a:cs typeface="Poppins Regular"/>
                <a:sym typeface="Poppins Regular"/>
              </a:defRPr>
            </a:pPr>
            <a:r>
              <a:rPr lang="pt-BR" sz="900" b="1" i="0" err="1">
                <a:solidFill>
                  <a:schemeClr val="bg1"/>
                </a:solidFill>
                <a:effectLst/>
                <a:latin typeface="Sicoob Sans" panose="020B0503020204030204" pitchFamily="34" charset="0"/>
              </a:rPr>
              <a:t>Lorem</a:t>
            </a:r>
            <a:r>
              <a:rPr lang="pt-BR" sz="900" b="1" i="0">
                <a:solidFill>
                  <a:schemeClr val="bg1"/>
                </a:solidFill>
                <a:effectLst/>
                <a:latin typeface="Sicoob Sans" panose="020B0503020204030204" pitchFamily="34" charset="0"/>
              </a:rPr>
              <a:t> ipsum</a:t>
            </a:r>
            <a:endParaRPr sz="900">
              <a:solidFill>
                <a:schemeClr val="bg1"/>
              </a:solidFill>
              <a:latin typeface="Sicoob Sans" panose="020B0503020204030204" pitchFamily="34" charset="0"/>
            </a:endParaRPr>
          </a:p>
        </p:txBody>
      </p:sp>
      <p:sp>
        <p:nvSpPr>
          <p:cNvPr id="537" name="Venn diagram"/>
          <p:cNvSpPr txBox="1"/>
          <p:nvPr/>
        </p:nvSpPr>
        <p:spPr>
          <a:xfrm>
            <a:off x="8015862" y="1967501"/>
            <a:ext cx="660855" cy="328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a:defRPr sz="1800">
                <a:solidFill>
                  <a:srgbClr val="3C3C3A"/>
                </a:solidFill>
                <a:latin typeface="Poppins Regular"/>
                <a:ea typeface="Poppins Regular"/>
                <a:cs typeface="Poppins Regular"/>
                <a:sym typeface="Poppins Regular"/>
              </a:defRPr>
            </a:pPr>
            <a:r>
              <a:rPr lang="pt-BR" sz="900" b="1" i="0" err="1">
                <a:solidFill>
                  <a:schemeClr val="bg1"/>
                </a:solidFill>
                <a:effectLst/>
                <a:latin typeface="Sicoob Sans" panose="020B0503020204030204" pitchFamily="34" charset="0"/>
              </a:rPr>
              <a:t>Lorem</a:t>
            </a:r>
            <a:r>
              <a:rPr lang="pt-BR" sz="900" b="1" i="0">
                <a:solidFill>
                  <a:schemeClr val="bg1"/>
                </a:solidFill>
                <a:effectLst/>
                <a:latin typeface="Sicoob Sans" panose="020B0503020204030204" pitchFamily="34" charset="0"/>
              </a:rPr>
              <a:t> ipsum</a:t>
            </a:r>
            <a:endParaRPr sz="900">
              <a:solidFill>
                <a:schemeClr val="bg1"/>
              </a:solidFill>
              <a:latin typeface="Sicoob Sans" panose="020B0503020204030204" pitchFamily="34" charset="0"/>
            </a:endParaRPr>
          </a:p>
        </p:txBody>
      </p:sp>
      <p:sp>
        <p:nvSpPr>
          <p:cNvPr id="538" name="Belbin’s Team Roles Model"/>
          <p:cNvSpPr txBox="1"/>
          <p:nvPr/>
        </p:nvSpPr>
        <p:spPr>
          <a:xfrm>
            <a:off x="770444" y="1902564"/>
            <a:ext cx="2883740" cy="1036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lgn="l">
              <a:defRPr sz="6000">
                <a:latin typeface="+mn-lt"/>
                <a:ea typeface="+mn-ea"/>
                <a:cs typeface="+mn-cs"/>
                <a:sym typeface="Poppins Medium"/>
              </a:defRPr>
            </a:lvl1pPr>
          </a:lstStyle>
          <a:p>
            <a:r>
              <a:rPr lang="pt-BR" sz="3200" b="1" i="0" err="1">
                <a:solidFill>
                  <a:srgbClr val="00AE9D"/>
                </a:solidFill>
                <a:effectLst/>
                <a:latin typeface="Sicoob Sans" panose="020B0503020204030204" pitchFamily="34" charset="0"/>
              </a:rPr>
              <a:t>Lorem</a:t>
            </a:r>
            <a:r>
              <a:rPr lang="pt-BR" sz="3200" b="1" i="0">
                <a:solidFill>
                  <a:srgbClr val="00AE9D"/>
                </a:solidFill>
                <a:effectLst/>
                <a:latin typeface="Sicoob Sans" panose="020B0503020204030204" pitchFamily="34" charset="0"/>
              </a:rPr>
              <a:t> ipsum dolor </a:t>
            </a:r>
            <a:r>
              <a:rPr lang="pt-BR" sz="3200" b="1" i="0" err="1">
                <a:solidFill>
                  <a:srgbClr val="00AE9D"/>
                </a:solidFill>
                <a:effectLst/>
                <a:latin typeface="Sicoob Sans" panose="020B0503020204030204" pitchFamily="34" charset="0"/>
              </a:rPr>
              <a:t>sit</a:t>
            </a:r>
            <a:r>
              <a:rPr lang="pt-BR" sz="3200" b="1" i="0">
                <a:solidFill>
                  <a:srgbClr val="00AE9D"/>
                </a:solidFill>
                <a:effectLst/>
                <a:latin typeface="Sicoob Sans" panose="020B0503020204030204" pitchFamily="34" charset="0"/>
              </a:rPr>
              <a:t> amet</a:t>
            </a:r>
            <a:endParaRPr sz="3000">
              <a:latin typeface="Sicoob Sans" panose="020B0503020204030204" pitchFamily="34" charset="0"/>
            </a:endParaRPr>
          </a:p>
        </p:txBody>
      </p:sp>
      <p:sp>
        <p:nvSpPr>
          <p:cNvPr id="539" name="This is a critical component of dream team building. And the most effective way to determine team roles is the “Belbin model.” It takes into account not only the competencies of each team member, but also their human factors. According to it, there are 9"/>
          <p:cNvSpPr txBox="1"/>
          <p:nvPr/>
        </p:nvSpPr>
        <p:spPr>
          <a:xfrm>
            <a:off x="790656" y="3092073"/>
            <a:ext cx="4594643" cy="1990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1400" b="0" i="0" err="1">
                <a:solidFill>
                  <a:srgbClr val="003641"/>
                </a:solidFill>
                <a:effectLst/>
                <a:latin typeface="Sicoob Sans" panose="020B0503020204030204" pitchFamily="34" charset="0"/>
              </a:rPr>
              <a:t>Lorem</a:t>
            </a:r>
            <a:r>
              <a:rPr lang="pt-BR" sz="1400" b="0" i="0">
                <a:solidFill>
                  <a:srgbClr val="003641"/>
                </a:solidFill>
                <a:effectLst/>
                <a:latin typeface="Sicoob Sans" panose="020B0503020204030204" pitchFamily="34" charset="0"/>
              </a:rPr>
              <a:t> ipsum dolor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a:t>
            </a:r>
            <a:r>
              <a:rPr lang="pt-BR" sz="1400" b="0" i="0" err="1">
                <a:solidFill>
                  <a:srgbClr val="003641"/>
                </a:solidFill>
                <a:effectLst/>
                <a:latin typeface="Sicoob Sans" panose="020B0503020204030204" pitchFamily="34" charset="0"/>
              </a:rPr>
              <a:t>consectetur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adipiscing</a:t>
            </a:r>
            <a:r>
              <a:rPr lang="pt-BR" sz="1400" b="0" i="0">
                <a:solidFill>
                  <a:srgbClr val="003641"/>
                </a:solidFill>
                <a:effectLst/>
                <a:latin typeface="Sicoob Sans" panose="020B0503020204030204" pitchFamily="34" charset="0"/>
              </a:rPr>
              <a:t> elit. </a:t>
            </a:r>
            <a:r>
              <a:rPr lang="pt-BR" sz="1400" b="0" i="0" err="1">
                <a:solidFill>
                  <a:srgbClr val="003641"/>
                </a:solidFill>
                <a:effectLst/>
                <a:latin typeface="Sicoob Sans" panose="020B0503020204030204" pitchFamily="34" charset="0"/>
              </a:rPr>
              <a:t>Sed</a:t>
            </a:r>
            <a:r>
              <a:rPr lang="pt-BR" sz="1400" b="0" i="0">
                <a:solidFill>
                  <a:srgbClr val="003641"/>
                </a:solidFill>
                <a:effectLst/>
                <a:latin typeface="Sicoob Sans" panose="020B0503020204030204" pitchFamily="34" charset="0"/>
              </a:rPr>
              <a:t> ut </a:t>
            </a:r>
            <a:r>
              <a:rPr lang="pt-BR" sz="1400" b="0" i="0" err="1">
                <a:solidFill>
                  <a:srgbClr val="003641"/>
                </a:solidFill>
                <a:effectLst/>
                <a:latin typeface="Sicoob Sans" panose="020B0503020204030204" pitchFamily="34" charset="0"/>
              </a:rPr>
              <a:t>purus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eget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odio</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viverra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condimentum</a:t>
            </a:r>
            <a:r>
              <a:rPr lang="pt-BR" sz="1400" b="0" i="0">
                <a:solidFill>
                  <a:srgbClr val="003641"/>
                </a:solidFill>
                <a:effectLst/>
                <a:latin typeface="Sicoob Sans" panose="020B0503020204030204" pitchFamily="34" charset="0"/>
              </a:rPr>
              <a:t> et a </a:t>
            </a:r>
            <a:r>
              <a:rPr lang="pt-BR" sz="1400" b="0" i="0" err="1">
                <a:solidFill>
                  <a:srgbClr val="003641"/>
                </a:solidFill>
                <a:effectLst/>
                <a:latin typeface="Sicoob Sans" panose="020B0503020204030204" pitchFamily="34" charset="0"/>
              </a:rPr>
              <a:t>lectus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Integer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placerat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fringilla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ligula</a:t>
            </a:r>
            <a:r>
              <a:rPr lang="pt-BR" sz="1400" b="0" i="0">
                <a:solidFill>
                  <a:srgbClr val="003641"/>
                </a:solidFill>
                <a:effectLst/>
                <a:latin typeface="Sicoob Sans" panose="020B0503020204030204" pitchFamily="34" charset="0"/>
              </a:rPr>
              <a:t>, ac </a:t>
            </a:r>
            <a:r>
              <a:rPr lang="pt-BR" sz="1400" b="0" i="0" err="1">
                <a:solidFill>
                  <a:srgbClr val="003641"/>
                </a:solidFill>
                <a:effectLst/>
                <a:latin typeface="Sicoob Sans" panose="020B0503020204030204" pitchFamily="34" charset="0"/>
              </a:rPr>
              <a:t>ullamcorper</a:t>
            </a:r>
            <a:r>
              <a:rPr lang="pt-BR" sz="1400" b="0" i="0">
                <a:solidFill>
                  <a:srgbClr val="003641"/>
                </a:solidFill>
                <a:effectLst/>
                <a:latin typeface="Sicoob Sans" panose="020B0503020204030204" pitchFamily="34" charset="0"/>
              </a:rPr>
              <a:t> nulla </a:t>
            </a:r>
            <a:r>
              <a:rPr lang="pt-BR" sz="1400" b="0" i="0" err="1">
                <a:solidFill>
                  <a:srgbClr val="003641"/>
                </a:solidFill>
                <a:effectLst/>
                <a:latin typeface="Sicoob Sans" panose="020B0503020204030204" pitchFamily="34" charset="0"/>
              </a:rPr>
              <a:t>varius</a:t>
            </a:r>
            <a:r>
              <a:rPr lang="pt-BR" sz="1400" b="0" i="0">
                <a:solidFill>
                  <a:srgbClr val="003641"/>
                </a:solidFill>
                <a:effectLst/>
                <a:latin typeface="Sicoob Sans" panose="020B0503020204030204" pitchFamily="34" charset="0"/>
              </a:rPr>
              <a:t> vel. </a:t>
            </a:r>
            <a:r>
              <a:rPr lang="pt-BR" sz="1400" b="0" i="0" err="1">
                <a:solidFill>
                  <a:srgbClr val="003641"/>
                </a:solidFill>
                <a:effectLst/>
                <a:latin typeface="Sicoob Sans" panose="020B0503020204030204" pitchFamily="34" charset="0"/>
              </a:rPr>
              <a:t>Sed</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erat </a:t>
            </a:r>
            <a:r>
              <a:rPr lang="pt-BR" sz="1400" b="0" i="0" err="1">
                <a:solidFill>
                  <a:srgbClr val="003641"/>
                </a:solidFill>
                <a:effectLst/>
                <a:latin typeface="Sicoob Sans" panose="020B0503020204030204" pitchFamily="34" charset="0"/>
              </a:rPr>
              <a:t>vel</a:t>
            </a:r>
            <a:r>
              <a:rPr lang="pt-BR" sz="1400" b="0" i="0">
                <a:solidFill>
                  <a:srgbClr val="003641"/>
                </a:solidFill>
                <a:effectLst/>
                <a:latin typeface="Sicoob Sans" panose="020B0503020204030204" pitchFamily="34" charset="0"/>
              </a:rPr>
              <a:t> libero </a:t>
            </a:r>
            <a:r>
              <a:rPr lang="pt-BR" sz="1400" b="0" i="0" err="1">
                <a:solidFill>
                  <a:srgbClr val="003641"/>
                </a:solidFill>
                <a:effectLst/>
                <a:latin typeface="Sicoob Sans" panose="020B0503020204030204" pitchFamily="34" charset="0"/>
              </a:rPr>
              <a:t>ultricies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ultricies</a:t>
            </a:r>
            <a:r>
              <a:rPr lang="pt-BR" sz="1400" b="0" i="0">
                <a:solidFill>
                  <a:srgbClr val="003641"/>
                </a:solidFill>
                <a:effectLst/>
                <a:latin typeface="Sicoob Sans" panose="020B0503020204030204" pitchFamily="34" charset="0"/>
              </a:rPr>
              <a:t>. Nam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a:t>
            </a:r>
            <a:r>
              <a:rPr lang="pt-BR" sz="1400" b="0" i="0" err="1">
                <a:solidFill>
                  <a:srgbClr val="003641"/>
                </a:solidFill>
                <a:effectLst/>
                <a:latin typeface="Sicoob Sans" panose="020B0503020204030204" pitchFamily="34" charset="0"/>
              </a:rPr>
              <a:t>felis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nec</a:t>
            </a:r>
            <a:r>
              <a:rPr lang="pt-BR" sz="1400" b="0" i="0">
                <a:solidFill>
                  <a:srgbClr val="003641"/>
                </a:solidFill>
                <a:effectLst/>
                <a:latin typeface="Sicoob Sans" panose="020B0503020204030204" pitchFamily="34" charset="0"/>
              </a:rPr>
              <a:t> nulla </a:t>
            </a:r>
            <a:r>
              <a:rPr lang="pt-BR" sz="1400" b="0" i="0" err="1">
                <a:solidFill>
                  <a:srgbClr val="003641"/>
                </a:solidFill>
                <a:effectLst/>
                <a:latin typeface="Sicoob Sans" panose="020B0503020204030204" pitchFamily="34" charset="0"/>
              </a:rPr>
              <a:t>lacinia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dapibus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nec</a:t>
            </a:r>
            <a:r>
              <a:rPr lang="pt-BR" sz="1400" b="0" i="0">
                <a:solidFill>
                  <a:srgbClr val="003641"/>
                </a:solidFill>
                <a:effectLst/>
                <a:latin typeface="Sicoob Sans" panose="020B0503020204030204" pitchFamily="34" charset="0"/>
              </a:rPr>
              <a:t> et mi. </a:t>
            </a:r>
            <a:r>
              <a:rPr lang="pt-BR" sz="1400" b="0" i="0" err="1">
                <a:solidFill>
                  <a:srgbClr val="003641"/>
                </a:solidFill>
                <a:effectLst/>
                <a:latin typeface="Sicoob Sans" panose="020B0503020204030204" pitchFamily="34" charset="0"/>
              </a:rPr>
              <a:t>Proin</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vel</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tincidunt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tortor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Suspendisse</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potenti</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Maecenas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viverra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ligula</a:t>
            </a:r>
            <a:r>
              <a:rPr lang="pt-BR" sz="1400" b="0" i="0">
                <a:solidFill>
                  <a:srgbClr val="003641"/>
                </a:solidFill>
                <a:effectLst/>
                <a:latin typeface="Sicoob Sans" panose="020B0503020204030204" pitchFamily="34" charset="0"/>
              </a:rPr>
              <a:t> ac </a:t>
            </a:r>
            <a:r>
              <a:rPr lang="pt-BR" sz="1400" b="0" i="0" err="1">
                <a:solidFill>
                  <a:srgbClr val="003641"/>
                </a:solidFill>
                <a:effectLst/>
                <a:latin typeface="Sicoob Sans" panose="020B0503020204030204" pitchFamily="34" charset="0"/>
              </a:rPr>
              <a:t>velit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rutrum</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eget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aliquet</a:t>
            </a:r>
            <a:r>
              <a:rPr lang="pt-BR" sz="1400" b="0" i="0">
                <a:solidFill>
                  <a:srgbClr val="003641"/>
                </a:solidFill>
                <a:effectLst/>
                <a:latin typeface="Sicoob Sans" panose="020B0503020204030204" pitchFamily="34" charset="0"/>
              </a:rPr>
              <a:t> est </a:t>
            </a:r>
            <a:r>
              <a:rPr lang="pt-BR" sz="1400" b="0" i="0" err="1">
                <a:solidFill>
                  <a:srgbClr val="003641"/>
                </a:solidFill>
                <a:effectLst/>
                <a:latin typeface="Sicoob Sans" panose="020B0503020204030204" pitchFamily="34" charset="0"/>
              </a:rPr>
              <a:t>cursus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Quisque</a:t>
            </a:r>
            <a:r>
              <a:rPr lang="pt-BR" sz="1400" b="0" i="0">
                <a:solidFill>
                  <a:srgbClr val="003641"/>
                </a:solidFill>
                <a:effectLst/>
                <a:latin typeface="Sicoob Sans" panose="020B0503020204030204" pitchFamily="34" charset="0"/>
              </a:rPr>
              <a:t> porta </a:t>
            </a:r>
            <a:r>
              <a:rPr lang="pt-BR" sz="1400" b="0" i="0" err="1">
                <a:solidFill>
                  <a:srgbClr val="003641"/>
                </a:solidFill>
                <a:effectLst/>
                <a:latin typeface="Sicoob Sans" panose="020B0503020204030204" pitchFamily="34" charset="0"/>
              </a:rPr>
              <a:t>tellus</a:t>
            </a:r>
            <a:r>
              <a:rPr lang="pt-BR" sz="1400" b="0" i="0">
                <a:solidFill>
                  <a:srgbClr val="003641"/>
                </a:solidFill>
                <a:effectLst/>
                <a:latin typeface="Sicoob Sans" panose="020B0503020204030204" pitchFamily="34" charset="0"/>
              </a:rPr>
              <a:t> id libero </a:t>
            </a:r>
            <a:r>
              <a:rPr lang="pt-BR" sz="1400" b="0" i="0" err="1">
                <a:solidFill>
                  <a:srgbClr val="003641"/>
                </a:solidFill>
                <a:effectLst/>
                <a:latin typeface="Sicoob Sans" panose="020B0503020204030204" pitchFamily="34" charset="0"/>
              </a:rPr>
              <a:t>ullamcorper</a:t>
            </a:r>
            <a:r>
              <a:rPr lang="pt-BR" sz="1400" b="0" i="0">
                <a:solidFill>
                  <a:srgbClr val="003641"/>
                </a:solidFill>
                <a:effectLst/>
                <a:latin typeface="Sicoob Sans" panose="020B0503020204030204" pitchFamily="34" charset="0"/>
              </a:rPr>
              <a:t>, a tempus </a:t>
            </a:r>
            <a:r>
              <a:rPr lang="pt-BR" sz="1400" b="0" i="0" err="1">
                <a:solidFill>
                  <a:srgbClr val="003641"/>
                </a:solidFill>
                <a:effectLst/>
                <a:latin typeface="Sicoob Sans" panose="020B0503020204030204" pitchFamily="34" charset="0"/>
              </a:rPr>
              <a:t>ex</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placerat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Integer</a:t>
            </a:r>
            <a:r>
              <a:rPr lang="pt-BR" sz="1400" b="0" i="0">
                <a:solidFill>
                  <a:srgbClr val="003641"/>
                </a:solidFill>
                <a:effectLst/>
                <a:latin typeface="Sicoob Sans" panose="020B0503020204030204" pitchFamily="34" charset="0"/>
              </a:rPr>
              <a:t> in </a:t>
            </a:r>
            <a:r>
              <a:rPr lang="pt-BR" sz="1400" b="0" i="0" err="1">
                <a:solidFill>
                  <a:srgbClr val="003641"/>
                </a:solidFill>
                <a:effectLst/>
                <a:latin typeface="Sicoob Sans" panose="020B0503020204030204" pitchFamily="34" charset="0"/>
              </a:rPr>
              <a:t>bibendum</a:t>
            </a:r>
            <a:r>
              <a:rPr lang="pt-BR" sz="1400" b="0" i="0">
                <a:solidFill>
                  <a:srgbClr val="003641"/>
                </a:solidFill>
                <a:effectLst/>
                <a:latin typeface="Sicoob Sans" panose="020B0503020204030204" pitchFamily="34" charset="0"/>
              </a:rPr>
              <a:t> justo.</a:t>
            </a:r>
            <a:endParaRPr lang="pt-BR" sz="1100">
              <a:solidFill>
                <a:srgbClr val="003641"/>
              </a:solidFill>
              <a:latin typeface="Sicoob Sans" panose="020B0503020204030204" pitchFamily="34" charset="0"/>
            </a:endParaRPr>
          </a:p>
        </p:txBody>
      </p:sp>
      <p:grpSp>
        <p:nvGrpSpPr>
          <p:cNvPr id="542" name="Group"/>
          <p:cNvGrpSpPr/>
          <p:nvPr/>
        </p:nvGrpSpPr>
        <p:grpSpPr>
          <a:xfrm>
            <a:off x="785962" y="1306388"/>
            <a:ext cx="1220473" cy="401500"/>
            <a:chOff x="0" y="0"/>
            <a:chExt cx="2440945" cy="802998"/>
          </a:xfrm>
        </p:grpSpPr>
        <p:sp>
          <p:nvSpPr>
            <p:cNvPr id="540" name="Rounded Rectangle"/>
            <p:cNvSpPr/>
            <p:nvPr/>
          </p:nvSpPr>
          <p:spPr>
            <a:xfrm>
              <a:off x="0" y="0"/>
              <a:ext cx="2440945"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541" name="Model"/>
            <p:cNvSpPr txBox="1"/>
            <p:nvPr/>
          </p:nvSpPr>
          <p:spPr>
            <a:xfrm>
              <a:off x="216330" y="178998"/>
              <a:ext cx="2008287" cy="4719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dirty="0" err="1">
                  <a:solidFill>
                    <a:srgbClr val="003641"/>
                  </a:solidFill>
                  <a:latin typeface="Sicoob Sans RC3" panose="020B0503020204030204" pitchFamily="34" charset="0"/>
                </a:rPr>
                <a:t>Lorem</a:t>
              </a:r>
              <a:r>
                <a:rPr lang="pt-BR" sz="1200" dirty="0">
                  <a:solidFill>
                    <a:srgbClr val="003641"/>
                  </a:solidFill>
                  <a:latin typeface="Sicoob Sans RC3" panose="020B0503020204030204" pitchFamily="34" charset="0"/>
                </a:rPr>
                <a:t> </a:t>
              </a:r>
              <a:r>
                <a:rPr lang="pt-BR" sz="1200" dirty="0">
                  <a:solidFill>
                    <a:srgbClr val="003641"/>
                  </a:solidFill>
                  <a:latin typeface="Sicoob Sans" panose="020B0503020204030204" pitchFamily="34" charset="0"/>
                </a:rPr>
                <a:t>Ipsum</a:t>
              </a:r>
              <a:endParaRPr sz="1200" dirty="0">
                <a:solidFill>
                  <a:srgbClr val="003641"/>
                </a:solidFill>
                <a:latin typeface="Sicoob Sans" panose="020B0503020204030204" pitchFamily="34" charset="0"/>
              </a:endParaRPr>
            </a:p>
          </p:txBody>
        </p:sp>
      </p:grpSp>
      <p:pic>
        <p:nvPicPr>
          <p:cNvPr id="2" name="Gráfico 1">
            <a:extLst>
              <a:ext uri="{FF2B5EF4-FFF2-40B4-BE49-F238E27FC236}">
                <a16:creationId xmlns:a16="http://schemas.microsoft.com/office/drawing/2014/main" id="{48152098-0BFF-21B9-AF90-A2D715DBBA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pic>
        <p:nvPicPr>
          <p:cNvPr id="4" name="Gráfico 3">
            <a:extLst>
              <a:ext uri="{FF2B5EF4-FFF2-40B4-BE49-F238E27FC236}">
                <a16:creationId xmlns:a16="http://schemas.microsoft.com/office/drawing/2014/main" id="{DD3CB3DE-5B1F-B5FB-9C6E-5E928A8295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25711" y="2309555"/>
            <a:ext cx="192168" cy="190124"/>
          </a:xfrm>
          <a:prstGeom prst="rect">
            <a:avLst/>
          </a:prstGeom>
        </p:spPr>
      </p:pic>
      <p:pic>
        <p:nvPicPr>
          <p:cNvPr id="6" name="Gráfico 5">
            <a:extLst>
              <a:ext uri="{FF2B5EF4-FFF2-40B4-BE49-F238E27FC236}">
                <a16:creationId xmlns:a16="http://schemas.microsoft.com/office/drawing/2014/main" id="{B91EE42E-8EAA-FEDD-ACE1-221737C556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84321" y="3641910"/>
            <a:ext cx="147194" cy="183992"/>
          </a:xfrm>
          <a:prstGeom prst="rect">
            <a:avLst/>
          </a:prstGeom>
        </p:spPr>
      </p:pic>
      <p:pic>
        <p:nvPicPr>
          <p:cNvPr id="8" name="Gráfico 7">
            <a:extLst>
              <a:ext uri="{FF2B5EF4-FFF2-40B4-BE49-F238E27FC236}">
                <a16:creationId xmlns:a16="http://schemas.microsoft.com/office/drawing/2014/main" id="{B2A3203B-3579-2508-14AF-19E5BA3E9E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51435" y="1493693"/>
            <a:ext cx="192166" cy="192166"/>
          </a:xfrm>
          <a:prstGeom prst="rect">
            <a:avLst/>
          </a:prstGeom>
        </p:spPr>
      </p:pic>
      <p:pic>
        <p:nvPicPr>
          <p:cNvPr id="10" name="Gráfico 9">
            <a:extLst>
              <a:ext uri="{FF2B5EF4-FFF2-40B4-BE49-F238E27FC236}">
                <a16:creationId xmlns:a16="http://schemas.microsoft.com/office/drawing/2014/main" id="{48F100D3-B3F9-461A-22D7-77DD2FA7883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91205" y="4842116"/>
            <a:ext cx="192166" cy="175812"/>
          </a:xfrm>
          <a:prstGeom prst="rect">
            <a:avLst/>
          </a:prstGeom>
        </p:spPr>
      </p:pic>
      <p:pic>
        <p:nvPicPr>
          <p:cNvPr id="14" name="Gráfico 13">
            <a:extLst>
              <a:ext uri="{FF2B5EF4-FFF2-40B4-BE49-F238E27FC236}">
                <a16:creationId xmlns:a16="http://schemas.microsoft.com/office/drawing/2014/main" id="{405A81B5-CFFD-E8D4-76F0-44DC53D4C2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98120" y="5257545"/>
            <a:ext cx="192168" cy="186036"/>
          </a:xfrm>
          <a:prstGeom prst="rect">
            <a:avLst/>
          </a:prstGeom>
        </p:spPr>
      </p:pic>
      <p:pic>
        <p:nvPicPr>
          <p:cNvPr id="16" name="Gráfico 15">
            <a:extLst>
              <a:ext uri="{FF2B5EF4-FFF2-40B4-BE49-F238E27FC236}">
                <a16:creationId xmlns:a16="http://schemas.microsoft.com/office/drawing/2014/main" id="{582D8253-52AA-9CBE-81D2-5ECAC8FB87B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832746" y="4819492"/>
            <a:ext cx="192166" cy="192166"/>
          </a:xfrm>
          <a:prstGeom prst="rect">
            <a:avLst/>
          </a:prstGeom>
        </p:spPr>
      </p:pic>
      <p:pic>
        <p:nvPicPr>
          <p:cNvPr id="18" name="Gráfico 17">
            <a:extLst>
              <a:ext uri="{FF2B5EF4-FFF2-40B4-BE49-F238E27FC236}">
                <a16:creationId xmlns:a16="http://schemas.microsoft.com/office/drawing/2014/main" id="{817DB19B-2A24-B95A-26F8-3750AF4F4C9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248822" y="1492923"/>
            <a:ext cx="188078" cy="173768"/>
          </a:xfrm>
          <a:prstGeom prst="rect">
            <a:avLst/>
          </a:prstGeom>
        </p:spPr>
      </p:pic>
      <p:pic>
        <p:nvPicPr>
          <p:cNvPr id="20" name="Gráfico 19">
            <a:extLst>
              <a:ext uri="{FF2B5EF4-FFF2-40B4-BE49-F238E27FC236}">
                <a16:creationId xmlns:a16="http://schemas.microsoft.com/office/drawing/2014/main" id="{EC09A023-D7FD-6462-D20B-14A9685193D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281007" y="2355447"/>
            <a:ext cx="192166" cy="163546"/>
          </a:xfrm>
          <a:prstGeom prst="rect">
            <a:avLst/>
          </a:prstGeom>
        </p:spPr>
      </p:pic>
      <p:pic>
        <p:nvPicPr>
          <p:cNvPr id="22" name="Gráfico 21">
            <a:extLst>
              <a:ext uri="{FF2B5EF4-FFF2-40B4-BE49-F238E27FC236}">
                <a16:creationId xmlns:a16="http://schemas.microsoft.com/office/drawing/2014/main" id="{C10680F8-AA96-9982-698B-2D057FB33B7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529572" y="3640486"/>
            <a:ext cx="192168" cy="18194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2" name="Group"/>
          <p:cNvGrpSpPr/>
          <p:nvPr/>
        </p:nvGrpSpPr>
        <p:grpSpPr>
          <a:xfrm>
            <a:off x="4897916" y="3138308"/>
            <a:ext cx="2393921" cy="963896"/>
            <a:chOff x="0" y="0"/>
            <a:chExt cx="4787840" cy="1927790"/>
          </a:xfrm>
        </p:grpSpPr>
        <p:sp>
          <p:nvSpPr>
            <p:cNvPr id="580" name="Line"/>
            <p:cNvSpPr/>
            <p:nvPr/>
          </p:nvSpPr>
          <p:spPr>
            <a:xfrm>
              <a:off x="0" y="919784"/>
              <a:ext cx="4787840" cy="10080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path>
              </a:pathLst>
            </a:custGeom>
            <a:noFill/>
            <a:ln w="25400" cap="flat">
              <a:solidFill>
                <a:srgbClr val="3C3C3A">
                  <a:alpha val="30000"/>
                </a:srgbClr>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581" name="Line"/>
            <p:cNvSpPr/>
            <p:nvPr/>
          </p:nvSpPr>
          <p:spPr>
            <a:xfrm>
              <a:off x="2401787" y="0"/>
              <a:ext cx="0" cy="1597610"/>
            </a:xfrm>
            <a:prstGeom prst="line">
              <a:avLst/>
            </a:prstGeom>
            <a:noFill/>
            <a:ln w="25400" cap="flat">
              <a:solidFill>
                <a:srgbClr val="3C3C3A">
                  <a:alpha val="30000"/>
                </a:srgbClr>
              </a:solidFill>
              <a:prstDash val="solid"/>
              <a:round/>
            </a:ln>
            <a:effectLst/>
          </p:spPr>
          <p:txBody>
            <a:bodyPr wrap="square" lIns="22859" tIns="22859" rIns="22859" bIns="22859" numCol="1" anchor="t">
              <a:noAutofit/>
            </a:bodyP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grpSp>
      <p:grpSp>
        <p:nvGrpSpPr>
          <p:cNvPr id="585" name="Group"/>
          <p:cNvGrpSpPr/>
          <p:nvPr/>
        </p:nvGrpSpPr>
        <p:grpSpPr>
          <a:xfrm>
            <a:off x="1317317" y="3138308"/>
            <a:ext cx="2393921" cy="963896"/>
            <a:chOff x="0" y="0"/>
            <a:chExt cx="4787840" cy="1927790"/>
          </a:xfrm>
        </p:grpSpPr>
        <p:sp>
          <p:nvSpPr>
            <p:cNvPr id="583" name="Line"/>
            <p:cNvSpPr/>
            <p:nvPr/>
          </p:nvSpPr>
          <p:spPr>
            <a:xfrm>
              <a:off x="0" y="919784"/>
              <a:ext cx="4787840" cy="10080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path>
              </a:pathLst>
            </a:custGeom>
            <a:noFill/>
            <a:ln w="25400" cap="flat">
              <a:solidFill>
                <a:srgbClr val="3C3C3A">
                  <a:alpha val="30000"/>
                </a:srgbClr>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584" name="Line"/>
            <p:cNvSpPr/>
            <p:nvPr/>
          </p:nvSpPr>
          <p:spPr>
            <a:xfrm>
              <a:off x="2401787" y="0"/>
              <a:ext cx="0" cy="1597610"/>
            </a:xfrm>
            <a:prstGeom prst="line">
              <a:avLst/>
            </a:prstGeom>
            <a:noFill/>
            <a:ln w="25400" cap="flat">
              <a:solidFill>
                <a:srgbClr val="3C3C3A">
                  <a:alpha val="30000"/>
                </a:srgbClr>
              </a:solidFill>
              <a:prstDash val="solid"/>
              <a:round/>
            </a:ln>
            <a:effectLst/>
          </p:spPr>
          <p:txBody>
            <a:bodyPr wrap="square" lIns="22859" tIns="22859" rIns="22859" bIns="22859" numCol="1" anchor="t">
              <a:noAutofit/>
            </a:bodyP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grpSp>
      <p:grpSp>
        <p:nvGrpSpPr>
          <p:cNvPr id="588" name="Group"/>
          <p:cNvGrpSpPr/>
          <p:nvPr/>
        </p:nvGrpSpPr>
        <p:grpSpPr>
          <a:xfrm>
            <a:off x="8471614" y="3138308"/>
            <a:ext cx="2393921" cy="963896"/>
            <a:chOff x="0" y="0"/>
            <a:chExt cx="4787840" cy="1927790"/>
          </a:xfrm>
        </p:grpSpPr>
        <p:sp>
          <p:nvSpPr>
            <p:cNvPr id="586" name="Line"/>
            <p:cNvSpPr/>
            <p:nvPr/>
          </p:nvSpPr>
          <p:spPr>
            <a:xfrm>
              <a:off x="0" y="919784"/>
              <a:ext cx="4787840" cy="10080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1600"/>
                  </a:lnTo>
                </a:path>
              </a:pathLst>
            </a:custGeom>
            <a:noFill/>
            <a:ln w="25400" cap="flat">
              <a:solidFill>
                <a:srgbClr val="3C3C3A">
                  <a:alpha val="30000"/>
                </a:srgbClr>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587" name="Line"/>
            <p:cNvSpPr/>
            <p:nvPr/>
          </p:nvSpPr>
          <p:spPr>
            <a:xfrm>
              <a:off x="2401787" y="0"/>
              <a:ext cx="0" cy="1597610"/>
            </a:xfrm>
            <a:prstGeom prst="line">
              <a:avLst/>
            </a:prstGeom>
            <a:noFill/>
            <a:ln w="25400" cap="flat">
              <a:solidFill>
                <a:srgbClr val="3C3C3A">
                  <a:alpha val="30000"/>
                </a:srgbClr>
              </a:solidFill>
              <a:prstDash val="solid"/>
              <a:round/>
            </a:ln>
            <a:effectLst/>
          </p:spPr>
          <p:txBody>
            <a:bodyPr wrap="square" lIns="22859" tIns="22859" rIns="22859" bIns="22859" numCol="1" anchor="t">
              <a:noAutofit/>
            </a:bodyP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grpSp>
      <p:sp>
        <p:nvSpPr>
          <p:cNvPr id="58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23</a:t>
            </a:fld>
            <a:endParaRPr/>
          </a:p>
        </p:txBody>
      </p:sp>
      <p:sp>
        <p:nvSpPr>
          <p:cNvPr id="590" name="Rectangle"/>
          <p:cNvSpPr/>
          <p:nvPr/>
        </p:nvSpPr>
        <p:spPr>
          <a:xfrm>
            <a:off x="745763" y="3910581"/>
            <a:ext cx="1149429" cy="377287"/>
          </a:xfrm>
          <a:prstGeom prst="round2DiagRect">
            <a:avLst/>
          </a:prstGeom>
          <a:solidFill>
            <a:srgbClr val="00AE9D"/>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91" name="Venn diagram"/>
          <p:cNvSpPr txBox="1"/>
          <p:nvPr/>
        </p:nvSpPr>
        <p:spPr>
          <a:xfrm>
            <a:off x="799037" y="4007141"/>
            <a:ext cx="1034377"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800">
                <a:solidFill>
                  <a:srgbClr val="3C3C3A"/>
                </a:solidFill>
                <a:latin typeface="Poppins Regular"/>
                <a:ea typeface="Poppins Regular"/>
                <a:cs typeface="Poppins Regular"/>
                <a:sym typeface="Poppins Regular"/>
              </a:defRPr>
            </a:lvl1pPr>
          </a:lstStyle>
          <a:p>
            <a:pPr algn="ctr"/>
            <a:r>
              <a:rPr lang="pt-BR" sz="900" err="1">
                <a:solidFill>
                  <a:schemeClr val="bg1"/>
                </a:solidFill>
                <a:latin typeface="Sicoob Sans" panose="020B0503020204030204" pitchFamily="34" charset="0"/>
              </a:rPr>
              <a:t>Lorem</a:t>
            </a:r>
            <a:r>
              <a:rPr lang="pt-BR" sz="900">
                <a:solidFill>
                  <a:schemeClr val="bg1"/>
                </a:solidFill>
                <a:latin typeface="Sicoob Sans" panose="020B0503020204030204" pitchFamily="34" charset="0"/>
              </a:rPr>
              <a:t> Ipsum</a:t>
            </a:r>
            <a:endParaRPr sz="900">
              <a:solidFill>
                <a:schemeClr val="bg1"/>
              </a:solidFill>
              <a:latin typeface="Sicoob Sans" panose="020B0503020204030204" pitchFamily="34" charset="0"/>
            </a:endParaRPr>
          </a:p>
        </p:txBody>
      </p:sp>
      <p:sp>
        <p:nvSpPr>
          <p:cNvPr id="592" name="Rectangle"/>
          <p:cNvSpPr/>
          <p:nvPr/>
        </p:nvSpPr>
        <p:spPr>
          <a:xfrm>
            <a:off x="1939563" y="3910581"/>
            <a:ext cx="1149429" cy="377287"/>
          </a:xfrm>
          <a:prstGeom prst="round2DiagRect">
            <a:avLst/>
          </a:prstGeom>
          <a:solidFill>
            <a:srgbClr val="00AE9D"/>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93" name="Venn diagram"/>
          <p:cNvSpPr txBox="1"/>
          <p:nvPr/>
        </p:nvSpPr>
        <p:spPr>
          <a:xfrm>
            <a:off x="1992837" y="4019517"/>
            <a:ext cx="1034377" cy="165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nSpc>
                <a:spcPct val="80000"/>
              </a:lnSpc>
              <a:defRPr sz="1800">
                <a:solidFill>
                  <a:srgbClr val="3C3C3A"/>
                </a:solidFill>
                <a:latin typeface="Poppins Regular"/>
                <a:ea typeface="Poppins Regular"/>
                <a:cs typeface="Poppins Regular"/>
                <a:sym typeface="Poppins Regular"/>
              </a:defRPr>
            </a:lvl1pPr>
          </a:lstStyle>
          <a:p>
            <a:pPr algn="ctr"/>
            <a:r>
              <a:rPr lang="pt-BR" sz="900" err="1">
                <a:solidFill>
                  <a:schemeClr val="bg1"/>
                </a:solidFill>
                <a:latin typeface="Sicoob Sans" panose="020B0503020204030204" pitchFamily="34" charset="0"/>
              </a:rPr>
              <a:t>Lorem</a:t>
            </a:r>
            <a:r>
              <a:rPr lang="pt-BR" sz="900">
                <a:solidFill>
                  <a:schemeClr val="bg1"/>
                </a:solidFill>
                <a:latin typeface="Sicoob Sans" panose="020B0503020204030204" pitchFamily="34" charset="0"/>
              </a:rPr>
              <a:t> Ipsum</a:t>
            </a:r>
          </a:p>
        </p:txBody>
      </p:sp>
      <p:sp>
        <p:nvSpPr>
          <p:cNvPr id="594" name="Rectangle"/>
          <p:cNvSpPr/>
          <p:nvPr/>
        </p:nvSpPr>
        <p:spPr>
          <a:xfrm>
            <a:off x="3133363" y="3910581"/>
            <a:ext cx="1149429" cy="377287"/>
          </a:xfrm>
          <a:prstGeom prst="round2DiagRect">
            <a:avLst/>
          </a:prstGeom>
          <a:solidFill>
            <a:srgbClr val="00AE9D"/>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95" name="Venn diagram"/>
          <p:cNvSpPr txBox="1"/>
          <p:nvPr/>
        </p:nvSpPr>
        <p:spPr>
          <a:xfrm>
            <a:off x="3186637" y="4007141"/>
            <a:ext cx="1034377"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800">
                <a:solidFill>
                  <a:srgbClr val="3C3C3A"/>
                </a:solidFill>
                <a:latin typeface="Poppins Regular"/>
                <a:ea typeface="Poppins Regular"/>
                <a:cs typeface="Poppins Regular"/>
                <a:sym typeface="Poppins Regular"/>
              </a:defRPr>
            </a:lvl1pPr>
          </a:lstStyle>
          <a:p>
            <a:pPr algn="ctr"/>
            <a:r>
              <a:rPr lang="pt-BR" sz="900" err="1">
                <a:solidFill>
                  <a:schemeClr val="bg1"/>
                </a:solidFill>
                <a:latin typeface="Sicoob Sans" panose="020B0503020204030204" pitchFamily="34" charset="0"/>
              </a:rPr>
              <a:t>Lorem</a:t>
            </a:r>
            <a:r>
              <a:rPr lang="pt-BR" sz="900">
                <a:solidFill>
                  <a:schemeClr val="bg1"/>
                </a:solidFill>
                <a:latin typeface="Sicoob Sans" panose="020B0503020204030204" pitchFamily="34" charset="0"/>
              </a:rPr>
              <a:t> Ipsum</a:t>
            </a:r>
          </a:p>
        </p:txBody>
      </p:sp>
      <p:sp>
        <p:nvSpPr>
          <p:cNvPr id="596" name="Rectangle"/>
          <p:cNvSpPr/>
          <p:nvPr/>
        </p:nvSpPr>
        <p:spPr>
          <a:xfrm>
            <a:off x="4327163" y="3910581"/>
            <a:ext cx="1149429" cy="377287"/>
          </a:xfrm>
          <a:prstGeom prst="round2DiagRect">
            <a:avLst/>
          </a:prstGeom>
          <a:solidFill>
            <a:srgbClr val="00AE9D"/>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97" name="Venn diagram"/>
          <p:cNvSpPr txBox="1"/>
          <p:nvPr/>
        </p:nvSpPr>
        <p:spPr>
          <a:xfrm>
            <a:off x="4380437" y="4007141"/>
            <a:ext cx="1034377"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800">
                <a:solidFill>
                  <a:srgbClr val="3C3C3A"/>
                </a:solidFill>
                <a:latin typeface="Poppins Regular"/>
                <a:ea typeface="Poppins Regular"/>
                <a:cs typeface="Poppins Regular"/>
                <a:sym typeface="Poppins Regular"/>
              </a:defRPr>
            </a:lvl1pPr>
          </a:lstStyle>
          <a:p>
            <a:pPr algn="ctr"/>
            <a:r>
              <a:rPr lang="pt-BR" sz="900" err="1">
                <a:solidFill>
                  <a:schemeClr val="bg1"/>
                </a:solidFill>
                <a:latin typeface="Sicoob Sans" panose="020B0503020204030204" pitchFamily="34" charset="0"/>
              </a:rPr>
              <a:t>Lorem</a:t>
            </a:r>
            <a:r>
              <a:rPr lang="pt-BR" sz="900">
                <a:solidFill>
                  <a:schemeClr val="bg1"/>
                </a:solidFill>
                <a:latin typeface="Sicoob Sans" panose="020B0503020204030204" pitchFamily="34" charset="0"/>
              </a:rPr>
              <a:t> Ipsum</a:t>
            </a:r>
          </a:p>
        </p:txBody>
      </p:sp>
      <p:sp>
        <p:nvSpPr>
          <p:cNvPr id="598" name="Rectangle"/>
          <p:cNvSpPr/>
          <p:nvPr/>
        </p:nvSpPr>
        <p:spPr>
          <a:xfrm>
            <a:off x="5520963" y="3910581"/>
            <a:ext cx="1149429" cy="377287"/>
          </a:xfrm>
          <a:prstGeom prst="round2DiagRect">
            <a:avLst/>
          </a:prstGeom>
          <a:solidFill>
            <a:srgbClr val="00AE9D"/>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599" name="Venn diagram"/>
          <p:cNvSpPr txBox="1"/>
          <p:nvPr/>
        </p:nvSpPr>
        <p:spPr>
          <a:xfrm>
            <a:off x="5574237" y="4007141"/>
            <a:ext cx="1034377"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800">
                <a:solidFill>
                  <a:srgbClr val="3C3C3A"/>
                </a:solidFill>
                <a:latin typeface="Poppins Regular"/>
                <a:ea typeface="Poppins Regular"/>
                <a:cs typeface="Poppins Regular"/>
                <a:sym typeface="Poppins Regular"/>
              </a:defRPr>
            </a:lvl1pPr>
          </a:lstStyle>
          <a:p>
            <a:pPr algn="ctr"/>
            <a:r>
              <a:rPr lang="pt-BR" sz="900" err="1">
                <a:solidFill>
                  <a:schemeClr val="bg1"/>
                </a:solidFill>
                <a:latin typeface="Sicoob Sans" panose="020B0503020204030204" pitchFamily="34" charset="0"/>
              </a:rPr>
              <a:t>Lorem</a:t>
            </a:r>
            <a:r>
              <a:rPr lang="pt-BR" sz="900">
                <a:solidFill>
                  <a:schemeClr val="bg1"/>
                </a:solidFill>
                <a:latin typeface="Sicoob Sans" panose="020B0503020204030204" pitchFamily="34" charset="0"/>
              </a:rPr>
              <a:t> Ipsum</a:t>
            </a:r>
          </a:p>
        </p:txBody>
      </p:sp>
      <p:sp>
        <p:nvSpPr>
          <p:cNvPr id="600" name="Rectangle"/>
          <p:cNvSpPr/>
          <p:nvPr/>
        </p:nvSpPr>
        <p:spPr>
          <a:xfrm>
            <a:off x="6714762" y="3910581"/>
            <a:ext cx="1149429" cy="377287"/>
          </a:xfrm>
          <a:prstGeom prst="round2DiagRect">
            <a:avLst/>
          </a:prstGeom>
          <a:solidFill>
            <a:srgbClr val="00AE9D"/>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01" name="Venn diagram"/>
          <p:cNvSpPr txBox="1"/>
          <p:nvPr/>
        </p:nvSpPr>
        <p:spPr>
          <a:xfrm>
            <a:off x="6768037" y="4019517"/>
            <a:ext cx="1034377" cy="165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nSpc>
                <a:spcPct val="80000"/>
              </a:lnSpc>
              <a:defRPr sz="1800">
                <a:solidFill>
                  <a:srgbClr val="3C3C3A"/>
                </a:solidFill>
                <a:latin typeface="Poppins Regular"/>
                <a:ea typeface="Poppins Regular"/>
                <a:cs typeface="Poppins Regular"/>
                <a:sym typeface="Poppins Regular"/>
              </a:defRPr>
            </a:lvl1pPr>
          </a:lstStyle>
          <a:p>
            <a:pPr algn="ctr"/>
            <a:r>
              <a:rPr lang="pt-BR" sz="900" err="1">
                <a:solidFill>
                  <a:schemeClr val="bg1"/>
                </a:solidFill>
                <a:latin typeface="Sicoob Sans" panose="020B0503020204030204" pitchFamily="34" charset="0"/>
              </a:rPr>
              <a:t>Lorem</a:t>
            </a:r>
            <a:r>
              <a:rPr lang="pt-BR" sz="900">
                <a:solidFill>
                  <a:schemeClr val="bg1"/>
                </a:solidFill>
                <a:latin typeface="Sicoob Sans" panose="020B0503020204030204" pitchFamily="34" charset="0"/>
              </a:rPr>
              <a:t> Ipsum</a:t>
            </a:r>
          </a:p>
        </p:txBody>
      </p:sp>
      <p:sp>
        <p:nvSpPr>
          <p:cNvPr id="602" name="Rectangle"/>
          <p:cNvSpPr/>
          <p:nvPr/>
        </p:nvSpPr>
        <p:spPr>
          <a:xfrm>
            <a:off x="7908562" y="3910581"/>
            <a:ext cx="1149429" cy="377287"/>
          </a:xfrm>
          <a:prstGeom prst="round2DiagRect">
            <a:avLst/>
          </a:prstGeom>
          <a:solidFill>
            <a:srgbClr val="00AE9D"/>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03" name="Venn diagram"/>
          <p:cNvSpPr txBox="1"/>
          <p:nvPr/>
        </p:nvSpPr>
        <p:spPr>
          <a:xfrm>
            <a:off x="7961837" y="4007141"/>
            <a:ext cx="1034377"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800">
                <a:solidFill>
                  <a:srgbClr val="3C3C3A"/>
                </a:solidFill>
                <a:latin typeface="Poppins Regular"/>
                <a:ea typeface="Poppins Regular"/>
                <a:cs typeface="Poppins Regular"/>
                <a:sym typeface="Poppins Regular"/>
              </a:defRPr>
            </a:lvl1pPr>
          </a:lstStyle>
          <a:p>
            <a:pPr algn="ctr"/>
            <a:r>
              <a:rPr lang="pt-BR" sz="900" err="1">
                <a:solidFill>
                  <a:schemeClr val="bg1"/>
                </a:solidFill>
                <a:latin typeface="Sicoob Sans" panose="020B0503020204030204" pitchFamily="34" charset="0"/>
              </a:rPr>
              <a:t>Lorem</a:t>
            </a:r>
            <a:r>
              <a:rPr lang="pt-BR" sz="900">
                <a:solidFill>
                  <a:schemeClr val="bg1"/>
                </a:solidFill>
                <a:latin typeface="Sicoob Sans" panose="020B0503020204030204" pitchFamily="34" charset="0"/>
              </a:rPr>
              <a:t> Ipsum</a:t>
            </a:r>
          </a:p>
        </p:txBody>
      </p:sp>
      <p:sp>
        <p:nvSpPr>
          <p:cNvPr id="604" name="Rectangle"/>
          <p:cNvSpPr/>
          <p:nvPr/>
        </p:nvSpPr>
        <p:spPr>
          <a:xfrm>
            <a:off x="9102362" y="3910581"/>
            <a:ext cx="1149429" cy="377287"/>
          </a:xfrm>
          <a:prstGeom prst="round2DiagRect">
            <a:avLst/>
          </a:prstGeom>
          <a:solidFill>
            <a:srgbClr val="00AE9D"/>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05" name="Venn diagram"/>
          <p:cNvSpPr txBox="1"/>
          <p:nvPr/>
        </p:nvSpPr>
        <p:spPr>
          <a:xfrm>
            <a:off x="9155637" y="4007141"/>
            <a:ext cx="1034377"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800">
                <a:solidFill>
                  <a:srgbClr val="3C3C3A"/>
                </a:solidFill>
                <a:latin typeface="Poppins Regular"/>
                <a:ea typeface="Poppins Regular"/>
                <a:cs typeface="Poppins Regular"/>
                <a:sym typeface="Poppins Regular"/>
              </a:defRPr>
            </a:lvl1pPr>
          </a:lstStyle>
          <a:p>
            <a:pPr algn="ctr"/>
            <a:r>
              <a:rPr lang="pt-BR" sz="900" err="1">
                <a:solidFill>
                  <a:schemeClr val="bg1"/>
                </a:solidFill>
                <a:latin typeface="Sicoob Sans" panose="020B0503020204030204" pitchFamily="34" charset="0"/>
              </a:rPr>
              <a:t>Lorem</a:t>
            </a:r>
            <a:r>
              <a:rPr lang="pt-BR" sz="900">
                <a:solidFill>
                  <a:schemeClr val="bg1"/>
                </a:solidFill>
                <a:latin typeface="Sicoob Sans" panose="020B0503020204030204" pitchFamily="34" charset="0"/>
              </a:rPr>
              <a:t> Ipsum</a:t>
            </a:r>
          </a:p>
        </p:txBody>
      </p:sp>
      <p:sp>
        <p:nvSpPr>
          <p:cNvPr id="606" name="Rectangle"/>
          <p:cNvSpPr/>
          <p:nvPr/>
        </p:nvSpPr>
        <p:spPr>
          <a:xfrm>
            <a:off x="10296162" y="3910581"/>
            <a:ext cx="1149429" cy="377287"/>
          </a:xfrm>
          <a:prstGeom prst="round2DiagRect">
            <a:avLst/>
          </a:prstGeom>
          <a:solidFill>
            <a:srgbClr val="00AE9D"/>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07" name="Venn diagram"/>
          <p:cNvSpPr txBox="1"/>
          <p:nvPr/>
        </p:nvSpPr>
        <p:spPr>
          <a:xfrm>
            <a:off x="10357941" y="4019517"/>
            <a:ext cx="1034377" cy="165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nSpc>
                <a:spcPct val="80000"/>
              </a:lnSpc>
              <a:defRPr sz="1800">
                <a:solidFill>
                  <a:srgbClr val="3C3C3A"/>
                </a:solidFill>
                <a:latin typeface="Poppins Regular"/>
                <a:ea typeface="Poppins Regular"/>
                <a:cs typeface="Poppins Regular"/>
                <a:sym typeface="Poppins Regular"/>
              </a:defRPr>
            </a:lvl1pPr>
          </a:lstStyle>
          <a:p>
            <a:pPr algn="ctr"/>
            <a:r>
              <a:rPr lang="pt-BR" sz="900" err="1">
                <a:solidFill>
                  <a:schemeClr val="bg1"/>
                </a:solidFill>
                <a:latin typeface="Sicoob Sans" panose="020B0503020204030204" pitchFamily="34" charset="0"/>
              </a:rPr>
              <a:t>Lorem</a:t>
            </a:r>
            <a:r>
              <a:rPr lang="pt-BR" sz="900">
                <a:solidFill>
                  <a:schemeClr val="bg1"/>
                </a:solidFill>
                <a:latin typeface="Sicoob Sans" panose="020B0503020204030204" pitchFamily="34" charset="0"/>
              </a:rPr>
              <a:t> Ipsum</a:t>
            </a:r>
          </a:p>
        </p:txBody>
      </p:sp>
      <p:sp>
        <p:nvSpPr>
          <p:cNvPr id="608" name="Rectangle"/>
          <p:cNvSpPr/>
          <p:nvPr/>
        </p:nvSpPr>
        <p:spPr>
          <a:xfrm>
            <a:off x="745763" y="2622041"/>
            <a:ext cx="3537029" cy="520710"/>
          </a:xfrm>
          <a:prstGeom prst="round2DiagRect">
            <a:avLst/>
          </a:prstGeom>
          <a:solidFill>
            <a:srgbClr val="003641"/>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09" name="Venn diagram"/>
          <p:cNvSpPr txBox="1"/>
          <p:nvPr/>
        </p:nvSpPr>
        <p:spPr>
          <a:xfrm>
            <a:off x="1868408" y="2770212"/>
            <a:ext cx="1863310" cy="220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2000">
                <a:solidFill>
                  <a:srgbClr val="F8F6F1"/>
                </a:solidFill>
                <a:latin typeface="Poppins Regular"/>
                <a:ea typeface="Poppins Regular"/>
                <a:cs typeface="Poppins Regular"/>
                <a:sym typeface="Poppins Regular"/>
              </a:defRPr>
            </a:lvl1pPr>
          </a:lstStyle>
          <a:p>
            <a:r>
              <a:rPr lang="pt-BR" sz="1100" b="1" err="1">
                <a:solidFill>
                  <a:schemeClr val="bg1"/>
                </a:solidFill>
                <a:latin typeface="Sicoob Sans" panose="020B0503020204030204" pitchFamily="34" charset="0"/>
              </a:rPr>
              <a:t>Lorem</a:t>
            </a:r>
            <a:r>
              <a:rPr lang="pt-BR" sz="1100" b="1">
                <a:solidFill>
                  <a:schemeClr val="bg1"/>
                </a:solidFill>
                <a:latin typeface="Sicoob Sans" panose="020B0503020204030204" pitchFamily="34" charset="0"/>
              </a:rPr>
              <a:t> ipsum dolor</a:t>
            </a:r>
            <a:endParaRPr sz="1100" b="1">
              <a:solidFill>
                <a:schemeClr val="bg1"/>
              </a:solidFill>
              <a:latin typeface="Sicoob Sans" panose="020B0503020204030204" pitchFamily="34" charset="0"/>
            </a:endParaRPr>
          </a:p>
        </p:txBody>
      </p:sp>
      <p:sp>
        <p:nvSpPr>
          <p:cNvPr id="611" name="Rectangle"/>
          <p:cNvSpPr/>
          <p:nvPr/>
        </p:nvSpPr>
        <p:spPr>
          <a:xfrm>
            <a:off x="4327163" y="2622041"/>
            <a:ext cx="3537029" cy="520710"/>
          </a:xfrm>
          <a:prstGeom prst="round2DiagRect">
            <a:avLst/>
          </a:prstGeom>
          <a:solidFill>
            <a:srgbClr val="003641"/>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12" name="Venn diagram"/>
          <p:cNvSpPr txBox="1"/>
          <p:nvPr/>
        </p:nvSpPr>
        <p:spPr>
          <a:xfrm>
            <a:off x="5511557" y="2770212"/>
            <a:ext cx="1745194" cy="220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2000">
                <a:solidFill>
                  <a:srgbClr val="F8F6F1"/>
                </a:solidFill>
                <a:latin typeface="Poppins Regular"/>
                <a:ea typeface="Poppins Regular"/>
                <a:cs typeface="Poppins Regular"/>
                <a:sym typeface="Poppins Regular"/>
              </a:defRPr>
            </a:lvl1pPr>
          </a:lstStyle>
          <a:p>
            <a:r>
              <a:rPr lang="pt-BR" sz="1100" b="1" err="1">
                <a:solidFill>
                  <a:schemeClr val="bg1"/>
                </a:solidFill>
                <a:latin typeface="Sicoob Sans" panose="020B0503020204030204" pitchFamily="34" charset="0"/>
              </a:rPr>
              <a:t>Lorem</a:t>
            </a:r>
            <a:r>
              <a:rPr lang="pt-BR" sz="1100" b="1">
                <a:solidFill>
                  <a:schemeClr val="bg1"/>
                </a:solidFill>
                <a:latin typeface="Sicoob Sans" panose="020B0503020204030204" pitchFamily="34" charset="0"/>
              </a:rPr>
              <a:t> ipsum dolor</a:t>
            </a:r>
            <a:endParaRPr sz="1100" b="1">
              <a:solidFill>
                <a:schemeClr val="bg1"/>
              </a:solidFill>
              <a:latin typeface="Sicoob Sans" panose="020B0503020204030204" pitchFamily="34" charset="0"/>
            </a:endParaRPr>
          </a:p>
        </p:txBody>
      </p:sp>
      <p:sp>
        <p:nvSpPr>
          <p:cNvPr id="614" name="Rectangle"/>
          <p:cNvSpPr/>
          <p:nvPr/>
        </p:nvSpPr>
        <p:spPr>
          <a:xfrm>
            <a:off x="7908562" y="2622041"/>
            <a:ext cx="3537029" cy="520710"/>
          </a:xfrm>
          <a:prstGeom prst="round2DiagRect">
            <a:avLst/>
          </a:prstGeom>
          <a:solidFill>
            <a:srgbClr val="003641"/>
          </a:soli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15" name="Venn diagram"/>
          <p:cNvSpPr txBox="1"/>
          <p:nvPr/>
        </p:nvSpPr>
        <p:spPr>
          <a:xfrm>
            <a:off x="9036591" y="2770212"/>
            <a:ext cx="1745193" cy="220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a:defRPr sz="2000">
                <a:solidFill>
                  <a:srgbClr val="F8F6F1"/>
                </a:solidFill>
                <a:latin typeface="Poppins Regular"/>
                <a:ea typeface="Poppins Regular"/>
                <a:cs typeface="Poppins Regular"/>
                <a:sym typeface="Poppins Regular"/>
              </a:defRPr>
            </a:lvl1pPr>
          </a:lstStyle>
          <a:p>
            <a:r>
              <a:rPr lang="pt-BR" sz="1100" b="1" err="1">
                <a:solidFill>
                  <a:schemeClr val="bg1"/>
                </a:solidFill>
                <a:latin typeface="Sicoob Sans" panose="020B0503020204030204" pitchFamily="34" charset="0"/>
              </a:rPr>
              <a:t>Lorem</a:t>
            </a:r>
            <a:r>
              <a:rPr lang="pt-BR" sz="1100" b="1">
                <a:solidFill>
                  <a:schemeClr val="bg1"/>
                </a:solidFill>
                <a:latin typeface="Sicoob Sans" panose="020B0503020204030204" pitchFamily="34" charset="0"/>
              </a:rPr>
              <a:t> ipsum dolor</a:t>
            </a:r>
            <a:endParaRPr sz="1100" b="1">
              <a:solidFill>
                <a:schemeClr val="bg1"/>
              </a:solidFill>
              <a:latin typeface="Sicoob Sans" panose="020B0503020204030204" pitchFamily="34" charset="0"/>
            </a:endParaRPr>
          </a:p>
        </p:txBody>
      </p:sp>
      <p:sp>
        <p:nvSpPr>
          <p:cNvPr id="617" name="Lorem Ipsum is simply dummy text of the printing and typesetting industry. Lorem Ipsum has been the industry's standard dummy text ever since the 1500s, when an unknown printer took a galley of type and scrambled it to make a type specimen book. It has s"/>
          <p:cNvSpPr txBox="1"/>
          <p:nvPr/>
        </p:nvSpPr>
        <p:spPr>
          <a:xfrm>
            <a:off x="792961" y="4366530"/>
            <a:ext cx="1055033"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800">
                <a:solidFill>
                  <a:srgbClr val="3C3C3A"/>
                </a:solidFill>
                <a:latin typeface="Poppins Regular"/>
                <a:ea typeface="Poppins Regular"/>
                <a:cs typeface="Poppins Regular"/>
                <a:sym typeface="Poppins Regular"/>
              </a:defRPr>
            </a:lvl1pPr>
          </a:lstStyle>
          <a:p>
            <a:r>
              <a:rPr lang="pt-BR" sz="900" err="1">
                <a:solidFill>
                  <a:srgbClr val="003641"/>
                </a:solidFill>
                <a:latin typeface="Sicoob Sans" panose="020B0503020204030204" pitchFamily="34" charset="0"/>
              </a:rPr>
              <a:t>Lorem</a:t>
            </a:r>
            <a:r>
              <a:rPr lang="pt-BR" sz="900">
                <a:solidFill>
                  <a:srgbClr val="003641"/>
                </a:solidFill>
                <a:latin typeface="Sicoob Sans" panose="020B0503020204030204" pitchFamily="34" charset="0"/>
              </a:rPr>
              <a:t> ipsum dolor </a:t>
            </a:r>
            <a:r>
              <a:rPr lang="pt-BR" sz="900" err="1">
                <a:solidFill>
                  <a:srgbClr val="003641"/>
                </a:solidFill>
                <a:latin typeface="Sicoob Sans" panose="020B0503020204030204" pitchFamily="34" charset="0"/>
              </a:rPr>
              <a:t>sit</a:t>
            </a:r>
            <a:r>
              <a:rPr lang="pt-BR" sz="900">
                <a:solidFill>
                  <a:srgbClr val="003641"/>
                </a:solidFill>
                <a:latin typeface="Sicoob Sans" panose="020B0503020204030204" pitchFamily="34" charset="0"/>
              </a:rPr>
              <a:t> amet, </a:t>
            </a:r>
            <a:r>
              <a:rPr lang="pt-BR" sz="900" err="1">
                <a:solidFill>
                  <a:srgbClr val="003641"/>
                </a:solidFill>
                <a:latin typeface="Sicoob Sans" panose="020B0503020204030204" pitchFamily="34" charset="0"/>
              </a:rPr>
              <a:t>consectetur</a:t>
            </a:r>
            <a:r>
              <a:rPr lang="pt-BR" sz="900">
                <a:solidFill>
                  <a:srgbClr val="003641"/>
                </a:solidFill>
                <a:latin typeface="Sicoob Sans" panose="020B0503020204030204" pitchFamily="34" charset="0"/>
              </a:rPr>
              <a:t> </a:t>
            </a:r>
            <a:r>
              <a:rPr lang="pt-BR" sz="900" err="1">
                <a:solidFill>
                  <a:srgbClr val="003641"/>
                </a:solidFill>
                <a:latin typeface="Sicoob Sans" panose="020B0503020204030204" pitchFamily="34" charset="0"/>
              </a:rPr>
              <a:t>adipiscing</a:t>
            </a:r>
            <a:r>
              <a:rPr lang="pt-BR" sz="900">
                <a:solidFill>
                  <a:srgbClr val="003641"/>
                </a:solidFill>
                <a:latin typeface="Sicoob Sans" panose="020B0503020204030204" pitchFamily="34" charset="0"/>
              </a:rPr>
              <a:t> elit.</a:t>
            </a:r>
            <a:endParaRPr sz="900">
              <a:solidFill>
                <a:srgbClr val="003641"/>
              </a:solidFill>
              <a:latin typeface="Sicoob Sans" panose="020B0503020204030204" pitchFamily="34" charset="0"/>
            </a:endParaRPr>
          </a:p>
        </p:txBody>
      </p:sp>
      <p:sp>
        <p:nvSpPr>
          <p:cNvPr id="618" name="Lorem Ipsum is simply dummy text of the printing and typesetting industry. Lorem Ipsum has been the industry's standard dummy text ever since the 1500s, when an unknown printer took a galley of type and scrambled it to make a type specimen book. It has s"/>
          <p:cNvSpPr txBox="1"/>
          <p:nvPr/>
        </p:nvSpPr>
        <p:spPr>
          <a:xfrm>
            <a:off x="1985660" y="4366530"/>
            <a:ext cx="1055033"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800">
                <a:solidFill>
                  <a:srgbClr val="3C3C3A"/>
                </a:solidFill>
                <a:latin typeface="Poppins Regular"/>
                <a:ea typeface="Poppins Regular"/>
                <a:cs typeface="Poppins Regular"/>
                <a:sym typeface="Poppins Regular"/>
              </a:defRPr>
            </a:lvl1pPr>
          </a:lstStyle>
          <a:p>
            <a:r>
              <a:rPr lang="pt-BR" sz="900" err="1">
                <a:solidFill>
                  <a:srgbClr val="003641"/>
                </a:solidFill>
                <a:latin typeface="Sicoob Sans" panose="020B0503020204030204" pitchFamily="34" charset="0"/>
              </a:rPr>
              <a:t>Lorem</a:t>
            </a:r>
            <a:r>
              <a:rPr lang="pt-BR" sz="900">
                <a:solidFill>
                  <a:srgbClr val="003641"/>
                </a:solidFill>
                <a:latin typeface="Sicoob Sans" panose="020B0503020204030204" pitchFamily="34" charset="0"/>
              </a:rPr>
              <a:t> ipsum dolor </a:t>
            </a:r>
            <a:r>
              <a:rPr lang="pt-BR" sz="900" err="1">
                <a:solidFill>
                  <a:srgbClr val="003641"/>
                </a:solidFill>
                <a:latin typeface="Sicoob Sans" panose="020B0503020204030204" pitchFamily="34" charset="0"/>
              </a:rPr>
              <a:t>sit</a:t>
            </a:r>
            <a:r>
              <a:rPr lang="pt-BR" sz="900">
                <a:solidFill>
                  <a:srgbClr val="003641"/>
                </a:solidFill>
                <a:latin typeface="Sicoob Sans" panose="020B0503020204030204" pitchFamily="34" charset="0"/>
              </a:rPr>
              <a:t> amet, </a:t>
            </a:r>
            <a:r>
              <a:rPr lang="pt-BR" sz="900" err="1">
                <a:solidFill>
                  <a:srgbClr val="003641"/>
                </a:solidFill>
                <a:latin typeface="Sicoob Sans" panose="020B0503020204030204" pitchFamily="34" charset="0"/>
              </a:rPr>
              <a:t>consectetur</a:t>
            </a:r>
            <a:r>
              <a:rPr lang="pt-BR" sz="900">
                <a:solidFill>
                  <a:srgbClr val="003641"/>
                </a:solidFill>
                <a:latin typeface="Sicoob Sans" panose="020B0503020204030204" pitchFamily="34" charset="0"/>
              </a:rPr>
              <a:t> </a:t>
            </a:r>
            <a:r>
              <a:rPr lang="pt-BR" sz="900" err="1">
                <a:solidFill>
                  <a:srgbClr val="003641"/>
                </a:solidFill>
                <a:latin typeface="Sicoob Sans" panose="020B0503020204030204" pitchFamily="34" charset="0"/>
              </a:rPr>
              <a:t>adipiscing</a:t>
            </a:r>
            <a:r>
              <a:rPr lang="pt-BR" sz="900">
                <a:solidFill>
                  <a:srgbClr val="003641"/>
                </a:solidFill>
                <a:latin typeface="Sicoob Sans" panose="020B0503020204030204" pitchFamily="34" charset="0"/>
              </a:rPr>
              <a:t> elit.</a:t>
            </a:r>
            <a:endParaRPr sz="900">
              <a:solidFill>
                <a:srgbClr val="003641"/>
              </a:solidFill>
              <a:latin typeface="Sicoob Sans" panose="020B0503020204030204" pitchFamily="34" charset="0"/>
            </a:endParaRPr>
          </a:p>
        </p:txBody>
      </p:sp>
      <p:sp>
        <p:nvSpPr>
          <p:cNvPr id="619" name="Lorem Ipsum is simply dummy text of the printing and typesetting industry. Lorem Ipsum has been the industry's standard dummy text ever since the 1500s, when an unknown printer took a galley of type and scrambled it to make a type specimen book. It has s"/>
          <p:cNvSpPr txBox="1"/>
          <p:nvPr/>
        </p:nvSpPr>
        <p:spPr>
          <a:xfrm>
            <a:off x="3178359" y="4366530"/>
            <a:ext cx="1055033"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800">
                <a:solidFill>
                  <a:srgbClr val="3C3C3A"/>
                </a:solidFill>
                <a:latin typeface="Poppins Regular"/>
                <a:ea typeface="Poppins Regular"/>
                <a:cs typeface="Poppins Regular"/>
                <a:sym typeface="Poppins Regular"/>
              </a:defRPr>
            </a:lvl1pPr>
          </a:lstStyle>
          <a:p>
            <a:r>
              <a:rPr lang="pt-BR" sz="900" err="1">
                <a:solidFill>
                  <a:srgbClr val="003641"/>
                </a:solidFill>
                <a:latin typeface="Sicoob Sans" panose="020B0503020204030204" pitchFamily="34" charset="0"/>
              </a:rPr>
              <a:t>Lorem</a:t>
            </a:r>
            <a:r>
              <a:rPr lang="pt-BR" sz="900">
                <a:solidFill>
                  <a:srgbClr val="003641"/>
                </a:solidFill>
                <a:latin typeface="Sicoob Sans" panose="020B0503020204030204" pitchFamily="34" charset="0"/>
              </a:rPr>
              <a:t> ipsum dolor </a:t>
            </a:r>
            <a:r>
              <a:rPr lang="pt-BR" sz="900" err="1">
                <a:solidFill>
                  <a:srgbClr val="003641"/>
                </a:solidFill>
                <a:latin typeface="Sicoob Sans" panose="020B0503020204030204" pitchFamily="34" charset="0"/>
              </a:rPr>
              <a:t>sit</a:t>
            </a:r>
            <a:r>
              <a:rPr lang="pt-BR" sz="900">
                <a:solidFill>
                  <a:srgbClr val="003641"/>
                </a:solidFill>
                <a:latin typeface="Sicoob Sans" panose="020B0503020204030204" pitchFamily="34" charset="0"/>
              </a:rPr>
              <a:t> amet, </a:t>
            </a:r>
            <a:r>
              <a:rPr lang="pt-BR" sz="900" err="1">
                <a:solidFill>
                  <a:srgbClr val="003641"/>
                </a:solidFill>
                <a:latin typeface="Sicoob Sans" panose="020B0503020204030204" pitchFamily="34" charset="0"/>
              </a:rPr>
              <a:t>consectetur</a:t>
            </a:r>
            <a:r>
              <a:rPr lang="pt-BR" sz="900">
                <a:solidFill>
                  <a:srgbClr val="003641"/>
                </a:solidFill>
                <a:latin typeface="Sicoob Sans" panose="020B0503020204030204" pitchFamily="34" charset="0"/>
              </a:rPr>
              <a:t> </a:t>
            </a:r>
            <a:r>
              <a:rPr lang="pt-BR" sz="900" err="1">
                <a:solidFill>
                  <a:srgbClr val="003641"/>
                </a:solidFill>
                <a:latin typeface="Sicoob Sans" panose="020B0503020204030204" pitchFamily="34" charset="0"/>
              </a:rPr>
              <a:t>adipiscing</a:t>
            </a:r>
            <a:r>
              <a:rPr lang="pt-BR" sz="900">
                <a:solidFill>
                  <a:srgbClr val="003641"/>
                </a:solidFill>
                <a:latin typeface="Sicoob Sans" panose="020B0503020204030204" pitchFamily="34" charset="0"/>
              </a:rPr>
              <a:t> elit.</a:t>
            </a:r>
            <a:endParaRPr sz="900">
              <a:solidFill>
                <a:srgbClr val="003641"/>
              </a:solidFill>
              <a:latin typeface="Sicoob Sans" panose="020B0503020204030204" pitchFamily="34" charset="0"/>
            </a:endParaRPr>
          </a:p>
        </p:txBody>
      </p:sp>
      <p:sp>
        <p:nvSpPr>
          <p:cNvPr id="620" name="Lorem Ipsum is simply dummy text of the printing and typesetting industry. Lorem Ipsum has been the industry's standard dummy text ever since the 1500s, when an unknown printer took a galley of type and scrambled it to make a type specimen book. It has s"/>
          <p:cNvSpPr txBox="1"/>
          <p:nvPr/>
        </p:nvSpPr>
        <p:spPr>
          <a:xfrm>
            <a:off x="4371059" y="4366530"/>
            <a:ext cx="1055033"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800">
                <a:solidFill>
                  <a:srgbClr val="3C3C3A"/>
                </a:solidFill>
                <a:latin typeface="Poppins Regular"/>
                <a:ea typeface="Poppins Regular"/>
                <a:cs typeface="Poppins Regular"/>
                <a:sym typeface="Poppins Regular"/>
              </a:defRPr>
            </a:lvl1pPr>
          </a:lstStyle>
          <a:p>
            <a:r>
              <a:rPr lang="pt-BR" sz="900" err="1">
                <a:solidFill>
                  <a:srgbClr val="003641"/>
                </a:solidFill>
                <a:latin typeface="Sicoob Sans" panose="020B0503020204030204" pitchFamily="34" charset="0"/>
              </a:rPr>
              <a:t>Lorem</a:t>
            </a:r>
            <a:r>
              <a:rPr lang="pt-BR" sz="900">
                <a:solidFill>
                  <a:srgbClr val="003641"/>
                </a:solidFill>
                <a:latin typeface="Sicoob Sans" panose="020B0503020204030204" pitchFamily="34" charset="0"/>
              </a:rPr>
              <a:t> ipsum dolor </a:t>
            </a:r>
            <a:r>
              <a:rPr lang="pt-BR" sz="900" err="1">
                <a:solidFill>
                  <a:srgbClr val="003641"/>
                </a:solidFill>
                <a:latin typeface="Sicoob Sans" panose="020B0503020204030204" pitchFamily="34" charset="0"/>
              </a:rPr>
              <a:t>sit</a:t>
            </a:r>
            <a:r>
              <a:rPr lang="pt-BR" sz="900">
                <a:solidFill>
                  <a:srgbClr val="003641"/>
                </a:solidFill>
                <a:latin typeface="Sicoob Sans" panose="020B0503020204030204" pitchFamily="34" charset="0"/>
              </a:rPr>
              <a:t> amet, </a:t>
            </a:r>
            <a:r>
              <a:rPr lang="pt-BR" sz="900" err="1">
                <a:solidFill>
                  <a:srgbClr val="003641"/>
                </a:solidFill>
                <a:latin typeface="Sicoob Sans" panose="020B0503020204030204" pitchFamily="34" charset="0"/>
              </a:rPr>
              <a:t>consectetur</a:t>
            </a:r>
            <a:r>
              <a:rPr lang="pt-BR" sz="900">
                <a:solidFill>
                  <a:srgbClr val="003641"/>
                </a:solidFill>
                <a:latin typeface="Sicoob Sans" panose="020B0503020204030204" pitchFamily="34" charset="0"/>
              </a:rPr>
              <a:t> </a:t>
            </a:r>
            <a:r>
              <a:rPr lang="pt-BR" sz="900" err="1">
                <a:solidFill>
                  <a:srgbClr val="003641"/>
                </a:solidFill>
                <a:latin typeface="Sicoob Sans" panose="020B0503020204030204" pitchFamily="34" charset="0"/>
              </a:rPr>
              <a:t>adipiscing</a:t>
            </a:r>
            <a:r>
              <a:rPr lang="pt-BR" sz="900">
                <a:solidFill>
                  <a:srgbClr val="003641"/>
                </a:solidFill>
                <a:latin typeface="Sicoob Sans" panose="020B0503020204030204" pitchFamily="34" charset="0"/>
              </a:rPr>
              <a:t> elit.</a:t>
            </a:r>
            <a:endParaRPr sz="900">
              <a:solidFill>
                <a:srgbClr val="003641"/>
              </a:solidFill>
              <a:latin typeface="Sicoob Sans" panose="020B0503020204030204" pitchFamily="34" charset="0"/>
            </a:endParaRPr>
          </a:p>
        </p:txBody>
      </p:sp>
      <p:sp>
        <p:nvSpPr>
          <p:cNvPr id="621" name="Lorem Ipsum is simply dummy text of the printing and typesetting industry. Lorem Ipsum has been the industry's standard dummy text ever since the 1500s, when an unknown printer took a galley of type and scrambled it to make a type specimen book. It has s"/>
          <p:cNvSpPr txBox="1"/>
          <p:nvPr/>
        </p:nvSpPr>
        <p:spPr>
          <a:xfrm>
            <a:off x="5631512" y="4366530"/>
            <a:ext cx="928976"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800">
                <a:solidFill>
                  <a:srgbClr val="3C3C3A"/>
                </a:solidFill>
                <a:latin typeface="Poppins Regular"/>
                <a:ea typeface="Poppins Regular"/>
                <a:cs typeface="Poppins Regular"/>
                <a:sym typeface="Poppins Regular"/>
              </a:defRPr>
            </a:lvl1pPr>
          </a:lstStyle>
          <a:p>
            <a:r>
              <a:rPr lang="pt-BR" sz="900" err="1">
                <a:solidFill>
                  <a:srgbClr val="003641"/>
                </a:solidFill>
                <a:latin typeface="Sicoob Sans" panose="020B0503020204030204" pitchFamily="34" charset="0"/>
              </a:rPr>
              <a:t>Lorem</a:t>
            </a:r>
            <a:r>
              <a:rPr lang="pt-BR" sz="900">
                <a:solidFill>
                  <a:srgbClr val="003641"/>
                </a:solidFill>
                <a:latin typeface="Sicoob Sans" panose="020B0503020204030204" pitchFamily="34" charset="0"/>
              </a:rPr>
              <a:t> ipsum dolor </a:t>
            </a:r>
            <a:r>
              <a:rPr lang="pt-BR" sz="900" err="1">
                <a:solidFill>
                  <a:srgbClr val="003641"/>
                </a:solidFill>
                <a:latin typeface="Sicoob Sans" panose="020B0503020204030204" pitchFamily="34" charset="0"/>
              </a:rPr>
              <a:t>sit</a:t>
            </a:r>
            <a:r>
              <a:rPr lang="pt-BR" sz="900">
                <a:solidFill>
                  <a:srgbClr val="003641"/>
                </a:solidFill>
                <a:latin typeface="Sicoob Sans" panose="020B0503020204030204" pitchFamily="34" charset="0"/>
              </a:rPr>
              <a:t> amet, </a:t>
            </a:r>
            <a:r>
              <a:rPr lang="pt-BR" sz="900" err="1">
                <a:solidFill>
                  <a:srgbClr val="003641"/>
                </a:solidFill>
                <a:latin typeface="Sicoob Sans" panose="020B0503020204030204" pitchFamily="34" charset="0"/>
              </a:rPr>
              <a:t>consectetur</a:t>
            </a:r>
            <a:r>
              <a:rPr lang="pt-BR" sz="900">
                <a:solidFill>
                  <a:srgbClr val="003641"/>
                </a:solidFill>
                <a:latin typeface="Sicoob Sans" panose="020B0503020204030204" pitchFamily="34" charset="0"/>
              </a:rPr>
              <a:t> </a:t>
            </a:r>
            <a:r>
              <a:rPr lang="pt-BR" sz="900" err="1">
                <a:solidFill>
                  <a:srgbClr val="003641"/>
                </a:solidFill>
                <a:latin typeface="Sicoob Sans" panose="020B0503020204030204" pitchFamily="34" charset="0"/>
              </a:rPr>
              <a:t>adipiscing</a:t>
            </a:r>
            <a:r>
              <a:rPr lang="pt-BR" sz="900">
                <a:solidFill>
                  <a:srgbClr val="003641"/>
                </a:solidFill>
                <a:latin typeface="Sicoob Sans" panose="020B0503020204030204" pitchFamily="34" charset="0"/>
              </a:rPr>
              <a:t> elit.</a:t>
            </a:r>
            <a:endParaRPr sz="900">
              <a:solidFill>
                <a:srgbClr val="003641"/>
              </a:solidFill>
              <a:latin typeface="Sicoob Sans" panose="020B0503020204030204" pitchFamily="34" charset="0"/>
            </a:endParaRPr>
          </a:p>
        </p:txBody>
      </p:sp>
      <p:sp>
        <p:nvSpPr>
          <p:cNvPr id="622" name="Lorem Ipsum is simply dummy text of the printing and typesetting industry. Lorem Ipsum has been the industry's standard dummy text ever since the 1500s, when an unknown printer took a galley of type and scrambled it to make a type specimen book. It has s"/>
          <p:cNvSpPr txBox="1"/>
          <p:nvPr/>
        </p:nvSpPr>
        <p:spPr>
          <a:xfrm>
            <a:off x="6824989" y="4366530"/>
            <a:ext cx="928976"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800">
                <a:solidFill>
                  <a:srgbClr val="3C3C3A"/>
                </a:solidFill>
                <a:latin typeface="Poppins Regular"/>
                <a:ea typeface="Poppins Regular"/>
                <a:cs typeface="Poppins Regular"/>
                <a:sym typeface="Poppins Regular"/>
              </a:defRPr>
            </a:lvl1pPr>
          </a:lstStyle>
          <a:p>
            <a:r>
              <a:rPr lang="pt-BR" sz="900" err="1">
                <a:solidFill>
                  <a:srgbClr val="003641"/>
                </a:solidFill>
                <a:latin typeface="Sicoob Sans" panose="020B0503020204030204" pitchFamily="34" charset="0"/>
              </a:rPr>
              <a:t>Lorem</a:t>
            </a:r>
            <a:r>
              <a:rPr lang="pt-BR" sz="900">
                <a:solidFill>
                  <a:srgbClr val="003641"/>
                </a:solidFill>
                <a:latin typeface="Sicoob Sans" panose="020B0503020204030204" pitchFamily="34" charset="0"/>
              </a:rPr>
              <a:t> ipsum dolor </a:t>
            </a:r>
            <a:r>
              <a:rPr lang="pt-BR" sz="900" err="1">
                <a:solidFill>
                  <a:srgbClr val="003641"/>
                </a:solidFill>
                <a:latin typeface="Sicoob Sans" panose="020B0503020204030204" pitchFamily="34" charset="0"/>
              </a:rPr>
              <a:t>sit</a:t>
            </a:r>
            <a:r>
              <a:rPr lang="pt-BR" sz="900">
                <a:solidFill>
                  <a:srgbClr val="003641"/>
                </a:solidFill>
                <a:latin typeface="Sicoob Sans" panose="020B0503020204030204" pitchFamily="34" charset="0"/>
              </a:rPr>
              <a:t> amet, </a:t>
            </a:r>
            <a:r>
              <a:rPr lang="pt-BR" sz="900" err="1">
                <a:solidFill>
                  <a:srgbClr val="003641"/>
                </a:solidFill>
                <a:latin typeface="Sicoob Sans" panose="020B0503020204030204" pitchFamily="34" charset="0"/>
              </a:rPr>
              <a:t>consectetur</a:t>
            </a:r>
            <a:r>
              <a:rPr lang="pt-BR" sz="900">
                <a:solidFill>
                  <a:srgbClr val="003641"/>
                </a:solidFill>
                <a:latin typeface="Sicoob Sans" panose="020B0503020204030204" pitchFamily="34" charset="0"/>
              </a:rPr>
              <a:t> </a:t>
            </a:r>
            <a:r>
              <a:rPr lang="pt-BR" sz="900" err="1">
                <a:solidFill>
                  <a:srgbClr val="003641"/>
                </a:solidFill>
                <a:latin typeface="Sicoob Sans" panose="020B0503020204030204" pitchFamily="34" charset="0"/>
              </a:rPr>
              <a:t>adipiscing</a:t>
            </a:r>
            <a:r>
              <a:rPr lang="pt-BR" sz="900">
                <a:solidFill>
                  <a:srgbClr val="003641"/>
                </a:solidFill>
                <a:latin typeface="Sicoob Sans" panose="020B0503020204030204" pitchFamily="34" charset="0"/>
              </a:rPr>
              <a:t> elit.</a:t>
            </a:r>
            <a:endParaRPr sz="900">
              <a:solidFill>
                <a:srgbClr val="003641"/>
              </a:solidFill>
              <a:latin typeface="Sicoob Sans" panose="020B0503020204030204" pitchFamily="34" charset="0"/>
            </a:endParaRPr>
          </a:p>
        </p:txBody>
      </p:sp>
      <p:sp>
        <p:nvSpPr>
          <p:cNvPr id="623" name="Lorem Ipsum is simply dummy text of the printing and typesetting industry. Lorem Ipsum has been the industry's standard dummy text ever since the 1500s, when an unknown printer took a galley of type and scrambled it to make a type specimen book. It has s"/>
          <p:cNvSpPr txBox="1"/>
          <p:nvPr/>
        </p:nvSpPr>
        <p:spPr>
          <a:xfrm>
            <a:off x="8018466" y="4366530"/>
            <a:ext cx="928976"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800">
                <a:solidFill>
                  <a:srgbClr val="3C3C3A"/>
                </a:solidFill>
                <a:latin typeface="Poppins Regular"/>
                <a:ea typeface="Poppins Regular"/>
                <a:cs typeface="Poppins Regular"/>
                <a:sym typeface="Poppins Regular"/>
              </a:defRPr>
            </a:lvl1pPr>
          </a:lstStyle>
          <a:p>
            <a:r>
              <a:rPr lang="pt-BR" sz="900" err="1">
                <a:solidFill>
                  <a:srgbClr val="003641"/>
                </a:solidFill>
                <a:latin typeface="Sicoob Sans" panose="020B0503020204030204" pitchFamily="34" charset="0"/>
              </a:rPr>
              <a:t>Lorem</a:t>
            </a:r>
            <a:r>
              <a:rPr lang="pt-BR" sz="900">
                <a:solidFill>
                  <a:srgbClr val="003641"/>
                </a:solidFill>
                <a:latin typeface="Sicoob Sans" panose="020B0503020204030204" pitchFamily="34" charset="0"/>
              </a:rPr>
              <a:t> ipsum dolor </a:t>
            </a:r>
            <a:r>
              <a:rPr lang="pt-BR" sz="900" err="1">
                <a:solidFill>
                  <a:srgbClr val="003641"/>
                </a:solidFill>
                <a:latin typeface="Sicoob Sans" panose="020B0503020204030204" pitchFamily="34" charset="0"/>
              </a:rPr>
              <a:t>sit</a:t>
            </a:r>
            <a:r>
              <a:rPr lang="pt-BR" sz="900">
                <a:solidFill>
                  <a:srgbClr val="003641"/>
                </a:solidFill>
                <a:latin typeface="Sicoob Sans" panose="020B0503020204030204" pitchFamily="34" charset="0"/>
              </a:rPr>
              <a:t> amet, </a:t>
            </a:r>
            <a:r>
              <a:rPr lang="pt-BR" sz="900" err="1">
                <a:solidFill>
                  <a:srgbClr val="003641"/>
                </a:solidFill>
                <a:latin typeface="Sicoob Sans" panose="020B0503020204030204" pitchFamily="34" charset="0"/>
              </a:rPr>
              <a:t>consectetur</a:t>
            </a:r>
            <a:r>
              <a:rPr lang="pt-BR" sz="900">
                <a:solidFill>
                  <a:srgbClr val="003641"/>
                </a:solidFill>
                <a:latin typeface="Sicoob Sans" panose="020B0503020204030204" pitchFamily="34" charset="0"/>
              </a:rPr>
              <a:t> </a:t>
            </a:r>
            <a:r>
              <a:rPr lang="pt-BR" sz="900" err="1">
                <a:solidFill>
                  <a:srgbClr val="003641"/>
                </a:solidFill>
                <a:latin typeface="Sicoob Sans" panose="020B0503020204030204" pitchFamily="34" charset="0"/>
              </a:rPr>
              <a:t>adipiscing</a:t>
            </a:r>
            <a:r>
              <a:rPr lang="pt-BR" sz="900">
                <a:solidFill>
                  <a:srgbClr val="003641"/>
                </a:solidFill>
                <a:latin typeface="Sicoob Sans" panose="020B0503020204030204" pitchFamily="34" charset="0"/>
              </a:rPr>
              <a:t> elit.</a:t>
            </a:r>
            <a:endParaRPr sz="900">
              <a:solidFill>
                <a:srgbClr val="003641"/>
              </a:solidFill>
              <a:latin typeface="Sicoob Sans" panose="020B0503020204030204" pitchFamily="34" charset="0"/>
            </a:endParaRPr>
          </a:p>
        </p:txBody>
      </p:sp>
      <p:sp>
        <p:nvSpPr>
          <p:cNvPr id="624" name="Lorem Ipsum is simply dummy text of the printing and typesetting industry. Lorem Ipsum has been the industry's standard dummy text ever since the 1500s, when an unknown printer took a galley of type and scrambled it to make a type specimen book. It has s"/>
          <p:cNvSpPr txBox="1"/>
          <p:nvPr/>
        </p:nvSpPr>
        <p:spPr>
          <a:xfrm>
            <a:off x="9207255" y="4366530"/>
            <a:ext cx="928976"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800">
                <a:solidFill>
                  <a:srgbClr val="3C3C3A"/>
                </a:solidFill>
                <a:latin typeface="Poppins Regular"/>
                <a:ea typeface="Poppins Regular"/>
                <a:cs typeface="Poppins Regular"/>
                <a:sym typeface="Poppins Regular"/>
              </a:defRPr>
            </a:lvl1pPr>
          </a:lstStyle>
          <a:p>
            <a:r>
              <a:rPr lang="pt-BR" sz="900" err="1">
                <a:solidFill>
                  <a:srgbClr val="003641"/>
                </a:solidFill>
                <a:latin typeface="Sicoob Sans" panose="020B0503020204030204" pitchFamily="34" charset="0"/>
              </a:rPr>
              <a:t>Lorem</a:t>
            </a:r>
            <a:r>
              <a:rPr lang="pt-BR" sz="900">
                <a:solidFill>
                  <a:srgbClr val="003641"/>
                </a:solidFill>
                <a:latin typeface="Sicoob Sans" panose="020B0503020204030204" pitchFamily="34" charset="0"/>
              </a:rPr>
              <a:t> ipsum dolor </a:t>
            </a:r>
            <a:r>
              <a:rPr lang="pt-BR" sz="900" err="1">
                <a:solidFill>
                  <a:srgbClr val="003641"/>
                </a:solidFill>
                <a:latin typeface="Sicoob Sans" panose="020B0503020204030204" pitchFamily="34" charset="0"/>
              </a:rPr>
              <a:t>sit</a:t>
            </a:r>
            <a:r>
              <a:rPr lang="pt-BR" sz="900">
                <a:solidFill>
                  <a:srgbClr val="003641"/>
                </a:solidFill>
                <a:latin typeface="Sicoob Sans" panose="020B0503020204030204" pitchFamily="34" charset="0"/>
              </a:rPr>
              <a:t> amet, </a:t>
            </a:r>
            <a:r>
              <a:rPr lang="pt-BR" sz="900" err="1">
                <a:solidFill>
                  <a:srgbClr val="003641"/>
                </a:solidFill>
                <a:latin typeface="Sicoob Sans" panose="020B0503020204030204" pitchFamily="34" charset="0"/>
              </a:rPr>
              <a:t>consectetur</a:t>
            </a:r>
            <a:r>
              <a:rPr lang="pt-BR" sz="900">
                <a:solidFill>
                  <a:srgbClr val="003641"/>
                </a:solidFill>
                <a:latin typeface="Sicoob Sans" panose="020B0503020204030204" pitchFamily="34" charset="0"/>
              </a:rPr>
              <a:t> </a:t>
            </a:r>
            <a:r>
              <a:rPr lang="pt-BR" sz="900" err="1">
                <a:solidFill>
                  <a:srgbClr val="003641"/>
                </a:solidFill>
                <a:latin typeface="Sicoob Sans" panose="020B0503020204030204" pitchFamily="34" charset="0"/>
              </a:rPr>
              <a:t>adipiscing</a:t>
            </a:r>
            <a:r>
              <a:rPr lang="pt-BR" sz="900">
                <a:solidFill>
                  <a:srgbClr val="003641"/>
                </a:solidFill>
                <a:latin typeface="Sicoob Sans" panose="020B0503020204030204" pitchFamily="34" charset="0"/>
              </a:rPr>
              <a:t> elit.</a:t>
            </a:r>
            <a:endParaRPr sz="900">
              <a:solidFill>
                <a:srgbClr val="003641"/>
              </a:solidFill>
              <a:latin typeface="Sicoob Sans" panose="020B0503020204030204" pitchFamily="34" charset="0"/>
            </a:endParaRPr>
          </a:p>
        </p:txBody>
      </p:sp>
      <p:sp>
        <p:nvSpPr>
          <p:cNvPr id="625" name="Lorem Ipsum is simply dummy text of the printing and typesetting industry. Lorem Ipsum has been the industry's standard dummy text ever since the 1500s, when an unknown printer took a galley of type and scrambled it to make a type specimen book. It has s"/>
          <p:cNvSpPr txBox="1"/>
          <p:nvPr/>
        </p:nvSpPr>
        <p:spPr>
          <a:xfrm>
            <a:off x="10396045" y="4366530"/>
            <a:ext cx="928976"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1800">
                <a:solidFill>
                  <a:srgbClr val="3C3C3A"/>
                </a:solidFill>
                <a:latin typeface="Poppins Regular"/>
                <a:ea typeface="Poppins Regular"/>
                <a:cs typeface="Poppins Regular"/>
                <a:sym typeface="Poppins Regular"/>
              </a:defRPr>
            </a:lvl1pPr>
          </a:lstStyle>
          <a:p>
            <a:r>
              <a:rPr lang="pt-BR" sz="900" err="1">
                <a:solidFill>
                  <a:srgbClr val="003641"/>
                </a:solidFill>
                <a:latin typeface="Sicoob Sans" panose="020B0503020204030204" pitchFamily="34" charset="0"/>
              </a:rPr>
              <a:t>Lorem</a:t>
            </a:r>
            <a:r>
              <a:rPr lang="pt-BR" sz="900">
                <a:solidFill>
                  <a:srgbClr val="003641"/>
                </a:solidFill>
                <a:latin typeface="Sicoob Sans" panose="020B0503020204030204" pitchFamily="34" charset="0"/>
              </a:rPr>
              <a:t> ipsum dolor </a:t>
            </a:r>
            <a:r>
              <a:rPr lang="pt-BR" sz="900" err="1">
                <a:solidFill>
                  <a:srgbClr val="003641"/>
                </a:solidFill>
                <a:latin typeface="Sicoob Sans" panose="020B0503020204030204" pitchFamily="34" charset="0"/>
              </a:rPr>
              <a:t>sit</a:t>
            </a:r>
            <a:r>
              <a:rPr lang="pt-BR" sz="900">
                <a:solidFill>
                  <a:srgbClr val="003641"/>
                </a:solidFill>
                <a:latin typeface="Sicoob Sans" panose="020B0503020204030204" pitchFamily="34" charset="0"/>
              </a:rPr>
              <a:t> amet, </a:t>
            </a:r>
            <a:r>
              <a:rPr lang="pt-BR" sz="900" err="1">
                <a:solidFill>
                  <a:srgbClr val="003641"/>
                </a:solidFill>
                <a:latin typeface="Sicoob Sans" panose="020B0503020204030204" pitchFamily="34" charset="0"/>
              </a:rPr>
              <a:t>consectetur</a:t>
            </a:r>
            <a:r>
              <a:rPr lang="pt-BR" sz="900">
                <a:solidFill>
                  <a:srgbClr val="003641"/>
                </a:solidFill>
                <a:latin typeface="Sicoob Sans" panose="020B0503020204030204" pitchFamily="34" charset="0"/>
              </a:rPr>
              <a:t> </a:t>
            </a:r>
            <a:r>
              <a:rPr lang="pt-BR" sz="900" err="1">
                <a:solidFill>
                  <a:srgbClr val="003641"/>
                </a:solidFill>
                <a:latin typeface="Sicoob Sans" panose="020B0503020204030204" pitchFamily="34" charset="0"/>
              </a:rPr>
              <a:t>adipiscing</a:t>
            </a:r>
            <a:r>
              <a:rPr lang="pt-BR" sz="900">
                <a:solidFill>
                  <a:srgbClr val="003641"/>
                </a:solidFill>
                <a:latin typeface="Sicoob Sans" panose="020B0503020204030204" pitchFamily="34" charset="0"/>
              </a:rPr>
              <a:t> elit.</a:t>
            </a:r>
            <a:endParaRPr sz="900">
              <a:solidFill>
                <a:srgbClr val="003641"/>
              </a:solidFill>
              <a:latin typeface="Sicoob Sans" panose="020B0503020204030204" pitchFamily="34" charset="0"/>
            </a:endParaRPr>
          </a:p>
        </p:txBody>
      </p:sp>
      <p:sp>
        <p:nvSpPr>
          <p:cNvPr id="626" name="Venn diagram"/>
          <p:cNvSpPr txBox="1"/>
          <p:nvPr/>
        </p:nvSpPr>
        <p:spPr>
          <a:xfrm>
            <a:off x="4966439" y="5478973"/>
            <a:ext cx="2250751"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2400">
                <a:latin typeface="+mn-lt"/>
                <a:ea typeface="+mn-ea"/>
                <a:cs typeface="+mn-cs"/>
                <a:sym typeface="Poppins Medium"/>
              </a:defRPr>
            </a:lvl1pPr>
          </a:lstStyle>
          <a:p>
            <a:pPr algn="ctr"/>
            <a:r>
              <a:rPr lang="pt-BR" sz="1400" b="1" err="1">
                <a:solidFill>
                  <a:srgbClr val="003641"/>
                </a:solidFill>
                <a:latin typeface="Sicoob Sans" panose="020B0503020204030204" pitchFamily="34" charset="0"/>
              </a:rPr>
              <a:t>Lorem</a:t>
            </a:r>
            <a:r>
              <a:rPr lang="pt-BR" sz="1400" b="1">
                <a:solidFill>
                  <a:srgbClr val="003641"/>
                </a:solidFill>
                <a:latin typeface="Sicoob Sans" panose="020B0503020204030204" pitchFamily="34" charset="0"/>
              </a:rPr>
              <a:t> Ipsum</a:t>
            </a:r>
            <a:endParaRPr sz="1400" b="1">
              <a:solidFill>
                <a:srgbClr val="003641"/>
              </a:solidFill>
              <a:latin typeface="Sicoob Sans" panose="020B0503020204030204" pitchFamily="34" charset="0"/>
            </a:endParaRPr>
          </a:p>
        </p:txBody>
      </p:sp>
      <p:sp>
        <p:nvSpPr>
          <p:cNvPr id="627" name="Line"/>
          <p:cNvSpPr/>
          <p:nvPr/>
        </p:nvSpPr>
        <p:spPr>
          <a:xfrm rot="5400000">
            <a:off x="5908027" y="-99447"/>
            <a:ext cx="375946" cy="10700319"/>
          </a:xfrm>
          <a:custGeom>
            <a:avLst/>
            <a:gdLst/>
            <a:ahLst/>
            <a:cxnLst>
              <a:cxn ang="0">
                <a:pos x="wd2" y="hd2"/>
              </a:cxn>
              <a:cxn ang="5400000">
                <a:pos x="wd2" y="hd2"/>
              </a:cxn>
              <a:cxn ang="10800000">
                <a:pos x="wd2" y="hd2"/>
              </a:cxn>
              <a:cxn ang="16200000">
                <a:pos x="wd2" y="hd2"/>
              </a:cxn>
            </a:cxnLst>
            <a:rect l="0" t="0" r="r" b="b"/>
            <a:pathLst>
              <a:path w="21600" h="21597" extrusionOk="0">
                <a:moveTo>
                  <a:pt x="13" y="21596"/>
                </a:moveTo>
                <a:lnTo>
                  <a:pt x="9790" y="21596"/>
                </a:lnTo>
                <a:cubicBezTo>
                  <a:pt x="11407" y="21600"/>
                  <a:pt x="12989" y="21579"/>
                  <a:pt x="14123" y="21538"/>
                </a:cubicBezTo>
                <a:cubicBezTo>
                  <a:pt x="15046" y="21505"/>
                  <a:pt x="15601" y="21461"/>
                  <a:pt x="15687" y="21415"/>
                </a:cubicBezTo>
                <a:lnTo>
                  <a:pt x="15687" y="11062"/>
                </a:lnTo>
                <a:cubicBezTo>
                  <a:pt x="15796" y="11009"/>
                  <a:pt x="16391" y="10959"/>
                  <a:pt x="17382" y="10918"/>
                </a:cubicBezTo>
                <a:cubicBezTo>
                  <a:pt x="18467" y="10874"/>
                  <a:pt x="19960" y="10845"/>
                  <a:pt x="21600" y="10835"/>
                </a:cubicBezTo>
                <a:cubicBezTo>
                  <a:pt x="20179" y="10834"/>
                  <a:pt x="18813" y="10815"/>
                  <a:pt x="17740" y="10783"/>
                </a:cubicBezTo>
                <a:cubicBezTo>
                  <a:pt x="16383" y="10741"/>
                  <a:pt x="15606" y="10681"/>
                  <a:pt x="15613" y="10618"/>
                </a:cubicBezTo>
                <a:lnTo>
                  <a:pt x="15613" y="196"/>
                </a:lnTo>
                <a:cubicBezTo>
                  <a:pt x="15656" y="145"/>
                  <a:pt x="15122" y="96"/>
                  <a:pt x="14129" y="59"/>
                </a:cubicBezTo>
                <a:cubicBezTo>
                  <a:pt x="13138" y="23"/>
                  <a:pt x="11771" y="1"/>
                  <a:pt x="10330" y="0"/>
                </a:cubicBezTo>
                <a:lnTo>
                  <a:pt x="0" y="0"/>
                </a:lnTo>
              </a:path>
            </a:pathLst>
          </a:custGeom>
          <a:ln w="25400">
            <a:solidFill>
              <a:srgbClr val="3C3C3A">
                <a:alpha val="30000"/>
              </a:srgbClr>
            </a:solidFill>
            <a:miter lim="400000"/>
          </a:ln>
        </p:spPr>
        <p:txBody>
          <a:bodyPr lIns="0" tIns="0" rIns="0" bIns="0" anchor="ctr"/>
          <a:lstStyle/>
          <a:p>
            <a:pPr>
              <a:defRPr sz="3200">
                <a:solidFill>
                  <a:srgbClr val="FFFFFF"/>
                </a:solidFill>
                <a:latin typeface="+mn-lt"/>
                <a:ea typeface="+mn-ea"/>
                <a:cs typeface="+mn-cs"/>
                <a:sym typeface="Poppins Medium"/>
              </a:defRPr>
            </a:pPr>
            <a:endParaRPr sz="1600">
              <a:latin typeface="Sicoob Sans" panose="020B0503020204030204" pitchFamily="34" charset="0"/>
            </a:endParaRPr>
          </a:p>
        </p:txBody>
      </p:sp>
      <p:sp>
        <p:nvSpPr>
          <p:cNvPr id="628" name="Line"/>
          <p:cNvSpPr/>
          <p:nvPr/>
        </p:nvSpPr>
        <p:spPr>
          <a:xfrm flipH="1" flipV="1">
            <a:off x="750209" y="4352287"/>
            <a:ext cx="0" cy="668115"/>
          </a:xfrm>
          <a:prstGeom prst="line">
            <a:avLst/>
          </a:prstGeom>
          <a:ln w="25400">
            <a:solidFill>
              <a:srgbClr val="3C3C3A">
                <a:alpha val="30000"/>
              </a:srgbClr>
            </a:solidFill>
            <a:custDash>
              <a:ds d="200000" sp="200000"/>
            </a:custDash>
            <a:miter lim="400000"/>
          </a:ln>
        </p:spPr>
        <p:txBody>
          <a:bodyPr lIns="22859" tIns="22859" rIns="22859" bIns="22859"/>
          <a:lstStyle/>
          <a:p>
            <a:pPr>
              <a:defRPr>
                <a:solidFill>
                  <a:srgbClr val="525455"/>
                </a:solidFill>
                <a:latin typeface="+mn-lt"/>
                <a:ea typeface="+mn-ea"/>
                <a:cs typeface="+mn-cs"/>
                <a:sym typeface="Poppins Medium"/>
              </a:defRPr>
            </a:pPr>
            <a:endParaRPr sz="900">
              <a:solidFill>
                <a:srgbClr val="003641"/>
              </a:solidFill>
              <a:latin typeface="Sicoob Sans" panose="020B0503020204030204" pitchFamily="34" charset="0"/>
            </a:endParaRPr>
          </a:p>
        </p:txBody>
      </p:sp>
      <p:sp>
        <p:nvSpPr>
          <p:cNvPr id="629" name="Line"/>
          <p:cNvSpPr/>
          <p:nvPr/>
        </p:nvSpPr>
        <p:spPr>
          <a:xfrm flipV="1">
            <a:off x="11439376" y="4352287"/>
            <a:ext cx="0" cy="668115"/>
          </a:xfrm>
          <a:prstGeom prst="line">
            <a:avLst/>
          </a:prstGeom>
          <a:ln w="25400">
            <a:solidFill>
              <a:srgbClr val="3C3C3A">
                <a:alpha val="30000"/>
              </a:srgbClr>
            </a:solidFill>
            <a:custDash>
              <a:ds d="200000" sp="200000"/>
            </a:custDash>
            <a:miter lim="400000"/>
          </a:ln>
        </p:spPr>
        <p:txBody>
          <a:bodyPr lIns="22859" tIns="22859" rIns="22859" bIns="22859"/>
          <a:lstStyle/>
          <a:p>
            <a:pPr>
              <a:defRPr>
                <a:solidFill>
                  <a:srgbClr val="525455"/>
                </a:solidFill>
                <a:latin typeface="+mn-lt"/>
                <a:ea typeface="+mn-ea"/>
                <a:cs typeface="+mn-cs"/>
                <a:sym typeface="Poppins Medium"/>
              </a:defRPr>
            </a:pPr>
            <a:endParaRPr sz="900">
              <a:solidFill>
                <a:srgbClr val="003641"/>
              </a:solidFill>
              <a:latin typeface="Sicoob Sans" panose="020B0503020204030204" pitchFamily="34" charset="0"/>
            </a:endParaRPr>
          </a:p>
        </p:txBody>
      </p:sp>
      <p:sp>
        <p:nvSpPr>
          <p:cNvPr id="630" name="Belbin’s Team Roles Model"/>
          <p:cNvSpPr txBox="1"/>
          <p:nvPr/>
        </p:nvSpPr>
        <p:spPr>
          <a:xfrm>
            <a:off x="763471" y="634806"/>
            <a:ext cx="5891532" cy="5437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lgn="l">
              <a:defRPr sz="6000">
                <a:latin typeface="+mn-lt"/>
                <a:ea typeface="+mn-ea"/>
                <a:cs typeface="+mn-cs"/>
                <a:sym typeface="Poppins Medium"/>
              </a:defRPr>
            </a:lvl1pPr>
          </a:lstStyle>
          <a:p>
            <a:r>
              <a:rPr lang="da-DK" sz="3200" b="1" i="0">
                <a:solidFill>
                  <a:srgbClr val="00AE9D"/>
                </a:solidFill>
                <a:effectLst/>
                <a:latin typeface="Sicoob Sans" panose="020B0503020204030204" pitchFamily="34" charset="0"/>
              </a:rPr>
              <a:t>Lorem ipsum dolor sit amet</a:t>
            </a:r>
            <a:endParaRPr lang="da-DK" sz="3200">
              <a:latin typeface="Sicoob Sans" panose="020B0503020204030204" pitchFamily="34" charset="0"/>
            </a:endParaRPr>
          </a:p>
        </p:txBody>
      </p:sp>
      <p:sp>
        <p:nvSpPr>
          <p:cNvPr id="631" name="This is a critical component of dream team building. And the most effective way to determine team roles is the “Belbin model.” It takes into account not only the competencies of each team member, but also their human factors. According to it, there are 9"/>
          <p:cNvSpPr txBox="1"/>
          <p:nvPr/>
        </p:nvSpPr>
        <p:spPr>
          <a:xfrm>
            <a:off x="783682" y="1331874"/>
            <a:ext cx="10616265" cy="825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defTabSz="228600">
              <a:spcBef>
                <a:spcPts val="1000"/>
              </a:spcBef>
              <a:defRPr sz="2400">
                <a:solidFill>
                  <a:srgbClr val="3C3C3A"/>
                </a:solidFill>
                <a:latin typeface="Poppins Regular"/>
                <a:ea typeface="Poppins Regular"/>
                <a:cs typeface="Poppins Regular"/>
                <a:sym typeface="Poppins Regular"/>
              </a:defRPr>
            </a:pPr>
            <a:r>
              <a:rPr lang="pt-BR" sz="1400" err="1">
                <a:solidFill>
                  <a:srgbClr val="003641"/>
                </a:solidFill>
                <a:latin typeface="Sicoob Sans" panose="020B0503020204030204" pitchFamily="34" charset="0"/>
              </a:rPr>
              <a:t>Lorem</a:t>
            </a:r>
            <a:r>
              <a:rPr lang="pt-BR" sz="1400">
                <a:solidFill>
                  <a:srgbClr val="003641"/>
                </a:solidFill>
                <a:latin typeface="Sicoob Sans" panose="020B0503020204030204" pitchFamily="34" charset="0"/>
              </a:rPr>
              <a:t> ipsum dolor </a:t>
            </a:r>
            <a:r>
              <a:rPr lang="pt-BR" sz="1400" err="1">
                <a:solidFill>
                  <a:srgbClr val="003641"/>
                </a:solidFill>
                <a:latin typeface="Sicoob Sans" panose="020B0503020204030204" pitchFamily="34" charset="0"/>
              </a:rPr>
              <a:t>sit</a:t>
            </a:r>
            <a:r>
              <a:rPr lang="pt-BR" sz="1400">
                <a:solidFill>
                  <a:srgbClr val="003641"/>
                </a:solidFill>
                <a:latin typeface="Sicoob Sans" panose="020B0503020204030204" pitchFamily="34" charset="0"/>
              </a:rPr>
              <a:t> amet, </a:t>
            </a:r>
            <a:r>
              <a:rPr lang="pt-BR" sz="1400" err="1">
                <a:solidFill>
                  <a:srgbClr val="003641"/>
                </a:solidFill>
                <a:latin typeface="Sicoob Sans" panose="020B0503020204030204" pitchFamily="34" charset="0"/>
              </a:rPr>
              <a:t>consectetur</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adipiscing</a:t>
            </a:r>
            <a:r>
              <a:rPr lang="pt-BR" sz="1400">
                <a:solidFill>
                  <a:srgbClr val="003641"/>
                </a:solidFill>
                <a:latin typeface="Sicoob Sans" panose="020B0503020204030204" pitchFamily="34" charset="0"/>
              </a:rPr>
              <a:t> elit. </a:t>
            </a:r>
            <a:r>
              <a:rPr lang="pt-BR" sz="1400" err="1">
                <a:solidFill>
                  <a:srgbClr val="003641"/>
                </a:solidFill>
                <a:latin typeface="Sicoob Sans" panose="020B0503020204030204" pitchFamily="34" charset="0"/>
              </a:rPr>
              <a:t>Sed</a:t>
            </a:r>
            <a:r>
              <a:rPr lang="pt-BR" sz="1400">
                <a:solidFill>
                  <a:srgbClr val="003641"/>
                </a:solidFill>
                <a:latin typeface="Sicoob Sans" panose="020B0503020204030204" pitchFamily="34" charset="0"/>
              </a:rPr>
              <a:t> ut </a:t>
            </a:r>
            <a:r>
              <a:rPr lang="pt-BR" sz="1400" err="1">
                <a:solidFill>
                  <a:srgbClr val="003641"/>
                </a:solidFill>
                <a:latin typeface="Sicoob Sans" panose="020B0503020204030204" pitchFamily="34" charset="0"/>
              </a:rPr>
              <a:t>purus</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eget</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odio</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viverra</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condimentum</a:t>
            </a:r>
            <a:r>
              <a:rPr lang="pt-BR" sz="1400">
                <a:solidFill>
                  <a:srgbClr val="003641"/>
                </a:solidFill>
                <a:latin typeface="Sicoob Sans" panose="020B0503020204030204" pitchFamily="34" charset="0"/>
              </a:rPr>
              <a:t> et a </a:t>
            </a:r>
            <a:r>
              <a:rPr lang="pt-BR" sz="1400" err="1">
                <a:solidFill>
                  <a:srgbClr val="003641"/>
                </a:solidFill>
                <a:latin typeface="Sicoob Sans" panose="020B0503020204030204" pitchFamily="34" charset="0"/>
              </a:rPr>
              <a:t>lectus</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Integer</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placerat</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fringilla</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ligula</a:t>
            </a:r>
            <a:r>
              <a:rPr lang="pt-BR" sz="1400">
                <a:solidFill>
                  <a:srgbClr val="003641"/>
                </a:solidFill>
                <a:latin typeface="Sicoob Sans" panose="020B0503020204030204" pitchFamily="34" charset="0"/>
              </a:rPr>
              <a:t>, ac </a:t>
            </a:r>
            <a:r>
              <a:rPr lang="pt-BR" sz="1400" err="1">
                <a:solidFill>
                  <a:srgbClr val="003641"/>
                </a:solidFill>
                <a:latin typeface="Sicoob Sans" panose="020B0503020204030204" pitchFamily="34" charset="0"/>
              </a:rPr>
              <a:t>ullamcorper</a:t>
            </a:r>
            <a:r>
              <a:rPr lang="pt-BR" sz="1400">
                <a:solidFill>
                  <a:srgbClr val="003641"/>
                </a:solidFill>
                <a:latin typeface="Sicoob Sans" panose="020B0503020204030204" pitchFamily="34" charset="0"/>
              </a:rPr>
              <a:t> nulla </a:t>
            </a:r>
            <a:r>
              <a:rPr lang="pt-BR" sz="1400" err="1">
                <a:solidFill>
                  <a:srgbClr val="003641"/>
                </a:solidFill>
                <a:latin typeface="Sicoob Sans" panose="020B0503020204030204" pitchFamily="34" charset="0"/>
              </a:rPr>
              <a:t>varius</a:t>
            </a:r>
            <a:r>
              <a:rPr lang="pt-BR" sz="1400">
                <a:solidFill>
                  <a:srgbClr val="003641"/>
                </a:solidFill>
                <a:latin typeface="Sicoob Sans" panose="020B0503020204030204" pitchFamily="34" charset="0"/>
              </a:rPr>
              <a:t> vel. </a:t>
            </a:r>
          </a:p>
          <a:p>
            <a:pPr defTabSz="228600">
              <a:spcBef>
                <a:spcPts val="1000"/>
              </a:spcBef>
              <a:defRPr sz="2400">
                <a:solidFill>
                  <a:srgbClr val="3C3C3A"/>
                </a:solidFill>
                <a:latin typeface="Poppins Regular"/>
                <a:ea typeface="Poppins Regular"/>
                <a:cs typeface="Poppins Regular"/>
                <a:sym typeface="Poppins Regular"/>
              </a:defRPr>
            </a:pPr>
            <a:r>
              <a:rPr lang="pt-BR" sz="1400" err="1">
                <a:solidFill>
                  <a:srgbClr val="003641"/>
                </a:solidFill>
                <a:latin typeface="Sicoob Sans" panose="020B0503020204030204" pitchFamily="34" charset="0"/>
              </a:rPr>
              <a:t>Sed</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sit</a:t>
            </a:r>
            <a:r>
              <a:rPr lang="pt-BR" sz="1400">
                <a:solidFill>
                  <a:srgbClr val="003641"/>
                </a:solidFill>
                <a:latin typeface="Sicoob Sans" panose="020B0503020204030204" pitchFamily="34" charset="0"/>
              </a:rPr>
              <a:t> amet erat </a:t>
            </a:r>
            <a:r>
              <a:rPr lang="pt-BR" sz="1400" err="1">
                <a:solidFill>
                  <a:srgbClr val="003641"/>
                </a:solidFill>
                <a:latin typeface="Sicoob Sans" panose="020B0503020204030204" pitchFamily="34" charset="0"/>
              </a:rPr>
              <a:t>vel</a:t>
            </a:r>
            <a:r>
              <a:rPr lang="pt-BR" sz="1400">
                <a:solidFill>
                  <a:srgbClr val="003641"/>
                </a:solidFill>
                <a:latin typeface="Sicoob Sans" panose="020B0503020204030204" pitchFamily="34" charset="0"/>
              </a:rPr>
              <a:t> libero </a:t>
            </a:r>
            <a:r>
              <a:rPr lang="pt-BR" sz="1400" err="1">
                <a:solidFill>
                  <a:srgbClr val="003641"/>
                </a:solidFill>
                <a:latin typeface="Sicoob Sans" panose="020B0503020204030204" pitchFamily="34" charset="0"/>
              </a:rPr>
              <a:t>ultricies</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ultricies</a:t>
            </a:r>
            <a:r>
              <a:rPr lang="pt-BR" sz="1400">
                <a:solidFill>
                  <a:srgbClr val="003641"/>
                </a:solidFill>
                <a:latin typeface="Sicoob Sans" panose="020B0503020204030204" pitchFamily="34" charset="0"/>
              </a:rPr>
              <a:t>. Nam </a:t>
            </a:r>
            <a:r>
              <a:rPr lang="pt-BR" sz="1400" err="1">
                <a:solidFill>
                  <a:srgbClr val="003641"/>
                </a:solidFill>
                <a:latin typeface="Sicoob Sans" panose="020B0503020204030204" pitchFamily="34" charset="0"/>
              </a:rPr>
              <a:t>sit</a:t>
            </a:r>
            <a:r>
              <a:rPr lang="pt-BR" sz="1400">
                <a:solidFill>
                  <a:srgbClr val="003641"/>
                </a:solidFill>
                <a:latin typeface="Sicoob Sans" panose="020B0503020204030204" pitchFamily="34" charset="0"/>
              </a:rPr>
              <a:t> amet </a:t>
            </a:r>
            <a:r>
              <a:rPr lang="pt-BR" sz="1400" err="1">
                <a:solidFill>
                  <a:srgbClr val="003641"/>
                </a:solidFill>
                <a:latin typeface="Sicoob Sans" panose="020B0503020204030204" pitchFamily="34" charset="0"/>
              </a:rPr>
              <a:t>felis</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nec</a:t>
            </a:r>
            <a:r>
              <a:rPr lang="pt-BR" sz="1400">
                <a:solidFill>
                  <a:srgbClr val="003641"/>
                </a:solidFill>
                <a:latin typeface="Sicoob Sans" panose="020B0503020204030204" pitchFamily="34" charset="0"/>
              </a:rPr>
              <a:t> nulla </a:t>
            </a:r>
            <a:r>
              <a:rPr lang="pt-BR" sz="1400" err="1">
                <a:solidFill>
                  <a:srgbClr val="003641"/>
                </a:solidFill>
                <a:latin typeface="Sicoob Sans" panose="020B0503020204030204" pitchFamily="34" charset="0"/>
              </a:rPr>
              <a:t>lacinia</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dapibus</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nec</a:t>
            </a:r>
            <a:r>
              <a:rPr lang="pt-BR" sz="1400">
                <a:solidFill>
                  <a:srgbClr val="003641"/>
                </a:solidFill>
                <a:latin typeface="Sicoob Sans" panose="020B0503020204030204" pitchFamily="34" charset="0"/>
              </a:rPr>
              <a:t> et mi. </a:t>
            </a:r>
            <a:r>
              <a:rPr lang="pt-BR" sz="1400" err="1">
                <a:solidFill>
                  <a:srgbClr val="003641"/>
                </a:solidFill>
                <a:latin typeface="Sicoob Sans" panose="020B0503020204030204" pitchFamily="34" charset="0"/>
              </a:rPr>
              <a:t>Proin</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vel</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tincidunt</a:t>
            </a:r>
            <a:r>
              <a:rPr lang="pt-BR" sz="1400">
                <a:solidFill>
                  <a:srgbClr val="003641"/>
                </a:solidFill>
                <a:latin typeface="Sicoob Sans" panose="020B0503020204030204" pitchFamily="34" charset="0"/>
              </a:rPr>
              <a:t> </a:t>
            </a:r>
            <a:r>
              <a:rPr lang="pt-BR" sz="1400" err="1">
                <a:solidFill>
                  <a:srgbClr val="003641"/>
                </a:solidFill>
                <a:latin typeface="Sicoob Sans" panose="020B0503020204030204" pitchFamily="34" charset="0"/>
              </a:rPr>
              <a:t>tortor</a:t>
            </a:r>
            <a:r>
              <a:rPr lang="pt-BR" sz="1400">
                <a:solidFill>
                  <a:srgbClr val="003641"/>
                </a:solidFill>
                <a:latin typeface="Sicoob Sans" panose="020B0503020204030204" pitchFamily="34" charset="0"/>
              </a:rPr>
              <a:t>.</a:t>
            </a:r>
            <a:endParaRPr sz="1400">
              <a:solidFill>
                <a:srgbClr val="003641"/>
              </a:solidFill>
              <a:latin typeface="Sicoob Sans" panose="020B0503020204030204" pitchFamily="34" charset="0"/>
            </a:endParaRPr>
          </a:p>
        </p:txBody>
      </p:sp>
      <p:pic>
        <p:nvPicPr>
          <p:cNvPr id="2" name="Gráfico 1">
            <a:extLst>
              <a:ext uri="{FF2B5EF4-FFF2-40B4-BE49-F238E27FC236}">
                <a16:creationId xmlns:a16="http://schemas.microsoft.com/office/drawing/2014/main" id="{C6992FEE-854E-2E3D-B547-9360F6345A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pic>
        <p:nvPicPr>
          <p:cNvPr id="3" name="Gráfico 2">
            <a:extLst>
              <a:ext uri="{FF2B5EF4-FFF2-40B4-BE49-F238E27FC236}">
                <a16:creationId xmlns:a16="http://schemas.microsoft.com/office/drawing/2014/main" id="{14FEF669-6901-4173-3A18-03F48485D9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8716" y="2754155"/>
            <a:ext cx="287104" cy="277942"/>
          </a:xfrm>
          <a:prstGeom prst="rect">
            <a:avLst/>
          </a:prstGeom>
        </p:spPr>
      </p:pic>
      <p:pic>
        <p:nvPicPr>
          <p:cNvPr id="4" name="Gráfico 3">
            <a:extLst>
              <a:ext uri="{FF2B5EF4-FFF2-40B4-BE49-F238E27FC236}">
                <a16:creationId xmlns:a16="http://schemas.microsoft.com/office/drawing/2014/main" id="{FEA454FB-681A-6F49-70D1-5A8787E2D1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03192" y="2744997"/>
            <a:ext cx="287100" cy="287100"/>
          </a:xfrm>
          <a:prstGeom prst="rect">
            <a:avLst/>
          </a:prstGeom>
        </p:spPr>
      </p:pic>
      <p:pic>
        <p:nvPicPr>
          <p:cNvPr id="5" name="Gráfico 4">
            <a:extLst>
              <a:ext uri="{FF2B5EF4-FFF2-40B4-BE49-F238E27FC236}">
                <a16:creationId xmlns:a16="http://schemas.microsoft.com/office/drawing/2014/main" id="{5EA22F35-7ED1-3125-2339-DF6644088D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22444" y="2745997"/>
            <a:ext cx="280992" cy="2596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24</a:t>
            </a:fld>
            <a:endParaRPr/>
          </a:p>
        </p:txBody>
      </p:sp>
      <p:sp>
        <p:nvSpPr>
          <p:cNvPr id="655" name="Arrow"/>
          <p:cNvSpPr/>
          <p:nvPr/>
        </p:nvSpPr>
        <p:spPr>
          <a:xfrm rot="5400000">
            <a:off x="-1585331" y="2884874"/>
            <a:ext cx="5224272" cy="431319"/>
          </a:xfrm>
          <a:prstGeom prst="rightArrow">
            <a:avLst>
              <a:gd name="adj1" fmla="val 100000"/>
              <a:gd name="adj2" fmla="val 74704"/>
            </a:avLst>
          </a:prstGeom>
          <a:gradFill>
            <a:gsLst>
              <a:gs pos="0">
                <a:schemeClr val="bg1">
                  <a:alpha val="0"/>
                </a:schemeClr>
              </a:gs>
              <a:gs pos="100000">
                <a:srgbClr val="00AE9D"/>
              </a:gs>
            </a:gsLst>
          </a:gra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RC3" panose="020B0503020204030204" pitchFamily="34" charset="0"/>
            </a:endParaRPr>
          </a:p>
        </p:txBody>
      </p:sp>
      <p:sp>
        <p:nvSpPr>
          <p:cNvPr id="656" name="Arrow"/>
          <p:cNvSpPr/>
          <p:nvPr/>
        </p:nvSpPr>
        <p:spPr>
          <a:xfrm rot="5400000" flipH="1">
            <a:off x="-926849" y="3011751"/>
            <a:ext cx="4978272" cy="431319"/>
          </a:xfrm>
          <a:prstGeom prst="rightArrow">
            <a:avLst>
              <a:gd name="adj1" fmla="val 100000"/>
              <a:gd name="adj2" fmla="val 72995"/>
            </a:avLst>
          </a:prstGeom>
          <a:gradFill>
            <a:gsLst>
              <a:gs pos="0">
                <a:schemeClr val="bg1">
                  <a:alpha val="0"/>
                </a:schemeClr>
              </a:gs>
              <a:gs pos="99000">
                <a:srgbClr val="00AE9D"/>
              </a:gs>
            </a:gsLst>
          </a:gradFill>
          <a:ln w="12700">
            <a:miter lim="400000"/>
          </a:ln>
        </p:spPr>
        <p:txBody>
          <a:bodyPr lIns="0" tIns="0" rIns="0" bIns="0" anchor="ctr"/>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57" name="Shape"/>
          <p:cNvSpPr/>
          <p:nvPr/>
        </p:nvSpPr>
        <p:spPr>
          <a:xfrm>
            <a:off x="2985572" y="1234120"/>
            <a:ext cx="962600" cy="951816"/>
          </a:xfrm>
          <a:custGeom>
            <a:avLst/>
            <a:gdLst/>
            <a:ahLst/>
            <a:cxnLst>
              <a:cxn ang="0">
                <a:pos x="wd2" y="hd2"/>
              </a:cxn>
              <a:cxn ang="5400000">
                <a:pos x="wd2" y="hd2"/>
              </a:cxn>
              <a:cxn ang="10800000">
                <a:pos x="wd2" y="hd2"/>
              </a:cxn>
              <a:cxn ang="16200000">
                <a:pos x="wd2" y="hd2"/>
              </a:cxn>
            </a:cxnLst>
            <a:rect l="0" t="0" r="r" b="b"/>
            <a:pathLst>
              <a:path w="21367" h="21495" extrusionOk="0">
                <a:moveTo>
                  <a:pt x="8524" y="1489"/>
                </a:moveTo>
                <a:cubicBezTo>
                  <a:pt x="8844" y="674"/>
                  <a:pt x="9581" y="106"/>
                  <a:pt x="10438" y="14"/>
                </a:cubicBezTo>
                <a:cubicBezTo>
                  <a:pt x="11461" y="-96"/>
                  <a:pt x="12436" y="479"/>
                  <a:pt x="12850" y="1436"/>
                </a:cubicBezTo>
                <a:lnTo>
                  <a:pt x="21072" y="18121"/>
                </a:lnTo>
                <a:cubicBezTo>
                  <a:pt x="21463" y="18812"/>
                  <a:pt x="21465" y="19661"/>
                  <a:pt x="21078" y="20354"/>
                </a:cubicBezTo>
                <a:cubicBezTo>
                  <a:pt x="20680" y="21067"/>
                  <a:pt x="19933" y="21504"/>
                  <a:pt x="19127" y="21495"/>
                </a:cubicBezTo>
                <a:lnTo>
                  <a:pt x="1891" y="21478"/>
                </a:lnTo>
                <a:cubicBezTo>
                  <a:pt x="1327" y="21398"/>
                  <a:pt x="816" y="21097"/>
                  <a:pt x="467" y="20639"/>
                </a:cubicBezTo>
                <a:cubicBezTo>
                  <a:pt x="-19" y="20001"/>
                  <a:pt x="-135" y="19148"/>
                  <a:pt x="162" y="18400"/>
                </a:cubicBezTo>
                <a:lnTo>
                  <a:pt x="8524" y="1489"/>
                </a:lnTo>
                <a:close/>
              </a:path>
            </a:pathLst>
          </a:custGeom>
          <a:solidFill>
            <a:srgbClr val="00AE9D">
              <a:alpha val="48462"/>
            </a:srgbClr>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58" name="Shape"/>
          <p:cNvSpPr/>
          <p:nvPr/>
        </p:nvSpPr>
        <p:spPr>
          <a:xfrm>
            <a:off x="2413915" y="2249423"/>
            <a:ext cx="2104285" cy="1084263"/>
          </a:xfrm>
          <a:custGeom>
            <a:avLst/>
            <a:gdLst/>
            <a:ahLst/>
            <a:cxnLst>
              <a:cxn ang="0">
                <a:pos x="wd2" y="hd2"/>
              </a:cxn>
              <a:cxn ang="5400000">
                <a:pos x="wd2" y="hd2"/>
              </a:cxn>
              <a:cxn ang="10800000">
                <a:pos x="wd2" y="hd2"/>
              </a:cxn>
              <a:cxn ang="16200000">
                <a:pos x="wd2" y="hd2"/>
              </a:cxn>
            </a:cxnLst>
            <a:rect l="0" t="0" r="r" b="b"/>
            <a:pathLst>
              <a:path w="21489" h="21564" extrusionOk="0">
                <a:moveTo>
                  <a:pt x="5472" y="2"/>
                </a:moveTo>
                <a:lnTo>
                  <a:pt x="15946" y="2"/>
                </a:lnTo>
                <a:cubicBezTo>
                  <a:pt x="16165" y="-19"/>
                  <a:pt x="16381" y="102"/>
                  <a:pt x="16562" y="345"/>
                </a:cubicBezTo>
                <a:cubicBezTo>
                  <a:pt x="16694" y="525"/>
                  <a:pt x="16802" y="765"/>
                  <a:pt x="16876" y="1044"/>
                </a:cubicBezTo>
                <a:lnTo>
                  <a:pt x="21387" y="18627"/>
                </a:lnTo>
                <a:cubicBezTo>
                  <a:pt x="21527" y="19199"/>
                  <a:pt x="21523" y="19864"/>
                  <a:pt x="21377" y="20430"/>
                </a:cubicBezTo>
                <a:cubicBezTo>
                  <a:pt x="21206" y="21089"/>
                  <a:pt x="20868" y="21521"/>
                  <a:pt x="20489" y="21564"/>
                </a:cubicBezTo>
                <a:lnTo>
                  <a:pt x="1067" y="21535"/>
                </a:lnTo>
                <a:cubicBezTo>
                  <a:pt x="752" y="21581"/>
                  <a:pt x="446" y="21332"/>
                  <a:pt x="241" y="20865"/>
                </a:cubicBezTo>
                <a:cubicBezTo>
                  <a:pt x="-17" y="20276"/>
                  <a:pt x="-73" y="19448"/>
                  <a:pt x="98" y="18749"/>
                </a:cubicBezTo>
                <a:lnTo>
                  <a:pt x="4597" y="1076"/>
                </a:lnTo>
                <a:cubicBezTo>
                  <a:pt x="4668" y="813"/>
                  <a:pt x="4768" y="584"/>
                  <a:pt x="4889" y="405"/>
                </a:cubicBezTo>
                <a:cubicBezTo>
                  <a:pt x="5058" y="158"/>
                  <a:pt x="5261" y="18"/>
                  <a:pt x="5472" y="2"/>
                </a:cubicBezTo>
                <a:close/>
              </a:path>
            </a:pathLst>
          </a:custGeom>
          <a:solidFill>
            <a:srgbClr val="00AE9D">
              <a:alpha val="71911"/>
            </a:srgbClr>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59" name="Shape"/>
          <p:cNvSpPr/>
          <p:nvPr/>
        </p:nvSpPr>
        <p:spPr>
          <a:xfrm>
            <a:off x="1840944" y="3397812"/>
            <a:ext cx="3252800" cy="1085519"/>
          </a:xfrm>
          <a:custGeom>
            <a:avLst/>
            <a:gdLst/>
            <a:ahLst/>
            <a:cxnLst>
              <a:cxn ang="0">
                <a:pos x="wd2" y="hd2"/>
              </a:cxn>
              <a:cxn ang="5400000">
                <a:pos x="wd2" y="hd2"/>
              </a:cxn>
              <a:cxn ang="10800000">
                <a:pos x="wd2" y="hd2"/>
              </a:cxn>
              <a:cxn ang="16200000">
                <a:pos x="wd2" y="hd2"/>
              </a:cxn>
            </a:cxnLst>
            <a:rect l="0" t="0" r="r" b="b"/>
            <a:pathLst>
              <a:path w="21529" h="21548" extrusionOk="0">
                <a:moveTo>
                  <a:pt x="3544" y="9"/>
                </a:moveTo>
                <a:lnTo>
                  <a:pt x="17789" y="9"/>
                </a:lnTo>
                <a:cubicBezTo>
                  <a:pt x="17939" y="-31"/>
                  <a:pt x="18090" y="61"/>
                  <a:pt x="18223" y="273"/>
                </a:cubicBezTo>
                <a:cubicBezTo>
                  <a:pt x="18366" y="499"/>
                  <a:pt x="18481" y="852"/>
                  <a:pt x="18554" y="1282"/>
                </a:cubicBezTo>
                <a:lnTo>
                  <a:pt x="21464" y="18538"/>
                </a:lnTo>
                <a:cubicBezTo>
                  <a:pt x="21562" y="19170"/>
                  <a:pt x="21547" y="19907"/>
                  <a:pt x="21425" y="20499"/>
                </a:cubicBezTo>
                <a:cubicBezTo>
                  <a:pt x="21315" y="21029"/>
                  <a:pt x="21132" y="21382"/>
                  <a:pt x="20925" y="21458"/>
                </a:cubicBezTo>
                <a:lnTo>
                  <a:pt x="748" y="21547"/>
                </a:lnTo>
                <a:cubicBezTo>
                  <a:pt x="504" y="21569"/>
                  <a:pt x="272" y="21221"/>
                  <a:pt x="131" y="20620"/>
                </a:cubicBezTo>
                <a:cubicBezTo>
                  <a:pt x="-6" y="20035"/>
                  <a:pt x="-38" y="19286"/>
                  <a:pt x="45" y="18616"/>
                </a:cubicBezTo>
                <a:lnTo>
                  <a:pt x="2970" y="1146"/>
                </a:lnTo>
                <a:cubicBezTo>
                  <a:pt x="3017" y="832"/>
                  <a:pt x="3092" y="561"/>
                  <a:pt x="3186" y="363"/>
                </a:cubicBezTo>
                <a:cubicBezTo>
                  <a:pt x="3291" y="141"/>
                  <a:pt x="3416" y="17"/>
                  <a:pt x="3544" y="9"/>
                </a:cubicBezTo>
                <a:close/>
              </a:path>
            </a:pathLst>
          </a:custGeom>
          <a:solidFill>
            <a:srgbClr val="00AE9D"/>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60" name="Shape"/>
          <p:cNvSpPr/>
          <p:nvPr/>
        </p:nvSpPr>
        <p:spPr>
          <a:xfrm>
            <a:off x="1272509" y="4543208"/>
            <a:ext cx="4389670" cy="1080672"/>
          </a:xfrm>
          <a:custGeom>
            <a:avLst/>
            <a:gdLst/>
            <a:ahLst/>
            <a:cxnLst>
              <a:cxn ang="0">
                <a:pos x="wd2" y="hd2"/>
              </a:cxn>
              <a:cxn ang="5400000">
                <a:pos x="wd2" y="hd2"/>
              </a:cxn>
              <a:cxn ang="10800000">
                <a:pos x="wd2" y="hd2"/>
              </a:cxn>
              <a:cxn ang="16200000">
                <a:pos x="wd2" y="hd2"/>
              </a:cxn>
            </a:cxnLst>
            <a:rect l="0" t="0" r="r" b="b"/>
            <a:pathLst>
              <a:path w="21544" h="21588" extrusionOk="0">
                <a:moveTo>
                  <a:pt x="2733" y="22"/>
                </a:moveTo>
                <a:lnTo>
                  <a:pt x="18806" y="1"/>
                </a:lnTo>
                <a:cubicBezTo>
                  <a:pt x="18929" y="-3"/>
                  <a:pt x="19049" y="130"/>
                  <a:pt x="19154" y="385"/>
                </a:cubicBezTo>
                <a:cubicBezTo>
                  <a:pt x="19244" y="605"/>
                  <a:pt x="19320" y="908"/>
                  <a:pt x="19377" y="1271"/>
                </a:cubicBezTo>
                <a:lnTo>
                  <a:pt x="21487" y="18475"/>
                </a:lnTo>
                <a:cubicBezTo>
                  <a:pt x="21560" y="19054"/>
                  <a:pt x="21563" y="19735"/>
                  <a:pt x="21497" y="20325"/>
                </a:cubicBezTo>
                <a:cubicBezTo>
                  <a:pt x="21413" y="21071"/>
                  <a:pt x="21233" y="21560"/>
                  <a:pt x="21031" y="21588"/>
                </a:cubicBezTo>
                <a:lnTo>
                  <a:pt x="461" y="21498"/>
                </a:lnTo>
                <a:cubicBezTo>
                  <a:pt x="333" y="21458"/>
                  <a:pt x="214" y="21217"/>
                  <a:pt x="129" y="20826"/>
                </a:cubicBezTo>
                <a:cubicBezTo>
                  <a:pt x="-4" y="20216"/>
                  <a:pt x="-37" y="19345"/>
                  <a:pt x="45" y="18601"/>
                </a:cubicBezTo>
                <a:lnTo>
                  <a:pt x="2170" y="1270"/>
                </a:lnTo>
                <a:cubicBezTo>
                  <a:pt x="2224" y="869"/>
                  <a:pt x="2304" y="539"/>
                  <a:pt x="2402" y="318"/>
                </a:cubicBezTo>
                <a:cubicBezTo>
                  <a:pt x="2503" y="91"/>
                  <a:pt x="2618" y="-12"/>
                  <a:pt x="2733" y="22"/>
                </a:cubicBezTo>
                <a:close/>
              </a:path>
            </a:pathLst>
          </a:custGeom>
          <a:solidFill>
            <a:srgbClr val="003641"/>
          </a:solidFill>
          <a:ln w="12700">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61" name="Venn diagram"/>
          <p:cNvSpPr txBox="1"/>
          <p:nvPr/>
        </p:nvSpPr>
        <p:spPr>
          <a:xfrm>
            <a:off x="2612554" y="4862555"/>
            <a:ext cx="1708635"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2200">
                <a:solidFill>
                  <a:srgbClr val="F8F6F1"/>
                </a:solidFill>
                <a:latin typeface="+mn-lt"/>
                <a:ea typeface="+mn-ea"/>
                <a:cs typeface="+mn-cs"/>
                <a:sym typeface="Poppins Medium"/>
              </a:defRPr>
            </a:lvl1pPr>
          </a:lstStyle>
          <a:p>
            <a:pPr algn="ctr"/>
            <a:r>
              <a:rPr lang="pt-BR" sz="1400" b="1" err="1">
                <a:solidFill>
                  <a:schemeClr val="bg1"/>
                </a:solidFill>
                <a:latin typeface="Sicoob Sans" panose="020B0503020204030204" pitchFamily="34" charset="0"/>
              </a:rPr>
              <a:t>Lorem</a:t>
            </a:r>
            <a:r>
              <a:rPr lang="pt-BR" sz="1400" b="1">
                <a:solidFill>
                  <a:schemeClr val="bg1"/>
                </a:solidFill>
                <a:latin typeface="Sicoob Sans" panose="020B0503020204030204" pitchFamily="34" charset="0"/>
              </a:rPr>
              <a:t> Ipsum dolor </a:t>
            </a:r>
            <a:r>
              <a:rPr lang="pt-BR" sz="1400" b="1" err="1">
                <a:solidFill>
                  <a:schemeClr val="bg1"/>
                </a:solidFill>
                <a:latin typeface="Sicoob Sans" panose="020B0503020204030204" pitchFamily="34" charset="0"/>
              </a:rPr>
              <a:t>sit</a:t>
            </a:r>
            <a:r>
              <a:rPr lang="pt-BR" sz="1400" b="1">
                <a:solidFill>
                  <a:schemeClr val="bg1"/>
                </a:solidFill>
                <a:latin typeface="Sicoob Sans" panose="020B0503020204030204" pitchFamily="34" charset="0"/>
              </a:rPr>
              <a:t> amet</a:t>
            </a:r>
            <a:endParaRPr sz="1400" b="1">
              <a:solidFill>
                <a:schemeClr val="bg1"/>
              </a:solidFill>
              <a:latin typeface="Sicoob Sans" panose="020B0503020204030204" pitchFamily="34" charset="0"/>
            </a:endParaRPr>
          </a:p>
        </p:txBody>
      </p:sp>
      <p:sp>
        <p:nvSpPr>
          <p:cNvPr id="662" name="Venn diagram"/>
          <p:cNvSpPr txBox="1"/>
          <p:nvPr/>
        </p:nvSpPr>
        <p:spPr>
          <a:xfrm>
            <a:off x="2612554" y="3819921"/>
            <a:ext cx="1708635"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2200">
                <a:latin typeface="+mn-lt"/>
                <a:ea typeface="+mn-ea"/>
                <a:cs typeface="+mn-cs"/>
                <a:sym typeface="Poppins Medium"/>
              </a:defRPr>
            </a:lvl1pPr>
          </a:lstStyle>
          <a:p>
            <a:pPr algn="ctr"/>
            <a:r>
              <a:rPr lang="pt-BR" sz="1400" b="1" err="1">
                <a:solidFill>
                  <a:srgbClr val="003641"/>
                </a:solidFill>
                <a:latin typeface="Sicoob Sans" panose="020B0503020204030204" pitchFamily="34" charset="0"/>
              </a:rPr>
              <a:t>Lorem</a:t>
            </a:r>
            <a:endParaRPr sz="1400" b="1">
              <a:solidFill>
                <a:srgbClr val="003641"/>
              </a:solidFill>
              <a:latin typeface="Sicoob Sans" panose="020B0503020204030204" pitchFamily="34" charset="0"/>
            </a:endParaRPr>
          </a:p>
        </p:txBody>
      </p:sp>
      <p:sp>
        <p:nvSpPr>
          <p:cNvPr id="663" name="Venn diagram"/>
          <p:cNvSpPr txBox="1"/>
          <p:nvPr/>
        </p:nvSpPr>
        <p:spPr>
          <a:xfrm>
            <a:off x="2756044" y="2677254"/>
            <a:ext cx="1421655"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2200">
                <a:latin typeface="+mn-lt"/>
                <a:ea typeface="+mn-ea"/>
                <a:cs typeface="+mn-cs"/>
                <a:sym typeface="Poppins Medium"/>
              </a:defRPr>
            </a:lvl1pPr>
          </a:lstStyle>
          <a:p>
            <a:pPr algn="ctr"/>
            <a:r>
              <a:rPr lang="pt-BR" sz="1400" b="1" err="1">
                <a:solidFill>
                  <a:srgbClr val="003641"/>
                </a:solidFill>
                <a:latin typeface="Sicoob Sans" panose="020B0503020204030204" pitchFamily="34" charset="0"/>
              </a:rPr>
              <a:t>Lorem</a:t>
            </a:r>
            <a:endParaRPr sz="1400" b="1">
              <a:solidFill>
                <a:srgbClr val="003641"/>
              </a:solidFill>
              <a:latin typeface="Sicoob Sans" panose="020B0503020204030204" pitchFamily="34" charset="0"/>
            </a:endParaRPr>
          </a:p>
        </p:txBody>
      </p:sp>
      <p:sp>
        <p:nvSpPr>
          <p:cNvPr id="664" name="Venn diagram"/>
          <p:cNvSpPr txBox="1"/>
          <p:nvPr/>
        </p:nvSpPr>
        <p:spPr>
          <a:xfrm>
            <a:off x="3084605" y="1739570"/>
            <a:ext cx="764533" cy="266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2200">
                <a:latin typeface="+mn-lt"/>
                <a:ea typeface="+mn-ea"/>
                <a:cs typeface="+mn-cs"/>
                <a:sym typeface="Poppins Medium"/>
              </a:defRPr>
            </a:lvl1pPr>
          </a:lstStyle>
          <a:p>
            <a:pPr algn="ctr"/>
            <a:r>
              <a:rPr lang="pt-BR" sz="1400" b="1" err="1">
                <a:solidFill>
                  <a:srgbClr val="003641"/>
                </a:solidFill>
                <a:latin typeface="Sicoob Sans" panose="020B0503020204030204" pitchFamily="34" charset="0"/>
              </a:rPr>
              <a:t>Lorem</a:t>
            </a:r>
            <a:endParaRPr sz="1400" b="1">
              <a:solidFill>
                <a:srgbClr val="003641"/>
              </a:solidFill>
              <a:latin typeface="Sicoob Sans" panose="020B0503020204030204" pitchFamily="34" charset="0"/>
            </a:endParaRPr>
          </a:p>
        </p:txBody>
      </p:sp>
      <p:sp>
        <p:nvSpPr>
          <p:cNvPr id="665" name="Line"/>
          <p:cNvSpPr/>
          <p:nvPr/>
        </p:nvSpPr>
        <p:spPr>
          <a:xfrm flipV="1">
            <a:off x="2938442" y="2205376"/>
            <a:ext cx="4624912" cy="0"/>
          </a:xfrm>
          <a:prstGeom prst="line">
            <a:avLst/>
          </a:prstGeom>
          <a:ln w="25400">
            <a:solidFill>
              <a:srgbClr val="00AE9D"/>
            </a:solidFill>
            <a:custDash>
              <a:ds d="200000" sp="200000"/>
            </a:custDash>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66" name="Line"/>
          <p:cNvSpPr/>
          <p:nvPr/>
        </p:nvSpPr>
        <p:spPr>
          <a:xfrm flipV="1">
            <a:off x="2362883" y="3365545"/>
            <a:ext cx="5196640" cy="0"/>
          </a:xfrm>
          <a:prstGeom prst="line">
            <a:avLst/>
          </a:prstGeom>
          <a:ln w="25400">
            <a:solidFill>
              <a:srgbClr val="00AE9D"/>
            </a:solidFill>
            <a:custDash>
              <a:ds d="200000" sp="200000"/>
            </a:custDash>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67" name="Line"/>
          <p:cNvSpPr/>
          <p:nvPr/>
        </p:nvSpPr>
        <p:spPr>
          <a:xfrm flipV="1">
            <a:off x="1810257" y="4511796"/>
            <a:ext cx="5748874" cy="0"/>
          </a:xfrm>
          <a:prstGeom prst="line">
            <a:avLst/>
          </a:prstGeom>
          <a:ln w="25400">
            <a:solidFill>
              <a:srgbClr val="00AE9D"/>
            </a:solidFill>
            <a:custDash>
              <a:ds d="200000" sp="200000"/>
            </a:custDash>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68" name="Lorem Ipsum is simply dummy text of the printing and typesetting industry. Lorem Ipsum has been the industry's standard dummy text ever since the 1500s, when an unknown printer took a galley of type and scrambled it to make a type specimen book. It has s"/>
          <p:cNvSpPr txBox="1"/>
          <p:nvPr/>
        </p:nvSpPr>
        <p:spPr>
          <a:xfrm>
            <a:off x="4137219" y="1314211"/>
            <a:ext cx="1782188" cy="614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marL="125329" indent="-125329">
              <a:lnSpc>
                <a:spcPts val="1500"/>
              </a:lnSpc>
              <a:buClr>
                <a:srgbClr val="00AE9D"/>
              </a:buClr>
              <a:buSzPct val="100000"/>
              <a:buChar char="-"/>
              <a:defRPr sz="2000">
                <a:solidFill>
                  <a:srgbClr val="3C3C3A"/>
                </a:solidFill>
                <a:latin typeface="Poppins Regular"/>
                <a:ea typeface="Poppins Regular"/>
                <a:cs typeface="Poppins Regular"/>
                <a:sym typeface="Poppins Regular"/>
              </a:defRPr>
            </a:pPr>
            <a:r>
              <a:rPr lang="pt-BR" sz="1000" err="1">
                <a:solidFill>
                  <a:srgbClr val="003641"/>
                </a:solidFill>
                <a:latin typeface="Sicoob Sans" panose="020B0503020204030204" pitchFamily="34" charset="0"/>
              </a:rPr>
              <a:t>Lorem</a:t>
            </a:r>
            <a:r>
              <a:rPr lang="pt-BR" sz="1000">
                <a:solidFill>
                  <a:srgbClr val="003641"/>
                </a:solidFill>
                <a:latin typeface="Sicoob Sans" panose="020B0503020204030204" pitchFamily="34" charset="0"/>
              </a:rPr>
              <a:t> Ipsum dolor</a:t>
            </a:r>
          </a:p>
          <a:p>
            <a:pPr marL="125329" indent="-125329">
              <a:lnSpc>
                <a:spcPts val="1500"/>
              </a:lnSpc>
              <a:buClr>
                <a:srgbClr val="00AE9D"/>
              </a:buClr>
              <a:buSzPct val="100000"/>
              <a:buChar char="-"/>
              <a:defRPr sz="2000">
                <a:solidFill>
                  <a:srgbClr val="3C3C3A"/>
                </a:solidFill>
                <a:latin typeface="Poppins Regular"/>
                <a:ea typeface="Poppins Regular"/>
                <a:cs typeface="Poppins Regular"/>
                <a:sym typeface="Poppins Regular"/>
              </a:defRPr>
            </a:pPr>
            <a:r>
              <a:rPr lang="pt-BR" sz="1000" err="1">
                <a:solidFill>
                  <a:srgbClr val="003641"/>
                </a:solidFill>
                <a:latin typeface="Sicoob Sans" panose="020B0503020204030204" pitchFamily="34" charset="0"/>
              </a:rPr>
              <a:t>Lorem</a:t>
            </a:r>
            <a:r>
              <a:rPr lang="pt-BR" sz="1000">
                <a:solidFill>
                  <a:srgbClr val="003641"/>
                </a:solidFill>
                <a:latin typeface="Sicoob Sans" panose="020B0503020204030204" pitchFamily="34" charset="0"/>
              </a:rPr>
              <a:t> Ipsum dolor</a:t>
            </a:r>
          </a:p>
          <a:p>
            <a:pPr marL="125329" indent="-125329">
              <a:lnSpc>
                <a:spcPts val="1500"/>
              </a:lnSpc>
              <a:buClr>
                <a:srgbClr val="00AE9D"/>
              </a:buClr>
              <a:buSzPct val="100000"/>
              <a:buFontTx/>
              <a:buChar char="-"/>
              <a:defRPr sz="2000">
                <a:solidFill>
                  <a:srgbClr val="3C3C3A"/>
                </a:solidFill>
                <a:latin typeface="Poppins Regular"/>
                <a:ea typeface="Poppins Regular"/>
                <a:cs typeface="Poppins Regular"/>
                <a:sym typeface="Poppins Regular"/>
              </a:defRPr>
            </a:pPr>
            <a:r>
              <a:rPr lang="pt-BR" sz="1000" err="1">
                <a:solidFill>
                  <a:srgbClr val="003641"/>
                </a:solidFill>
                <a:latin typeface="Sicoob Sans" panose="020B0503020204030204" pitchFamily="34" charset="0"/>
              </a:rPr>
              <a:t>Lorem</a:t>
            </a:r>
            <a:r>
              <a:rPr lang="pt-BR" sz="1000">
                <a:solidFill>
                  <a:srgbClr val="003641"/>
                </a:solidFill>
                <a:latin typeface="Sicoob Sans" panose="020B0503020204030204" pitchFamily="34" charset="0"/>
              </a:rPr>
              <a:t> Ipsum dolor</a:t>
            </a:r>
          </a:p>
        </p:txBody>
      </p:sp>
      <p:sp>
        <p:nvSpPr>
          <p:cNvPr id="669" name="Lorem Ipsum is simply dummy text of the printing and typesetting industry. Lorem Ipsum has been the industry's standard dummy text ever since the 1500s, when an unknown printer took a galley of type and scrambled it to make a type specimen book. It has s"/>
          <p:cNvSpPr txBox="1"/>
          <p:nvPr/>
        </p:nvSpPr>
        <p:spPr>
          <a:xfrm>
            <a:off x="4751052" y="2470410"/>
            <a:ext cx="2485836" cy="6143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marL="125329" indent="-125329">
              <a:lnSpc>
                <a:spcPts val="1500"/>
              </a:lnSpc>
              <a:buClr>
                <a:srgbClr val="00AE9D"/>
              </a:buClr>
              <a:buSzPct val="100000"/>
              <a:buChar char="-"/>
              <a:defRPr sz="2000">
                <a:solidFill>
                  <a:srgbClr val="3C3C3A"/>
                </a:solidFill>
                <a:latin typeface="Poppins Regular"/>
                <a:ea typeface="Poppins Regular"/>
                <a:cs typeface="Poppins Regular"/>
                <a:sym typeface="Poppins Regular"/>
              </a:defRPr>
            </a:pPr>
            <a:r>
              <a:rPr lang="pt-BR" sz="1000" err="1">
                <a:solidFill>
                  <a:srgbClr val="003641"/>
                </a:solidFill>
                <a:latin typeface="Sicoob Sans" panose="020B0503020204030204" pitchFamily="34" charset="0"/>
              </a:rPr>
              <a:t>Lorem</a:t>
            </a:r>
            <a:r>
              <a:rPr lang="pt-BR" sz="1000">
                <a:solidFill>
                  <a:srgbClr val="003641"/>
                </a:solidFill>
                <a:latin typeface="Sicoob Sans" panose="020B0503020204030204" pitchFamily="34" charset="0"/>
              </a:rPr>
              <a:t> Ipsum dolor</a:t>
            </a:r>
          </a:p>
          <a:p>
            <a:pPr marL="125329" indent="-125329">
              <a:lnSpc>
                <a:spcPts val="1500"/>
              </a:lnSpc>
              <a:buClr>
                <a:srgbClr val="00AE9D"/>
              </a:buClr>
              <a:buSzPct val="100000"/>
              <a:buChar char="-"/>
              <a:defRPr sz="2000">
                <a:solidFill>
                  <a:srgbClr val="3C3C3A"/>
                </a:solidFill>
                <a:latin typeface="Poppins Regular"/>
                <a:ea typeface="Poppins Regular"/>
                <a:cs typeface="Poppins Regular"/>
                <a:sym typeface="Poppins Regular"/>
              </a:defRPr>
            </a:pPr>
            <a:r>
              <a:rPr lang="pt-BR" sz="1000" err="1">
                <a:solidFill>
                  <a:srgbClr val="003641"/>
                </a:solidFill>
                <a:latin typeface="Sicoob Sans" panose="020B0503020204030204" pitchFamily="34" charset="0"/>
              </a:rPr>
              <a:t>Lorem</a:t>
            </a:r>
            <a:r>
              <a:rPr lang="pt-BR" sz="1000">
                <a:solidFill>
                  <a:srgbClr val="003641"/>
                </a:solidFill>
                <a:latin typeface="Sicoob Sans" panose="020B0503020204030204" pitchFamily="34" charset="0"/>
              </a:rPr>
              <a:t> Ipsum dolor</a:t>
            </a:r>
          </a:p>
          <a:p>
            <a:pPr marL="125329" indent="-125329">
              <a:lnSpc>
                <a:spcPts val="1500"/>
              </a:lnSpc>
              <a:buClr>
                <a:srgbClr val="00AE9D"/>
              </a:buClr>
              <a:buSzPct val="100000"/>
              <a:buFontTx/>
              <a:buChar char="-"/>
              <a:defRPr sz="2000">
                <a:solidFill>
                  <a:srgbClr val="3C3C3A"/>
                </a:solidFill>
                <a:latin typeface="Poppins Regular"/>
                <a:ea typeface="Poppins Regular"/>
                <a:cs typeface="Poppins Regular"/>
                <a:sym typeface="Poppins Regular"/>
              </a:defRPr>
            </a:pPr>
            <a:r>
              <a:rPr lang="pt-BR" sz="1000" err="1">
                <a:solidFill>
                  <a:srgbClr val="003641"/>
                </a:solidFill>
                <a:latin typeface="Sicoob Sans" panose="020B0503020204030204" pitchFamily="34" charset="0"/>
              </a:rPr>
              <a:t>Lorem</a:t>
            </a:r>
            <a:r>
              <a:rPr lang="pt-BR" sz="1000">
                <a:solidFill>
                  <a:srgbClr val="003641"/>
                </a:solidFill>
                <a:latin typeface="Sicoob Sans" panose="020B0503020204030204" pitchFamily="34" charset="0"/>
              </a:rPr>
              <a:t> Ipsum dolor</a:t>
            </a:r>
          </a:p>
        </p:txBody>
      </p:sp>
      <p:sp>
        <p:nvSpPr>
          <p:cNvPr id="670" name="Lorem Ipsum is simply dummy text of the printing and typesetting industry. Lorem Ipsum has been the industry's standard dummy text ever since the 1500s, when an unknown printer took a galley of type and scrambled it to make a type specimen book. It has s"/>
          <p:cNvSpPr txBox="1"/>
          <p:nvPr/>
        </p:nvSpPr>
        <p:spPr>
          <a:xfrm>
            <a:off x="5278811" y="3591181"/>
            <a:ext cx="2104285" cy="616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marL="125329" indent="-125329">
              <a:lnSpc>
                <a:spcPts val="1500"/>
              </a:lnSpc>
              <a:buClr>
                <a:srgbClr val="00AE9D"/>
              </a:buClr>
              <a:buSzPct val="100000"/>
              <a:buChar char="-"/>
              <a:defRPr sz="2000">
                <a:solidFill>
                  <a:srgbClr val="3C3C3A"/>
                </a:solidFill>
                <a:latin typeface="Poppins Regular"/>
                <a:ea typeface="Poppins Regular"/>
                <a:cs typeface="Poppins Regular"/>
                <a:sym typeface="Poppins Regular"/>
              </a:defRPr>
            </a:pPr>
            <a:r>
              <a:rPr lang="pt-BR" sz="1000" err="1">
                <a:solidFill>
                  <a:srgbClr val="003641"/>
                </a:solidFill>
                <a:latin typeface="Sicoob Sans" panose="020B0503020204030204" pitchFamily="34" charset="0"/>
              </a:rPr>
              <a:t>Lorem</a:t>
            </a:r>
            <a:r>
              <a:rPr lang="pt-BR" sz="1000">
                <a:solidFill>
                  <a:srgbClr val="003641"/>
                </a:solidFill>
                <a:latin typeface="Sicoob Sans" panose="020B0503020204030204" pitchFamily="34" charset="0"/>
              </a:rPr>
              <a:t> Ipsum dolor</a:t>
            </a:r>
          </a:p>
          <a:p>
            <a:pPr marL="125329" indent="-125329">
              <a:lnSpc>
                <a:spcPts val="1500"/>
              </a:lnSpc>
              <a:buClr>
                <a:srgbClr val="00AE9D"/>
              </a:buClr>
              <a:buSzPct val="100000"/>
              <a:buChar char="-"/>
              <a:defRPr sz="2000">
                <a:solidFill>
                  <a:srgbClr val="3C3C3A"/>
                </a:solidFill>
                <a:latin typeface="Poppins Regular"/>
                <a:ea typeface="Poppins Regular"/>
                <a:cs typeface="Poppins Regular"/>
                <a:sym typeface="Poppins Regular"/>
              </a:defRPr>
            </a:pPr>
            <a:r>
              <a:rPr lang="pt-BR" sz="1000" err="1">
                <a:solidFill>
                  <a:srgbClr val="003641"/>
                </a:solidFill>
                <a:latin typeface="Sicoob Sans" panose="020B0503020204030204" pitchFamily="34" charset="0"/>
              </a:rPr>
              <a:t>Lorem</a:t>
            </a:r>
            <a:r>
              <a:rPr lang="pt-BR" sz="1000">
                <a:solidFill>
                  <a:srgbClr val="003641"/>
                </a:solidFill>
                <a:latin typeface="Sicoob Sans" panose="020B0503020204030204" pitchFamily="34" charset="0"/>
              </a:rPr>
              <a:t> Ipsum dolor</a:t>
            </a:r>
          </a:p>
          <a:p>
            <a:pPr marL="125329" indent="-125329">
              <a:lnSpc>
                <a:spcPts val="1500"/>
              </a:lnSpc>
              <a:buClr>
                <a:srgbClr val="00AE9D"/>
              </a:buClr>
              <a:buSzPct val="100000"/>
              <a:buFontTx/>
              <a:buChar char="-"/>
              <a:defRPr sz="2000">
                <a:solidFill>
                  <a:srgbClr val="3C3C3A"/>
                </a:solidFill>
                <a:latin typeface="Poppins Regular"/>
                <a:ea typeface="Poppins Regular"/>
                <a:cs typeface="Poppins Regular"/>
                <a:sym typeface="Poppins Regular"/>
              </a:defRPr>
            </a:pPr>
            <a:r>
              <a:rPr lang="pt-BR" sz="1000" err="1">
                <a:solidFill>
                  <a:srgbClr val="003641"/>
                </a:solidFill>
                <a:latin typeface="Sicoob Sans" panose="020B0503020204030204" pitchFamily="34" charset="0"/>
              </a:rPr>
              <a:t>Lorem</a:t>
            </a:r>
            <a:r>
              <a:rPr lang="pt-BR" sz="1000">
                <a:solidFill>
                  <a:srgbClr val="003641"/>
                </a:solidFill>
                <a:latin typeface="Sicoob Sans" panose="020B0503020204030204" pitchFamily="34" charset="0"/>
              </a:rPr>
              <a:t> Ipsum dolor</a:t>
            </a:r>
          </a:p>
        </p:txBody>
      </p:sp>
      <p:sp>
        <p:nvSpPr>
          <p:cNvPr id="671" name="Lorem Ipsum is simply dummy text of the printing and typesetting industry. Lorem Ipsum has been the industry's standard dummy text ever since the 1500s, when an unknown printer took a galley of type and scrambled it to make a type specimen book. It has s"/>
          <p:cNvSpPr txBox="1"/>
          <p:nvPr/>
        </p:nvSpPr>
        <p:spPr>
          <a:xfrm>
            <a:off x="5855355" y="4767305"/>
            <a:ext cx="1723082" cy="616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p>
            <a:pPr marL="125329" indent="-125329">
              <a:lnSpc>
                <a:spcPts val="1500"/>
              </a:lnSpc>
              <a:buClr>
                <a:srgbClr val="00AE9D"/>
              </a:buClr>
              <a:buSzPct val="100000"/>
              <a:buChar char="-"/>
              <a:defRPr sz="2000">
                <a:solidFill>
                  <a:srgbClr val="3C3C3A"/>
                </a:solidFill>
                <a:latin typeface="Poppins Regular"/>
                <a:ea typeface="Poppins Regular"/>
                <a:cs typeface="Poppins Regular"/>
                <a:sym typeface="Poppins Regular"/>
              </a:defRPr>
            </a:pPr>
            <a:r>
              <a:rPr lang="pt-BR" sz="1000" err="1">
                <a:solidFill>
                  <a:srgbClr val="003641"/>
                </a:solidFill>
                <a:latin typeface="Sicoob Sans" panose="020B0503020204030204" pitchFamily="34" charset="0"/>
              </a:rPr>
              <a:t>Lorem</a:t>
            </a:r>
            <a:r>
              <a:rPr lang="pt-BR" sz="1000">
                <a:solidFill>
                  <a:srgbClr val="003641"/>
                </a:solidFill>
                <a:latin typeface="Sicoob Sans" panose="020B0503020204030204" pitchFamily="34" charset="0"/>
              </a:rPr>
              <a:t> Ipsum dolor</a:t>
            </a:r>
          </a:p>
          <a:p>
            <a:pPr marL="125329" indent="-125329">
              <a:lnSpc>
                <a:spcPts val="1500"/>
              </a:lnSpc>
              <a:buClr>
                <a:srgbClr val="00AE9D"/>
              </a:buClr>
              <a:buSzPct val="100000"/>
              <a:buChar char="-"/>
              <a:defRPr sz="2000">
                <a:solidFill>
                  <a:srgbClr val="3C3C3A"/>
                </a:solidFill>
                <a:latin typeface="Poppins Regular"/>
                <a:ea typeface="Poppins Regular"/>
                <a:cs typeface="Poppins Regular"/>
                <a:sym typeface="Poppins Regular"/>
              </a:defRPr>
            </a:pPr>
            <a:r>
              <a:rPr lang="pt-BR" sz="1000" err="1">
                <a:solidFill>
                  <a:srgbClr val="003641"/>
                </a:solidFill>
                <a:latin typeface="Sicoob Sans" panose="020B0503020204030204" pitchFamily="34" charset="0"/>
              </a:rPr>
              <a:t>Lorem</a:t>
            </a:r>
            <a:r>
              <a:rPr lang="pt-BR" sz="1000">
                <a:solidFill>
                  <a:srgbClr val="003641"/>
                </a:solidFill>
                <a:latin typeface="Sicoob Sans" panose="020B0503020204030204" pitchFamily="34" charset="0"/>
              </a:rPr>
              <a:t> Ipsum dolor</a:t>
            </a:r>
          </a:p>
          <a:p>
            <a:pPr marL="125329" indent="-125329">
              <a:lnSpc>
                <a:spcPts val="1500"/>
              </a:lnSpc>
              <a:buClr>
                <a:srgbClr val="00AE9D"/>
              </a:buClr>
              <a:buSzPct val="100000"/>
              <a:buFontTx/>
              <a:buChar char="-"/>
              <a:defRPr sz="2000">
                <a:solidFill>
                  <a:srgbClr val="3C3C3A"/>
                </a:solidFill>
                <a:latin typeface="Poppins Regular"/>
                <a:ea typeface="Poppins Regular"/>
                <a:cs typeface="Poppins Regular"/>
                <a:sym typeface="Poppins Regular"/>
              </a:defRPr>
            </a:pPr>
            <a:r>
              <a:rPr lang="pt-BR" sz="1000" err="1">
                <a:solidFill>
                  <a:srgbClr val="003641"/>
                </a:solidFill>
                <a:latin typeface="Sicoob Sans" panose="020B0503020204030204" pitchFamily="34" charset="0"/>
              </a:rPr>
              <a:t>Lorem</a:t>
            </a:r>
            <a:r>
              <a:rPr lang="pt-BR" sz="1000">
                <a:solidFill>
                  <a:srgbClr val="003641"/>
                </a:solidFill>
                <a:latin typeface="Sicoob Sans" panose="020B0503020204030204" pitchFamily="34" charset="0"/>
              </a:rPr>
              <a:t> Ipsum dolor</a:t>
            </a:r>
          </a:p>
        </p:txBody>
      </p:sp>
      <p:sp>
        <p:nvSpPr>
          <p:cNvPr id="672" name="Venn diagram"/>
          <p:cNvSpPr txBox="1"/>
          <p:nvPr/>
        </p:nvSpPr>
        <p:spPr>
          <a:xfrm rot="16200000">
            <a:off x="159788" y="3326408"/>
            <a:ext cx="1708635" cy="205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2000">
                <a:solidFill>
                  <a:srgbClr val="3C3C3A"/>
                </a:solidFill>
                <a:latin typeface="Poppins Regular"/>
                <a:ea typeface="Poppins Regular"/>
                <a:cs typeface="Poppins Regular"/>
                <a:sym typeface="Poppins Regular"/>
              </a:defRPr>
            </a:lvl1pPr>
          </a:lstStyle>
          <a:p>
            <a:pPr defTabSz="228600">
              <a:spcBef>
                <a:spcPts val="1000"/>
              </a:spcBef>
              <a:defRPr sz="2400">
                <a:solidFill>
                  <a:srgbClr val="3C3C3A"/>
                </a:solidFill>
                <a:latin typeface="Poppins Regular"/>
                <a:ea typeface="Poppins Regular"/>
                <a:cs typeface="Poppins Regular"/>
                <a:sym typeface="Poppins Regular"/>
              </a:defRPr>
            </a:pPr>
            <a:r>
              <a:rPr lang="da-DK" sz="1000" b="0" i="0">
                <a:solidFill>
                  <a:srgbClr val="003641"/>
                </a:solidFill>
                <a:effectLst/>
                <a:latin typeface="Sicoob Sans" panose="020B0503020204030204" pitchFamily="34" charset="0"/>
              </a:rPr>
              <a:t>Lorem ipsum dolor sit amet</a:t>
            </a:r>
            <a:endParaRPr lang="da-DK" sz="1000">
              <a:solidFill>
                <a:srgbClr val="003641"/>
              </a:solidFill>
              <a:latin typeface="Sicoob Sans" panose="020B0503020204030204" pitchFamily="34" charset="0"/>
              <a:ea typeface="Poppins SemiBold"/>
              <a:cs typeface="Poppins SemiBold"/>
              <a:sym typeface="Poppins SemiBold"/>
            </a:endParaRPr>
          </a:p>
        </p:txBody>
      </p:sp>
      <p:sp>
        <p:nvSpPr>
          <p:cNvPr id="673" name="Venn diagram"/>
          <p:cNvSpPr txBox="1"/>
          <p:nvPr/>
        </p:nvSpPr>
        <p:spPr>
          <a:xfrm rot="16200000">
            <a:off x="695269" y="2662809"/>
            <a:ext cx="1708635" cy="205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2000">
                <a:solidFill>
                  <a:srgbClr val="3C3C3A"/>
                </a:solidFill>
                <a:latin typeface="Poppins Regular"/>
                <a:ea typeface="Poppins Regular"/>
                <a:cs typeface="Poppins Regular"/>
                <a:sym typeface="Poppins Regular"/>
              </a:defRPr>
            </a:lvl1pPr>
          </a:lstStyle>
          <a:p>
            <a:pPr defTabSz="228600">
              <a:spcBef>
                <a:spcPts val="1000"/>
              </a:spcBef>
              <a:defRPr sz="2400">
                <a:solidFill>
                  <a:srgbClr val="3C3C3A"/>
                </a:solidFill>
                <a:latin typeface="Poppins Regular"/>
                <a:ea typeface="Poppins Regular"/>
                <a:cs typeface="Poppins Regular"/>
                <a:sym typeface="Poppins Regular"/>
              </a:defRPr>
            </a:pPr>
            <a:r>
              <a:rPr lang="da-DK" sz="1000" b="0" i="0">
                <a:solidFill>
                  <a:srgbClr val="003641"/>
                </a:solidFill>
                <a:effectLst/>
                <a:latin typeface="Sicoob Sans" panose="020B0503020204030204" pitchFamily="34" charset="0"/>
              </a:rPr>
              <a:t>Lorem ipsum dolor sit amet</a:t>
            </a:r>
            <a:endParaRPr lang="da-DK" sz="1000">
              <a:solidFill>
                <a:srgbClr val="003641"/>
              </a:solidFill>
              <a:latin typeface="Sicoob Sans" panose="020B0503020204030204" pitchFamily="34" charset="0"/>
              <a:ea typeface="Poppins SemiBold"/>
              <a:cs typeface="Poppins SemiBold"/>
              <a:sym typeface="Poppins SemiBold"/>
            </a:endParaRPr>
          </a:p>
        </p:txBody>
      </p:sp>
      <p:sp>
        <p:nvSpPr>
          <p:cNvPr id="674" name="Line"/>
          <p:cNvSpPr/>
          <p:nvPr/>
        </p:nvSpPr>
        <p:spPr>
          <a:xfrm flipV="1">
            <a:off x="1273106" y="5683535"/>
            <a:ext cx="6298286" cy="0"/>
          </a:xfrm>
          <a:prstGeom prst="line">
            <a:avLst/>
          </a:prstGeom>
          <a:ln w="25400">
            <a:solidFill>
              <a:srgbClr val="00AE9D"/>
            </a:solidFill>
            <a:custDash>
              <a:ds d="200000" sp="200000"/>
            </a:custDash>
            <a:miter lim="400000"/>
          </a:ln>
        </p:spPr>
        <p:txBody>
          <a:bodyPr lIns="22859" tIns="22859" rIns="22859" bIns="22859"/>
          <a:lstStyle/>
          <a:p>
            <a:pPr>
              <a:defRPr>
                <a:solidFill>
                  <a:srgbClr val="525455"/>
                </a:solidFill>
                <a:latin typeface="+mn-lt"/>
                <a:ea typeface="+mn-ea"/>
                <a:cs typeface="+mn-cs"/>
                <a:sym typeface="Poppins Medium"/>
              </a:defRPr>
            </a:pPr>
            <a:endParaRPr sz="900">
              <a:latin typeface="Sicoob Sans" panose="020B0503020204030204" pitchFamily="34" charset="0"/>
            </a:endParaRPr>
          </a:p>
        </p:txBody>
      </p:sp>
      <p:sp>
        <p:nvSpPr>
          <p:cNvPr id="675" name="GRPI Model…"/>
          <p:cNvSpPr txBox="1"/>
          <p:nvPr/>
        </p:nvSpPr>
        <p:spPr>
          <a:xfrm>
            <a:off x="8033562" y="1160574"/>
            <a:ext cx="2883740" cy="1774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p>
            <a:r>
              <a:rPr lang="pt-BR" sz="2800" b="1" i="0" dirty="0" err="1">
                <a:solidFill>
                  <a:srgbClr val="00AE9D"/>
                </a:solidFill>
                <a:effectLst/>
                <a:latin typeface="Sicoob Sans" panose="020B0503020204030204" pitchFamily="34" charset="0"/>
              </a:rPr>
              <a:t>Lorem</a:t>
            </a:r>
            <a:r>
              <a:rPr lang="pt-BR" sz="2800" b="1" i="0" dirty="0">
                <a:solidFill>
                  <a:srgbClr val="00AE9D"/>
                </a:solidFill>
                <a:effectLst/>
                <a:latin typeface="Sicoob Sans" panose="020B0503020204030204" pitchFamily="34" charset="0"/>
              </a:rPr>
              <a:t> ipsum </a:t>
            </a:r>
            <a:r>
              <a:rPr lang="pt-BR" sz="2800" b="1" i="0" dirty="0" err="1">
                <a:solidFill>
                  <a:srgbClr val="00AE9D"/>
                </a:solidFill>
                <a:effectLst/>
                <a:latin typeface="Sicoob Sans" panose="020B0503020204030204" pitchFamily="34" charset="0"/>
              </a:rPr>
              <a:t>dolor</a:t>
            </a:r>
            <a:r>
              <a:rPr lang="pt-BR" sz="2800" b="1" i="0" dirty="0">
                <a:solidFill>
                  <a:srgbClr val="00AE9D"/>
                </a:solidFill>
                <a:effectLst/>
                <a:latin typeface="Sicoob Sans" panose="020B0503020204030204" pitchFamily="34" charset="0"/>
              </a:rPr>
              <a:t> </a:t>
            </a:r>
            <a:r>
              <a:rPr lang="pt-BR" sz="2800" b="1" i="0" dirty="0" err="1">
                <a:solidFill>
                  <a:srgbClr val="00AE9D"/>
                </a:solidFill>
                <a:effectLst/>
                <a:latin typeface="Sicoob Sans" panose="020B0503020204030204" pitchFamily="34" charset="0"/>
              </a:rPr>
              <a:t>sit</a:t>
            </a:r>
            <a:r>
              <a:rPr lang="pt-BR" sz="2800" b="1" i="0" dirty="0">
                <a:solidFill>
                  <a:srgbClr val="00AE9D"/>
                </a:solidFill>
                <a:effectLst/>
                <a:latin typeface="Sicoob Sans" panose="020B0503020204030204" pitchFamily="34" charset="0"/>
              </a:rPr>
              <a:t> </a:t>
            </a:r>
            <a:r>
              <a:rPr lang="pt-BR" sz="2800" b="1" i="0" dirty="0" err="1">
                <a:solidFill>
                  <a:srgbClr val="00AE9D"/>
                </a:solidFill>
                <a:effectLst/>
                <a:latin typeface="Sicoob Sans" panose="020B0503020204030204" pitchFamily="34" charset="0"/>
              </a:rPr>
              <a:t>amet</a:t>
            </a:r>
            <a:r>
              <a:rPr lang="pt-BR" sz="2800" b="1" i="0" dirty="0">
                <a:solidFill>
                  <a:srgbClr val="00AE9D"/>
                </a:solidFill>
                <a:effectLst/>
                <a:latin typeface="Sicoob Sans" panose="020B0503020204030204" pitchFamily="34" charset="0"/>
              </a:rPr>
              <a:t>, </a:t>
            </a:r>
            <a:r>
              <a:rPr lang="pt-BR" sz="2800" b="1" i="0" dirty="0" err="1">
                <a:solidFill>
                  <a:srgbClr val="00AE9D"/>
                </a:solidFill>
                <a:effectLst/>
                <a:latin typeface="Sicoob Sans" panose="020B0503020204030204" pitchFamily="34" charset="0"/>
              </a:rPr>
              <a:t>consectetur</a:t>
            </a:r>
            <a:r>
              <a:rPr lang="pt-BR" sz="2800" b="1" i="0" dirty="0">
                <a:solidFill>
                  <a:srgbClr val="00AE9D"/>
                </a:solidFill>
                <a:effectLst/>
                <a:latin typeface="Sicoob Sans" panose="020B0503020204030204" pitchFamily="34" charset="0"/>
              </a:rPr>
              <a:t> </a:t>
            </a:r>
            <a:r>
              <a:rPr lang="pt-BR" sz="2800" b="1" i="0" dirty="0" err="1">
                <a:solidFill>
                  <a:srgbClr val="00AE9D"/>
                </a:solidFill>
                <a:effectLst/>
                <a:latin typeface="Sicoob Sans" panose="020B0503020204030204" pitchFamily="34" charset="0"/>
              </a:rPr>
              <a:t>adipiscing</a:t>
            </a:r>
            <a:r>
              <a:rPr lang="pt-BR" sz="2800" b="1" i="0" dirty="0">
                <a:solidFill>
                  <a:srgbClr val="00AE9D"/>
                </a:solidFill>
                <a:effectLst/>
                <a:latin typeface="Sicoob Sans" panose="020B0503020204030204" pitchFamily="34" charset="0"/>
              </a:rPr>
              <a:t> </a:t>
            </a:r>
            <a:r>
              <a:rPr lang="pt-BR" sz="2800" b="1" i="0" dirty="0" err="1">
                <a:solidFill>
                  <a:srgbClr val="00AE9D"/>
                </a:solidFill>
                <a:effectLst/>
                <a:latin typeface="Sicoob Sans" panose="020B0503020204030204" pitchFamily="34" charset="0"/>
              </a:rPr>
              <a:t>elit</a:t>
            </a:r>
            <a:r>
              <a:rPr lang="pt-BR" sz="2800" b="1" i="0" dirty="0">
                <a:solidFill>
                  <a:srgbClr val="00AE9D"/>
                </a:solidFill>
                <a:effectLst/>
                <a:latin typeface="Sicoob Sans" panose="020B0503020204030204" pitchFamily="34" charset="0"/>
              </a:rPr>
              <a:t>.</a:t>
            </a:r>
            <a:endParaRPr lang="da-DK" sz="2800" b="1" dirty="0">
              <a:solidFill>
                <a:srgbClr val="00AE9D"/>
              </a:solidFill>
              <a:latin typeface="Sicoob Sans" panose="020B0503020204030204" pitchFamily="34" charset="0"/>
            </a:endParaRPr>
          </a:p>
        </p:txBody>
      </p:sp>
      <p:sp>
        <p:nvSpPr>
          <p:cNvPr id="676" name="In building a truly effective and flexible team that can get to its goal, it is important to build communication between the team members and understand each other. To have the right people in the team who can do the tasks, look at the project critically"/>
          <p:cNvSpPr txBox="1"/>
          <p:nvPr/>
        </p:nvSpPr>
        <p:spPr>
          <a:xfrm>
            <a:off x="8053774" y="3088748"/>
            <a:ext cx="3312181" cy="28520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1400" b="0" i="0" dirty="0" err="1">
                <a:solidFill>
                  <a:srgbClr val="003641"/>
                </a:solidFill>
                <a:effectLst/>
                <a:latin typeface="Sicoob Sans" panose="020B0503020204030204" pitchFamily="34" charset="0"/>
              </a:rPr>
              <a:t>Lorem</a:t>
            </a:r>
            <a:r>
              <a:rPr lang="pt-BR" sz="1400" b="0" i="0" dirty="0">
                <a:solidFill>
                  <a:srgbClr val="003641"/>
                </a:solidFill>
                <a:effectLst/>
                <a:latin typeface="Sicoob Sans" panose="020B0503020204030204" pitchFamily="34" charset="0"/>
              </a:rPr>
              <a:t> ipsum </a:t>
            </a:r>
            <a:r>
              <a:rPr lang="pt-BR" sz="1400" b="0" i="0" dirty="0" err="1">
                <a:solidFill>
                  <a:srgbClr val="003641"/>
                </a:solidFill>
                <a:effectLst/>
                <a:latin typeface="Sicoob Sans" panose="020B0503020204030204" pitchFamily="34" charset="0"/>
              </a:rPr>
              <a:t>dolor</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sit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amet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consectetur</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adipiscing</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elit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Sed</a:t>
            </a:r>
            <a:r>
              <a:rPr lang="pt-BR" sz="1400" b="0" i="0" dirty="0">
                <a:solidFill>
                  <a:srgbClr val="003641"/>
                </a:solidFill>
                <a:effectLst/>
                <a:latin typeface="Sicoob Sans" panose="020B0503020204030204" pitchFamily="34" charset="0"/>
              </a:rPr>
              <a:t> ut </a:t>
            </a:r>
            <a:r>
              <a:rPr lang="pt-BR" sz="1400" b="0" i="0" dirty="0" err="1">
                <a:solidFill>
                  <a:srgbClr val="003641"/>
                </a:solidFill>
                <a:effectLst/>
                <a:latin typeface="Sicoob Sans" panose="020B0503020204030204" pitchFamily="34" charset="0"/>
              </a:rPr>
              <a:t>purus</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eget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odio</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viverra</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condimentum</a:t>
            </a:r>
            <a:r>
              <a:rPr lang="pt-BR" sz="1400" b="0" i="0" dirty="0">
                <a:solidFill>
                  <a:srgbClr val="003641"/>
                </a:solidFill>
                <a:effectLst/>
                <a:latin typeface="Sicoob Sans" panose="020B0503020204030204" pitchFamily="34" charset="0"/>
              </a:rPr>
              <a:t> et a </a:t>
            </a:r>
            <a:r>
              <a:rPr lang="pt-BR" sz="1400" b="0" i="0" dirty="0" err="1">
                <a:solidFill>
                  <a:srgbClr val="003641"/>
                </a:solidFill>
                <a:effectLst/>
                <a:latin typeface="Sicoob Sans" panose="020B0503020204030204" pitchFamily="34" charset="0"/>
              </a:rPr>
              <a:t>lectus</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Integer</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placerat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fringilla</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ligula</a:t>
            </a:r>
            <a:r>
              <a:rPr lang="pt-BR" sz="1400" b="0" i="0" dirty="0">
                <a:solidFill>
                  <a:srgbClr val="003641"/>
                </a:solidFill>
                <a:effectLst/>
                <a:latin typeface="Sicoob Sans" panose="020B0503020204030204" pitchFamily="34" charset="0"/>
              </a:rPr>
              <a:t>, ac </a:t>
            </a:r>
            <a:r>
              <a:rPr lang="pt-BR" sz="1400" b="0" i="0" dirty="0" err="1">
                <a:solidFill>
                  <a:srgbClr val="003641"/>
                </a:solidFill>
                <a:effectLst/>
                <a:latin typeface="Sicoob Sans" panose="020B0503020204030204" pitchFamily="34" charset="0"/>
              </a:rPr>
              <a:t>ullamcorper</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nulla</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varius</a:t>
            </a:r>
            <a:r>
              <a:rPr lang="pt-BR" sz="1400" b="0" i="0" dirty="0">
                <a:solidFill>
                  <a:srgbClr val="003641"/>
                </a:solidFill>
                <a:effectLst/>
                <a:latin typeface="Sicoob Sans" panose="020B0503020204030204" pitchFamily="34" charset="0"/>
              </a:rPr>
              <a:t> vel. </a:t>
            </a:r>
            <a:r>
              <a:rPr lang="pt-BR" sz="1400" b="0" i="0" dirty="0" err="1">
                <a:solidFill>
                  <a:srgbClr val="003641"/>
                </a:solidFill>
                <a:effectLst/>
                <a:latin typeface="Sicoob Sans" panose="020B0503020204030204" pitchFamily="34" charset="0"/>
              </a:rPr>
              <a:t>Sed</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sit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amet</a:t>
            </a:r>
            <a:r>
              <a:rPr lang="pt-BR" sz="1400" b="0" i="0" dirty="0">
                <a:solidFill>
                  <a:srgbClr val="003641"/>
                </a:solidFill>
                <a:effectLst/>
                <a:latin typeface="Sicoob Sans" panose="020B0503020204030204" pitchFamily="34" charset="0"/>
              </a:rPr>
              <a:t> erat </a:t>
            </a:r>
            <a:r>
              <a:rPr lang="pt-BR" sz="1400" b="0" i="0" dirty="0" err="1">
                <a:solidFill>
                  <a:srgbClr val="003641"/>
                </a:solidFill>
                <a:effectLst/>
                <a:latin typeface="Sicoob Sans" panose="020B0503020204030204" pitchFamily="34" charset="0"/>
              </a:rPr>
              <a:t>vel</a:t>
            </a:r>
            <a:r>
              <a:rPr lang="pt-BR" sz="1400" b="0" i="0" dirty="0">
                <a:solidFill>
                  <a:srgbClr val="003641"/>
                </a:solidFill>
                <a:effectLst/>
                <a:latin typeface="Sicoob Sans" panose="020B0503020204030204" pitchFamily="34" charset="0"/>
              </a:rPr>
              <a:t> libero </a:t>
            </a:r>
            <a:r>
              <a:rPr lang="pt-BR" sz="1400" b="0" i="0" dirty="0" err="1">
                <a:solidFill>
                  <a:srgbClr val="003641"/>
                </a:solidFill>
                <a:effectLst/>
                <a:latin typeface="Sicoob Sans" panose="020B0503020204030204" pitchFamily="34" charset="0"/>
              </a:rPr>
              <a:t>ultricies</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ultricies</a:t>
            </a:r>
            <a:r>
              <a:rPr lang="pt-BR" sz="1400" b="0" i="0" dirty="0">
                <a:solidFill>
                  <a:srgbClr val="003641"/>
                </a:solidFill>
                <a:effectLst/>
                <a:latin typeface="Sicoob Sans" panose="020B0503020204030204" pitchFamily="34" charset="0"/>
              </a:rPr>
              <a:t>. Nam </a:t>
            </a:r>
            <a:r>
              <a:rPr lang="pt-BR" sz="1400" b="0" i="0" dirty="0" err="1">
                <a:solidFill>
                  <a:srgbClr val="003641"/>
                </a:solidFill>
                <a:effectLst/>
                <a:latin typeface="Sicoob Sans" panose="020B0503020204030204" pitchFamily="34" charset="0"/>
              </a:rPr>
              <a:t>sit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amet</a:t>
            </a:r>
            <a:r>
              <a:rPr lang="pt-BR" sz="1400" b="0" i="0" dirty="0">
                <a:solidFill>
                  <a:srgbClr val="003641"/>
                </a:solidFill>
                <a:effectLst/>
                <a:latin typeface="Sicoob Sans" panose="020B0503020204030204" pitchFamily="34" charset="0"/>
              </a:rPr>
              <a:t> felis </a:t>
            </a:r>
            <a:r>
              <a:rPr lang="pt-BR" sz="1400" b="0" i="0" dirty="0" err="1">
                <a:solidFill>
                  <a:srgbClr val="003641"/>
                </a:solidFill>
                <a:effectLst/>
                <a:latin typeface="Sicoob Sans" panose="020B0503020204030204" pitchFamily="34" charset="0"/>
              </a:rPr>
              <a:t>nec</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nulla</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lacinia</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dapibus</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nec</a:t>
            </a:r>
            <a:r>
              <a:rPr lang="pt-BR" sz="1400" b="0" i="0" dirty="0">
                <a:solidFill>
                  <a:srgbClr val="003641"/>
                </a:solidFill>
                <a:effectLst/>
                <a:latin typeface="Sicoob Sans" panose="020B0503020204030204" pitchFamily="34" charset="0"/>
              </a:rPr>
              <a:t> et mi. </a:t>
            </a:r>
            <a:r>
              <a:rPr lang="pt-BR" sz="1400" b="0" i="0" dirty="0" err="1">
                <a:solidFill>
                  <a:srgbClr val="003641"/>
                </a:solidFill>
                <a:effectLst/>
                <a:latin typeface="Sicoob Sans" panose="020B0503020204030204" pitchFamily="34" charset="0"/>
              </a:rPr>
              <a:t>Proin</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vel</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tincidunt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tortor</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Suspendisse</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potenti</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Maecenas</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viverra</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ligula</a:t>
            </a:r>
            <a:r>
              <a:rPr lang="pt-BR" sz="1400" b="0" i="0" dirty="0">
                <a:solidFill>
                  <a:srgbClr val="003641"/>
                </a:solidFill>
                <a:effectLst/>
                <a:latin typeface="Sicoob Sans" panose="020B0503020204030204" pitchFamily="34" charset="0"/>
              </a:rPr>
              <a:t> ac </a:t>
            </a:r>
            <a:r>
              <a:rPr lang="pt-BR" sz="1400" b="0" i="0" dirty="0" err="1">
                <a:solidFill>
                  <a:srgbClr val="003641"/>
                </a:solidFill>
                <a:effectLst/>
                <a:latin typeface="Sicoob Sans" panose="020B0503020204030204" pitchFamily="34" charset="0"/>
              </a:rPr>
              <a:t>velit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rutrum</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eget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aliquet</a:t>
            </a:r>
            <a:r>
              <a:rPr lang="pt-BR" sz="1400" b="0" i="0" dirty="0">
                <a:solidFill>
                  <a:srgbClr val="003641"/>
                </a:solidFill>
                <a:effectLst/>
                <a:latin typeface="Sicoob Sans" panose="020B0503020204030204" pitchFamily="34" charset="0"/>
              </a:rPr>
              <a:t> est </a:t>
            </a:r>
            <a:r>
              <a:rPr lang="pt-BR" sz="1400" b="0" i="0" dirty="0" err="1">
                <a:solidFill>
                  <a:srgbClr val="003641"/>
                </a:solidFill>
                <a:effectLst/>
                <a:latin typeface="Sicoob Sans" panose="020B0503020204030204" pitchFamily="34" charset="0"/>
              </a:rPr>
              <a:t>cursus</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Quisque</a:t>
            </a:r>
            <a:r>
              <a:rPr lang="pt-BR" sz="1400" b="0" i="0" dirty="0">
                <a:solidFill>
                  <a:srgbClr val="003641"/>
                </a:solidFill>
                <a:effectLst/>
                <a:latin typeface="Sicoob Sans" panose="020B0503020204030204" pitchFamily="34" charset="0"/>
              </a:rPr>
              <a:t> porta </a:t>
            </a:r>
            <a:r>
              <a:rPr lang="pt-BR" sz="1400" b="0" i="0" dirty="0" err="1">
                <a:solidFill>
                  <a:srgbClr val="003641"/>
                </a:solidFill>
                <a:effectLst/>
                <a:latin typeface="Sicoob Sans" panose="020B0503020204030204" pitchFamily="34" charset="0"/>
              </a:rPr>
              <a:t>tellus</a:t>
            </a:r>
            <a:r>
              <a:rPr lang="pt-BR" sz="1400" b="0" i="0" dirty="0">
                <a:solidFill>
                  <a:srgbClr val="003641"/>
                </a:solidFill>
                <a:effectLst/>
                <a:latin typeface="Sicoob Sans" panose="020B0503020204030204" pitchFamily="34" charset="0"/>
              </a:rPr>
              <a:t> id libero </a:t>
            </a:r>
            <a:r>
              <a:rPr lang="pt-BR" sz="1400" b="0" i="0" dirty="0" err="1">
                <a:solidFill>
                  <a:srgbClr val="003641"/>
                </a:solidFill>
                <a:effectLst/>
                <a:latin typeface="Sicoob Sans" panose="020B0503020204030204" pitchFamily="34" charset="0"/>
              </a:rPr>
              <a:t>ullamcorper</a:t>
            </a:r>
            <a:r>
              <a:rPr lang="pt-BR" sz="1400" b="0" i="0" dirty="0">
                <a:solidFill>
                  <a:srgbClr val="003641"/>
                </a:solidFill>
                <a:effectLst/>
                <a:latin typeface="Sicoob Sans" panose="020B0503020204030204" pitchFamily="34" charset="0"/>
              </a:rPr>
              <a:t>, a tempus </a:t>
            </a:r>
            <a:r>
              <a:rPr lang="pt-BR" sz="1400" b="0" i="0" dirty="0" err="1">
                <a:solidFill>
                  <a:srgbClr val="003641"/>
                </a:solidFill>
                <a:effectLst/>
                <a:latin typeface="Sicoob Sans" panose="020B0503020204030204" pitchFamily="34" charset="0"/>
              </a:rPr>
              <a:t>ex</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placerat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Integer</a:t>
            </a:r>
            <a:r>
              <a:rPr lang="pt-BR" sz="1400" b="0" i="0" dirty="0">
                <a:solidFill>
                  <a:srgbClr val="003641"/>
                </a:solidFill>
                <a:effectLst/>
                <a:latin typeface="Sicoob Sans" panose="020B0503020204030204" pitchFamily="34" charset="0"/>
              </a:rPr>
              <a:t> in </a:t>
            </a:r>
            <a:r>
              <a:rPr lang="pt-BR" sz="1400" b="0" i="0" dirty="0" err="1">
                <a:solidFill>
                  <a:srgbClr val="003641"/>
                </a:solidFill>
                <a:effectLst/>
                <a:latin typeface="Sicoob Sans" panose="020B0503020204030204" pitchFamily="34" charset="0"/>
              </a:rPr>
              <a:t>bibendum</a:t>
            </a:r>
            <a:r>
              <a:rPr lang="pt-BR" sz="1400" b="0" i="0" dirty="0">
                <a:solidFill>
                  <a:srgbClr val="003641"/>
                </a:solidFill>
                <a:effectLst/>
                <a:latin typeface="Sicoob Sans" panose="020B0503020204030204" pitchFamily="34" charset="0"/>
              </a:rPr>
              <a:t> justo.</a:t>
            </a:r>
            <a:endParaRPr lang="pt-BR" sz="1100" dirty="0">
              <a:solidFill>
                <a:srgbClr val="003641"/>
              </a:solidFill>
              <a:latin typeface="Sicoob Sans" panose="020B0503020204030204" pitchFamily="34" charset="0"/>
            </a:endParaRPr>
          </a:p>
        </p:txBody>
      </p:sp>
      <p:grpSp>
        <p:nvGrpSpPr>
          <p:cNvPr id="679" name="Group"/>
          <p:cNvGrpSpPr/>
          <p:nvPr/>
        </p:nvGrpSpPr>
        <p:grpSpPr>
          <a:xfrm>
            <a:off x="8049079" y="717534"/>
            <a:ext cx="1220473" cy="401500"/>
            <a:chOff x="0" y="0"/>
            <a:chExt cx="2440945" cy="802998"/>
          </a:xfrm>
        </p:grpSpPr>
        <p:sp>
          <p:nvSpPr>
            <p:cNvPr id="677" name="Rounded Rectangle"/>
            <p:cNvSpPr/>
            <p:nvPr/>
          </p:nvSpPr>
          <p:spPr>
            <a:xfrm>
              <a:off x="0" y="0"/>
              <a:ext cx="2440945"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678" name="Model"/>
            <p:cNvSpPr txBox="1"/>
            <p:nvPr/>
          </p:nvSpPr>
          <p:spPr>
            <a:xfrm>
              <a:off x="216330" y="178998"/>
              <a:ext cx="2008287" cy="4719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err="1">
                  <a:solidFill>
                    <a:srgbClr val="003641"/>
                  </a:solidFill>
                  <a:latin typeface="Sicoob Sans" panose="020B0503020204030204" pitchFamily="34" charset="0"/>
                </a:rPr>
                <a:t>Lorem</a:t>
              </a:r>
              <a:r>
                <a:rPr lang="pt-BR" sz="1200">
                  <a:solidFill>
                    <a:srgbClr val="003641"/>
                  </a:solidFill>
                  <a:latin typeface="Sicoob Sans" panose="020B0503020204030204" pitchFamily="34" charset="0"/>
                </a:rPr>
                <a:t> Ipsum</a:t>
              </a:r>
              <a:endParaRPr sz="1200">
                <a:solidFill>
                  <a:srgbClr val="003641"/>
                </a:solidFill>
                <a:latin typeface="Sicoob Sans" panose="020B0503020204030204" pitchFamily="34" charset="0"/>
              </a:endParaRPr>
            </a:p>
          </p:txBody>
        </p:sp>
      </p:grpSp>
      <p:pic>
        <p:nvPicPr>
          <p:cNvPr id="2" name="Gráfico 1">
            <a:extLst>
              <a:ext uri="{FF2B5EF4-FFF2-40B4-BE49-F238E27FC236}">
                <a16:creationId xmlns:a16="http://schemas.microsoft.com/office/drawing/2014/main" id="{F5F13BF6-1932-5079-EFDC-1F0B44EC27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95ECC39C-417F-8A06-AB06-F0B502B909DA}"/>
              </a:ext>
            </a:extLst>
          </p:cNvPr>
          <p:cNvSpPr>
            <a:spLocks noGrp="1"/>
          </p:cNvSpPr>
          <p:nvPr>
            <p:ph type="pic" sz="quarter" idx="18"/>
          </p:nvPr>
        </p:nvSpPr>
        <p:spPr>
          <a:xfrm>
            <a:off x="6831106" y="1143000"/>
            <a:ext cx="4558553" cy="4558553"/>
          </a:xfrm>
        </p:spPr>
        <p:txBody>
          <a:bodyPr>
            <a:normAutofit/>
          </a:bodyPr>
          <a:lstStyle/>
          <a:p>
            <a:endParaRPr lang="pt-BR" sz="1800">
              <a:latin typeface="Sicoob Sans RC3" panose="020B0503020204030204" pitchFamily="34" charset="0"/>
            </a:endParaRPr>
          </a:p>
        </p:txBody>
      </p:sp>
      <p:sp>
        <p:nvSpPr>
          <p:cNvPr id="90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25</a:t>
            </a:fld>
            <a:endParaRPr/>
          </a:p>
        </p:txBody>
      </p:sp>
      <p:sp>
        <p:nvSpPr>
          <p:cNvPr id="910" name="Contact Information"/>
          <p:cNvSpPr txBox="1"/>
          <p:nvPr/>
        </p:nvSpPr>
        <p:spPr>
          <a:xfrm>
            <a:off x="770444" y="1972923"/>
            <a:ext cx="2883740" cy="913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lgn="l">
              <a:defRPr sz="6000">
                <a:latin typeface="+mn-lt"/>
                <a:ea typeface="+mn-ea"/>
                <a:cs typeface="+mn-cs"/>
                <a:sym typeface="Poppins Medium"/>
              </a:defRPr>
            </a:lvl1pPr>
          </a:lstStyle>
          <a:p>
            <a:r>
              <a:rPr lang="da-DK" sz="2800" b="1" i="0" dirty="0">
                <a:solidFill>
                  <a:srgbClr val="00AE9D"/>
                </a:solidFill>
                <a:effectLst/>
                <a:latin typeface="Sicoob Sans" panose="020B0503020204030204" pitchFamily="34" charset="0"/>
              </a:rPr>
              <a:t>Lorem ipsum dolor sit amet</a:t>
            </a:r>
            <a:endParaRPr lang="da-DK" sz="2800" dirty="0">
              <a:latin typeface="Sicoob Sans" panose="020B0503020204030204" pitchFamily="34" charset="0"/>
            </a:endParaRPr>
          </a:p>
        </p:txBody>
      </p:sp>
      <p:sp>
        <p:nvSpPr>
          <p:cNvPr id="911" name="Include your company name, address, phone number, and email address as basic contact information. Additional details like social media links, feedback forms, and business hours can also be useful. Make sure your contact information is easily accessible f"/>
          <p:cNvSpPr txBox="1"/>
          <p:nvPr/>
        </p:nvSpPr>
        <p:spPr>
          <a:xfrm>
            <a:off x="790656" y="3039322"/>
            <a:ext cx="5262610" cy="1774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1400" b="0" i="0" dirty="0" err="1">
                <a:solidFill>
                  <a:srgbClr val="003641"/>
                </a:solidFill>
                <a:effectLst/>
                <a:latin typeface="Sicoob Sans" panose="020B0503020204030204" pitchFamily="34" charset="0"/>
              </a:rPr>
              <a:t>Lorem</a:t>
            </a:r>
            <a:r>
              <a:rPr lang="pt-BR" sz="1400" b="0" i="0" dirty="0">
                <a:solidFill>
                  <a:srgbClr val="003641"/>
                </a:solidFill>
                <a:effectLst/>
                <a:latin typeface="Sicoob Sans" panose="020B0503020204030204" pitchFamily="34" charset="0"/>
              </a:rPr>
              <a:t> ipsum </a:t>
            </a:r>
            <a:r>
              <a:rPr lang="pt-BR" sz="1400" b="0" i="0" dirty="0" err="1">
                <a:solidFill>
                  <a:srgbClr val="003641"/>
                </a:solidFill>
                <a:effectLst/>
                <a:latin typeface="Sicoob Sans" panose="020B0503020204030204" pitchFamily="34" charset="0"/>
              </a:rPr>
              <a:t>dolor</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sit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amet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consectetur</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adipiscing</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elit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Sed</a:t>
            </a:r>
            <a:r>
              <a:rPr lang="pt-BR" sz="1400" b="0" i="0" dirty="0">
                <a:solidFill>
                  <a:srgbClr val="003641"/>
                </a:solidFill>
                <a:effectLst/>
                <a:latin typeface="Sicoob Sans" panose="020B0503020204030204" pitchFamily="34" charset="0"/>
              </a:rPr>
              <a:t> ut </a:t>
            </a:r>
            <a:r>
              <a:rPr lang="pt-BR" sz="1400" b="0" i="0" dirty="0" err="1">
                <a:solidFill>
                  <a:srgbClr val="003641"/>
                </a:solidFill>
                <a:effectLst/>
                <a:latin typeface="Sicoob Sans" panose="020B0503020204030204" pitchFamily="34" charset="0"/>
              </a:rPr>
              <a:t>purus</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eget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odio</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viverra</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condimentum</a:t>
            </a:r>
            <a:r>
              <a:rPr lang="pt-BR" sz="1400" b="0" i="0" dirty="0">
                <a:solidFill>
                  <a:srgbClr val="003641"/>
                </a:solidFill>
                <a:effectLst/>
                <a:latin typeface="Sicoob Sans" panose="020B0503020204030204" pitchFamily="34" charset="0"/>
              </a:rPr>
              <a:t> et a </a:t>
            </a:r>
            <a:r>
              <a:rPr lang="pt-BR" sz="1400" b="0" i="0" dirty="0" err="1">
                <a:solidFill>
                  <a:srgbClr val="003641"/>
                </a:solidFill>
                <a:effectLst/>
                <a:latin typeface="Sicoob Sans" panose="020B0503020204030204" pitchFamily="34" charset="0"/>
              </a:rPr>
              <a:t>lectus</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Integer</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placerat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fringilla</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ligula</a:t>
            </a:r>
            <a:r>
              <a:rPr lang="pt-BR" sz="1400" b="0" i="0" dirty="0">
                <a:solidFill>
                  <a:srgbClr val="003641"/>
                </a:solidFill>
                <a:effectLst/>
                <a:latin typeface="Sicoob Sans" panose="020B0503020204030204" pitchFamily="34" charset="0"/>
              </a:rPr>
              <a:t>, ac </a:t>
            </a:r>
            <a:r>
              <a:rPr lang="pt-BR" sz="1400" b="0" i="0" dirty="0" err="1">
                <a:solidFill>
                  <a:srgbClr val="003641"/>
                </a:solidFill>
                <a:effectLst/>
                <a:latin typeface="Sicoob Sans" panose="020B0503020204030204" pitchFamily="34" charset="0"/>
              </a:rPr>
              <a:t>ullamcorper</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nulla</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varius</a:t>
            </a:r>
            <a:r>
              <a:rPr lang="pt-BR" sz="1400" b="0" i="0" dirty="0">
                <a:solidFill>
                  <a:srgbClr val="003641"/>
                </a:solidFill>
                <a:effectLst/>
                <a:latin typeface="Sicoob Sans" panose="020B0503020204030204" pitchFamily="34" charset="0"/>
              </a:rPr>
              <a:t> vel. </a:t>
            </a:r>
            <a:r>
              <a:rPr lang="pt-BR" sz="1400" b="0" i="0" dirty="0" err="1">
                <a:solidFill>
                  <a:srgbClr val="003641"/>
                </a:solidFill>
                <a:effectLst/>
                <a:latin typeface="Sicoob Sans" panose="020B0503020204030204" pitchFamily="34" charset="0"/>
              </a:rPr>
              <a:t>Sed</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sit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amet</a:t>
            </a:r>
            <a:r>
              <a:rPr lang="pt-BR" sz="1400" b="0" i="0" dirty="0">
                <a:solidFill>
                  <a:srgbClr val="003641"/>
                </a:solidFill>
                <a:effectLst/>
                <a:latin typeface="Sicoob Sans" panose="020B0503020204030204" pitchFamily="34" charset="0"/>
              </a:rPr>
              <a:t> erat </a:t>
            </a:r>
            <a:r>
              <a:rPr lang="pt-BR" sz="1400" b="0" i="0" dirty="0" err="1">
                <a:solidFill>
                  <a:srgbClr val="003641"/>
                </a:solidFill>
                <a:effectLst/>
                <a:latin typeface="Sicoob Sans" panose="020B0503020204030204" pitchFamily="34" charset="0"/>
              </a:rPr>
              <a:t>vel</a:t>
            </a:r>
            <a:r>
              <a:rPr lang="pt-BR" sz="1400" b="0" i="0" dirty="0">
                <a:solidFill>
                  <a:srgbClr val="003641"/>
                </a:solidFill>
                <a:effectLst/>
                <a:latin typeface="Sicoob Sans" panose="020B0503020204030204" pitchFamily="34" charset="0"/>
              </a:rPr>
              <a:t> libero </a:t>
            </a:r>
            <a:r>
              <a:rPr lang="pt-BR" sz="1400" b="0" i="0" dirty="0" err="1">
                <a:solidFill>
                  <a:srgbClr val="003641"/>
                </a:solidFill>
                <a:effectLst/>
                <a:latin typeface="Sicoob Sans" panose="020B0503020204030204" pitchFamily="34" charset="0"/>
              </a:rPr>
              <a:t>ultricies</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ultricies</a:t>
            </a:r>
            <a:r>
              <a:rPr lang="pt-BR" sz="1400" b="0" i="0" dirty="0">
                <a:solidFill>
                  <a:srgbClr val="003641"/>
                </a:solidFill>
                <a:effectLst/>
                <a:latin typeface="Sicoob Sans" panose="020B0503020204030204" pitchFamily="34" charset="0"/>
              </a:rPr>
              <a:t>. Nam </a:t>
            </a:r>
            <a:r>
              <a:rPr lang="pt-BR" sz="1400" b="0" i="0" dirty="0" err="1">
                <a:solidFill>
                  <a:srgbClr val="003641"/>
                </a:solidFill>
                <a:effectLst/>
                <a:latin typeface="Sicoob Sans" panose="020B0503020204030204" pitchFamily="34" charset="0"/>
              </a:rPr>
              <a:t>sit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amet</a:t>
            </a:r>
            <a:r>
              <a:rPr lang="pt-BR" sz="1400" b="0" i="0" dirty="0">
                <a:solidFill>
                  <a:srgbClr val="003641"/>
                </a:solidFill>
                <a:effectLst/>
                <a:latin typeface="Sicoob Sans" panose="020B0503020204030204" pitchFamily="34" charset="0"/>
              </a:rPr>
              <a:t> felis </a:t>
            </a:r>
            <a:r>
              <a:rPr lang="pt-BR" sz="1400" b="0" i="0" dirty="0" err="1">
                <a:solidFill>
                  <a:srgbClr val="003641"/>
                </a:solidFill>
                <a:effectLst/>
                <a:latin typeface="Sicoob Sans" panose="020B0503020204030204" pitchFamily="34" charset="0"/>
              </a:rPr>
              <a:t>nec</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nulla</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lacinia</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dapibus</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nec</a:t>
            </a:r>
            <a:r>
              <a:rPr lang="pt-BR" sz="1400" b="0" i="0" dirty="0">
                <a:solidFill>
                  <a:srgbClr val="003641"/>
                </a:solidFill>
                <a:effectLst/>
                <a:latin typeface="Sicoob Sans" panose="020B0503020204030204" pitchFamily="34" charset="0"/>
              </a:rPr>
              <a:t> et mi. </a:t>
            </a:r>
            <a:r>
              <a:rPr lang="pt-BR" sz="1400" b="0" i="0" dirty="0" err="1">
                <a:solidFill>
                  <a:srgbClr val="003641"/>
                </a:solidFill>
                <a:effectLst/>
                <a:latin typeface="Sicoob Sans" panose="020B0503020204030204" pitchFamily="34" charset="0"/>
              </a:rPr>
              <a:t>Proin</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vel</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tincidunt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tortor</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Suspendisse</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potenti</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Maecenas</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viverra</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ligula</a:t>
            </a:r>
            <a:r>
              <a:rPr lang="pt-BR" sz="1400" b="0" i="0" dirty="0">
                <a:solidFill>
                  <a:srgbClr val="003641"/>
                </a:solidFill>
                <a:effectLst/>
                <a:latin typeface="Sicoob Sans" panose="020B0503020204030204" pitchFamily="34" charset="0"/>
              </a:rPr>
              <a:t> ac </a:t>
            </a:r>
            <a:r>
              <a:rPr lang="pt-BR" sz="1400" b="0" i="0" dirty="0" err="1">
                <a:solidFill>
                  <a:srgbClr val="003641"/>
                </a:solidFill>
                <a:effectLst/>
                <a:latin typeface="Sicoob Sans" panose="020B0503020204030204" pitchFamily="34" charset="0"/>
              </a:rPr>
              <a:t>velit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rutrum</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eget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aliquet</a:t>
            </a:r>
            <a:r>
              <a:rPr lang="pt-BR" sz="1400" b="0" i="0" dirty="0">
                <a:solidFill>
                  <a:srgbClr val="003641"/>
                </a:solidFill>
                <a:effectLst/>
                <a:latin typeface="Sicoob Sans" panose="020B0503020204030204" pitchFamily="34" charset="0"/>
              </a:rPr>
              <a:t> est </a:t>
            </a:r>
            <a:r>
              <a:rPr lang="pt-BR" sz="1400" b="0" i="0" dirty="0" err="1">
                <a:solidFill>
                  <a:srgbClr val="003641"/>
                </a:solidFill>
                <a:effectLst/>
                <a:latin typeface="Sicoob Sans" panose="020B0503020204030204" pitchFamily="34" charset="0"/>
              </a:rPr>
              <a:t>cursus</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Quisque</a:t>
            </a:r>
            <a:r>
              <a:rPr lang="pt-BR" sz="1400" b="0" i="0" dirty="0">
                <a:solidFill>
                  <a:srgbClr val="003641"/>
                </a:solidFill>
                <a:effectLst/>
                <a:latin typeface="Sicoob Sans" panose="020B0503020204030204" pitchFamily="34" charset="0"/>
              </a:rPr>
              <a:t> porta </a:t>
            </a:r>
            <a:r>
              <a:rPr lang="pt-BR" sz="1400" b="0" i="0" dirty="0" err="1">
                <a:solidFill>
                  <a:srgbClr val="003641"/>
                </a:solidFill>
                <a:effectLst/>
                <a:latin typeface="Sicoob Sans" panose="020B0503020204030204" pitchFamily="34" charset="0"/>
              </a:rPr>
              <a:t>tellus</a:t>
            </a:r>
            <a:r>
              <a:rPr lang="pt-BR" sz="1400" b="0" i="0" dirty="0">
                <a:solidFill>
                  <a:srgbClr val="003641"/>
                </a:solidFill>
                <a:effectLst/>
                <a:latin typeface="Sicoob Sans" panose="020B0503020204030204" pitchFamily="34" charset="0"/>
              </a:rPr>
              <a:t> id libero </a:t>
            </a:r>
            <a:r>
              <a:rPr lang="pt-BR" sz="1400" b="0" i="0" dirty="0" err="1">
                <a:solidFill>
                  <a:srgbClr val="003641"/>
                </a:solidFill>
                <a:effectLst/>
                <a:latin typeface="Sicoob Sans" panose="020B0503020204030204" pitchFamily="34" charset="0"/>
              </a:rPr>
              <a:t>ullamcorper</a:t>
            </a:r>
            <a:r>
              <a:rPr lang="pt-BR" sz="1400" b="0" i="0" dirty="0">
                <a:solidFill>
                  <a:srgbClr val="003641"/>
                </a:solidFill>
                <a:effectLst/>
                <a:latin typeface="Sicoob Sans" panose="020B0503020204030204" pitchFamily="34" charset="0"/>
              </a:rPr>
              <a:t>, a tempus </a:t>
            </a:r>
            <a:r>
              <a:rPr lang="pt-BR" sz="1400" b="0" i="0" dirty="0" err="1">
                <a:solidFill>
                  <a:srgbClr val="003641"/>
                </a:solidFill>
                <a:effectLst/>
                <a:latin typeface="Sicoob Sans" panose="020B0503020204030204" pitchFamily="34" charset="0"/>
              </a:rPr>
              <a:t>ex</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placerat</a:t>
            </a:r>
            <a:r>
              <a:rPr lang="pt-BR" sz="1400" b="0" i="0" dirty="0">
                <a:solidFill>
                  <a:srgbClr val="003641"/>
                </a:solidFill>
                <a:effectLst/>
                <a:latin typeface="Sicoob Sans" panose="020B0503020204030204" pitchFamily="34" charset="0"/>
              </a:rPr>
              <a:t>. </a:t>
            </a:r>
            <a:r>
              <a:rPr lang="pt-BR" sz="1400" b="0" i="0" dirty="0" err="1">
                <a:solidFill>
                  <a:srgbClr val="003641"/>
                </a:solidFill>
                <a:effectLst/>
                <a:latin typeface="Sicoob Sans" panose="020B0503020204030204" pitchFamily="34" charset="0"/>
              </a:rPr>
              <a:t>Integer</a:t>
            </a:r>
            <a:r>
              <a:rPr lang="pt-BR" sz="1400" b="0" i="0" dirty="0">
                <a:solidFill>
                  <a:srgbClr val="003641"/>
                </a:solidFill>
                <a:effectLst/>
                <a:latin typeface="Sicoob Sans" panose="020B0503020204030204" pitchFamily="34" charset="0"/>
              </a:rPr>
              <a:t> in </a:t>
            </a:r>
            <a:r>
              <a:rPr lang="pt-BR" sz="1400" b="0" i="0" dirty="0" err="1">
                <a:solidFill>
                  <a:srgbClr val="003641"/>
                </a:solidFill>
                <a:effectLst/>
                <a:latin typeface="Sicoob Sans" panose="020B0503020204030204" pitchFamily="34" charset="0"/>
              </a:rPr>
              <a:t>bibendum</a:t>
            </a:r>
            <a:r>
              <a:rPr lang="pt-BR" sz="1400" b="0" i="0" dirty="0">
                <a:solidFill>
                  <a:srgbClr val="003641"/>
                </a:solidFill>
                <a:effectLst/>
                <a:latin typeface="Sicoob Sans" panose="020B0503020204030204" pitchFamily="34" charset="0"/>
              </a:rPr>
              <a:t> justo.</a:t>
            </a:r>
            <a:endParaRPr lang="pt-BR" sz="1100" dirty="0">
              <a:solidFill>
                <a:srgbClr val="003641"/>
              </a:solidFill>
              <a:latin typeface="Sicoob Sans" panose="020B0503020204030204" pitchFamily="34" charset="0"/>
            </a:endParaRPr>
          </a:p>
        </p:txBody>
      </p:sp>
      <p:grpSp>
        <p:nvGrpSpPr>
          <p:cNvPr id="914" name="Group"/>
          <p:cNvGrpSpPr/>
          <p:nvPr/>
        </p:nvGrpSpPr>
        <p:grpSpPr>
          <a:xfrm>
            <a:off x="785962" y="1253637"/>
            <a:ext cx="1245587" cy="401500"/>
            <a:chOff x="0" y="0"/>
            <a:chExt cx="2491172" cy="802998"/>
          </a:xfrm>
        </p:grpSpPr>
        <p:sp>
          <p:nvSpPr>
            <p:cNvPr id="912" name="Rounded Rectangle"/>
            <p:cNvSpPr/>
            <p:nvPr/>
          </p:nvSpPr>
          <p:spPr>
            <a:xfrm>
              <a:off x="0" y="0"/>
              <a:ext cx="2491172"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913" name="Contact"/>
            <p:cNvSpPr txBox="1"/>
            <p:nvPr/>
          </p:nvSpPr>
          <p:spPr>
            <a:xfrm>
              <a:off x="216330" y="151288"/>
              <a:ext cx="2008286" cy="4719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err="1">
                  <a:solidFill>
                    <a:srgbClr val="003641"/>
                  </a:solidFill>
                  <a:latin typeface="Sicoob Sans RC3" panose="020B0503020204030204" pitchFamily="34" charset="0"/>
                </a:rPr>
                <a:t>Lorem</a:t>
              </a:r>
              <a:r>
                <a:rPr lang="pt-BR" sz="1200">
                  <a:solidFill>
                    <a:srgbClr val="003641"/>
                  </a:solidFill>
                  <a:latin typeface="Sicoob Sans RC3" panose="020B0503020204030204" pitchFamily="34" charset="0"/>
                </a:rPr>
                <a:t> </a:t>
              </a:r>
              <a:r>
                <a:rPr lang="pt-BR" sz="1200">
                  <a:solidFill>
                    <a:srgbClr val="003641"/>
                  </a:solidFill>
                  <a:latin typeface="Sicoob Sans" panose="020B0503020204030204" pitchFamily="34" charset="0"/>
                </a:rPr>
                <a:t>Ipsum</a:t>
              </a:r>
              <a:endParaRPr sz="1200">
                <a:solidFill>
                  <a:srgbClr val="003641"/>
                </a:solidFill>
                <a:latin typeface="Sicoob Sans" panose="020B0503020204030204" pitchFamily="34" charset="0"/>
              </a:endParaRPr>
            </a:p>
          </p:txBody>
        </p:sp>
      </p:grpSp>
      <p:sp>
        <p:nvSpPr>
          <p:cNvPr id="2" name="Teamwork">
            <a:extLst>
              <a:ext uri="{FF2B5EF4-FFF2-40B4-BE49-F238E27FC236}">
                <a16:creationId xmlns:a16="http://schemas.microsoft.com/office/drawing/2014/main" id="{909BAFF0-035F-D1CF-1534-4B8B2CCF9966}"/>
              </a:ext>
            </a:extLst>
          </p:cNvPr>
          <p:cNvSpPr txBox="1"/>
          <p:nvPr/>
        </p:nvSpPr>
        <p:spPr>
          <a:xfrm>
            <a:off x="7587407" y="-322150"/>
            <a:ext cx="2101048" cy="226728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gradFill flip="none" rotWithShape="1">
                  <a:gsLst>
                    <a:gs pos="0">
                      <a:srgbClr val="003641"/>
                    </a:gs>
                    <a:gs pos="100000">
                      <a:srgbClr val="00AE9D">
                        <a:shade val="100000"/>
                        <a:satMod val="115000"/>
                      </a:srgbClr>
                    </a:gs>
                  </a:gsLst>
                  <a:lin ang="5400000" scaled="1"/>
                  <a:tileRect/>
                </a:gradFill>
                <a:latin typeface="Sicoob Sans" panose="020B0503020204030204" pitchFamily="34" charset="0"/>
              </a:rPr>
              <a:t>+ + + + + + + + + + + + + + + + + + + + + + + + + + + + + + + + + + + + + + + + + + + + + + + +</a:t>
            </a:r>
            <a:endParaRPr sz="2400" dirty="0">
              <a:gradFill flip="none" rotWithShape="1">
                <a:gsLst>
                  <a:gs pos="0">
                    <a:srgbClr val="003641"/>
                  </a:gs>
                  <a:gs pos="100000">
                    <a:srgbClr val="00AE9D">
                      <a:shade val="100000"/>
                      <a:satMod val="115000"/>
                    </a:srgbClr>
                  </a:gs>
                </a:gsLst>
                <a:lin ang="5400000" scaled="1"/>
                <a:tileRect/>
              </a:gradFill>
              <a:latin typeface="Sicoob Sans" panose="020B0503020204030204" pitchFamily="34" charset="0"/>
            </a:endParaRPr>
          </a:p>
        </p:txBody>
      </p:sp>
      <p:sp>
        <p:nvSpPr>
          <p:cNvPr id="3" name="Teamwork">
            <a:extLst>
              <a:ext uri="{FF2B5EF4-FFF2-40B4-BE49-F238E27FC236}">
                <a16:creationId xmlns:a16="http://schemas.microsoft.com/office/drawing/2014/main" id="{E2F91B38-73C8-EB9C-33B9-A8FA9DDD622C}"/>
              </a:ext>
            </a:extLst>
          </p:cNvPr>
          <p:cNvSpPr txBox="1"/>
          <p:nvPr/>
        </p:nvSpPr>
        <p:spPr>
          <a:xfrm>
            <a:off x="5854639" y="5877684"/>
            <a:ext cx="2101048" cy="226728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gradFill flip="none" rotWithShape="1">
                  <a:gsLst>
                    <a:gs pos="0">
                      <a:srgbClr val="003641"/>
                    </a:gs>
                    <a:gs pos="100000">
                      <a:srgbClr val="00AE9D">
                        <a:shade val="100000"/>
                        <a:satMod val="115000"/>
                      </a:srgbClr>
                    </a:gs>
                  </a:gsLst>
                  <a:lin ang="5400000" scaled="1"/>
                  <a:tileRect/>
                </a:gradFill>
                <a:latin typeface="Sicoob Sans" panose="020B0503020204030204" pitchFamily="34" charset="0"/>
              </a:rPr>
              <a:t>+ + + + + + + + + + + + + + + + + + + + + + + + + + + + + + + + + + + + + + + + + + + + + + + +</a:t>
            </a:r>
            <a:endParaRPr sz="2400" dirty="0">
              <a:gradFill flip="none" rotWithShape="1">
                <a:gsLst>
                  <a:gs pos="0">
                    <a:srgbClr val="003641"/>
                  </a:gs>
                  <a:gs pos="100000">
                    <a:srgbClr val="00AE9D">
                      <a:shade val="100000"/>
                      <a:satMod val="115000"/>
                    </a:srgbClr>
                  </a:gs>
                </a:gsLst>
                <a:lin ang="5400000" scaled="1"/>
                <a:tileRect/>
              </a:gradFill>
              <a:latin typeface="Sicoob Sans" panose="020B0503020204030204" pitchFamily="34" charset="0"/>
            </a:endParaRPr>
          </a:p>
        </p:txBody>
      </p:sp>
      <p:sp>
        <p:nvSpPr>
          <p:cNvPr id="4" name="Teamwork">
            <a:extLst>
              <a:ext uri="{FF2B5EF4-FFF2-40B4-BE49-F238E27FC236}">
                <a16:creationId xmlns:a16="http://schemas.microsoft.com/office/drawing/2014/main" id="{C616990D-7470-000D-F8CD-3C92FF92CCAE}"/>
              </a:ext>
            </a:extLst>
          </p:cNvPr>
          <p:cNvSpPr txBox="1"/>
          <p:nvPr/>
        </p:nvSpPr>
        <p:spPr>
          <a:xfrm>
            <a:off x="10912414" y="3274151"/>
            <a:ext cx="2101048" cy="2267287"/>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gradFill flip="none" rotWithShape="1">
                  <a:gsLst>
                    <a:gs pos="0">
                      <a:srgbClr val="003641"/>
                    </a:gs>
                    <a:gs pos="100000">
                      <a:srgbClr val="00AE9D">
                        <a:shade val="100000"/>
                        <a:satMod val="115000"/>
                      </a:srgbClr>
                    </a:gs>
                  </a:gsLst>
                  <a:lin ang="5400000" scaled="1"/>
                  <a:tileRect/>
                </a:gradFill>
                <a:latin typeface="Sicoob Sans" panose="020B0503020204030204" pitchFamily="34" charset="0"/>
              </a:rPr>
              <a:t>+ + + + + + + + + + + + + + + + + + + + + + + + + + + + + + + + + + + + + + + + + + + + + + + +</a:t>
            </a:r>
            <a:endParaRPr sz="2400">
              <a:gradFill flip="none" rotWithShape="1">
                <a:gsLst>
                  <a:gs pos="0">
                    <a:srgbClr val="003641"/>
                  </a:gs>
                  <a:gs pos="100000">
                    <a:srgbClr val="00AE9D">
                      <a:shade val="100000"/>
                      <a:satMod val="115000"/>
                    </a:srgbClr>
                  </a:gs>
                </a:gsLst>
                <a:lin ang="5400000" scaled="1"/>
                <a:tileRect/>
              </a:gradFill>
              <a:latin typeface="Sicoob Sans" panose="020B0503020204030204" pitchFamily="34" charset="0"/>
            </a:endParaRPr>
          </a:p>
        </p:txBody>
      </p:sp>
      <p:pic>
        <p:nvPicPr>
          <p:cNvPr id="5" name="Gráfico 4">
            <a:extLst>
              <a:ext uri="{FF2B5EF4-FFF2-40B4-BE49-F238E27FC236}">
                <a16:creationId xmlns:a16="http://schemas.microsoft.com/office/drawing/2014/main" id="{09632CA3-83B7-0059-D718-C596332ED2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pic>
        <p:nvPicPr>
          <p:cNvPr id="7" name="Gráfico 6">
            <a:extLst>
              <a:ext uri="{FF2B5EF4-FFF2-40B4-BE49-F238E27FC236}">
                <a16:creationId xmlns:a16="http://schemas.microsoft.com/office/drawing/2014/main" id="{A7C08822-46A9-252D-E12D-09B6DEFD9B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1487" y="3130119"/>
            <a:ext cx="417790" cy="59776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ço Reservado para Imagem 9">
            <a:extLst>
              <a:ext uri="{FF2B5EF4-FFF2-40B4-BE49-F238E27FC236}">
                <a16:creationId xmlns:a16="http://schemas.microsoft.com/office/drawing/2014/main" id="{54351998-CABA-58FC-5146-2BA62DFFE588}"/>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7642" r="17642"/>
          <a:stretch/>
        </p:blipFill>
        <p:spPr>
          <a:xfrm>
            <a:off x="6800850" y="855663"/>
            <a:ext cx="3370263" cy="3370262"/>
          </a:xfrm>
          <a:prstGeom prst="round2DiagRect">
            <a:avLst/>
          </a:prstGeom>
        </p:spPr>
      </p:pic>
      <p:pic>
        <p:nvPicPr>
          <p:cNvPr id="8" name="Espaço Reservado para Imagem 7">
            <a:extLst>
              <a:ext uri="{FF2B5EF4-FFF2-40B4-BE49-F238E27FC236}">
                <a16:creationId xmlns:a16="http://schemas.microsoft.com/office/drawing/2014/main" id="{1F2C83D6-3568-8786-9BCA-00403D99A72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1351" r="2031"/>
          <a:stretch/>
        </p:blipFill>
        <p:spPr>
          <a:xfrm>
            <a:off x="10336213" y="4418013"/>
            <a:ext cx="1581150" cy="1582737"/>
          </a:xfrm>
          <a:prstGeom prst="round2DiagRect">
            <a:avLst/>
          </a:prstGeom>
        </p:spPr>
      </p:pic>
      <p:sp>
        <p:nvSpPr>
          <p:cNvPr id="417" name="Square"/>
          <p:cNvSpPr/>
          <p:nvPr/>
        </p:nvSpPr>
        <p:spPr>
          <a:xfrm>
            <a:off x="10359095" y="2638003"/>
            <a:ext cx="1581994" cy="1581994"/>
          </a:xfrm>
          <a:prstGeom prst="round2DiagRect">
            <a:avLst/>
          </a:prstGeom>
          <a:solidFill>
            <a:srgbClr val="003641"/>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 panose="020B0503020204030204" pitchFamily="34" charset="77"/>
            </a:endParaRPr>
          </a:p>
        </p:txBody>
      </p:sp>
      <p:sp>
        <p:nvSpPr>
          <p:cNvPr id="420" name="Square"/>
          <p:cNvSpPr/>
          <p:nvPr/>
        </p:nvSpPr>
        <p:spPr>
          <a:xfrm>
            <a:off x="8589396" y="4406041"/>
            <a:ext cx="1581994" cy="1581994"/>
          </a:xfrm>
          <a:prstGeom prst="round2Diag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 panose="020B0503020204030204" pitchFamily="34" charset="77"/>
            </a:endParaRPr>
          </a:p>
        </p:txBody>
      </p:sp>
      <p:sp>
        <p:nvSpPr>
          <p:cNvPr id="414" name="Slide Number"/>
          <p:cNvSpPr txBox="1">
            <a:spLocks noGrp="1"/>
          </p:cNvSpPr>
          <p:nvPr>
            <p:ph type="sldNum" sz="quarter" idx="2"/>
          </p:nvPr>
        </p:nvSpPr>
        <p:spPr>
          <a:xfrm>
            <a:off x="11849100" y="6488026"/>
            <a:ext cx="274320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26</a:t>
            </a:fld>
            <a:endParaRPr/>
          </a:p>
        </p:txBody>
      </p:sp>
      <p:sp>
        <p:nvSpPr>
          <p:cNvPr id="419" name="Square"/>
          <p:cNvSpPr/>
          <p:nvPr/>
        </p:nvSpPr>
        <p:spPr>
          <a:xfrm>
            <a:off x="10359095" y="6174080"/>
            <a:ext cx="1581994" cy="1581994"/>
          </a:xfrm>
          <a:prstGeom prst="round2Diag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 panose="020B0503020204030204" pitchFamily="34" charset="77"/>
            </a:endParaRPr>
          </a:p>
        </p:txBody>
      </p:sp>
      <p:sp>
        <p:nvSpPr>
          <p:cNvPr id="422" name="Square"/>
          <p:cNvSpPr/>
          <p:nvPr/>
        </p:nvSpPr>
        <p:spPr>
          <a:xfrm>
            <a:off x="10359095" y="-898073"/>
            <a:ext cx="1581994" cy="1581994"/>
          </a:xfrm>
          <a:prstGeom prst="round2DiagRect">
            <a:avLst/>
          </a:prstGeom>
          <a:solidFill>
            <a:srgbClr val="00AE9D"/>
          </a:solidFill>
          <a:ln w="12700">
            <a:miter lim="400000"/>
          </a:ln>
        </p:spPr>
        <p:txBody>
          <a:bodyPr lIns="0" tIns="0" rIns="0" bIns="0" anchor="ctr"/>
          <a:lstStyle/>
          <a:p>
            <a:pPr defTabSz="764352">
              <a:defRPr sz="5400">
                <a:solidFill>
                  <a:srgbClr val="FFFFFF"/>
                </a:solidFill>
                <a:latin typeface="+mn-lt"/>
                <a:ea typeface="+mn-ea"/>
                <a:cs typeface="+mn-cs"/>
                <a:sym typeface="Poppins Medium"/>
              </a:defRPr>
            </a:pPr>
            <a:endParaRPr sz="2700">
              <a:latin typeface="Sicoob Sans RC" panose="020B0503020204030204" pitchFamily="34" charset="77"/>
            </a:endParaRPr>
          </a:p>
        </p:txBody>
      </p:sp>
      <p:sp>
        <p:nvSpPr>
          <p:cNvPr id="424" name="Teamwork"/>
          <p:cNvSpPr txBox="1"/>
          <p:nvPr/>
        </p:nvSpPr>
        <p:spPr>
          <a:xfrm>
            <a:off x="832392" y="1556692"/>
            <a:ext cx="5803636" cy="3129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10000" b="1">
                <a:solidFill>
                  <a:srgbClr val="00AE9D"/>
                </a:solidFill>
                <a:latin typeface="Sicoob Sans" panose="020B0503020204030204" pitchFamily="34" charset="0"/>
              </a:rPr>
              <a:t>Muito obrigado!</a:t>
            </a:r>
          </a:p>
        </p:txBody>
      </p:sp>
      <p:sp>
        <p:nvSpPr>
          <p:cNvPr id="4" name="Teamwork">
            <a:extLst>
              <a:ext uri="{FF2B5EF4-FFF2-40B4-BE49-F238E27FC236}">
                <a16:creationId xmlns:a16="http://schemas.microsoft.com/office/drawing/2014/main" id="{9D90DBA2-94D9-DB63-946E-40D6340E04BE}"/>
              </a:ext>
            </a:extLst>
          </p:cNvPr>
          <p:cNvSpPr txBox="1"/>
          <p:nvPr/>
        </p:nvSpPr>
        <p:spPr>
          <a:xfrm>
            <a:off x="10309321" y="670813"/>
            <a:ext cx="1909928" cy="1897955"/>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3641"/>
                </a:solidFill>
                <a:latin typeface="Sicoob Sans" panose="020B0503020204030204" pitchFamily="34" charset="0"/>
              </a:rPr>
              <a:t>+ + + + + + + + + + + + + + + + + + + + + + + + + + + + + + + + + + +</a:t>
            </a:r>
            <a:endParaRPr sz="2400">
              <a:solidFill>
                <a:srgbClr val="003641"/>
              </a:solidFill>
              <a:latin typeface="Sicoob Sans" panose="020B0503020204030204" pitchFamily="34" charset="0"/>
            </a:endParaRPr>
          </a:p>
        </p:txBody>
      </p:sp>
      <p:pic>
        <p:nvPicPr>
          <p:cNvPr id="6" name="Gráfico 5">
            <a:extLst>
              <a:ext uri="{FF2B5EF4-FFF2-40B4-BE49-F238E27FC236}">
                <a16:creationId xmlns:a16="http://schemas.microsoft.com/office/drawing/2014/main" id="{42CCF85F-C14A-20C1-092A-E54EC2978E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6179236"/>
            <a:ext cx="397522" cy="354228"/>
          </a:xfrm>
          <a:prstGeom prst="rect">
            <a:avLst/>
          </a:prstGeom>
        </p:spPr>
      </p:pic>
    </p:spTree>
    <p:extLst>
      <p:ext uri="{BB962C8B-B14F-4D97-AF65-F5344CB8AC3E}">
        <p14:creationId xmlns:p14="http://schemas.microsoft.com/office/powerpoint/2010/main" val="1645518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AE9D"/>
        </a:solidFill>
        <a:effectLst/>
      </p:bgPr>
    </p:bg>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EE0A1E43-6540-287D-A4D2-243CE4BCF4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48154" y="2333295"/>
            <a:ext cx="4895692" cy="2191408"/>
          </a:xfrm>
          <a:prstGeom prst="rect">
            <a:avLst/>
          </a:prstGeom>
        </p:spPr>
      </p:pic>
    </p:spTree>
    <p:extLst>
      <p:ext uri="{BB962C8B-B14F-4D97-AF65-F5344CB8AC3E}">
        <p14:creationId xmlns:p14="http://schemas.microsoft.com/office/powerpoint/2010/main" val="3091464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1" name="Imagem 1300" descr="Ícone&#10;&#10;Descrição gerada automaticamente">
            <a:extLst>
              <a:ext uri="{FF2B5EF4-FFF2-40B4-BE49-F238E27FC236}">
                <a16:creationId xmlns:a16="http://schemas.microsoft.com/office/drawing/2014/main" id="{B101F394-CD73-23C9-6A34-EB0422465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8171" y="5823533"/>
            <a:ext cx="843984" cy="716845"/>
          </a:xfrm>
          <a:prstGeom prst="rect">
            <a:avLst/>
          </a:prstGeom>
        </p:spPr>
      </p:pic>
      <p:pic>
        <p:nvPicPr>
          <p:cNvPr id="1303" name="Imagem 1302" descr="Ícone&#10;&#10;Descrição gerada automaticamente">
            <a:extLst>
              <a:ext uri="{FF2B5EF4-FFF2-40B4-BE49-F238E27FC236}">
                <a16:creationId xmlns:a16="http://schemas.microsoft.com/office/drawing/2014/main" id="{34870741-9BBE-380D-D8B6-39F340F28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7080" y="5778899"/>
            <a:ext cx="843984" cy="806113"/>
          </a:xfrm>
          <a:prstGeom prst="rect">
            <a:avLst/>
          </a:prstGeom>
        </p:spPr>
      </p:pic>
      <p:pic>
        <p:nvPicPr>
          <p:cNvPr id="1305" name="Imagem 1304" descr="Imagem preta e branca de poste com placa de sinalização&#10;&#10;Descrição gerada automaticamente">
            <a:extLst>
              <a:ext uri="{FF2B5EF4-FFF2-40B4-BE49-F238E27FC236}">
                <a16:creationId xmlns:a16="http://schemas.microsoft.com/office/drawing/2014/main" id="{CAFF111C-2497-7BDA-FCF2-271E02CAE8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4087" y="5778899"/>
            <a:ext cx="843984" cy="806113"/>
          </a:xfrm>
          <a:prstGeom prst="rect">
            <a:avLst/>
          </a:prstGeom>
        </p:spPr>
      </p:pic>
      <p:pic>
        <p:nvPicPr>
          <p:cNvPr id="1307" name="Imagem 1306" descr="Logotipo, Ícone&#10;&#10;Descrição gerada automaticamente">
            <a:extLst>
              <a:ext uri="{FF2B5EF4-FFF2-40B4-BE49-F238E27FC236}">
                <a16:creationId xmlns:a16="http://schemas.microsoft.com/office/drawing/2014/main" id="{24D5B942-6A93-0F96-BAFB-55BBAFE4FD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0341" y="5759964"/>
            <a:ext cx="843984" cy="843983"/>
          </a:xfrm>
          <a:prstGeom prst="rect">
            <a:avLst/>
          </a:prstGeom>
        </p:spPr>
      </p:pic>
      <p:pic>
        <p:nvPicPr>
          <p:cNvPr id="1309" name="Imagem 1308" descr="Logotipo&#10;&#10;Descrição gerada automaticamente">
            <a:extLst>
              <a:ext uri="{FF2B5EF4-FFF2-40B4-BE49-F238E27FC236}">
                <a16:creationId xmlns:a16="http://schemas.microsoft.com/office/drawing/2014/main" id="{BF46B74D-808C-6926-BD00-487C29FBA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0016" y="5823533"/>
            <a:ext cx="843984" cy="716845"/>
          </a:xfrm>
          <a:prstGeom prst="rect">
            <a:avLst/>
          </a:prstGeom>
        </p:spPr>
      </p:pic>
      <p:pic>
        <p:nvPicPr>
          <p:cNvPr id="1311" name="Imagem 1310" descr="Ícone&#10;&#10;Descrição gerada automaticamente">
            <a:extLst>
              <a:ext uri="{FF2B5EF4-FFF2-40B4-BE49-F238E27FC236}">
                <a16:creationId xmlns:a16="http://schemas.microsoft.com/office/drawing/2014/main" id="{CB5D17EF-D697-83A7-E156-D74E1182F6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7982" y="5799187"/>
            <a:ext cx="843984" cy="765536"/>
          </a:xfrm>
          <a:prstGeom prst="rect">
            <a:avLst/>
          </a:prstGeom>
        </p:spPr>
      </p:pic>
      <p:pic>
        <p:nvPicPr>
          <p:cNvPr id="1313" name="Imagem 1312" descr="Ícone&#10;&#10;Descrição gerada automaticamente">
            <a:extLst>
              <a:ext uri="{FF2B5EF4-FFF2-40B4-BE49-F238E27FC236}">
                <a16:creationId xmlns:a16="http://schemas.microsoft.com/office/drawing/2014/main" id="{E17998AD-851A-3E8D-15FD-962B3DC60C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4236" y="5759964"/>
            <a:ext cx="843984" cy="843983"/>
          </a:xfrm>
          <a:prstGeom prst="rect">
            <a:avLst/>
          </a:prstGeom>
        </p:spPr>
      </p:pic>
      <p:pic>
        <p:nvPicPr>
          <p:cNvPr id="1315" name="Imagem 1314" descr="Forma&#10;&#10;Descrição gerada automaticamente com confiança média">
            <a:extLst>
              <a:ext uri="{FF2B5EF4-FFF2-40B4-BE49-F238E27FC236}">
                <a16:creationId xmlns:a16="http://schemas.microsoft.com/office/drawing/2014/main" id="{CA3251C6-D4B2-1FAB-1DE6-C18A206975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24859" y="5866814"/>
            <a:ext cx="843984" cy="630283"/>
          </a:xfrm>
          <a:prstGeom prst="rect">
            <a:avLst/>
          </a:prstGeom>
        </p:spPr>
      </p:pic>
      <p:pic>
        <p:nvPicPr>
          <p:cNvPr id="1317" name="Imagem 1316" descr="Ícone&#10;&#10;Descrição gerada automaticamente">
            <a:extLst>
              <a:ext uri="{FF2B5EF4-FFF2-40B4-BE49-F238E27FC236}">
                <a16:creationId xmlns:a16="http://schemas.microsoft.com/office/drawing/2014/main" id="{50D94078-A1F7-A56C-707D-E6661F40AE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5245" y="5759964"/>
            <a:ext cx="678974" cy="843983"/>
          </a:xfrm>
          <a:prstGeom prst="rect">
            <a:avLst/>
          </a:prstGeom>
        </p:spPr>
      </p:pic>
      <p:pic>
        <p:nvPicPr>
          <p:cNvPr id="1319" name="Imagem 1318" descr="Ícone&#10;&#10;Descrição gerada automaticamente">
            <a:extLst>
              <a:ext uri="{FF2B5EF4-FFF2-40B4-BE49-F238E27FC236}">
                <a16:creationId xmlns:a16="http://schemas.microsoft.com/office/drawing/2014/main" id="{421AA623-66E6-A7D1-18C7-92E5DCA82E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917" y="5759964"/>
            <a:ext cx="846688" cy="843983"/>
          </a:xfrm>
          <a:prstGeom prst="rect">
            <a:avLst/>
          </a:prstGeom>
        </p:spPr>
      </p:pic>
      <p:pic>
        <p:nvPicPr>
          <p:cNvPr id="1321" name="Imagem 1320" descr="Ícone&#10;&#10;Descrição gerada automaticamente">
            <a:extLst>
              <a:ext uri="{FF2B5EF4-FFF2-40B4-BE49-F238E27FC236}">
                <a16:creationId xmlns:a16="http://schemas.microsoft.com/office/drawing/2014/main" id="{36E34F7B-DFDF-C6B7-BDBB-5D844A96D0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94394" y="4730411"/>
            <a:ext cx="668154" cy="843983"/>
          </a:xfrm>
          <a:prstGeom prst="rect">
            <a:avLst/>
          </a:prstGeom>
        </p:spPr>
      </p:pic>
      <p:pic>
        <p:nvPicPr>
          <p:cNvPr id="1323" name="Imagem 1322" descr="Desenho de uma placa&#10;&#10;Descrição gerada automaticamente com confiança média">
            <a:extLst>
              <a:ext uri="{FF2B5EF4-FFF2-40B4-BE49-F238E27FC236}">
                <a16:creationId xmlns:a16="http://schemas.microsoft.com/office/drawing/2014/main" id="{FCB0CE13-9C91-8A5C-1604-C97E1C600E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87782" y="4730411"/>
            <a:ext cx="846688" cy="843983"/>
          </a:xfrm>
          <a:prstGeom prst="rect">
            <a:avLst/>
          </a:prstGeom>
        </p:spPr>
      </p:pic>
      <p:pic>
        <p:nvPicPr>
          <p:cNvPr id="1325" name="Imagem 1324" descr="Logotipo&#10;&#10;Descrição gerada automaticamente">
            <a:extLst>
              <a:ext uri="{FF2B5EF4-FFF2-40B4-BE49-F238E27FC236}">
                <a16:creationId xmlns:a16="http://schemas.microsoft.com/office/drawing/2014/main" id="{9E4DE4C4-283A-BBED-BB84-431696C0CFA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27144" y="4730411"/>
            <a:ext cx="716845" cy="843983"/>
          </a:xfrm>
          <a:prstGeom prst="rect">
            <a:avLst/>
          </a:prstGeom>
        </p:spPr>
      </p:pic>
      <p:pic>
        <p:nvPicPr>
          <p:cNvPr id="1327" name="Imagem 1326" descr="Ícone&#10;&#10;Descrição gerada automaticamente">
            <a:extLst>
              <a:ext uri="{FF2B5EF4-FFF2-40B4-BE49-F238E27FC236}">
                <a16:creationId xmlns:a16="http://schemas.microsoft.com/office/drawing/2014/main" id="{76FF3B1C-56E6-4F50-090F-726295EC986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05740" y="4731763"/>
            <a:ext cx="846689" cy="841278"/>
          </a:xfrm>
          <a:prstGeom prst="rect">
            <a:avLst/>
          </a:prstGeom>
        </p:spPr>
      </p:pic>
      <p:pic>
        <p:nvPicPr>
          <p:cNvPr id="1329" name="Imagem 1328" descr="Forma, Círculo&#10;&#10;Descrição gerada automaticamente">
            <a:extLst>
              <a:ext uri="{FF2B5EF4-FFF2-40B4-BE49-F238E27FC236}">
                <a16:creationId xmlns:a16="http://schemas.microsoft.com/office/drawing/2014/main" id="{4554406C-6CB8-995A-F61C-57F5F80036F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90999" y="4804800"/>
            <a:ext cx="843984" cy="695205"/>
          </a:xfrm>
          <a:prstGeom prst="rect">
            <a:avLst/>
          </a:prstGeom>
        </p:spPr>
      </p:pic>
      <p:pic>
        <p:nvPicPr>
          <p:cNvPr id="1331" name="Imagem 1330" descr="Ícone&#10;&#10;Descrição gerada automaticamente">
            <a:extLst>
              <a:ext uri="{FF2B5EF4-FFF2-40B4-BE49-F238E27FC236}">
                <a16:creationId xmlns:a16="http://schemas.microsoft.com/office/drawing/2014/main" id="{7BFC1063-DB09-4605-14B8-A24D74A4E9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80351" y="4730411"/>
            <a:ext cx="676269" cy="843983"/>
          </a:xfrm>
          <a:prstGeom prst="rect">
            <a:avLst/>
          </a:prstGeom>
        </p:spPr>
      </p:pic>
      <p:pic>
        <p:nvPicPr>
          <p:cNvPr id="1333" name="Imagem 1332" descr="Ícone&#10;&#10;Descrição gerada automaticamente">
            <a:extLst>
              <a:ext uri="{FF2B5EF4-FFF2-40B4-BE49-F238E27FC236}">
                <a16:creationId xmlns:a16="http://schemas.microsoft.com/office/drawing/2014/main" id="{C1A3221F-9009-48F0-D218-CDB335FEB8B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69276" y="4730410"/>
            <a:ext cx="800703" cy="843984"/>
          </a:xfrm>
          <a:prstGeom prst="rect">
            <a:avLst/>
          </a:prstGeom>
        </p:spPr>
      </p:pic>
      <p:pic>
        <p:nvPicPr>
          <p:cNvPr id="1335" name="Imagem 1334" descr="Ícone&#10;&#10;Descrição gerada automaticamente">
            <a:extLst>
              <a:ext uri="{FF2B5EF4-FFF2-40B4-BE49-F238E27FC236}">
                <a16:creationId xmlns:a16="http://schemas.microsoft.com/office/drawing/2014/main" id="{81687395-B286-D023-5200-765B4A8BBAF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52256" y="4730411"/>
            <a:ext cx="678974" cy="843983"/>
          </a:xfrm>
          <a:prstGeom prst="rect">
            <a:avLst/>
          </a:prstGeom>
        </p:spPr>
      </p:pic>
      <p:pic>
        <p:nvPicPr>
          <p:cNvPr id="1337" name="Imagem 1336" descr="Ícone&#10;&#10;Descrição gerada automaticamente">
            <a:extLst>
              <a:ext uri="{FF2B5EF4-FFF2-40B4-BE49-F238E27FC236}">
                <a16:creationId xmlns:a16="http://schemas.microsoft.com/office/drawing/2014/main" id="{346784E7-0F04-D414-CB13-518D62504FE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23339" y="4730411"/>
            <a:ext cx="719550" cy="843983"/>
          </a:xfrm>
          <a:prstGeom prst="rect">
            <a:avLst/>
          </a:prstGeom>
        </p:spPr>
      </p:pic>
      <p:pic>
        <p:nvPicPr>
          <p:cNvPr id="1339" name="Imagem 1338" descr="Ícone&#10;&#10;Descrição gerada automaticamente">
            <a:extLst>
              <a:ext uri="{FF2B5EF4-FFF2-40B4-BE49-F238E27FC236}">
                <a16:creationId xmlns:a16="http://schemas.microsoft.com/office/drawing/2014/main" id="{F588EBE7-5B06-A44A-7187-6DD158F38CB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9453" y="4730411"/>
            <a:ext cx="933251" cy="843983"/>
          </a:xfrm>
          <a:prstGeom prst="rect">
            <a:avLst/>
          </a:prstGeom>
        </p:spPr>
      </p:pic>
      <p:pic>
        <p:nvPicPr>
          <p:cNvPr id="1341" name="Imagem 1340" descr="Ícone&#10;&#10;Descrição gerada automaticamente">
            <a:extLst>
              <a:ext uri="{FF2B5EF4-FFF2-40B4-BE49-F238E27FC236}">
                <a16:creationId xmlns:a16="http://schemas.microsoft.com/office/drawing/2014/main" id="{6E682B8F-5CA0-8E99-DC8F-0086773ADA5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147967" y="3633396"/>
            <a:ext cx="592411" cy="843983"/>
          </a:xfrm>
          <a:prstGeom prst="rect">
            <a:avLst/>
          </a:prstGeom>
        </p:spPr>
      </p:pic>
      <p:pic>
        <p:nvPicPr>
          <p:cNvPr id="1343" name="Imagem 1342" descr="Desenho de uma placa&#10;&#10;Descrição gerada automaticamente com confiança média">
            <a:extLst>
              <a:ext uri="{FF2B5EF4-FFF2-40B4-BE49-F238E27FC236}">
                <a16:creationId xmlns:a16="http://schemas.microsoft.com/office/drawing/2014/main" id="{9002B022-E590-4423-EAA5-BC24BB6DAA4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787782" y="3744304"/>
            <a:ext cx="843984" cy="622168"/>
          </a:xfrm>
          <a:prstGeom prst="rect">
            <a:avLst/>
          </a:prstGeom>
        </p:spPr>
      </p:pic>
      <p:pic>
        <p:nvPicPr>
          <p:cNvPr id="1345" name="Imagem 1344" descr="Logotipo&#10;&#10;Descrição gerada automaticamente com confiança média">
            <a:extLst>
              <a:ext uri="{FF2B5EF4-FFF2-40B4-BE49-F238E27FC236}">
                <a16:creationId xmlns:a16="http://schemas.microsoft.com/office/drawing/2014/main" id="{E106D668-BAA3-6268-F29E-901588AD1A3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684327" y="3742951"/>
            <a:ext cx="841278" cy="624872"/>
          </a:xfrm>
          <a:prstGeom prst="rect">
            <a:avLst/>
          </a:prstGeom>
        </p:spPr>
      </p:pic>
      <p:pic>
        <p:nvPicPr>
          <p:cNvPr id="1347" name="Imagem 1346" descr="Ícone&#10;&#10;Descrição gerada automaticamente">
            <a:extLst>
              <a:ext uri="{FF2B5EF4-FFF2-40B4-BE49-F238E27FC236}">
                <a16:creationId xmlns:a16="http://schemas.microsoft.com/office/drawing/2014/main" id="{622FEF2C-10BC-2E02-F80A-B648F06140A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473289" y="3633396"/>
            <a:ext cx="930546" cy="843983"/>
          </a:xfrm>
          <a:prstGeom prst="rect">
            <a:avLst/>
          </a:prstGeom>
        </p:spPr>
      </p:pic>
      <p:pic>
        <p:nvPicPr>
          <p:cNvPr id="1349" name="Imagem 1348" descr="Ícone&#10;&#10;Descrição gerada automaticamente">
            <a:extLst>
              <a:ext uri="{FF2B5EF4-FFF2-40B4-BE49-F238E27FC236}">
                <a16:creationId xmlns:a16="http://schemas.microsoft.com/office/drawing/2014/main" id="{E438785D-EBD7-CD1D-313E-E9D3F827061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536627" y="3633396"/>
            <a:ext cx="424697" cy="843983"/>
          </a:xfrm>
          <a:prstGeom prst="rect">
            <a:avLst/>
          </a:prstGeom>
        </p:spPr>
      </p:pic>
      <p:pic>
        <p:nvPicPr>
          <p:cNvPr id="1351" name="Imagem 1350" descr="Ícone&#10;&#10;Descrição gerada automaticamente">
            <a:extLst>
              <a:ext uri="{FF2B5EF4-FFF2-40B4-BE49-F238E27FC236}">
                <a16:creationId xmlns:a16="http://schemas.microsoft.com/office/drawing/2014/main" id="{D8D3ADC1-B674-12B5-76C4-4BECC005B2D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325588" y="3633396"/>
            <a:ext cx="424697" cy="843983"/>
          </a:xfrm>
          <a:prstGeom prst="rect">
            <a:avLst/>
          </a:prstGeom>
        </p:spPr>
      </p:pic>
      <p:pic>
        <p:nvPicPr>
          <p:cNvPr id="1353" name="Imagem 1352" descr="Uma imagem contendo Ícone&#10;&#10;Descrição gerada automaticamente">
            <a:extLst>
              <a:ext uri="{FF2B5EF4-FFF2-40B4-BE49-F238E27FC236}">
                <a16:creationId xmlns:a16="http://schemas.microsoft.com/office/drawing/2014/main" id="{F66E3909-499A-9C23-92B3-220F5BB30962}"/>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894236" y="3633396"/>
            <a:ext cx="843984" cy="843983"/>
          </a:xfrm>
          <a:prstGeom prst="rect">
            <a:avLst/>
          </a:prstGeom>
        </p:spPr>
      </p:pic>
      <p:pic>
        <p:nvPicPr>
          <p:cNvPr id="1355" name="Imagem 1354" descr="Ícone&#10;&#10;Descrição gerada automaticamente">
            <a:extLst>
              <a:ext uri="{FF2B5EF4-FFF2-40B4-BE49-F238E27FC236}">
                <a16:creationId xmlns:a16="http://schemas.microsoft.com/office/drawing/2014/main" id="{C2BC9A8E-D10D-31A3-7040-6C400DD1BBC6}"/>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895538" y="3633396"/>
            <a:ext cx="592411" cy="843983"/>
          </a:xfrm>
          <a:prstGeom prst="rect">
            <a:avLst/>
          </a:prstGeom>
        </p:spPr>
      </p:pic>
      <p:pic>
        <p:nvPicPr>
          <p:cNvPr id="1357" name="Imagem 1356" descr="Ícone&#10;&#10;Descrição gerada automaticamente">
            <a:extLst>
              <a:ext uri="{FF2B5EF4-FFF2-40B4-BE49-F238E27FC236}">
                <a16:creationId xmlns:a16="http://schemas.microsoft.com/office/drawing/2014/main" id="{2C84DF32-41A6-311E-BA44-3B4ABC817C4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495245" y="3633396"/>
            <a:ext cx="843984" cy="843983"/>
          </a:xfrm>
          <a:prstGeom prst="rect">
            <a:avLst/>
          </a:prstGeom>
        </p:spPr>
      </p:pic>
      <p:pic>
        <p:nvPicPr>
          <p:cNvPr id="1359" name="Imagem 1358" descr="Ícone&#10;&#10;Descrição gerada automaticamente">
            <a:extLst>
              <a:ext uri="{FF2B5EF4-FFF2-40B4-BE49-F238E27FC236}">
                <a16:creationId xmlns:a16="http://schemas.microsoft.com/office/drawing/2014/main" id="{DDF5FC09-4655-7F59-69EB-174F404DAA9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74086" y="3686145"/>
            <a:ext cx="843984" cy="738486"/>
          </a:xfrm>
          <a:prstGeom prst="rect">
            <a:avLst/>
          </a:prstGeom>
        </p:spPr>
      </p:pic>
      <p:pic>
        <p:nvPicPr>
          <p:cNvPr id="1361" name="Imagem 1360" descr="Ícone&#10;&#10;Descrição gerada automaticamente">
            <a:extLst>
              <a:ext uri="{FF2B5EF4-FFF2-40B4-BE49-F238E27FC236}">
                <a16:creationId xmlns:a16="http://schemas.microsoft.com/office/drawing/2014/main" id="{1C69A443-85D1-3917-6F1A-171384BD9EEA}"/>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957737" y="2501018"/>
            <a:ext cx="822343" cy="825048"/>
          </a:xfrm>
          <a:prstGeom prst="rect">
            <a:avLst/>
          </a:prstGeom>
        </p:spPr>
      </p:pic>
      <p:pic>
        <p:nvPicPr>
          <p:cNvPr id="1363" name="Imagem 1362" descr="Uma imagem contendo lata, desenho, placa, computador&#10;&#10;Descrição gerada automaticamente">
            <a:extLst>
              <a:ext uri="{FF2B5EF4-FFF2-40B4-BE49-F238E27FC236}">
                <a16:creationId xmlns:a16="http://schemas.microsoft.com/office/drawing/2014/main" id="{7EF2AE64-E080-2E48-CC25-6518DAE1A321}"/>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733222" y="2502371"/>
            <a:ext cx="843984" cy="822343"/>
          </a:xfrm>
          <a:prstGeom prst="rect">
            <a:avLst/>
          </a:prstGeom>
        </p:spPr>
      </p:pic>
      <p:pic>
        <p:nvPicPr>
          <p:cNvPr id="1365" name="Imagem 1364" descr="Ícone&#10;&#10;Descrição gerada automaticamente">
            <a:extLst>
              <a:ext uri="{FF2B5EF4-FFF2-40B4-BE49-F238E27FC236}">
                <a16:creationId xmlns:a16="http://schemas.microsoft.com/office/drawing/2014/main" id="{7F2F553C-3F42-A989-91A9-D01029C760C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8598408" y="2491551"/>
            <a:ext cx="843984" cy="843983"/>
          </a:xfrm>
          <a:prstGeom prst="rect">
            <a:avLst/>
          </a:prstGeom>
        </p:spPr>
      </p:pic>
      <p:pic>
        <p:nvPicPr>
          <p:cNvPr id="1367" name="Imagem 1366" descr="Uma imagem contendo Ícone&#10;&#10;Descrição gerada automaticamente">
            <a:extLst>
              <a:ext uri="{FF2B5EF4-FFF2-40B4-BE49-F238E27FC236}">
                <a16:creationId xmlns:a16="http://schemas.microsoft.com/office/drawing/2014/main" id="{97236617-9E8C-6E89-613E-9D7BC62AE44A}"/>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7517809" y="2491551"/>
            <a:ext cx="843984" cy="843983"/>
          </a:xfrm>
          <a:prstGeom prst="rect">
            <a:avLst/>
          </a:prstGeom>
        </p:spPr>
      </p:pic>
      <p:pic>
        <p:nvPicPr>
          <p:cNvPr id="1369" name="Imagem 1368" descr="Ícone&#10;&#10;Descrição gerada automaticamente">
            <a:extLst>
              <a:ext uri="{FF2B5EF4-FFF2-40B4-BE49-F238E27FC236}">
                <a16:creationId xmlns:a16="http://schemas.microsoft.com/office/drawing/2014/main" id="{A5D85B32-03C4-40BC-B93E-C898D26E67ED}"/>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6322401" y="2553767"/>
            <a:ext cx="843984" cy="719551"/>
          </a:xfrm>
          <a:prstGeom prst="rect">
            <a:avLst/>
          </a:prstGeom>
        </p:spPr>
      </p:pic>
      <p:pic>
        <p:nvPicPr>
          <p:cNvPr id="1371" name="Imagem 1370" descr="Ícone&#10;&#10;Descrição gerada automaticamente">
            <a:extLst>
              <a:ext uri="{FF2B5EF4-FFF2-40B4-BE49-F238E27FC236}">
                <a16:creationId xmlns:a16="http://schemas.microsoft.com/office/drawing/2014/main" id="{C52083FD-2F85-D5D6-FD4A-CC05DF06D61B}"/>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158480" y="2490198"/>
            <a:ext cx="843984" cy="846689"/>
          </a:xfrm>
          <a:prstGeom prst="rect">
            <a:avLst/>
          </a:prstGeom>
        </p:spPr>
      </p:pic>
      <p:pic>
        <p:nvPicPr>
          <p:cNvPr id="1373" name="Imagem 1372" descr="Ícone&#10;&#10;Descrição gerada automaticamente">
            <a:extLst>
              <a:ext uri="{FF2B5EF4-FFF2-40B4-BE49-F238E27FC236}">
                <a16:creationId xmlns:a16="http://schemas.microsoft.com/office/drawing/2014/main" id="{31BCE4F2-E34E-D3C2-F1DD-717D3D8AF79F}"/>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929965" y="2491551"/>
            <a:ext cx="846688" cy="843983"/>
          </a:xfrm>
          <a:prstGeom prst="rect">
            <a:avLst/>
          </a:prstGeom>
        </p:spPr>
      </p:pic>
      <p:pic>
        <p:nvPicPr>
          <p:cNvPr id="1375" name="Imagem 1374" descr="Ícone&#10;&#10;Descrição gerada automaticamente">
            <a:extLst>
              <a:ext uri="{FF2B5EF4-FFF2-40B4-BE49-F238E27FC236}">
                <a16:creationId xmlns:a16="http://schemas.microsoft.com/office/drawing/2014/main" id="{C417C654-FEDF-49E9-7EAF-65458F632165}"/>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771104" y="2491551"/>
            <a:ext cx="841278" cy="843983"/>
          </a:xfrm>
          <a:prstGeom prst="rect">
            <a:avLst/>
          </a:prstGeom>
        </p:spPr>
      </p:pic>
      <p:pic>
        <p:nvPicPr>
          <p:cNvPr id="1377" name="Imagem 1376" descr="Uma imagem contendo placar, desenho&#10;&#10;Descrição gerada automaticamente">
            <a:extLst>
              <a:ext uri="{FF2B5EF4-FFF2-40B4-BE49-F238E27FC236}">
                <a16:creationId xmlns:a16="http://schemas.microsoft.com/office/drawing/2014/main" id="{A320605B-5490-E030-BC34-D1704DC09190}"/>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500346" y="2491551"/>
            <a:ext cx="843984" cy="843983"/>
          </a:xfrm>
          <a:prstGeom prst="rect">
            <a:avLst/>
          </a:prstGeom>
        </p:spPr>
      </p:pic>
      <p:pic>
        <p:nvPicPr>
          <p:cNvPr id="1379" name="Imagem 1378" descr="Ícone&#10;&#10;Descrição gerada automaticamente">
            <a:extLst>
              <a:ext uri="{FF2B5EF4-FFF2-40B4-BE49-F238E27FC236}">
                <a16:creationId xmlns:a16="http://schemas.microsoft.com/office/drawing/2014/main" id="{A797D362-B0F8-2B8D-75FC-8459DAB84BEF}"/>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75695" y="2576761"/>
            <a:ext cx="843984" cy="673564"/>
          </a:xfrm>
          <a:prstGeom prst="rect">
            <a:avLst/>
          </a:prstGeom>
        </p:spPr>
      </p:pic>
      <p:pic>
        <p:nvPicPr>
          <p:cNvPr id="1381" name="Imagem 1380" descr="Desenho com traços pretos em fundo branco&#10;&#10;Descrição gerada automaticamente com confiança baixa">
            <a:extLst>
              <a:ext uri="{FF2B5EF4-FFF2-40B4-BE49-F238E27FC236}">
                <a16:creationId xmlns:a16="http://schemas.microsoft.com/office/drawing/2014/main" id="{EABBB988-4D32-7E9E-17CD-298CDFE1070B}"/>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0898003" y="1402991"/>
            <a:ext cx="843984" cy="760127"/>
          </a:xfrm>
          <a:prstGeom prst="rect">
            <a:avLst/>
          </a:prstGeom>
        </p:spPr>
      </p:pic>
      <p:pic>
        <p:nvPicPr>
          <p:cNvPr id="1383" name="Imagem 1382" descr="Ícone&#10;&#10;Descrição gerada automaticamente">
            <a:extLst>
              <a:ext uri="{FF2B5EF4-FFF2-40B4-BE49-F238E27FC236}">
                <a16:creationId xmlns:a16="http://schemas.microsoft.com/office/drawing/2014/main" id="{088EBEE9-E538-6212-DBEE-9F1880E7DF36}"/>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9817080" y="1361062"/>
            <a:ext cx="676269" cy="843983"/>
          </a:xfrm>
          <a:prstGeom prst="rect">
            <a:avLst/>
          </a:prstGeom>
        </p:spPr>
      </p:pic>
      <p:pic>
        <p:nvPicPr>
          <p:cNvPr id="1385" name="Imagem 1384" descr="Desenho de uma pessoa&#10;&#10;Descrição gerada automaticamente com confiança baixa">
            <a:extLst>
              <a:ext uri="{FF2B5EF4-FFF2-40B4-BE49-F238E27FC236}">
                <a16:creationId xmlns:a16="http://schemas.microsoft.com/office/drawing/2014/main" id="{5888A563-3DFA-4D76-1B09-E019E7926341}"/>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625282" y="1361062"/>
            <a:ext cx="843984" cy="843983"/>
          </a:xfrm>
          <a:prstGeom prst="rect">
            <a:avLst/>
          </a:prstGeom>
        </p:spPr>
      </p:pic>
      <p:pic>
        <p:nvPicPr>
          <p:cNvPr id="1387" name="Imagem 1386" descr="Ícone&#10;&#10;Descrição gerada automaticamente">
            <a:extLst>
              <a:ext uri="{FF2B5EF4-FFF2-40B4-BE49-F238E27FC236}">
                <a16:creationId xmlns:a16="http://schemas.microsoft.com/office/drawing/2014/main" id="{9E46D12B-C60E-8F57-B6E2-4D9545CA1CB1}"/>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7558386" y="1361062"/>
            <a:ext cx="762831" cy="843983"/>
          </a:xfrm>
          <a:prstGeom prst="rect">
            <a:avLst/>
          </a:prstGeom>
        </p:spPr>
      </p:pic>
      <p:pic>
        <p:nvPicPr>
          <p:cNvPr id="1389" name="Imagem 1388" descr="Ícone&#10;&#10;Descrição gerada automaticamente">
            <a:extLst>
              <a:ext uri="{FF2B5EF4-FFF2-40B4-BE49-F238E27FC236}">
                <a16:creationId xmlns:a16="http://schemas.microsoft.com/office/drawing/2014/main" id="{A3E6751B-FC64-4D1B-AA86-B5B32B07E585}"/>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284689" y="1362415"/>
            <a:ext cx="843984" cy="841279"/>
          </a:xfrm>
          <a:prstGeom prst="rect">
            <a:avLst/>
          </a:prstGeom>
        </p:spPr>
      </p:pic>
      <p:pic>
        <p:nvPicPr>
          <p:cNvPr id="1391" name="Imagem 1390" descr="Ícone&#10;&#10;Descrição gerada automaticamente">
            <a:extLst>
              <a:ext uri="{FF2B5EF4-FFF2-40B4-BE49-F238E27FC236}">
                <a16:creationId xmlns:a16="http://schemas.microsoft.com/office/drawing/2014/main" id="{C6188320-6C4F-27E8-7AB2-FE66DB279067}"/>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104732" y="1382702"/>
            <a:ext cx="849395" cy="800703"/>
          </a:xfrm>
          <a:prstGeom prst="rect">
            <a:avLst/>
          </a:prstGeom>
        </p:spPr>
      </p:pic>
      <p:pic>
        <p:nvPicPr>
          <p:cNvPr id="1393" name="Imagem 1392" descr="Ícone&#10;&#10;Descrição gerada automaticamente">
            <a:extLst>
              <a:ext uri="{FF2B5EF4-FFF2-40B4-BE49-F238E27FC236}">
                <a16:creationId xmlns:a16="http://schemas.microsoft.com/office/drawing/2014/main" id="{80E9A89E-403C-F888-A126-93CD4D6A6D3E}"/>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833935" y="1305608"/>
            <a:ext cx="1036044" cy="954891"/>
          </a:xfrm>
          <a:prstGeom prst="rect">
            <a:avLst/>
          </a:prstGeom>
        </p:spPr>
      </p:pic>
      <p:pic>
        <p:nvPicPr>
          <p:cNvPr id="1395" name="Imagem 1394" descr="Ícone&#10;&#10;Descrição gerada automaticamente">
            <a:extLst>
              <a:ext uri="{FF2B5EF4-FFF2-40B4-BE49-F238E27FC236}">
                <a16:creationId xmlns:a16="http://schemas.microsoft.com/office/drawing/2014/main" id="{4769CC51-9C83-AEB0-1964-455311986031}"/>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2982357" y="1361062"/>
            <a:ext cx="424697" cy="843983"/>
          </a:xfrm>
          <a:prstGeom prst="rect">
            <a:avLst/>
          </a:prstGeom>
        </p:spPr>
      </p:pic>
      <p:pic>
        <p:nvPicPr>
          <p:cNvPr id="1397" name="Imagem 1396" descr="Forma, Ícone&#10;&#10;Descrição gerada automaticamente">
            <a:extLst>
              <a:ext uri="{FF2B5EF4-FFF2-40B4-BE49-F238E27FC236}">
                <a16:creationId xmlns:a16="http://schemas.microsoft.com/office/drawing/2014/main" id="{BDB85B51-340F-7140-35A5-3FD8430B9F1B}"/>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1500346" y="1358357"/>
            <a:ext cx="765537" cy="849394"/>
          </a:xfrm>
          <a:prstGeom prst="rect">
            <a:avLst/>
          </a:prstGeom>
        </p:spPr>
      </p:pic>
      <p:pic>
        <p:nvPicPr>
          <p:cNvPr id="1399" name="Imagem 1398" descr="Ícone&#10;&#10;Descrição gerada automaticamente">
            <a:extLst>
              <a:ext uri="{FF2B5EF4-FFF2-40B4-BE49-F238E27FC236}">
                <a16:creationId xmlns:a16="http://schemas.microsoft.com/office/drawing/2014/main" id="{A6B4E6C9-1134-8573-7CAD-336080D35FC4}"/>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375695" y="1361062"/>
            <a:ext cx="843984" cy="843983"/>
          </a:xfrm>
          <a:prstGeom prst="rect">
            <a:avLst/>
          </a:prstGeom>
        </p:spPr>
      </p:pic>
      <p:pic>
        <p:nvPicPr>
          <p:cNvPr id="1401" name="Imagem 1400" descr="Ícone&#10;&#10;Descrição gerada automaticamente">
            <a:extLst>
              <a:ext uri="{FF2B5EF4-FFF2-40B4-BE49-F238E27FC236}">
                <a16:creationId xmlns:a16="http://schemas.microsoft.com/office/drawing/2014/main" id="{65CDCF8C-E12B-85A7-FC89-F11E504D13F4}"/>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0930686" y="230773"/>
            <a:ext cx="849394" cy="846689"/>
          </a:xfrm>
          <a:prstGeom prst="rect">
            <a:avLst/>
          </a:prstGeom>
        </p:spPr>
      </p:pic>
      <p:pic>
        <p:nvPicPr>
          <p:cNvPr id="1403" name="Imagem 1402" descr="Ícone&#10;&#10;Descrição gerada automaticamente">
            <a:extLst>
              <a:ext uri="{FF2B5EF4-FFF2-40B4-BE49-F238E27FC236}">
                <a16:creationId xmlns:a16="http://schemas.microsoft.com/office/drawing/2014/main" id="{B96382EA-F63F-91F3-93DD-20C216EFD1BF}"/>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9825095" y="295695"/>
            <a:ext cx="846689" cy="716845"/>
          </a:xfrm>
          <a:prstGeom prst="rect">
            <a:avLst/>
          </a:prstGeom>
        </p:spPr>
      </p:pic>
      <p:pic>
        <p:nvPicPr>
          <p:cNvPr id="1405" name="Imagem 1404" descr="Logotipo, Ícone&#10;&#10;Descrição gerada automaticamente">
            <a:extLst>
              <a:ext uri="{FF2B5EF4-FFF2-40B4-BE49-F238E27FC236}">
                <a16:creationId xmlns:a16="http://schemas.microsoft.com/office/drawing/2014/main" id="{0CD2F7CA-D035-ACF2-3E8E-4CC56DB90EBE}"/>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8627482" y="229421"/>
            <a:ext cx="846689" cy="849394"/>
          </a:xfrm>
          <a:prstGeom prst="rect">
            <a:avLst/>
          </a:prstGeom>
        </p:spPr>
      </p:pic>
      <p:pic>
        <p:nvPicPr>
          <p:cNvPr id="1407" name="Imagem 1406" descr="Logotipo, Ícone&#10;&#10;Descrição gerada automaticamente">
            <a:extLst>
              <a:ext uri="{FF2B5EF4-FFF2-40B4-BE49-F238E27FC236}">
                <a16:creationId xmlns:a16="http://schemas.microsoft.com/office/drawing/2014/main" id="{ADE5952B-70EC-CB24-A3EF-1004C5A0C60B}"/>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7477233" y="274054"/>
            <a:ext cx="843984" cy="760127"/>
          </a:xfrm>
          <a:prstGeom prst="rect">
            <a:avLst/>
          </a:prstGeom>
        </p:spPr>
      </p:pic>
      <p:pic>
        <p:nvPicPr>
          <p:cNvPr id="1409" name="Imagem 1408" descr="Logotipo&#10;&#10;Descrição gerada automaticamente">
            <a:extLst>
              <a:ext uri="{FF2B5EF4-FFF2-40B4-BE49-F238E27FC236}">
                <a16:creationId xmlns:a16="http://schemas.microsoft.com/office/drawing/2014/main" id="{5F0BBF1F-3A0D-2F28-71CB-BD36A35A757D}"/>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6326983" y="232126"/>
            <a:ext cx="843984" cy="843983"/>
          </a:xfrm>
          <a:prstGeom prst="rect">
            <a:avLst/>
          </a:prstGeom>
        </p:spPr>
      </p:pic>
      <p:pic>
        <p:nvPicPr>
          <p:cNvPr id="1411" name="Imagem 1410" descr="Logotipo&#10;&#10;Descrição gerada automaticamente">
            <a:extLst>
              <a:ext uri="{FF2B5EF4-FFF2-40B4-BE49-F238E27FC236}">
                <a16:creationId xmlns:a16="http://schemas.microsoft.com/office/drawing/2014/main" id="{B49A3B90-7957-F559-163A-9AA53CCECA2C}"/>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5080215" y="232126"/>
            <a:ext cx="843984" cy="843983"/>
          </a:xfrm>
          <a:prstGeom prst="rect">
            <a:avLst/>
          </a:prstGeom>
        </p:spPr>
      </p:pic>
      <p:pic>
        <p:nvPicPr>
          <p:cNvPr id="1413" name="Imagem 1412" descr="Uma imagem contendo placa, rua, frente, estacionamento&#10;&#10;Descrição gerada automaticamente">
            <a:extLst>
              <a:ext uri="{FF2B5EF4-FFF2-40B4-BE49-F238E27FC236}">
                <a16:creationId xmlns:a16="http://schemas.microsoft.com/office/drawing/2014/main" id="{6BCE52CD-8326-58E1-33D9-F9FAA2B0CDB4}"/>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3929965" y="232126"/>
            <a:ext cx="843984" cy="843983"/>
          </a:xfrm>
          <a:prstGeom prst="rect">
            <a:avLst/>
          </a:prstGeom>
        </p:spPr>
      </p:pic>
      <p:pic>
        <p:nvPicPr>
          <p:cNvPr id="1415" name="Imagem 1414" descr="Ícone&#10;&#10;Descrição gerada automaticamente">
            <a:extLst>
              <a:ext uri="{FF2B5EF4-FFF2-40B4-BE49-F238E27FC236}">
                <a16:creationId xmlns:a16="http://schemas.microsoft.com/office/drawing/2014/main" id="{A2789A00-E8BE-462F-F20E-1E8B99C527BF}"/>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2772713" y="232126"/>
            <a:ext cx="843984" cy="843983"/>
          </a:xfrm>
          <a:prstGeom prst="rect">
            <a:avLst/>
          </a:prstGeom>
        </p:spPr>
      </p:pic>
      <p:pic>
        <p:nvPicPr>
          <p:cNvPr id="1417" name="Imagem 1416" descr="Desenho de uma pessoa&#10;&#10;Descrição gerada automaticamente com confiança baixa">
            <a:extLst>
              <a:ext uri="{FF2B5EF4-FFF2-40B4-BE49-F238E27FC236}">
                <a16:creationId xmlns:a16="http://schemas.microsoft.com/office/drawing/2014/main" id="{F0087FAB-2690-F5C4-C005-ED05178CBDCC}"/>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1500346" y="232126"/>
            <a:ext cx="843984" cy="843983"/>
          </a:xfrm>
          <a:prstGeom prst="rect">
            <a:avLst/>
          </a:prstGeom>
        </p:spPr>
      </p:pic>
      <p:pic>
        <p:nvPicPr>
          <p:cNvPr id="1419" name="Imagem 1418" descr="Uma imagem contendo Logotipo&#10;&#10;Descrição gerada automaticamente">
            <a:extLst>
              <a:ext uri="{FF2B5EF4-FFF2-40B4-BE49-F238E27FC236}">
                <a16:creationId xmlns:a16="http://schemas.microsoft.com/office/drawing/2014/main" id="{018C8A43-E6D9-5187-8827-B08875794BE1}"/>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375695" y="232126"/>
            <a:ext cx="843984" cy="843983"/>
          </a:xfrm>
          <a:prstGeom prst="rect">
            <a:avLst/>
          </a:prstGeom>
        </p:spPr>
      </p:pic>
    </p:spTree>
    <p:extLst>
      <p:ext uri="{BB962C8B-B14F-4D97-AF65-F5344CB8AC3E}">
        <p14:creationId xmlns:p14="http://schemas.microsoft.com/office/powerpoint/2010/main" val="232654313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 name="Imagem 1166" descr="Ícone&#10;&#10;Descrição gerada automaticamente">
            <a:extLst>
              <a:ext uri="{FF2B5EF4-FFF2-40B4-BE49-F238E27FC236}">
                <a16:creationId xmlns:a16="http://schemas.microsoft.com/office/drawing/2014/main" id="{5D510196-6245-6483-F5E3-42BBFB382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0165" y="5948078"/>
            <a:ext cx="843984" cy="673564"/>
          </a:xfrm>
          <a:prstGeom prst="rect">
            <a:avLst/>
          </a:prstGeom>
        </p:spPr>
      </p:pic>
      <p:pic>
        <p:nvPicPr>
          <p:cNvPr id="1169" name="Imagem 1168" descr="Uma imagem contendo Ícone&#10;&#10;Descrição gerada automaticamente">
            <a:extLst>
              <a:ext uri="{FF2B5EF4-FFF2-40B4-BE49-F238E27FC236}">
                <a16:creationId xmlns:a16="http://schemas.microsoft.com/office/drawing/2014/main" id="{4A128898-28FC-8893-946D-CBE0FD6CB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8218" y="5862867"/>
            <a:ext cx="595117" cy="843984"/>
          </a:xfrm>
          <a:prstGeom prst="rect">
            <a:avLst/>
          </a:prstGeom>
        </p:spPr>
      </p:pic>
      <p:pic>
        <p:nvPicPr>
          <p:cNvPr id="1171" name="Imagem 1170" descr="Ícone&#10;&#10;Descrição gerada automaticamente">
            <a:extLst>
              <a:ext uri="{FF2B5EF4-FFF2-40B4-BE49-F238E27FC236}">
                <a16:creationId xmlns:a16="http://schemas.microsoft.com/office/drawing/2014/main" id="{174316DC-A257-F2EE-0082-61811B60EC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5472" y="5864220"/>
            <a:ext cx="846689" cy="841278"/>
          </a:xfrm>
          <a:prstGeom prst="rect">
            <a:avLst/>
          </a:prstGeom>
        </p:spPr>
      </p:pic>
      <p:pic>
        <p:nvPicPr>
          <p:cNvPr id="1173" name="Imagem 1172" descr="Uma imagem contendo texto, objeto, monitor, placar&#10;&#10;Descrição gerada automaticamente">
            <a:extLst>
              <a:ext uri="{FF2B5EF4-FFF2-40B4-BE49-F238E27FC236}">
                <a16:creationId xmlns:a16="http://schemas.microsoft.com/office/drawing/2014/main" id="{526F74E4-20C3-5A3A-CF32-5CFF5A19C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8793" y="5862868"/>
            <a:ext cx="843984" cy="843983"/>
          </a:xfrm>
          <a:prstGeom prst="rect">
            <a:avLst/>
          </a:prstGeom>
        </p:spPr>
      </p:pic>
      <p:pic>
        <p:nvPicPr>
          <p:cNvPr id="1175" name="Imagem 1174" descr="Ícone&#10;&#10;Descrição gerada automaticamente">
            <a:extLst>
              <a:ext uri="{FF2B5EF4-FFF2-40B4-BE49-F238E27FC236}">
                <a16:creationId xmlns:a16="http://schemas.microsoft.com/office/drawing/2014/main" id="{C5583D3C-A85C-EDDE-7724-A66346388B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7634" y="5988654"/>
            <a:ext cx="846688" cy="592411"/>
          </a:xfrm>
          <a:prstGeom prst="rect">
            <a:avLst/>
          </a:prstGeom>
        </p:spPr>
      </p:pic>
      <p:pic>
        <p:nvPicPr>
          <p:cNvPr id="1177" name="Imagem 1176" descr="Ícone&#10;&#10;Descrição gerada automaticamente">
            <a:extLst>
              <a:ext uri="{FF2B5EF4-FFF2-40B4-BE49-F238E27FC236}">
                <a16:creationId xmlns:a16="http://schemas.microsoft.com/office/drawing/2014/main" id="{4131A36C-CF99-9E51-7C50-9AD6853E96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1390" y="5861515"/>
            <a:ext cx="843984" cy="846689"/>
          </a:xfrm>
          <a:prstGeom prst="rect">
            <a:avLst/>
          </a:prstGeom>
        </p:spPr>
      </p:pic>
      <p:pic>
        <p:nvPicPr>
          <p:cNvPr id="1179" name="Imagem 1178" descr="Logotipo, Ícone&#10;&#10;Descrição gerada automaticamente">
            <a:extLst>
              <a:ext uri="{FF2B5EF4-FFF2-40B4-BE49-F238E27FC236}">
                <a16:creationId xmlns:a16="http://schemas.microsoft.com/office/drawing/2014/main" id="{E044F066-81F0-C276-12D9-8F79BA85E1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6935" y="5862867"/>
            <a:ext cx="635693" cy="843984"/>
          </a:xfrm>
          <a:prstGeom prst="rect">
            <a:avLst/>
          </a:prstGeom>
        </p:spPr>
      </p:pic>
      <p:pic>
        <p:nvPicPr>
          <p:cNvPr id="1181" name="Imagem 1180" descr="Placa com fundo preto&#10;&#10;Descrição gerada automaticamente com confiança média">
            <a:extLst>
              <a:ext uri="{FF2B5EF4-FFF2-40B4-BE49-F238E27FC236}">
                <a16:creationId xmlns:a16="http://schemas.microsoft.com/office/drawing/2014/main" id="{5BD955E7-972D-57D0-7AA7-7CD311D218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4190" y="5872335"/>
            <a:ext cx="843984" cy="825048"/>
          </a:xfrm>
          <a:prstGeom prst="rect">
            <a:avLst/>
          </a:prstGeom>
        </p:spPr>
      </p:pic>
      <p:pic>
        <p:nvPicPr>
          <p:cNvPr id="1183" name="Imagem 1182" descr="Uma imagem contendo Logotipo&#10;&#10;Descrição gerada automaticamente">
            <a:extLst>
              <a:ext uri="{FF2B5EF4-FFF2-40B4-BE49-F238E27FC236}">
                <a16:creationId xmlns:a16="http://schemas.microsoft.com/office/drawing/2014/main" id="{8F005290-6817-B2EE-8B94-A03BA18FA6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70739" y="5861515"/>
            <a:ext cx="846689" cy="846689"/>
          </a:xfrm>
          <a:prstGeom prst="rect">
            <a:avLst/>
          </a:prstGeom>
        </p:spPr>
      </p:pic>
      <p:pic>
        <p:nvPicPr>
          <p:cNvPr id="1185" name="Imagem 1184" descr="Desenho com traços pretos em fundo branco&#10;&#10;Descrição gerada automaticamente com confiança média">
            <a:extLst>
              <a:ext uri="{FF2B5EF4-FFF2-40B4-BE49-F238E27FC236}">
                <a16:creationId xmlns:a16="http://schemas.microsoft.com/office/drawing/2014/main" id="{8B74906A-0D90-123F-4533-AF46539D01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4808" y="5933200"/>
            <a:ext cx="846688" cy="703319"/>
          </a:xfrm>
          <a:prstGeom prst="rect">
            <a:avLst/>
          </a:prstGeom>
        </p:spPr>
      </p:pic>
      <p:pic>
        <p:nvPicPr>
          <p:cNvPr id="1187" name="Imagem 1186" descr="Ícone&#10;&#10;Descrição gerada automaticamente">
            <a:extLst>
              <a:ext uri="{FF2B5EF4-FFF2-40B4-BE49-F238E27FC236}">
                <a16:creationId xmlns:a16="http://schemas.microsoft.com/office/drawing/2014/main" id="{FFF55859-60C5-1F18-A278-6D0AD8B66F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0052" y="5862868"/>
            <a:ext cx="757421" cy="843983"/>
          </a:xfrm>
          <a:prstGeom prst="rect">
            <a:avLst/>
          </a:prstGeom>
        </p:spPr>
      </p:pic>
      <p:pic>
        <p:nvPicPr>
          <p:cNvPr id="1189" name="Imagem 1188" descr="Ícone&#10;&#10;Descrição gerada automaticamente">
            <a:extLst>
              <a:ext uri="{FF2B5EF4-FFF2-40B4-BE49-F238E27FC236}">
                <a16:creationId xmlns:a16="http://schemas.microsoft.com/office/drawing/2014/main" id="{06E95D7D-8175-7CF8-A75D-4B73E7D40D4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42036" y="4820968"/>
            <a:ext cx="800703" cy="846689"/>
          </a:xfrm>
          <a:prstGeom prst="rect">
            <a:avLst/>
          </a:prstGeom>
        </p:spPr>
      </p:pic>
      <p:pic>
        <p:nvPicPr>
          <p:cNvPr id="1191" name="Imagem 1190" descr="Ícone&#10;&#10;Descrição gerada automaticamente">
            <a:extLst>
              <a:ext uri="{FF2B5EF4-FFF2-40B4-BE49-F238E27FC236}">
                <a16:creationId xmlns:a16="http://schemas.microsoft.com/office/drawing/2014/main" id="{6E8C5933-9640-A6E8-110C-9A241B9F8C4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87501" y="4820969"/>
            <a:ext cx="846689" cy="846689"/>
          </a:xfrm>
          <a:prstGeom prst="rect">
            <a:avLst/>
          </a:prstGeom>
        </p:spPr>
      </p:pic>
      <p:pic>
        <p:nvPicPr>
          <p:cNvPr id="1193" name="Imagem 1192" descr="Ícone&#10;&#10;Descrição gerada automaticamente">
            <a:extLst>
              <a:ext uri="{FF2B5EF4-FFF2-40B4-BE49-F238E27FC236}">
                <a16:creationId xmlns:a16="http://schemas.microsoft.com/office/drawing/2014/main" id="{27531D5B-1846-3B3E-6D5B-4967C6A8B57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06429" y="4822321"/>
            <a:ext cx="843984" cy="843983"/>
          </a:xfrm>
          <a:prstGeom prst="rect">
            <a:avLst/>
          </a:prstGeom>
        </p:spPr>
      </p:pic>
      <p:pic>
        <p:nvPicPr>
          <p:cNvPr id="1195" name="Imagem 1194" descr="Ícone&#10;&#10;Descrição gerada automaticamente">
            <a:extLst>
              <a:ext uri="{FF2B5EF4-FFF2-40B4-BE49-F238E27FC236}">
                <a16:creationId xmlns:a16="http://schemas.microsoft.com/office/drawing/2014/main" id="{0AF6175C-1E30-EBB2-8423-B599FF1EB04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80234" y="4822321"/>
            <a:ext cx="843984" cy="843983"/>
          </a:xfrm>
          <a:prstGeom prst="rect">
            <a:avLst/>
          </a:prstGeom>
        </p:spPr>
      </p:pic>
      <p:pic>
        <p:nvPicPr>
          <p:cNvPr id="1197" name="Imagem 1196" descr="Desenho com traços pretos em fundo branco&#10;&#10;Descrição gerada automaticamente com confiança média">
            <a:extLst>
              <a:ext uri="{FF2B5EF4-FFF2-40B4-BE49-F238E27FC236}">
                <a16:creationId xmlns:a16="http://schemas.microsoft.com/office/drawing/2014/main" id="{4DBE6EDA-9949-69EB-496F-49F2CC07B3E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09463" y="4820969"/>
            <a:ext cx="846689" cy="846689"/>
          </a:xfrm>
          <a:prstGeom prst="rect">
            <a:avLst/>
          </a:prstGeom>
        </p:spPr>
      </p:pic>
      <p:pic>
        <p:nvPicPr>
          <p:cNvPr id="1199" name="Imagem 1198" descr="Placa azul com letras brancas&#10;&#10;Descrição gerada automaticamente com confiança baixa">
            <a:extLst>
              <a:ext uri="{FF2B5EF4-FFF2-40B4-BE49-F238E27FC236}">
                <a16:creationId xmlns:a16="http://schemas.microsoft.com/office/drawing/2014/main" id="{4B181D12-59F5-6C14-15B6-192BFFF993B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60552" y="4822321"/>
            <a:ext cx="843984" cy="843983"/>
          </a:xfrm>
          <a:prstGeom prst="rect">
            <a:avLst/>
          </a:prstGeom>
        </p:spPr>
      </p:pic>
      <p:pic>
        <p:nvPicPr>
          <p:cNvPr id="1201" name="Imagem 1200" descr="Ícone&#10;&#10;Descrição gerada automaticamente">
            <a:extLst>
              <a:ext uri="{FF2B5EF4-FFF2-40B4-BE49-F238E27FC236}">
                <a16:creationId xmlns:a16="http://schemas.microsoft.com/office/drawing/2014/main" id="{02A0B41D-BB38-6E01-CA72-3F396966D91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31391" y="4822321"/>
            <a:ext cx="833163" cy="843983"/>
          </a:xfrm>
          <a:prstGeom prst="rect">
            <a:avLst/>
          </a:prstGeom>
        </p:spPr>
      </p:pic>
      <p:pic>
        <p:nvPicPr>
          <p:cNvPr id="1203" name="Imagem 1202" descr="Ícone&#10;&#10;Descrição gerada automaticamente">
            <a:extLst>
              <a:ext uri="{FF2B5EF4-FFF2-40B4-BE49-F238E27FC236}">
                <a16:creationId xmlns:a16="http://schemas.microsoft.com/office/drawing/2014/main" id="{4953E8F9-1AD7-AB91-3E5B-796C6A626D3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588662" y="4822321"/>
            <a:ext cx="843984" cy="843983"/>
          </a:xfrm>
          <a:prstGeom prst="rect">
            <a:avLst/>
          </a:prstGeom>
        </p:spPr>
      </p:pic>
      <p:pic>
        <p:nvPicPr>
          <p:cNvPr id="1205" name="Imagem 1204" descr="Placa com fundo preto&#10;&#10;Descrição gerada automaticamente com confiança baixa">
            <a:extLst>
              <a:ext uri="{FF2B5EF4-FFF2-40B4-BE49-F238E27FC236}">
                <a16:creationId xmlns:a16="http://schemas.microsoft.com/office/drawing/2014/main" id="{93192DA7-D997-FE05-643D-261B0C97318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445933" y="4843962"/>
            <a:ext cx="843984" cy="800702"/>
          </a:xfrm>
          <a:prstGeom prst="rect">
            <a:avLst/>
          </a:prstGeom>
        </p:spPr>
      </p:pic>
      <p:pic>
        <p:nvPicPr>
          <p:cNvPr id="1207" name="Imagem 1206" descr="Desenho com traços pretos em fundo branco e letras pretas&#10;&#10;Descrição gerada automaticamente com confiança baixa">
            <a:extLst>
              <a:ext uri="{FF2B5EF4-FFF2-40B4-BE49-F238E27FC236}">
                <a16:creationId xmlns:a16="http://schemas.microsoft.com/office/drawing/2014/main" id="{F37A8FCC-9F8A-722C-DF22-C8A8639E6B5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287438" y="4860192"/>
            <a:ext cx="843984" cy="768242"/>
          </a:xfrm>
          <a:prstGeom prst="rect">
            <a:avLst/>
          </a:prstGeom>
        </p:spPr>
      </p:pic>
      <p:pic>
        <p:nvPicPr>
          <p:cNvPr id="1209" name="Imagem 1208" descr="Ícone&#10;&#10;Descrição gerada automaticamente">
            <a:extLst>
              <a:ext uri="{FF2B5EF4-FFF2-40B4-BE49-F238E27FC236}">
                <a16:creationId xmlns:a16="http://schemas.microsoft.com/office/drawing/2014/main" id="{9FD05214-CADB-13F7-CC78-E83B1EEB0B5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60052" y="4822321"/>
            <a:ext cx="843984" cy="843983"/>
          </a:xfrm>
          <a:prstGeom prst="rect">
            <a:avLst/>
          </a:prstGeom>
        </p:spPr>
      </p:pic>
      <p:pic>
        <p:nvPicPr>
          <p:cNvPr id="1211" name="Imagem 1210" descr="Desenho de uma placa&#10;&#10;Descrição gerada automaticamente com confiança média">
            <a:extLst>
              <a:ext uri="{FF2B5EF4-FFF2-40B4-BE49-F238E27FC236}">
                <a16:creationId xmlns:a16="http://schemas.microsoft.com/office/drawing/2014/main" id="{6A055ADF-C28E-6588-85AA-A4E5D8BCD0B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79427" y="3624192"/>
            <a:ext cx="843984" cy="843983"/>
          </a:xfrm>
          <a:prstGeom prst="rect">
            <a:avLst/>
          </a:prstGeom>
        </p:spPr>
      </p:pic>
      <p:pic>
        <p:nvPicPr>
          <p:cNvPr id="1213" name="Imagem 1212" descr="Ícone&#10;&#10;Descrição gerada automaticamente">
            <a:extLst>
              <a:ext uri="{FF2B5EF4-FFF2-40B4-BE49-F238E27FC236}">
                <a16:creationId xmlns:a16="http://schemas.microsoft.com/office/drawing/2014/main" id="{D15119FE-6951-FF21-F138-DBE28034E66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094354" y="3624192"/>
            <a:ext cx="676269" cy="843983"/>
          </a:xfrm>
          <a:prstGeom prst="rect">
            <a:avLst/>
          </a:prstGeom>
        </p:spPr>
      </p:pic>
      <p:pic>
        <p:nvPicPr>
          <p:cNvPr id="1215" name="Imagem 1214" descr="Ícone&#10;&#10;Descrição gerada automaticamente">
            <a:extLst>
              <a:ext uri="{FF2B5EF4-FFF2-40B4-BE49-F238E27FC236}">
                <a16:creationId xmlns:a16="http://schemas.microsoft.com/office/drawing/2014/main" id="{E9174C50-EAB8-2987-7460-E74D5849D19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896865" y="3629603"/>
            <a:ext cx="846688" cy="833162"/>
          </a:xfrm>
          <a:prstGeom prst="rect">
            <a:avLst/>
          </a:prstGeom>
        </p:spPr>
      </p:pic>
      <p:pic>
        <p:nvPicPr>
          <p:cNvPr id="1217" name="Imagem 1216" descr="Ícone&#10;&#10;Descrição gerada automaticamente">
            <a:extLst>
              <a:ext uri="{FF2B5EF4-FFF2-40B4-BE49-F238E27FC236}">
                <a16:creationId xmlns:a16="http://schemas.microsoft.com/office/drawing/2014/main" id="{2C7F121A-2A23-C8BA-8F14-7783216828A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813030" y="3629603"/>
            <a:ext cx="846688" cy="833162"/>
          </a:xfrm>
          <a:prstGeom prst="rect">
            <a:avLst/>
          </a:prstGeom>
        </p:spPr>
      </p:pic>
      <p:pic>
        <p:nvPicPr>
          <p:cNvPr id="1219" name="Imagem 1218" descr="Desenho de uma placa&#10;&#10;Descrição gerada automaticamente com confiança média">
            <a:extLst>
              <a:ext uri="{FF2B5EF4-FFF2-40B4-BE49-F238E27FC236}">
                <a16:creationId xmlns:a16="http://schemas.microsoft.com/office/drawing/2014/main" id="{3410C4C5-2411-9159-4AE3-99FFDE1DA1A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775340" y="3729690"/>
            <a:ext cx="843984" cy="632988"/>
          </a:xfrm>
          <a:prstGeom prst="rect">
            <a:avLst/>
          </a:prstGeom>
        </p:spPr>
      </p:pic>
      <p:pic>
        <p:nvPicPr>
          <p:cNvPr id="1221" name="Imagem 1220" descr="Logotipo&#10;&#10;Descrição gerada automaticamente">
            <a:extLst>
              <a:ext uri="{FF2B5EF4-FFF2-40B4-BE49-F238E27FC236}">
                <a16:creationId xmlns:a16="http://schemas.microsoft.com/office/drawing/2014/main" id="{76777986-B52E-3EDC-4EAD-DED5E6A68FD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647409" y="3708050"/>
            <a:ext cx="843984" cy="676269"/>
          </a:xfrm>
          <a:prstGeom prst="rect">
            <a:avLst/>
          </a:prstGeom>
        </p:spPr>
      </p:pic>
      <p:pic>
        <p:nvPicPr>
          <p:cNvPr id="1223" name="Imagem 1222" descr="Desenho de uma placa&#10;&#10;Descrição gerada automaticamente com confiança média">
            <a:extLst>
              <a:ext uri="{FF2B5EF4-FFF2-40B4-BE49-F238E27FC236}">
                <a16:creationId xmlns:a16="http://schemas.microsoft.com/office/drawing/2014/main" id="{7DFC3E69-A9B6-4207-32CE-DC61DD703F75}"/>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762921" y="3622840"/>
            <a:ext cx="589707" cy="846689"/>
          </a:xfrm>
          <a:prstGeom prst="rect">
            <a:avLst/>
          </a:prstGeom>
        </p:spPr>
      </p:pic>
      <p:pic>
        <p:nvPicPr>
          <p:cNvPr id="1225" name="Imagem 1224" descr="Ícone&#10;&#10;Descrição gerada automaticamente">
            <a:extLst>
              <a:ext uri="{FF2B5EF4-FFF2-40B4-BE49-F238E27FC236}">
                <a16:creationId xmlns:a16="http://schemas.microsoft.com/office/drawing/2014/main" id="{D9EBFCC6-B145-FA0B-9FFF-A4168E22695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563922" y="3622839"/>
            <a:ext cx="849394" cy="846689"/>
          </a:xfrm>
          <a:prstGeom prst="rect">
            <a:avLst/>
          </a:prstGeom>
        </p:spPr>
      </p:pic>
      <p:pic>
        <p:nvPicPr>
          <p:cNvPr id="1227" name="Imagem 1226" descr="Placa com letras pretas&#10;&#10;Descrição gerada automaticamente com confiança média">
            <a:extLst>
              <a:ext uri="{FF2B5EF4-FFF2-40B4-BE49-F238E27FC236}">
                <a16:creationId xmlns:a16="http://schemas.microsoft.com/office/drawing/2014/main" id="{F4262240-E7BD-EF34-7418-D9E330A1B519}"/>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445933" y="3624192"/>
            <a:ext cx="843984" cy="843983"/>
          </a:xfrm>
          <a:prstGeom prst="rect">
            <a:avLst/>
          </a:prstGeom>
        </p:spPr>
      </p:pic>
      <p:pic>
        <p:nvPicPr>
          <p:cNvPr id="1229" name="Imagem 1228" descr="Uma imagem contendo relógio, placa, rua, luz&#10;&#10;Descrição gerada automaticamente">
            <a:extLst>
              <a:ext uri="{FF2B5EF4-FFF2-40B4-BE49-F238E27FC236}">
                <a16:creationId xmlns:a16="http://schemas.microsoft.com/office/drawing/2014/main" id="{1C6BBF72-5199-E405-50C2-FC0935B27D74}"/>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287439" y="3625545"/>
            <a:ext cx="843984" cy="841279"/>
          </a:xfrm>
          <a:prstGeom prst="rect">
            <a:avLst/>
          </a:prstGeom>
        </p:spPr>
      </p:pic>
      <p:pic>
        <p:nvPicPr>
          <p:cNvPr id="1231" name="Imagem 1230" descr="Ícone&#10;&#10;Descrição gerada automaticamente">
            <a:extLst>
              <a:ext uri="{FF2B5EF4-FFF2-40B4-BE49-F238E27FC236}">
                <a16:creationId xmlns:a16="http://schemas.microsoft.com/office/drawing/2014/main" id="{3F44F0FC-800F-FA5F-3A4D-D146A69BE62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81693" y="3622840"/>
            <a:ext cx="822343" cy="846689"/>
          </a:xfrm>
          <a:prstGeom prst="rect">
            <a:avLst/>
          </a:prstGeom>
        </p:spPr>
      </p:pic>
      <p:pic>
        <p:nvPicPr>
          <p:cNvPr id="1233" name="Imagem 1232" descr="Desenho de uma placa&#10;&#10;Descrição gerada automaticamente com confiança média">
            <a:extLst>
              <a:ext uri="{FF2B5EF4-FFF2-40B4-BE49-F238E27FC236}">
                <a16:creationId xmlns:a16="http://schemas.microsoft.com/office/drawing/2014/main" id="{059B1A9E-D89C-2574-A3D8-B9BA1A7A9693}"/>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156959" y="2530165"/>
            <a:ext cx="843984" cy="843983"/>
          </a:xfrm>
          <a:prstGeom prst="rect">
            <a:avLst/>
          </a:prstGeom>
        </p:spPr>
      </p:pic>
      <p:pic>
        <p:nvPicPr>
          <p:cNvPr id="1235" name="Imagem 1234" descr="Ícone&#10;&#10;Descrição gerada automaticamente">
            <a:extLst>
              <a:ext uri="{FF2B5EF4-FFF2-40B4-BE49-F238E27FC236}">
                <a16:creationId xmlns:a16="http://schemas.microsoft.com/office/drawing/2014/main" id="{E13043E6-433C-E042-8F17-DF2A1C13F4F1}"/>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972741" y="2531518"/>
            <a:ext cx="846689" cy="841278"/>
          </a:xfrm>
          <a:prstGeom prst="rect">
            <a:avLst/>
          </a:prstGeom>
        </p:spPr>
      </p:pic>
      <p:pic>
        <p:nvPicPr>
          <p:cNvPr id="1237" name="Imagem 1236" descr="Ícone&#10;&#10;Descrição gerada automaticamente">
            <a:extLst>
              <a:ext uri="{FF2B5EF4-FFF2-40B4-BE49-F238E27FC236}">
                <a16:creationId xmlns:a16="http://schemas.microsoft.com/office/drawing/2014/main" id="{70D3D212-799C-F492-1BD9-5A67DD179F9C}"/>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835908" y="2528813"/>
            <a:ext cx="841278" cy="846689"/>
          </a:xfrm>
          <a:prstGeom prst="rect">
            <a:avLst/>
          </a:prstGeom>
        </p:spPr>
      </p:pic>
      <p:pic>
        <p:nvPicPr>
          <p:cNvPr id="1239" name="Imagem 1238" descr="Logotipo&#10;&#10;Descrição gerada automaticamente">
            <a:extLst>
              <a:ext uri="{FF2B5EF4-FFF2-40B4-BE49-F238E27FC236}">
                <a16:creationId xmlns:a16="http://schemas.microsoft.com/office/drawing/2014/main" id="{956662B3-C633-6133-1525-C47B849BE6F7}"/>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835100" y="2530165"/>
            <a:ext cx="830458" cy="843983"/>
          </a:xfrm>
          <a:prstGeom prst="rect">
            <a:avLst/>
          </a:prstGeom>
        </p:spPr>
      </p:pic>
      <p:pic>
        <p:nvPicPr>
          <p:cNvPr id="1241" name="Imagem 1240" descr="Logotipo&#10;&#10;Descrição gerada automaticamente">
            <a:extLst>
              <a:ext uri="{FF2B5EF4-FFF2-40B4-BE49-F238E27FC236}">
                <a16:creationId xmlns:a16="http://schemas.microsoft.com/office/drawing/2014/main" id="{BA038321-9174-0C0B-1F20-91DC6B4FAB1D}"/>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790339" y="2528813"/>
            <a:ext cx="841278" cy="846689"/>
          </a:xfrm>
          <a:prstGeom prst="rect">
            <a:avLst/>
          </a:prstGeom>
        </p:spPr>
      </p:pic>
      <p:pic>
        <p:nvPicPr>
          <p:cNvPr id="1243" name="Imagem 1242" descr="Logotipo, Ícone&#10;&#10;Descrição gerada automaticamente">
            <a:extLst>
              <a:ext uri="{FF2B5EF4-FFF2-40B4-BE49-F238E27FC236}">
                <a16:creationId xmlns:a16="http://schemas.microsoft.com/office/drawing/2014/main" id="{CDEF4110-C1F6-A928-8556-8A239FE8840A}"/>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5567741" y="2528813"/>
            <a:ext cx="846689" cy="846689"/>
          </a:xfrm>
          <a:prstGeom prst="rect">
            <a:avLst/>
          </a:prstGeom>
        </p:spPr>
      </p:pic>
      <p:pic>
        <p:nvPicPr>
          <p:cNvPr id="1245" name="Imagem 1244" descr="Ícone&#10;&#10;Descrição gerada automaticamente">
            <a:extLst>
              <a:ext uri="{FF2B5EF4-FFF2-40B4-BE49-F238E27FC236}">
                <a16:creationId xmlns:a16="http://schemas.microsoft.com/office/drawing/2014/main" id="{9B2D7FE9-4111-3722-CE54-7E932E9A8170}"/>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804986" y="2528813"/>
            <a:ext cx="549131" cy="846689"/>
          </a:xfrm>
          <a:prstGeom prst="rect">
            <a:avLst/>
          </a:prstGeom>
        </p:spPr>
      </p:pic>
      <p:pic>
        <p:nvPicPr>
          <p:cNvPr id="1247" name="Imagem 1246" descr="Imagem de vídeo game&#10;&#10;Descrição gerada automaticamente com confiança média">
            <a:extLst>
              <a:ext uri="{FF2B5EF4-FFF2-40B4-BE49-F238E27FC236}">
                <a16:creationId xmlns:a16="http://schemas.microsoft.com/office/drawing/2014/main" id="{4A774C7E-297A-FB12-B54B-B55996CB3253}"/>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588662" y="2530165"/>
            <a:ext cx="843984" cy="843983"/>
          </a:xfrm>
          <a:prstGeom prst="rect">
            <a:avLst/>
          </a:prstGeom>
        </p:spPr>
      </p:pic>
      <p:pic>
        <p:nvPicPr>
          <p:cNvPr id="1249" name="Imagem 1248" descr="Forma&#10;&#10;Descrição gerada automaticamente">
            <a:extLst>
              <a:ext uri="{FF2B5EF4-FFF2-40B4-BE49-F238E27FC236}">
                <a16:creationId xmlns:a16="http://schemas.microsoft.com/office/drawing/2014/main" id="{5D8EE99F-A80A-2EC1-48FA-5F2058D01CD0}"/>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373444" y="2530165"/>
            <a:ext cx="843984" cy="843983"/>
          </a:xfrm>
          <a:prstGeom prst="rect">
            <a:avLst/>
          </a:prstGeom>
        </p:spPr>
      </p:pic>
      <p:pic>
        <p:nvPicPr>
          <p:cNvPr id="1251" name="Imagem 1250" descr="Tela azul com letras brancas&#10;&#10;Descrição gerada automaticamente">
            <a:extLst>
              <a:ext uri="{FF2B5EF4-FFF2-40B4-BE49-F238E27FC236}">
                <a16:creationId xmlns:a16="http://schemas.microsoft.com/office/drawing/2014/main" id="{D27DC4DB-ECCB-06FF-D728-1B4BED042C7D}"/>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235837" y="2530165"/>
            <a:ext cx="846688" cy="843983"/>
          </a:xfrm>
          <a:prstGeom prst="rect">
            <a:avLst/>
          </a:prstGeom>
        </p:spPr>
      </p:pic>
      <p:pic>
        <p:nvPicPr>
          <p:cNvPr id="1253" name="Imagem 1252" descr="Desenho de tela de celular&#10;&#10;Descrição gerada automaticamente com confiança baixa">
            <a:extLst>
              <a:ext uri="{FF2B5EF4-FFF2-40B4-BE49-F238E27FC236}">
                <a16:creationId xmlns:a16="http://schemas.microsoft.com/office/drawing/2014/main" id="{7036F368-4549-529E-C31D-E2777744BBBC}"/>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291714" y="2530165"/>
            <a:ext cx="592411" cy="843983"/>
          </a:xfrm>
          <a:prstGeom prst="rect">
            <a:avLst/>
          </a:prstGeom>
        </p:spPr>
      </p:pic>
      <p:pic>
        <p:nvPicPr>
          <p:cNvPr id="1255" name="Imagem 1254" descr="Forma&#10;&#10;Descrição gerada automaticamente">
            <a:extLst>
              <a:ext uri="{FF2B5EF4-FFF2-40B4-BE49-F238E27FC236}">
                <a16:creationId xmlns:a16="http://schemas.microsoft.com/office/drawing/2014/main" id="{DB8F0239-905B-2A27-9D01-07ED8DACBE1E}"/>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1053031" y="1466570"/>
            <a:ext cx="843984" cy="630283"/>
          </a:xfrm>
          <a:prstGeom prst="rect">
            <a:avLst/>
          </a:prstGeom>
        </p:spPr>
      </p:pic>
      <p:pic>
        <p:nvPicPr>
          <p:cNvPr id="1257" name="Imagem 1256" descr="Ícone&#10;&#10;Descrição gerada automaticamente">
            <a:extLst>
              <a:ext uri="{FF2B5EF4-FFF2-40B4-BE49-F238E27FC236}">
                <a16:creationId xmlns:a16="http://schemas.microsoft.com/office/drawing/2014/main" id="{83649840-FB38-8407-FC3B-A8EEEACD3740}"/>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10010497" y="1390828"/>
            <a:ext cx="843984" cy="781767"/>
          </a:xfrm>
          <a:prstGeom prst="rect">
            <a:avLst/>
          </a:prstGeom>
        </p:spPr>
      </p:pic>
      <p:pic>
        <p:nvPicPr>
          <p:cNvPr id="1259" name="Imagem 1258" descr="Ícone&#10;&#10;Descrição gerada automaticamente">
            <a:extLst>
              <a:ext uri="{FF2B5EF4-FFF2-40B4-BE49-F238E27FC236}">
                <a16:creationId xmlns:a16="http://schemas.microsoft.com/office/drawing/2014/main" id="{DF25B1AB-D4CE-06E0-AB80-D655F77B6F09}"/>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767791" y="1359720"/>
            <a:ext cx="846688" cy="843983"/>
          </a:xfrm>
          <a:prstGeom prst="rect">
            <a:avLst/>
          </a:prstGeom>
        </p:spPr>
      </p:pic>
      <p:pic>
        <p:nvPicPr>
          <p:cNvPr id="1261" name="Imagem 1260" descr="Ícone&#10;&#10;Descrição gerada automaticamente">
            <a:extLst>
              <a:ext uri="{FF2B5EF4-FFF2-40B4-BE49-F238E27FC236}">
                <a16:creationId xmlns:a16="http://schemas.microsoft.com/office/drawing/2014/main" id="{FED8498B-A00D-64C2-D26C-C21CEB699380}"/>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781969" y="1392181"/>
            <a:ext cx="843984" cy="779061"/>
          </a:xfrm>
          <a:prstGeom prst="rect">
            <a:avLst/>
          </a:prstGeom>
        </p:spPr>
      </p:pic>
      <p:pic>
        <p:nvPicPr>
          <p:cNvPr id="1263" name="Imagem 1262" descr="Ícone&#10;&#10;Descrição gerada automaticamente">
            <a:extLst>
              <a:ext uri="{FF2B5EF4-FFF2-40B4-BE49-F238E27FC236}">
                <a16:creationId xmlns:a16="http://schemas.microsoft.com/office/drawing/2014/main" id="{C706B7E4-4766-3101-7976-A7D5E3345AF9}"/>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7101823" y="1359720"/>
            <a:ext cx="424697" cy="843983"/>
          </a:xfrm>
          <a:prstGeom prst="rect">
            <a:avLst/>
          </a:prstGeom>
        </p:spPr>
      </p:pic>
      <p:pic>
        <p:nvPicPr>
          <p:cNvPr id="1265" name="Imagem 1264" descr="Ícone&#10;&#10;Descrição gerada automaticamente">
            <a:extLst>
              <a:ext uri="{FF2B5EF4-FFF2-40B4-BE49-F238E27FC236}">
                <a16:creationId xmlns:a16="http://schemas.microsoft.com/office/drawing/2014/main" id="{8D60036D-859A-A269-52B5-2C9549169E22}"/>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6258757" y="1359720"/>
            <a:ext cx="465273" cy="843983"/>
          </a:xfrm>
          <a:prstGeom prst="rect">
            <a:avLst/>
          </a:prstGeom>
        </p:spPr>
      </p:pic>
      <p:pic>
        <p:nvPicPr>
          <p:cNvPr id="1267" name="Imagem 1266" descr="Desenho de personagem de desenho animado&#10;&#10;Descrição gerada automaticamente com confiança baixa">
            <a:extLst>
              <a:ext uri="{FF2B5EF4-FFF2-40B4-BE49-F238E27FC236}">
                <a16:creationId xmlns:a16="http://schemas.microsoft.com/office/drawing/2014/main" id="{E1CF111E-271C-B439-B3B0-020BDBF1BD76}"/>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5311422" y="1359720"/>
            <a:ext cx="549130" cy="843983"/>
          </a:xfrm>
          <a:prstGeom prst="rect">
            <a:avLst/>
          </a:prstGeom>
        </p:spPr>
      </p:pic>
      <p:pic>
        <p:nvPicPr>
          <p:cNvPr id="1269" name="Imagem 1268" descr="Ícone&#10;&#10;Descrição gerada automaticamente">
            <a:extLst>
              <a:ext uri="{FF2B5EF4-FFF2-40B4-BE49-F238E27FC236}">
                <a16:creationId xmlns:a16="http://schemas.microsoft.com/office/drawing/2014/main" id="{AA6303B4-051D-146D-4E62-0E50D295C880}"/>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4592502" y="1359719"/>
            <a:ext cx="340840" cy="843984"/>
          </a:xfrm>
          <a:prstGeom prst="rect">
            <a:avLst/>
          </a:prstGeom>
        </p:spPr>
      </p:pic>
      <p:pic>
        <p:nvPicPr>
          <p:cNvPr id="1271" name="Imagem 1270" descr="Ícone&#10;&#10;Descrição gerada automaticamente">
            <a:extLst>
              <a:ext uri="{FF2B5EF4-FFF2-40B4-BE49-F238E27FC236}">
                <a16:creationId xmlns:a16="http://schemas.microsoft.com/office/drawing/2014/main" id="{4AC51E25-0E0B-60EF-5A83-BC581CFD4CF8}"/>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3604427" y="1359719"/>
            <a:ext cx="508555" cy="843984"/>
          </a:xfrm>
          <a:prstGeom prst="rect">
            <a:avLst/>
          </a:prstGeom>
        </p:spPr>
      </p:pic>
      <p:pic>
        <p:nvPicPr>
          <p:cNvPr id="1273" name="Imagem 1272" descr="Ícone&#10;&#10;Descrição gerada automaticamente">
            <a:extLst>
              <a:ext uri="{FF2B5EF4-FFF2-40B4-BE49-F238E27FC236}">
                <a16:creationId xmlns:a16="http://schemas.microsoft.com/office/drawing/2014/main" id="{374DB5D9-61CE-0C04-3D97-BECB6205DF66}"/>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2389209" y="1359720"/>
            <a:ext cx="843984" cy="843983"/>
          </a:xfrm>
          <a:prstGeom prst="rect">
            <a:avLst/>
          </a:prstGeom>
        </p:spPr>
      </p:pic>
      <p:pic>
        <p:nvPicPr>
          <p:cNvPr id="1275" name="Imagem 1274" descr="Ícone&#10;&#10;Descrição gerada automaticamente">
            <a:extLst>
              <a:ext uri="{FF2B5EF4-FFF2-40B4-BE49-F238E27FC236}">
                <a16:creationId xmlns:a16="http://schemas.microsoft.com/office/drawing/2014/main" id="{F528EF15-C4F4-B8D4-8A6A-A3A118392E24}"/>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284734" y="1359720"/>
            <a:ext cx="846688" cy="843983"/>
          </a:xfrm>
          <a:prstGeom prst="rect">
            <a:avLst/>
          </a:prstGeom>
        </p:spPr>
      </p:pic>
      <p:pic>
        <p:nvPicPr>
          <p:cNvPr id="1277" name="Imagem 1276" descr="Desenho de uma placa&#10;&#10;Descrição gerada automaticamente com confiança média">
            <a:extLst>
              <a:ext uri="{FF2B5EF4-FFF2-40B4-BE49-F238E27FC236}">
                <a16:creationId xmlns:a16="http://schemas.microsoft.com/office/drawing/2014/main" id="{1D373804-2E9E-CB34-97D2-321DCAC139EA}"/>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81693" y="1423289"/>
            <a:ext cx="843984" cy="716845"/>
          </a:xfrm>
          <a:prstGeom prst="rect">
            <a:avLst/>
          </a:prstGeom>
        </p:spPr>
      </p:pic>
      <p:pic>
        <p:nvPicPr>
          <p:cNvPr id="1279" name="Imagem 1278" descr="Ícone&#10;&#10;Descrição gerada automaticamente">
            <a:extLst>
              <a:ext uri="{FF2B5EF4-FFF2-40B4-BE49-F238E27FC236}">
                <a16:creationId xmlns:a16="http://schemas.microsoft.com/office/drawing/2014/main" id="{71C85C17-EA45-6847-AC90-7F8DA70F4300}"/>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11172725" y="178866"/>
            <a:ext cx="843984" cy="843983"/>
          </a:xfrm>
          <a:prstGeom prst="rect">
            <a:avLst/>
          </a:prstGeom>
        </p:spPr>
      </p:pic>
      <p:pic>
        <p:nvPicPr>
          <p:cNvPr id="1281" name="Imagem 1280" descr="Ícone&#10;&#10;Descrição gerada automaticamente com confiança média">
            <a:extLst>
              <a:ext uri="{FF2B5EF4-FFF2-40B4-BE49-F238E27FC236}">
                <a16:creationId xmlns:a16="http://schemas.microsoft.com/office/drawing/2014/main" id="{3200E52F-8A94-12AD-AD36-298588D1DC7A}"/>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9940292" y="178866"/>
            <a:ext cx="843984" cy="843983"/>
          </a:xfrm>
          <a:prstGeom prst="rect">
            <a:avLst/>
          </a:prstGeom>
        </p:spPr>
      </p:pic>
      <p:pic>
        <p:nvPicPr>
          <p:cNvPr id="1283" name="Imagem 1282" descr="Uma imagem contendo Ícone&#10;&#10;Descrição gerada automaticamente">
            <a:extLst>
              <a:ext uri="{FF2B5EF4-FFF2-40B4-BE49-F238E27FC236}">
                <a16:creationId xmlns:a16="http://schemas.microsoft.com/office/drawing/2014/main" id="{E97BDCA9-C018-D638-1E24-4C8FD7121820}"/>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8902084" y="326292"/>
            <a:ext cx="843984" cy="549130"/>
          </a:xfrm>
          <a:prstGeom prst="rect">
            <a:avLst/>
          </a:prstGeom>
        </p:spPr>
      </p:pic>
      <p:pic>
        <p:nvPicPr>
          <p:cNvPr id="1285" name="Imagem 1284" descr="Ícone&#10;&#10;Descrição gerada automaticamente">
            <a:extLst>
              <a:ext uri="{FF2B5EF4-FFF2-40B4-BE49-F238E27FC236}">
                <a16:creationId xmlns:a16="http://schemas.microsoft.com/office/drawing/2014/main" id="{49872B01-5282-808A-791B-58E62CAEDF93}"/>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7814979" y="200506"/>
            <a:ext cx="843984" cy="800702"/>
          </a:xfrm>
          <a:prstGeom prst="rect">
            <a:avLst/>
          </a:prstGeom>
        </p:spPr>
      </p:pic>
      <p:pic>
        <p:nvPicPr>
          <p:cNvPr id="1287" name="Imagem 1286" descr="Uma imagem contendo Logotipo&#10;&#10;Descrição gerada automaticamente">
            <a:extLst>
              <a:ext uri="{FF2B5EF4-FFF2-40B4-BE49-F238E27FC236}">
                <a16:creationId xmlns:a16="http://schemas.microsoft.com/office/drawing/2014/main" id="{F74A4B50-EE51-9FA5-1650-F06677CD45EB}"/>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6818622" y="177513"/>
            <a:ext cx="760127" cy="846689"/>
          </a:xfrm>
          <a:prstGeom prst="rect">
            <a:avLst/>
          </a:prstGeom>
        </p:spPr>
      </p:pic>
      <p:pic>
        <p:nvPicPr>
          <p:cNvPr id="1289" name="Imagem 1288" descr="Ícone&#10;&#10;Descrição gerada automaticamente">
            <a:extLst>
              <a:ext uri="{FF2B5EF4-FFF2-40B4-BE49-F238E27FC236}">
                <a16:creationId xmlns:a16="http://schemas.microsoft.com/office/drawing/2014/main" id="{AAB31E07-E153-BC7D-6AAA-1D4364B38ABF}"/>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5665538" y="234319"/>
            <a:ext cx="843984" cy="733076"/>
          </a:xfrm>
          <a:prstGeom prst="rect">
            <a:avLst/>
          </a:prstGeom>
        </p:spPr>
      </p:pic>
      <p:pic>
        <p:nvPicPr>
          <p:cNvPr id="1291" name="Imagem 1290" descr="Ícone&#10;&#10;Descrição gerada automaticamente com confiança média">
            <a:extLst>
              <a:ext uri="{FF2B5EF4-FFF2-40B4-BE49-F238E27FC236}">
                <a16:creationId xmlns:a16="http://schemas.microsoft.com/office/drawing/2014/main" id="{12F9E0AC-2A1B-80AD-C5A4-BD35CB17FB78}"/>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4762922" y="180218"/>
            <a:ext cx="589707" cy="841279"/>
          </a:xfrm>
          <a:prstGeom prst="rect">
            <a:avLst/>
          </a:prstGeom>
        </p:spPr>
      </p:pic>
      <p:pic>
        <p:nvPicPr>
          <p:cNvPr id="1293" name="Imagem 1292" descr="Ícone&#10;&#10;Descrição gerada automaticamente">
            <a:extLst>
              <a:ext uri="{FF2B5EF4-FFF2-40B4-BE49-F238E27FC236}">
                <a16:creationId xmlns:a16="http://schemas.microsoft.com/office/drawing/2014/main" id="{7C88DB71-3479-8947-5F0A-5D8C44FC9A5E}"/>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3604427" y="200506"/>
            <a:ext cx="843984" cy="800702"/>
          </a:xfrm>
          <a:prstGeom prst="rect">
            <a:avLst/>
          </a:prstGeom>
        </p:spPr>
      </p:pic>
      <p:pic>
        <p:nvPicPr>
          <p:cNvPr id="1295" name="Imagem 1294" descr="Ícone&#10;&#10;Descrição gerada automaticamente">
            <a:extLst>
              <a:ext uri="{FF2B5EF4-FFF2-40B4-BE49-F238E27FC236}">
                <a16:creationId xmlns:a16="http://schemas.microsoft.com/office/drawing/2014/main" id="{46A9ADA3-FBE8-FC86-E980-77ECB0D61421}"/>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2445933" y="241082"/>
            <a:ext cx="843984" cy="719551"/>
          </a:xfrm>
          <a:prstGeom prst="rect">
            <a:avLst/>
          </a:prstGeom>
        </p:spPr>
      </p:pic>
      <p:pic>
        <p:nvPicPr>
          <p:cNvPr id="1297" name="Imagem 1296" descr="Ícone&#10;&#10;Descrição gerada automaticamente">
            <a:extLst>
              <a:ext uri="{FF2B5EF4-FFF2-40B4-BE49-F238E27FC236}">
                <a16:creationId xmlns:a16="http://schemas.microsoft.com/office/drawing/2014/main" id="{2A744AD1-BCE5-F2D2-8893-769845C2B201}"/>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1287438" y="189686"/>
            <a:ext cx="843984" cy="822343"/>
          </a:xfrm>
          <a:prstGeom prst="rect">
            <a:avLst/>
          </a:prstGeom>
        </p:spPr>
      </p:pic>
      <p:pic>
        <p:nvPicPr>
          <p:cNvPr id="1299" name="Imagem 1298" descr="Ícone&#10;&#10;Descrição gerada automaticamente">
            <a:extLst>
              <a:ext uri="{FF2B5EF4-FFF2-40B4-BE49-F238E27FC236}">
                <a16:creationId xmlns:a16="http://schemas.microsoft.com/office/drawing/2014/main" id="{B3F7D499-A8AA-1889-B89B-D3364032B916}"/>
              </a:ext>
            </a:extLst>
          </p:cNvPr>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234442" y="140995"/>
            <a:ext cx="738486" cy="919725"/>
          </a:xfrm>
          <a:prstGeom prst="rect">
            <a:avLst/>
          </a:prstGeom>
        </p:spPr>
      </p:pic>
    </p:spTree>
    <p:extLst>
      <p:ext uri="{BB962C8B-B14F-4D97-AF65-F5344CB8AC3E}">
        <p14:creationId xmlns:p14="http://schemas.microsoft.com/office/powerpoint/2010/main" val="4957034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DE399805-5E6F-E39D-13A4-5E393F807D1A}"/>
              </a:ext>
            </a:extLst>
          </p:cNvPr>
          <p:cNvSpPr/>
          <p:nvPr/>
        </p:nvSpPr>
        <p:spPr>
          <a:xfrm rot="16200000" flipV="1">
            <a:off x="5944312" y="610311"/>
            <a:ext cx="6857999" cy="5637375"/>
          </a:xfrm>
          <a:prstGeom prst="round2DiagRect">
            <a:avLst/>
          </a:prstGeom>
          <a:solidFill>
            <a:srgbClr val="00AE9D"/>
          </a:solidFill>
          <a:ln w="25400" cap="flat">
            <a:no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2" name="Teamwork">
            <a:extLst>
              <a:ext uri="{FF2B5EF4-FFF2-40B4-BE49-F238E27FC236}">
                <a16:creationId xmlns:a16="http://schemas.microsoft.com/office/drawing/2014/main" id="{732E9601-F318-DB08-DD13-9CF3804669AA}"/>
              </a:ext>
            </a:extLst>
          </p:cNvPr>
          <p:cNvSpPr txBox="1"/>
          <p:nvPr/>
        </p:nvSpPr>
        <p:spPr>
          <a:xfrm>
            <a:off x="770976" y="1819179"/>
            <a:ext cx="4196549" cy="15286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4800" b="1" i="0" dirty="0" err="1">
                <a:solidFill>
                  <a:srgbClr val="00AE9D"/>
                </a:solidFill>
                <a:effectLst/>
                <a:latin typeface="Sicoob Sans" panose="020B0503020204030204" pitchFamily="34" charset="0"/>
              </a:rPr>
              <a:t>Lorem</a:t>
            </a:r>
            <a:r>
              <a:rPr lang="pt-BR" sz="4800" b="1" i="0" dirty="0">
                <a:solidFill>
                  <a:srgbClr val="00AE9D"/>
                </a:solidFill>
                <a:effectLst/>
                <a:latin typeface="Sicoob Sans" panose="020B0503020204030204" pitchFamily="34" charset="0"/>
              </a:rPr>
              <a:t> ipsum </a:t>
            </a:r>
            <a:r>
              <a:rPr lang="pt-BR" sz="4800" b="1" i="0" dirty="0" err="1">
                <a:solidFill>
                  <a:srgbClr val="00AE9D"/>
                </a:solidFill>
                <a:effectLst/>
                <a:latin typeface="Sicoob Sans" panose="020B0503020204030204" pitchFamily="34" charset="0"/>
              </a:rPr>
              <a:t>dolor</a:t>
            </a:r>
            <a:r>
              <a:rPr lang="pt-BR" sz="4800" b="1" i="0" dirty="0">
                <a:solidFill>
                  <a:srgbClr val="00AE9D"/>
                </a:solidFill>
                <a:effectLst/>
                <a:latin typeface="Sicoob Sans" panose="020B0503020204030204" pitchFamily="34" charset="0"/>
              </a:rPr>
              <a:t> </a:t>
            </a:r>
            <a:r>
              <a:rPr lang="pt-BR" sz="4800" b="1" i="0" dirty="0" err="1">
                <a:solidFill>
                  <a:srgbClr val="00AE9D"/>
                </a:solidFill>
                <a:effectLst/>
                <a:latin typeface="Sicoob Sans" panose="020B0503020204030204" pitchFamily="34" charset="0"/>
              </a:rPr>
              <a:t>sit</a:t>
            </a:r>
            <a:r>
              <a:rPr lang="pt-BR" sz="4800" b="1" i="0" dirty="0">
                <a:solidFill>
                  <a:srgbClr val="00AE9D"/>
                </a:solidFill>
                <a:effectLst/>
                <a:latin typeface="Sicoob Sans" panose="020B0503020204030204" pitchFamily="34" charset="0"/>
              </a:rPr>
              <a:t> </a:t>
            </a:r>
            <a:r>
              <a:rPr lang="pt-BR" sz="4800" b="1" i="0" dirty="0" err="1">
                <a:solidFill>
                  <a:srgbClr val="00AE9D"/>
                </a:solidFill>
                <a:effectLst/>
                <a:latin typeface="Sicoob Sans" panose="020B0503020204030204" pitchFamily="34" charset="0"/>
              </a:rPr>
              <a:t>amet</a:t>
            </a:r>
            <a:endParaRPr sz="4800" b="1" dirty="0">
              <a:solidFill>
                <a:srgbClr val="00AE9D"/>
              </a:solidFill>
              <a:latin typeface="Sicoob Sans" panose="020B0503020204030204" pitchFamily="34" charset="0"/>
            </a:endParaRPr>
          </a:p>
        </p:txBody>
      </p:sp>
      <p:sp>
        <p:nvSpPr>
          <p:cNvPr id="3" name="Teamwork is the backbone of success, a cohesive force that brings individuals together to achieve common goals. It fosters collaboration and communication, enabling members to leverage each other's strengths and skills. In a team, mutual respect and trus">
            <a:extLst>
              <a:ext uri="{FF2B5EF4-FFF2-40B4-BE49-F238E27FC236}">
                <a16:creationId xmlns:a16="http://schemas.microsoft.com/office/drawing/2014/main" id="{3CFA717F-3F00-CA0A-A662-7198582F4881}"/>
              </a:ext>
            </a:extLst>
          </p:cNvPr>
          <p:cNvSpPr txBox="1"/>
          <p:nvPr/>
        </p:nvSpPr>
        <p:spPr>
          <a:xfrm>
            <a:off x="783682" y="3471628"/>
            <a:ext cx="9363166" cy="3590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2000" b="0" i="0" dirty="0" err="1">
                <a:solidFill>
                  <a:srgbClr val="003641"/>
                </a:solidFill>
                <a:effectLst/>
                <a:latin typeface="Sicoob Sans" panose="020B0503020204030204" pitchFamily="34" charset="0"/>
              </a:rPr>
              <a:t>Lorem</a:t>
            </a:r>
            <a:r>
              <a:rPr lang="pt-BR" sz="2000" b="0" i="0" dirty="0">
                <a:solidFill>
                  <a:srgbClr val="003641"/>
                </a:solidFill>
                <a:effectLst/>
                <a:latin typeface="Sicoob Sans" panose="020B0503020204030204" pitchFamily="34" charset="0"/>
              </a:rPr>
              <a:t> ipsum </a:t>
            </a:r>
            <a:r>
              <a:rPr lang="pt-BR" sz="2000" b="0" i="0" dirty="0" err="1">
                <a:solidFill>
                  <a:srgbClr val="003641"/>
                </a:solidFill>
                <a:effectLst/>
                <a:latin typeface="Sicoob Sans" panose="020B0503020204030204" pitchFamily="34" charset="0"/>
              </a:rPr>
              <a:t>dolor</a:t>
            </a:r>
            <a:r>
              <a:rPr lang="pt-BR" sz="2000" b="0" i="0" dirty="0">
                <a:solidFill>
                  <a:srgbClr val="003641"/>
                </a:solidFill>
                <a:effectLst/>
                <a:latin typeface="Sicoob Sans" panose="020B0503020204030204" pitchFamily="34" charset="0"/>
              </a:rPr>
              <a:t> </a:t>
            </a:r>
            <a:r>
              <a:rPr lang="pt-BR" sz="2000" b="0" i="0" dirty="0" err="1">
                <a:solidFill>
                  <a:srgbClr val="003641"/>
                </a:solidFill>
                <a:effectLst/>
                <a:latin typeface="Sicoob Sans" panose="020B0503020204030204" pitchFamily="34" charset="0"/>
              </a:rPr>
              <a:t>sit</a:t>
            </a:r>
            <a:r>
              <a:rPr lang="pt-BR" sz="2000" b="0" i="0" dirty="0">
                <a:solidFill>
                  <a:srgbClr val="003641"/>
                </a:solidFill>
                <a:effectLst/>
                <a:latin typeface="Sicoob Sans" panose="020B0503020204030204" pitchFamily="34" charset="0"/>
              </a:rPr>
              <a:t> </a:t>
            </a:r>
            <a:r>
              <a:rPr lang="pt-BR" sz="2000" b="0" i="0" dirty="0" err="1">
                <a:solidFill>
                  <a:srgbClr val="003641"/>
                </a:solidFill>
                <a:effectLst/>
                <a:latin typeface="Sicoob Sans" panose="020B0503020204030204" pitchFamily="34" charset="0"/>
              </a:rPr>
              <a:t>amet</a:t>
            </a:r>
            <a:endParaRPr sz="2800" dirty="0">
              <a:solidFill>
                <a:srgbClr val="003641"/>
              </a:solidFill>
              <a:latin typeface="Sicoob Sans" panose="020B0503020204030204" pitchFamily="34" charset="0"/>
            </a:endParaRPr>
          </a:p>
        </p:txBody>
      </p:sp>
      <p:sp>
        <p:nvSpPr>
          <p:cNvPr id="10" name="Teamwork">
            <a:extLst>
              <a:ext uri="{FF2B5EF4-FFF2-40B4-BE49-F238E27FC236}">
                <a16:creationId xmlns:a16="http://schemas.microsoft.com/office/drawing/2014/main" id="{10280C08-BC79-EEBD-0680-9DEF992A3157}"/>
              </a:ext>
            </a:extLst>
          </p:cNvPr>
          <p:cNvSpPr txBox="1"/>
          <p:nvPr/>
        </p:nvSpPr>
        <p:spPr>
          <a:xfrm>
            <a:off x="770976" y="4580038"/>
            <a:ext cx="3268000" cy="152862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solidFill>
                  <a:srgbClr val="00AE9D"/>
                </a:solidFill>
                <a:latin typeface="Sicoob Sans" panose="020B0503020204030204" pitchFamily="34" charset="0"/>
              </a:rPr>
              <a:t>+ + + + + + + + + + + + + + + + + + + + + + + + + + + + + + + + + + + + + + + + + + + + + + + +</a:t>
            </a:r>
            <a:endParaRPr sz="2400" dirty="0">
              <a:solidFill>
                <a:srgbClr val="00AE9D"/>
              </a:solidFill>
              <a:latin typeface="Sicoob Sans" panose="020B0503020204030204" pitchFamily="34" charset="0"/>
            </a:endParaRPr>
          </a:p>
        </p:txBody>
      </p:sp>
      <p:sp>
        <p:nvSpPr>
          <p:cNvPr id="12" name="Teamwork">
            <a:extLst>
              <a:ext uri="{FF2B5EF4-FFF2-40B4-BE49-F238E27FC236}">
                <a16:creationId xmlns:a16="http://schemas.microsoft.com/office/drawing/2014/main" id="{62B0F023-4749-042A-6811-D69AC8205679}"/>
              </a:ext>
            </a:extLst>
          </p:cNvPr>
          <p:cNvSpPr txBox="1"/>
          <p:nvPr/>
        </p:nvSpPr>
        <p:spPr>
          <a:xfrm>
            <a:off x="9911697" y="290555"/>
            <a:ext cx="1882923" cy="152862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chemeClr val="bg1"/>
                </a:solidFill>
                <a:latin typeface="Sicoob Sans" panose="020B0503020204030204" pitchFamily="34" charset="0"/>
              </a:rPr>
              <a:t>+ + + + + + + + + + + + + + + + + + + + + + + + + +</a:t>
            </a:r>
            <a:endParaRPr sz="2400">
              <a:solidFill>
                <a:schemeClr val="bg1"/>
              </a:solidFill>
              <a:latin typeface="Sicoob Sans" panose="020B0503020204030204" pitchFamily="34" charset="0"/>
            </a:endParaRPr>
          </a:p>
        </p:txBody>
      </p:sp>
      <p:pic>
        <p:nvPicPr>
          <p:cNvPr id="8" name="Imagem 7" descr="Mulher com vestido azul&#10;&#10;Descrição gerada automaticamente">
            <a:extLst>
              <a:ext uri="{FF2B5EF4-FFF2-40B4-BE49-F238E27FC236}">
                <a16:creationId xmlns:a16="http://schemas.microsoft.com/office/drawing/2014/main" id="{0BB5FCAA-3E0D-1FA2-EE84-CFC0E8C52F49}"/>
              </a:ext>
            </a:extLst>
          </p:cNvPr>
          <p:cNvPicPr>
            <a:picLocks noChangeAspect="1"/>
          </p:cNvPicPr>
          <p:nvPr/>
        </p:nvPicPr>
        <p:blipFill>
          <a:blip r:embed="rId2">
            <a:extLst>
              <a:ext uri="{28A0092B-C50C-407E-A947-70E740481C1C}">
                <a14:useLocalDpi xmlns:a14="http://schemas.microsoft.com/office/drawing/2010/main" val="0"/>
              </a:ext>
            </a:extLst>
          </a:blip>
          <a:srcRect b="4576"/>
          <a:stretch/>
        </p:blipFill>
        <p:spPr>
          <a:xfrm>
            <a:off x="5259564" y="-664020"/>
            <a:ext cx="5257800" cy="7522017"/>
          </a:xfrm>
          <a:prstGeom prst="rect">
            <a:avLst/>
          </a:prstGeom>
        </p:spPr>
      </p:pic>
    </p:spTree>
    <p:extLst>
      <p:ext uri="{BB962C8B-B14F-4D97-AF65-F5344CB8AC3E}">
        <p14:creationId xmlns:p14="http://schemas.microsoft.com/office/powerpoint/2010/main" val="2844037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Imagem 1034" descr="Ícone&#10;&#10;Descrição gerada automaticamente">
            <a:extLst>
              <a:ext uri="{FF2B5EF4-FFF2-40B4-BE49-F238E27FC236}">
                <a16:creationId xmlns:a16="http://schemas.microsoft.com/office/drawing/2014/main" id="{7EE4741C-A9BE-1E1C-DCE6-63F4C9B02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7965" y="5846344"/>
            <a:ext cx="827753" cy="735780"/>
          </a:xfrm>
          <a:prstGeom prst="rect">
            <a:avLst/>
          </a:prstGeom>
        </p:spPr>
      </p:pic>
      <p:pic>
        <p:nvPicPr>
          <p:cNvPr id="1037" name="Imagem 1036" descr="Ícone&#10;&#10;Descrição gerada automaticamente">
            <a:extLst>
              <a:ext uri="{FF2B5EF4-FFF2-40B4-BE49-F238E27FC236}">
                <a16:creationId xmlns:a16="http://schemas.microsoft.com/office/drawing/2014/main" id="{AAC03360-5F24-43EB-AD3A-738E0912A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2456" y="5811177"/>
            <a:ext cx="757421" cy="806113"/>
          </a:xfrm>
          <a:prstGeom prst="rect">
            <a:avLst/>
          </a:prstGeom>
        </p:spPr>
      </p:pic>
      <p:pic>
        <p:nvPicPr>
          <p:cNvPr id="1039" name="Imagem 1038" descr="Uma imagem contendo Padrão do plano de fundo&#10;&#10;Descrição gerada automaticamente">
            <a:extLst>
              <a:ext uri="{FF2B5EF4-FFF2-40B4-BE49-F238E27FC236}">
                <a16:creationId xmlns:a16="http://schemas.microsoft.com/office/drawing/2014/main" id="{665893FC-987C-668A-1EFE-7D552C5C4A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5746" y="5811178"/>
            <a:ext cx="827753" cy="806112"/>
          </a:xfrm>
          <a:prstGeom prst="rect">
            <a:avLst/>
          </a:prstGeom>
        </p:spPr>
      </p:pic>
      <p:pic>
        <p:nvPicPr>
          <p:cNvPr id="1041" name="Imagem 1040" descr="Ícone&#10;&#10;Descrição gerada automaticamente">
            <a:extLst>
              <a:ext uri="{FF2B5EF4-FFF2-40B4-BE49-F238E27FC236}">
                <a16:creationId xmlns:a16="http://schemas.microsoft.com/office/drawing/2014/main" id="{8C500A24-9825-19E2-97EF-899B471F0E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2313" y="5816588"/>
            <a:ext cx="881855" cy="795292"/>
          </a:xfrm>
          <a:prstGeom prst="rect">
            <a:avLst/>
          </a:prstGeom>
        </p:spPr>
      </p:pic>
      <p:pic>
        <p:nvPicPr>
          <p:cNvPr id="1043" name="Imagem 1042" descr="Placa azul com letras brancas em fundo preto&#10;&#10;Descrição gerada automaticamente">
            <a:extLst>
              <a:ext uri="{FF2B5EF4-FFF2-40B4-BE49-F238E27FC236}">
                <a16:creationId xmlns:a16="http://schemas.microsoft.com/office/drawing/2014/main" id="{3EE35BE6-D449-2C06-365B-D90276F877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7875" y="5811177"/>
            <a:ext cx="830458" cy="806113"/>
          </a:xfrm>
          <a:prstGeom prst="rect">
            <a:avLst/>
          </a:prstGeom>
        </p:spPr>
      </p:pic>
      <p:pic>
        <p:nvPicPr>
          <p:cNvPr id="1045" name="Imagem 1044" descr="Placa com fundo preto&#10;&#10;Descrição gerada automaticamente com confiança baixa">
            <a:extLst>
              <a:ext uri="{FF2B5EF4-FFF2-40B4-BE49-F238E27FC236}">
                <a16:creationId xmlns:a16="http://schemas.microsoft.com/office/drawing/2014/main" id="{1DF27201-D4CD-55D4-DBC6-B2B81F79C8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1883" y="5811177"/>
            <a:ext cx="752012" cy="806113"/>
          </a:xfrm>
          <a:prstGeom prst="rect">
            <a:avLst/>
          </a:prstGeom>
        </p:spPr>
      </p:pic>
      <p:pic>
        <p:nvPicPr>
          <p:cNvPr id="1047" name="Imagem 1046" descr="Uma imagem contendo Ícone&#10;&#10;Descrição gerada automaticamente">
            <a:extLst>
              <a:ext uri="{FF2B5EF4-FFF2-40B4-BE49-F238E27FC236}">
                <a16:creationId xmlns:a16="http://schemas.microsoft.com/office/drawing/2014/main" id="{02A929DB-FAE1-834C-82A3-0D341356E4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5428" y="5831465"/>
            <a:ext cx="827753" cy="765536"/>
          </a:xfrm>
          <a:prstGeom prst="rect">
            <a:avLst/>
          </a:prstGeom>
        </p:spPr>
      </p:pic>
      <p:pic>
        <p:nvPicPr>
          <p:cNvPr id="1049" name="Imagem 1048" descr="Ícone&#10;&#10;Descrição gerada automaticamente">
            <a:extLst>
              <a:ext uri="{FF2B5EF4-FFF2-40B4-BE49-F238E27FC236}">
                <a16:creationId xmlns:a16="http://schemas.microsoft.com/office/drawing/2014/main" id="{CC87ED1B-1E70-4746-50F2-C5EFD283C6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61480" y="5817940"/>
            <a:ext cx="819638" cy="792587"/>
          </a:xfrm>
          <a:prstGeom prst="rect">
            <a:avLst/>
          </a:prstGeom>
        </p:spPr>
      </p:pic>
      <p:pic>
        <p:nvPicPr>
          <p:cNvPr id="1051" name="Imagem 1050" descr="Ícone&#10;&#10;Descrição gerada automaticamente">
            <a:extLst>
              <a:ext uri="{FF2B5EF4-FFF2-40B4-BE49-F238E27FC236}">
                <a16:creationId xmlns:a16="http://schemas.microsoft.com/office/drawing/2014/main" id="{39943FD3-90A6-6822-E0FE-560E09907F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44583" y="5811177"/>
            <a:ext cx="706025" cy="806113"/>
          </a:xfrm>
          <a:prstGeom prst="rect">
            <a:avLst/>
          </a:prstGeom>
        </p:spPr>
      </p:pic>
      <p:pic>
        <p:nvPicPr>
          <p:cNvPr id="1053" name="Imagem 1052" descr="Ícone&#10;&#10;Descrição gerada automaticamente">
            <a:extLst>
              <a:ext uri="{FF2B5EF4-FFF2-40B4-BE49-F238E27FC236}">
                <a16:creationId xmlns:a16="http://schemas.microsoft.com/office/drawing/2014/main" id="{C5C4E5B7-1BF6-EDE3-EC5E-8599F20CB6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76671" y="5778716"/>
            <a:ext cx="895380" cy="871035"/>
          </a:xfrm>
          <a:prstGeom prst="rect">
            <a:avLst/>
          </a:prstGeom>
        </p:spPr>
      </p:pic>
      <p:pic>
        <p:nvPicPr>
          <p:cNvPr id="1055" name="Imagem 1054" descr="Ícone&#10;&#10;Descrição gerada automaticamente">
            <a:extLst>
              <a:ext uri="{FF2B5EF4-FFF2-40B4-BE49-F238E27FC236}">
                <a16:creationId xmlns:a16="http://schemas.microsoft.com/office/drawing/2014/main" id="{710EE122-9C6D-5ACD-0553-4E16264975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6283" y="5812530"/>
            <a:ext cx="827753" cy="803408"/>
          </a:xfrm>
          <a:prstGeom prst="rect">
            <a:avLst/>
          </a:prstGeom>
        </p:spPr>
      </p:pic>
      <p:pic>
        <p:nvPicPr>
          <p:cNvPr id="1057" name="Imagem 1056" descr="Uma imagem contendo Forma&#10;&#10;Descrição gerada automaticamente">
            <a:extLst>
              <a:ext uri="{FF2B5EF4-FFF2-40B4-BE49-F238E27FC236}">
                <a16:creationId xmlns:a16="http://schemas.microsoft.com/office/drawing/2014/main" id="{0506D6FE-3DF2-D06A-2558-18B2F08A4C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58002" y="4592972"/>
            <a:ext cx="792587" cy="806113"/>
          </a:xfrm>
          <a:prstGeom prst="rect">
            <a:avLst/>
          </a:prstGeom>
        </p:spPr>
      </p:pic>
      <p:pic>
        <p:nvPicPr>
          <p:cNvPr id="1059" name="Imagem 1058" descr="Ícone&#10;&#10;Descrição gerada automaticamente">
            <a:extLst>
              <a:ext uri="{FF2B5EF4-FFF2-40B4-BE49-F238E27FC236}">
                <a16:creationId xmlns:a16="http://schemas.microsoft.com/office/drawing/2014/main" id="{D4230A85-E2AD-137D-8D9E-AA77B4A6805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24992" y="4592972"/>
            <a:ext cx="665449" cy="806113"/>
          </a:xfrm>
          <a:prstGeom prst="rect">
            <a:avLst/>
          </a:prstGeom>
        </p:spPr>
      </p:pic>
      <p:pic>
        <p:nvPicPr>
          <p:cNvPr id="1061" name="Imagem 1060" descr="Logotipo, Ícone&#10;&#10;Descrição gerada automaticamente">
            <a:extLst>
              <a:ext uri="{FF2B5EF4-FFF2-40B4-BE49-F238E27FC236}">
                <a16:creationId xmlns:a16="http://schemas.microsoft.com/office/drawing/2014/main" id="{E5102FAC-FFBE-2437-A71C-2AAB11B3D5C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3308" y="4559159"/>
            <a:ext cx="900791" cy="873739"/>
          </a:xfrm>
          <a:prstGeom prst="rect">
            <a:avLst/>
          </a:prstGeom>
        </p:spPr>
      </p:pic>
      <p:pic>
        <p:nvPicPr>
          <p:cNvPr id="1063" name="Imagem 1062" descr="Ícone&#10;&#10;Descrição gerada automaticamente">
            <a:extLst>
              <a:ext uri="{FF2B5EF4-FFF2-40B4-BE49-F238E27FC236}">
                <a16:creationId xmlns:a16="http://schemas.microsoft.com/office/drawing/2014/main" id="{994D9089-FBC5-C903-1816-83DE60C43B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68231" y="4592972"/>
            <a:ext cx="830458" cy="806113"/>
          </a:xfrm>
          <a:prstGeom prst="rect">
            <a:avLst/>
          </a:prstGeom>
        </p:spPr>
      </p:pic>
      <p:pic>
        <p:nvPicPr>
          <p:cNvPr id="1065" name="Imagem 1064" descr="Ícone&#10;&#10;Descrição gerada automaticamente">
            <a:extLst>
              <a:ext uri="{FF2B5EF4-FFF2-40B4-BE49-F238E27FC236}">
                <a16:creationId xmlns:a16="http://schemas.microsoft.com/office/drawing/2014/main" id="{934369C7-9662-5A23-8240-C5D9D997A91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42796" y="4592972"/>
            <a:ext cx="700615" cy="806113"/>
          </a:xfrm>
          <a:prstGeom prst="rect">
            <a:avLst/>
          </a:prstGeom>
        </p:spPr>
      </p:pic>
      <p:pic>
        <p:nvPicPr>
          <p:cNvPr id="1067" name="Imagem 1066" descr="Ícone&#10;&#10;Descrição gerada automaticamente">
            <a:extLst>
              <a:ext uri="{FF2B5EF4-FFF2-40B4-BE49-F238E27FC236}">
                <a16:creationId xmlns:a16="http://schemas.microsoft.com/office/drawing/2014/main" id="{A2DCB454-4573-59B3-7673-C9D95DB3F14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52029" y="4592972"/>
            <a:ext cx="830458" cy="806113"/>
          </a:xfrm>
          <a:prstGeom prst="rect">
            <a:avLst/>
          </a:prstGeom>
        </p:spPr>
      </p:pic>
      <p:pic>
        <p:nvPicPr>
          <p:cNvPr id="1069" name="Imagem 1068" descr="Uma imagem contendo placar, relógio, computador&#10;&#10;Descrição gerada automaticamente">
            <a:extLst>
              <a:ext uri="{FF2B5EF4-FFF2-40B4-BE49-F238E27FC236}">
                <a16:creationId xmlns:a16="http://schemas.microsoft.com/office/drawing/2014/main" id="{4B152001-4CD8-6B87-BD66-B6D4E771947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83256" y="4561864"/>
            <a:ext cx="944071" cy="868329"/>
          </a:xfrm>
          <a:prstGeom prst="rect">
            <a:avLst/>
          </a:prstGeom>
        </p:spPr>
      </p:pic>
      <p:pic>
        <p:nvPicPr>
          <p:cNvPr id="1071" name="Imagem 1070" descr="Uma imagem contendo Ícone&#10;&#10;Descrição gerada automaticamente">
            <a:extLst>
              <a:ext uri="{FF2B5EF4-FFF2-40B4-BE49-F238E27FC236}">
                <a16:creationId xmlns:a16="http://schemas.microsoft.com/office/drawing/2014/main" id="{C686DCCC-9CF3-D8FA-972D-E571EDE8C8E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450660" y="4592972"/>
            <a:ext cx="830458" cy="806113"/>
          </a:xfrm>
          <a:prstGeom prst="rect">
            <a:avLst/>
          </a:prstGeom>
        </p:spPr>
      </p:pic>
      <p:pic>
        <p:nvPicPr>
          <p:cNvPr id="1073" name="Imagem 1072" descr="Placa com fundo preto&#10;&#10;Descrição gerada automaticamente com confiança baixa">
            <a:extLst>
              <a:ext uri="{FF2B5EF4-FFF2-40B4-BE49-F238E27FC236}">
                <a16:creationId xmlns:a16="http://schemas.microsoft.com/office/drawing/2014/main" id="{6A247988-D36B-8B7B-1B38-5B501386E3F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20150" y="4592972"/>
            <a:ext cx="830458" cy="806113"/>
          </a:xfrm>
          <a:prstGeom prst="rect">
            <a:avLst/>
          </a:prstGeom>
        </p:spPr>
      </p:pic>
      <p:pic>
        <p:nvPicPr>
          <p:cNvPr id="1075" name="Imagem 1074" descr="Uma imagem contendo Forma&#10;&#10;Descrição gerada automaticamente">
            <a:extLst>
              <a:ext uri="{FF2B5EF4-FFF2-40B4-BE49-F238E27FC236}">
                <a16:creationId xmlns:a16="http://schemas.microsoft.com/office/drawing/2014/main" id="{738DD07F-A590-925A-3E6E-DDCD14AEE47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91680" y="4592972"/>
            <a:ext cx="835868" cy="806113"/>
          </a:xfrm>
          <a:prstGeom prst="rect">
            <a:avLst/>
          </a:prstGeom>
        </p:spPr>
      </p:pic>
      <p:pic>
        <p:nvPicPr>
          <p:cNvPr id="1077" name="Imagem 1076" descr="Ícone&#10;&#10;Descrição gerada automaticamente">
            <a:extLst>
              <a:ext uri="{FF2B5EF4-FFF2-40B4-BE49-F238E27FC236}">
                <a16:creationId xmlns:a16="http://schemas.microsoft.com/office/drawing/2014/main" id="{E9F04E5A-7540-C4B6-8996-1C8C2426B3F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28899" y="4571332"/>
            <a:ext cx="849395" cy="849394"/>
          </a:xfrm>
          <a:prstGeom prst="rect">
            <a:avLst/>
          </a:prstGeom>
        </p:spPr>
      </p:pic>
      <p:pic>
        <p:nvPicPr>
          <p:cNvPr id="1079" name="Imagem 1078" descr="Ícone&#10;&#10;Descrição gerada automaticamente">
            <a:extLst>
              <a:ext uri="{FF2B5EF4-FFF2-40B4-BE49-F238E27FC236}">
                <a16:creationId xmlns:a16="http://schemas.microsoft.com/office/drawing/2014/main" id="{CB52FF74-AC34-B411-46BB-A843A0E804A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71758" y="3407194"/>
            <a:ext cx="508555" cy="849394"/>
          </a:xfrm>
          <a:prstGeom prst="rect">
            <a:avLst/>
          </a:prstGeom>
        </p:spPr>
      </p:pic>
      <p:pic>
        <p:nvPicPr>
          <p:cNvPr id="1081" name="Imagem 1080" descr="Ícone&#10;&#10;Descrição gerada automaticamente">
            <a:extLst>
              <a:ext uri="{FF2B5EF4-FFF2-40B4-BE49-F238E27FC236}">
                <a16:creationId xmlns:a16="http://schemas.microsoft.com/office/drawing/2014/main" id="{898F82BD-11CB-872D-173E-4CC8D0ED41E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161768" y="3407194"/>
            <a:ext cx="638398" cy="849394"/>
          </a:xfrm>
          <a:prstGeom prst="rect">
            <a:avLst/>
          </a:prstGeom>
        </p:spPr>
      </p:pic>
      <p:pic>
        <p:nvPicPr>
          <p:cNvPr id="1083" name="Imagem 1082" descr="Ícone&#10;&#10;Descrição gerada automaticamente">
            <a:extLst>
              <a:ext uri="{FF2B5EF4-FFF2-40B4-BE49-F238E27FC236}">
                <a16:creationId xmlns:a16="http://schemas.microsoft.com/office/drawing/2014/main" id="{1BEE43EF-43FC-3697-C2BE-3768DA5DA3DE}"/>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932667" y="3409899"/>
            <a:ext cx="857509" cy="843983"/>
          </a:xfrm>
          <a:prstGeom prst="rect">
            <a:avLst/>
          </a:prstGeom>
        </p:spPr>
      </p:pic>
      <p:pic>
        <p:nvPicPr>
          <p:cNvPr id="1085" name="Imagem 1084" descr="Ícone&#10;&#10;Descrição gerada automaticamente">
            <a:extLst>
              <a:ext uri="{FF2B5EF4-FFF2-40B4-BE49-F238E27FC236}">
                <a16:creationId xmlns:a16="http://schemas.microsoft.com/office/drawing/2014/main" id="{6562A11D-F13C-8258-4098-21A60C8DB4F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755821" y="3409899"/>
            <a:ext cx="860214" cy="843983"/>
          </a:xfrm>
          <a:prstGeom prst="rect">
            <a:avLst/>
          </a:prstGeom>
        </p:spPr>
      </p:pic>
      <p:pic>
        <p:nvPicPr>
          <p:cNvPr id="1087" name="Imagem 1086" descr="Ícone&#10;&#10;Descrição gerada automaticamente">
            <a:extLst>
              <a:ext uri="{FF2B5EF4-FFF2-40B4-BE49-F238E27FC236}">
                <a16:creationId xmlns:a16="http://schemas.microsoft.com/office/drawing/2014/main" id="{6173B898-9C88-E4D6-D59B-5B9B330889E2}"/>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01585" y="3416662"/>
            <a:ext cx="838574" cy="830458"/>
          </a:xfrm>
          <a:prstGeom prst="rect">
            <a:avLst/>
          </a:prstGeom>
        </p:spPr>
      </p:pic>
      <p:pic>
        <p:nvPicPr>
          <p:cNvPr id="1089" name="Imagem 1088" descr="Ícone&#10;&#10;Descrição gerada automaticamente com confiança média">
            <a:extLst>
              <a:ext uri="{FF2B5EF4-FFF2-40B4-BE49-F238E27FC236}">
                <a16:creationId xmlns:a16="http://schemas.microsoft.com/office/drawing/2014/main" id="{4A7E35BC-0616-2251-F215-1410D945D63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473407" y="3411252"/>
            <a:ext cx="843984" cy="841279"/>
          </a:xfrm>
          <a:prstGeom prst="rect">
            <a:avLst/>
          </a:prstGeom>
        </p:spPr>
      </p:pic>
      <p:pic>
        <p:nvPicPr>
          <p:cNvPr id="1091" name="Imagem 1090" descr="Ícone&#10;&#10;Descrição gerada automaticamente">
            <a:extLst>
              <a:ext uri="{FF2B5EF4-FFF2-40B4-BE49-F238E27FC236}">
                <a16:creationId xmlns:a16="http://schemas.microsoft.com/office/drawing/2014/main" id="{EB589C78-4880-C750-0293-4D20BA69DA2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516950" y="3408546"/>
            <a:ext cx="716845" cy="846689"/>
          </a:xfrm>
          <a:prstGeom prst="rect">
            <a:avLst/>
          </a:prstGeom>
        </p:spPr>
      </p:pic>
      <p:pic>
        <p:nvPicPr>
          <p:cNvPr id="1093" name="Imagem 1092" descr="Ícone&#10;&#10;Descrição gerada automaticamente">
            <a:extLst>
              <a:ext uri="{FF2B5EF4-FFF2-40B4-BE49-F238E27FC236}">
                <a16:creationId xmlns:a16="http://schemas.microsoft.com/office/drawing/2014/main" id="{1B76BBAA-D796-CCC4-262C-B7C64628FE4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433355" y="3587082"/>
            <a:ext cx="843984" cy="489619"/>
          </a:xfrm>
          <a:prstGeom prst="rect">
            <a:avLst/>
          </a:prstGeom>
        </p:spPr>
      </p:pic>
      <p:pic>
        <p:nvPicPr>
          <p:cNvPr id="1095" name="Imagem 1094" descr="Ícone&#10;&#10;Descrição gerada automaticamente com confiança média">
            <a:extLst>
              <a:ext uri="{FF2B5EF4-FFF2-40B4-BE49-F238E27FC236}">
                <a16:creationId xmlns:a16="http://schemas.microsoft.com/office/drawing/2014/main" id="{44B752CD-BA2D-827E-E06A-588E33057DD0}"/>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383579" y="3409899"/>
            <a:ext cx="800703" cy="843984"/>
          </a:xfrm>
          <a:prstGeom prst="rect">
            <a:avLst/>
          </a:prstGeom>
        </p:spPr>
      </p:pic>
      <p:pic>
        <p:nvPicPr>
          <p:cNvPr id="1097" name="Imagem 1096" descr="Desenho de personagem de desenho animado&#10;&#10;Descrição gerada automaticamente com confiança baixa">
            <a:extLst>
              <a:ext uri="{FF2B5EF4-FFF2-40B4-BE49-F238E27FC236}">
                <a16:creationId xmlns:a16="http://schemas.microsoft.com/office/drawing/2014/main" id="{FE6DA056-8E19-1DE6-C0DF-A1D645265A3F}"/>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242401" y="3409899"/>
            <a:ext cx="843984" cy="843983"/>
          </a:xfrm>
          <a:prstGeom prst="rect">
            <a:avLst/>
          </a:prstGeom>
        </p:spPr>
      </p:pic>
      <p:pic>
        <p:nvPicPr>
          <p:cNvPr id="1099" name="Imagem 1098" descr="Ícone&#10;&#10;Descrição gerada automaticamente">
            <a:extLst>
              <a:ext uri="{FF2B5EF4-FFF2-40B4-BE49-F238E27FC236}">
                <a16:creationId xmlns:a16="http://schemas.microsoft.com/office/drawing/2014/main" id="{F466A2A5-180B-4D66-D6C1-9F1108DF1EB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226283" y="3409899"/>
            <a:ext cx="654628" cy="843983"/>
          </a:xfrm>
          <a:prstGeom prst="rect">
            <a:avLst/>
          </a:prstGeom>
        </p:spPr>
      </p:pic>
      <p:pic>
        <p:nvPicPr>
          <p:cNvPr id="1101" name="Imagem 1100" descr="Forma&#10;&#10;Descrição gerada automaticamente">
            <a:extLst>
              <a:ext uri="{FF2B5EF4-FFF2-40B4-BE49-F238E27FC236}">
                <a16:creationId xmlns:a16="http://schemas.microsoft.com/office/drawing/2014/main" id="{8B41207E-CA49-0587-6826-F8D04FA5DC9F}"/>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0935969" y="2304838"/>
            <a:ext cx="843984" cy="781767"/>
          </a:xfrm>
          <a:prstGeom prst="rect">
            <a:avLst/>
          </a:prstGeom>
        </p:spPr>
      </p:pic>
      <p:pic>
        <p:nvPicPr>
          <p:cNvPr id="1103" name="Imagem 1102" descr="Desenho de uma placa&#10;&#10;Descrição gerada automaticamente com confiança média">
            <a:extLst>
              <a:ext uri="{FF2B5EF4-FFF2-40B4-BE49-F238E27FC236}">
                <a16:creationId xmlns:a16="http://schemas.microsoft.com/office/drawing/2014/main" id="{C9147229-A2D6-1269-33EF-1AB15831C3AB}"/>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9704953" y="2419804"/>
            <a:ext cx="843984" cy="551836"/>
          </a:xfrm>
          <a:prstGeom prst="rect">
            <a:avLst/>
          </a:prstGeom>
        </p:spPr>
      </p:pic>
      <p:pic>
        <p:nvPicPr>
          <p:cNvPr id="1105" name="Imagem 1104" descr="Logotipo&#10;&#10;Descrição gerada automaticamente">
            <a:extLst>
              <a:ext uri="{FF2B5EF4-FFF2-40B4-BE49-F238E27FC236}">
                <a16:creationId xmlns:a16="http://schemas.microsoft.com/office/drawing/2014/main" id="{462BFF3D-41C1-8475-E8A5-F30608E78DA8}"/>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8577107" y="2273730"/>
            <a:ext cx="843984" cy="843983"/>
          </a:xfrm>
          <a:prstGeom prst="rect">
            <a:avLst/>
          </a:prstGeom>
        </p:spPr>
      </p:pic>
      <p:pic>
        <p:nvPicPr>
          <p:cNvPr id="1107" name="Imagem 1106" descr="Ícone&#10;&#10;Descrição gerada automaticamente">
            <a:extLst>
              <a:ext uri="{FF2B5EF4-FFF2-40B4-BE49-F238E27FC236}">
                <a16:creationId xmlns:a16="http://schemas.microsoft.com/office/drawing/2014/main" id="{303D603D-494E-6ADF-5974-4AF3217CFA08}"/>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7449262" y="2358940"/>
            <a:ext cx="843984" cy="673564"/>
          </a:xfrm>
          <a:prstGeom prst="rect">
            <a:avLst/>
          </a:prstGeom>
        </p:spPr>
      </p:pic>
      <p:pic>
        <p:nvPicPr>
          <p:cNvPr id="1109" name="Imagem 1108" descr="Logotipo&#10;&#10;Descrição gerada automaticamente com confiança média">
            <a:extLst>
              <a:ext uri="{FF2B5EF4-FFF2-40B4-BE49-F238E27FC236}">
                <a16:creationId xmlns:a16="http://schemas.microsoft.com/office/drawing/2014/main" id="{DD1B679A-BD4F-F982-DEEB-7745EFA43148}"/>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6440867" y="2272378"/>
            <a:ext cx="825049" cy="846689"/>
          </a:xfrm>
          <a:prstGeom prst="rect">
            <a:avLst/>
          </a:prstGeom>
        </p:spPr>
      </p:pic>
      <p:pic>
        <p:nvPicPr>
          <p:cNvPr id="1111" name="Imagem 1110" descr="Tela preta com letras brancas&#10;&#10;Descrição gerada automaticamente">
            <a:extLst>
              <a:ext uri="{FF2B5EF4-FFF2-40B4-BE49-F238E27FC236}">
                <a16:creationId xmlns:a16="http://schemas.microsoft.com/office/drawing/2014/main" id="{FC281F2C-8C91-2996-3F19-B744394F322A}"/>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5341201" y="2273730"/>
            <a:ext cx="846688" cy="843983"/>
          </a:xfrm>
          <a:prstGeom prst="rect">
            <a:avLst/>
          </a:prstGeom>
        </p:spPr>
      </p:pic>
      <p:pic>
        <p:nvPicPr>
          <p:cNvPr id="1113" name="Imagem 1112" descr="Ícone&#10;&#10;Descrição gerada automaticamente">
            <a:extLst>
              <a:ext uri="{FF2B5EF4-FFF2-40B4-BE49-F238E27FC236}">
                <a16:creationId xmlns:a16="http://schemas.microsoft.com/office/drawing/2014/main" id="{6F9AFCDF-B4AF-B958-974D-3CEECC4E93D7}"/>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263858" y="2275083"/>
            <a:ext cx="843984" cy="841279"/>
          </a:xfrm>
          <a:prstGeom prst="rect">
            <a:avLst/>
          </a:prstGeom>
        </p:spPr>
      </p:pic>
      <p:pic>
        <p:nvPicPr>
          <p:cNvPr id="1115" name="Imagem 1114" descr="Ícone&#10;&#10;Descrição gerada automaticamente">
            <a:extLst>
              <a:ext uri="{FF2B5EF4-FFF2-40B4-BE49-F238E27FC236}">
                <a16:creationId xmlns:a16="http://schemas.microsoft.com/office/drawing/2014/main" id="{34E71DA0-6DBB-EE01-23A1-CE4033E3E4E2}"/>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184282" y="2273730"/>
            <a:ext cx="843984" cy="843983"/>
          </a:xfrm>
          <a:prstGeom prst="rect">
            <a:avLst/>
          </a:prstGeom>
        </p:spPr>
      </p:pic>
      <p:pic>
        <p:nvPicPr>
          <p:cNvPr id="1117" name="Imagem 1116" descr="Uma imagem contendo Ícone&#10;&#10;Descrição gerada automaticamente">
            <a:extLst>
              <a:ext uri="{FF2B5EF4-FFF2-40B4-BE49-F238E27FC236}">
                <a16:creationId xmlns:a16="http://schemas.microsoft.com/office/drawing/2014/main" id="{9E6B23F3-5585-BC74-67E1-33747EEC90FF}"/>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272421" y="2273730"/>
            <a:ext cx="676269" cy="843983"/>
          </a:xfrm>
          <a:prstGeom prst="rect">
            <a:avLst/>
          </a:prstGeom>
        </p:spPr>
      </p:pic>
      <p:pic>
        <p:nvPicPr>
          <p:cNvPr id="1119" name="Imagem 1118" descr="Ícone&#10;&#10;Descrição gerada automaticamente">
            <a:extLst>
              <a:ext uri="{FF2B5EF4-FFF2-40B4-BE49-F238E27FC236}">
                <a16:creationId xmlns:a16="http://schemas.microsoft.com/office/drawing/2014/main" id="{4B003CCE-5DB8-DB9D-9900-508F00687CB0}"/>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275433" y="2273730"/>
            <a:ext cx="760126" cy="843983"/>
          </a:xfrm>
          <a:prstGeom prst="rect">
            <a:avLst/>
          </a:prstGeom>
        </p:spPr>
      </p:pic>
      <p:pic>
        <p:nvPicPr>
          <p:cNvPr id="1121" name="Imagem 1120" descr="Ícone&#10;&#10;Descrição gerada automaticamente">
            <a:extLst>
              <a:ext uri="{FF2B5EF4-FFF2-40B4-BE49-F238E27FC236}">
                <a16:creationId xmlns:a16="http://schemas.microsoft.com/office/drawing/2014/main" id="{500349D9-8E10-2DD3-652C-975F2105F45B}"/>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73534" y="2273730"/>
            <a:ext cx="760126" cy="843983"/>
          </a:xfrm>
          <a:prstGeom prst="rect">
            <a:avLst/>
          </a:prstGeom>
        </p:spPr>
      </p:pic>
      <p:pic>
        <p:nvPicPr>
          <p:cNvPr id="1123" name="Imagem 1122" descr="Forma&#10;&#10;Descrição gerada automaticamente com confiança média">
            <a:extLst>
              <a:ext uri="{FF2B5EF4-FFF2-40B4-BE49-F238E27FC236}">
                <a16:creationId xmlns:a16="http://schemas.microsoft.com/office/drawing/2014/main" id="{318C4B51-5221-2485-A870-B8416D884BCC}"/>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1020675" y="1187415"/>
            <a:ext cx="752011" cy="835868"/>
          </a:xfrm>
          <a:prstGeom prst="rect">
            <a:avLst/>
          </a:prstGeom>
        </p:spPr>
      </p:pic>
      <p:pic>
        <p:nvPicPr>
          <p:cNvPr id="1125" name="Imagem 1124" descr="Ícone&#10;&#10;Descrição gerada automaticamente">
            <a:extLst>
              <a:ext uri="{FF2B5EF4-FFF2-40B4-BE49-F238E27FC236}">
                <a16:creationId xmlns:a16="http://schemas.microsoft.com/office/drawing/2014/main" id="{A52E0686-20A7-C62A-A262-A788EAEAD3EF}"/>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9965119" y="1183358"/>
            <a:ext cx="760126" cy="843983"/>
          </a:xfrm>
          <a:prstGeom prst="rect">
            <a:avLst/>
          </a:prstGeom>
        </p:spPr>
      </p:pic>
      <p:pic>
        <p:nvPicPr>
          <p:cNvPr id="1127" name="Imagem 1126" descr="Ícone&#10;&#10;Descrição gerada automaticamente">
            <a:extLst>
              <a:ext uri="{FF2B5EF4-FFF2-40B4-BE49-F238E27FC236}">
                <a16:creationId xmlns:a16="http://schemas.microsoft.com/office/drawing/2014/main" id="{FDC90702-1801-BE47-0A28-859B7C177D9A}"/>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8825705" y="1182005"/>
            <a:ext cx="843984" cy="846689"/>
          </a:xfrm>
          <a:prstGeom prst="rect">
            <a:avLst/>
          </a:prstGeom>
        </p:spPr>
      </p:pic>
      <p:pic>
        <p:nvPicPr>
          <p:cNvPr id="1129" name="Imagem 1128" descr="Ícone&#10;&#10;Descrição gerada automaticamente">
            <a:extLst>
              <a:ext uri="{FF2B5EF4-FFF2-40B4-BE49-F238E27FC236}">
                <a16:creationId xmlns:a16="http://schemas.microsoft.com/office/drawing/2014/main" id="{C738C1CA-4ECA-4255-36C1-601E72A43153}"/>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7783699" y="1183358"/>
            <a:ext cx="843984" cy="843983"/>
          </a:xfrm>
          <a:prstGeom prst="rect">
            <a:avLst/>
          </a:prstGeom>
        </p:spPr>
      </p:pic>
      <p:pic>
        <p:nvPicPr>
          <p:cNvPr id="1131" name="Imagem 1130" descr="Ícone&#10;&#10;Descrição gerada automaticamente">
            <a:extLst>
              <a:ext uri="{FF2B5EF4-FFF2-40B4-BE49-F238E27FC236}">
                <a16:creationId xmlns:a16="http://schemas.microsoft.com/office/drawing/2014/main" id="{B453EE04-4ADB-1063-9B50-E470B5523751}"/>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6746775" y="1182005"/>
            <a:ext cx="803408" cy="846689"/>
          </a:xfrm>
          <a:prstGeom prst="rect">
            <a:avLst/>
          </a:prstGeom>
        </p:spPr>
      </p:pic>
      <p:pic>
        <p:nvPicPr>
          <p:cNvPr id="1133" name="Imagem 1132" descr="Ícone&#10;&#10;Descrição gerada automaticamente">
            <a:extLst>
              <a:ext uri="{FF2B5EF4-FFF2-40B4-BE49-F238E27FC236}">
                <a16:creationId xmlns:a16="http://schemas.microsoft.com/office/drawing/2014/main" id="{0A6F2871-937F-00C1-568A-3093DE5CB09B}"/>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5672656" y="1182005"/>
            <a:ext cx="846689" cy="846689"/>
          </a:xfrm>
          <a:prstGeom prst="rect">
            <a:avLst/>
          </a:prstGeom>
        </p:spPr>
      </p:pic>
      <p:pic>
        <p:nvPicPr>
          <p:cNvPr id="1135" name="Imagem 1134" descr="Ícone&#10;&#10;Descrição gerada automaticamente">
            <a:extLst>
              <a:ext uri="{FF2B5EF4-FFF2-40B4-BE49-F238E27FC236}">
                <a16:creationId xmlns:a16="http://schemas.microsoft.com/office/drawing/2014/main" id="{3886A29F-0133-99BD-3725-43307EAABB9F}"/>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4524778" y="1183358"/>
            <a:ext cx="843984" cy="843983"/>
          </a:xfrm>
          <a:prstGeom prst="rect">
            <a:avLst/>
          </a:prstGeom>
        </p:spPr>
      </p:pic>
      <p:pic>
        <p:nvPicPr>
          <p:cNvPr id="1137" name="Imagem 1136" descr="Ícone&#10;&#10;Descrição gerada automaticamente">
            <a:extLst>
              <a:ext uri="{FF2B5EF4-FFF2-40B4-BE49-F238E27FC236}">
                <a16:creationId xmlns:a16="http://schemas.microsoft.com/office/drawing/2014/main" id="{C18388CD-F12C-8EFA-8AFD-FDE941DAB802}"/>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3433355" y="1183358"/>
            <a:ext cx="843984" cy="843983"/>
          </a:xfrm>
          <a:prstGeom prst="rect">
            <a:avLst/>
          </a:prstGeom>
        </p:spPr>
      </p:pic>
      <p:pic>
        <p:nvPicPr>
          <p:cNvPr id="1139" name="Imagem 1138" descr="Ícone&#10;&#10;Descrição gerada automaticamente">
            <a:extLst>
              <a:ext uri="{FF2B5EF4-FFF2-40B4-BE49-F238E27FC236}">
                <a16:creationId xmlns:a16="http://schemas.microsoft.com/office/drawing/2014/main" id="{C4D91520-CF04-2089-7ECF-6D32E4E90A69}"/>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2311748" y="1180653"/>
            <a:ext cx="846689" cy="849394"/>
          </a:xfrm>
          <a:prstGeom prst="rect">
            <a:avLst/>
          </a:prstGeom>
        </p:spPr>
      </p:pic>
      <p:pic>
        <p:nvPicPr>
          <p:cNvPr id="1141" name="Imagem 1140" descr="Placa vermelha com letras brancas em fundo preto&#10;&#10;Descrição gerada automaticamente com confiança média">
            <a:extLst>
              <a:ext uri="{FF2B5EF4-FFF2-40B4-BE49-F238E27FC236}">
                <a16:creationId xmlns:a16="http://schemas.microsoft.com/office/drawing/2014/main" id="{1C9B1161-E1ED-3A14-A4BC-9C9EC4F612A8}"/>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192845" y="1183358"/>
            <a:ext cx="843984" cy="843983"/>
          </a:xfrm>
          <a:prstGeom prst="rect">
            <a:avLst/>
          </a:prstGeom>
        </p:spPr>
      </p:pic>
      <p:pic>
        <p:nvPicPr>
          <p:cNvPr id="1143" name="Imagem 1142" descr="Tela de computador com fundo azul&#10;&#10;Descrição gerada automaticamente">
            <a:extLst>
              <a:ext uri="{FF2B5EF4-FFF2-40B4-BE49-F238E27FC236}">
                <a16:creationId xmlns:a16="http://schemas.microsoft.com/office/drawing/2014/main" id="{755B6F9F-D62C-3191-1348-D548D2569527}"/>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404818" y="1203646"/>
            <a:ext cx="297558" cy="803408"/>
          </a:xfrm>
          <a:prstGeom prst="rect">
            <a:avLst/>
          </a:prstGeom>
        </p:spPr>
      </p:pic>
      <p:pic>
        <p:nvPicPr>
          <p:cNvPr id="1145" name="Imagem 1144" descr="Uma imagem contendo objeto, placar, relógio&#10;&#10;Descrição gerada automaticamente">
            <a:extLst>
              <a:ext uri="{FF2B5EF4-FFF2-40B4-BE49-F238E27FC236}">
                <a16:creationId xmlns:a16="http://schemas.microsoft.com/office/drawing/2014/main" id="{457717D2-BDDB-4357-7C43-65636F353FB8}"/>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0999155" y="138132"/>
            <a:ext cx="843984" cy="841279"/>
          </a:xfrm>
          <a:prstGeom prst="rect">
            <a:avLst/>
          </a:prstGeom>
        </p:spPr>
      </p:pic>
      <p:pic>
        <p:nvPicPr>
          <p:cNvPr id="1147" name="Imagem 1146" descr="Ícone&#10;&#10;Descrição gerada automaticamente">
            <a:extLst>
              <a:ext uri="{FF2B5EF4-FFF2-40B4-BE49-F238E27FC236}">
                <a16:creationId xmlns:a16="http://schemas.microsoft.com/office/drawing/2014/main" id="{34E58F0F-54A6-8B73-AE11-7BB05B70A5DF}"/>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9958888" y="305847"/>
            <a:ext cx="841278" cy="505849"/>
          </a:xfrm>
          <a:prstGeom prst="rect">
            <a:avLst/>
          </a:prstGeom>
        </p:spPr>
      </p:pic>
      <p:pic>
        <p:nvPicPr>
          <p:cNvPr id="1149" name="Imagem 1148" descr="Ícone&#10;&#10;Descrição gerada automaticamente">
            <a:extLst>
              <a:ext uri="{FF2B5EF4-FFF2-40B4-BE49-F238E27FC236}">
                <a16:creationId xmlns:a16="http://schemas.microsoft.com/office/drawing/2014/main" id="{9F518A34-6276-0B61-A376-2A42B98507FC}"/>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8837477" y="284207"/>
            <a:ext cx="841278" cy="549130"/>
          </a:xfrm>
          <a:prstGeom prst="rect">
            <a:avLst/>
          </a:prstGeom>
        </p:spPr>
      </p:pic>
      <p:pic>
        <p:nvPicPr>
          <p:cNvPr id="1151" name="Imagem 1150" descr="Ícone&#10;&#10;Descrição gerada automaticamente">
            <a:extLst>
              <a:ext uri="{FF2B5EF4-FFF2-40B4-BE49-F238E27FC236}">
                <a16:creationId xmlns:a16="http://schemas.microsoft.com/office/drawing/2014/main" id="{B31E3F1E-DB94-9EB6-AF4B-E3F28260E8F8}"/>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7740766" y="136780"/>
            <a:ext cx="838574" cy="843983"/>
          </a:xfrm>
          <a:prstGeom prst="rect">
            <a:avLst/>
          </a:prstGeom>
        </p:spPr>
      </p:pic>
      <p:pic>
        <p:nvPicPr>
          <p:cNvPr id="1153" name="Imagem 1152" descr="Ícone&#10;&#10;Descrição gerada automaticamente">
            <a:extLst>
              <a:ext uri="{FF2B5EF4-FFF2-40B4-BE49-F238E27FC236}">
                <a16:creationId xmlns:a16="http://schemas.microsoft.com/office/drawing/2014/main" id="{4799851D-087D-996B-D44A-A8EC44F0E132}"/>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6682487" y="153010"/>
            <a:ext cx="765537" cy="811523"/>
          </a:xfrm>
          <a:prstGeom prst="rect">
            <a:avLst/>
          </a:prstGeom>
        </p:spPr>
      </p:pic>
      <p:pic>
        <p:nvPicPr>
          <p:cNvPr id="1155" name="Imagem 1154" descr="Ícone&#10;&#10;Descrição gerada automaticamente">
            <a:extLst>
              <a:ext uri="{FF2B5EF4-FFF2-40B4-BE49-F238E27FC236}">
                <a16:creationId xmlns:a16="http://schemas.microsoft.com/office/drawing/2014/main" id="{97323C46-005E-7759-5853-89D17DDA6458}"/>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5633261" y="221990"/>
            <a:ext cx="843984" cy="673564"/>
          </a:xfrm>
          <a:prstGeom prst="rect">
            <a:avLst/>
          </a:prstGeom>
        </p:spPr>
      </p:pic>
      <p:pic>
        <p:nvPicPr>
          <p:cNvPr id="1157" name="Imagem 1156" descr="Ícone&#10;&#10;Descrição gerada automaticamente">
            <a:extLst>
              <a:ext uri="{FF2B5EF4-FFF2-40B4-BE49-F238E27FC236}">
                <a16:creationId xmlns:a16="http://schemas.microsoft.com/office/drawing/2014/main" id="{702DB028-C95E-98D7-3C25-135DEE52AF42}"/>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4536550" y="136780"/>
            <a:ext cx="841278" cy="843983"/>
          </a:xfrm>
          <a:prstGeom prst="rect">
            <a:avLst/>
          </a:prstGeom>
        </p:spPr>
      </p:pic>
      <p:pic>
        <p:nvPicPr>
          <p:cNvPr id="1159" name="Imagem 1158" descr="Desenho de uma placa&#10;&#10;Descrição gerada automaticamente com confiança média">
            <a:extLst>
              <a:ext uri="{FF2B5EF4-FFF2-40B4-BE49-F238E27FC236}">
                <a16:creationId xmlns:a16="http://schemas.microsoft.com/office/drawing/2014/main" id="{03CFA8CC-01FE-F41B-9F92-01E5B2E6F0B7}"/>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3437134" y="136780"/>
            <a:ext cx="843984" cy="843983"/>
          </a:xfrm>
          <a:prstGeom prst="rect">
            <a:avLst/>
          </a:prstGeom>
        </p:spPr>
      </p:pic>
      <p:pic>
        <p:nvPicPr>
          <p:cNvPr id="1161" name="Imagem 1160" descr="Uma imagem contendo relógio, placar&#10;&#10;Descrição gerada automaticamente">
            <a:extLst>
              <a:ext uri="{FF2B5EF4-FFF2-40B4-BE49-F238E27FC236}">
                <a16:creationId xmlns:a16="http://schemas.microsoft.com/office/drawing/2014/main" id="{D7D219ED-B2E0-2A45-939A-038839F485F7}"/>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2313018" y="135427"/>
            <a:ext cx="846689" cy="846689"/>
          </a:xfrm>
          <a:prstGeom prst="rect">
            <a:avLst/>
          </a:prstGeom>
        </p:spPr>
      </p:pic>
      <p:pic>
        <p:nvPicPr>
          <p:cNvPr id="1163" name="Imagem 1162" descr="Ícone&#10;&#10;Descrição gerada automaticamente">
            <a:extLst>
              <a:ext uri="{FF2B5EF4-FFF2-40B4-BE49-F238E27FC236}">
                <a16:creationId xmlns:a16="http://schemas.microsoft.com/office/drawing/2014/main" id="{3245D1AF-E33D-7D26-1EC9-A90583992517}"/>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1192845" y="178708"/>
            <a:ext cx="843984" cy="760127"/>
          </a:xfrm>
          <a:prstGeom prst="rect">
            <a:avLst/>
          </a:prstGeom>
        </p:spPr>
      </p:pic>
      <p:pic>
        <p:nvPicPr>
          <p:cNvPr id="1165" name="Imagem 1164" descr="Desenho de uma placa&#10;&#10;Descrição gerada automaticamente com confiança média">
            <a:extLst>
              <a:ext uri="{FF2B5EF4-FFF2-40B4-BE49-F238E27FC236}">
                <a16:creationId xmlns:a16="http://schemas.microsoft.com/office/drawing/2014/main" id="{8707EC1A-DC2A-3FF3-3131-16CF735652E4}"/>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173534" y="136780"/>
            <a:ext cx="760126" cy="843983"/>
          </a:xfrm>
          <a:prstGeom prst="rect">
            <a:avLst/>
          </a:prstGeom>
        </p:spPr>
      </p:pic>
    </p:spTree>
    <p:extLst>
      <p:ext uri="{BB962C8B-B14F-4D97-AF65-F5344CB8AC3E}">
        <p14:creationId xmlns:p14="http://schemas.microsoft.com/office/powerpoint/2010/main" val="240885437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 name="Imagem 910" descr="Ícone&#10;&#10;Descrição gerada automaticamente">
            <a:extLst>
              <a:ext uri="{FF2B5EF4-FFF2-40B4-BE49-F238E27FC236}">
                <a16:creationId xmlns:a16="http://schemas.microsoft.com/office/drawing/2014/main" id="{BF662E10-3B97-4494-FDC0-7A8466FB42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009" y="5761933"/>
            <a:ext cx="843984" cy="944071"/>
          </a:xfrm>
          <a:prstGeom prst="rect">
            <a:avLst/>
          </a:prstGeom>
        </p:spPr>
      </p:pic>
      <p:pic>
        <p:nvPicPr>
          <p:cNvPr id="913" name="Imagem 912" descr="Ícone&#10;&#10;Descrição gerada automaticamente">
            <a:extLst>
              <a:ext uri="{FF2B5EF4-FFF2-40B4-BE49-F238E27FC236}">
                <a16:creationId xmlns:a16="http://schemas.microsoft.com/office/drawing/2014/main" id="{14AA1DA2-317F-0D79-CE2F-977C8D50C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5455" y="5811977"/>
            <a:ext cx="760126" cy="843983"/>
          </a:xfrm>
          <a:prstGeom prst="rect">
            <a:avLst/>
          </a:prstGeom>
        </p:spPr>
      </p:pic>
      <p:pic>
        <p:nvPicPr>
          <p:cNvPr id="915" name="Imagem 914" descr="Ícone&#10;&#10;Descrição gerada automaticamente">
            <a:extLst>
              <a:ext uri="{FF2B5EF4-FFF2-40B4-BE49-F238E27FC236}">
                <a16:creationId xmlns:a16="http://schemas.microsoft.com/office/drawing/2014/main" id="{9DE846A3-2E40-4ABA-E46B-424588361C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9246" y="5811977"/>
            <a:ext cx="338135" cy="843984"/>
          </a:xfrm>
          <a:prstGeom prst="rect">
            <a:avLst/>
          </a:prstGeom>
        </p:spPr>
      </p:pic>
      <p:pic>
        <p:nvPicPr>
          <p:cNvPr id="917" name="Imagem 916" descr="Desenho de personagem de desenho animado&#10;&#10;Descrição gerada automaticamente">
            <a:extLst>
              <a:ext uri="{FF2B5EF4-FFF2-40B4-BE49-F238E27FC236}">
                <a16:creationId xmlns:a16="http://schemas.microsoft.com/office/drawing/2014/main" id="{E7C72645-8C11-A0F1-81E3-2987EB581E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9170" y="5821445"/>
            <a:ext cx="822343" cy="825048"/>
          </a:xfrm>
          <a:prstGeom prst="rect">
            <a:avLst/>
          </a:prstGeom>
        </p:spPr>
      </p:pic>
      <p:pic>
        <p:nvPicPr>
          <p:cNvPr id="919" name="Imagem 918" descr="Ícone&#10;&#10;Descrição gerada automaticamente">
            <a:extLst>
              <a:ext uri="{FF2B5EF4-FFF2-40B4-BE49-F238E27FC236}">
                <a16:creationId xmlns:a16="http://schemas.microsoft.com/office/drawing/2014/main" id="{319B59B2-33D4-A3D4-D93C-512DA70635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7453" y="5810624"/>
            <a:ext cx="843984" cy="846689"/>
          </a:xfrm>
          <a:prstGeom prst="rect">
            <a:avLst/>
          </a:prstGeom>
        </p:spPr>
      </p:pic>
      <p:pic>
        <p:nvPicPr>
          <p:cNvPr id="921" name="Imagem 920" descr="Ícone&#10;&#10;Descrição gerada automaticamente">
            <a:extLst>
              <a:ext uri="{FF2B5EF4-FFF2-40B4-BE49-F238E27FC236}">
                <a16:creationId xmlns:a16="http://schemas.microsoft.com/office/drawing/2014/main" id="{1690D497-01D1-03CA-90AD-4136617506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46298" y="5811977"/>
            <a:ext cx="424697" cy="843983"/>
          </a:xfrm>
          <a:prstGeom prst="rect">
            <a:avLst/>
          </a:prstGeom>
        </p:spPr>
      </p:pic>
      <p:pic>
        <p:nvPicPr>
          <p:cNvPr id="923" name="Imagem 922" descr="Ícone&#10;&#10;Descrição gerada automaticamente">
            <a:extLst>
              <a:ext uri="{FF2B5EF4-FFF2-40B4-BE49-F238E27FC236}">
                <a16:creationId xmlns:a16="http://schemas.microsoft.com/office/drawing/2014/main" id="{F0E1F72A-6F49-B344-7DE8-72CBBF9046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624" y="5811977"/>
            <a:ext cx="843984" cy="843983"/>
          </a:xfrm>
          <a:prstGeom prst="rect">
            <a:avLst/>
          </a:prstGeom>
        </p:spPr>
      </p:pic>
      <p:pic>
        <p:nvPicPr>
          <p:cNvPr id="925" name="Imagem 924" descr="Ícone&#10;&#10;Descrição gerada automaticamente">
            <a:extLst>
              <a:ext uri="{FF2B5EF4-FFF2-40B4-BE49-F238E27FC236}">
                <a16:creationId xmlns:a16="http://schemas.microsoft.com/office/drawing/2014/main" id="{6A0FC83D-A4C4-E95C-BC1E-60E2F820BB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24514" y="4673688"/>
            <a:ext cx="857509" cy="843983"/>
          </a:xfrm>
          <a:prstGeom prst="rect">
            <a:avLst/>
          </a:prstGeom>
        </p:spPr>
      </p:pic>
      <p:pic>
        <p:nvPicPr>
          <p:cNvPr id="927" name="Imagem 926" descr="Uma imagem contendo Texto&#10;&#10;Descrição gerada automaticamente">
            <a:extLst>
              <a:ext uri="{FF2B5EF4-FFF2-40B4-BE49-F238E27FC236}">
                <a16:creationId xmlns:a16="http://schemas.microsoft.com/office/drawing/2014/main" id="{D8269734-3ABD-519D-08C7-26F4D1FEFC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69610" y="4643933"/>
            <a:ext cx="768241" cy="903495"/>
          </a:xfrm>
          <a:prstGeom prst="rect">
            <a:avLst/>
          </a:prstGeom>
        </p:spPr>
      </p:pic>
      <p:pic>
        <p:nvPicPr>
          <p:cNvPr id="929" name="Imagem 928" descr="Ícone&#10;&#10;Descrição gerada automaticamente">
            <a:extLst>
              <a:ext uri="{FF2B5EF4-FFF2-40B4-BE49-F238E27FC236}">
                <a16:creationId xmlns:a16="http://schemas.microsoft.com/office/drawing/2014/main" id="{16C4FE9D-A69B-C2B9-6C0E-2E7912AF6F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27395" y="4608766"/>
            <a:ext cx="876444" cy="973827"/>
          </a:xfrm>
          <a:prstGeom prst="rect">
            <a:avLst/>
          </a:prstGeom>
        </p:spPr>
      </p:pic>
      <p:pic>
        <p:nvPicPr>
          <p:cNvPr id="931" name="Imagem 930" descr="Ícone&#10;&#10;Descrição gerada automaticamente">
            <a:extLst>
              <a:ext uri="{FF2B5EF4-FFF2-40B4-BE49-F238E27FC236}">
                <a16:creationId xmlns:a16="http://schemas.microsoft.com/office/drawing/2014/main" id="{25BC562F-6210-4C58-158E-AEB05289A5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81189" y="4618234"/>
            <a:ext cx="900790" cy="954892"/>
          </a:xfrm>
          <a:prstGeom prst="rect">
            <a:avLst/>
          </a:prstGeom>
        </p:spPr>
      </p:pic>
      <p:pic>
        <p:nvPicPr>
          <p:cNvPr id="933" name="Imagem 932" descr="Ícone&#10;&#10;Descrição gerada automaticamente">
            <a:extLst>
              <a:ext uri="{FF2B5EF4-FFF2-40B4-BE49-F238E27FC236}">
                <a16:creationId xmlns:a16="http://schemas.microsoft.com/office/drawing/2014/main" id="{99022EB1-98EB-58F6-8F9B-96ABC25649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061183" y="4618234"/>
            <a:ext cx="949482" cy="954892"/>
          </a:xfrm>
          <a:prstGeom prst="rect">
            <a:avLst/>
          </a:prstGeom>
        </p:spPr>
      </p:pic>
      <p:pic>
        <p:nvPicPr>
          <p:cNvPr id="935" name="Imagem 934" descr="Ícone&#10;&#10;Descrição gerada automaticamente">
            <a:extLst>
              <a:ext uri="{FF2B5EF4-FFF2-40B4-BE49-F238E27FC236}">
                <a16:creationId xmlns:a16="http://schemas.microsoft.com/office/drawing/2014/main" id="{8BE3F55E-F9A0-17D9-96AB-6441A3312E5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54986" y="4619586"/>
            <a:ext cx="857510" cy="952187"/>
          </a:xfrm>
          <a:prstGeom prst="rect">
            <a:avLst/>
          </a:prstGeom>
        </p:spPr>
      </p:pic>
      <p:pic>
        <p:nvPicPr>
          <p:cNvPr id="937" name="Imagem 936" descr="Ícone&#10;&#10;Descrição gerada automaticamente">
            <a:extLst>
              <a:ext uri="{FF2B5EF4-FFF2-40B4-BE49-F238E27FC236}">
                <a16:creationId xmlns:a16="http://schemas.microsoft.com/office/drawing/2014/main" id="{24A53AAA-0EAD-6C5D-75DE-8815F1469B4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19448" y="4591184"/>
            <a:ext cx="1008993" cy="1008992"/>
          </a:xfrm>
          <a:prstGeom prst="rect">
            <a:avLst/>
          </a:prstGeom>
        </p:spPr>
      </p:pic>
      <p:pic>
        <p:nvPicPr>
          <p:cNvPr id="939" name="Imagem 938" descr="Ícone&#10;&#10;Descrição gerada automaticamente">
            <a:extLst>
              <a:ext uri="{FF2B5EF4-FFF2-40B4-BE49-F238E27FC236}">
                <a16:creationId xmlns:a16="http://schemas.microsoft.com/office/drawing/2014/main" id="{F3E34B0A-6BE3-437F-ACEB-B59A05A0EF2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80036" y="4591183"/>
            <a:ext cx="906201" cy="1008993"/>
          </a:xfrm>
          <a:prstGeom prst="rect">
            <a:avLst/>
          </a:prstGeom>
        </p:spPr>
      </p:pic>
      <p:pic>
        <p:nvPicPr>
          <p:cNvPr id="941" name="Imagem 940" descr="Ícone&#10;&#10;Descrição gerada automaticamente">
            <a:extLst>
              <a:ext uri="{FF2B5EF4-FFF2-40B4-BE49-F238E27FC236}">
                <a16:creationId xmlns:a16="http://schemas.microsoft.com/office/drawing/2014/main" id="{EA769B90-9D44-54FE-154C-C6B1E475BF9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85346" y="4693976"/>
            <a:ext cx="803408" cy="803408"/>
          </a:xfrm>
          <a:prstGeom prst="rect">
            <a:avLst/>
          </a:prstGeom>
        </p:spPr>
      </p:pic>
      <p:pic>
        <p:nvPicPr>
          <p:cNvPr id="943" name="Imagem 942" descr="Logotipo&#10;&#10;Descrição gerada automaticamente">
            <a:extLst>
              <a:ext uri="{FF2B5EF4-FFF2-40B4-BE49-F238E27FC236}">
                <a16:creationId xmlns:a16="http://schemas.microsoft.com/office/drawing/2014/main" id="{4A34673F-9C1D-24CA-856B-CFFA0F4AE33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76079" y="4718322"/>
            <a:ext cx="843984" cy="754716"/>
          </a:xfrm>
          <a:prstGeom prst="rect">
            <a:avLst/>
          </a:prstGeom>
        </p:spPr>
      </p:pic>
      <p:pic>
        <p:nvPicPr>
          <p:cNvPr id="945" name="Imagem 944" descr="Ícone&#10;&#10;Descrição gerada automaticamente">
            <a:extLst>
              <a:ext uri="{FF2B5EF4-FFF2-40B4-BE49-F238E27FC236}">
                <a16:creationId xmlns:a16="http://schemas.microsoft.com/office/drawing/2014/main" id="{87E757A5-A8B7-C80D-9046-B68E28E8555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130382" y="3529072"/>
            <a:ext cx="846688" cy="843983"/>
          </a:xfrm>
          <a:prstGeom prst="rect">
            <a:avLst/>
          </a:prstGeom>
        </p:spPr>
      </p:pic>
      <p:pic>
        <p:nvPicPr>
          <p:cNvPr id="947" name="Imagem 946" descr="Ícone&#10;&#10;Descrição gerada automaticamente">
            <a:extLst>
              <a:ext uri="{FF2B5EF4-FFF2-40B4-BE49-F238E27FC236}">
                <a16:creationId xmlns:a16="http://schemas.microsoft.com/office/drawing/2014/main" id="{15927376-4C40-5585-1B35-8A741B21E26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069963" y="3527719"/>
            <a:ext cx="843984" cy="846689"/>
          </a:xfrm>
          <a:prstGeom prst="rect">
            <a:avLst/>
          </a:prstGeom>
        </p:spPr>
      </p:pic>
      <p:pic>
        <p:nvPicPr>
          <p:cNvPr id="949" name="Imagem 948" descr="Desenho de personagem&#10;&#10;Descrição gerada automaticamente com confiança baixa">
            <a:extLst>
              <a:ext uri="{FF2B5EF4-FFF2-40B4-BE49-F238E27FC236}">
                <a16:creationId xmlns:a16="http://schemas.microsoft.com/office/drawing/2014/main" id="{01409961-9799-47FA-BF9E-A56B49E0C90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20413" y="3529072"/>
            <a:ext cx="676269" cy="843983"/>
          </a:xfrm>
          <a:prstGeom prst="rect">
            <a:avLst/>
          </a:prstGeom>
        </p:spPr>
      </p:pic>
      <p:pic>
        <p:nvPicPr>
          <p:cNvPr id="951" name="Imagem 950" descr="Ícone&#10;&#10;Descrição gerada automaticamente">
            <a:extLst>
              <a:ext uri="{FF2B5EF4-FFF2-40B4-BE49-F238E27FC236}">
                <a16:creationId xmlns:a16="http://schemas.microsoft.com/office/drawing/2014/main" id="{CFD1FE81-E84C-B06D-1AB7-7B42A7CF76D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60867" y="3529072"/>
            <a:ext cx="843984" cy="843983"/>
          </a:xfrm>
          <a:prstGeom prst="rect">
            <a:avLst/>
          </a:prstGeom>
        </p:spPr>
      </p:pic>
      <p:pic>
        <p:nvPicPr>
          <p:cNvPr id="953" name="Imagem 952" descr="Ícone&#10;&#10;Descrição gerada automaticamente">
            <a:extLst>
              <a:ext uri="{FF2B5EF4-FFF2-40B4-BE49-F238E27FC236}">
                <a16:creationId xmlns:a16="http://schemas.microsoft.com/office/drawing/2014/main" id="{4F47641D-0764-1C62-106F-796C723D8B4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313306" y="3529072"/>
            <a:ext cx="676269" cy="843983"/>
          </a:xfrm>
          <a:prstGeom prst="rect">
            <a:avLst/>
          </a:prstGeom>
        </p:spPr>
      </p:pic>
      <p:pic>
        <p:nvPicPr>
          <p:cNvPr id="955" name="Imagem 954" descr="Forma, Círculo&#10;&#10;Descrição gerada automaticamente">
            <a:extLst>
              <a:ext uri="{FF2B5EF4-FFF2-40B4-BE49-F238E27FC236}">
                <a16:creationId xmlns:a16="http://schemas.microsoft.com/office/drawing/2014/main" id="{CB110A00-1B3C-5DC7-49A7-662A67998A7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357014" y="3529072"/>
            <a:ext cx="757421" cy="843983"/>
          </a:xfrm>
          <a:prstGeom prst="rect">
            <a:avLst/>
          </a:prstGeom>
        </p:spPr>
      </p:pic>
      <p:pic>
        <p:nvPicPr>
          <p:cNvPr id="957" name="Imagem 956" descr="Tela de computador com fundo azul&#10;&#10;Descrição gerada automaticamente">
            <a:extLst>
              <a:ext uri="{FF2B5EF4-FFF2-40B4-BE49-F238E27FC236}">
                <a16:creationId xmlns:a16="http://schemas.microsoft.com/office/drawing/2014/main" id="{F14BB849-4DD8-5B9D-1A6B-C65F4CD0730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692944" y="3529072"/>
            <a:ext cx="403057" cy="843984"/>
          </a:xfrm>
          <a:prstGeom prst="rect">
            <a:avLst/>
          </a:prstGeom>
        </p:spPr>
      </p:pic>
      <p:pic>
        <p:nvPicPr>
          <p:cNvPr id="959" name="Imagem 958" descr="Uma imagem contendo placa, comida&#10;&#10;Descrição gerada automaticamente">
            <a:extLst>
              <a:ext uri="{FF2B5EF4-FFF2-40B4-BE49-F238E27FC236}">
                <a16:creationId xmlns:a16="http://schemas.microsoft.com/office/drawing/2014/main" id="{7453AA3E-4C1F-75EE-FD40-D33C6658C57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710177" y="3529072"/>
            <a:ext cx="673565" cy="843984"/>
          </a:xfrm>
          <a:prstGeom prst="rect">
            <a:avLst/>
          </a:prstGeom>
        </p:spPr>
      </p:pic>
      <p:pic>
        <p:nvPicPr>
          <p:cNvPr id="961" name="Imagem 960" descr="Ícone&#10;&#10;Descrição gerada automaticamente">
            <a:extLst>
              <a:ext uri="{FF2B5EF4-FFF2-40B4-BE49-F238E27FC236}">
                <a16:creationId xmlns:a16="http://schemas.microsoft.com/office/drawing/2014/main" id="{D5587609-3848-5B77-A802-714C067DBB8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619448" y="3529072"/>
            <a:ext cx="843984" cy="843983"/>
          </a:xfrm>
          <a:prstGeom prst="rect">
            <a:avLst/>
          </a:prstGeom>
        </p:spPr>
      </p:pic>
      <p:pic>
        <p:nvPicPr>
          <p:cNvPr id="963" name="Imagem 962" descr="Ícone&#10;&#10;Descrição gerada automaticamente">
            <a:extLst>
              <a:ext uri="{FF2B5EF4-FFF2-40B4-BE49-F238E27FC236}">
                <a16:creationId xmlns:a16="http://schemas.microsoft.com/office/drawing/2014/main" id="{544C4747-6A1F-FBC9-68CE-6531CBC71D1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542253" y="3525015"/>
            <a:ext cx="843984" cy="852099"/>
          </a:xfrm>
          <a:prstGeom prst="rect">
            <a:avLst/>
          </a:prstGeom>
        </p:spPr>
      </p:pic>
      <p:pic>
        <p:nvPicPr>
          <p:cNvPr id="965" name="Imagem 964" descr="Ícone&#10;&#10;Descrição gerada automaticamente">
            <a:extLst>
              <a:ext uri="{FF2B5EF4-FFF2-40B4-BE49-F238E27FC236}">
                <a16:creationId xmlns:a16="http://schemas.microsoft.com/office/drawing/2014/main" id="{7655A717-080E-1AC4-5F05-168D62A8890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465058" y="3527719"/>
            <a:ext cx="843984" cy="846689"/>
          </a:xfrm>
          <a:prstGeom prst="rect">
            <a:avLst/>
          </a:prstGeom>
        </p:spPr>
      </p:pic>
      <p:pic>
        <p:nvPicPr>
          <p:cNvPr id="967" name="Imagem 966" descr="Placa vermelha com letras brancas em fundo preto&#10;&#10;Descrição gerada automaticamente com confiança baixa">
            <a:extLst>
              <a:ext uri="{FF2B5EF4-FFF2-40B4-BE49-F238E27FC236}">
                <a16:creationId xmlns:a16="http://schemas.microsoft.com/office/drawing/2014/main" id="{7D5F1F40-A841-FE2A-52C0-81F6761F9914}"/>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35503" y="3529072"/>
            <a:ext cx="884560" cy="843983"/>
          </a:xfrm>
          <a:prstGeom prst="rect">
            <a:avLst/>
          </a:prstGeom>
        </p:spPr>
      </p:pic>
      <p:pic>
        <p:nvPicPr>
          <p:cNvPr id="969" name="Imagem 968" descr="Ícone&#10;&#10;Descrição gerada automaticamente">
            <a:extLst>
              <a:ext uri="{FF2B5EF4-FFF2-40B4-BE49-F238E27FC236}">
                <a16:creationId xmlns:a16="http://schemas.microsoft.com/office/drawing/2014/main" id="{CD3F2778-2AAE-5933-7BE2-60CED3AFBF41}"/>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996374" y="2346679"/>
            <a:ext cx="849395" cy="849394"/>
          </a:xfrm>
          <a:prstGeom prst="rect">
            <a:avLst/>
          </a:prstGeom>
        </p:spPr>
      </p:pic>
      <p:pic>
        <p:nvPicPr>
          <p:cNvPr id="971" name="Imagem 970" descr="Placa de computador com fundo azul&#10;&#10;Descrição gerada automaticamente com confiança baixa">
            <a:extLst>
              <a:ext uri="{FF2B5EF4-FFF2-40B4-BE49-F238E27FC236}">
                <a16:creationId xmlns:a16="http://schemas.microsoft.com/office/drawing/2014/main" id="{E817BF78-2EF5-616C-BC69-0F93EC542C4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9858967" y="2349384"/>
            <a:ext cx="822343" cy="843983"/>
          </a:xfrm>
          <a:prstGeom prst="rect">
            <a:avLst/>
          </a:prstGeom>
        </p:spPr>
      </p:pic>
      <p:pic>
        <p:nvPicPr>
          <p:cNvPr id="973" name="Imagem 972" descr="Ícone&#10;&#10;Descrição gerada automaticamente">
            <a:extLst>
              <a:ext uri="{FF2B5EF4-FFF2-40B4-BE49-F238E27FC236}">
                <a16:creationId xmlns:a16="http://schemas.microsoft.com/office/drawing/2014/main" id="{EC03AC0D-9BC2-11F6-63E0-4F9A7061EA50}"/>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055838" y="2348031"/>
            <a:ext cx="673564" cy="846689"/>
          </a:xfrm>
          <a:prstGeom prst="rect">
            <a:avLst/>
          </a:prstGeom>
        </p:spPr>
      </p:pic>
      <p:pic>
        <p:nvPicPr>
          <p:cNvPr id="975" name="Imagem 974" descr="Desenho de uma placa&#10;&#10;Descrição gerada automaticamente com confiança média">
            <a:extLst>
              <a:ext uri="{FF2B5EF4-FFF2-40B4-BE49-F238E27FC236}">
                <a16:creationId xmlns:a16="http://schemas.microsoft.com/office/drawing/2014/main" id="{8A2AA206-B9C2-9538-1CB0-6E8F26C30A7C}"/>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7765135" y="2349384"/>
            <a:ext cx="843984" cy="843983"/>
          </a:xfrm>
          <a:prstGeom prst="rect">
            <a:avLst/>
          </a:prstGeom>
        </p:spPr>
      </p:pic>
      <p:pic>
        <p:nvPicPr>
          <p:cNvPr id="977" name="Imagem 976" descr="Placa azul com letras brancas em fundo preto&#10;&#10;Descrição gerada automaticamente">
            <a:extLst>
              <a:ext uri="{FF2B5EF4-FFF2-40B4-BE49-F238E27FC236}">
                <a16:creationId xmlns:a16="http://schemas.microsoft.com/office/drawing/2014/main" id="{1668830C-F276-B2EF-99DC-183EE42632CF}"/>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6643815" y="2346679"/>
            <a:ext cx="849395" cy="849394"/>
          </a:xfrm>
          <a:prstGeom prst="rect">
            <a:avLst/>
          </a:prstGeom>
        </p:spPr>
      </p:pic>
      <p:pic>
        <p:nvPicPr>
          <p:cNvPr id="979" name="Imagem 978" descr="Ícone&#10;&#10;Descrição gerada automaticamente">
            <a:extLst>
              <a:ext uri="{FF2B5EF4-FFF2-40B4-BE49-F238E27FC236}">
                <a16:creationId xmlns:a16="http://schemas.microsoft.com/office/drawing/2014/main" id="{197D9076-D3F2-0965-32A1-00AB4DE9C7A7}"/>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5608232" y="2349384"/>
            <a:ext cx="846688" cy="843983"/>
          </a:xfrm>
          <a:prstGeom prst="rect">
            <a:avLst/>
          </a:prstGeom>
        </p:spPr>
      </p:pic>
      <p:pic>
        <p:nvPicPr>
          <p:cNvPr id="981" name="Imagem 980" descr="Ícone&#10;&#10;Descrição gerada automaticamente">
            <a:extLst>
              <a:ext uri="{FF2B5EF4-FFF2-40B4-BE49-F238E27FC236}">
                <a16:creationId xmlns:a16="http://schemas.microsoft.com/office/drawing/2014/main" id="{D952F66B-56D1-7229-36BE-5A67BE52BC16}"/>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580989" y="2352089"/>
            <a:ext cx="838574" cy="838573"/>
          </a:xfrm>
          <a:prstGeom prst="rect">
            <a:avLst/>
          </a:prstGeom>
        </p:spPr>
      </p:pic>
      <p:pic>
        <p:nvPicPr>
          <p:cNvPr id="983" name="Imagem 982" descr="Ícone&#10;&#10;Descrição gerada automaticamente">
            <a:extLst>
              <a:ext uri="{FF2B5EF4-FFF2-40B4-BE49-F238E27FC236}">
                <a16:creationId xmlns:a16="http://schemas.microsoft.com/office/drawing/2014/main" id="{584F48F7-61DC-4EEC-F164-DBD2357296DA}"/>
              </a:ext>
            </a:extLst>
          </p:cNvPr>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3493708" y="2349384"/>
            <a:ext cx="846688" cy="843983"/>
          </a:xfrm>
          <a:prstGeom prst="rect">
            <a:avLst/>
          </a:prstGeom>
        </p:spPr>
      </p:pic>
      <p:pic>
        <p:nvPicPr>
          <p:cNvPr id="985" name="Imagem 984" descr="Uma imagem contendo Código QR&#10;&#10;Descrição gerada automaticamente">
            <a:extLst>
              <a:ext uri="{FF2B5EF4-FFF2-40B4-BE49-F238E27FC236}">
                <a16:creationId xmlns:a16="http://schemas.microsoft.com/office/drawing/2014/main" id="{2AF51467-7CD6-1D2D-903E-397E02DA6ADA}"/>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437453" y="2349384"/>
            <a:ext cx="843984" cy="843983"/>
          </a:xfrm>
          <a:prstGeom prst="rect">
            <a:avLst/>
          </a:prstGeom>
        </p:spPr>
      </p:pic>
      <p:pic>
        <p:nvPicPr>
          <p:cNvPr id="987" name="Imagem 986" descr="Ícone&#10;&#10;Descrição gerada automaticamente">
            <a:extLst>
              <a:ext uri="{FF2B5EF4-FFF2-40B4-BE49-F238E27FC236}">
                <a16:creationId xmlns:a16="http://schemas.microsoft.com/office/drawing/2014/main" id="{6F9D614D-A3B0-18C9-0695-EEE235FD9083}"/>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540800" y="2349383"/>
            <a:ext cx="635693" cy="843984"/>
          </a:xfrm>
          <a:prstGeom prst="rect">
            <a:avLst/>
          </a:prstGeom>
        </p:spPr>
      </p:pic>
      <p:pic>
        <p:nvPicPr>
          <p:cNvPr id="989" name="Imagem 988" descr="Tela de jogo de vídeo game&#10;&#10;Descrição gerada automaticamente com confiança baixa">
            <a:extLst>
              <a:ext uri="{FF2B5EF4-FFF2-40B4-BE49-F238E27FC236}">
                <a16:creationId xmlns:a16="http://schemas.microsoft.com/office/drawing/2014/main" id="{09C6EE84-147D-5A52-D82C-6F80851F5C55}"/>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399336" y="2349384"/>
            <a:ext cx="843984" cy="843983"/>
          </a:xfrm>
          <a:prstGeom prst="rect">
            <a:avLst/>
          </a:prstGeom>
        </p:spPr>
      </p:pic>
      <p:pic>
        <p:nvPicPr>
          <p:cNvPr id="991" name="Imagem 990" descr="Desenho de placa de sinalização de trânsito&#10;&#10;Descrição gerada automaticamente com confiança média">
            <a:extLst>
              <a:ext uri="{FF2B5EF4-FFF2-40B4-BE49-F238E27FC236}">
                <a16:creationId xmlns:a16="http://schemas.microsoft.com/office/drawing/2014/main" id="{B2D6F030-CAF4-006F-E475-F28020B7D09B}"/>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1151386" y="1333499"/>
            <a:ext cx="549130" cy="843983"/>
          </a:xfrm>
          <a:prstGeom prst="rect">
            <a:avLst/>
          </a:prstGeom>
        </p:spPr>
      </p:pic>
      <p:pic>
        <p:nvPicPr>
          <p:cNvPr id="993" name="Imagem 992" descr="Desenho de placa de sinalização de trânsito&#10;&#10;Descrição gerada automaticamente com confiança média">
            <a:extLst>
              <a:ext uri="{FF2B5EF4-FFF2-40B4-BE49-F238E27FC236}">
                <a16:creationId xmlns:a16="http://schemas.microsoft.com/office/drawing/2014/main" id="{A9A58A40-67D2-053F-9FCB-EBA16E9A1809}"/>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069963" y="1333499"/>
            <a:ext cx="611347" cy="843983"/>
          </a:xfrm>
          <a:prstGeom prst="rect">
            <a:avLst/>
          </a:prstGeom>
        </p:spPr>
      </p:pic>
      <p:pic>
        <p:nvPicPr>
          <p:cNvPr id="995" name="Imagem 994" descr="Forma&#10;&#10;Descrição gerada automaticamente">
            <a:extLst>
              <a:ext uri="{FF2B5EF4-FFF2-40B4-BE49-F238E27FC236}">
                <a16:creationId xmlns:a16="http://schemas.microsoft.com/office/drawing/2014/main" id="{A68616B0-3B21-7972-1DAF-8858F0143DC8}"/>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8902091" y="1387601"/>
            <a:ext cx="830458" cy="735780"/>
          </a:xfrm>
          <a:prstGeom prst="rect">
            <a:avLst/>
          </a:prstGeom>
        </p:spPr>
      </p:pic>
      <p:pic>
        <p:nvPicPr>
          <p:cNvPr id="997" name="Imagem 996" descr="Ícone&#10;&#10;Descrição gerada automaticamente">
            <a:extLst>
              <a:ext uri="{FF2B5EF4-FFF2-40B4-BE49-F238E27FC236}">
                <a16:creationId xmlns:a16="http://schemas.microsoft.com/office/drawing/2014/main" id="{937C0CD7-29D8-4142-C0A2-BE758960828A}"/>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7798979" y="1375428"/>
            <a:ext cx="843984" cy="760127"/>
          </a:xfrm>
          <a:prstGeom prst="rect">
            <a:avLst/>
          </a:prstGeom>
        </p:spPr>
      </p:pic>
      <p:pic>
        <p:nvPicPr>
          <p:cNvPr id="999" name="Imagem 998" descr="Ícone&#10;&#10;Descrição gerada automaticamente com confiança média">
            <a:extLst>
              <a:ext uri="{FF2B5EF4-FFF2-40B4-BE49-F238E27FC236}">
                <a16:creationId xmlns:a16="http://schemas.microsoft.com/office/drawing/2014/main" id="{F6DE8E8E-9F9A-16AE-8E56-E9B9C0E0E5CD}"/>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6656969" y="1497156"/>
            <a:ext cx="849394" cy="516669"/>
          </a:xfrm>
          <a:prstGeom prst="rect">
            <a:avLst/>
          </a:prstGeom>
        </p:spPr>
      </p:pic>
      <p:pic>
        <p:nvPicPr>
          <p:cNvPr id="1001" name="Imagem 1000" descr="Ícone&#10;&#10;Descrição gerada automaticamente">
            <a:extLst>
              <a:ext uri="{FF2B5EF4-FFF2-40B4-BE49-F238E27FC236}">
                <a16:creationId xmlns:a16="http://schemas.microsoft.com/office/drawing/2014/main" id="{0D600221-95FA-36E1-157D-C692800F622F}"/>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5608232" y="1345672"/>
            <a:ext cx="843984" cy="819638"/>
          </a:xfrm>
          <a:prstGeom prst="rect">
            <a:avLst/>
          </a:prstGeom>
        </p:spPr>
      </p:pic>
      <p:pic>
        <p:nvPicPr>
          <p:cNvPr id="1003" name="Imagem 1002" descr="Uma imagem contendo Forma&#10;&#10;Descrição gerada automaticamente">
            <a:extLst>
              <a:ext uri="{FF2B5EF4-FFF2-40B4-BE49-F238E27FC236}">
                <a16:creationId xmlns:a16="http://schemas.microsoft.com/office/drawing/2014/main" id="{23CDB76B-4000-D676-47E3-98D0DB554B36}"/>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4562201" y="1345672"/>
            <a:ext cx="841278" cy="819637"/>
          </a:xfrm>
          <a:prstGeom prst="rect">
            <a:avLst/>
          </a:prstGeom>
        </p:spPr>
      </p:pic>
      <p:pic>
        <p:nvPicPr>
          <p:cNvPr id="1005" name="Imagem 1004" descr="Ícone&#10;&#10;Descrição gerada automaticamente">
            <a:extLst>
              <a:ext uri="{FF2B5EF4-FFF2-40B4-BE49-F238E27FC236}">
                <a16:creationId xmlns:a16="http://schemas.microsoft.com/office/drawing/2014/main" id="{D32CBECC-67CD-4942-4C33-8C7DFC622201}"/>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3493708" y="1334852"/>
            <a:ext cx="868330" cy="841278"/>
          </a:xfrm>
          <a:prstGeom prst="rect">
            <a:avLst/>
          </a:prstGeom>
        </p:spPr>
      </p:pic>
      <p:pic>
        <p:nvPicPr>
          <p:cNvPr id="1007" name="Imagem 1006" descr="Uma imagem contendo Ícone&#10;&#10;Descrição gerada automaticamente">
            <a:extLst>
              <a:ext uri="{FF2B5EF4-FFF2-40B4-BE49-F238E27FC236}">
                <a16:creationId xmlns:a16="http://schemas.microsoft.com/office/drawing/2014/main" id="{47A79417-E1DB-AAC6-55A8-FBB1C9F2BAD0}"/>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2483441" y="1357845"/>
            <a:ext cx="822343" cy="795292"/>
          </a:xfrm>
          <a:prstGeom prst="rect">
            <a:avLst/>
          </a:prstGeom>
        </p:spPr>
      </p:pic>
      <p:pic>
        <p:nvPicPr>
          <p:cNvPr id="1009" name="Imagem 1008" descr="Ícone&#10;&#10;Descrição gerada automaticamente">
            <a:extLst>
              <a:ext uri="{FF2B5EF4-FFF2-40B4-BE49-F238E27FC236}">
                <a16:creationId xmlns:a16="http://schemas.microsoft.com/office/drawing/2014/main" id="{C3CAFD00-2F06-9640-33F0-E841EF09EDE9}"/>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1421776" y="1436292"/>
            <a:ext cx="873740" cy="638398"/>
          </a:xfrm>
          <a:prstGeom prst="rect">
            <a:avLst/>
          </a:prstGeom>
        </p:spPr>
      </p:pic>
      <p:pic>
        <p:nvPicPr>
          <p:cNvPr id="1011" name="Imagem 1010" descr="Desenho de uma placa&#10;&#10;Descrição gerada automaticamente com confiança média">
            <a:extLst>
              <a:ext uri="{FF2B5EF4-FFF2-40B4-BE49-F238E27FC236}">
                <a16:creationId xmlns:a16="http://schemas.microsoft.com/office/drawing/2014/main" id="{2AC0D7F0-0A1A-0F2F-48A7-A4D58DD65D45}"/>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379048" y="1444407"/>
            <a:ext cx="854804" cy="622168"/>
          </a:xfrm>
          <a:prstGeom prst="rect">
            <a:avLst/>
          </a:prstGeom>
        </p:spPr>
      </p:pic>
      <p:pic>
        <p:nvPicPr>
          <p:cNvPr id="1013" name="Imagem 1012" descr="Ícone&#10;&#10;Descrição gerada automaticamente">
            <a:extLst>
              <a:ext uri="{FF2B5EF4-FFF2-40B4-BE49-F238E27FC236}">
                <a16:creationId xmlns:a16="http://schemas.microsoft.com/office/drawing/2014/main" id="{05260CF3-DADF-8FA3-0562-86FC7DDBB5FB}"/>
              </a:ext>
            </a:extLst>
          </p:cNvPr>
          <p:cNvPicPr>
            <a:picLocks noChangeAspect="1"/>
          </p:cNvPicPr>
          <p:nvPr/>
        </p:nvPicPr>
        <p:blipFill>
          <a:blip r:embed="rId54">
            <a:extLst>
              <a:ext uri="{28A0092B-C50C-407E-A947-70E740481C1C}">
                <a14:useLocalDpi xmlns:a14="http://schemas.microsoft.com/office/drawing/2010/main" val="0"/>
              </a:ext>
            </a:extLst>
          </a:blip>
          <a:stretch>
            <a:fillRect/>
          </a:stretch>
        </p:blipFill>
        <p:spPr>
          <a:xfrm>
            <a:off x="11010722" y="295830"/>
            <a:ext cx="830458" cy="765536"/>
          </a:xfrm>
          <a:prstGeom prst="rect">
            <a:avLst/>
          </a:prstGeom>
        </p:spPr>
      </p:pic>
      <p:pic>
        <p:nvPicPr>
          <p:cNvPr id="1015" name="Imagem 1014" descr="Forma&#10;&#10;Descrição gerada automaticamente com confiança média">
            <a:extLst>
              <a:ext uri="{FF2B5EF4-FFF2-40B4-BE49-F238E27FC236}">
                <a16:creationId xmlns:a16="http://schemas.microsoft.com/office/drawing/2014/main" id="{D9A6DBA3-DBD1-0BC2-A0D0-CFAB0BF64C09}"/>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9744677" y="275542"/>
            <a:ext cx="827753" cy="806112"/>
          </a:xfrm>
          <a:prstGeom prst="rect">
            <a:avLst/>
          </a:prstGeom>
        </p:spPr>
      </p:pic>
      <p:pic>
        <p:nvPicPr>
          <p:cNvPr id="1017" name="Imagem 1016" descr="Uma imagem contendo Logotipo&#10;&#10;Descrição gerada automaticamente">
            <a:extLst>
              <a:ext uri="{FF2B5EF4-FFF2-40B4-BE49-F238E27FC236}">
                <a16:creationId xmlns:a16="http://schemas.microsoft.com/office/drawing/2014/main" id="{F5CAA185-AD59-3EB5-E27F-1326E68E5DFD}"/>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8582859" y="398623"/>
            <a:ext cx="884560" cy="559950"/>
          </a:xfrm>
          <a:prstGeom prst="rect">
            <a:avLst/>
          </a:prstGeom>
        </p:spPr>
      </p:pic>
      <p:pic>
        <p:nvPicPr>
          <p:cNvPr id="1019" name="Imagem 1018" descr="Ícone&#10;&#10;Descrição gerada automaticamente">
            <a:extLst>
              <a:ext uri="{FF2B5EF4-FFF2-40B4-BE49-F238E27FC236}">
                <a16:creationId xmlns:a16="http://schemas.microsoft.com/office/drawing/2014/main" id="{9693CB19-4E8A-93DD-620B-6E15415C18FA}"/>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7594232" y="275542"/>
            <a:ext cx="833163" cy="806112"/>
          </a:xfrm>
          <a:prstGeom prst="rect">
            <a:avLst/>
          </a:prstGeom>
        </p:spPr>
      </p:pic>
      <p:pic>
        <p:nvPicPr>
          <p:cNvPr id="1021" name="Imagem 1020" descr="Placa vermelha com letras brancas em fundo preto&#10;&#10;Descrição gerada automaticamente com confiança média">
            <a:extLst>
              <a:ext uri="{FF2B5EF4-FFF2-40B4-BE49-F238E27FC236}">
                <a16:creationId xmlns:a16="http://schemas.microsoft.com/office/drawing/2014/main" id="{FC151580-BF3A-F19F-F4F4-764003C54ED1}"/>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6450978" y="355341"/>
            <a:ext cx="830458" cy="646513"/>
          </a:xfrm>
          <a:prstGeom prst="rect">
            <a:avLst/>
          </a:prstGeom>
        </p:spPr>
      </p:pic>
      <p:pic>
        <p:nvPicPr>
          <p:cNvPr id="1023" name="Imagem 1022" descr="Ícone&#10;&#10;Descrição gerada automaticamente">
            <a:extLst>
              <a:ext uri="{FF2B5EF4-FFF2-40B4-BE49-F238E27FC236}">
                <a16:creationId xmlns:a16="http://schemas.microsoft.com/office/drawing/2014/main" id="{1D294DEA-506F-6861-5638-DCD412E11649}"/>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5419563" y="274189"/>
            <a:ext cx="833163" cy="808817"/>
          </a:xfrm>
          <a:prstGeom prst="rect">
            <a:avLst/>
          </a:prstGeom>
        </p:spPr>
      </p:pic>
      <p:pic>
        <p:nvPicPr>
          <p:cNvPr id="1025" name="Imagem 1024" descr="Desenho de personagem&#10;&#10;Descrição gerada automaticamente com confiança baixa">
            <a:extLst>
              <a:ext uri="{FF2B5EF4-FFF2-40B4-BE49-F238E27FC236}">
                <a16:creationId xmlns:a16="http://schemas.microsoft.com/office/drawing/2014/main" id="{683EE0AA-25D6-71F4-470C-B0EFE666E314}"/>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4471513" y="275542"/>
            <a:ext cx="627577" cy="806112"/>
          </a:xfrm>
          <a:prstGeom prst="rect">
            <a:avLst/>
          </a:prstGeom>
        </p:spPr>
      </p:pic>
      <p:pic>
        <p:nvPicPr>
          <p:cNvPr id="1027" name="Imagem 1026" descr="Uma imagem contendo Ícone&#10;&#10;Descrição gerada automaticamente">
            <a:extLst>
              <a:ext uri="{FF2B5EF4-FFF2-40B4-BE49-F238E27FC236}">
                <a16:creationId xmlns:a16="http://schemas.microsoft.com/office/drawing/2014/main" id="{EE28D455-FE98-C7BB-2177-C225C2AE86C7}"/>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3482887" y="268779"/>
            <a:ext cx="668154" cy="819638"/>
          </a:xfrm>
          <a:prstGeom prst="rect">
            <a:avLst/>
          </a:prstGeom>
        </p:spPr>
      </p:pic>
      <p:pic>
        <p:nvPicPr>
          <p:cNvPr id="1029" name="Imagem 1028" descr="Ícone&#10;&#10;Descrição gerada automaticamente com confiança média">
            <a:extLst>
              <a:ext uri="{FF2B5EF4-FFF2-40B4-BE49-F238E27FC236}">
                <a16:creationId xmlns:a16="http://schemas.microsoft.com/office/drawing/2014/main" id="{02A3C928-DCCF-5E0C-D49C-8DDE96B7A70A}"/>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2453684" y="276894"/>
            <a:ext cx="827753" cy="803408"/>
          </a:xfrm>
          <a:prstGeom prst="rect">
            <a:avLst/>
          </a:prstGeom>
        </p:spPr>
      </p:pic>
      <p:pic>
        <p:nvPicPr>
          <p:cNvPr id="1031" name="Imagem 1030" descr="Ícone&#10;&#10;Descrição gerada automaticamente">
            <a:extLst>
              <a:ext uri="{FF2B5EF4-FFF2-40B4-BE49-F238E27FC236}">
                <a16:creationId xmlns:a16="http://schemas.microsoft.com/office/drawing/2014/main" id="{8ACFD446-FBF3-E48A-0669-EC607B9F71AC}"/>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1465058" y="275542"/>
            <a:ext cx="787177" cy="806113"/>
          </a:xfrm>
          <a:prstGeom prst="rect">
            <a:avLst/>
          </a:prstGeom>
        </p:spPr>
      </p:pic>
      <p:pic>
        <p:nvPicPr>
          <p:cNvPr id="1033" name="Imagem 1032" descr="Ícone&#10;&#10;Descrição gerada automaticamente">
            <a:extLst>
              <a:ext uri="{FF2B5EF4-FFF2-40B4-BE49-F238E27FC236}">
                <a16:creationId xmlns:a16="http://schemas.microsoft.com/office/drawing/2014/main" id="{A8A1463C-28A0-2C22-771C-55683992F991}"/>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379048" y="248491"/>
            <a:ext cx="884560" cy="860215"/>
          </a:xfrm>
          <a:prstGeom prst="rect">
            <a:avLst/>
          </a:prstGeom>
        </p:spPr>
      </p:pic>
      <p:pic>
        <p:nvPicPr>
          <p:cNvPr id="2" name="Imagem 95" descr="Ícone&#10;&#10;Descrição gerada automaticamente">
            <a:extLst>
              <a:ext uri="{FF2B5EF4-FFF2-40B4-BE49-F238E27FC236}">
                <a16:creationId xmlns:a16="http://schemas.microsoft.com/office/drawing/2014/main" id="{3ABAF6BD-574B-F5A3-FE8C-20F704279EEC}"/>
              </a:ext>
            </a:extLst>
          </p:cNvPr>
          <p:cNvPicPr>
            <a:picLocks noChangeAspect="1"/>
          </p:cNvPicPr>
          <p:nvPr/>
        </p:nvPicPr>
        <p:blipFill>
          <a:blip r:embed="rId65"/>
          <a:stretch>
            <a:fillRect/>
          </a:stretch>
        </p:blipFill>
        <p:spPr>
          <a:xfrm>
            <a:off x="8667156" y="5792167"/>
            <a:ext cx="592476" cy="915445"/>
          </a:xfrm>
          <a:prstGeom prst="rect">
            <a:avLst/>
          </a:prstGeom>
        </p:spPr>
      </p:pic>
      <p:pic>
        <p:nvPicPr>
          <p:cNvPr id="3" name="Imagem 97" descr="Ícone&#10;&#10;Descrição gerada automaticamente">
            <a:extLst>
              <a:ext uri="{FF2B5EF4-FFF2-40B4-BE49-F238E27FC236}">
                <a16:creationId xmlns:a16="http://schemas.microsoft.com/office/drawing/2014/main" id="{3888E6A9-FADB-7B13-B3DC-208A1A01C97C}"/>
              </a:ext>
            </a:extLst>
          </p:cNvPr>
          <p:cNvPicPr>
            <a:picLocks noChangeAspect="1"/>
          </p:cNvPicPr>
          <p:nvPr/>
        </p:nvPicPr>
        <p:blipFill>
          <a:blip r:embed="rId66"/>
          <a:stretch>
            <a:fillRect/>
          </a:stretch>
        </p:blipFill>
        <p:spPr>
          <a:xfrm>
            <a:off x="7508287" y="5798992"/>
            <a:ext cx="801666" cy="907012"/>
          </a:xfrm>
          <a:prstGeom prst="rect">
            <a:avLst/>
          </a:prstGeom>
        </p:spPr>
      </p:pic>
      <p:pic>
        <p:nvPicPr>
          <p:cNvPr id="4" name="Imagem 20" descr="Ícone&#10;&#10;Descrição gerada automaticamente">
            <a:extLst>
              <a:ext uri="{FF2B5EF4-FFF2-40B4-BE49-F238E27FC236}">
                <a16:creationId xmlns:a16="http://schemas.microsoft.com/office/drawing/2014/main" id="{31ADBC10-212F-31FE-3A53-AF23DAEF1F78}"/>
              </a:ext>
            </a:extLst>
          </p:cNvPr>
          <p:cNvPicPr>
            <a:picLocks noChangeAspect="1"/>
          </p:cNvPicPr>
          <p:nvPr/>
        </p:nvPicPr>
        <p:blipFill>
          <a:blip r:embed="rId67"/>
          <a:stretch>
            <a:fillRect/>
          </a:stretch>
        </p:blipFill>
        <p:spPr>
          <a:xfrm>
            <a:off x="9519292" y="5792167"/>
            <a:ext cx="906049" cy="900830"/>
          </a:xfrm>
          <a:prstGeom prst="rect">
            <a:avLst/>
          </a:prstGeom>
        </p:spPr>
      </p:pic>
      <p:pic>
        <p:nvPicPr>
          <p:cNvPr id="5" name="Imagem 21" descr="Ícone&#10;&#10;Descrição gerada automaticamente">
            <a:extLst>
              <a:ext uri="{FF2B5EF4-FFF2-40B4-BE49-F238E27FC236}">
                <a16:creationId xmlns:a16="http://schemas.microsoft.com/office/drawing/2014/main" id="{04047CBE-4CBE-BA99-6007-0345E1950292}"/>
              </a:ext>
            </a:extLst>
          </p:cNvPr>
          <p:cNvPicPr>
            <a:picLocks noChangeAspect="1"/>
          </p:cNvPicPr>
          <p:nvPr/>
        </p:nvPicPr>
        <p:blipFill>
          <a:blip r:embed="rId68"/>
          <a:stretch>
            <a:fillRect/>
          </a:stretch>
        </p:blipFill>
        <p:spPr>
          <a:xfrm>
            <a:off x="10594442" y="5792168"/>
            <a:ext cx="911269" cy="906050"/>
          </a:xfrm>
          <a:prstGeom prst="rect">
            <a:avLst/>
          </a:prstGeom>
        </p:spPr>
      </p:pic>
    </p:spTree>
    <p:extLst>
      <p:ext uri="{BB962C8B-B14F-4D97-AF65-F5344CB8AC3E}">
        <p14:creationId xmlns:p14="http://schemas.microsoft.com/office/powerpoint/2010/main" val="405889585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Espaço Reservado para Imagem 68" descr="Logotipo&#10;&#10;Descrição gerada automaticamente com confiança baixa">
            <a:extLst>
              <a:ext uri="{FF2B5EF4-FFF2-40B4-BE49-F238E27FC236}">
                <a16:creationId xmlns:a16="http://schemas.microsoft.com/office/drawing/2014/main" id="{3061B41A-9C20-085F-7487-44C6AD891B6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a:solidFill>
            <a:schemeClr val="bg2">
              <a:alpha val="0"/>
            </a:schemeClr>
          </a:solidFill>
        </p:spPr>
      </p:pic>
      <p:pic>
        <p:nvPicPr>
          <p:cNvPr id="71" name="Espaço Reservado para Imagem 70" descr="Ícone&#10;&#10;Descrição gerada automaticamente com confiança média">
            <a:extLst>
              <a:ext uri="{FF2B5EF4-FFF2-40B4-BE49-F238E27FC236}">
                <a16:creationId xmlns:a16="http://schemas.microsoft.com/office/drawing/2014/main" id="{5C726482-6346-77DB-9A9E-12953E7B197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a:stretch>
            <a:fillRect/>
          </a:stretch>
        </p:blipFill>
        <p:spPr>
          <a:solidFill>
            <a:schemeClr val="bg2">
              <a:alpha val="0"/>
            </a:schemeClr>
          </a:solidFill>
        </p:spPr>
      </p:pic>
      <p:pic>
        <p:nvPicPr>
          <p:cNvPr id="77" name="Espaço Reservado para Imagem 76" descr="Placa vermelha com letras brancas em fundo preto&#10;&#10;Descrição gerada automaticamente com confiança baixa">
            <a:extLst>
              <a:ext uri="{FF2B5EF4-FFF2-40B4-BE49-F238E27FC236}">
                <a16:creationId xmlns:a16="http://schemas.microsoft.com/office/drawing/2014/main" id="{26F0315A-603F-C8EB-5E32-9DC641983DFF}"/>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79" r="79"/>
          <a:stretch>
            <a:fillRect/>
          </a:stretch>
        </p:blipFill>
        <p:spPr>
          <a:solidFill>
            <a:schemeClr val="bg2">
              <a:alpha val="0"/>
            </a:schemeClr>
          </a:solidFill>
        </p:spPr>
      </p:pic>
      <p:pic>
        <p:nvPicPr>
          <p:cNvPr id="75" name="Espaço Reservado para Imagem 74">
            <a:extLst>
              <a:ext uri="{FF2B5EF4-FFF2-40B4-BE49-F238E27FC236}">
                <a16:creationId xmlns:a16="http://schemas.microsoft.com/office/drawing/2014/main" id="{CD57A816-A4F1-837F-6E01-57072A3BCE9A}"/>
              </a:ext>
            </a:extLst>
          </p:cNvPr>
          <p:cNvPicPr>
            <a:picLocks noGrp="1"/>
          </p:cNvPicPr>
          <p:nvPr>
            <p:ph type="pic" sz="quarter" idx="13"/>
          </p:nvPr>
        </p:nvPicPr>
        <p:blipFill rotWithShape="1">
          <a:blip r:embed="rId5">
            <a:extLst>
              <a:ext uri="{28A0092B-C50C-407E-A947-70E740481C1C}">
                <a14:useLocalDpi xmlns:a14="http://schemas.microsoft.com/office/drawing/2010/main" val="0"/>
              </a:ext>
            </a:extLst>
          </a:blip>
          <a:srcRect l="-16461" r="-16461"/>
          <a:stretch/>
        </p:blipFill>
        <p:spPr>
          <a:xfrm>
            <a:off x="3548323" y="435797"/>
            <a:ext cx="905751" cy="905323"/>
          </a:xfrm>
          <a:solidFill>
            <a:schemeClr val="bg2">
              <a:alpha val="0"/>
            </a:schemeClr>
          </a:solidFill>
        </p:spPr>
      </p:pic>
      <p:pic>
        <p:nvPicPr>
          <p:cNvPr id="79" name="Espaço Reservado para Imagem 78" descr="Logotipo&#10;&#10;Descrição gerada automaticamente">
            <a:extLst>
              <a:ext uri="{FF2B5EF4-FFF2-40B4-BE49-F238E27FC236}">
                <a16:creationId xmlns:a16="http://schemas.microsoft.com/office/drawing/2014/main" id="{653A2847-3793-7956-26F9-A633D561AC5C}"/>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16668" r="-16668"/>
          <a:stretch/>
        </p:blipFill>
        <p:spPr>
          <a:xfrm>
            <a:off x="4603674" y="435797"/>
            <a:ext cx="922020" cy="920413"/>
          </a:xfrm>
          <a:solidFill>
            <a:schemeClr val="bg2">
              <a:alpha val="0"/>
            </a:schemeClr>
          </a:solidFill>
        </p:spPr>
      </p:pic>
      <p:pic>
        <p:nvPicPr>
          <p:cNvPr id="81" name="Espaço Reservado para Imagem 80" descr="Ícone&#10;&#10;Descrição gerada automaticamente">
            <a:extLst>
              <a:ext uri="{FF2B5EF4-FFF2-40B4-BE49-F238E27FC236}">
                <a16:creationId xmlns:a16="http://schemas.microsoft.com/office/drawing/2014/main" id="{44655BA5-6424-4DAF-C643-A7928FB82F3E}"/>
              </a:ext>
            </a:extLst>
          </p:cNvPr>
          <p:cNvPicPr>
            <a:picLocks noGrp="1" noChangeAspect="1"/>
          </p:cNvPicPr>
          <p:nvPr>
            <p:ph type="pic" sz="quarter" idx="15"/>
          </p:nvPr>
        </p:nvPicPr>
        <p:blipFill rotWithShape="1">
          <a:blip r:embed="rId7">
            <a:extLst>
              <a:ext uri="{28A0092B-C50C-407E-A947-70E740481C1C}">
                <a14:useLocalDpi xmlns:a14="http://schemas.microsoft.com/office/drawing/2010/main" val="0"/>
              </a:ext>
            </a:extLst>
          </a:blip>
          <a:srcRect l="-49834" r="-49834"/>
          <a:stretch/>
        </p:blipFill>
        <p:spPr>
          <a:solidFill>
            <a:schemeClr val="bg2">
              <a:alpha val="0"/>
            </a:schemeClr>
          </a:solidFill>
        </p:spPr>
      </p:pic>
      <p:pic>
        <p:nvPicPr>
          <p:cNvPr id="83" name="Espaço Reservado para Imagem 82" descr="Placa vermelha com letras brancas em fundo preto&#10;&#10;Descrição gerada automaticamente com confiança média">
            <a:extLst>
              <a:ext uri="{FF2B5EF4-FFF2-40B4-BE49-F238E27FC236}">
                <a16:creationId xmlns:a16="http://schemas.microsoft.com/office/drawing/2014/main" id="{19F9B3B8-D582-295E-F916-8499B52AE311}"/>
              </a:ext>
            </a:extLst>
          </p:cNvPr>
          <p:cNvPicPr>
            <a:picLocks noGrp="1" noChangeAspect="1"/>
          </p:cNvPicPr>
          <p:nvPr>
            <p:ph type="pic" sz="quarter" idx="16"/>
          </p:nvPr>
        </p:nvPicPr>
        <p:blipFill rotWithShape="1">
          <a:blip r:embed="rId8">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85" name="Espaço Reservado para Imagem 84" descr="Placa vermelha com letras brancas em fundo preto&#10;&#10;Descrição gerada automaticamente com confiança média">
            <a:extLst>
              <a:ext uri="{FF2B5EF4-FFF2-40B4-BE49-F238E27FC236}">
                <a16:creationId xmlns:a16="http://schemas.microsoft.com/office/drawing/2014/main" id="{C90442B9-8494-7E51-D7AB-10BF4D8CFA26}"/>
              </a:ext>
            </a:extLst>
          </p:cNvPr>
          <p:cNvPicPr>
            <a:picLocks noGrp="1" noChangeAspect="1"/>
          </p:cNvPicPr>
          <p:nvPr>
            <p:ph type="pic" sz="quarter" idx="17"/>
          </p:nvPr>
        </p:nvPicPr>
        <p:blipFill rotWithShape="1">
          <a:blip r:embed="rId9">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87" name="Espaço Reservado para Imagem 86" descr="Ícone&#10;&#10;Descrição gerada automaticamente">
            <a:extLst>
              <a:ext uri="{FF2B5EF4-FFF2-40B4-BE49-F238E27FC236}">
                <a16:creationId xmlns:a16="http://schemas.microsoft.com/office/drawing/2014/main" id="{138C0ABE-D6D7-E308-DE72-501A56D333F6}"/>
              </a:ext>
            </a:extLst>
          </p:cNvPr>
          <p:cNvPicPr>
            <a:picLocks noGrp="1" noChangeAspect="1"/>
          </p:cNvPicPr>
          <p:nvPr>
            <p:ph type="pic" sz="quarter" idx="18"/>
          </p:nvPr>
        </p:nvPicPr>
        <p:blipFill rotWithShape="1">
          <a:blip r:embed="rId10">
            <a:extLst>
              <a:ext uri="{28A0092B-C50C-407E-A947-70E740481C1C}">
                <a14:useLocalDpi xmlns:a14="http://schemas.microsoft.com/office/drawing/2010/main" val="0"/>
              </a:ext>
            </a:extLst>
          </a:blip>
          <a:srcRect l="-12747" r="-12747"/>
          <a:stretch/>
        </p:blipFill>
        <p:spPr>
          <a:solidFill>
            <a:schemeClr val="bg2">
              <a:alpha val="0"/>
            </a:schemeClr>
          </a:solidFill>
        </p:spPr>
      </p:pic>
      <p:pic>
        <p:nvPicPr>
          <p:cNvPr id="89" name="Espaço Reservado para Imagem 88" descr="Placa vermelha com letras brancas em fundo preto&#10;&#10;Descrição gerada automaticamente com confiança média">
            <a:extLst>
              <a:ext uri="{FF2B5EF4-FFF2-40B4-BE49-F238E27FC236}">
                <a16:creationId xmlns:a16="http://schemas.microsoft.com/office/drawing/2014/main" id="{A3861A42-25C0-1038-B6FE-FCA0AB71872C}"/>
              </a:ext>
            </a:extLst>
          </p:cNvPr>
          <p:cNvPicPr>
            <a:picLocks noGrp="1" noChangeAspect="1"/>
          </p:cNvPicPr>
          <p:nvPr>
            <p:ph type="pic" sz="quarter" idx="19"/>
          </p:nvPr>
        </p:nvPicPr>
        <p:blipFill rotWithShape="1">
          <a:blip r:embed="rId11">
            <a:extLst>
              <a:ext uri="{28A0092B-C50C-407E-A947-70E740481C1C}">
                <a14:useLocalDpi xmlns:a14="http://schemas.microsoft.com/office/drawing/2010/main" val="0"/>
              </a:ext>
            </a:extLst>
          </a:blip>
          <a:srcRect l="-10822" r="-10822"/>
          <a:stretch/>
        </p:blipFill>
        <p:spPr>
          <a:solidFill>
            <a:schemeClr val="bg2">
              <a:alpha val="0"/>
            </a:schemeClr>
          </a:solidFill>
        </p:spPr>
      </p:pic>
      <p:pic>
        <p:nvPicPr>
          <p:cNvPr id="91" name="Espaço Reservado para Imagem 90" descr="Logotipo, Ícone&#10;&#10;Descrição gerada automaticamente">
            <a:extLst>
              <a:ext uri="{FF2B5EF4-FFF2-40B4-BE49-F238E27FC236}">
                <a16:creationId xmlns:a16="http://schemas.microsoft.com/office/drawing/2014/main" id="{C84CE6D2-3BA8-DBA8-ACCB-7A30B4601C7D}"/>
              </a:ext>
            </a:extLst>
          </p:cNvPr>
          <p:cNvPicPr>
            <a:picLocks noGrp="1" noChangeAspect="1"/>
          </p:cNvPicPr>
          <p:nvPr>
            <p:ph type="pic" sz="quarter" idx="20"/>
          </p:nvPr>
        </p:nvPicPr>
        <p:blipFill rotWithShape="1">
          <a:blip r:embed="rId12">
            <a:extLst>
              <a:ext uri="{28A0092B-C50C-407E-A947-70E740481C1C}">
                <a14:useLocalDpi xmlns:a14="http://schemas.microsoft.com/office/drawing/2010/main" val="0"/>
              </a:ext>
            </a:extLst>
          </a:blip>
          <a:srcRect t="-13510" b="-13510"/>
          <a:stretch/>
        </p:blipFill>
        <p:spPr>
          <a:solidFill>
            <a:schemeClr val="bg2">
              <a:alpha val="0"/>
            </a:schemeClr>
          </a:solidFill>
        </p:spPr>
      </p:pic>
      <p:pic>
        <p:nvPicPr>
          <p:cNvPr id="93" name="Espaço Reservado para Imagem 92" descr="Placa vermelha com letras brancas em fundo preto&#10;&#10;Descrição gerada automaticamente com confiança média">
            <a:extLst>
              <a:ext uri="{FF2B5EF4-FFF2-40B4-BE49-F238E27FC236}">
                <a16:creationId xmlns:a16="http://schemas.microsoft.com/office/drawing/2014/main" id="{E602F74D-B7A9-A27B-C334-9E5DD9E83105}"/>
              </a:ext>
            </a:extLst>
          </p:cNvPr>
          <p:cNvPicPr>
            <a:picLocks noGrp="1" noChangeAspect="1"/>
          </p:cNvPicPr>
          <p:nvPr>
            <p:ph type="pic" sz="quarter" idx="21"/>
          </p:nvPr>
        </p:nvPicPr>
        <p:blipFill rotWithShape="1">
          <a:blip r:embed="rId13">
            <a:extLst>
              <a:ext uri="{28A0092B-C50C-407E-A947-70E740481C1C}">
                <a14:useLocalDpi xmlns:a14="http://schemas.microsoft.com/office/drawing/2010/main" val="0"/>
              </a:ext>
            </a:extLst>
          </a:blip>
          <a:srcRect t="-10956" b="-10956"/>
          <a:stretch/>
        </p:blipFill>
        <p:spPr>
          <a:solidFill>
            <a:schemeClr val="bg2">
              <a:alpha val="0"/>
            </a:schemeClr>
          </a:solidFill>
        </p:spPr>
      </p:pic>
      <p:pic>
        <p:nvPicPr>
          <p:cNvPr id="95" name="Espaço Reservado para Imagem 94" descr="Placa vermelha com letras brancas em fundo preto&#10;&#10;Descrição gerada automaticamente com confiança média">
            <a:extLst>
              <a:ext uri="{FF2B5EF4-FFF2-40B4-BE49-F238E27FC236}">
                <a16:creationId xmlns:a16="http://schemas.microsoft.com/office/drawing/2014/main" id="{0AB7BAFB-4E80-D936-7B7E-04EDB5FDCFFB}"/>
              </a:ext>
            </a:extLst>
          </p:cNvPr>
          <p:cNvPicPr>
            <a:picLocks noGrp="1" noChangeAspect="1"/>
          </p:cNvPicPr>
          <p:nvPr>
            <p:ph type="pic" sz="quarter" idx="22"/>
          </p:nvPr>
        </p:nvPicPr>
        <p:blipFill rotWithShape="1">
          <a:blip r:embed="rId14">
            <a:extLst>
              <a:ext uri="{28A0092B-C50C-407E-A947-70E740481C1C}">
                <a14:useLocalDpi xmlns:a14="http://schemas.microsoft.com/office/drawing/2010/main" val="0"/>
              </a:ext>
            </a:extLst>
          </a:blip>
          <a:srcRect t="-1466" b="-1466"/>
          <a:stretch/>
        </p:blipFill>
        <p:spPr>
          <a:solidFill>
            <a:schemeClr val="bg2">
              <a:alpha val="0"/>
            </a:schemeClr>
          </a:solidFill>
        </p:spPr>
      </p:pic>
      <p:pic>
        <p:nvPicPr>
          <p:cNvPr id="97" name="Espaço Reservado para Imagem 96" descr="Placa vermelha com letras brancas em fundo preto&#10;&#10;Descrição gerada automaticamente com confiança baixa">
            <a:extLst>
              <a:ext uri="{FF2B5EF4-FFF2-40B4-BE49-F238E27FC236}">
                <a16:creationId xmlns:a16="http://schemas.microsoft.com/office/drawing/2014/main" id="{482B3E4D-CCB8-DB4A-65AB-609F984B572A}"/>
              </a:ext>
            </a:extLst>
          </p:cNvPr>
          <p:cNvPicPr>
            <a:picLocks noGrp="1" noChangeAspect="1"/>
          </p:cNvPicPr>
          <p:nvPr>
            <p:ph type="pic" sz="quarter" idx="23"/>
          </p:nvPr>
        </p:nvPicPr>
        <p:blipFill rotWithShape="1">
          <a:blip r:embed="rId15">
            <a:extLst>
              <a:ext uri="{28A0092B-C50C-407E-A947-70E740481C1C}">
                <a14:useLocalDpi xmlns:a14="http://schemas.microsoft.com/office/drawing/2010/main" val="0"/>
              </a:ext>
            </a:extLst>
          </a:blip>
          <a:srcRect l="-11458" r="-11458"/>
          <a:stretch/>
        </p:blipFill>
        <p:spPr>
          <a:solidFill>
            <a:schemeClr val="bg2">
              <a:alpha val="0"/>
            </a:schemeClr>
          </a:solidFill>
        </p:spPr>
      </p:pic>
      <p:pic>
        <p:nvPicPr>
          <p:cNvPr id="99" name="Espaço Reservado para Imagem 98" descr="Ícone&#10;&#10;Descrição gerada automaticamente">
            <a:extLst>
              <a:ext uri="{FF2B5EF4-FFF2-40B4-BE49-F238E27FC236}">
                <a16:creationId xmlns:a16="http://schemas.microsoft.com/office/drawing/2014/main" id="{3B6E6FDD-61AD-67C1-A431-A68C9C8839F0}"/>
              </a:ext>
            </a:extLst>
          </p:cNvPr>
          <p:cNvPicPr>
            <a:picLocks noGrp="1" noChangeAspect="1"/>
          </p:cNvPicPr>
          <p:nvPr>
            <p:ph type="pic" sz="quarter" idx="24"/>
          </p:nvPr>
        </p:nvPicPr>
        <p:blipFill rotWithShape="1">
          <a:blip r:embed="rId16">
            <a:extLst>
              <a:ext uri="{28A0092B-C50C-407E-A947-70E740481C1C}">
                <a14:useLocalDpi xmlns:a14="http://schemas.microsoft.com/office/drawing/2010/main" val="0"/>
              </a:ext>
            </a:extLst>
          </a:blip>
          <a:srcRect t="-1551" b="-1551"/>
          <a:stretch/>
        </p:blipFill>
        <p:spPr>
          <a:solidFill>
            <a:schemeClr val="bg2">
              <a:alpha val="0"/>
            </a:schemeClr>
          </a:solidFill>
        </p:spPr>
      </p:pic>
      <p:pic>
        <p:nvPicPr>
          <p:cNvPr id="101" name="Espaço Reservado para Imagem 100" descr="Ícone&#10;&#10;Descrição gerada automaticamente">
            <a:extLst>
              <a:ext uri="{FF2B5EF4-FFF2-40B4-BE49-F238E27FC236}">
                <a16:creationId xmlns:a16="http://schemas.microsoft.com/office/drawing/2014/main" id="{01BB0A2E-8820-46B1-5472-996BEBC0E599}"/>
              </a:ext>
            </a:extLst>
          </p:cNvPr>
          <p:cNvPicPr>
            <a:picLocks noGrp="1" noChangeAspect="1"/>
          </p:cNvPicPr>
          <p:nvPr>
            <p:ph type="pic" sz="quarter" idx="25"/>
          </p:nvPr>
        </p:nvPicPr>
        <p:blipFill rotWithShape="1">
          <a:blip r:embed="rId17">
            <a:extLst>
              <a:ext uri="{28A0092B-C50C-407E-A947-70E740481C1C}">
                <a14:useLocalDpi xmlns:a14="http://schemas.microsoft.com/office/drawing/2010/main" val="0"/>
              </a:ext>
            </a:extLst>
          </a:blip>
          <a:srcRect t="-2501" b="-2501"/>
          <a:stretch/>
        </p:blipFill>
        <p:spPr>
          <a:solidFill>
            <a:schemeClr val="bg2">
              <a:alpha val="0"/>
            </a:schemeClr>
          </a:solidFill>
        </p:spPr>
      </p:pic>
      <p:pic>
        <p:nvPicPr>
          <p:cNvPr id="103" name="Espaço Reservado para Imagem 102" descr="Placa vermelha com letras brancas em fundo preto&#10;&#10;Descrição gerada automaticamente com confiança baixa">
            <a:extLst>
              <a:ext uri="{FF2B5EF4-FFF2-40B4-BE49-F238E27FC236}">
                <a16:creationId xmlns:a16="http://schemas.microsoft.com/office/drawing/2014/main" id="{11B6ACBA-C026-459A-4689-CE7208D2081D}"/>
              </a:ext>
            </a:extLst>
          </p:cNvPr>
          <p:cNvPicPr>
            <a:picLocks noGrp="1" noChangeAspect="1"/>
          </p:cNvPicPr>
          <p:nvPr>
            <p:ph type="pic" sz="quarter" idx="26"/>
          </p:nvPr>
        </p:nvPicPr>
        <p:blipFill rotWithShape="1">
          <a:blip r:embed="rId18">
            <a:extLst>
              <a:ext uri="{28A0092B-C50C-407E-A947-70E740481C1C}">
                <a14:useLocalDpi xmlns:a14="http://schemas.microsoft.com/office/drawing/2010/main" val="0"/>
              </a:ext>
            </a:extLst>
          </a:blip>
          <a:srcRect t="-8862" b="-8862"/>
          <a:stretch/>
        </p:blipFill>
        <p:spPr>
          <a:solidFill>
            <a:schemeClr val="bg2">
              <a:alpha val="0"/>
            </a:schemeClr>
          </a:solidFill>
        </p:spPr>
      </p:pic>
      <p:pic>
        <p:nvPicPr>
          <p:cNvPr id="105" name="Espaço Reservado para Imagem 104" descr="Ícone&#10;&#10;Descrição gerada automaticamente com confiança média">
            <a:extLst>
              <a:ext uri="{FF2B5EF4-FFF2-40B4-BE49-F238E27FC236}">
                <a16:creationId xmlns:a16="http://schemas.microsoft.com/office/drawing/2014/main" id="{1AAA4C69-211E-6C01-45B0-D5F083347F58}"/>
              </a:ext>
            </a:extLst>
          </p:cNvPr>
          <p:cNvPicPr>
            <a:picLocks noGrp="1" noChangeAspect="1"/>
          </p:cNvPicPr>
          <p:nvPr>
            <p:ph type="pic" sz="quarter" idx="27"/>
          </p:nvPr>
        </p:nvPicPr>
        <p:blipFill rotWithShape="1">
          <a:blip r:embed="rId19">
            <a:extLst>
              <a:ext uri="{28A0092B-C50C-407E-A947-70E740481C1C}">
                <a14:useLocalDpi xmlns:a14="http://schemas.microsoft.com/office/drawing/2010/main" val="0"/>
              </a:ext>
            </a:extLst>
          </a:blip>
          <a:srcRect l="-8713" r="-8713"/>
          <a:stretch/>
        </p:blipFill>
        <p:spPr>
          <a:solidFill>
            <a:schemeClr val="bg2">
              <a:alpha val="0"/>
            </a:schemeClr>
          </a:solidFill>
        </p:spPr>
      </p:pic>
      <p:pic>
        <p:nvPicPr>
          <p:cNvPr id="107" name="Espaço Reservado para Imagem 106" descr="Ícone&#10;&#10;Descrição gerada automaticamente">
            <a:extLst>
              <a:ext uri="{FF2B5EF4-FFF2-40B4-BE49-F238E27FC236}">
                <a16:creationId xmlns:a16="http://schemas.microsoft.com/office/drawing/2014/main" id="{CEE1C222-C3F4-F4F0-75ED-F8EBC4C18F9B}"/>
              </a:ext>
            </a:extLst>
          </p:cNvPr>
          <p:cNvPicPr>
            <a:picLocks noGrp="1" noChangeAspect="1"/>
          </p:cNvPicPr>
          <p:nvPr>
            <p:ph type="pic" sz="quarter" idx="28"/>
          </p:nvPr>
        </p:nvPicPr>
        <p:blipFill rotWithShape="1">
          <a:blip r:embed="rId20">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09" name="Espaço Reservado para Imagem 108" descr="Logotipo&#10;&#10;Descrição gerada automaticamente">
            <a:extLst>
              <a:ext uri="{FF2B5EF4-FFF2-40B4-BE49-F238E27FC236}">
                <a16:creationId xmlns:a16="http://schemas.microsoft.com/office/drawing/2014/main" id="{5C5F16C2-7355-7D06-3A3E-9B988F1CD379}"/>
              </a:ext>
            </a:extLst>
          </p:cNvPr>
          <p:cNvPicPr>
            <a:picLocks noGrp="1" noChangeAspect="1"/>
          </p:cNvPicPr>
          <p:nvPr>
            <p:ph type="pic" sz="quarter" idx="29"/>
          </p:nvPr>
        </p:nvPicPr>
        <p:blipFill rotWithShape="1">
          <a:blip r:embed="rId21">
            <a:extLst>
              <a:ext uri="{28A0092B-C50C-407E-A947-70E740481C1C}">
                <a14:useLocalDpi xmlns:a14="http://schemas.microsoft.com/office/drawing/2010/main" val="0"/>
              </a:ext>
            </a:extLst>
          </a:blip>
          <a:srcRect t="-180" b="-180"/>
          <a:stretch/>
        </p:blipFill>
        <p:spPr>
          <a:solidFill>
            <a:schemeClr val="bg2">
              <a:alpha val="0"/>
            </a:schemeClr>
          </a:solidFill>
        </p:spPr>
      </p:pic>
      <p:pic>
        <p:nvPicPr>
          <p:cNvPr id="111" name="Espaço Reservado para Imagem 110" descr="Placa azul com letras brancas em fundo preto&#10;&#10;Descrição gerada automaticamente">
            <a:extLst>
              <a:ext uri="{FF2B5EF4-FFF2-40B4-BE49-F238E27FC236}">
                <a16:creationId xmlns:a16="http://schemas.microsoft.com/office/drawing/2014/main" id="{1BBB6BCA-397A-3FA7-8F0F-84E62BCD5E5A}"/>
              </a:ext>
            </a:extLst>
          </p:cNvPr>
          <p:cNvPicPr>
            <a:picLocks noGrp="1" noChangeAspect="1"/>
          </p:cNvPicPr>
          <p:nvPr>
            <p:ph type="pic" sz="quarter" idx="30"/>
          </p:nvPr>
        </p:nvPicPr>
        <p:blipFill rotWithShape="1">
          <a:blip r:embed="rId22">
            <a:extLst>
              <a:ext uri="{28A0092B-C50C-407E-A947-70E740481C1C}">
                <a14:useLocalDpi xmlns:a14="http://schemas.microsoft.com/office/drawing/2010/main" val="0"/>
              </a:ext>
            </a:extLst>
          </a:blip>
          <a:srcRect t="-1349" b="-1349"/>
          <a:stretch/>
        </p:blipFill>
        <p:spPr>
          <a:solidFill>
            <a:schemeClr val="bg2">
              <a:alpha val="0"/>
            </a:schemeClr>
          </a:solidFill>
        </p:spPr>
      </p:pic>
      <p:pic>
        <p:nvPicPr>
          <p:cNvPr id="113" name="Espaço Reservado para Imagem 112" descr="Ícone&#10;&#10;Descrição gerada automaticamente">
            <a:extLst>
              <a:ext uri="{FF2B5EF4-FFF2-40B4-BE49-F238E27FC236}">
                <a16:creationId xmlns:a16="http://schemas.microsoft.com/office/drawing/2014/main" id="{90B604B8-BF71-CB99-98B4-D5D0DE4E1C42}"/>
              </a:ext>
            </a:extLst>
          </p:cNvPr>
          <p:cNvPicPr>
            <a:picLocks noGrp="1" noChangeAspect="1"/>
          </p:cNvPicPr>
          <p:nvPr>
            <p:ph type="pic" sz="quarter" idx="31"/>
          </p:nvPr>
        </p:nvPicPr>
        <p:blipFill rotWithShape="1">
          <a:blip r:embed="rId23">
            <a:extLst>
              <a:ext uri="{28A0092B-C50C-407E-A947-70E740481C1C}">
                <a14:useLocalDpi xmlns:a14="http://schemas.microsoft.com/office/drawing/2010/main" val="0"/>
              </a:ext>
            </a:extLst>
          </a:blip>
          <a:srcRect t="-1482" b="-1482"/>
          <a:stretch/>
        </p:blipFill>
        <p:spPr>
          <a:solidFill>
            <a:schemeClr val="bg2">
              <a:alpha val="0"/>
            </a:schemeClr>
          </a:solidFill>
        </p:spPr>
      </p:pic>
      <p:pic>
        <p:nvPicPr>
          <p:cNvPr id="115" name="Espaço Reservado para Imagem 114" descr="Forma, Círculo&#10;&#10;Descrição gerada automaticamente">
            <a:extLst>
              <a:ext uri="{FF2B5EF4-FFF2-40B4-BE49-F238E27FC236}">
                <a16:creationId xmlns:a16="http://schemas.microsoft.com/office/drawing/2014/main" id="{48B95229-5729-8F58-B02E-5C345F9B69A8}"/>
              </a:ext>
            </a:extLst>
          </p:cNvPr>
          <p:cNvPicPr>
            <a:picLocks noGrp="1" noChangeAspect="1"/>
          </p:cNvPicPr>
          <p:nvPr>
            <p:ph type="pic" sz="quarter" idx="32"/>
          </p:nvPr>
        </p:nvPicPr>
        <p:blipFill rotWithShape="1">
          <a:blip r:embed="rId24">
            <a:extLst>
              <a:ext uri="{28A0092B-C50C-407E-A947-70E740481C1C}">
                <a14:useLocalDpi xmlns:a14="http://schemas.microsoft.com/office/drawing/2010/main" val="0"/>
              </a:ext>
            </a:extLst>
          </a:blip>
          <a:srcRect l="-5807" r="-5807"/>
          <a:stretch/>
        </p:blipFill>
        <p:spPr>
          <a:solidFill>
            <a:schemeClr val="bg2">
              <a:alpha val="0"/>
            </a:schemeClr>
          </a:solidFill>
        </p:spPr>
      </p:pic>
      <p:pic>
        <p:nvPicPr>
          <p:cNvPr id="117" name="Espaço Reservado para Imagem 116" descr="Desenho de uma placa&#10;&#10;Descrição gerada automaticamente com confiança média">
            <a:extLst>
              <a:ext uri="{FF2B5EF4-FFF2-40B4-BE49-F238E27FC236}">
                <a16:creationId xmlns:a16="http://schemas.microsoft.com/office/drawing/2014/main" id="{AABF865A-CC87-C6C9-5FEB-1AFD83DAE472}"/>
              </a:ext>
            </a:extLst>
          </p:cNvPr>
          <p:cNvPicPr>
            <a:picLocks noGrp="1" noChangeAspect="1"/>
          </p:cNvPicPr>
          <p:nvPr>
            <p:ph type="pic" sz="quarter" idx="33"/>
          </p:nvPr>
        </p:nvPicPr>
        <p:blipFill rotWithShape="1">
          <a:blip r:embed="rId25">
            <a:extLst>
              <a:ext uri="{28A0092B-C50C-407E-A947-70E740481C1C}">
                <a14:useLocalDpi xmlns:a14="http://schemas.microsoft.com/office/drawing/2010/main" val="0"/>
              </a:ext>
            </a:extLst>
          </a:blip>
          <a:srcRect t="-19038" b="-19038"/>
          <a:stretch/>
        </p:blipFill>
        <p:spPr>
          <a:solidFill>
            <a:schemeClr val="bg2">
              <a:alpha val="0"/>
            </a:schemeClr>
          </a:solidFill>
        </p:spPr>
      </p:pic>
      <p:pic>
        <p:nvPicPr>
          <p:cNvPr id="119" name="Espaço Reservado para Imagem 118" descr="Logotipo, Ícone&#10;&#10;Descrição gerada automaticamente">
            <a:extLst>
              <a:ext uri="{FF2B5EF4-FFF2-40B4-BE49-F238E27FC236}">
                <a16:creationId xmlns:a16="http://schemas.microsoft.com/office/drawing/2014/main" id="{B78FE98D-727C-F9E9-7CA7-AFA4521C6CB1}"/>
              </a:ext>
            </a:extLst>
          </p:cNvPr>
          <p:cNvPicPr>
            <a:picLocks noGrp="1" noChangeAspect="1"/>
          </p:cNvPicPr>
          <p:nvPr>
            <p:ph type="pic" sz="quarter" idx="34"/>
          </p:nvPr>
        </p:nvPicPr>
        <p:blipFill rotWithShape="1">
          <a:blip r:embed="rId26">
            <a:extLst>
              <a:ext uri="{28A0092B-C50C-407E-A947-70E740481C1C}">
                <a14:useLocalDpi xmlns:a14="http://schemas.microsoft.com/office/drawing/2010/main" val="0"/>
              </a:ext>
            </a:extLst>
          </a:blip>
          <a:srcRect t="-1506" b="-1506"/>
          <a:stretch/>
        </p:blipFill>
        <p:spPr>
          <a:solidFill>
            <a:schemeClr val="bg2">
              <a:alpha val="0"/>
            </a:schemeClr>
          </a:solidFill>
        </p:spPr>
      </p:pic>
      <p:pic>
        <p:nvPicPr>
          <p:cNvPr id="121" name="Espaço Reservado para Imagem 120" descr="Ícone&#10;&#10;Descrição gerada automaticamente">
            <a:extLst>
              <a:ext uri="{FF2B5EF4-FFF2-40B4-BE49-F238E27FC236}">
                <a16:creationId xmlns:a16="http://schemas.microsoft.com/office/drawing/2014/main" id="{109C57BA-44F6-1076-3538-CCA1D3480030}"/>
              </a:ext>
            </a:extLst>
          </p:cNvPr>
          <p:cNvPicPr>
            <a:picLocks noGrp="1" noChangeAspect="1"/>
          </p:cNvPicPr>
          <p:nvPr>
            <p:ph type="pic" sz="quarter" idx="35"/>
          </p:nvPr>
        </p:nvPicPr>
        <p:blipFill rotWithShape="1">
          <a:blip r:embed="rId27">
            <a:extLst>
              <a:ext uri="{28A0092B-C50C-407E-A947-70E740481C1C}">
                <a14:useLocalDpi xmlns:a14="http://schemas.microsoft.com/office/drawing/2010/main" val="0"/>
              </a:ext>
            </a:extLst>
          </a:blip>
          <a:srcRect l="-26845" r="-26845"/>
          <a:stretch/>
        </p:blipFill>
        <p:spPr>
          <a:solidFill>
            <a:schemeClr val="bg2">
              <a:alpha val="0"/>
            </a:schemeClr>
          </a:solidFill>
        </p:spPr>
      </p:pic>
      <p:pic>
        <p:nvPicPr>
          <p:cNvPr id="123" name="Espaço Reservado para Imagem 122" descr="Ícone&#10;&#10;Descrição gerada automaticamente">
            <a:extLst>
              <a:ext uri="{FF2B5EF4-FFF2-40B4-BE49-F238E27FC236}">
                <a16:creationId xmlns:a16="http://schemas.microsoft.com/office/drawing/2014/main" id="{CBBC64A4-07E4-5BB7-F4E2-D3C2DE93FA61}"/>
              </a:ext>
            </a:extLst>
          </p:cNvPr>
          <p:cNvPicPr>
            <a:picLocks noGrp="1" noChangeAspect="1"/>
          </p:cNvPicPr>
          <p:nvPr>
            <p:ph type="pic" sz="quarter" idx="36"/>
          </p:nvPr>
        </p:nvPicPr>
        <p:blipFill rotWithShape="1">
          <a:blip r:embed="rId28">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25" name="Espaço Reservado para Imagem 124" descr="Uma imagem contendo Ícone&#10;&#10;Descrição gerada automaticamente">
            <a:extLst>
              <a:ext uri="{FF2B5EF4-FFF2-40B4-BE49-F238E27FC236}">
                <a16:creationId xmlns:a16="http://schemas.microsoft.com/office/drawing/2014/main" id="{3C2709E1-8A07-5D68-20A3-175BFCFFD986}"/>
              </a:ext>
            </a:extLst>
          </p:cNvPr>
          <p:cNvPicPr>
            <a:picLocks noGrp="1" noChangeAspect="1"/>
          </p:cNvPicPr>
          <p:nvPr>
            <p:ph type="pic" sz="quarter" idx="37"/>
          </p:nvPr>
        </p:nvPicPr>
        <p:blipFill rotWithShape="1">
          <a:blip r:embed="rId29">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27" name="Espaço Reservado para Imagem 126" descr="Ícone&#10;&#10;Descrição gerada automaticamente">
            <a:extLst>
              <a:ext uri="{FF2B5EF4-FFF2-40B4-BE49-F238E27FC236}">
                <a16:creationId xmlns:a16="http://schemas.microsoft.com/office/drawing/2014/main" id="{D92A890D-2A6E-E956-02EB-4031145A9B16}"/>
              </a:ext>
            </a:extLst>
          </p:cNvPr>
          <p:cNvPicPr>
            <a:picLocks noGrp="1" noChangeAspect="1"/>
          </p:cNvPicPr>
          <p:nvPr>
            <p:ph type="pic" sz="quarter" idx="38"/>
          </p:nvPr>
        </p:nvPicPr>
        <p:blipFill rotWithShape="1">
          <a:blip r:embed="rId30">
            <a:extLst>
              <a:ext uri="{28A0092B-C50C-407E-A947-70E740481C1C}">
                <a14:useLocalDpi xmlns:a14="http://schemas.microsoft.com/office/drawing/2010/main" val="0"/>
              </a:ext>
            </a:extLst>
          </a:blip>
          <a:srcRect t="-1487" b="-1487"/>
          <a:stretch/>
        </p:blipFill>
        <p:spPr>
          <a:solidFill>
            <a:schemeClr val="bg2">
              <a:alpha val="0"/>
            </a:schemeClr>
          </a:solidFill>
        </p:spPr>
      </p:pic>
      <p:pic>
        <p:nvPicPr>
          <p:cNvPr id="129" name="Espaço Reservado para Imagem 128" descr="Ícone&#10;&#10;Descrição gerada automaticamente">
            <a:extLst>
              <a:ext uri="{FF2B5EF4-FFF2-40B4-BE49-F238E27FC236}">
                <a16:creationId xmlns:a16="http://schemas.microsoft.com/office/drawing/2014/main" id="{7616871A-C0FA-150C-89A7-63A878D98361}"/>
              </a:ext>
            </a:extLst>
          </p:cNvPr>
          <p:cNvPicPr>
            <a:picLocks noGrp="1" noChangeAspect="1"/>
          </p:cNvPicPr>
          <p:nvPr>
            <p:ph type="pic" sz="quarter" idx="39"/>
          </p:nvPr>
        </p:nvPicPr>
        <p:blipFill rotWithShape="1">
          <a:blip r:embed="rId31">
            <a:extLst>
              <a:ext uri="{28A0092B-C50C-407E-A947-70E740481C1C}">
                <a14:useLocalDpi xmlns:a14="http://schemas.microsoft.com/office/drawing/2010/main" val="0"/>
              </a:ext>
            </a:extLst>
          </a:blip>
          <a:srcRect l="-1056" r="-1056"/>
          <a:stretch/>
        </p:blipFill>
        <p:spPr>
          <a:solidFill>
            <a:schemeClr val="bg2">
              <a:alpha val="0"/>
            </a:schemeClr>
          </a:solidFill>
        </p:spPr>
      </p:pic>
      <p:pic>
        <p:nvPicPr>
          <p:cNvPr id="131" name="Espaço Reservado para Imagem 130" descr="Ícone&#10;&#10;Descrição gerada automaticamente">
            <a:extLst>
              <a:ext uri="{FF2B5EF4-FFF2-40B4-BE49-F238E27FC236}">
                <a16:creationId xmlns:a16="http://schemas.microsoft.com/office/drawing/2014/main" id="{FCCC5A2F-54BB-963E-6AA4-0BAA55A8B578}"/>
              </a:ext>
            </a:extLst>
          </p:cNvPr>
          <p:cNvPicPr>
            <a:picLocks noGrp="1" noChangeAspect="1"/>
          </p:cNvPicPr>
          <p:nvPr>
            <p:ph type="pic" sz="quarter" idx="40"/>
          </p:nvPr>
        </p:nvPicPr>
        <p:blipFill rotWithShape="1">
          <a:blip r:embed="rId32">
            <a:extLst>
              <a:ext uri="{28A0092B-C50C-407E-A947-70E740481C1C}">
                <a14:useLocalDpi xmlns:a14="http://schemas.microsoft.com/office/drawing/2010/main" val="0"/>
              </a:ext>
            </a:extLst>
          </a:blip>
          <a:srcRect t="-1482" b="-1482"/>
          <a:stretch/>
        </p:blipFill>
        <p:spPr>
          <a:solidFill>
            <a:schemeClr val="bg2">
              <a:alpha val="0"/>
            </a:schemeClr>
          </a:solidFill>
        </p:spPr>
      </p:pic>
      <p:pic>
        <p:nvPicPr>
          <p:cNvPr id="133" name="Espaço Reservado para Imagem 132" descr="Ícone&#10;&#10;Descrição gerada automaticamente">
            <a:extLst>
              <a:ext uri="{FF2B5EF4-FFF2-40B4-BE49-F238E27FC236}">
                <a16:creationId xmlns:a16="http://schemas.microsoft.com/office/drawing/2014/main" id="{0BEAAE54-B634-539C-4B28-20C2C25C97C3}"/>
              </a:ext>
            </a:extLst>
          </p:cNvPr>
          <p:cNvPicPr>
            <a:picLocks noGrp="1" noChangeAspect="1"/>
          </p:cNvPicPr>
          <p:nvPr>
            <p:ph type="pic" sz="quarter" idx="41"/>
          </p:nvPr>
        </p:nvPicPr>
        <p:blipFill rotWithShape="1">
          <a:blip r:embed="rId33">
            <a:extLst>
              <a:ext uri="{28A0092B-C50C-407E-A947-70E740481C1C}">
                <a14:useLocalDpi xmlns:a14="http://schemas.microsoft.com/office/drawing/2010/main" val="0"/>
              </a:ext>
            </a:extLst>
          </a:blip>
          <a:srcRect l="-78" r="-78"/>
          <a:stretch/>
        </p:blipFill>
        <p:spPr>
          <a:solidFill>
            <a:schemeClr val="bg2">
              <a:alpha val="0"/>
            </a:schemeClr>
          </a:solidFill>
        </p:spPr>
      </p:pic>
      <p:pic>
        <p:nvPicPr>
          <p:cNvPr id="135" name="Espaço Reservado para Imagem 134" descr="Ícone&#10;&#10;Descrição gerada automaticamente">
            <a:extLst>
              <a:ext uri="{FF2B5EF4-FFF2-40B4-BE49-F238E27FC236}">
                <a16:creationId xmlns:a16="http://schemas.microsoft.com/office/drawing/2014/main" id="{BF92027C-0AD5-6B9E-1138-FEE169B988F6}"/>
              </a:ext>
            </a:extLst>
          </p:cNvPr>
          <p:cNvPicPr>
            <a:picLocks noGrp="1" noChangeAspect="1"/>
          </p:cNvPicPr>
          <p:nvPr>
            <p:ph type="pic" sz="quarter" idx="42"/>
          </p:nvPr>
        </p:nvPicPr>
        <p:blipFill rotWithShape="1">
          <a:blip r:embed="rId34">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37" name="Espaço Reservado para Imagem 136" descr="Ícone&#10;&#10;Descrição gerada automaticamente">
            <a:extLst>
              <a:ext uri="{FF2B5EF4-FFF2-40B4-BE49-F238E27FC236}">
                <a16:creationId xmlns:a16="http://schemas.microsoft.com/office/drawing/2014/main" id="{368605FF-B05C-4577-5E3D-83441AF2E130}"/>
              </a:ext>
            </a:extLst>
          </p:cNvPr>
          <p:cNvPicPr>
            <a:picLocks noGrp="1" noChangeAspect="1"/>
          </p:cNvPicPr>
          <p:nvPr>
            <p:ph type="pic" sz="quarter" idx="43"/>
          </p:nvPr>
        </p:nvPicPr>
        <p:blipFill rotWithShape="1">
          <a:blip r:embed="rId35">
            <a:extLst>
              <a:ext uri="{28A0092B-C50C-407E-A947-70E740481C1C}">
                <a14:useLocalDpi xmlns:a14="http://schemas.microsoft.com/office/drawing/2010/main" val="0"/>
              </a:ext>
            </a:extLst>
          </a:blip>
          <a:srcRect l="-5658" r="-5658"/>
          <a:stretch/>
        </p:blipFill>
        <p:spPr>
          <a:solidFill>
            <a:schemeClr val="bg1">
              <a:lumMod val="50000"/>
              <a:alpha val="0"/>
            </a:schemeClr>
          </a:solidFill>
        </p:spPr>
      </p:pic>
      <p:pic>
        <p:nvPicPr>
          <p:cNvPr id="139" name="Espaço Reservado para Imagem 138" descr="Placa vermelha com letras brancas&#10;&#10;Descrição gerada automaticamente com confiança baixa">
            <a:extLst>
              <a:ext uri="{FF2B5EF4-FFF2-40B4-BE49-F238E27FC236}">
                <a16:creationId xmlns:a16="http://schemas.microsoft.com/office/drawing/2014/main" id="{FDD519FE-3657-6179-4B1E-B19B118B3702}"/>
              </a:ext>
            </a:extLst>
          </p:cNvPr>
          <p:cNvPicPr>
            <a:picLocks noGrp="1" noChangeAspect="1"/>
          </p:cNvPicPr>
          <p:nvPr>
            <p:ph type="pic" sz="quarter" idx="44"/>
          </p:nvPr>
        </p:nvPicPr>
        <p:blipFill rotWithShape="1">
          <a:blip r:embed="rId36">
            <a:extLst>
              <a:ext uri="{28A0092B-C50C-407E-A947-70E740481C1C}">
                <a14:useLocalDpi xmlns:a14="http://schemas.microsoft.com/office/drawing/2010/main" val="0"/>
              </a:ext>
            </a:extLst>
          </a:blip>
          <a:srcRect l="-8907" r="-8907"/>
          <a:stretch/>
        </p:blipFill>
        <p:spPr>
          <a:solidFill>
            <a:schemeClr val="bg2">
              <a:alpha val="0"/>
            </a:schemeClr>
          </a:solidFill>
        </p:spPr>
      </p:pic>
      <p:pic>
        <p:nvPicPr>
          <p:cNvPr id="141" name="Espaço Reservado para Imagem 140" descr="Logotipo, Ícone&#10;&#10;Descrição gerada automaticamente">
            <a:extLst>
              <a:ext uri="{FF2B5EF4-FFF2-40B4-BE49-F238E27FC236}">
                <a16:creationId xmlns:a16="http://schemas.microsoft.com/office/drawing/2014/main" id="{72E1D6F6-AB17-2F45-B774-C3936CAAD9DB}"/>
              </a:ext>
            </a:extLst>
          </p:cNvPr>
          <p:cNvPicPr>
            <a:picLocks noGrp="1" noChangeAspect="1"/>
          </p:cNvPicPr>
          <p:nvPr>
            <p:ph type="pic" sz="quarter" idx="45"/>
          </p:nvPr>
        </p:nvPicPr>
        <p:blipFill rotWithShape="1">
          <a:blip r:embed="rId37">
            <a:extLst>
              <a:ext uri="{28A0092B-C50C-407E-A947-70E740481C1C}">
                <a14:useLocalDpi xmlns:a14="http://schemas.microsoft.com/office/drawing/2010/main" val="0"/>
              </a:ext>
            </a:extLst>
          </a:blip>
          <a:srcRect l="-26845" r="-26845"/>
          <a:stretch/>
        </p:blipFill>
        <p:spPr>
          <a:solidFill>
            <a:schemeClr val="bg2">
              <a:alpha val="0"/>
            </a:schemeClr>
          </a:solidFill>
        </p:spPr>
      </p:pic>
      <p:pic>
        <p:nvPicPr>
          <p:cNvPr id="143" name="Espaço Reservado para Imagem 142" descr="Ícone&#10;&#10;Descrição gerada automaticamente">
            <a:extLst>
              <a:ext uri="{FF2B5EF4-FFF2-40B4-BE49-F238E27FC236}">
                <a16:creationId xmlns:a16="http://schemas.microsoft.com/office/drawing/2014/main" id="{CD0DDF9C-1915-ED05-A5DC-7CA9FEEF6133}"/>
              </a:ext>
            </a:extLst>
          </p:cNvPr>
          <p:cNvPicPr>
            <a:picLocks noGrp="1" noChangeAspect="1"/>
          </p:cNvPicPr>
          <p:nvPr>
            <p:ph type="pic" sz="quarter" idx="46"/>
          </p:nvPr>
        </p:nvPicPr>
        <p:blipFill rotWithShape="1">
          <a:blip r:embed="rId38">
            <a:extLst>
              <a:ext uri="{28A0092B-C50C-407E-A947-70E740481C1C}">
                <a14:useLocalDpi xmlns:a14="http://schemas.microsoft.com/office/drawing/2010/main" val="0"/>
              </a:ext>
            </a:extLst>
          </a:blip>
          <a:srcRect l="-12530" r="-12530"/>
          <a:stretch/>
        </p:blipFill>
        <p:spPr>
          <a:solidFill>
            <a:schemeClr val="bg2">
              <a:alpha val="0"/>
            </a:schemeClr>
          </a:solidFill>
        </p:spPr>
      </p:pic>
      <p:pic>
        <p:nvPicPr>
          <p:cNvPr id="145" name="Espaço Reservado para Imagem 144" descr="Ícone&#10;&#10;Descrição gerada automaticamente">
            <a:extLst>
              <a:ext uri="{FF2B5EF4-FFF2-40B4-BE49-F238E27FC236}">
                <a16:creationId xmlns:a16="http://schemas.microsoft.com/office/drawing/2014/main" id="{4532B536-2E22-259B-320B-F15C077C649F}"/>
              </a:ext>
            </a:extLst>
          </p:cNvPr>
          <p:cNvPicPr>
            <a:picLocks noGrp="1" noChangeAspect="1"/>
          </p:cNvPicPr>
          <p:nvPr>
            <p:ph type="pic" sz="quarter" idx="47"/>
          </p:nvPr>
        </p:nvPicPr>
        <p:blipFill rotWithShape="1">
          <a:blip r:embed="rId39">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47" name="Espaço Reservado para Imagem 146" descr="Ícone&#10;&#10;Descrição gerada automaticamente">
            <a:extLst>
              <a:ext uri="{FF2B5EF4-FFF2-40B4-BE49-F238E27FC236}">
                <a16:creationId xmlns:a16="http://schemas.microsoft.com/office/drawing/2014/main" id="{36ECB09A-5514-46F5-01A6-977EAA0B2DCB}"/>
              </a:ext>
            </a:extLst>
          </p:cNvPr>
          <p:cNvPicPr>
            <a:picLocks noGrp="1" noChangeAspect="1"/>
          </p:cNvPicPr>
          <p:nvPr>
            <p:ph type="pic" sz="quarter" idx="48"/>
          </p:nvPr>
        </p:nvPicPr>
        <p:blipFill rotWithShape="1">
          <a:blip r:embed="rId40">
            <a:extLst>
              <a:ext uri="{28A0092B-C50C-407E-A947-70E740481C1C}">
                <a14:useLocalDpi xmlns:a14="http://schemas.microsoft.com/office/drawing/2010/main" val="0"/>
              </a:ext>
            </a:extLst>
          </a:blip>
          <a:srcRect l="-5424" r="-5424"/>
          <a:stretch/>
        </p:blipFill>
        <p:spPr>
          <a:solidFill>
            <a:schemeClr val="bg2">
              <a:alpha val="0"/>
            </a:schemeClr>
          </a:solidFill>
        </p:spPr>
      </p:pic>
      <p:pic>
        <p:nvPicPr>
          <p:cNvPr id="149" name="Espaço Reservado para Imagem 148" descr="Desenho de uma placa&#10;&#10;Descrição gerada automaticamente com confiança média">
            <a:extLst>
              <a:ext uri="{FF2B5EF4-FFF2-40B4-BE49-F238E27FC236}">
                <a16:creationId xmlns:a16="http://schemas.microsoft.com/office/drawing/2014/main" id="{5CFF27E6-33E8-39A3-ECAD-D2105DD52376}"/>
              </a:ext>
            </a:extLst>
          </p:cNvPr>
          <p:cNvPicPr>
            <a:picLocks noGrp="1" noChangeAspect="1"/>
          </p:cNvPicPr>
          <p:nvPr>
            <p:ph type="pic" sz="quarter" idx="49"/>
          </p:nvPr>
        </p:nvPicPr>
        <p:blipFill rotWithShape="1">
          <a:blip r:embed="rId41">
            <a:extLst>
              <a:ext uri="{28A0092B-C50C-407E-A947-70E740481C1C}">
                <a14:useLocalDpi xmlns:a14="http://schemas.microsoft.com/office/drawing/2010/main" val="0"/>
              </a:ext>
            </a:extLst>
          </a:blip>
          <a:srcRect t="-460" b="-460"/>
          <a:stretch/>
        </p:blipFill>
        <p:spPr>
          <a:solidFill>
            <a:schemeClr val="bg2">
              <a:alpha val="0"/>
            </a:schemeClr>
          </a:solidFill>
        </p:spPr>
      </p:pic>
      <p:pic>
        <p:nvPicPr>
          <p:cNvPr id="151" name="Espaço Reservado para Imagem 150" descr="Placa vermelha com letras brancas em fundo preto&#10;&#10;Descrição gerada automaticamente com confiança média">
            <a:extLst>
              <a:ext uri="{FF2B5EF4-FFF2-40B4-BE49-F238E27FC236}">
                <a16:creationId xmlns:a16="http://schemas.microsoft.com/office/drawing/2014/main" id="{3684902F-8269-3887-5B46-AE87CCFE5C4E}"/>
              </a:ext>
            </a:extLst>
          </p:cNvPr>
          <p:cNvPicPr>
            <a:picLocks noGrp="1" noChangeAspect="1"/>
          </p:cNvPicPr>
          <p:nvPr>
            <p:ph type="pic" sz="quarter" idx="50"/>
          </p:nvPr>
        </p:nvPicPr>
        <p:blipFill rotWithShape="1">
          <a:blip r:embed="rId42">
            <a:extLst>
              <a:ext uri="{28A0092B-C50C-407E-A947-70E740481C1C}">
                <a14:useLocalDpi xmlns:a14="http://schemas.microsoft.com/office/drawing/2010/main" val="0"/>
              </a:ext>
            </a:extLst>
          </a:blip>
          <a:srcRect t="-8851" b="-8851"/>
          <a:stretch/>
        </p:blipFill>
        <p:spPr>
          <a:solidFill>
            <a:schemeClr val="bg2">
              <a:alpha val="0"/>
            </a:schemeClr>
          </a:solidFill>
        </p:spPr>
      </p:pic>
      <p:pic>
        <p:nvPicPr>
          <p:cNvPr id="153" name="Espaço Reservado para Imagem 152" descr="Ícone&#10;&#10;Descrição gerada automaticamente">
            <a:extLst>
              <a:ext uri="{FF2B5EF4-FFF2-40B4-BE49-F238E27FC236}">
                <a16:creationId xmlns:a16="http://schemas.microsoft.com/office/drawing/2014/main" id="{13E68711-9302-D056-A5C6-F3F74E1E230C}"/>
              </a:ext>
            </a:extLst>
          </p:cNvPr>
          <p:cNvPicPr>
            <a:picLocks noGrp="1" noChangeAspect="1"/>
          </p:cNvPicPr>
          <p:nvPr>
            <p:ph type="pic" sz="quarter" idx="51"/>
          </p:nvPr>
        </p:nvPicPr>
        <p:blipFill rotWithShape="1">
          <a:blip r:embed="rId43">
            <a:extLst>
              <a:ext uri="{28A0092B-C50C-407E-A947-70E740481C1C}">
                <a14:useLocalDpi xmlns:a14="http://schemas.microsoft.com/office/drawing/2010/main" val="0"/>
              </a:ext>
            </a:extLst>
          </a:blip>
          <a:srcRect t="-12806" b="-12806"/>
          <a:stretch/>
        </p:blipFill>
        <p:spPr>
          <a:solidFill>
            <a:schemeClr val="bg2">
              <a:alpha val="0"/>
            </a:schemeClr>
          </a:solidFill>
        </p:spPr>
      </p:pic>
      <p:pic>
        <p:nvPicPr>
          <p:cNvPr id="155" name="Espaço Reservado para Imagem 154" descr="Placa vermelha com letras brancas&#10;&#10;Descrição gerada automaticamente com confiança média">
            <a:extLst>
              <a:ext uri="{FF2B5EF4-FFF2-40B4-BE49-F238E27FC236}">
                <a16:creationId xmlns:a16="http://schemas.microsoft.com/office/drawing/2014/main" id="{14DB1293-421B-4B4E-CEBE-A190A5D32D3E}"/>
              </a:ext>
            </a:extLst>
          </p:cNvPr>
          <p:cNvPicPr>
            <a:picLocks noGrp="1" noChangeAspect="1"/>
          </p:cNvPicPr>
          <p:nvPr>
            <p:ph type="pic" sz="quarter" idx="52"/>
          </p:nvPr>
        </p:nvPicPr>
        <p:blipFill rotWithShape="1">
          <a:blip r:embed="rId44">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57" name="Espaço Reservado para Imagem 156" descr="Placa vermelha com letras brancas&#10;&#10;Descrição gerada automaticamente com confiança média">
            <a:extLst>
              <a:ext uri="{FF2B5EF4-FFF2-40B4-BE49-F238E27FC236}">
                <a16:creationId xmlns:a16="http://schemas.microsoft.com/office/drawing/2014/main" id="{1E027BC0-81A4-8617-A94E-936EB918D374}"/>
              </a:ext>
            </a:extLst>
          </p:cNvPr>
          <p:cNvPicPr>
            <a:picLocks noGrp="1" noChangeAspect="1"/>
          </p:cNvPicPr>
          <p:nvPr>
            <p:ph type="pic" sz="quarter" idx="53"/>
          </p:nvPr>
        </p:nvPicPr>
        <p:blipFill rotWithShape="1">
          <a:blip r:embed="rId45">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59" name="Espaço Reservado para Imagem 158" descr="Ícone&#10;&#10;Descrição gerada automaticamente">
            <a:extLst>
              <a:ext uri="{FF2B5EF4-FFF2-40B4-BE49-F238E27FC236}">
                <a16:creationId xmlns:a16="http://schemas.microsoft.com/office/drawing/2014/main" id="{EBA9139C-7C37-951A-32EE-1522B0A1BDF0}"/>
              </a:ext>
            </a:extLst>
          </p:cNvPr>
          <p:cNvPicPr>
            <a:picLocks noGrp="1" noChangeAspect="1"/>
          </p:cNvPicPr>
          <p:nvPr>
            <p:ph type="pic" sz="quarter" idx="54"/>
          </p:nvPr>
        </p:nvPicPr>
        <p:blipFill rotWithShape="1">
          <a:blip r:embed="rId46">
            <a:extLst>
              <a:ext uri="{28A0092B-C50C-407E-A947-70E740481C1C}">
                <a14:useLocalDpi xmlns:a14="http://schemas.microsoft.com/office/drawing/2010/main" val="0"/>
              </a:ext>
            </a:extLst>
          </a:blip>
          <a:srcRect t="-83" b="-83"/>
          <a:stretch/>
        </p:blipFill>
        <p:spPr>
          <a:solidFill>
            <a:schemeClr val="bg2">
              <a:alpha val="0"/>
            </a:schemeClr>
          </a:solidFill>
        </p:spPr>
      </p:pic>
      <p:pic>
        <p:nvPicPr>
          <p:cNvPr id="161" name="Espaço Reservado para Imagem 160" descr="Ícone&#10;&#10;Descrição gerada automaticamente">
            <a:extLst>
              <a:ext uri="{FF2B5EF4-FFF2-40B4-BE49-F238E27FC236}">
                <a16:creationId xmlns:a16="http://schemas.microsoft.com/office/drawing/2014/main" id="{4DBFF58E-2D8D-7905-9AB3-8B8F506E84EB}"/>
              </a:ext>
            </a:extLst>
          </p:cNvPr>
          <p:cNvPicPr>
            <a:picLocks noGrp="1" noChangeAspect="1"/>
          </p:cNvPicPr>
          <p:nvPr>
            <p:ph type="pic" sz="quarter" idx="55"/>
          </p:nvPr>
        </p:nvPicPr>
        <p:blipFill rotWithShape="1">
          <a:blip r:embed="rId47">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63" name="Espaço Reservado para Imagem 162" descr="Placa vermelha com letras brancas em fundo azul&#10;&#10;Descrição gerada automaticamente com confiança média">
            <a:extLst>
              <a:ext uri="{FF2B5EF4-FFF2-40B4-BE49-F238E27FC236}">
                <a16:creationId xmlns:a16="http://schemas.microsoft.com/office/drawing/2014/main" id="{9B2606F3-7B3D-8CEE-433E-06F47DFA3203}"/>
              </a:ext>
            </a:extLst>
          </p:cNvPr>
          <p:cNvPicPr>
            <a:picLocks noGrp="1" noChangeAspect="1"/>
          </p:cNvPicPr>
          <p:nvPr>
            <p:ph type="pic" sz="quarter" idx="56"/>
          </p:nvPr>
        </p:nvPicPr>
        <p:blipFill rotWithShape="1">
          <a:blip r:embed="rId48">
            <a:extLst>
              <a:ext uri="{28A0092B-C50C-407E-A947-70E740481C1C}">
                <a14:useLocalDpi xmlns:a14="http://schemas.microsoft.com/office/drawing/2010/main" val="0"/>
              </a:ext>
            </a:extLst>
          </a:blip>
          <a:srcRect l="-5551" r="-5551"/>
          <a:stretch/>
        </p:blipFill>
        <p:spPr>
          <a:solidFill>
            <a:schemeClr val="bg2">
              <a:alpha val="0"/>
            </a:schemeClr>
          </a:solidFill>
        </p:spPr>
      </p:pic>
      <p:pic>
        <p:nvPicPr>
          <p:cNvPr id="165" name="Espaço Reservado para Imagem 164" descr="Logotipo, Ícone&#10;&#10;Descrição gerada automaticamente">
            <a:extLst>
              <a:ext uri="{FF2B5EF4-FFF2-40B4-BE49-F238E27FC236}">
                <a16:creationId xmlns:a16="http://schemas.microsoft.com/office/drawing/2014/main" id="{39BAE7A5-10E9-D0FD-3211-B083679E318C}"/>
              </a:ext>
            </a:extLst>
          </p:cNvPr>
          <p:cNvPicPr>
            <a:picLocks noGrp="1" noChangeAspect="1"/>
          </p:cNvPicPr>
          <p:nvPr>
            <p:ph type="pic" sz="quarter" idx="57"/>
          </p:nvPr>
        </p:nvPicPr>
        <p:blipFill rotWithShape="1">
          <a:blip r:embed="rId49">
            <a:extLst>
              <a:ext uri="{28A0092B-C50C-407E-A947-70E740481C1C}">
                <a14:useLocalDpi xmlns:a14="http://schemas.microsoft.com/office/drawing/2010/main" val="0"/>
              </a:ext>
            </a:extLst>
          </a:blip>
          <a:srcRect t="-8851" b="-8851"/>
          <a:stretch/>
        </p:blipFill>
        <p:spPr>
          <a:solidFill>
            <a:schemeClr val="bg2">
              <a:alpha val="0"/>
            </a:schemeClr>
          </a:solidFill>
        </p:spPr>
      </p:pic>
      <p:pic>
        <p:nvPicPr>
          <p:cNvPr id="167" name="Espaço Reservado para Imagem 166" descr="Desenho de uma placa&#10;&#10;Descrição gerada automaticamente com confiança média">
            <a:extLst>
              <a:ext uri="{FF2B5EF4-FFF2-40B4-BE49-F238E27FC236}">
                <a16:creationId xmlns:a16="http://schemas.microsoft.com/office/drawing/2014/main" id="{95DB38A7-8BDD-E010-2C81-F4F28B1D7F7D}"/>
              </a:ext>
            </a:extLst>
          </p:cNvPr>
          <p:cNvPicPr>
            <a:picLocks noGrp="1" noChangeAspect="1"/>
          </p:cNvPicPr>
          <p:nvPr>
            <p:ph type="pic" sz="quarter" idx="58"/>
          </p:nvPr>
        </p:nvPicPr>
        <p:blipFill rotWithShape="1">
          <a:blip r:embed="rId50">
            <a:extLst>
              <a:ext uri="{28A0092B-C50C-407E-A947-70E740481C1C}">
                <a14:useLocalDpi xmlns:a14="http://schemas.microsoft.com/office/drawing/2010/main" val="0"/>
              </a:ext>
            </a:extLst>
          </a:blip>
          <a:srcRect t="-5503" b="-5503"/>
          <a:stretch/>
        </p:blipFill>
        <p:spPr>
          <a:solidFill>
            <a:schemeClr val="bg2">
              <a:alpha val="0"/>
            </a:schemeClr>
          </a:solidFill>
        </p:spPr>
      </p:pic>
      <p:pic>
        <p:nvPicPr>
          <p:cNvPr id="169" name="Espaço Reservado para Imagem 168" descr="Ícone&#10;&#10;Descrição gerada automaticamente">
            <a:extLst>
              <a:ext uri="{FF2B5EF4-FFF2-40B4-BE49-F238E27FC236}">
                <a16:creationId xmlns:a16="http://schemas.microsoft.com/office/drawing/2014/main" id="{8F8C5607-F889-B24B-938C-BC29F9B50BBD}"/>
              </a:ext>
            </a:extLst>
          </p:cNvPr>
          <p:cNvPicPr>
            <a:picLocks noGrp="1" noChangeAspect="1"/>
          </p:cNvPicPr>
          <p:nvPr>
            <p:ph type="pic" sz="quarter" idx="59"/>
          </p:nvPr>
        </p:nvPicPr>
        <p:blipFill rotWithShape="1">
          <a:blip r:embed="rId51">
            <a:extLst>
              <a:ext uri="{28A0092B-C50C-407E-A947-70E740481C1C}">
                <a14:useLocalDpi xmlns:a14="http://schemas.microsoft.com/office/drawing/2010/main" val="0"/>
              </a:ext>
            </a:extLst>
          </a:blip>
          <a:srcRect t="-12655" b="-12655"/>
          <a:stretch/>
        </p:blipFill>
        <p:spPr>
          <a:solidFill>
            <a:schemeClr val="bg2">
              <a:alpha val="0"/>
            </a:schemeClr>
          </a:solidFill>
        </p:spPr>
      </p:pic>
      <p:pic>
        <p:nvPicPr>
          <p:cNvPr id="171" name="Espaço Reservado para Imagem 170" descr="Ícone&#10;&#10;Descrição gerada automaticamente">
            <a:extLst>
              <a:ext uri="{FF2B5EF4-FFF2-40B4-BE49-F238E27FC236}">
                <a16:creationId xmlns:a16="http://schemas.microsoft.com/office/drawing/2014/main" id="{2842F236-A1F7-D8DD-803E-7194AAFD3FEC}"/>
              </a:ext>
            </a:extLst>
          </p:cNvPr>
          <p:cNvPicPr>
            <a:picLocks noGrp="1" noChangeAspect="1"/>
          </p:cNvPicPr>
          <p:nvPr>
            <p:ph type="pic" sz="quarter" idx="60"/>
          </p:nvPr>
        </p:nvPicPr>
        <p:blipFill rotWithShape="1">
          <a:blip r:embed="rId52">
            <a:extLst>
              <a:ext uri="{28A0092B-C50C-407E-A947-70E740481C1C}">
                <a14:useLocalDpi xmlns:a14="http://schemas.microsoft.com/office/drawing/2010/main" val="0"/>
              </a:ext>
            </a:extLst>
          </a:blip>
          <a:srcRect t="-6362" b="-6362"/>
          <a:stretch/>
        </p:blipFill>
        <p:spPr>
          <a:solidFill>
            <a:schemeClr val="bg2">
              <a:alpha val="0"/>
            </a:schemeClr>
          </a:solidFill>
        </p:spPr>
      </p:pic>
      <p:pic>
        <p:nvPicPr>
          <p:cNvPr id="173" name="Espaço Reservado para Imagem 172" descr="Ícone&#10;&#10;Descrição gerada automaticamente">
            <a:extLst>
              <a:ext uri="{FF2B5EF4-FFF2-40B4-BE49-F238E27FC236}">
                <a16:creationId xmlns:a16="http://schemas.microsoft.com/office/drawing/2014/main" id="{CA05B9D2-3CCA-A0D8-E70F-DB8E77D71A1D}"/>
              </a:ext>
            </a:extLst>
          </p:cNvPr>
          <p:cNvPicPr>
            <a:picLocks noGrp="1" noChangeAspect="1"/>
          </p:cNvPicPr>
          <p:nvPr>
            <p:ph type="pic" sz="quarter" idx="61"/>
          </p:nvPr>
        </p:nvPicPr>
        <p:blipFill rotWithShape="1">
          <a:blip r:embed="rId53">
            <a:extLst>
              <a:ext uri="{28A0092B-C50C-407E-A947-70E740481C1C}">
                <a14:useLocalDpi xmlns:a14="http://schemas.microsoft.com/office/drawing/2010/main" val="0"/>
              </a:ext>
            </a:extLst>
          </a:blip>
          <a:srcRect t="-12488" b="-12488"/>
          <a:stretch/>
        </p:blipFill>
        <p:spPr>
          <a:solidFill>
            <a:schemeClr val="bg2">
              <a:alpha val="0"/>
            </a:schemeClr>
          </a:solidFill>
        </p:spPr>
      </p:pic>
      <p:pic>
        <p:nvPicPr>
          <p:cNvPr id="175" name="Espaço Reservado para Imagem 174" descr="Placa com fundo preto&#10;&#10;Descrição gerada automaticamente">
            <a:extLst>
              <a:ext uri="{FF2B5EF4-FFF2-40B4-BE49-F238E27FC236}">
                <a16:creationId xmlns:a16="http://schemas.microsoft.com/office/drawing/2014/main" id="{451758EF-AB9D-D97A-A2F5-637EBE2A89E8}"/>
              </a:ext>
            </a:extLst>
          </p:cNvPr>
          <p:cNvPicPr>
            <a:picLocks noGrp="1" noChangeAspect="1"/>
          </p:cNvPicPr>
          <p:nvPr>
            <p:ph type="pic" sz="quarter" idx="62"/>
          </p:nvPr>
        </p:nvPicPr>
        <p:blipFill rotWithShape="1">
          <a:blip r:embed="rId54">
            <a:extLst>
              <a:ext uri="{28A0092B-C50C-407E-A947-70E740481C1C}">
                <a14:useLocalDpi xmlns:a14="http://schemas.microsoft.com/office/drawing/2010/main" val="0"/>
              </a:ext>
            </a:extLst>
          </a:blip>
          <a:srcRect l="-50148" r="-50148"/>
          <a:stretch/>
        </p:blipFill>
        <p:spPr>
          <a:solidFill>
            <a:schemeClr val="bg2">
              <a:alpha val="0"/>
            </a:schemeClr>
          </a:solidFill>
        </p:spPr>
      </p:pic>
      <p:pic>
        <p:nvPicPr>
          <p:cNvPr id="177" name="Espaço Reservado para Imagem 176" descr="Ícone&#10;&#10;Descrição gerada automaticamente">
            <a:extLst>
              <a:ext uri="{FF2B5EF4-FFF2-40B4-BE49-F238E27FC236}">
                <a16:creationId xmlns:a16="http://schemas.microsoft.com/office/drawing/2014/main" id="{F0D83457-7C39-C4F2-4212-D620C1B7C64B}"/>
              </a:ext>
            </a:extLst>
          </p:cNvPr>
          <p:cNvPicPr>
            <a:picLocks noGrp="1" noChangeAspect="1"/>
          </p:cNvPicPr>
          <p:nvPr>
            <p:ph type="pic" sz="quarter" idx="63"/>
          </p:nvPr>
        </p:nvPicPr>
        <p:blipFill rotWithShape="1">
          <a:blip r:embed="rId55">
            <a:extLst>
              <a:ext uri="{28A0092B-C50C-407E-A947-70E740481C1C}">
                <a14:useLocalDpi xmlns:a14="http://schemas.microsoft.com/office/drawing/2010/main" val="0"/>
              </a:ext>
            </a:extLst>
          </a:blip>
          <a:srcRect l="-2917" r="-2917"/>
          <a:stretch/>
        </p:blipFill>
        <p:spPr>
          <a:solidFill>
            <a:schemeClr val="bg2">
              <a:alpha val="0"/>
            </a:schemeClr>
          </a:solidFill>
        </p:spPr>
      </p:pic>
      <p:pic>
        <p:nvPicPr>
          <p:cNvPr id="179" name="Espaço Reservado para Imagem 178" descr="Ícone&#10;&#10;Descrição gerada automaticamente">
            <a:extLst>
              <a:ext uri="{FF2B5EF4-FFF2-40B4-BE49-F238E27FC236}">
                <a16:creationId xmlns:a16="http://schemas.microsoft.com/office/drawing/2014/main" id="{604BB70D-A2D0-B626-8A2A-42248C377ECB}"/>
              </a:ext>
            </a:extLst>
          </p:cNvPr>
          <p:cNvPicPr>
            <a:picLocks noGrp="1" noChangeAspect="1"/>
          </p:cNvPicPr>
          <p:nvPr>
            <p:ph type="pic" sz="quarter" idx="64"/>
          </p:nvPr>
        </p:nvPicPr>
        <p:blipFill rotWithShape="1">
          <a:blip r:embed="rId56">
            <a:extLst>
              <a:ext uri="{28A0092B-C50C-407E-A947-70E740481C1C}">
                <a14:useLocalDpi xmlns:a14="http://schemas.microsoft.com/office/drawing/2010/main" val="0"/>
              </a:ext>
            </a:extLst>
          </a:blip>
          <a:srcRect t="-26488" b="-26488"/>
          <a:stretch/>
        </p:blipFill>
        <p:spPr>
          <a:solidFill>
            <a:schemeClr val="bg2">
              <a:alpha val="0"/>
            </a:schemeClr>
          </a:solidFill>
        </p:spPr>
      </p:pic>
      <p:pic>
        <p:nvPicPr>
          <p:cNvPr id="181" name="Espaço Reservado para Imagem 180" descr="Desenho de uma placa&#10;&#10;Descrição gerada automaticamente com confiança média">
            <a:extLst>
              <a:ext uri="{FF2B5EF4-FFF2-40B4-BE49-F238E27FC236}">
                <a16:creationId xmlns:a16="http://schemas.microsoft.com/office/drawing/2014/main" id="{8F577FB0-4C96-E246-785F-FF69574A9A38}"/>
              </a:ext>
            </a:extLst>
          </p:cNvPr>
          <p:cNvPicPr>
            <a:picLocks noGrp="1" noChangeAspect="1"/>
          </p:cNvPicPr>
          <p:nvPr>
            <p:ph type="pic" sz="quarter" idx="65"/>
          </p:nvPr>
        </p:nvPicPr>
        <p:blipFill rotWithShape="1">
          <a:blip r:embed="rId57">
            <a:extLst>
              <a:ext uri="{28A0092B-C50C-407E-A947-70E740481C1C}">
                <a14:useLocalDpi xmlns:a14="http://schemas.microsoft.com/office/drawing/2010/main" val="0"/>
              </a:ext>
            </a:extLst>
          </a:blip>
          <a:srcRect t="-1183" b="-1183"/>
          <a:stretch/>
        </p:blipFill>
        <p:spPr>
          <a:solidFill>
            <a:schemeClr val="bg2">
              <a:alpha val="0"/>
            </a:schemeClr>
          </a:solidFill>
        </p:spPr>
      </p:pic>
      <p:pic>
        <p:nvPicPr>
          <p:cNvPr id="183" name="Espaço Reservado para Imagem 182" descr="Placa vermelha com letras brancas em fundo preto&#10;&#10;Descrição gerada automaticamente com confiança média">
            <a:extLst>
              <a:ext uri="{FF2B5EF4-FFF2-40B4-BE49-F238E27FC236}">
                <a16:creationId xmlns:a16="http://schemas.microsoft.com/office/drawing/2014/main" id="{17BFCB1E-DAD8-2F5E-DA7D-09870C94E400}"/>
              </a:ext>
            </a:extLst>
          </p:cNvPr>
          <p:cNvPicPr>
            <a:picLocks noGrp="1" noChangeAspect="1"/>
          </p:cNvPicPr>
          <p:nvPr>
            <p:ph type="pic" sz="quarter" idx="66"/>
          </p:nvPr>
        </p:nvPicPr>
        <p:blipFill rotWithShape="1">
          <a:blip r:embed="rId58">
            <a:extLst>
              <a:ext uri="{28A0092B-C50C-407E-A947-70E740481C1C}">
                <a14:useLocalDpi xmlns:a14="http://schemas.microsoft.com/office/drawing/2010/main" val="0"/>
              </a:ext>
            </a:extLst>
          </a:blip>
          <a:srcRect t="-2441" b="-2441"/>
          <a:stretch/>
        </p:blipFill>
        <p:spPr>
          <a:solidFill>
            <a:schemeClr val="bg2">
              <a:alpha val="0"/>
            </a:schemeClr>
          </a:solidFill>
        </p:spPr>
      </p:pic>
      <p:pic>
        <p:nvPicPr>
          <p:cNvPr id="185" name="Espaço Reservado para Imagem 184">
            <a:extLst>
              <a:ext uri="{FF2B5EF4-FFF2-40B4-BE49-F238E27FC236}">
                <a16:creationId xmlns:a16="http://schemas.microsoft.com/office/drawing/2014/main" id="{95FCE2BD-9972-0C6F-6551-10C869224258}"/>
              </a:ext>
            </a:extLst>
          </p:cNvPr>
          <p:cNvPicPr>
            <a:picLocks noGrp="1" noChangeAspect="1"/>
          </p:cNvPicPr>
          <p:nvPr>
            <p:ph type="pic" sz="quarter" idx="67"/>
          </p:nvPr>
        </p:nvPicPr>
        <p:blipFill rotWithShape="1">
          <a:blip r:embed="rId59">
            <a:extLst>
              <a:ext uri="{28A0092B-C50C-407E-A947-70E740481C1C}">
                <a14:useLocalDpi xmlns:a14="http://schemas.microsoft.com/office/drawing/2010/main" val="0"/>
              </a:ext>
            </a:extLst>
          </a:blip>
          <a:srcRect t="-4284" b="-4284"/>
          <a:stretch/>
        </p:blipFill>
        <p:spPr>
          <a:solidFill>
            <a:schemeClr val="bg2">
              <a:alpha val="0"/>
            </a:schemeClr>
          </a:solidFill>
        </p:spPr>
      </p:pic>
      <p:pic>
        <p:nvPicPr>
          <p:cNvPr id="187" name="Espaço Reservado para Imagem 186" descr="Ícone&#10;&#10;Descrição gerada automaticamente">
            <a:extLst>
              <a:ext uri="{FF2B5EF4-FFF2-40B4-BE49-F238E27FC236}">
                <a16:creationId xmlns:a16="http://schemas.microsoft.com/office/drawing/2014/main" id="{520C2DE4-9A9D-A646-0DD3-AD245C774516}"/>
              </a:ext>
            </a:extLst>
          </p:cNvPr>
          <p:cNvPicPr>
            <a:picLocks noGrp="1" noChangeAspect="1"/>
          </p:cNvPicPr>
          <p:nvPr>
            <p:ph type="pic" sz="quarter" idx="68"/>
          </p:nvPr>
        </p:nvPicPr>
        <p:blipFill rotWithShape="1">
          <a:blip r:embed="rId60">
            <a:extLst>
              <a:ext uri="{28A0092B-C50C-407E-A947-70E740481C1C}">
                <a14:useLocalDpi xmlns:a14="http://schemas.microsoft.com/office/drawing/2010/main" val="0"/>
              </a:ext>
            </a:extLst>
          </a:blip>
          <a:srcRect l="-131" r="-131"/>
          <a:stretch/>
        </p:blipFill>
        <p:spPr>
          <a:solidFill>
            <a:schemeClr val="bg2">
              <a:alpha val="0"/>
            </a:schemeClr>
          </a:solidFill>
        </p:spPr>
      </p:pic>
      <p:pic>
        <p:nvPicPr>
          <p:cNvPr id="189" name="Espaço Reservado para Imagem 188" descr="Ícone&#10;&#10;Descrição gerada automaticamente">
            <a:extLst>
              <a:ext uri="{FF2B5EF4-FFF2-40B4-BE49-F238E27FC236}">
                <a16:creationId xmlns:a16="http://schemas.microsoft.com/office/drawing/2014/main" id="{B7644729-4B57-2063-9DCA-76AFFFDA1A3F}"/>
              </a:ext>
            </a:extLst>
          </p:cNvPr>
          <p:cNvPicPr>
            <a:picLocks noGrp="1" noChangeAspect="1"/>
          </p:cNvPicPr>
          <p:nvPr>
            <p:ph type="pic" sz="quarter" idx="69"/>
          </p:nvPr>
        </p:nvPicPr>
        <p:blipFill rotWithShape="1">
          <a:blip r:embed="rId61">
            <a:extLst>
              <a:ext uri="{28A0092B-C50C-407E-A947-70E740481C1C}">
                <a14:useLocalDpi xmlns:a14="http://schemas.microsoft.com/office/drawing/2010/main" val="0"/>
              </a:ext>
            </a:extLst>
          </a:blip>
          <a:srcRect t="-5093" b="-5093"/>
          <a:stretch/>
        </p:blipFill>
        <p:spPr>
          <a:solidFill>
            <a:schemeClr val="bg2">
              <a:alpha val="0"/>
            </a:schemeClr>
          </a:solidFill>
        </p:spPr>
      </p:pic>
      <p:pic>
        <p:nvPicPr>
          <p:cNvPr id="191" name="Espaço Reservado para Imagem 190" descr="Placa vermelha com letras brancas em fundo preto&#10;&#10;Descrição gerada automaticamente com confiança média">
            <a:extLst>
              <a:ext uri="{FF2B5EF4-FFF2-40B4-BE49-F238E27FC236}">
                <a16:creationId xmlns:a16="http://schemas.microsoft.com/office/drawing/2014/main" id="{6E7139AA-0533-E043-AF2E-B00A3A7DBC83}"/>
              </a:ext>
            </a:extLst>
          </p:cNvPr>
          <p:cNvPicPr>
            <a:picLocks noGrp="1" noChangeAspect="1"/>
          </p:cNvPicPr>
          <p:nvPr>
            <p:ph type="pic" sz="quarter" idx="70"/>
          </p:nvPr>
        </p:nvPicPr>
        <p:blipFill rotWithShape="1">
          <a:blip r:embed="rId62">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93" name="Espaço Reservado para Imagem 192" descr="Placa vermelha com letras brancas em fundo preto&#10;&#10;Descrição gerada automaticamente com confiança média">
            <a:extLst>
              <a:ext uri="{FF2B5EF4-FFF2-40B4-BE49-F238E27FC236}">
                <a16:creationId xmlns:a16="http://schemas.microsoft.com/office/drawing/2014/main" id="{99655E02-2594-E169-F7F9-59A215BF26C7}"/>
              </a:ext>
            </a:extLst>
          </p:cNvPr>
          <p:cNvPicPr>
            <a:picLocks noGrp="1" noChangeAspect="1"/>
          </p:cNvPicPr>
          <p:nvPr>
            <p:ph type="pic" sz="quarter" idx="71"/>
          </p:nvPr>
        </p:nvPicPr>
        <p:blipFill rotWithShape="1">
          <a:blip r:embed="rId63">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95" name="Espaço Reservado para Imagem 194" descr="Desenho de uma placa&#10;&#10;Descrição gerada automaticamente com confiança média">
            <a:extLst>
              <a:ext uri="{FF2B5EF4-FFF2-40B4-BE49-F238E27FC236}">
                <a16:creationId xmlns:a16="http://schemas.microsoft.com/office/drawing/2014/main" id="{44C06A80-A913-5FFD-4451-B0C3A806B555}"/>
              </a:ext>
            </a:extLst>
          </p:cNvPr>
          <p:cNvPicPr>
            <a:picLocks noGrp="1" noChangeAspect="1"/>
          </p:cNvPicPr>
          <p:nvPr>
            <p:ph type="pic" sz="quarter" idx="72"/>
          </p:nvPr>
        </p:nvPicPr>
        <p:blipFill rotWithShape="1">
          <a:blip r:embed="rId64">
            <a:extLst>
              <a:ext uri="{28A0092B-C50C-407E-A947-70E740481C1C}">
                <a14:useLocalDpi xmlns:a14="http://schemas.microsoft.com/office/drawing/2010/main" val="0"/>
              </a:ext>
            </a:extLst>
          </a:blip>
          <a:srcRect t="-33204" b="-33204"/>
          <a:stretch/>
        </p:blipFill>
        <p:spPr>
          <a:solidFill>
            <a:schemeClr val="bg2">
              <a:alpha val="0"/>
            </a:schemeClr>
          </a:solidFill>
        </p:spPr>
      </p:pic>
      <p:pic>
        <p:nvPicPr>
          <p:cNvPr id="197" name="Espaço Reservado para Imagem 196" descr="Ícone&#10;&#10;Descrição gerada automaticamente">
            <a:extLst>
              <a:ext uri="{FF2B5EF4-FFF2-40B4-BE49-F238E27FC236}">
                <a16:creationId xmlns:a16="http://schemas.microsoft.com/office/drawing/2014/main" id="{2A0029A8-CA8F-B5A8-BA2D-0D7454C8BCBB}"/>
              </a:ext>
            </a:extLst>
          </p:cNvPr>
          <p:cNvPicPr>
            <a:picLocks noGrp="1" noChangeAspect="1"/>
          </p:cNvPicPr>
          <p:nvPr>
            <p:ph type="pic" sz="quarter" idx="73"/>
          </p:nvPr>
        </p:nvPicPr>
        <p:blipFill rotWithShape="1">
          <a:blip r:embed="rId65">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99" name="Espaço Reservado para Imagem 198" descr="Ícone&#10;&#10;Descrição gerada automaticamente">
            <a:extLst>
              <a:ext uri="{FF2B5EF4-FFF2-40B4-BE49-F238E27FC236}">
                <a16:creationId xmlns:a16="http://schemas.microsoft.com/office/drawing/2014/main" id="{88B693D0-0FF1-CE96-0214-67770483DAD7}"/>
              </a:ext>
            </a:extLst>
          </p:cNvPr>
          <p:cNvPicPr>
            <a:picLocks noGrp="1" noChangeAspect="1"/>
          </p:cNvPicPr>
          <p:nvPr>
            <p:ph type="pic" sz="quarter" idx="74"/>
          </p:nvPr>
        </p:nvPicPr>
        <p:blipFill rotWithShape="1">
          <a:blip r:embed="rId66">
            <a:extLst>
              <a:ext uri="{28A0092B-C50C-407E-A947-70E740481C1C}">
                <a14:useLocalDpi xmlns:a14="http://schemas.microsoft.com/office/drawing/2010/main" val="0"/>
              </a:ext>
            </a:extLst>
          </a:blip>
          <a:srcRect l="-21441" r="-21441"/>
          <a:stretch/>
        </p:blipFill>
        <p:spPr>
          <a:solidFill>
            <a:schemeClr val="bg2">
              <a:alpha val="0"/>
            </a:schemeClr>
          </a:solidFill>
        </p:spPr>
      </p:pic>
      <p:pic>
        <p:nvPicPr>
          <p:cNvPr id="201" name="Espaço Reservado para Imagem 200" descr="Ícone&#10;&#10;Descrição gerada automaticamente">
            <a:extLst>
              <a:ext uri="{FF2B5EF4-FFF2-40B4-BE49-F238E27FC236}">
                <a16:creationId xmlns:a16="http://schemas.microsoft.com/office/drawing/2014/main" id="{2C7814AF-B206-6A5F-1861-097518D9C696}"/>
              </a:ext>
            </a:extLst>
          </p:cNvPr>
          <p:cNvPicPr>
            <a:picLocks noGrp="1" noChangeAspect="1"/>
          </p:cNvPicPr>
          <p:nvPr>
            <p:ph type="pic" sz="quarter" idx="75"/>
          </p:nvPr>
        </p:nvPicPr>
        <p:blipFill rotWithShape="1">
          <a:blip r:embed="rId67">
            <a:extLst>
              <a:ext uri="{28A0092B-C50C-407E-A947-70E740481C1C}">
                <a14:useLocalDpi xmlns:a14="http://schemas.microsoft.com/office/drawing/2010/main" val="0"/>
              </a:ext>
            </a:extLst>
          </a:blip>
          <a:srcRect t="-4225" b="-4225"/>
          <a:stretch/>
        </p:blipFill>
        <p:spPr>
          <a:solidFill>
            <a:schemeClr val="bg2">
              <a:alpha val="0"/>
            </a:schemeClr>
          </a:solidFill>
        </p:spPr>
      </p:pic>
    </p:spTree>
    <p:extLst>
      <p:ext uri="{BB962C8B-B14F-4D97-AF65-F5344CB8AC3E}">
        <p14:creationId xmlns:p14="http://schemas.microsoft.com/office/powerpoint/2010/main" val="4037840053"/>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Espaço Reservado para Imagem 68" descr="Ícone&#10;&#10;Descrição gerada automaticamente">
            <a:extLst>
              <a:ext uri="{FF2B5EF4-FFF2-40B4-BE49-F238E27FC236}">
                <a16:creationId xmlns:a16="http://schemas.microsoft.com/office/drawing/2014/main" id="{CFC3F486-516F-5554-8EEF-BAB08BA2593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9040" r="-19040"/>
          <a:stretch/>
        </p:blipFill>
        <p:spPr>
          <a:solidFill>
            <a:schemeClr val="bg2">
              <a:alpha val="0"/>
            </a:schemeClr>
          </a:solidFill>
        </p:spPr>
      </p:pic>
      <p:pic>
        <p:nvPicPr>
          <p:cNvPr id="71" name="Espaço Reservado para Imagem 70">
            <a:extLst>
              <a:ext uri="{FF2B5EF4-FFF2-40B4-BE49-F238E27FC236}">
                <a16:creationId xmlns:a16="http://schemas.microsoft.com/office/drawing/2014/main" id="{4B71FAEE-25B5-0383-E363-FA65A54B4443}"/>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21332" r="-21332"/>
          <a:stretch/>
        </p:blipFill>
        <p:spPr>
          <a:solidFill>
            <a:schemeClr val="bg2">
              <a:alpha val="0"/>
            </a:schemeClr>
          </a:solidFill>
        </p:spPr>
      </p:pic>
      <p:pic>
        <p:nvPicPr>
          <p:cNvPr id="73" name="Espaço Reservado para Imagem 72" descr="Logotipo&#10;&#10;Descrição gerada automaticamente">
            <a:extLst>
              <a:ext uri="{FF2B5EF4-FFF2-40B4-BE49-F238E27FC236}">
                <a16:creationId xmlns:a16="http://schemas.microsoft.com/office/drawing/2014/main" id="{528F135B-318C-1B14-2F96-95B6E369B26C}"/>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5188" r="-5188"/>
          <a:stretch/>
        </p:blipFill>
        <p:spPr>
          <a:solidFill>
            <a:schemeClr val="bg2">
              <a:alpha val="0"/>
            </a:schemeClr>
          </a:solidFill>
        </p:spPr>
      </p:pic>
      <p:pic>
        <p:nvPicPr>
          <p:cNvPr id="75" name="Espaço Reservado para Imagem 74" descr="Desenho de uma placa&#10;&#10;Descrição gerada automaticamente com confiança média">
            <a:extLst>
              <a:ext uri="{FF2B5EF4-FFF2-40B4-BE49-F238E27FC236}">
                <a16:creationId xmlns:a16="http://schemas.microsoft.com/office/drawing/2014/main" id="{DA260065-3F6C-7DC0-AA6D-B6D596D01225}"/>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267" r="-267"/>
          <a:stretch/>
        </p:blipFill>
        <p:spPr>
          <a:solidFill>
            <a:schemeClr val="bg2">
              <a:alpha val="0"/>
            </a:schemeClr>
          </a:solidFill>
        </p:spPr>
      </p:pic>
      <p:pic>
        <p:nvPicPr>
          <p:cNvPr id="77" name="Espaço Reservado para Imagem 76" descr="Uma imagem contendo Ícone&#10;&#10;Descrição gerada automaticamente">
            <a:extLst>
              <a:ext uri="{FF2B5EF4-FFF2-40B4-BE49-F238E27FC236}">
                <a16:creationId xmlns:a16="http://schemas.microsoft.com/office/drawing/2014/main" id="{89F6B270-C4E7-3787-A278-59EFD07C84F7}"/>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79" name="Espaço Reservado para Imagem 78" descr="Ícone&#10;&#10;Descrição gerada automaticamente">
            <a:extLst>
              <a:ext uri="{FF2B5EF4-FFF2-40B4-BE49-F238E27FC236}">
                <a16:creationId xmlns:a16="http://schemas.microsoft.com/office/drawing/2014/main" id="{A29FF6A1-C4C3-5854-6315-2370BDA8E263}"/>
              </a:ext>
            </a:extLst>
          </p:cNvPr>
          <p:cNvPicPr>
            <a:picLocks noGrp="1" noChangeAspect="1"/>
          </p:cNvPicPr>
          <p:nvPr>
            <p:ph type="pic" sz="quarter" idx="15"/>
          </p:nvPr>
        </p:nvPicPr>
        <p:blipFill rotWithShape="1">
          <a:blip r:embed="rId7">
            <a:extLst>
              <a:ext uri="{28A0092B-C50C-407E-A947-70E740481C1C}">
                <a14:useLocalDpi xmlns:a14="http://schemas.microsoft.com/office/drawing/2010/main" val="0"/>
              </a:ext>
            </a:extLst>
          </a:blip>
          <a:srcRect t="-4021" b="-4021"/>
          <a:stretch/>
        </p:blipFill>
        <p:spPr>
          <a:solidFill>
            <a:schemeClr val="bg2">
              <a:alpha val="0"/>
            </a:schemeClr>
          </a:solidFill>
        </p:spPr>
      </p:pic>
      <p:pic>
        <p:nvPicPr>
          <p:cNvPr id="81" name="Espaço Reservado para Imagem 80" descr="Ícone&#10;&#10;Descrição gerada automaticamente">
            <a:extLst>
              <a:ext uri="{FF2B5EF4-FFF2-40B4-BE49-F238E27FC236}">
                <a16:creationId xmlns:a16="http://schemas.microsoft.com/office/drawing/2014/main" id="{3D307560-323B-874B-E9C1-009BC6367F4E}"/>
              </a:ext>
            </a:extLst>
          </p:cNvPr>
          <p:cNvPicPr>
            <a:picLocks noGrp="1" noChangeAspect="1"/>
          </p:cNvPicPr>
          <p:nvPr>
            <p:ph type="pic" sz="quarter" idx="16"/>
          </p:nvPr>
        </p:nvPicPr>
        <p:blipFill rotWithShape="1">
          <a:blip r:embed="rId8">
            <a:extLst>
              <a:ext uri="{28A0092B-C50C-407E-A947-70E740481C1C}">
                <a14:useLocalDpi xmlns:a14="http://schemas.microsoft.com/office/drawing/2010/main" val="0"/>
              </a:ext>
            </a:extLst>
          </a:blip>
          <a:srcRect t="-5503" b="-5503"/>
          <a:stretch/>
        </p:blipFill>
        <p:spPr>
          <a:solidFill>
            <a:schemeClr val="bg2">
              <a:alpha val="0"/>
            </a:schemeClr>
          </a:solidFill>
        </p:spPr>
      </p:pic>
      <p:pic>
        <p:nvPicPr>
          <p:cNvPr id="83" name="Espaço Reservado para Imagem 82" descr="Ícone&#10;&#10;Descrição gerada automaticamente">
            <a:extLst>
              <a:ext uri="{FF2B5EF4-FFF2-40B4-BE49-F238E27FC236}">
                <a16:creationId xmlns:a16="http://schemas.microsoft.com/office/drawing/2014/main" id="{B654D570-EC6C-AA9A-B7F1-ACBB9EA49E18}"/>
              </a:ext>
            </a:extLst>
          </p:cNvPr>
          <p:cNvPicPr>
            <a:picLocks noGrp="1" noChangeAspect="1"/>
          </p:cNvPicPr>
          <p:nvPr>
            <p:ph type="pic" sz="quarter" idx="17"/>
          </p:nvPr>
        </p:nvPicPr>
        <p:blipFill rotWithShape="1">
          <a:blip r:embed="rId9">
            <a:extLst>
              <a:ext uri="{28A0092B-C50C-407E-A947-70E740481C1C}">
                <a14:useLocalDpi xmlns:a14="http://schemas.microsoft.com/office/drawing/2010/main" val="0"/>
              </a:ext>
            </a:extLst>
          </a:blip>
          <a:srcRect l="-131" r="-131"/>
          <a:stretch/>
        </p:blipFill>
        <p:spPr>
          <a:solidFill>
            <a:schemeClr val="bg2">
              <a:alpha val="0"/>
            </a:schemeClr>
          </a:solidFill>
        </p:spPr>
      </p:pic>
      <p:pic>
        <p:nvPicPr>
          <p:cNvPr id="85" name="Espaço Reservado para Imagem 84" descr="Ícone&#10;&#10;Descrição gerada automaticamente">
            <a:extLst>
              <a:ext uri="{FF2B5EF4-FFF2-40B4-BE49-F238E27FC236}">
                <a16:creationId xmlns:a16="http://schemas.microsoft.com/office/drawing/2014/main" id="{E3332C73-64B3-D1E4-C7BB-F6EC18DE2D3C}"/>
              </a:ext>
            </a:extLst>
          </p:cNvPr>
          <p:cNvPicPr>
            <a:picLocks noGrp="1" noChangeAspect="1"/>
          </p:cNvPicPr>
          <p:nvPr>
            <p:ph type="pic" sz="quarter" idx="18"/>
          </p:nvPr>
        </p:nvPicPr>
        <p:blipFill rotWithShape="1">
          <a:blip r:embed="rId10">
            <a:extLst>
              <a:ext uri="{28A0092B-C50C-407E-A947-70E740481C1C}">
                <a14:useLocalDpi xmlns:a14="http://schemas.microsoft.com/office/drawing/2010/main" val="0"/>
              </a:ext>
            </a:extLst>
          </a:blip>
          <a:srcRect t="-1578" b="-1578"/>
          <a:stretch/>
        </p:blipFill>
        <p:spPr>
          <a:solidFill>
            <a:schemeClr val="bg2">
              <a:alpha val="0"/>
            </a:schemeClr>
          </a:solidFill>
        </p:spPr>
      </p:pic>
      <p:pic>
        <p:nvPicPr>
          <p:cNvPr id="87" name="Espaço Reservado para Imagem 86" descr="Ícone&#10;&#10;Descrição gerada automaticamente">
            <a:extLst>
              <a:ext uri="{FF2B5EF4-FFF2-40B4-BE49-F238E27FC236}">
                <a16:creationId xmlns:a16="http://schemas.microsoft.com/office/drawing/2014/main" id="{CEA76CBB-7424-6444-491A-5142E3DEB096}"/>
              </a:ext>
            </a:extLst>
          </p:cNvPr>
          <p:cNvPicPr>
            <a:picLocks noGrp="1" noChangeAspect="1"/>
          </p:cNvPicPr>
          <p:nvPr>
            <p:ph type="pic" sz="quarter" idx="19"/>
          </p:nvPr>
        </p:nvPicPr>
        <p:blipFill rotWithShape="1">
          <a:blip r:embed="rId11">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89" name="Espaço Reservado para Imagem 88" descr="Placa vermelha com letras brancas em fundo preto&#10;&#10;Descrição gerada automaticamente com confiança média">
            <a:extLst>
              <a:ext uri="{FF2B5EF4-FFF2-40B4-BE49-F238E27FC236}">
                <a16:creationId xmlns:a16="http://schemas.microsoft.com/office/drawing/2014/main" id="{FEC9B6F8-B2E5-1285-AB6D-711C8FE170E5}"/>
              </a:ext>
            </a:extLst>
          </p:cNvPr>
          <p:cNvPicPr>
            <a:picLocks noGrp="1" noChangeAspect="1"/>
          </p:cNvPicPr>
          <p:nvPr>
            <p:ph type="pic" sz="quarter" idx="20"/>
          </p:nvPr>
        </p:nvPicPr>
        <p:blipFill rotWithShape="1">
          <a:blip r:embed="rId12">
            <a:extLst>
              <a:ext uri="{28A0092B-C50C-407E-A947-70E740481C1C}">
                <a14:useLocalDpi xmlns:a14="http://schemas.microsoft.com/office/drawing/2010/main" val="0"/>
              </a:ext>
            </a:extLst>
          </a:blip>
          <a:srcRect t="-12470" b="-12470"/>
          <a:stretch/>
        </p:blipFill>
        <p:spPr>
          <a:solidFill>
            <a:schemeClr val="bg2">
              <a:alpha val="0"/>
            </a:schemeClr>
          </a:solidFill>
        </p:spPr>
      </p:pic>
      <p:pic>
        <p:nvPicPr>
          <p:cNvPr id="91" name="Espaço Reservado para Imagem 90" descr="Logotipo, Ícone&#10;&#10;Descrição gerada automaticamente">
            <a:extLst>
              <a:ext uri="{FF2B5EF4-FFF2-40B4-BE49-F238E27FC236}">
                <a16:creationId xmlns:a16="http://schemas.microsoft.com/office/drawing/2014/main" id="{C3469E08-3867-F1D1-32DF-445B55193632}"/>
              </a:ext>
            </a:extLst>
          </p:cNvPr>
          <p:cNvPicPr>
            <a:picLocks noGrp="1" noChangeAspect="1"/>
          </p:cNvPicPr>
          <p:nvPr>
            <p:ph type="pic" sz="quarter" idx="21"/>
          </p:nvPr>
        </p:nvPicPr>
        <p:blipFill rotWithShape="1">
          <a:blip r:embed="rId13">
            <a:extLst>
              <a:ext uri="{28A0092B-C50C-407E-A947-70E740481C1C}">
                <a14:useLocalDpi xmlns:a14="http://schemas.microsoft.com/office/drawing/2010/main" val="0"/>
              </a:ext>
            </a:extLst>
          </a:blip>
          <a:srcRect l="-12462" r="-12462"/>
          <a:stretch/>
        </p:blipFill>
        <p:spPr>
          <a:solidFill>
            <a:schemeClr val="bg2">
              <a:alpha val="0"/>
            </a:schemeClr>
          </a:solidFill>
        </p:spPr>
      </p:pic>
      <p:pic>
        <p:nvPicPr>
          <p:cNvPr id="93" name="Espaço Reservado para Imagem 92" descr="Logotipo, Ícone&#10;&#10;Descrição gerada automaticamente">
            <a:extLst>
              <a:ext uri="{FF2B5EF4-FFF2-40B4-BE49-F238E27FC236}">
                <a16:creationId xmlns:a16="http://schemas.microsoft.com/office/drawing/2014/main" id="{4A9528BA-C685-9B30-E413-5BA559D45284}"/>
              </a:ext>
            </a:extLst>
          </p:cNvPr>
          <p:cNvPicPr>
            <a:picLocks noGrp="1" noChangeAspect="1"/>
          </p:cNvPicPr>
          <p:nvPr>
            <p:ph type="pic" sz="quarter" idx="22"/>
          </p:nvPr>
        </p:nvPicPr>
        <p:blipFill rotWithShape="1">
          <a:blip r:embed="rId14">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95" name="Espaço Reservado para Imagem 94" descr="Placa vermelha com letras brancas em fundo preto&#10;&#10;Descrição gerada automaticamente com confiança média">
            <a:extLst>
              <a:ext uri="{FF2B5EF4-FFF2-40B4-BE49-F238E27FC236}">
                <a16:creationId xmlns:a16="http://schemas.microsoft.com/office/drawing/2014/main" id="{9E7C078C-86BB-3C35-5738-F608B010394A}"/>
              </a:ext>
            </a:extLst>
          </p:cNvPr>
          <p:cNvPicPr>
            <a:picLocks noGrp="1" noChangeAspect="1"/>
          </p:cNvPicPr>
          <p:nvPr>
            <p:ph type="pic" sz="quarter" idx="23"/>
          </p:nvPr>
        </p:nvPicPr>
        <p:blipFill rotWithShape="1">
          <a:blip r:embed="rId15">
            <a:extLst>
              <a:ext uri="{28A0092B-C50C-407E-A947-70E740481C1C}">
                <a14:useLocalDpi xmlns:a14="http://schemas.microsoft.com/office/drawing/2010/main" val="0"/>
              </a:ext>
            </a:extLst>
          </a:blip>
          <a:srcRect t="-28" b="-28"/>
          <a:stretch/>
        </p:blipFill>
        <p:spPr>
          <a:solidFill>
            <a:schemeClr val="bg2">
              <a:alpha val="0"/>
            </a:schemeClr>
          </a:solidFill>
        </p:spPr>
      </p:pic>
      <p:pic>
        <p:nvPicPr>
          <p:cNvPr id="97" name="Espaço Reservado para Imagem 96" descr="Ícone&#10;&#10;Descrição gerada automaticamente">
            <a:extLst>
              <a:ext uri="{FF2B5EF4-FFF2-40B4-BE49-F238E27FC236}">
                <a16:creationId xmlns:a16="http://schemas.microsoft.com/office/drawing/2014/main" id="{A131B9BB-1AFC-3EF1-3D4E-49E70331A5C0}"/>
              </a:ext>
            </a:extLst>
          </p:cNvPr>
          <p:cNvPicPr>
            <a:picLocks noGrp="1" noChangeAspect="1"/>
          </p:cNvPicPr>
          <p:nvPr>
            <p:ph type="pic" sz="quarter" idx="24"/>
          </p:nvPr>
        </p:nvPicPr>
        <p:blipFill rotWithShape="1">
          <a:blip r:embed="rId16">
            <a:extLst>
              <a:ext uri="{28A0092B-C50C-407E-A947-70E740481C1C}">
                <a14:useLocalDpi xmlns:a14="http://schemas.microsoft.com/office/drawing/2010/main" val="0"/>
              </a:ext>
            </a:extLst>
          </a:blip>
          <a:srcRect t="-2740" b="-2740"/>
          <a:stretch/>
        </p:blipFill>
        <p:spPr>
          <a:solidFill>
            <a:schemeClr val="bg2">
              <a:alpha val="0"/>
            </a:schemeClr>
          </a:solidFill>
        </p:spPr>
      </p:pic>
      <p:pic>
        <p:nvPicPr>
          <p:cNvPr id="99" name="Espaço Reservado para Imagem 98" descr="Logotipo, Ícone&#10;&#10;Descrição gerada automaticamente">
            <a:extLst>
              <a:ext uri="{FF2B5EF4-FFF2-40B4-BE49-F238E27FC236}">
                <a16:creationId xmlns:a16="http://schemas.microsoft.com/office/drawing/2014/main" id="{572B1DA4-B690-8100-4DF0-64E32B69C9B8}"/>
              </a:ext>
            </a:extLst>
          </p:cNvPr>
          <p:cNvPicPr>
            <a:picLocks noGrp="1" noChangeAspect="1"/>
          </p:cNvPicPr>
          <p:nvPr>
            <p:ph type="pic" sz="quarter" idx="25"/>
          </p:nvPr>
        </p:nvPicPr>
        <p:blipFill rotWithShape="1">
          <a:blip r:embed="rId17">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101" name="Espaço Reservado para Imagem 100" descr="Ícone&#10;&#10;Descrição gerada automaticamente">
            <a:extLst>
              <a:ext uri="{FF2B5EF4-FFF2-40B4-BE49-F238E27FC236}">
                <a16:creationId xmlns:a16="http://schemas.microsoft.com/office/drawing/2014/main" id="{D4533E1A-F541-B981-1F8E-3AD2D21C6F7F}"/>
              </a:ext>
            </a:extLst>
          </p:cNvPr>
          <p:cNvPicPr>
            <a:picLocks noGrp="1" noChangeAspect="1"/>
          </p:cNvPicPr>
          <p:nvPr>
            <p:ph type="pic" sz="quarter" idx="26"/>
          </p:nvPr>
        </p:nvPicPr>
        <p:blipFill rotWithShape="1">
          <a:blip r:embed="rId18">
            <a:extLst>
              <a:ext uri="{28A0092B-C50C-407E-A947-70E740481C1C}">
                <a14:useLocalDpi xmlns:a14="http://schemas.microsoft.com/office/drawing/2010/main" val="0"/>
              </a:ext>
            </a:extLst>
          </a:blip>
          <a:srcRect t="-33175" b="-33175"/>
          <a:stretch/>
        </p:blipFill>
        <p:spPr>
          <a:solidFill>
            <a:schemeClr val="bg2">
              <a:alpha val="0"/>
            </a:schemeClr>
          </a:solidFill>
        </p:spPr>
      </p:pic>
      <p:pic>
        <p:nvPicPr>
          <p:cNvPr id="103" name="Espaço Reservado para Imagem 102" descr="Ícone&#10;&#10;Descrição gerada automaticamente">
            <a:extLst>
              <a:ext uri="{FF2B5EF4-FFF2-40B4-BE49-F238E27FC236}">
                <a16:creationId xmlns:a16="http://schemas.microsoft.com/office/drawing/2014/main" id="{EB4203BE-6A8D-C726-4EB2-3124047CB9EA}"/>
              </a:ext>
            </a:extLst>
          </p:cNvPr>
          <p:cNvPicPr>
            <a:picLocks noGrp="1" noChangeAspect="1"/>
          </p:cNvPicPr>
          <p:nvPr>
            <p:ph type="pic" sz="quarter" idx="27"/>
          </p:nvPr>
        </p:nvPicPr>
        <p:blipFill rotWithShape="1">
          <a:blip r:embed="rId19">
            <a:extLst>
              <a:ext uri="{28A0092B-C50C-407E-A947-70E740481C1C}">
                <a14:useLocalDpi xmlns:a14="http://schemas.microsoft.com/office/drawing/2010/main" val="0"/>
              </a:ext>
            </a:extLst>
          </a:blip>
          <a:srcRect l="-5556" r="-5556"/>
          <a:stretch/>
        </p:blipFill>
        <p:spPr>
          <a:solidFill>
            <a:schemeClr val="bg2">
              <a:alpha val="0"/>
            </a:schemeClr>
          </a:solidFill>
        </p:spPr>
      </p:pic>
      <p:pic>
        <p:nvPicPr>
          <p:cNvPr id="105" name="Espaço Reservado para Imagem 104" descr="Ícone&#10;&#10;Descrição gerada automaticamente">
            <a:extLst>
              <a:ext uri="{FF2B5EF4-FFF2-40B4-BE49-F238E27FC236}">
                <a16:creationId xmlns:a16="http://schemas.microsoft.com/office/drawing/2014/main" id="{08AA3AD6-FFCB-149E-F2EF-FA141CFCAB29}"/>
              </a:ext>
            </a:extLst>
          </p:cNvPr>
          <p:cNvPicPr>
            <a:picLocks noGrp="1" noChangeAspect="1"/>
          </p:cNvPicPr>
          <p:nvPr>
            <p:ph type="pic" sz="quarter" idx="28"/>
          </p:nvPr>
        </p:nvPicPr>
        <p:blipFill rotWithShape="1">
          <a:blip r:embed="rId20">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07" name="Espaço Reservado para Imagem 106" descr="Ícone&#10;&#10;Descrição gerada automaticamente">
            <a:extLst>
              <a:ext uri="{FF2B5EF4-FFF2-40B4-BE49-F238E27FC236}">
                <a16:creationId xmlns:a16="http://schemas.microsoft.com/office/drawing/2014/main" id="{4D8DA55D-E0BA-715B-8D89-FC4CBFDB84F0}"/>
              </a:ext>
            </a:extLst>
          </p:cNvPr>
          <p:cNvPicPr>
            <a:picLocks noGrp="1" noChangeAspect="1"/>
          </p:cNvPicPr>
          <p:nvPr>
            <p:ph type="pic" sz="quarter" idx="29"/>
          </p:nvPr>
        </p:nvPicPr>
        <p:blipFill rotWithShape="1">
          <a:blip r:embed="rId21">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109" name="Espaço Reservado para Imagem 108" descr="Logotipo&#10;&#10;Descrição gerada automaticamente">
            <a:extLst>
              <a:ext uri="{FF2B5EF4-FFF2-40B4-BE49-F238E27FC236}">
                <a16:creationId xmlns:a16="http://schemas.microsoft.com/office/drawing/2014/main" id="{B109A3F1-2320-FEAE-5618-F6AF7EE60B6A}"/>
              </a:ext>
            </a:extLst>
          </p:cNvPr>
          <p:cNvPicPr>
            <a:picLocks noGrp="1" noChangeAspect="1"/>
          </p:cNvPicPr>
          <p:nvPr>
            <p:ph type="pic" sz="quarter" idx="30"/>
          </p:nvPr>
        </p:nvPicPr>
        <p:blipFill rotWithShape="1">
          <a:blip r:embed="rId22">
            <a:extLst>
              <a:ext uri="{28A0092B-C50C-407E-A947-70E740481C1C}">
                <a14:useLocalDpi xmlns:a14="http://schemas.microsoft.com/office/drawing/2010/main" val="0"/>
              </a:ext>
            </a:extLst>
          </a:blip>
          <a:srcRect t="-10190" b="-10190"/>
          <a:stretch/>
        </p:blipFill>
        <p:spPr>
          <a:solidFill>
            <a:schemeClr val="bg2">
              <a:alpha val="0"/>
            </a:schemeClr>
          </a:solidFill>
        </p:spPr>
      </p:pic>
      <p:pic>
        <p:nvPicPr>
          <p:cNvPr id="111" name="Espaço Reservado para Imagem 110" descr="Ícone&#10;&#10;Descrição gerada automaticamente">
            <a:extLst>
              <a:ext uri="{FF2B5EF4-FFF2-40B4-BE49-F238E27FC236}">
                <a16:creationId xmlns:a16="http://schemas.microsoft.com/office/drawing/2014/main" id="{4386AB8E-CF0B-553D-4CAD-833DD2802D2D}"/>
              </a:ext>
            </a:extLst>
          </p:cNvPr>
          <p:cNvPicPr>
            <a:picLocks noGrp="1" noChangeAspect="1"/>
          </p:cNvPicPr>
          <p:nvPr>
            <p:ph type="pic" sz="quarter" idx="31"/>
          </p:nvPr>
        </p:nvPicPr>
        <p:blipFill rotWithShape="1">
          <a:blip r:embed="rId23">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13" name="Espaço Reservado para Imagem 112" descr="Ícone&#10;&#10;Descrição gerada automaticamente">
            <a:extLst>
              <a:ext uri="{FF2B5EF4-FFF2-40B4-BE49-F238E27FC236}">
                <a16:creationId xmlns:a16="http://schemas.microsoft.com/office/drawing/2014/main" id="{7D5E43DE-D252-FDD1-C6BC-B09F1978E180}"/>
              </a:ext>
            </a:extLst>
          </p:cNvPr>
          <p:cNvPicPr>
            <a:picLocks noGrp="1" noChangeAspect="1"/>
          </p:cNvPicPr>
          <p:nvPr>
            <p:ph type="pic" sz="quarter" idx="32"/>
          </p:nvPr>
        </p:nvPicPr>
        <p:blipFill rotWithShape="1">
          <a:blip r:embed="rId24">
            <a:extLst>
              <a:ext uri="{28A0092B-C50C-407E-A947-70E740481C1C}">
                <a14:useLocalDpi xmlns:a14="http://schemas.microsoft.com/office/drawing/2010/main" val="0"/>
              </a:ext>
            </a:extLst>
          </a:blip>
          <a:srcRect l="-190" r="-190"/>
          <a:stretch/>
        </p:blipFill>
        <p:spPr>
          <a:solidFill>
            <a:schemeClr val="bg2">
              <a:alpha val="0"/>
            </a:schemeClr>
          </a:solidFill>
        </p:spPr>
      </p:pic>
      <p:pic>
        <p:nvPicPr>
          <p:cNvPr id="115" name="Espaço Reservado para Imagem 114" descr="Ícone&#10;&#10;Descrição gerada automaticamente">
            <a:extLst>
              <a:ext uri="{FF2B5EF4-FFF2-40B4-BE49-F238E27FC236}">
                <a16:creationId xmlns:a16="http://schemas.microsoft.com/office/drawing/2014/main" id="{00B3C0D7-F754-3221-C7AB-885A41F80F31}"/>
              </a:ext>
            </a:extLst>
          </p:cNvPr>
          <p:cNvPicPr>
            <a:picLocks noGrp="1" noChangeAspect="1"/>
          </p:cNvPicPr>
          <p:nvPr>
            <p:ph type="pic" sz="quarter" idx="33"/>
          </p:nvPr>
        </p:nvPicPr>
        <p:blipFill rotWithShape="1">
          <a:blip r:embed="rId25">
            <a:extLst>
              <a:ext uri="{28A0092B-C50C-407E-A947-70E740481C1C}">
                <a14:useLocalDpi xmlns:a14="http://schemas.microsoft.com/office/drawing/2010/main" val="0"/>
              </a:ext>
            </a:extLst>
          </a:blip>
          <a:srcRect t="-83" b="-83"/>
          <a:stretch/>
        </p:blipFill>
        <p:spPr>
          <a:solidFill>
            <a:schemeClr val="bg2">
              <a:alpha val="0"/>
            </a:schemeClr>
          </a:solidFill>
        </p:spPr>
      </p:pic>
      <p:pic>
        <p:nvPicPr>
          <p:cNvPr id="117" name="Espaço Reservado para Imagem 116" descr="Placa vermelha com letras brancas em fundo preto&#10;&#10;Descrição gerada automaticamente com confiança média">
            <a:extLst>
              <a:ext uri="{FF2B5EF4-FFF2-40B4-BE49-F238E27FC236}">
                <a16:creationId xmlns:a16="http://schemas.microsoft.com/office/drawing/2014/main" id="{16445A74-C6E7-6A41-F1EA-0C52FFC562AE}"/>
              </a:ext>
            </a:extLst>
          </p:cNvPr>
          <p:cNvPicPr>
            <a:picLocks noGrp="1" noChangeAspect="1"/>
          </p:cNvPicPr>
          <p:nvPr>
            <p:ph type="pic" sz="quarter" idx="34"/>
          </p:nvPr>
        </p:nvPicPr>
        <p:blipFill rotWithShape="1">
          <a:blip r:embed="rId26">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19" name="Espaço Reservado para Imagem 118" descr="Ícone&#10;&#10;Descrição gerada automaticamente">
            <a:extLst>
              <a:ext uri="{FF2B5EF4-FFF2-40B4-BE49-F238E27FC236}">
                <a16:creationId xmlns:a16="http://schemas.microsoft.com/office/drawing/2014/main" id="{4DE8B894-38E0-3544-05FE-00EA57E5EB06}"/>
              </a:ext>
            </a:extLst>
          </p:cNvPr>
          <p:cNvPicPr>
            <a:picLocks noGrp="1" noChangeAspect="1"/>
          </p:cNvPicPr>
          <p:nvPr>
            <p:ph type="pic" sz="quarter" idx="35"/>
          </p:nvPr>
        </p:nvPicPr>
        <p:blipFill rotWithShape="1">
          <a:blip r:embed="rId27">
            <a:extLst>
              <a:ext uri="{28A0092B-C50C-407E-A947-70E740481C1C}">
                <a14:useLocalDpi xmlns:a14="http://schemas.microsoft.com/office/drawing/2010/main" val="0"/>
              </a:ext>
            </a:extLst>
          </a:blip>
          <a:srcRect l="-33224" r="-33224"/>
          <a:stretch/>
        </p:blipFill>
        <p:spPr>
          <a:solidFill>
            <a:schemeClr val="bg2">
              <a:alpha val="0"/>
            </a:schemeClr>
          </a:solidFill>
        </p:spPr>
      </p:pic>
      <p:pic>
        <p:nvPicPr>
          <p:cNvPr id="121" name="Espaço Reservado para Imagem 120" descr="Logotipo, Ícone&#10;&#10;Descrição gerada automaticamente">
            <a:extLst>
              <a:ext uri="{FF2B5EF4-FFF2-40B4-BE49-F238E27FC236}">
                <a16:creationId xmlns:a16="http://schemas.microsoft.com/office/drawing/2014/main" id="{76815A42-DF6F-E334-8FE5-4504E3053F0F}"/>
              </a:ext>
            </a:extLst>
          </p:cNvPr>
          <p:cNvPicPr>
            <a:picLocks noGrp="1" noChangeAspect="1"/>
          </p:cNvPicPr>
          <p:nvPr>
            <p:ph type="pic" sz="quarter" idx="36"/>
          </p:nvPr>
        </p:nvPicPr>
        <p:blipFill rotWithShape="1">
          <a:blip r:embed="rId28">
            <a:extLst>
              <a:ext uri="{28A0092B-C50C-407E-A947-70E740481C1C}">
                <a14:useLocalDpi xmlns:a14="http://schemas.microsoft.com/office/drawing/2010/main" val="0"/>
              </a:ext>
            </a:extLst>
          </a:blip>
          <a:srcRect t="-78" b="-78"/>
          <a:stretch/>
        </p:blipFill>
        <p:spPr>
          <a:solidFill>
            <a:schemeClr val="bg2">
              <a:alpha val="0"/>
            </a:schemeClr>
          </a:solidFill>
        </p:spPr>
      </p:pic>
      <p:pic>
        <p:nvPicPr>
          <p:cNvPr id="123" name="Espaço Reservado para Imagem 122">
            <a:extLst>
              <a:ext uri="{FF2B5EF4-FFF2-40B4-BE49-F238E27FC236}">
                <a16:creationId xmlns:a16="http://schemas.microsoft.com/office/drawing/2014/main" id="{937CE341-8DD5-37D9-F435-3CE4A1422B58}"/>
              </a:ext>
            </a:extLst>
          </p:cNvPr>
          <p:cNvPicPr>
            <a:picLocks noGrp="1" noChangeAspect="1"/>
          </p:cNvPicPr>
          <p:nvPr>
            <p:ph type="pic" sz="quarter" idx="37"/>
          </p:nvPr>
        </p:nvPicPr>
        <p:blipFill rotWithShape="1">
          <a:blip r:embed="rId29">
            <a:extLst>
              <a:ext uri="{28A0092B-C50C-407E-A947-70E740481C1C}">
                <a14:useLocalDpi xmlns:a14="http://schemas.microsoft.com/office/drawing/2010/main" val="0"/>
              </a:ext>
            </a:extLst>
          </a:blip>
          <a:srcRect l="-28016" r="-28016"/>
          <a:stretch/>
        </p:blipFill>
        <p:spPr>
          <a:solidFill>
            <a:schemeClr val="bg2">
              <a:alpha val="0"/>
            </a:schemeClr>
          </a:solidFill>
        </p:spPr>
      </p:pic>
      <p:pic>
        <p:nvPicPr>
          <p:cNvPr id="125" name="Espaço Reservado para Imagem 124" descr="Forma&#10;&#10;Descrição gerada automaticamente">
            <a:extLst>
              <a:ext uri="{FF2B5EF4-FFF2-40B4-BE49-F238E27FC236}">
                <a16:creationId xmlns:a16="http://schemas.microsoft.com/office/drawing/2014/main" id="{D124BAA0-B618-F1FB-F9AF-B693458178EF}"/>
              </a:ext>
            </a:extLst>
          </p:cNvPr>
          <p:cNvPicPr>
            <a:picLocks noGrp="1" noChangeAspect="1"/>
          </p:cNvPicPr>
          <p:nvPr>
            <p:ph type="pic" sz="quarter" idx="38"/>
          </p:nvPr>
        </p:nvPicPr>
        <p:blipFill rotWithShape="1">
          <a:blip r:embed="rId30">
            <a:extLst>
              <a:ext uri="{28A0092B-C50C-407E-A947-70E740481C1C}">
                <a14:useLocalDpi xmlns:a14="http://schemas.microsoft.com/office/drawing/2010/main" val="0"/>
              </a:ext>
            </a:extLst>
          </a:blip>
          <a:srcRect t="-4083" b="-4083"/>
          <a:stretch/>
        </p:blipFill>
        <p:spPr>
          <a:solidFill>
            <a:schemeClr val="bg2">
              <a:alpha val="0"/>
            </a:schemeClr>
          </a:solidFill>
        </p:spPr>
      </p:pic>
      <p:pic>
        <p:nvPicPr>
          <p:cNvPr id="127" name="Espaço Reservado para Imagem 126" descr="Ícone&#10;&#10;Descrição gerada automaticamente">
            <a:extLst>
              <a:ext uri="{FF2B5EF4-FFF2-40B4-BE49-F238E27FC236}">
                <a16:creationId xmlns:a16="http://schemas.microsoft.com/office/drawing/2014/main" id="{0D98B81B-BA0A-BF4E-5C34-6FDD694053E2}"/>
              </a:ext>
            </a:extLst>
          </p:cNvPr>
          <p:cNvPicPr>
            <a:picLocks noGrp="1" noChangeAspect="1"/>
          </p:cNvPicPr>
          <p:nvPr>
            <p:ph type="pic" sz="quarter" idx="39"/>
          </p:nvPr>
        </p:nvPicPr>
        <p:blipFill rotWithShape="1">
          <a:blip r:embed="rId31">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29" name="Espaço Reservado para Imagem 128" descr="Placa azul com letras brancas em fundo preto&#10;&#10;Descrição gerada automaticamente">
            <a:extLst>
              <a:ext uri="{FF2B5EF4-FFF2-40B4-BE49-F238E27FC236}">
                <a16:creationId xmlns:a16="http://schemas.microsoft.com/office/drawing/2014/main" id="{60D43EE1-9D9A-167A-746D-DBBFA3E8594E}"/>
              </a:ext>
            </a:extLst>
          </p:cNvPr>
          <p:cNvPicPr>
            <a:picLocks noGrp="1" noChangeAspect="1"/>
          </p:cNvPicPr>
          <p:nvPr>
            <p:ph type="pic" sz="quarter" idx="40"/>
          </p:nvPr>
        </p:nvPicPr>
        <p:blipFill rotWithShape="1">
          <a:blip r:embed="rId32">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31" name="Espaço Reservado para Imagem 130" descr="Ícone&#10;&#10;Descrição gerada automaticamente">
            <a:extLst>
              <a:ext uri="{FF2B5EF4-FFF2-40B4-BE49-F238E27FC236}">
                <a16:creationId xmlns:a16="http://schemas.microsoft.com/office/drawing/2014/main" id="{398EA39F-785F-95EB-753A-96381B149085}"/>
              </a:ext>
            </a:extLst>
          </p:cNvPr>
          <p:cNvPicPr>
            <a:picLocks noGrp="1" noChangeAspect="1"/>
          </p:cNvPicPr>
          <p:nvPr>
            <p:ph type="pic" sz="quarter" idx="41"/>
          </p:nvPr>
        </p:nvPicPr>
        <p:blipFill rotWithShape="1">
          <a:blip r:embed="rId33">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33" name="Espaço Reservado para Imagem 132" descr="Placa vermelha com letras brancas em fundo preto&#10;&#10;Descrição gerada automaticamente com confiança média">
            <a:extLst>
              <a:ext uri="{FF2B5EF4-FFF2-40B4-BE49-F238E27FC236}">
                <a16:creationId xmlns:a16="http://schemas.microsoft.com/office/drawing/2014/main" id="{88D5D407-1891-1664-6F9A-DA55F880D0D1}"/>
              </a:ext>
            </a:extLst>
          </p:cNvPr>
          <p:cNvPicPr>
            <a:picLocks noGrp="1" noChangeAspect="1"/>
          </p:cNvPicPr>
          <p:nvPr>
            <p:ph type="pic" sz="quarter" idx="42"/>
          </p:nvPr>
        </p:nvPicPr>
        <p:blipFill rotWithShape="1">
          <a:blip r:embed="rId34">
            <a:extLst>
              <a:ext uri="{28A0092B-C50C-407E-A947-70E740481C1C}">
                <a14:useLocalDpi xmlns:a14="http://schemas.microsoft.com/office/drawing/2010/main" val="0"/>
              </a:ext>
            </a:extLst>
          </a:blip>
          <a:srcRect l="-18986" r="-18986"/>
          <a:stretch/>
        </p:blipFill>
        <p:spPr>
          <a:solidFill>
            <a:schemeClr val="bg2">
              <a:alpha val="0"/>
            </a:schemeClr>
          </a:solidFill>
        </p:spPr>
      </p:pic>
      <p:pic>
        <p:nvPicPr>
          <p:cNvPr id="135" name="Espaço Reservado para Imagem 134" descr="Ícone&#10;&#10;Descrição gerada automaticamente">
            <a:extLst>
              <a:ext uri="{FF2B5EF4-FFF2-40B4-BE49-F238E27FC236}">
                <a16:creationId xmlns:a16="http://schemas.microsoft.com/office/drawing/2014/main" id="{C10B91D3-EB9B-C919-3A7D-F523C25F3C2C}"/>
              </a:ext>
            </a:extLst>
          </p:cNvPr>
          <p:cNvPicPr>
            <a:picLocks noGrp="1" noChangeAspect="1"/>
          </p:cNvPicPr>
          <p:nvPr>
            <p:ph type="pic" sz="quarter" idx="43"/>
          </p:nvPr>
        </p:nvPicPr>
        <p:blipFill rotWithShape="1">
          <a:blip r:embed="rId35">
            <a:extLst>
              <a:ext uri="{28A0092B-C50C-407E-A947-70E740481C1C}">
                <a14:useLocalDpi xmlns:a14="http://schemas.microsoft.com/office/drawing/2010/main" val="0"/>
              </a:ext>
            </a:extLst>
          </a:blip>
          <a:srcRect l="-8685" r="-8685"/>
          <a:stretch/>
        </p:blipFill>
        <p:spPr>
          <a:solidFill>
            <a:schemeClr val="bg2">
              <a:alpha val="0"/>
            </a:schemeClr>
          </a:solidFill>
        </p:spPr>
      </p:pic>
      <p:pic>
        <p:nvPicPr>
          <p:cNvPr id="137" name="Espaço Reservado para Imagem 136" descr="Uma imagem contendo placa, mulher, homem, pessoas&#10;&#10;Descrição gerada automaticamente">
            <a:extLst>
              <a:ext uri="{FF2B5EF4-FFF2-40B4-BE49-F238E27FC236}">
                <a16:creationId xmlns:a16="http://schemas.microsoft.com/office/drawing/2014/main" id="{B5928042-8EC3-5331-A46D-09E14B612790}"/>
              </a:ext>
            </a:extLst>
          </p:cNvPr>
          <p:cNvPicPr>
            <a:picLocks noGrp="1" noChangeAspect="1"/>
          </p:cNvPicPr>
          <p:nvPr>
            <p:ph type="pic" sz="quarter" idx="44"/>
          </p:nvPr>
        </p:nvPicPr>
        <p:blipFill rotWithShape="1">
          <a:blip r:embed="rId36">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39" name="Espaço Reservado para Imagem 138" descr="Placa vermelha com letras brancas em fundo preto&#10;&#10;Descrição gerada automaticamente com confiança média">
            <a:extLst>
              <a:ext uri="{FF2B5EF4-FFF2-40B4-BE49-F238E27FC236}">
                <a16:creationId xmlns:a16="http://schemas.microsoft.com/office/drawing/2014/main" id="{A2DA5D0A-A71B-EEDB-9C24-15A8C5F61BA5}"/>
              </a:ext>
            </a:extLst>
          </p:cNvPr>
          <p:cNvPicPr>
            <a:picLocks noGrp="1" noChangeAspect="1"/>
          </p:cNvPicPr>
          <p:nvPr>
            <p:ph type="pic" sz="quarter" idx="45"/>
          </p:nvPr>
        </p:nvPicPr>
        <p:blipFill rotWithShape="1">
          <a:blip r:embed="rId37">
            <a:extLst>
              <a:ext uri="{28A0092B-C50C-407E-A947-70E740481C1C}">
                <a14:useLocalDpi xmlns:a14="http://schemas.microsoft.com/office/drawing/2010/main" val="0"/>
              </a:ext>
            </a:extLst>
          </a:blip>
          <a:srcRect t="-88" b="-88"/>
          <a:stretch/>
        </p:blipFill>
        <p:spPr>
          <a:solidFill>
            <a:schemeClr val="bg2">
              <a:alpha val="0"/>
            </a:schemeClr>
          </a:solidFill>
        </p:spPr>
      </p:pic>
      <p:pic>
        <p:nvPicPr>
          <p:cNvPr id="141" name="Espaço Reservado para Imagem 140" descr="Ícone&#10;&#10;Descrição gerada automaticamente">
            <a:extLst>
              <a:ext uri="{FF2B5EF4-FFF2-40B4-BE49-F238E27FC236}">
                <a16:creationId xmlns:a16="http://schemas.microsoft.com/office/drawing/2014/main" id="{BD29E208-6B47-6F15-188F-666F8399BD21}"/>
              </a:ext>
            </a:extLst>
          </p:cNvPr>
          <p:cNvPicPr>
            <a:picLocks noGrp="1" noChangeAspect="1"/>
          </p:cNvPicPr>
          <p:nvPr>
            <p:ph type="pic" sz="quarter" idx="46"/>
          </p:nvPr>
        </p:nvPicPr>
        <p:blipFill rotWithShape="1">
          <a:blip r:embed="rId38">
            <a:extLst>
              <a:ext uri="{28A0092B-C50C-407E-A947-70E740481C1C}">
                <a14:useLocalDpi xmlns:a14="http://schemas.microsoft.com/office/drawing/2010/main" val="0"/>
              </a:ext>
            </a:extLst>
          </a:blip>
          <a:srcRect l="-49940" r="-49940"/>
          <a:stretch/>
        </p:blipFill>
        <p:spPr>
          <a:solidFill>
            <a:schemeClr val="bg2">
              <a:alpha val="0"/>
            </a:schemeClr>
          </a:solidFill>
        </p:spPr>
      </p:pic>
      <p:pic>
        <p:nvPicPr>
          <p:cNvPr id="143" name="Espaço Reservado para Imagem 142" descr="Ícone&#10;&#10;Descrição gerada automaticamente">
            <a:extLst>
              <a:ext uri="{FF2B5EF4-FFF2-40B4-BE49-F238E27FC236}">
                <a16:creationId xmlns:a16="http://schemas.microsoft.com/office/drawing/2014/main" id="{D3B9C9B6-76B7-0624-2E6E-15DCF6D112E8}"/>
              </a:ext>
            </a:extLst>
          </p:cNvPr>
          <p:cNvPicPr>
            <a:picLocks noGrp="1" noChangeAspect="1"/>
          </p:cNvPicPr>
          <p:nvPr>
            <p:ph type="pic" sz="quarter" idx="47"/>
          </p:nvPr>
        </p:nvPicPr>
        <p:blipFill rotWithShape="1">
          <a:blip r:embed="rId39">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45" name="Espaço Reservado para Imagem 144" descr="Placa com fundo preto&#10;&#10;Descrição gerada automaticamente com confiança média">
            <a:extLst>
              <a:ext uri="{FF2B5EF4-FFF2-40B4-BE49-F238E27FC236}">
                <a16:creationId xmlns:a16="http://schemas.microsoft.com/office/drawing/2014/main" id="{587CFE9F-4CAB-C419-8774-3F465AB449F3}"/>
              </a:ext>
            </a:extLst>
          </p:cNvPr>
          <p:cNvPicPr>
            <a:picLocks noGrp="1" noChangeAspect="1"/>
          </p:cNvPicPr>
          <p:nvPr>
            <p:ph type="pic" sz="quarter" idx="48"/>
          </p:nvPr>
        </p:nvPicPr>
        <p:blipFill rotWithShape="1">
          <a:blip r:embed="rId40">
            <a:extLst>
              <a:ext uri="{28A0092B-C50C-407E-A947-70E740481C1C}">
                <a14:useLocalDpi xmlns:a14="http://schemas.microsoft.com/office/drawing/2010/main" val="0"/>
              </a:ext>
            </a:extLst>
          </a:blip>
          <a:srcRect t="-7265" b="-7265"/>
          <a:stretch/>
        </p:blipFill>
        <p:spPr>
          <a:solidFill>
            <a:schemeClr val="bg2">
              <a:alpha val="0"/>
            </a:schemeClr>
          </a:solidFill>
        </p:spPr>
      </p:pic>
      <p:pic>
        <p:nvPicPr>
          <p:cNvPr id="147" name="Espaço Reservado para Imagem 146" descr="Ícone&#10;&#10;Descrição gerada automaticamente">
            <a:extLst>
              <a:ext uri="{FF2B5EF4-FFF2-40B4-BE49-F238E27FC236}">
                <a16:creationId xmlns:a16="http://schemas.microsoft.com/office/drawing/2014/main" id="{9BD7D64B-FFD1-27E3-1B86-E7873C7A1E06}"/>
              </a:ext>
            </a:extLst>
          </p:cNvPr>
          <p:cNvPicPr>
            <a:picLocks noGrp="1" noChangeAspect="1"/>
          </p:cNvPicPr>
          <p:nvPr>
            <p:ph type="pic" sz="quarter" idx="49"/>
          </p:nvPr>
        </p:nvPicPr>
        <p:blipFill rotWithShape="1">
          <a:blip r:embed="rId41">
            <a:extLst>
              <a:ext uri="{28A0092B-C50C-407E-A947-70E740481C1C}">
                <a14:useLocalDpi xmlns:a14="http://schemas.microsoft.com/office/drawing/2010/main" val="0"/>
              </a:ext>
            </a:extLst>
          </a:blip>
          <a:srcRect l="-7660" r="-7660"/>
          <a:stretch/>
        </p:blipFill>
        <p:spPr>
          <a:solidFill>
            <a:schemeClr val="bg2">
              <a:alpha val="0"/>
            </a:schemeClr>
          </a:solidFill>
        </p:spPr>
      </p:pic>
      <p:pic>
        <p:nvPicPr>
          <p:cNvPr id="149" name="Espaço Reservado para Imagem 148" descr="Placa com fundo preto&#10;&#10;Descrição gerada automaticamente com confiança média">
            <a:extLst>
              <a:ext uri="{FF2B5EF4-FFF2-40B4-BE49-F238E27FC236}">
                <a16:creationId xmlns:a16="http://schemas.microsoft.com/office/drawing/2014/main" id="{5BC13D70-BECF-8543-8EC2-2DE3905EB1C9}"/>
              </a:ext>
            </a:extLst>
          </p:cNvPr>
          <p:cNvPicPr>
            <a:picLocks noGrp="1" noChangeAspect="1"/>
          </p:cNvPicPr>
          <p:nvPr>
            <p:ph type="pic" sz="quarter" idx="50"/>
          </p:nvPr>
        </p:nvPicPr>
        <p:blipFill rotWithShape="1">
          <a:blip r:embed="rId42">
            <a:extLst>
              <a:ext uri="{28A0092B-C50C-407E-A947-70E740481C1C}">
                <a14:useLocalDpi xmlns:a14="http://schemas.microsoft.com/office/drawing/2010/main" val="0"/>
              </a:ext>
            </a:extLst>
          </a:blip>
          <a:srcRect t="-1500" b="-1500"/>
          <a:stretch/>
        </p:blipFill>
        <p:spPr>
          <a:solidFill>
            <a:schemeClr val="bg2">
              <a:alpha val="0"/>
            </a:schemeClr>
          </a:solidFill>
        </p:spPr>
      </p:pic>
      <p:pic>
        <p:nvPicPr>
          <p:cNvPr id="151" name="Espaço Reservado para Imagem 150" descr="Ícone&#10;&#10;Descrição gerada automaticamente">
            <a:extLst>
              <a:ext uri="{FF2B5EF4-FFF2-40B4-BE49-F238E27FC236}">
                <a16:creationId xmlns:a16="http://schemas.microsoft.com/office/drawing/2014/main" id="{AC355554-F548-BFF7-7EF9-D06B5F1C0A76}"/>
              </a:ext>
            </a:extLst>
          </p:cNvPr>
          <p:cNvPicPr>
            <a:picLocks noGrp="1" noChangeAspect="1"/>
          </p:cNvPicPr>
          <p:nvPr>
            <p:ph type="pic" sz="quarter" idx="51"/>
          </p:nvPr>
        </p:nvPicPr>
        <p:blipFill rotWithShape="1">
          <a:blip r:embed="rId43">
            <a:extLst>
              <a:ext uri="{28A0092B-C50C-407E-A947-70E740481C1C}">
                <a14:useLocalDpi xmlns:a14="http://schemas.microsoft.com/office/drawing/2010/main" val="0"/>
              </a:ext>
            </a:extLst>
          </a:blip>
          <a:srcRect l="-729" r="-729"/>
          <a:stretch/>
        </p:blipFill>
        <p:spPr>
          <a:solidFill>
            <a:schemeClr val="bg2">
              <a:alpha val="0"/>
            </a:schemeClr>
          </a:solidFill>
        </p:spPr>
      </p:pic>
      <p:pic>
        <p:nvPicPr>
          <p:cNvPr id="153" name="Espaço Reservado para Imagem 152" descr="Ícone&#10;&#10;Descrição gerada automaticamente">
            <a:extLst>
              <a:ext uri="{FF2B5EF4-FFF2-40B4-BE49-F238E27FC236}">
                <a16:creationId xmlns:a16="http://schemas.microsoft.com/office/drawing/2014/main" id="{494E6165-DF2D-9935-8993-BAC8F45CF441}"/>
              </a:ext>
            </a:extLst>
          </p:cNvPr>
          <p:cNvPicPr>
            <a:picLocks noGrp="1" noChangeAspect="1"/>
          </p:cNvPicPr>
          <p:nvPr>
            <p:ph type="pic" sz="quarter" idx="52"/>
          </p:nvPr>
        </p:nvPicPr>
        <p:blipFill rotWithShape="1">
          <a:blip r:embed="rId44">
            <a:extLst>
              <a:ext uri="{28A0092B-C50C-407E-A947-70E740481C1C}">
                <a14:useLocalDpi xmlns:a14="http://schemas.microsoft.com/office/drawing/2010/main" val="0"/>
              </a:ext>
            </a:extLst>
          </a:blip>
          <a:srcRect l="-3890" r="-3890"/>
          <a:stretch/>
        </p:blipFill>
        <p:spPr>
          <a:solidFill>
            <a:schemeClr val="bg2">
              <a:alpha val="0"/>
            </a:schemeClr>
          </a:solidFill>
        </p:spPr>
      </p:pic>
      <p:pic>
        <p:nvPicPr>
          <p:cNvPr id="155" name="Espaço Reservado para Imagem 154" descr="Placa vermelha com letras brancas em fundo preto&#10;&#10;Descrição gerada automaticamente com confiança média">
            <a:extLst>
              <a:ext uri="{FF2B5EF4-FFF2-40B4-BE49-F238E27FC236}">
                <a16:creationId xmlns:a16="http://schemas.microsoft.com/office/drawing/2014/main" id="{F488D80A-094C-092F-7B57-3AB44F5F3CFF}"/>
              </a:ext>
            </a:extLst>
          </p:cNvPr>
          <p:cNvPicPr>
            <a:picLocks noGrp="1" noChangeAspect="1"/>
          </p:cNvPicPr>
          <p:nvPr>
            <p:ph type="pic" sz="quarter" idx="53"/>
          </p:nvPr>
        </p:nvPicPr>
        <p:blipFill rotWithShape="1">
          <a:blip r:embed="rId45">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57" name="Espaço Reservado para Imagem 156" descr="Placa vermelha com letras brancas em fundo preto&#10;&#10;Descrição gerada automaticamente com confiança média">
            <a:extLst>
              <a:ext uri="{FF2B5EF4-FFF2-40B4-BE49-F238E27FC236}">
                <a16:creationId xmlns:a16="http://schemas.microsoft.com/office/drawing/2014/main" id="{EB60BEDC-910B-55C9-EDB5-4888C3C8C428}"/>
              </a:ext>
            </a:extLst>
          </p:cNvPr>
          <p:cNvPicPr>
            <a:picLocks noGrp="1" noChangeAspect="1"/>
          </p:cNvPicPr>
          <p:nvPr>
            <p:ph type="pic" sz="quarter" idx="54"/>
          </p:nvPr>
        </p:nvPicPr>
        <p:blipFill rotWithShape="1">
          <a:blip r:embed="rId46">
            <a:extLst>
              <a:ext uri="{28A0092B-C50C-407E-A947-70E740481C1C}">
                <a14:useLocalDpi xmlns:a14="http://schemas.microsoft.com/office/drawing/2010/main" val="0"/>
              </a:ext>
            </a:extLst>
          </a:blip>
          <a:srcRect l="-16651" r="-16651"/>
          <a:stretch/>
        </p:blipFill>
        <p:spPr>
          <a:solidFill>
            <a:schemeClr val="bg2">
              <a:alpha val="0"/>
            </a:schemeClr>
          </a:solidFill>
        </p:spPr>
      </p:pic>
      <p:pic>
        <p:nvPicPr>
          <p:cNvPr id="159" name="Espaço Reservado para Imagem 158" descr="Placa azul com letras brancas em fundo preto&#10;&#10;Descrição gerada automaticamente">
            <a:extLst>
              <a:ext uri="{FF2B5EF4-FFF2-40B4-BE49-F238E27FC236}">
                <a16:creationId xmlns:a16="http://schemas.microsoft.com/office/drawing/2014/main" id="{1E206995-3253-C9D4-8CFB-170DCB8635B5}"/>
              </a:ext>
            </a:extLst>
          </p:cNvPr>
          <p:cNvPicPr>
            <a:picLocks noGrp="1" noChangeAspect="1"/>
          </p:cNvPicPr>
          <p:nvPr>
            <p:ph type="pic" sz="quarter" idx="55"/>
          </p:nvPr>
        </p:nvPicPr>
        <p:blipFill rotWithShape="1">
          <a:blip r:embed="rId47">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61" name="Espaço Reservado para Imagem 160" descr="Placa vermelha com letras brancas em fundo preto&#10;&#10;Descrição gerada automaticamente com confiança baixa">
            <a:extLst>
              <a:ext uri="{FF2B5EF4-FFF2-40B4-BE49-F238E27FC236}">
                <a16:creationId xmlns:a16="http://schemas.microsoft.com/office/drawing/2014/main" id="{F5068188-06F3-9494-5C78-F9D870E8DEEA}"/>
              </a:ext>
            </a:extLst>
          </p:cNvPr>
          <p:cNvPicPr>
            <a:picLocks noGrp="1" noChangeAspect="1"/>
          </p:cNvPicPr>
          <p:nvPr>
            <p:ph type="pic" sz="quarter" idx="56"/>
          </p:nvPr>
        </p:nvPicPr>
        <p:blipFill rotWithShape="1">
          <a:blip r:embed="rId48">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163" name="Espaço Reservado para Imagem 162" descr="Ícone&#10;&#10;Descrição gerada automaticamente">
            <a:extLst>
              <a:ext uri="{FF2B5EF4-FFF2-40B4-BE49-F238E27FC236}">
                <a16:creationId xmlns:a16="http://schemas.microsoft.com/office/drawing/2014/main" id="{4F2ADF7C-9B3A-2DF2-9D55-33B0DD939318}"/>
              </a:ext>
            </a:extLst>
          </p:cNvPr>
          <p:cNvPicPr>
            <a:picLocks noGrp="1" noChangeAspect="1"/>
          </p:cNvPicPr>
          <p:nvPr>
            <p:ph type="pic" sz="quarter" idx="57"/>
          </p:nvPr>
        </p:nvPicPr>
        <p:blipFill rotWithShape="1">
          <a:blip r:embed="rId49">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65" name="Espaço Reservado para Imagem 164" descr="Ícone&#10;&#10;Descrição gerada automaticamente">
            <a:extLst>
              <a:ext uri="{FF2B5EF4-FFF2-40B4-BE49-F238E27FC236}">
                <a16:creationId xmlns:a16="http://schemas.microsoft.com/office/drawing/2014/main" id="{F13CBB7F-0ADE-F57A-ED5E-6FC1198D276B}"/>
              </a:ext>
            </a:extLst>
          </p:cNvPr>
          <p:cNvPicPr>
            <a:picLocks noGrp="1" noChangeAspect="1"/>
          </p:cNvPicPr>
          <p:nvPr>
            <p:ph type="pic" sz="quarter" idx="58"/>
          </p:nvPr>
        </p:nvPicPr>
        <p:blipFill rotWithShape="1">
          <a:blip r:embed="rId50">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67" name="Espaço Reservado para Imagem 166" descr="Logotipo, Ícone&#10;&#10;Descrição gerada automaticamente">
            <a:extLst>
              <a:ext uri="{FF2B5EF4-FFF2-40B4-BE49-F238E27FC236}">
                <a16:creationId xmlns:a16="http://schemas.microsoft.com/office/drawing/2014/main" id="{BF39B77D-78F2-505D-372F-290D8B9A5574}"/>
              </a:ext>
            </a:extLst>
          </p:cNvPr>
          <p:cNvPicPr>
            <a:picLocks noGrp="1" noChangeAspect="1"/>
          </p:cNvPicPr>
          <p:nvPr>
            <p:ph type="pic" sz="quarter" idx="59"/>
          </p:nvPr>
        </p:nvPicPr>
        <p:blipFill rotWithShape="1">
          <a:blip r:embed="rId51">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69" name="Espaço Reservado para Imagem 168" descr="Placa vermelha com letras brancas em fundo preto&#10;&#10;Descrição gerada automaticamente com confiança média">
            <a:extLst>
              <a:ext uri="{FF2B5EF4-FFF2-40B4-BE49-F238E27FC236}">
                <a16:creationId xmlns:a16="http://schemas.microsoft.com/office/drawing/2014/main" id="{A168319E-B2C2-395F-5599-1DA27BA33DB9}"/>
              </a:ext>
            </a:extLst>
          </p:cNvPr>
          <p:cNvPicPr>
            <a:picLocks noGrp="1" noChangeAspect="1"/>
          </p:cNvPicPr>
          <p:nvPr>
            <p:ph type="pic" sz="quarter" idx="60"/>
          </p:nvPr>
        </p:nvPicPr>
        <p:blipFill rotWithShape="1">
          <a:blip r:embed="rId52">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71" name="Espaço Reservado para Imagem 170" descr="Placa azul com letras brancas em fundo preto&#10;&#10;Descrição gerada automaticamente">
            <a:extLst>
              <a:ext uri="{FF2B5EF4-FFF2-40B4-BE49-F238E27FC236}">
                <a16:creationId xmlns:a16="http://schemas.microsoft.com/office/drawing/2014/main" id="{C0A23D8B-70C9-F593-B9FE-D72214ACC0CB}"/>
              </a:ext>
            </a:extLst>
          </p:cNvPr>
          <p:cNvPicPr>
            <a:picLocks noGrp="1" noChangeAspect="1"/>
          </p:cNvPicPr>
          <p:nvPr>
            <p:ph type="pic" sz="quarter" idx="61"/>
          </p:nvPr>
        </p:nvPicPr>
        <p:blipFill rotWithShape="1">
          <a:blip r:embed="rId53">
            <a:extLst>
              <a:ext uri="{28A0092B-C50C-407E-A947-70E740481C1C}">
                <a14:useLocalDpi xmlns:a14="http://schemas.microsoft.com/office/drawing/2010/main" val="0"/>
              </a:ext>
            </a:extLst>
          </a:blip>
          <a:srcRect t="-1603" b="-1603"/>
          <a:stretch/>
        </p:blipFill>
        <p:spPr>
          <a:solidFill>
            <a:schemeClr val="bg2">
              <a:alpha val="0"/>
            </a:schemeClr>
          </a:solidFill>
        </p:spPr>
      </p:pic>
      <p:pic>
        <p:nvPicPr>
          <p:cNvPr id="173" name="Espaço Reservado para Imagem 172" descr="Logotipo&#10;&#10;Descrição gerada automaticamente com confiança baixa">
            <a:extLst>
              <a:ext uri="{FF2B5EF4-FFF2-40B4-BE49-F238E27FC236}">
                <a16:creationId xmlns:a16="http://schemas.microsoft.com/office/drawing/2014/main" id="{1C509273-A9FA-4D27-531B-6E654F68D354}"/>
              </a:ext>
            </a:extLst>
          </p:cNvPr>
          <p:cNvPicPr>
            <a:picLocks noGrp="1" noChangeAspect="1"/>
          </p:cNvPicPr>
          <p:nvPr>
            <p:ph type="pic" sz="quarter" idx="62"/>
          </p:nvPr>
        </p:nvPicPr>
        <p:blipFill rotWithShape="1">
          <a:blip r:embed="rId54">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75" name="Espaço Reservado para Imagem 174" descr="Ícone&#10;&#10;Descrição gerada automaticamente">
            <a:extLst>
              <a:ext uri="{FF2B5EF4-FFF2-40B4-BE49-F238E27FC236}">
                <a16:creationId xmlns:a16="http://schemas.microsoft.com/office/drawing/2014/main" id="{F0AF4134-0497-A528-C333-C88C98BD6916}"/>
              </a:ext>
            </a:extLst>
          </p:cNvPr>
          <p:cNvPicPr>
            <a:picLocks noGrp="1" noChangeAspect="1"/>
          </p:cNvPicPr>
          <p:nvPr>
            <p:ph type="pic" sz="quarter" idx="63"/>
          </p:nvPr>
        </p:nvPicPr>
        <p:blipFill rotWithShape="1">
          <a:blip r:embed="rId55">
            <a:extLst>
              <a:ext uri="{28A0092B-C50C-407E-A947-70E740481C1C}">
                <a14:useLocalDpi xmlns:a14="http://schemas.microsoft.com/office/drawing/2010/main" val="0"/>
              </a:ext>
            </a:extLst>
          </a:blip>
          <a:srcRect l="-6029" r="-6029"/>
          <a:stretch/>
        </p:blipFill>
        <p:spPr>
          <a:solidFill>
            <a:schemeClr val="bg2">
              <a:alpha val="0"/>
            </a:schemeClr>
          </a:solidFill>
        </p:spPr>
      </p:pic>
      <p:pic>
        <p:nvPicPr>
          <p:cNvPr id="177" name="Espaço Reservado para Imagem 176" descr="Ícone&#10;&#10;Descrição gerada automaticamente">
            <a:extLst>
              <a:ext uri="{FF2B5EF4-FFF2-40B4-BE49-F238E27FC236}">
                <a16:creationId xmlns:a16="http://schemas.microsoft.com/office/drawing/2014/main" id="{E9707B9B-EABF-A8A9-B45D-93196A88407B}"/>
              </a:ext>
            </a:extLst>
          </p:cNvPr>
          <p:cNvPicPr>
            <a:picLocks noGrp="1" noChangeAspect="1"/>
          </p:cNvPicPr>
          <p:nvPr>
            <p:ph type="pic" sz="quarter" idx="64"/>
          </p:nvPr>
        </p:nvPicPr>
        <p:blipFill rotWithShape="1">
          <a:blip r:embed="rId56">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79" name="Espaço Reservado para Imagem 178" descr="Ícone&#10;&#10;Descrição gerada automaticamente">
            <a:extLst>
              <a:ext uri="{FF2B5EF4-FFF2-40B4-BE49-F238E27FC236}">
                <a16:creationId xmlns:a16="http://schemas.microsoft.com/office/drawing/2014/main" id="{6FB8DBBB-F27E-4C22-875C-B549DA847962}"/>
              </a:ext>
            </a:extLst>
          </p:cNvPr>
          <p:cNvPicPr>
            <a:picLocks noGrp="1" noChangeAspect="1"/>
          </p:cNvPicPr>
          <p:nvPr>
            <p:ph type="pic" sz="quarter" idx="65"/>
          </p:nvPr>
        </p:nvPicPr>
        <p:blipFill rotWithShape="1">
          <a:blip r:embed="rId57">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81" name="Espaço Reservado para Imagem 180" descr="Placa vermelha com letras brancas em fundo preto&#10;&#10;Descrição gerada automaticamente com confiança média">
            <a:extLst>
              <a:ext uri="{FF2B5EF4-FFF2-40B4-BE49-F238E27FC236}">
                <a16:creationId xmlns:a16="http://schemas.microsoft.com/office/drawing/2014/main" id="{37BDD089-79D1-1B6F-59EE-93AB323B8FDC}"/>
              </a:ext>
            </a:extLst>
          </p:cNvPr>
          <p:cNvPicPr>
            <a:picLocks noGrp="1" noChangeAspect="1"/>
          </p:cNvPicPr>
          <p:nvPr>
            <p:ph type="pic" sz="quarter" idx="66"/>
          </p:nvPr>
        </p:nvPicPr>
        <p:blipFill rotWithShape="1">
          <a:blip r:embed="rId58">
            <a:extLst>
              <a:ext uri="{28A0092B-C50C-407E-A947-70E740481C1C}">
                <a14:useLocalDpi xmlns:a14="http://schemas.microsoft.com/office/drawing/2010/main" val="0"/>
              </a:ext>
            </a:extLst>
          </a:blip>
          <a:srcRect t="-1491" b="-1491"/>
          <a:stretch/>
        </p:blipFill>
        <p:spPr>
          <a:solidFill>
            <a:schemeClr val="bg2">
              <a:alpha val="0"/>
            </a:schemeClr>
          </a:solidFill>
        </p:spPr>
      </p:pic>
      <p:pic>
        <p:nvPicPr>
          <p:cNvPr id="183" name="Espaço Reservado para Imagem 182" descr="Ícone&#10;&#10;Descrição gerada automaticamente">
            <a:extLst>
              <a:ext uri="{FF2B5EF4-FFF2-40B4-BE49-F238E27FC236}">
                <a16:creationId xmlns:a16="http://schemas.microsoft.com/office/drawing/2014/main" id="{B2B95CB7-D482-5A98-68D3-5973D92421DE}"/>
              </a:ext>
            </a:extLst>
          </p:cNvPr>
          <p:cNvPicPr>
            <a:picLocks noGrp="1" noChangeAspect="1"/>
          </p:cNvPicPr>
          <p:nvPr>
            <p:ph type="pic" sz="quarter" idx="67"/>
          </p:nvPr>
        </p:nvPicPr>
        <p:blipFill rotWithShape="1">
          <a:blip r:embed="rId59">
            <a:extLst>
              <a:ext uri="{28A0092B-C50C-407E-A947-70E740481C1C}">
                <a14:useLocalDpi xmlns:a14="http://schemas.microsoft.com/office/drawing/2010/main" val="0"/>
              </a:ext>
            </a:extLst>
          </a:blip>
          <a:srcRect t="-26773" b="-26773"/>
          <a:stretch/>
        </p:blipFill>
        <p:spPr>
          <a:solidFill>
            <a:schemeClr val="bg2">
              <a:alpha val="0"/>
            </a:schemeClr>
          </a:solidFill>
        </p:spPr>
      </p:pic>
      <p:pic>
        <p:nvPicPr>
          <p:cNvPr id="185" name="Espaço Reservado para Imagem 184" descr="Ícone&#10;&#10;Descrição gerada automaticamente">
            <a:extLst>
              <a:ext uri="{FF2B5EF4-FFF2-40B4-BE49-F238E27FC236}">
                <a16:creationId xmlns:a16="http://schemas.microsoft.com/office/drawing/2014/main" id="{C17A76D3-9C06-31FF-B031-E02E1E3E9BE4}"/>
              </a:ext>
            </a:extLst>
          </p:cNvPr>
          <p:cNvPicPr>
            <a:picLocks noGrp="1" noChangeAspect="1"/>
          </p:cNvPicPr>
          <p:nvPr>
            <p:ph type="pic" sz="quarter" idx="68"/>
          </p:nvPr>
        </p:nvPicPr>
        <p:blipFill rotWithShape="1">
          <a:blip r:embed="rId60">
            <a:extLst>
              <a:ext uri="{28A0092B-C50C-407E-A947-70E740481C1C}">
                <a14:useLocalDpi xmlns:a14="http://schemas.microsoft.com/office/drawing/2010/main" val="0"/>
              </a:ext>
            </a:extLst>
          </a:blip>
          <a:srcRect l="-1564" r="-1564"/>
          <a:stretch/>
        </p:blipFill>
        <p:spPr>
          <a:solidFill>
            <a:schemeClr val="bg2">
              <a:alpha val="0"/>
            </a:schemeClr>
          </a:solidFill>
        </p:spPr>
      </p:pic>
      <p:pic>
        <p:nvPicPr>
          <p:cNvPr id="187" name="Espaço Reservado para Imagem 186" descr="Ícone&#10;&#10;Descrição gerada automaticamente">
            <a:extLst>
              <a:ext uri="{FF2B5EF4-FFF2-40B4-BE49-F238E27FC236}">
                <a16:creationId xmlns:a16="http://schemas.microsoft.com/office/drawing/2014/main" id="{E693745A-9236-F538-509B-7963E5CAD078}"/>
              </a:ext>
            </a:extLst>
          </p:cNvPr>
          <p:cNvPicPr>
            <a:picLocks noGrp="1" noChangeAspect="1"/>
          </p:cNvPicPr>
          <p:nvPr>
            <p:ph type="pic" sz="quarter" idx="69"/>
          </p:nvPr>
        </p:nvPicPr>
        <p:blipFill rotWithShape="1">
          <a:blip r:embed="rId61">
            <a:extLst>
              <a:ext uri="{28A0092B-C50C-407E-A947-70E740481C1C}">
                <a14:useLocalDpi xmlns:a14="http://schemas.microsoft.com/office/drawing/2010/main" val="0"/>
              </a:ext>
            </a:extLst>
          </a:blip>
          <a:srcRect t="-7070" b="-7070"/>
          <a:stretch/>
        </p:blipFill>
        <p:spPr>
          <a:solidFill>
            <a:schemeClr val="bg2">
              <a:alpha val="0"/>
            </a:schemeClr>
          </a:solidFill>
        </p:spPr>
      </p:pic>
      <p:pic>
        <p:nvPicPr>
          <p:cNvPr id="189" name="Espaço Reservado para Imagem 188" descr="Desenho de uma placa&#10;&#10;Descrição gerada automaticamente com confiança média">
            <a:extLst>
              <a:ext uri="{FF2B5EF4-FFF2-40B4-BE49-F238E27FC236}">
                <a16:creationId xmlns:a16="http://schemas.microsoft.com/office/drawing/2014/main" id="{F7F07177-6F47-2852-B07A-798206465F29}"/>
              </a:ext>
            </a:extLst>
          </p:cNvPr>
          <p:cNvPicPr>
            <a:picLocks noGrp="1" noChangeAspect="1"/>
          </p:cNvPicPr>
          <p:nvPr>
            <p:ph type="pic" sz="quarter" idx="70"/>
          </p:nvPr>
        </p:nvPicPr>
        <p:blipFill rotWithShape="1">
          <a:blip r:embed="rId62">
            <a:extLst>
              <a:ext uri="{28A0092B-C50C-407E-A947-70E740481C1C}">
                <a14:useLocalDpi xmlns:a14="http://schemas.microsoft.com/office/drawing/2010/main" val="0"/>
              </a:ext>
            </a:extLst>
          </a:blip>
          <a:srcRect t="-2447" b="-2447"/>
          <a:stretch/>
        </p:blipFill>
        <p:spPr>
          <a:solidFill>
            <a:schemeClr val="bg2">
              <a:alpha val="0"/>
            </a:schemeClr>
          </a:solidFill>
        </p:spPr>
      </p:pic>
      <p:pic>
        <p:nvPicPr>
          <p:cNvPr id="191" name="Espaço Reservado para Imagem 190" descr="Placa vermelha com letras brancas em fundo preto&#10;&#10;Descrição gerada automaticamente com confiança média">
            <a:extLst>
              <a:ext uri="{FF2B5EF4-FFF2-40B4-BE49-F238E27FC236}">
                <a16:creationId xmlns:a16="http://schemas.microsoft.com/office/drawing/2014/main" id="{82911536-7639-D7F0-8AEE-10989F5780DE}"/>
              </a:ext>
            </a:extLst>
          </p:cNvPr>
          <p:cNvPicPr>
            <a:picLocks noGrp="1" noChangeAspect="1"/>
          </p:cNvPicPr>
          <p:nvPr>
            <p:ph type="pic" sz="quarter" idx="71"/>
          </p:nvPr>
        </p:nvPicPr>
        <p:blipFill rotWithShape="1">
          <a:blip r:embed="rId63">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93" name="Espaço Reservado para Imagem 192" descr="Ícone&#10;&#10;Descrição gerada automaticamente">
            <a:extLst>
              <a:ext uri="{FF2B5EF4-FFF2-40B4-BE49-F238E27FC236}">
                <a16:creationId xmlns:a16="http://schemas.microsoft.com/office/drawing/2014/main" id="{83915E80-74BB-A378-573D-B5FBC5C8D39A}"/>
              </a:ext>
            </a:extLst>
          </p:cNvPr>
          <p:cNvPicPr>
            <a:picLocks noGrp="1" noChangeAspect="1"/>
          </p:cNvPicPr>
          <p:nvPr>
            <p:ph type="pic" sz="quarter" idx="72"/>
          </p:nvPr>
        </p:nvPicPr>
        <p:blipFill rotWithShape="1">
          <a:blip r:embed="rId64">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95" name="Espaço Reservado para Imagem 194" descr="Ícone&#10;&#10;Descrição gerada automaticamente">
            <a:extLst>
              <a:ext uri="{FF2B5EF4-FFF2-40B4-BE49-F238E27FC236}">
                <a16:creationId xmlns:a16="http://schemas.microsoft.com/office/drawing/2014/main" id="{26E98488-B2B0-2C49-6738-5C6C1F4AB114}"/>
              </a:ext>
            </a:extLst>
          </p:cNvPr>
          <p:cNvPicPr>
            <a:picLocks noGrp="1" noChangeAspect="1"/>
          </p:cNvPicPr>
          <p:nvPr>
            <p:ph type="pic" sz="quarter" idx="73"/>
          </p:nvPr>
        </p:nvPicPr>
        <p:blipFill rotWithShape="1">
          <a:blip r:embed="rId65">
            <a:extLst>
              <a:ext uri="{28A0092B-C50C-407E-A947-70E740481C1C}">
                <a14:useLocalDpi xmlns:a14="http://schemas.microsoft.com/office/drawing/2010/main" val="0"/>
              </a:ext>
            </a:extLst>
          </a:blip>
          <a:srcRect l="-13377" r="-13377"/>
          <a:stretch/>
        </p:blipFill>
        <p:spPr>
          <a:solidFill>
            <a:schemeClr val="bg2">
              <a:alpha val="0"/>
            </a:schemeClr>
          </a:solidFill>
        </p:spPr>
      </p:pic>
      <p:pic>
        <p:nvPicPr>
          <p:cNvPr id="197" name="Espaço Reservado para Imagem 196" descr="Ícone&#10;&#10;Descrição gerada automaticamente">
            <a:extLst>
              <a:ext uri="{FF2B5EF4-FFF2-40B4-BE49-F238E27FC236}">
                <a16:creationId xmlns:a16="http://schemas.microsoft.com/office/drawing/2014/main" id="{37D4224C-6A0E-483E-5BB6-B93CD2D9CDC5}"/>
              </a:ext>
            </a:extLst>
          </p:cNvPr>
          <p:cNvPicPr>
            <a:picLocks noGrp="1" noChangeAspect="1"/>
          </p:cNvPicPr>
          <p:nvPr>
            <p:ph type="pic" sz="quarter" idx="74"/>
          </p:nvPr>
        </p:nvPicPr>
        <p:blipFill rotWithShape="1">
          <a:blip r:embed="rId66">
            <a:extLst>
              <a:ext uri="{28A0092B-C50C-407E-A947-70E740481C1C}">
                <a14:useLocalDpi xmlns:a14="http://schemas.microsoft.com/office/drawing/2010/main" val="0"/>
              </a:ext>
            </a:extLst>
          </a:blip>
          <a:srcRect l="-21593" r="-21593"/>
          <a:stretch/>
        </p:blipFill>
        <p:spPr>
          <a:solidFill>
            <a:schemeClr val="bg2">
              <a:alpha val="0"/>
            </a:schemeClr>
          </a:solidFill>
        </p:spPr>
      </p:pic>
      <p:pic>
        <p:nvPicPr>
          <p:cNvPr id="199" name="Espaço Reservado para Imagem 198" descr="Ícone&#10;&#10;Descrição gerada automaticamente">
            <a:extLst>
              <a:ext uri="{FF2B5EF4-FFF2-40B4-BE49-F238E27FC236}">
                <a16:creationId xmlns:a16="http://schemas.microsoft.com/office/drawing/2014/main" id="{3C63E672-6D71-E45C-261C-A3DFB93D2344}"/>
              </a:ext>
            </a:extLst>
          </p:cNvPr>
          <p:cNvPicPr>
            <a:picLocks noGrp="1" noChangeAspect="1"/>
          </p:cNvPicPr>
          <p:nvPr>
            <p:ph type="pic" sz="quarter" idx="75"/>
          </p:nvPr>
        </p:nvPicPr>
        <p:blipFill rotWithShape="1">
          <a:blip r:embed="rId67">
            <a:extLst>
              <a:ext uri="{28A0092B-C50C-407E-A947-70E740481C1C}">
                <a14:useLocalDpi xmlns:a14="http://schemas.microsoft.com/office/drawing/2010/main" val="0"/>
              </a:ext>
            </a:extLst>
          </a:blip>
          <a:srcRect l="-2674" r="-2674"/>
          <a:stretch/>
        </p:blipFill>
        <p:spPr>
          <a:solidFill>
            <a:schemeClr val="bg2">
              <a:alpha val="0"/>
            </a:schemeClr>
          </a:solidFill>
        </p:spPr>
      </p:pic>
    </p:spTree>
    <p:extLst>
      <p:ext uri="{BB962C8B-B14F-4D97-AF65-F5344CB8AC3E}">
        <p14:creationId xmlns:p14="http://schemas.microsoft.com/office/powerpoint/2010/main" val="276549242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Espaço Reservado para Imagem 68" descr="Placa vermelha com letras brancas em fundo preto&#10;&#10;Descrição gerada automaticamente com confiança baixa">
            <a:extLst>
              <a:ext uri="{FF2B5EF4-FFF2-40B4-BE49-F238E27FC236}">
                <a16:creationId xmlns:a16="http://schemas.microsoft.com/office/drawing/2014/main" id="{F487F118-088A-5114-7474-9F4F98359BA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562" b="-2562"/>
          <a:stretch/>
        </p:blipFill>
        <p:spPr>
          <a:solidFill>
            <a:schemeClr val="bg2">
              <a:alpha val="0"/>
            </a:schemeClr>
          </a:solidFill>
        </p:spPr>
      </p:pic>
      <p:pic>
        <p:nvPicPr>
          <p:cNvPr id="71" name="Espaço Reservado para Imagem 70">
            <a:extLst>
              <a:ext uri="{FF2B5EF4-FFF2-40B4-BE49-F238E27FC236}">
                <a16:creationId xmlns:a16="http://schemas.microsoft.com/office/drawing/2014/main" id="{9633F063-B891-D6A5-E707-863C58C50F4B}"/>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0621" b="-10621"/>
          <a:stretch/>
        </p:blipFill>
        <p:spPr>
          <a:solidFill>
            <a:schemeClr val="bg2">
              <a:alpha val="0"/>
            </a:schemeClr>
          </a:solidFill>
        </p:spPr>
      </p:pic>
      <p:pic>
        <p:nvPicPr>
          <p:cNvPr id="73" name="Espaço Reservado para Imagem 72" descr="Placa vermelha com letras brancas em fundo preto&#10;&#10;Descrição gerada automaticamente com confiança baixa">
            <a:extLst>
              <a:ext uri="{FF2B5EF4-FFF2-40B4-BE49-F238E27FC236}">
                <a16:creationId xmlns:a16="http://schemas.microsoft.com/office/drawing/2014/main" id="{E9BB3259-A9A1-BFE0-D17F-41BEB2A4474A}"/>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75" name="Espaço Reservado para Imagem 74" descr="Padrão do plano de fundo&#10;&#10;Descrição gerada automaticamente">
            <a:extLst>
              <a:ext uri="{FF2B5EF4-FFF2-40B4-BE49-F238E27FC236}">
                <a16:creationId xmlns:a16="http://schemas.microsoft.com/office/drawing/2014/main" id="{E7CD42C0-12B5-CEE6-9452-7E12559747C6}"/>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t="-1493" b="-1493"/>
          <a:stretch/>
        </p:blipFill>
        <p:spPr>
          <a:solidFill>
            <a:schemeClr val="bg2">
              <a:alpha val="0"/>
            </a:schemeClr>
          </a:solidFill>
        </p:spPr>
      </p:pic>
      <p:pic>
        <p:nvPicPr>
          <p:cNvPr id="77" name="Espaço Reservado para Imagem 76" descr="Logotipo&#10;&#10;Descrição gerada automaticamente">
            <a:extLst>
              <a:ext uri="{FF2B5EF4-FFF2-40B4-BE49-F238E27FC236}">
                <a16:creationId xmlns:a16="http://schemas.microsoft.com/office/drawing/2014/main" id="{41A57959-79D9-51F7-C14C-10C2C23BC394}"/>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8905" r="-8905"/>
          <a:stretch/>
        </p:blipFill>
        <p:spPr>
          <a:solidFill>
            <a:schemeClr val="bg2">
              <a:alpha val="0"/>
            </a:schemeClr>
          </a:solidFill>
        </p:spPr>
      </p:pic>
      <p:pic>
        <p:nvPicPr>
          <p:cNvPr id="79" name="Espaço Reservado para Imagem 78" descr="Logotipo&#10;&#10;Descrição gerada automaticamente">
            <a:extLst>
              <a:ext uri="{FF2B5EF4-FFF2-40B4-BE49-F238E27FC236}">
                <a16:creationId xmlns:a16="http://schemas.microsoft.com/office/drawing/2014/main" id="{5730C641-25EA-BF1B-EDD5-FA44AF0EAF25}"/>
              </a:ext>
            </a:extLst>
          </p:cNvPr>
          <p:cNvPicPr>
            <a:picLocks noGrp="1" noChangeAspect="1"/>
          </p:cNvPicPr>
          <p:nvPr>
            <p:ph type="pic" sz="quarter" idx="15"/>
          </p:nvPr>
        </p:nvPicPr>
        <p:blipFill rotWithShape="1">
          <a:blip r:embed="rId7">
            <a:extLst>
              <a:ext uri="{28A0092B-C50C-407E-A947-70E740481C1C}">
                <a14:useLocalDpi xmlns:a14="http://schemas.microsoft.com/office/drawing/2010/main" val="0"/>
              </a:ext>
            </a:extLst>
          </a:blip>
          <a:srcRect l="-79" r="-79"/>
          <a:stretch/>
        </p:blipFill>
        <p:spPr>
          <a:solidFill>
            <a:schemeClr val="bg2">
              <a:alpha val="0"/>
            </a:schemeClr>
          </a:solidFill>
        </p:spPr>
      </p:pic>
      <p:pic>
        <p:nvPicPr>
          <p:cNvPr id="81" name="Espaço Reservado para Imagem 80" descr="Placa com fundo preto&#10;&#10;Descrição gerada automaticamente com confiança baixa">
            <a:extLst>
              <a:ext uri="{FF2B5EF4-FFF2-40B4-BE49-F238E27FC236}">
                <a16:creationId xmlns:a16="http://schemas.microsoft.com/office/drawing/2014/main" id="{D792AEE2-5937-8C6A-46B6-7C010326E685}"/>
              </a:ext>
            </a:extLst>
          </p:cNvPr>
          <p:cNvPicPr>
            <a:picLocks noGrp="1" noChangeAspect="1"/>
          </p:cNvPicPr>
          <p:nvPr>
            <p:ph type="pic" sz="quarter" idx="16"/>
          </p:nvPr>
        </p:nvPicPr>
        <p:blipFill rotWithShape="1">
          <a:blip r:embed="rId8">
            <a:extLst>
              <a:ext uri="{28A0092B-C50C-407E-A947-70E740481C1C}">
                <a14:useLocalDpi xmlns:a14="http://schemas.microsoft.com/office/drawing/2010/main" val="0"/>
              </a:ext>
            </a:extLst>
          </a:blip>
          <a:srcRect l="-20899" r="-20899"/>
          <a:stretch/>
        </p:blipFill>
        <p:spPr>
          <a:solidFill>
            <a:schemeClr val="bg2">
              <a:alpha val="0"/>
            </a:schemeClr>
          </a:solidFill>
        </p:spPr>
      </p:pic>
      <p:pic>
        <p:nvPicPr>
          <p:cNvPr id="83" name="Espaço Reservado para Imagem 82" descr="Ícone&#10;&#10;Descrição gerada automaticamente">
            <a:extLst>
              <a:ext uri="{FF2B5EF4-FFF2-40B4-BE49-F238E27FC236}">
                <a16:creationId xmlns:a16="http://schemas.microsoft.com/office/drawing/2014/main" id="{931F5F2E-36B0-EE93-02E2-6ADF2D74C62E}"/>
              </a:ext>
            </a:extLst>
          </p:cNvPr>
          <p:cNvPicPr>
            <a:picLocks noGrp="1" noChangeAspect="1"/>
          </p:cNvPicPr>
          <p:nvPr>
            <p:ph type="pic" sz="quarter" idx="17"/>
          </p:nvPr>
        </p:nvPicPr>
        <p:blipFill rotWithShape="1">
          <a:blip r:embed="rId9">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85" name="Espaço Reservado para Imagem 84" descr="Logotipo&#10;&#10;Descrição gerada automaticamente">
            <a:extLst>
              <a:ext uri="{FF2B5EF4-FFF2-40B4-BE49-F238E27FC236}">
                <a16:creationId xmlns:a16="http://schemas.microsoft.com/office/drawing/2014/main" id="{A5757B6C-D414-C789-0DCE-BA52F25A84D3}"/>
              </a:ext>
            </a:extLst>
          </p:cNvPr>
          <p:cNvPicPr>
            <a:picLocks noGrp="1" noChangeAspect="1"/>
          </p:cNvPicPr>
          <p:nvPr>
            <p:ph type="pic" sz="quarter" idx="18"/>
          </p:nvPr>
        </p:nvPicPr>
        <p:blipFill rotWithShape="1">
          <a:blip r:embed="rId10">
            <a:extLst>
              <a:ext uri="{28A0092B-C50C-407E-A947-70E740481C1C}">
                <a14:useLocalDpi xmlns:a14="http://schemas.microsoft.com/office/drawing/2010/main" val="0"/>
              </a:ext>
            </a:extLst>
          </a:blip>
          <a:srcRect t="-10522" b="-10522"/>
          <a:stretch/>
        </p:blipFill>
        <p:spPr>
          <a:solidFill>
            <a:schemeClr val="bg2">
              <a:alpha val="0"/>
            </a:schemeClr>
          </a:solidFill>
        </p:spPr>
      </p:pic>
      <p:pic>
        <p:nvPicPr>
          <p:cNvPr id="87" name="Espaço Reservado para Imagem 86" descr="Desenho de lata de bebida&#10;&#10;Descrição gerada automaticamente com confiança média">
            <a:extLst>
              <a:ext uri="{FF2B5EF4-FFF2-40B4-BE49-F238E27FC236}">
                <a16:creationId xmlns:a16="http://schemas.microsoft.com/office/drawing/2014/main" id="{E8BB4D96-6E9B-04DE-CBBD-5BD207CF0891}"/>
              </a:ext>
            </a:extLst>
          </p:cNvPr>
          <p:cNvPicPr>
            <a:picLocks noGrp="1" noChangeAspect="1"/>
          </p:cNvPicPr>
          <p:nvPr>
            <p:ph type="pic" sz="quarter" idx="19"/>
          </p:nvPr>
        </p:nvPicPr>
        <p:blipFill rotWithShape="1">
          <a:blip r:embed="rId11">
            <a:extLst>
              <a:ext uri="{28A0092B-C50C-407E-A947-70E740481C1C}">
                <a14:useLocalDpi xmlns:a14="http://schemas.microsoft.com/office/drawing/2010/main" val="0"/>
              </a:ext>
            </a:extLst>
          </a:blip>
          <a:srcRect t="-1830" b="-1830"/>
          <a:stretch/>
        </p:blipFill>
        <p:spPr>
          <a:solidFill>
            <a:schemeClr val="bg2">
              <a:alpha val="0"/>
            </a:schemeClr>
          </a:solidFill>
        </p:spPr>
      </p:pic>
      <p:pic>
        <p:nvPicPr>
          <p:cNvPr id="89" name="Espaço Reservado para Imagem 88" descr="Ícone&#10;&#10;Descrição gerada automaticamente">
            <a:extLst>
              <a:ext uri="{FF2B5EF4-FFF2-40B4-BE49-F238E27FC236}">
                <a16:creationId xmlns:a16="http://schemas.microsoft.com/office/drawing/2014/main" id="{851ED0E3-0FA0-9E9F-708C-2DA7B1ABBCCC}"/>
              </a:ext>
            </a:extLst>
          </p:cNvPr>
          <p:cNvPicPr>
            <a:picLocks noGrp="1" noChangeAspect="1"/>
          </p:cNvPicPr>
          <p:nvPr>
            <p:ph type="pic" sz="quarter" idx="20"/>
          </p:nvPr>
        </p:nvPicPr>
        <p:blipFill rotWithShape="1">
          <a:blip r:embed="rId12">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91" name="Espaço Reservado para Imagem 90" descr="Ícone&#10;&#10;Descrição gerada automaticamente">
            <a:extLst>
              <a:ext uri="{FF2B5EF4-FFF2-40B4-BE49-F238E27FC236}">
                <a16:creationId xmlns:a16="http://schemas.microsoft.com/office/drawing/2014/main" id="{F6F33027-48E4-0505-3A1F-1BB741E12DA5}"/>
              </a:ext>
            </a:extLst>
          </p:cNvPr>
          <p:cNvPicPr>
            <a:picLocks noGrp="1" noChangeAspect="1"/>
          </p:cNvPicPr>
          <p:nvPr>
            <p:ph type="pic" sz="quarter" idx="21"/>
          </p:nvPr>
        </p:nvPicPr>
        <p:blipFill rotWithShape="1">
          <a:blip r:embed="rId13">
            <a:extLst>
              <a:ext uri="{28A0092B-C50C-407E-A947-70E740481C1C}">
                <a14:useLocalDpi xmlns:a14="http://schemas.microsoft.com/office/drawing/2010/main" val="0"/>
              </a:ext>
            </a:extLst>
          </a:blip>
          <a:srcRect l="-5415" r="-5415"/>
          <a:stretch/>
        </p:blipFill>
        <p:spPr>
          <a:solidFill>
            <a:schemeClr val="bg2">
              <a:alpha val="0"/>
            </a:schemeClr>
          </a:solidFill>
        </p:spPr>
      </p:pic>
      <p:pic>
        <p:nvPicPr>
          <p:cNvPr id="93" name="Espaço Reservado para Imagem 92" descr="Logotipo, Ícone&#10;&#10;Descrição gerada automaticamente">
            <a:extLst>
              <a:ext uri="{FF2B5EF4-FFF2-40B4-BE49-F238E27FC236}">
                <a16:creationId xmlns:a16="http://schemas.microsoft.com/office/drawing/2014/main" id="{8610E1B5-E18E-93A8-FC22-91594F16E3F2}"/>
              </a:ext>
            </a:extLst>
          </p:cNvPr>
          <p:cNvPicPr>
            <a:picLocks noGrp="1" noChangeAspect="1"/>
          </p:cNvPicPr>
          <p:nvPr>
            <p:ph type="pic" sz="quarter" idx="22"/>
          </p:nvPr>
        </p:nvPicPr>
        <p:blipFill rotWithShape="1">
          <a:blip r:embed="rId14">
            <a:extLst>
              <a:ext uri="{28A0092B-C50C-407E-A947-70E740481C1C}">
                <a14:useLocalDpi xmlns:a14="http://schemas.microsoft.com/office/drawing/2010/main" val="0"/>
              </a:ext>
            </a:extLst>
          </a:blip>
          <a:srcRect l="-5688" r="-5688"/>
          <a:stretch/>
        </p:blipFill>
        <p:spPr>
          <a:solidFill>
            <a:schemeClr val="bg2">
              <a:alpha val="0"/>
            </a:schemeClr>
          </a:solidFill>
        </p:spPr>
      </p:pic>
      <p:pic>
        <p:nvPicPr>
          <p:cNvPr id="95" name="Espaço Reservado para Imagem 94" descr="Ícone&#10;&#10;Descrição gerada automaticamente">
            <a:extLst>
              <a:ext uri="{FF2B5EF4-FFF2-40B4-BE49-F238E27FC236}">
                <a16:creationId xmlns:a16="http://schemas.microsoft.com/office/drawing/2014/main" id="{6193CA29-C738-D46E-81E8-C3F4A201C2CE}"/>
              </a:ext>
            </a:extLst>
          </p:cNvPr>
          <p:cNvPicPr>
            <a:picLocks noGrp="1" noChangeAspect="1"/>
          </p:cNvPicPr>
          <p:nvPr>
            <p:ph type="pic" sz="quarter" idx="23"/>
          </p:nvPr>
        </p:nvPicPr>
        <p:blipFill rotWithShape="1">
          <a:blip r:embed="rId15">
            <a:extLst>
              <a:ext uri="{28A0092B-C50C-407E-A947-70E740481C1C}">
                <a14:useLocalDpi xmlns:a14="http://schemas.microsoft.com/office/drawing/2010/main" val="0"/>
              </a:ext>
            </a:extLst>
          </a:blip>
          <a:srcRect l="-40723" r="-40723"/>
          <a:stretch/>
        </p:blipFill>
        <p:spPr>
          <a:solidFill>
            <a:schemeClr val="bg2">
              <a:alpha val="0"/>
            </a:schemeClr>
          </a:solidFill>
        </p:spPr>
      </p:pic>
      <p:pic>
        <p:nvPicPr>
          <p:cNvPr id="97" name="Espaço Reservado para Imagem 96" descr="Ícone&#10;&#10;Descrição gerada automaticamente">
            <a:extLst>
              <a:ext uri="{FF2B5EF4-FFF2-40B4-BE49-F238E27FC236}">
                <a16:creationId xmlns:a16="http://schemas.microsoft.com/office/drawing/2014/main" id="{2E721DAE-4D2F-2049-D9EC-94FB99BA3548}"/>
              </a:ext>
            </a:extLst>
          </p:cNvPr>
          <p:cNvPicPr>
            <a:picLocks noGrp="1" noChangeAspect="1"/>
          </p:cNvPicPr>
          <p:nvPr>
            <p:ph type="pic" sz="quarter" idx="24"/>
          </p:nvPr>
        </p:nvPicPr>
        <p:blipFill rotWithShape="1">
          <a:blip r:embed="rId16">
            <a:extLst>
              <a:ext uri="{28A0092B-C50C-407E-A947-70E740481C1C}">
                <a14:useLocalDpi xmlns:a14="http://schemas.microsoft.com/office/drawing/2010/main" val="0"/>
              </a:ext>
            </a:extLst>
          </a:blip>
          <a:srcRect t="-5045" b="-5045"/>
          <a:stretch/>
        </p:blipFill>
        <p:spPr>
          <a:solidFill>
            <a:schemeClr val="bg2">
              <a:alpha val="0"/>
            </a:schemeClr>
          </a:solidFill>
        </p:spPr>
      </p:pic>
      <p:pic>
        <p:nvPicPr>
          <p:cNvPr id="99" name="Espaço Reservado para Imagem 98" descr="Ícone&#10;&#10;Descrição gerada automaticamente">
            <a:extLst>
              <a:ext uri="{FF2B5EF4-FFF2-40B4-BE49-F238E27FC236}">
                <a16:creationId xmlns:a16="http://schemas.microsoft.com/office/drawing/2014/main" id="{112CD5B8-EBC7-BB7B-70A1-4CB9C1CD81BF}"/>
              </a:ext>
            </a:extLst>
          </p:cNvPr>
          <p:cNvPicPr>
            <a:picLocks noGrp="1" noChangeAspect="1"/>
          </p:cNvPicPr>
          <p:nvPr>
            <p:ph type="pic" sz="quarter" idx="25"/>
          </p:nvPr>
        </p:nvPicPr>
        <p:blipFill rotWithShape="1">
          <a:blip r:embed="rId17">
            <a:extLst>
              <a:ext uri="{28A0092B-C50C-407E-A947-70E740481C1C}">
                <a14:useLocalDpi xmlns:a14="http://schemas.microsoft.com/office/drawing/2010/main" val="0"/>
              </a:ext>
            </a:extLst>
          </a:blip>
          <a:srcRect t="-8925" b="-8925"/>
          <a:stretch/>
        </p:blipFill>
        <p:spPr>
          <a:solidFill>
            <a:schemeClr val="bg2">
              <a:alpha val="0"/>
            </a:schemeClr>
          </a:solidFill>
        </p:spPr>
      </p:pic>
      <p:pic>
        <p:nvPicPr>
          <p:cNvPr id="101" name="Espaço Reservado para Imagem 100" descr="Ícone&#10;&#10;Descrição gerada automaticamente com confiança baixa">
            <a:extLst>
              <a:ext uri="{FF2B5EF4-FFF2-40B4-BE49-F238E27FC236}">
                <a16:creationId xmlns:a16="http://schemas.microsoft.com/office/drawing/2014/main" id="{FE3A5AFF-B0C0-F2CB-C43F-A266F93A0B8A}"/>
              </a:ext>
            </a:extLst>
          </p:cNvPr>
          <p:cNvPicPr>
            <a:picLocks noGrp="1" noChangeAspect="1"/>
          </p:cNvPicPr>
          <p:nvPr>
            <p:ph type="pic" sz="quarter" idx="26"/>
          </p:nvPr>
        </p:nvPicPr>
        <p:blipFill rotWithShape="1">
          <a:blip r:embed="rId18">
            <a:extLst>
              <a:ext uri="{28A0092B-C50C-407E-A947-70E740481C1C}">
                <a14:useLocalDpi xmlns:a14="http://schemas.microsoft.com/office/drawing/2010/main" val="0"/>
              </a:ext>
            </a:extLst>
          </a:blip>
          <a:srcRect t="-5569" b="-5569"/>
          <a:stretch/>
        </p:blipFill>
        <p:spPr>
          <a:solidFill>
            <a:schemeClr val="bg2">
              <a:alpha val="0"/>
            </a:schemeClr>
          </a:solidFill>
        </p:spPr>
      </p:pic>
      <p:pic>
        <p:nvPicPr>
          <p:cNvPr id="103" name="Espaço Reservado para Imagem 102" descr="Ícone&#10;&#10;Descrição gerada automaticamente com confiança média">
            <a:extLst>
              <a:ext uri="{FF2B5EF4-FFF2-40B4-BE49-F238E27FC236}">
                <a16:creationId xmlns:a16="http://schemas.microsoft.com/office/drawing/2014/main" id="{BFB88C38-923B-E7E7-C69B-1B44EEDBB3E9}"/>
              </a:ext>
            </a:extLst>
          </p:cNvPr>
          <p:cNvPicPr>
            <a:picLocks noGrp="1" noChangeAspect="1"/>
          </p:cNvPicPr>
          <p:nvPr>
            <p:ph type="pic" sz="quarter" idx="27"/>
          </p:nvPr>
        </p:nvPicPr>
        <p:blipFill rotWithShape="1">
          <a:blip r:embed="rId19">
            <a:extLst>
              <a:ext uri="{28A0092B-C50C-407E-A947-70E740481C1C}">
                <a14:useLocalDpi xmlns:a14="http://schemas.microsoft.com/office/drawing/2010/main" val="0"/>
              </a:ext>
            </a:extLst>
          </a:blip>
          <a:srcRect t="-4915" b="-4915"/>
          <a:stretch/>
        </p:blipFill>
        <p:spPr>
          <a:solidFill>
            <a:schemeClr val="bg2">
              <a:alpha val="0"/>
            </a:schemeClr>
          </a:solidFill>
        </p:spPr>
      </p:pic>
      <p:pic>
        <p:nvPicPr>
          <p:cNvPr id="105" name="Espaço Reservado para Imagem 104" descr="Ícone&#10;&#10;Descrição gerada automaticamente">
            <a:extLst>
              <a:ext uri="{FF2B5EF4-FFF2-40B4-BE49-F238E27FC236}">
                <a16:creationId xmlns:a16="http://schemas.microsoft.com/office/drawing/2014/main" id="{65BB6B0C-838E-CC5D-5E9A-00D34134D746}"/>
              </a:ext>
            </a:extLst>
          </p:cNvPr>
          <p:cNvPicPr>
            <a:picLocks noGrp="1" noChangeAspect="1"/>
          </p:cNvPicPr>
          <p:nvPr>
            <p:ph type="pic" sz="quarter" idx="28"/>
          </p:nvPr>
        </p:nvPicPr>
        <p:blipFill rotWithShape="1">
          <a:blip r:embed="rId20">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07" name="Espaço Reservado para Imagem 106" descr="Ícone&#10;&#10;Descrição gerada automaticamente">
            <a:extLst>
              <a:ext uri="{FF2B5EF4-FFF2-40B4-BE49-F238E27FC236}">
                <a16:creationId xmlns:a16="http://schemas.microsoft.com/office/drawing/2014/main" id="{0B0967DB-F6B2-2C84-CABF-4B94F17E7C16}"/>
              </a:ext>
            </a:extLst>
          </p:cNvPr>
          <p:cNvPicPr>
            <a:picLocks noGrp="1" noChangeAspect="1"/>
          </p:cNvPicPr>
          <p:nvPr>
            <p:ph type="pic" sz="quarter" idx="29"/>
          </p:nvPr>
        </p:nvPicPr>
        <p:blipFill rotWithShape="1">
          <a:blip r:embed="rId21">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09" name="Espaço Reservado para Imagem 108">
            <a:extLst>
              <a:ext uri="{FF2B5EF4-FFF2-40B4-BE49-F238E27FC236}">
                <a16:creationId xmlns:a16="http://schemas.microsoft.com/office/drawing/2014/main" id="{DABDE72C-7E72-5FC9-52B3-1C6D4ADCD8E5}"/>
              </a:ext>
            </a:extLst>
          </p:cNvPr>
          <p:cNvPicPr>
            <a:picLocks noGrp="1" noChangeAspect="1"/>
          </p:cNvPicPr>
          <p:nvPr>
            <p:ph type="pic" sz="quarter" idx="30"/>
          </p:nvPr>
        </p:nvPicPr>
        <p:blipFill rotWithShape="1">
          <a:blip r:embed="rId22">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12" name="Espaço Reservado para Imagem 111" descr="Ícone&#10;&#10;Descrição gerada automaticamente">
            <a:extLst>
              <a:ext uri="{FF2B5EF4-FFF2-40B4-BE49-F238E27FC236}">
                <a16:creationId xmlns:a16="http://schemas.microsoft.com/office/drawing/2014/main" id="{0CEEA291-4609-76B5-AF5B-F0E56EE10A6B}"/>
              </a:ext>
            </a:extLst>
          </p:cNvPr>
          <p:cNvPicPr>
            <a:picLocks noGrp="1" noChangeAspect="1"/>
          </p:cNvPicPr>
          <p:nvPr>
            <p:ph type="pic" sz="quarter" idx="31"/>
          </p:nvPr>
        </p:nvPicPr>
        <p:blipFill rotWithShape="1">
          <a:blip r:embed="rId23">
            <a:extLst>
              <a:ext uri="{28A0092B-C50C-407E-A947-70E740481C1C}">
                <a14:useLocalDpi xmlns:a14="http://schemas.microsoft.com/office/drawing/2010/main" val="0"/>
              </a:ext>
            </a:extLst>
          </a:blip>
          <a:srcRect t="-32" b="-32"/>
          <a:stretch/>
        </p:blipFill>
        <p:spPr>
          <a:solidFill>
            <a:schemeClr val="bg2">
              <a:alpha val="0"/>
            </a:schemeClr>
          </a:solidFill>
        </p:spPr>
      </p:pic>
      <p:pic>
        <p:nvPicPr>
          <p:cNvPr id="114" name="Espaço Reservado para Imagem 113" descr="Logotipo, Ícone&#10;&#10;Descrição gerada automaticamente">
            <a:extLst>
              <a:ext uri="{FF2B5EF4-FFF2-40B4-BE49-F238E27FC236}">
                <a16:creationId xmlns:a16="http://schemas.microsoft.com/office/drawing/2014/main" id="{8600542A-1559-E87C-15F3-D443A17A10C3}"/>
              </a:ext>
            </a:extLst>
          </p:cNvPr>
          <p:cNvPicPr>
            <a:picLocks noGrp="1" noChangeAspect="1"/>
          </p:cNvPicPr>
          <p:nvPr>
            <p:ph type="pic" sz="quarter" idx="32"/>
          </p:nvPr>
        </p:nvPicPr>
        <p:blipFill rotWithShape="1">
          <a:blip r:embed="rId24">
            <a:extLst>
              <a:ext uri="{28A0092B-C50C-407E-A947-70E740481C1C}">
                <a14:useLocalDpi xmlns:a14="http://schemas.microsoft.com/office/drawing/2010/main" val="0"/>
              </a:ext>
            </a:extLst>
          </a:blip>
          <a:srcRect l="-74261" r="-74261"/>
          <a:stretch/>
        </p:blipFill>
        <p:spPr>
          <a:solidFill>
            <a:schemeClr val="bg2">
              <a:alpha val="0"/>
            </a:schemeClr>
          </a:solidFill>
        </p:spPr>
      </p:pic>
      <p:pic>
        <p:nvPicPr>
          <p:cNvPr id="116" name="Espaço Reservado para Imagem 115" descr="Placa com fundo preto&#10;&#10;Descrição gerada automaticamente com confiança média">
            <a:extLst>
              <a:ext uri="{FF2B5EF4-FFF2-40B4-BE49-F238E27FC236}">
                <a16:creationId xmlns:a16="http://schemas.microsoft.com/office/drawing/2014/main" id="{0B40B965-025A-0695-2F60-6FD0A09179FF}"/>
              </a:ext>
            </a:extLst>
          </p:cNvPr>
          <p:cNvPicPr>
            <a:picLocks noGrp="1" noChangeAspect="1"/>
          </p:cNvPicPr>
          <p:nvPr>
            <p:ph type="pic" sz="quarter" idx="33"/>
          </p:nvPr>
        </p:nvPicPr>
        <p:blipFill rotWithShape="1">
          <a:blip r:embed="rId25">
            <a:extLst>
              <a:ext uri="{28A0092B-C50C-407E-A947-70E740481C1C}">
                <a14:useLocalDpi xmlns:a14="http://schemas.microsoft.com/office/drawing/2010/main" val="0"/>
              </a:ext>
            </a:extLst>
          </a:blip>
          <a:srcRect l="-5622" r="-5622"/>
          <a:stretch/>
        </p:blipFill>
        <p:spPr>
          <a:solidFill>
            <a:schemeClr val="bg2">
              <a:alpha val="0"/>
            </a:schemeClr>
          </a:solidFill>
        </p:spPr>
      </p:pic>
      <p:pic>
        <p:nvPicPr>
          <p:cNvPr id="118" name="Espaço Reservado para Imagem 117" descr="Logotipo&#10;&#10;Descrição gerada automaticamente">
            <a:extLst>
              <a:ext uri="{FF2B5EF4-FFF2-40B4-BE49-F238E27FC236}">
                <a16:creationId xmlns:a16="http://schemas.microsoft.com/office/drawing/2014/main" id="{F53C3142-2098-8C27-7051-1A1D560BB0B0}"/>
              </a:ext>
            </a:extLst>
          </p:cNvPr>
          <p:cNvPicPr>
            <a:picLocks noGrp="1" noChangeAspect="1"/>
          </p:cNvPicPr>
          <p:nvPr>
            <p:ph type="pic" sz="quarter" idx="34"/>
          </p:nvPr>
        </p:nvPicPr>
        <p:blipFill rotWithShape="1">
          <a:blip r:embed="rId26">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20" name="Espaço Reservado para Imagem 119" descr="Ícone&#10;&#10;Descrição gerada automaticamente">
            <a:extLst>
              <a:ext uri="{FF2B5EF4-FFF2-40B4-BE49-F238E27FC236}">
                <a16:creationId xmlns:a16="http://schemas.microsoft.com/office/drawing/2014/main" id="{6D6E0E40-1E6C-D866-20E6-121BD93CDED3}"/>
              </a:ext>
            </a:extLst>
          </p:cNvPr>
          <p:cNvPicPr>
            <a:picLocks noGrp="1" noChangeAspect="1"/>
          </p:cNvPicPr>
          <p:nvPr>
            <p:ph type="pic" sz="quarter" idx="35"/>
          </p:nvPr>
        </p:nvPicPr>
        <p:blipFill rotWithShape="1">
          <a:blip r:embed="rId27">
            <a:extLst>
              <a:ext uri="{28A0092B-C50C-407E-A947-70E740481C1C}">
                <a14:useLocalDpi xmlns:a14="http://schemas.microsoft.com/office/drawing/2010/main" val="0"/>
              </a:ext>
            </a:extLst>
          </a:blip>
          <a:srcRect t="-6369" b="-6369"/>
          <a:stretch/>
        </p:blipFill>
        <p:spPr>
          <a:solidFill>
            <a:schemeClr val="bg2">
              <a:alpha val="0"/>
            </a:schemeClr>
          </a:solidFill>
        </p:spPr>
      </p:pic>
      <p:pic>
        <p:nvPicPr>
          <p:cNvPr id="122" name="Espaço Reservado para Imagem 121" descr="Ícone&#10;&#10;Descrição gerada automaticamente">
            <a:extLst>
              <a:ext uri="{FF2B5EF4-FFF2-40B4-BE49-F238E27FC236}">
                <a16:creationId xmlns:a16="http://schemas.microsoft.com/office/drawing/2014/main" id="{B2E6E8BB-BDE6-BB66-650C-F0070A53DBA6}"/>
              </a:ext>
            </a:extLst>
          </p:cNvPr>
          <p:cNvPicPr>
            <a:picLocks noGrp="1" noChangeAspect="1"/>
          </p:cNvPicPr>
          <p:nvPr>
            <p:ph type="pic" sz="quarter" idx="36"/>
          </p:nvPr>
        </p:nvPicPr>
        <p:blipFill rotWithShape="1">
          <a:blip r:embed="rId28">
            <a:extLst>
              <a:ext uri="{28A0092B-C50C-407E-A947-70E740481C1C}">
                <a14:useLocalDpi xmlns:a14="http://schemas.microsoft.com/office/drawing/2010/main" val="0"/>
              </a:ext>
            </a:extLst>
          </a:blip>
          <a:srcRect l="-3513" r="-3513"/>
          <a:stretch/>
        </p:blipFill>
        <p:spPr>
          <a:solidFill>
            <a:schemeClr val="bg2">
              <a:alpha val="0"/>
            </a:schemeClr>
          </a:solidFill>
        </p:spPr>
      </p:pic>
      <p:pic>
        <p:nvPicPr>
          <p:cNvPr id="124" name="Espaço Reservado para Imagem 123" descr="Logotipo, Ícone&#10;&#10;Descrição gerada automaticamente">
            <a:extLst>
              <a:ext uri="{FF2B5EF4-FFF2-40B4-BE49-F238E27FC236}">
                <a16:creationId xmlns:a16="http://schemas.microsoft.com/office/drawing/2014/main" id="{575EDCE1-6BF9-BE2C-23CF-2FB5216CEC1B}"/>
              </a:ext>
            </a:extLst>
          </p:cNvPr>
          <p:cNvPicPr>
            <a:picLocks noGrp="1" noChangeAspect="1"/>
          </p:cNvPicPr>
          <p:nvPr>
            <p:ph type="pic" sz="quarter" idx="37"/>
          </p:nvPr>
        </p:nvPicPr>
        <p:blipFill rotWithShape="1">
          <a:blip r:embed="rId29">
            <a:extLst>
              <a:ext uri="{28A0092B-C50C-407E-A947-70E740481C1C}">
                <a14:useLocalDpi xmlns:a14="http://schemas.microsoft.com/office/drawing/2010/main" val="0"/>
              </a:ext>
            </a:extLst>
          </a:blip>
          <a:srcRect l="-5551" r="-5551"/>
          <a:stretch/>
        </p:blipFill>
        <p:spPr>
          <a:solidFill>
            <a:schemeClr val="bg2">
              <a:alpha val="0"/>
            </a:schemeClr>
          </a:solidFill>
        </p:spPr>
      </p:pic>
      <p:pic>
        <p:nvPicPr>
          <p:cNvPr id="126" name="Espaço Reservado para Imagem 125" descr="Ícone&#10;&#10;Descrição gerada automaticamente">
            <a:extLst>
              <a:ext uri="{FF2B5EF4-FFF2-40B4-BE49-F238E27FC236}">
                <a16:creationId xmlns:a16="http://schemas.microsoft.com/office/drawing/2014/main" id="{9A0DCA19-26C5-7B4A-C53F-0D8C8BE07C54}"/>
              </a:ext>
            </a:extLst>
          </p:cNvPr>
          <p:cNvPicPr>
            <a:picLocks noGrp="1" noChangeAspect="1"/>
          </p:cNvPicPr>
          <p:nvPr>
            <p:ph type="pic" sz="quarter" idx="38"/>
          </p:nvPr>
        </p:nvPicPr>
        <p:blipFill rotWithShape="1">
          <a:blip r:embed="rId30">
            <a:extLst>
              <a:ext uri="{28A0092B-C50C-407E-A947-70E740481C1C}">
                <a14:useLocalDpi xmlns:a14="http://schemas.microsoft.com/office/drawing/2010/main" val="0"/>
              </a:ext>
            </a:extLst>
          </a:blip>
          <a:srcRect l="-5556" r="-5556"/>
          <a:stretch/>
        </p:blipFill>
        <p:spPr>
          <a:solidFill>
            <a:schemeClr val="bg2">
              <a:alpha val="0"/>
            </a:schemeClr>
          </a:solidFill>
        </p:spPr>
      </p:pic>
      <p:pic>
        <p:nvPicPr>
          <p:cNvPr id="128" name="Espaço Reservado para Imagem 127" descr="Ícone&#10;&#10;Descrição gerada automaticamente">
            <a:extLst>
              <a:ext uri="{FF2B5EF4-FFF2-40B4-BE49-F238E27FC236}">
                <a16:creationId xmlns:a16="http://schemas.microsoft.com/office/drawing/2014/main" id="{FCCE58E0-130F-1297-F2CE-E6D560CC3F2F}"/>
              </a:ext>
            </a:extLst>
          </p:cNvPr>
          <p:cNvPicPr>
            <a:picLocks noGrp="1" noChangeAspect="1"/>
          </p:cNvPicPr>
          <p:nvPr>
            <p:ph type="pic" sz="quarter" idx="39"/>
          </p:nvPr>
        </p:nvPicPr>
        <p:blipFill rotWithShape="1">
          <a:blip r:embed="rId31">
            <a:extLst>
              <a:ext uri="{28A0092B-C50C-407E-A947-70E740481C1C}">
                <a14:useLocalDpi xmlns:a14="http://schemas.microsoft.com/office/drawing/2010/main" val="0"/>
              </a:ext>
            </a:extLst>
          </a:blip>
          <a:srcRect l="-119" r="-119"/>
          <a:stretch/>
        </p:blipFill>
        <p:spPr>
          <a:solidFill>
            <a:schemeClr val="bg2">
              <a:alpha val="0"/>
            </a:schemeClr>
          </a:solidFill>
        </p:spPr>
      </p:pic>
      <p:pic>
        <p:nvPicPr>
          <p:cNvPr id="130" name="Espaço Reservado para Imagem 129" descr="Placa vermelha com letras brancas em fundo preto&#10;&#10;Descrição gerada automaticamente com confiança baixa">
            <a:extLst>
              <a:ext uri="{FF2B5EF4-FFF2-40B4-BE49-F238E27FC236}">
                <a16:creationId xmlns:a16="http://schemas.microsoft.com/office/drawing/2014/main" id="{6D3D46AD-02FA-BDA1-76AC-A8920FD9F1DE}"/>
              </a:ext>
            </a:extLst>
          </p:cNvPr>
          <p:cNvPicPr>
            <a:picLocks noGrp="1" noChangeAspect="1"/>
          </p:cNvPicPr>
          <p:nvPr>
            <p:ph type="pic" sz="quarter" idx="40"/>
          </p:nvPr>
        </p:nvPicPr>
        <p:blipFill rotWithShape="1">
          <a:blip r:embed="rId32">
            <a:extLst>
              <a:ext uri="{28A0092B-C50C-407E-A947-70E740481C1C}">
                <a14:useLocalDpi xmlns:a14="http://schemas.microsoft.com/office/drawing/2010/main" val="0"/>
              </a:ext>
            </a:extLst>
          </a:blip>
          <a:srcRect l="-5639" r="-5639"/>
          <a:stretch/>
        </p:blipFill>
        <p:spPr>
          <a:solidFill>
            <a:schemeClr val="bg2">
              <a:alpha val="0"/>
            </a:schemeClr>
          </a:solidFill>
        </p:spPr>
      </p:pic>
      <p:pic>
        <p:nvPicPr>
          <p:cNvPr id="132" name="Espaço Reservado para Imagem 131" descr="Ícone&#10;&#10;Descrição gerada automaticamente">
            <a:extLst>
              <a:ext uri="{FF2B5EF4-FFF2-40B4-BE49-F238E27FC236}">
                <a16:creationId xmlns:a16="http://schemas.microsoft.com/office/drawing/2014/main" id="{CCB12149-8BCB-3B59-ACA6-18EA2B89A435}"/>
              </a:ext>
            </a:extLst>
          </p:cNvPr>
          <p:cNvPicPr>
            <a:picLocks noGrp="1" noChangeAspect="1"/>
          </p:cNvPicPr>
          <p:nvPr>
            <p:ph type="pic" sz="quarter" idx="41"/>
          </p:nvPr>
        </p:nvPicPr>
        <p:blipFill rotWithShape="1">
          <a:blip r:embed="rId33">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34" name="Espaço Reservado para Imagem 133" descr="Placa vermelha com letras brancas em fundo preto&#10;&#10;Descrição gerada automaticamente com confiança baixa">
            <a:extLst>
              <a:ext uri="{FF2B5EF4-FFF2-40B4-BE49-F238E27FC236}">
                <a16:creationId xmlns:a16="http://schemas.microsoft.com/office/drawing/2014/main" id="{48B2638C-E9B4-9FCD-D2F7-C2DFC620E271}"/>
              </a:ext>
            </a:extLst>
          </p:cNvPr>
          <p:cNvPicPr>
            <a:picLocks noGrp="1" noChangeAspect="1"/>
          </p:cNvPicPr>
          <p:nvPr>
            <p:ph type="pic" sz="quarter" idx="42"/>
          </p:nvPr>
        </p:nvPicPr>
        <p:blipFill rotWithShape="1">
          <a:blip r:embed="rId34">
            <a:extLst>
              <a:ext uri="{28A0092B-C50C-407E-A947-70E740481C1C}">
                <a14:useLocalDpi xmlns:a14="http://schemas.microsoft.com/office/drawing/2010/main" val="0"/>
              </a:ext>
            </a:extLst>
          </a:blip>
          <a:srcRect t="-5108" b="-5108"/>
          <a:stretch/>
        </p:blipFill>
        <p:spPr>
          <a:solidFill>
            <a:schemeClr val="bg2">
              <a:alpha val="0"/>
            </a:schemeClr>
          </a:solidFill>
        </p:spPr>
      </p:pic>
      <p:pic>
        <p:nvPicPr>
          <p:cNvPr id="136" name="Espaço Reservado para Imagem 135" descr="Placa vermelha com letras brancas em fundo preto&#10;&#10;Descrição gerada automaticamente com confiança baixa">
            <a:extLst>
              <a:ext uri="{FF2B5EF4-FFF2-40B4-BE49-F238E27FC236}">
                <a16:creationId xmlns:a16="http://schemas.microsoft.com/office/drawing/2014/main" id="{8AA9CCEB-0002-04BA-52E7-34E78E48C063}"/>
              </a:ext>
            </a:extLst>
          </p:cNvPr>
          <p:cNvPicPr>
            <a:picLocks noGrp="1" noChangeAspect="1"/>
          </p:cNvPicPr>
          <p:nvPr>
            <p:ph type="pic" sz="quarter" idx="43"/>
          </p:nvPr>
        </p:nvPicPr>
        <p:blipFill rotWithShape="1">
          <a:blip r:embed="rId35">
            <a:extLst>
              <a:ext uri="{28A0092B-C50C-407E-A947-70E740481C1C}">
                <a14:useLocalDpi xmlns:a14="http://schemas.microsoft.com/office/drawing/2010/main" val="0"/>
              </a:ext>
            </a:extLst>
          </a:blip>
          <a:srcRect l="-5556" r="-5556"/>
          <a:stretch/>
        </p:blipFill>
        <p:spPr>
          <a:solidFill>
            <a:schemeClr val="bg2">
              <a:alpha val="0"/>
            </a:schemeClr>
          </a:solidFill>
        </p:spPr>
      </p:pic>
      <p:pic>
        <p:nvPicPr>
          <p:cNvPr id="138" name="Espaço Reservado para Imagem 137" descr="Ícone&#10;&#10;Descrição gerada automaticamente">
            <a:extLst>
              <a:ext uri="{FF2B5EF4-FFF2-40B4-BE49-F238E27FC236}">
                <a16:creationId xmlns:a16="http://schemas.microsoft.com/office/drawing/2014/main" id="{A2E510C1-D744-B454-3193-9D0898D6A649}"/>
              </a:ext>
            </a:extLst>
          </p:cNvPr>
          <p:cNvPicPr>
            <a:picLocks noGrp="1" noChangeAspect="1"/>
          </p:cNvPicPr>
          <p:nvPr>
            <p:ph type="pic" sz="quarter" idx="44"/>
          </p:nvPr>
        </p:nvPicPr>
        <p:blipFill rotWithShape="1">
          <a:blip r:embed="rId36">
            <a:extLst>
              <a:ext uri="{28A0092B-C50C-407E-A947-70E740481C1C}">
                <a14:useLocalDpi xmlns:a14="http://schemas.microsoft.com/office/drawing/2010/main" val="0"/>
              </a:ext>
            </a:extLst>
          </a:blip>
          <a:srcRect l="-49622" r="-49622"/>
          <a:stretch/>
        </p:blipFill>
        <p:spPr>
          <a:solidFill>
            <a:schemeClr val="bg2">
              <a:alpha val="0"/>
            </a:schemeClr>
          </a:solidFill>
        </p:spPr>
      </p:pic>
      <p:pic>
        <p:nvPicPr>
          <p:cNvPr id="140" name="Espaço Reservado para Imagem 139" descr="Placa vermelha com letras brancas em fundo preto&#10;&#10;Descrição gerada automaticamente com confiança baixa">
            <a:extLst>
              <a:ext uri="{FF2B5EF4-FFF2-40B4-BE49-F238E27FC236}">
                <a16:creationId xmlns:a16="http://schemas.microsoft.com/office/drawing/2014/main" id="{DBDCA371-D9C1-C225-F93F-8EA67EDB530E}"/>
              </a:ext>
            </a:extLst>
          </p:cNvPr>
          <p:cNvPicPr>
            <a:picLocks noGrp="1" noChangeAspect="1"/>
          </p:cNvPicPr>
          <p:nvPr>
            <p:ph type="pic" sz="quarter" idx="45"/>
          </p:nvPr>
        </p:nvPicPr>
        <p:blipFill rotWithShape="1">
          <a:blip r:embed="rId37">
            <a:extLst>
              <a:ext uri="{28A0092B-C50C-407E-A947-70E740481C1C}">
                <a14:useLocalDpi xmlns:a14="http://schemas.microsoft.com/office/drawing/2010/main" val="0"/>
              </a:ext>
            </a:extLst>
          </a:blip>
          <a:srcRect t="-5166" b="-5166"/>
          <a:stretch/>
        </p:blipFill>
        <p:spPr>
          <a:solidFill>
            <a:schemeClr val="bg2">
              <a:alpha val="0"/>
            </a:schemeClr>
          </a:solidFill>
        </p:spPr>
      </p:pic>
      <p:pic>
        <p:nvPicPr>
          <p:cNvPr id="142" name="Espaço Reservado para Imagem 141" descr="Ícone&#10;&#10;Descrição gerada automaticamente">
            <a:extLst>
              <a:ext uri="{FF2B5EF4-FFF2-40B4-BE49-F238E27FC236}">
                <a16:creationId xmlns:a16="http://schemas.microsoft.com/office/drawing/2014/main" id="{D4EEE7C0-3360-941F-C6B8-CCE7AF5EC8F8}"/>
              </a:ext>
            </a:extLst>
          </p:cNvPr>
          <p:cNvPicPr>
            <a:picLocks noGrp="1" noChangeAspect="1"/>
          </p:cNvPicPr>
          <p:nvPr>
            <p:ph type="pic" sz="quarter" idx="46"/>
          </p:nvPr>
        </p:nvPicPr>
        <p:blipFill rotWithShape="1">
          <a:blip r:embed="rId38">
            <a:extLst>
              <a:ext uri="{28A0092B-C50C-407E-A947-70E740481C1C}">
                <a14:useLocalDpi xmlns:a14="http://schemas.microsoft.com/office/drawing/2010/main" val="0"/>
              </a:ext>
            </a:extLst>
          </a:blip>
          <a:srcRect l="-5748" r="-5748"/>
          <a:stretch/>
        </p:blipFill>
        <p:spPr>
          <a:solidFill>
            <a:schemeClr val="bg2">
              <a:alpha val="0"/>
            </a:schemeClr>
          </a:solidFill>
        </p:spPr>
      </p:pic>
      <p:pic>
        <p:nvPicPr>
          <p:cNvPr id="144" name="Espaço Reservado para Imagem 143" descr="Ícone&#10;&#10;Descrição gerada automaticamente">
            <a:extLst>
              <a:ext uri="{FF2B5EF4-FFF2-40B4-BE49-F238E27FC236}">
                <a16:creationId xmlns:a16="http://schemas.microsoft.com/office/drawing/2014/main" id="{DA402792-389F-859D-F7A0-6DF265288E93}"/>
              </a:ext>
            </a:extLst>
          </p:cNvPr>
          <p:cNvPicPr>
            <a:picLocks noGrp="1" noChangeAspect="1"/>
          </p:cNvPicPr>
          <p:nvPr>
            <p:ph type="pic" sz="quarter" idx="47"/>
          </p:nvPr>
        </p:nvPicPr>
        <p:blipFill rotWithShape="1">
          <a:blip r:embed="rId39">
            <a:extLst>
              <a:ext uri="{28A0092B-C50C-407E-A947-70E740481C1C}">
                <a14:useLocalDpi xmlns:a14="http://schemas.microsoft.com/office/drawing/2010/main" val="0"/>
              </a:ext>
            </a:extLst>
          </a:blip>
          <a:srcRect t="-1545" b="-1545"/>
          <a:stretch/>
        </p:blipFill>
        <p:spPr>
          <a:solidFill>
            <a:schemeClr val="bg2">
              <a:alpha val="0"/>
            </a:schemeClr>
          </a:solidFill>
        </p:spPr>
      </p:pic>
      <p:pic>
        <p:nvPicPr>
          <p:cNvPr id="146" name="Espaço Reservado para Imagem 145" descr="Ícone&#10;&#10;Descrição gerada automaticamente">
            <a:extLst>
              <a:ext uri="{FF2B5EF4-FFF2-40B4-BE49-F238E27FC236}">
                <a16:creationId xmlns:a16="http://schemas.microsoft.com/office/drawing/2014/main" id="{AACA744D-23C3-A520-F031-FBB59F3612FC}"/>
              </a:ext>
            </a:extLst>
          </p:cNvPr>
          <p:cNvPicPr>
            <a:picLocks noGrp="1" noChangeAspect="1"/>
          </p:cNvPicPr>
          <p:nvPr>
            <p:ph type="pic" sz="quarter" idx="48"/>
          </p:nvPr>
        </p:nvPicPr>
        <p:blipFill rotWithShape="1">
          <a:blip r:embed="rId40">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48" name="Espaço Reservado para Imagem 147" descr="Ícone&#10;&#10;Descrição gerada automaticamente">
            <a:extLst>
              <a:ext uri="{FF2B5EF4-FFF2-40B4-BE49-F238E27FC236}">
                <a16:creationId xmlns:a16="http://schemas.microsoft.com/office/drawing/2014/main" id="{18740867-CCEB-8E5C-BE98-8CFFBF06FCD7}"/>
              </a:ext>
            </a:extLst>
          </p:cNvPr>
          <p:cNvPicPr>
            <a:picLocks noGrp="1" noChangeAspect="1"/>
          </p:cNvPicPr>
          <p:nvPr>
            <p:ph type="pic" sz="quarter" idx="49"/>
          </p:nvPr>
        </p:nvPicPr>
        <p:blipFill rotWithShape="1">
          <a:blip r:embed="rId41">
            <a:extLst>
              <a:ext uri="{28A0092B-C50C-407E-A947-70E740481C1C}">
                <a14:useLocalDpi xmlns:a14="http://schemas.microsoft.com/office/drawing/2010/main" val="0"/>
              </a:ext>
            </a:extLst>
          </a:blip>
          <a:srcRect t="-5605" b="-5605"/>
          <a:stretch/>
        </p:blipFill>
        <p:spPr>
          <a:solidFill>
            <a:schemeClr val="bg2">
              <a:alpha val="0"/>
            </a:schemeClr>
          </a:solidFill>
        </p:spPr>
      </p:pic>
      <p:pic>
        <p:nvPicPr>
          <p:cNvPr id="150" name="Espaço Reservado para Imagem 149" descr="Ícone&#10;&#10;Descrição gerada automaticamente">
            <a:extLst>
              <a:ext uri="{FF2B5EF4-FFF2-40B4-BE49-F238E27FC236}">
                <a16:creationId xmlns:a16="http://schemas.microsoft.com/office/drawing/2014/main" id="{D48CC395-E09A-2BFA-0EF8-3124186E754B}"/>
              </a:ext>
            </a:extLst>
          </p:cNvPr>
          <p:cNvPicPr>
            <a:picLocks noGrp="1" noChangeAspect="1"/>
          </p:cNvPicPr>
          <p:nvPr>
            <p:ph type="pic" sz="quarter" idx="50"/>
          </p:nvPr>
        </p:nvPicPr>
        <p:blipFill rotWithShape="1">
          <a:blip r:embed="rId42">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52" name="Espaço Reservado para Imagem 151" descr="Ícone&#10;&#10;Descrição gerada automaticamente">
            <a:extLst>
              <a:ext uri="{FF2B5EF4-FFF2-40B4-BE49-F238E27FC236}">
                <a16:creationId xmlns:a16="http://schemas.microsoft.com/office/drawing/2014/main" id="{42CAACA6-B9EA-881F-F2EA-F19C908A70BE}"/>
              </a:ext>
            </a:extLst>
          </p:cNvPr>
          <p:cNvPicPr>
            <a:picLocks noGrp="1" noChangeAspect="1"/>
          </p:cNvPicPr>
          <p:nvPr>
            <p:ph type="pic" sz="quarter" idx="51"/>
          </p:nvPr>
        </p:nvPicPr>
        <p:blipFill rotWithShape="1">
          <a:blip r:embed="rId43">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154" name="Espaço Reservado para Imagem 153" descr="Ícone&#10;&#10;Descrição gerada automaticamente">
            <a:extLst>
              <a:ext uri="{FF2B5EF4-FFF2-40B4-BE49-F238E27FC236}">
                <a16:creationId xmlns:a16="http://schemas.microsoft.com/office/drawing/2014/main" id="{388845E7-C39B-3E74-BFA3-69C593354F3D}"/>
              </a:ext>
            </a:extLst>
          </p:cNvPr>
          <p:cNvPicPr>
            <a:picLocks noGrp="1" noChangeAspect="1"/>
          </p:cNvPicPr>
          <p:nvPr>
            <p:ph type="pic" sz="quarter" idx="52"/>
          </p:nvPr>
        </p:nvPicPr>
        <p:blipFill rotWithShape="1">
          <a:blip r:embed="rId44">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56" name="Espaço Reservado para Imagem 155" descr="Desenho de uma pessoa&#10;&#10;Descrição gerada automaticamente com confiança baixa">
            <a:extLst>
              <a:ext uri="{FF2B5EF4-FFF2-40B4-BE49-F238E27FC236}">
                <a16:creationId xmlns:a16="http://schemas.microsoft.com/office/drawing/2014/main" id="{89DF21D9-292A-A4B7-0324-C4E733A392FE}"/>
              </a:ext>
            </a:extLst>
          </p:cNvPr>
          <p:cNvPicPr>
            <a:picLocks noGrp="1" noChangeAspect="1"/>
          </p:cNvPicPr>
          <p:nvPr>
            <p:ph type="pic" sz="quarter" idx="53"/>
          </p:nvPr>
        </p:nvPicPr>
        <p:blipFill rotWithShape="1">
          <a:blip r:embed="rId45">
            <a:extLst>
              <a:ext uri="{28A0092B-C50C-407E-A947-70E740481C1C}">
                <a14:useLocalDpi xmlns:a14="http://schemas.microsoft.com/office/drawing/2010/main" val="0"/>
              </a:ext>
            </a:extLst>
          </a:blip>
          <a:srcRect t="-5902" b="-5902"/>
          <a:stretch/>
        </p:blipFill>
        <p:spPr>
          <a:solidFill>
            <a:schemeClr val="bg2">
              <a:alpha val="0"/>
            </a:schemeClr>
          </a:solidFill>
        </p:spPr>
      </p:pic>
      <p:pic>
        <p:nvPicPr>
          <p:cNvPr id="158" name="Espaço Reservado para Imagem 157" descr="Desenho de uma placa&#10;&#10;Descrição gerada automaticamente com confiança média">
            <a:extLst>
              <a:ext uri="{FF2B5EF4-FFF2-40B4-BE49-F238E27FC236}">
                <a16:creationId xmlns:a16="http://schemas.microsoft.com/office/drawing/2014/main" id="{D1402E62-C342-865C-ADFE-74B49C03BA5B}"/>
              </a:ext>
            </a:extLst>
          </p:cNvPr>
          <p:cNvPicPr>
            <a:picLocks noGrp="1" noChangeAspect="1"/>
          </p:cNvPicPr>
          <p:nvPr>
            <p:ph type="pic" sz="quarter" idx="54"/>
          </p:nvPr>
        </p:nvPicPr>
        <p:blipFill rotWithShape="1">
          <a:blip r:embed="rId46">
            <a:extLst>
              <a:ext uri="{28A0092B-C50C-407E-A947-70E740481C1C}">
                <a14:useLocalDpi xmlns:a14="http://schemas.microsoft.com/office/drawing/2010/main" val="0"/>
              </a:ext>
            </a:extLst>
          </a:blip>
          <a:srcRect t="-1547" b="-1547"/>
          <a:stretch/>
        </p:blipFill>
        <p:spPr>
          <a:solidFill>
            <a:schemeClr val="bg2">
              <a:alpha val="0"/>
            </a:schemeClr>
          </a:solidFill>
        </p:spPr>
      </p:pic>
      <p:pic>
        <p:nvPicPr>
          <p:cNvPr id="160" name="Espaço Reservado para Imagem 159" descr="Placa branca com letras pretas em fundo branco&#10;&#10;Descrição gerada automaticamente com confiança média">
            <a:extLst>
              <a:ext uri="{FF2B5EF4-FFF2-40B4-BE49-F238E27FC236}">
                <a16:creationId xmlns:a16="http://schemas.microsoft.com/office/drawing/2014/main" id="{5598C6AE-EFB4-DDCE-11DB-D6154E7D4B3E}"/>
              </a:ext>
            </a:extLst>
          </p:cNvPr>
          <p:cNvPicPr>
            <a:picLocks noGrp="1" noChangeAspect="1"/>
          </p:cNvPicPr>
          <p:nvPr>
            <p:ph type="pic" sz="quarter" idx="55"/>
          </p:nvPr>
        </p:nvPicPr>
        <p:blipFill rotWithShape="1">
          <a:blip r:embed="rId47">
            <a:extLst>
              <a:ext uri="{28A0092B-C50C-407E-A947-70E740481C1C}">
                <a14:useLocalDpi xmlns:a14="http://schemas.microsoft.com/office/drawing/2010/main" val="0"/>
              </a:ext>
            </a:extLst>
          </a:blip>
          <a:srcRect t="-5437" b="-5437"/>
          <a:stretch/>
        </p:blipFill>
        <p:spPr>
          <a:solidFill>
            <a:schemeClr val="bg2">
              <a:alpha val="0"/>
            </a:schemeClr>
          </a:solidFill>
        </p:spPr>
      </p:pic>
      <p:pic>
        <p:nvPicPr>
          <p:cNvPr id="162" name="Espaço Reservado para Imagem 161" descr="Ícone&#10;&#10;Descrição gerada automaticamente">
            <a:extLst>
              <a:ext uri="{FF2B5EF4-FFF2-40B4-BE49-F238E27FC236}">
                <a16:creationId xmlns:a16="http://schemas.microsoft.com/office/drawing/2014/main" id="{09A84877-617D-E40A-E38B-15AAC903FA4A}"/>
              </a:ext>
            </a:extLst>
          </p:cNvPr>
          <p:cNvPicPr>
            <a:picLocks noGrp="1" noChangeAspect="1"/>
          </p:cNvPicPr>
          <p:nvPr>
            <p:ph type="pic" sz="quarter" idx="56"/>
          </p:nvPr>
        </p:nvPicPr>
        <p:blipFill rotWithShape="1">
          <a:blip r:embed="rId48">
            <a:extLst>
              <a:ext uri="{28A0092B-C50C-407E-A947-70E740481C1C}">
                <a14:useLocalDpi xmlns:a14="http://schemas.microsoft.com/office/drawing/2010/main" val="0"/>
              </a:ext>
            </a:extLst>
          </a:blip>
          <a:srcRect l="-20867" r="-20867"/>
          <a:stretch/>
        </p:blipFill>
        <p:spPr>
          <a:solidFill>
            <a:schemeClr val="bg2">
              <a:alpha val="0"/>
            </a:schemeClr>
          </a:solidFill>
        </p:spPr>
      </p:pic>
      <p:pic>
        <p:nvPicPr>
          <p:cNvPr id="164" name="Espaço Reservado para Imagem 163" descr="Ícone&#10;&#10;Descrição gerada automaticamente">
            <a:extLst>
              <a:ext uri="{FF2B5EF4-FFF2-40B4-BE49-F238E27FC236}">
                <a16:creationId xmlns:a16="http://schemas.microsoft.com/office/drawing/2014/main" id="{02011611-A12F-A9FF-ADBD-903C8F0F9F77}"/>
              </a:ext>
            </a:extLst>
          </p:cNvPr>
          <p:cNvPicPr>
            <a:picLocks noGrp="1" noChangeAspect="1"/>
          </p:cNvPicPr>
          <p:nvPr>
            <p:ph type="pic" sz="quarter" idx="57"/>
          </p:nvPr>
        </p:nvPicPr>
        <p:blipFill rotWithShape="1">
          <a:blip r:embed="rId49">
            <a:extLst>
              <a:ext uri="{28A0092B-C50C-407E-A947-70E740481C1C}">
                <a14:useLocalDpi xmlns:a14="http://schemas.microsoft.com/office/drawing/2010/main" val="0"/>
              </a:ext>
            </a:extLst>
          </a:blip>
          <a:srcRect l="-20867" r="-20867"/>
          <a:stretch/>
        </p:blipFill>
        <p:spPr>
          <a:solidFill>
            <a:schemeClr val="bg2">
              <a:alpha val="0"/>
            </a:schemeClr>
          </a:solidFill>
        </p:spPr>
      </p:pic>
      <p:pic>
        <p:nvPicPr>
          <p:cNvPr id="166" name="Espaço Reservado para Imagem 165" descr="Placa vermelha com letras brancas em fundo preto&#10;&#10;Descrição gerada automaticamente com confiança média">
            <a:extLst>
              <a:ext uri="{FF2B5EF4-FFF2-40B4-BE49-F238E27FC236}">
                <a16:creationId xmlns:a16="http://schemas.microsoft.com/office/drawing/2014/main" id="{5502B7EA-2EC6-10C1-0124-DDEB79F0AE9D}"/>
              </a:ext>
            </a:extLst>
          </p:cNvPr>
          <p:cNvPicPr>
            <a:picLocks noGrp="1" noChangeAspect="1"/>
          </p:cNvPicPr>
          <p:nvPr>
            <p:ph type="pic" sz="quarter" idx="58"/>
          </p:nvPr>
        </p:nvPicPr>
        <p:blipFill rotWithShape="1">
          <a:blip r:embed="rId50">
            <a:extLst>
              <a:ext uri="{28A0092B-C50C-407E-A947-70E740481C1C}">
                <a14:useLocalDpi xmlns:a14="http://schemas.microsoft.com/office/drawing/2010/main" val="0"/>
              </a:ext>
            </a:extLst>
          </a:blip>
          <a:srcRect l="-20867" r="-20867"/>
          <a:stretch/>
        </p:blipFill>
        <p:spPr>
          <a:solidFill>
            <a:schemeClr val="bg2">
              <a:alpha val="0"/>
            </a:schemeClr>
          </a:solidFill>
        </p:spPr>
      </p:pic>
      <p:pic>
        <p:nvPicPr>
          <p:cNvPr id="168" name="Espaço Reservado para Imagem 167">
            <a:extLst>
              <a:ext uri="{FF2B5EF4-FFF2-40B4-BE49-F238E27FC236}">
                <a16:creationId xmlns:a16="http://schemas.microsoft.com/office/drawing/2014/main" id="{A99FC2DD-6D99-6F4C-44DD-B936B8CFE38E}"/>
              </a:ext>
            </a:extLst>
          </p:cNvPr>
          <p:cNvPicPr>
            <a:picLocks noGrp="1" noChangeAspect="1"/>
          </p:cNvPicPr>
          <p:nvPr>
            <p:ph type="pic" sz="quarter" idx="59"/>
          </p:nvPr>
        </p:nvPicPr>
        <p:blipFill rotWithShape="1">
          <a:blip r:embed="rId51">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170" name="Espaço Reservado para Imagem 169" descr="Ícone&#10;&#10;Descrição gerada automaticamente">
            <a:extLst>
              <a:ext uri="{FF2B5EF4-FFF2-40B4-BE49-F238E27FC236}">
                <a16:creationId xmlns:a16="http://schemas.microsoft.com/office/drawing/2014/main" id="{056E6A73-6F35-7FF0-170C-B5E5BEA04552}"/>
              </a:ext>
            </a:extLst>
          </p:cNvPr>
          <p:cNvPicPr>
            <a:picLocks noGrp="1" noChangeAspect="1"/>
          </p:cNvPicPr>
          <p:nvPr>
            <p:ph type="pic" sz="quarter" idx="60"/>
          </p:nvPr>
        </p:nvPicPr>
        <p:blipFill rotWithShape="1">
          <a:blip r:embed="rId52">
            <a:extLst>
              <a:ext uri="{28A0092B-C50C-407E-A947-70E740481C1C}">
                <a14:useLocalDpi xmlns:a14="http://schemas.microsoft.com/office/drawing/2010/main" val="0"/>
              </a:ext>
            </a:extLst>
          </a:blip>
          <a:srcRect t="-18452" b="-18452"/>
          <a:stretch/>
        </p:blipFill>
        <p:spPr>
          <a:solidFill>
            <a:schemeClr val="bg2">
              <a:alpha val="0"/>
            </a:schemeClr>
          </a:solidFill>
        </p:spPr>
      </p:pic>
      <p:pic>
        <p:nvPicPr>
          <p:cNvPr id="172" name="Espaço Reservado para Imagem 171" descr="Ícone&#10;&#10;Descrição gerada automaticamente">
            <a:extLst>
              <a:ext uri="{FF2B5EF4-FFF2-40B4-BE49-F238E27FC236}">
                <a16:creationId xmlns:a16="http://schemas.microsoft.com/office/drawing/2014/main" id="{118B9A68-77B7-113B-74A7-8667AAE8F563}"/>
              </a:ext>
            </a:extLst>
          </p:cNvPr>
          <p:cNvPicPr>
            <a:picLocks noGrp="1" noChangeAspect="1"/>
          </p:cNvPicPr>
          <p:nvPr>
            <p:ph type="pic" sz="quarter" idx="61"/>
          </p:nvPr>
        </p:nvPicPr>
        <p:blipFill rotWithShape="1">
          <a:blip r:embed="rId53">
            <a:extLst>
              <a:ext uri="{28A0092B-C50C-407E-A947-70E740481C1C}">
                <a14:useLocalDpi xmlns:a14="http://schemas.microsoft.com/office/drawing/2010/main" val="0"/>
              </a:ext>
            </a:extLst>
          </a:blip>
          <a:srcRect l="-16722" r="-16722"/>
          <a:stretch/>
        </p:blipFill>
        <p:spPr>
          <a:solidFill>
            <a:schemeClr val="bg2">
              <a:alpha val="0"/>
            </a:schemeClr>
          </a:solidFill>
        </p:spPr>
      </p:pic>
      <p:pic>
        <p:nvPicPr>
          <p:cNvPr id="174" name="Espaço Reservado para Imagem 173" descr="Ícone&#10;&#10;Descrição gerada automaticamente">
            <a:extLst>
              <a:ext uri="{FF2B5EF4-FFF2-40B4-BE49-F238E27FC236}">
                <a16:creationId xmlns:a16="http://schemas.microsoft.com/office/drawing/2014/main" id="{C67FE35C-3524-6DFA-B785-024644FCB657}"/>
              </a:ext>
            </a:extLst>
          </p:cNvPr>
          <p:cNvPicPr>
            <a:picLocks noGrp="1" noChangeAspect="1"/>
          </p:cNvPicPr>
          <p:nvPr>
            <p:ph type="pic" sz="quarter" idx="62"/>
          </p:nvPr>
        </p:nvPicPr>
        <p:blipFill rotWithShape="1">
          <a:blip r:embed="rId54">
            <a:extLst>
              <a:ext uri="{28A0092B-C50C-407E-A947-70E740481C1C}">
                <a14:useLocalDpi xmlns:a14="http://schemas.microsoft.com/office/drawing/2010/main" val="0"/>
              </a:ext>
            </a:extLst>
          </a:blip>
          <a:srcRect t="-779" b="-779"/>
          <a:stretch/>
        </p:blipFill>
        <p:spPr>
          <a:solidFill>
            <a:schemeClr val="bg2">
              <a:alpha val="0"/>
            </a:schemeClr>
          </a:solidFill>
        </p:spPr>
      </p:pic>
      <p:pic>
        <p:nvPicPr>
          <p:cNvPr id="176" name="Espaço Reservado para Imagem 175" descr="Ícone&#10;&#10;Descrição gerada automaticamente">
            <a:extLst>
              <a:ext uri="{FF2B5EF4-FFF2-40B4-BE49-F238E27FC236}">
                <a16:creationId xmlns:a16="http://schemas.microsoft.com/office/drawing/2014/main" id="{FB9F7DD1-6BFB-DF97-5A08-FE9E077020C3}"/>
              </a:ext>
            </a:extLst>
          </p:cNvPr>
          <p:cNvPicPr>
            <a:picLocks noGrp="1" noChangeAspect="1"/>
          </p:cNvPicPr>
          <p:nvPr>
            <p:ph type="pic" sz="quarter" idx="63"/>
          </p:nvPr>
        </p:nvPicPr>
        <p:blipFill rotWithShape="1">
          <a:blip r:embed="rId55">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78" name="Espaço Reservado para Imagem 177" descr="Logotipo&#10;&#10;Descrição gerada automaticamente">
            <a:extLst>
              <a:ext uri="{FF2B5EF4-FFF2-40B4-BE49-F238E27FC236}">
                <a16:creationId xmlns:a16="http://schemas.microsoft.com/office/drawing/2014/main" id="{2E26F732-6251-3C0A-E48D-D2CB8A1F6D1E}"/>
              </a:ext>
            </a:extLst>
          </p:cNvPr>
          <p:cNvPicPr>
            <a:picLocks noGrp="1" noChangeAspect="1"/>
          </p:cNvPicPr>
          <p:nvPr>
            <p:ph type="pic" sz="quarter" idx="64"/>
          </p:nvPr>
        </p:nvPicPr>
        <p:blipFill>
          <a:blip r:embed="rId56">
            <a:extLst>
              <a:ext uri="{28A0092B-C50C-407E-A947-70E740481C1C}">
                <a14:useLocalDpi xmlns:a14="http://schemas.microsoft.com/office/drawing/2010/main" val="0"/>
              </a:ext>
            </a:extLst>
          </a:blip>
          <a:srcRect/>
          <a:stretch>
            <a:fillRect/>
          </a:stretch>
        </p:blipFill>
        <p:spPr>
          <a:solidFill>
            <a:schemeClr val="bg2">
              <a:alpha val="0"/>
            </a:schemeClr>
          </a:solidFill>
        </p:spPr>
      </p:pic>
      <p:pic>
        <p:nvPicPr>
          <p:cNvPr id="180" name="Espaço Reservado para Imagem 179" descr="Placa branca com texto preto sobre fundo branco&#10;&#10;Descrição gerada automaticamente com confiança baixa">
            <a:extLst>
              <a:ext uri="{FF2B5EF4-FFF2-40B4-BE49-F238E27FC236}">
                <a16:creationId xmlns:a16="http://schemas.microsoft.com/office/drawing/2014/main" id="{473522B8-20A4-95EC-F683-272A366C54A2}"/>
              </a:ext>
            </a:extLst>
          </p:cNvPr>
          <p:cNvPicPr>
            <a:picLocks noGrp="1" noChangeAspect="1"/>
          </p:cNvPicPr>
          <p:nvPr>
            <p:ph type="pic" sz="quarter" idx="65"/>
          </p:nvPr>
        </p:nvPicPr>
        <p:blipFill rotWithShape="1">
          <a:blip r:embed="rId57">
            <a:extLst>
              <a:ext uri="{28A0092B-C50C-407E-A947-70E740481C1C}">
                <a14:useLocalDpi xmlns:a14="http://schemas.microsoft.com/office/drawing/2010/main" val="0"/>
              </a:ext>
            </a:extLst>
          </a:blip>
          <a:srcRect l="-1287" r="-1287"/>
          <a:stretch/>
        </p:blipFill>
        <p:spPr>
          <a:solidFill>
            <a:schemeClr val="bg2">
              <a:alpha val="0"/>
            </a:schemeClr>
          </a:solidFill>
        </p:spPr>
      </p:pic>
      <p:pic>
        <p:nvPicPr>
          <p:cNvPr id="182" name="Espaço Reservado para Imagem 181" descr="Ícone&#10;&#10;Descrição gerada automaticamente">
            <a:extLst>
              <a:ext uri="{FF2B5EF4-FFF2-40B4-BE49-F238E27FC236}">
                <a16:creationId xmlns:a16="http://schemas.microsoft.com/office/drawing/2014/main" id="{18AB28B9-E5E2-576C-C31C-DEFF58BC8D4D}"/>
              </a:ext>
            </a:extLst>
          </p:cNvPr>
          <p:cNvPicPr>
            <a:picLocks noGrp="1" noChangeAspect="1"/>
          </p:cNvPicPr>
          <p:nvPr>
            <p:ph type="pic" sz="quarter" idx="66"/>
          </p:nvPr>
        </p:nvPicPr>
        <p:blipFill rotWithShape="1">
          <a:blip r:embed="rId58">
            <a:extLst>
              <a:ext uri="{28A0092B-C50C-407E-A947-70E740481C1C}">
                <a14:useLocalDpi xmlns:a14="http://schemas.microsoft.com/office/drawing/2010/main" val="0"/>
              </a:ext>
            </a:extLst>
          </a:blip>
          <a:srcRect l="-12296" r="-12296"/>
          <a:stretch/>
        </p:blipFill>
        <p:spPr>
          <a:solidFill>
            <a:schemeClr val="bg2">
              <a:alpha val="0"/>
            </a:schemeClr>
          </a:solidFill>
        </p:spPr>
      </p:pic>
      <p:pic>
        <p:nvPicPr>
          <p:cNvPr id="184" name="Espaço Reservado para Imagem 183" descr="Ícone&#10;&#10;Descrição gerada automaticamente">
            <a:extLst>
              <a:ext uri="{FF2B5EF4-FFF2-40B4-BE49-F238E27FC236}">
                <a16:creationId xmlns:a16="http://schemas.microsoft.com/office/drawing/2014/main" id="{B587D04B-846E-5841-589A-AB9628E8ED4B}"/>
              </a:ext>
            </a:extLst>
          </p:cNvPr>
          <p:cNvPicPr>
            <a:picLocks noGrp="1" noChangeAspect="1"/>
          </p:cNvPicPr>
          <p:nvPr>
            <p:ph type="pic" sz="quarter" idx="67"/>
          </p:nvPr>
        </p:nvPicPr>
        <p:blipFill rotWithShape="1">
          <a:blip r:embed="rId59">
            <a:extLst>
              <a:ext uri="{28A0092B-C50C-407E-A947-70E740481C1C}">
                <a14:useLocalDpi xmlns:a14="http://schemas.microsoft.com/office/drawing/2010/main" val="0"/>
              </a:ext>
            </a:extLst>
          </a:blip>
          <a:srcRect l="-21322" r="-21322"/>
          <a:stretch/>
        </p:blipFill>
        <p:spPr>
          <a:solidFill>
            <a:schemeClr val="bg2">
              <a:alpha val="0"/>
            </a:schemeClr>
          </a:solidFill>
        </p:spPr>
      </p:pic>
      <p:pic>
        <p:nvPicPr>
          <p:cNvPr id="186" name="Espaço Reservado para Imagem 185" descr="Uma imagem contendo Ícone&#10;&#10;Descrição gerada automaticamente">
            <a:extLst>
              <a:ext uri="{FF2B5EF4-FFF2-40B4-BE49-F238E27FC236}">
                <a16:creationId xmlns:a16="http://schemas.microsoft.com/office/drawing/2014/main" id="{34FB857E-E968-CA29-567F-7F1E166C54E3}"/>
              </a:ext>
            </a:extLst>
          </p:cNvPr>
          <p:cNvPicPr>
            <a:picLocks noGrp="1" noChangeAspect="1"/>
          </p:cNvPicPr>
          <p:nvPr>
            <p:ph type="pic" sz="quarter" idx="68"/>
          </p:nvPr>
        </p:nvPicPr>
        <p:blipFill rotWithShape="1">
          <a:blip r:embed="rId60">
            <a:extLst>
              <a:ext uri="{28A0092B-C50C-407E-A947-70E740481C1C}">
                <a14:useLocalDpi xmlns:a14="http://schemas.microsoft.com/office/drawing/2010/main" val="0"/>
              </a:ext>
            </a:extLst>
          </a:blip>
          <a:srcRect t="-32360" b="-32360"/>
          <a:stretch/>
        </p:blipFill>
        <p:spPr>
          <a:solidFill>
            <a:schemeClr val="bg2">
              <a:alpha val="0"/>
            </a:schemeClr>
          </a:solidFill>
        </p:spPr>
      </p:pic>
      <p:pic>
        <p:nvPicPr>
          <p:cNvPr id="188" name="Espaço Reservado para Imagem 187" descr="Ícone&#10;&#10;Descrição gerada automaticamente">
            <a:extLst>
              <a:ext uri="{FF2B5EF4-FFF2-40B4-BE49-F238E27FC236}">
                <a16:creationId xmlns:a16="http://schemas.microsoft.com/office/drawing/2014/main" id="{AE66C39F-3C45-E26A-4955-448BB3D7A879}"/>
              </a:ext>
            </a:extLst>
          </p:cNvPr>
          <p:cNvPicPr>
            <a:picLocks noGrp="1" noChangeAspect="1"/>
          </p:cNvPicPr>
          <p:nvPr>
            <p:ph type="pic" sz="quarter" idx="69"/>
          </p:nvPr>
        </p:nvPicPr>
        <p:blipFill rotWithShape="1">
          <a:blip r:embed="rId61">
            <a:extLst>
              <a:ext uri="{28A0092B-C50C-407E-A947-70E740481C1C}">
                <a14:useLocalDpi xmlns:a14="http://schemas.microsoft.com/office/drawing/2010/main" val="0"/>
              </a:ext>
            </a:extLst>
          </a:blip>
          <a:srcRect t="-4225" b="-4225"/>
          <a:stretch/>
        </p:blipFill>
        <p:spPr>
          <a:solidFill>
            <a:schemeClr val="bg2">
              <a:alpha val="0"/>
            </a:schemeClr>
          </a:solidFill>
        </p:spPr>
      </p:pic>
      <p:pic>
        <p:nvPicPr>
          <p:cNvPr id="190" name="Espaço Reservado para Imagem 189" descr="Ícone&#10;&#10;Descrição gerada automaticamente">
            <a:extLst>
              <a:ext uri="{FF2B5EF4-FFF2-40B4-BE49-F238E27FC236}">
                <a16:creationId xmlns:a16="http://schemas.microsoft.com/office/drawing/2014/main" id="{4D66136A-74E2-4E48-4BF9-19F96949F212}"/>
              </a:ext>
            </a:extLst>
          </p:cNvPr>
          <p:cNvPicPr>
            <a:picLocks noGrp="1" noChangeAspect="1"/>
          </p:cNvPicPr>
          <p:nvPr>
            <p:ph type="pic" sz="quarter" idx="70"/>
          </p:nvPr>
        </p:nvPicPr>
        <p:blipFill rotWithShape="1">
          <a:blip r:embed="rId62">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92" name="Espaço Reservado para Imagem 191" descr="Ícone&#10;&#10;Descrição gerada automaticamente">
            <a:extLst>
              <a:ext uri="{FF2B5EF4-FFF2-40B4-BE49-F238E27FC236}">
                <a16:creationId xmlns:a16="http://schemas.microsoft.com/office/drawing/2014/main" id="{B4FF8F7C-3898-F86B-34C1-17CBA0117580}"/>
              </a:ext>
            </a:extLst>
          </p:cNvPr>
          <p:cNvPicPr>
            <a:picLocks noGrp="1" noChangeAspect="1"/>
          </p:cNvPicPr>
          <p:nvPr>
            <p:ph type="pic" sz="quarter" idx="71"/>
          </p:nvPr>
        </p:nvPicPr>
        <p:blipFill rotWithShape="1">
          <a:blip r:embed="rId63">
            <a:extLst>
              <a:ext uri="{28A0092B-C50C-407E-A947-70E740481C1C}">
                <a14:useLocalDpi xmlns:a14="http://schemas.microsoft.com/office/drawing/2010/main" val="0"/>
              </a:ext>
            </a:extLst>
          </a:blip>
          <a:srcRect l="-49620" r="-49620"/>
          <a:stretch/>
        </p:blipFill>
        <p:spPr>
          <a:solidFill>
            <a:schemeClr val="bg2">
              <a:alpha val="0"/>
            </a:schemeClr>
          </a:solidFill>
        </p:spPr>
      </p:pic>
      <p:pic>
        <p:nvPicPr>
          <p:cNvPr id="194" name="Espaço Reservado para Imagem 193" descr="Placa vermelha com letras brancas em fundo preto&#10;&#10;Descrição gerada automaticamente com confiança média">
            <a:extLst>
              <a:ext uri="{FF2B5EF4-FFF2-40B4-BE49-F238E27FC236}">
                <a16:creationId xmlns:a16="http://schemas.microsoft.com/office/drawing/2014/main" id="{18621A69-1B10-8D22-9E99-F13B789C307B}"/>
              </a:ext>
            </a:extLst>
          </p:cNvPr>
          <p:cNvPicPr>
            <a:picLocks noGrp="1" noChangeAspect="1"/>
          </p:cNvPicPr>
          <p:nvPr>
            <p:ph type="pic" sz="quarter" idx="72"/>
          </p:nvPr>
        </p:nvPicPr>
        <p:blipFill rotWithShape="1">
          <a:blip r:embed="rId64">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96" name="Espaço Reservado para Imagem 195" descr="Ícone&#10;&#10;Descrição gerada automaticamente">
            <a:extLst>
              <a:ext uri="{FF2B5EF4-FFF2-40B4-BE49-F238E27FC236}">
                <a16:creationId xmlns:a16="http://schemas.microsoft.com/office/drawing/2014/main" id="{83AA6801-0816-45DF-A106-42BCCE68959F}"/>
              </a:ext>
            </a:extLst>
          </p:cNvPr>
          <p:cNvPicPr>
            <a:picLocks noGrp="1" noChangeAspect="1"/>
          </p:cNvPicPr>
          <p:nvPr>
            <p:ph type="pic" sz="quarter" idx="73"/>
          </p:nvPr>
        </p:nvPicPr>
        <p:blipFill rotWithShape="1">
          <a:blip r:embed="rId65">
            <a:extLst>
              <a:ext uri="{28A0092B-C50C-407E-A947-70E740481C1C}">
                <a14:useLocalDpi xmlns:a14="http://schemas.microsoft.com/office/drawing/2010/main" val="0"/>
              </a:ext>
            </a:extLst>
          </a:blip>
          <a:srcRect l="-22872" r="-22872"/>
          <a:stretch/>
        </p:blipFill>
        <p:spPr>
          <a:solidFill>
            <a:schemeClr val="bg2">
              <a:alpha val="0"/>
            </a:schemeClr>
          </a:solidFill>
        </p:spPr>
      </p:pic>
      <p:pic>
        <p:nvPicPr>
          <p:cNvPr id="198" name="Espaço Reservado para Imagem 197" descr="Ícone&#10;&#10;Descrição gerada automaticamente">
            <a:extLst>
              <a:ext uri="{FF2B5EF4-FFF2-40B4-BE49-F238E27FC236}">
                <a16:creationId xmlns:a16="http://schemas.microsoft.com/office/drawing/2014/main" id="{8223AED5-AB8D-0135-E9CA-2CF3AEA6A7D7}"/>
              </a:ext>
            </a:extLst>
          </p:cNvPr>
          <p:cNvPicPr>
            <a:picLocks noGrp="1" noChangeAspect="1"/>
          </p:cNvPicPr>
          <p:nvPr>
            <p:ph type="pic" sz="quarter" idx="74"/>
          </p:nvPr>
        </p:nvPicPr>
        <p:blipFill rotWithShape="1">
          <a:blip r:embed="rId66">
            <a:extLst>
              <a:ext uri="{28A0092B-C50C-407E-A947-70E740481C1C}">
                <a14:useLocalDpi xmlns:a14="http://schemas.microsoft.com/office/drawing/2010/main" val="0"/>
              </a:ext>
            </a:extLst>
          </a:blip>
          <a:srcRect l="-33474" r="-33474"/>
          <a:stretch/>
        </p:blipFill>
        <p:spPr>
          <a:solidFill>
            <a:schemeClr val="bg2">
              <a:alpha val="0"/>
            </a:schemeClr>
          </a:solidFill>
        </p:spPr>
      </p:pic>
      <p:pic>
        <p:nvPicPr>
          <p:cNvPr id="200" name="Espaço Reservado para Imagem 199" descr="Ícone&#10;&#10;Descrição gerada automaticamente">
            <a:extLst>
              <a:ext uri="{FF2B5EF4-FFF2-40B4-BE49-F238E27FC236}">
                <a16:creationId xmlns:a16="http://schemas.microsoft.com/office/drawing/2014/main" id="{49C24C56-6F97-AF5C-F6C8-E4D1C4951C93}"/>
              </a:ext>
            </a:extLst>
          </p:cNvPr>
          <p:cNvPicPr>
            <a:picLocks noGrp="1" noChangeAspect="1"/>
          </p:cNvPicPr>
          <p:nvPr>
            <p:ph type="pic" sz="quarter" idx="75"/>
          </p:nvPr>
        </p:nvPicPr>
        <p:blipFill rotWithShape="1">
          <a:blip r:embed="rId67">
            <a:extLst>
              <a:ext uri="{28A0092B-C50C-407E-A947-70E740481C1C}">
                <a14:useLocalDpi xmlns:a14="http://schemas.microsoft.com/office/drawing/2010/main" val="0"/>
              </a:ext>
            </a:extLst>
          </a:blip>
          <a:srcRect t="-8641" b="-8641"/>
          <a:stretch/>
        </p:blipFill>
        <p:spPr>
          <a:solidFill>
            <a:schemeClr val="bg2">
              <a:alpha val="0"/>
            </a:schemeClr>
          </a:solidFill>
        </p:spPr>
      </p:pic>
    </p:spTree>
    <p:extLst>
      <p:ext uri="{BB962C8B-B14F-4D97-AF65-F5344CB8AC3E}">
        <p14:creationId xmlns:p14="http://schemas.microsoft.com/office/powerpoint/2010/main" val="101319431"/>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Espaço Reservado para Imagem 68" descr="Logotipo&#10;&#10;Descrição gerada automaticamente">
            <a:extLst>
              <a:ext uri="{FF2B5EF4-FFF2-40B4-BE49-F238E27FC236}">
                <a16:creationId xmlns:a16="http://schemas.microsoft.com/office/drawing/2014/main" id="{ECDC1E42-7606-B5A6-9571-8BBAA6C15C1E}"/>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4" b="-84"/>
          <a:stretch/>
        </p:blipFill>
        <p:spPr>
          <a:solidFill>
            <a:schemeClr val="bg2">
              <a:alpha val="0"/>
            </a:schemeClr>
          </a:solidFill>
        </p:spPr>
      </p:pic>
      <p:pic>
        <p:nvPicPr>
          <p:cNvPr id="71" name="Espaço Reservado para Imagem 70" descr="Ícone&#10;&#10;Descrição gerada automaticamente">
            <a:extLst>
              <a:ext uri="{FF2B5EF4-FFF2-40B4-BE49-F238E27FC236}">
                <a16:creationId xmlns:a16="http://schemas.microsoft.com/office/drawing/2014/main" id="{91A7A5C5-DFA9-C450-85F4-DE82ECE99825}"/>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84" b="-84"/>
          <a:stretch/>
        </p:blipFill>
        <p:spPr>
          <a:solidFill>
            <a:schemeClr val="bg2">
              <a:alpha val="0"/>
            </a:schemeClr>
          </a:solidFill>
        </p:spPr>
      </p:pic>
      <p:pic>
        <p:nvPicPr>
          <p:cNvPr id="73" name="Espaço Reservado para Imagem 72" descr="Desenho de uma placa&#10;&#10;Descrição gerada automaticamente com confiança média">
            <a:extLst>
              <a:ext uri="{FF2B5EF4-FFF2-40B4-BE49-F238E27FC236}">
                <a16:creationId xmlns:a16="http://schemas.microsoft.com/office/drawing/2014/main" id="{F6B7AF43-3876-E958-135B-0480A7596CE5}"/>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16754" b="-16754"/>
          <a:stretch/>
        </p:blipFill>
        <p:spPr>
          <a:solidFill>
            <a:schemeClr val="bg2">
              <a:alpha val="0"/>
            </a:schemeClr>
          </a:solidFill>
        </p:spPr>
      </p:pic>
      <p:pic>
        <p:nvPicPr>
          <p:cNvPr id="75" name="Espaço Reservado para Imagem 74" descr="Desenho de placa de sinalização&#10;&#10;Descrição gerada automaticamente com confiança média">
            <a:extLst>
              <a:ext uri="{FF2B5EF4-FFF2-40B4-BE49-F238E27FC236}">
                <a16:creationId xmlns:a16="http://schemas.microsoft.com/office/drawing/2014/main" id="{233D6751-A663-D924-C240-18ACB1AFD55A}"/>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33521" r="-33521"/>
          <a:stretch/>
        </p:blipFill>
        <p:spPr>
          <a:solidFill>
            <a:schemeClr val="bg2">
              <a:alpha val="0"/>
            </a:schemeClr>
          </a:solidFill>
        </p:spPr>
      </p:pic>
      <p:pic>
        <p:nvPicPr>
          <p:cNvPr id="77" name="Espaço Reservado para Imagem 76" descr="Ícone&#10;&#10;Descrição gerada automaticamente">
            <a:extLst>
              <a:ext uri="{FF2B5EF4-FFF2-40B4-BE49-F238E27FC236}">
                <a16:creationId xmlns:a16="http://schemas.microsoft.com/office/drawing/2014/main" id="{8C8C6843-2876-55AF-19F1-2F0F5DB1A9AF}"/>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t="-30" b="-30"/>
          <a:stretch/>
        </p:blipFill>
        <p:spPr>
          <a:solidFill>
            <a:schemeClr val="bg2">
              <a:alpha val="0"/>
            </a:schemeClr>
          </a:solidFill>
        </p:spPr>
      </p:pic>
      <p:pic>
        <p:nvPicPr>
          <p:cNvPr id="79" name="Espaço Reservado para Imagem 78" descr="Placa vermelha com letras brancas em fundo preto&#10;&#10;Descrição gerada automaticamente com confiança baixa">
            <a:extLst>
              <a:ext uri="{FF2B5EF4-FFF2-40B4-BE49-F238E27FC236}">
                <a16:creationId xmlns:a16="http://schemas.microsoft.com/office/drawing/2014/main" id="{1928D2A7-EFE2-B7FE-4296-255AF78DC0FB}"/>
              </a:ext>
            </a:extLst>
          </p:cNvPr>
          <p:cNvPicPr>
            <a:picLocks noGrp="1" noChangeAspect="1"/>
          </p:cNvPicPr>
          <p:nvPr>
            <p:ph type="pic" sz="quarter" idx="15"/>
          </p:nvPr>
        </p:nvPicPr>
        <p:blipFill rotWithShape="1">
          <a:blip r:embed="rId7">
            <a:extLst>
              <a:ext uri="{28A0092B-C50C-407E-A947-70E740481C1C}">
                <a14:useLocalDpi xmlns:a14="http://schemas.microsoft.com/office/drawing/2010/main" val="0"/>
              </a:ext>
            </a:extLst>
          </a:blip>
          <a:srcRect t="-191" b="-191"/>
          <a:stretch/>
        </p:blipFill>
        <p:spPr>
          <a:solidFill>
            <a:schemeClr val="bg2">
              <a:alpha val="0"/>
            </a:schemeClr>
          </a:solidFill>
        </p:spPr>
      </p:pic>
      <p:pic>
        <p:nvPicPr>
          <p:cNvPr id="81" name="Espaço Reservado para Imagem 80" descr="Logotipo&#10;&#10;Descrição gerada automaticamente">
            <a:extLst>
              <a:ext uri="{FF2B5EF4-FFF2-40B4-BE49-F238E27FC236}">
                <a16:creationId xmlns:a16="http://schemas.microsoft.com/office/drawing/2014/main" id="{64DFD3E5-8686-09E0-F361-AC86F60258AB}"/>
              </a:ext>
            </a:extLst>
          </p:cNvPr>
          <p:cNvPicPr>
            <a:picLocks noGrp="1" noChangeAspect="1"/>
          </p:cNvPicPr>
          <p:nvPr>
            <p:ph type="pic" sz="quarter" idx="16"/>
          </p:nvPr>
        </p:nvPicPr>
        <p:blipFill rotWithShape="1">
          <a:blip r:embed="rId8">
            <a:extLst>
              <a:ext uri="{28A0092B-C50C-407E-A947-70E740481C1C}">
                <a14:useLocalDpi xmlns:a14="http://schemas.microsoft.com/office/drawing/2010/main" val="0"/>
              </a:ext>
            </a:extLst>
          </a:blip>
          <a:srcRect t="-17406" b="-17406"/>
          <a:stretch/>
        </p:blipFill>
        <p:spPr>
          <a:solidFill>
            <a:schemeClr val="bg2">
              <a:alpha val="0"/>
            </a:schemeClr>
          </a:solidFill>
        </p:spPr>
      </p:pic>
      <p:pic>
        <p:nvPicPr>
          <p:cNvPr id="83" name="Espaço Reservado para Imagem 82" descr="Logotipo&#10;&#10;Descrição gerada automaticamente">
            <a:extLst>
              <a:ext uri="{FF2B5EF4-FFF2-40B4-BE49-F238E27FC236}">
                <a16:creationId xmlns:a16="http://schemas.microsoft.com/office/drawing/2014/main" id="{E74EB7C2-F588-2B5B-4227-A69DFB7B096F}"/>
              </a:ext>
            </a:extLst>
          </p:cNvPr>
          <p:cNvPicPr>
            <a:picLocks noGrp="1" noChangeAspect="1"/>
          </p:cNvPicPr>
          <p:nvPr>
            <p:ph type="pic" sz="quarter" idx="17"/>
          </p:nvPr>
        </p:nvPicPr>
        <p:blipFill rotWithShape="1">
          <a:blip r:embed="rId9">
            <a:extLst>
              <a:ext uri="{28A0092B-C50C-407E-A947-70E740481C1C}">
                <a14:useLocalDpi xmlns:a14="http://schemas.microsoft.com/office/drawing/2010/main" val="0"/>
              </a:ext>
            </a:extLst>
          </a:blip>
          <a:srcRect t="-1603" b="-1603"/>
          <a:stretch/>
        </p:blipFill>
        <p:spPr>
          <a:solidFill>
            <a:schemeClr val="bg2">
              <a:alpha val="0"/>
            </a:schemeClr>
          </a:solidFill>
        </p:spPr>
      </p:pic>
      <p:pic>
        <p:nvPicPr>
          <p:cNvPr id="85" name="Espaço Reservado para Imagem 84" descr="Placa vermelha com letras brancas em fundo preto&#10;&#10;Descrição gerada automaticamente com confiança baixa">
            <a:extLst>
              <a:ext uri="{FF2B5EF4-FFF2-40B4-BE49-F238E27FC236}">
                <a16:creationId xmlns:a16="http://schemas.microsoft.com/office/drawing/2014/main" id="{2D64EDF4-6AC5-BC76-1FA9-2C5BE8486BE0}"/>
              </a:ext>
            </a:extLst>
          </p:cNvPr>
          <p:cNvPicPr>
            <a:picLocks noGrp="1" noChangeAspect="1"/>
          </p:cNvPicPr>
          <p:nvPr>
            <p:ph type="pic" sz="quarter" idx="18"/>
          </p:nvPr>
        </p:nvPicPr>
        <p:blipFill rotWithShape="1">
          <a:blip r:embed="rId10">
            <a:extLst>
              <a:ext uri="{28A0092B-C50C-407E-A947-70E740481C1C}">
                <a14:useLocalDpi xmlns:a14="http://schemas.microsoft.com/office/drawing/2010/main" val="0"/>
              </a:ext>
            </a:extLst>
          </a:blip>
          <a:srcRect t="-7627" b="-7627"/>
          <a:stretch/>
        </p:blipFill>
        <p:spPr>
          <a:solidFill>
            <a:schemeClr val="bg2">
              <a:alpha val="0"/>
            </a:schemeClr>
          </a:solidFill>
        </p:spPr>
      </p:pic>
      <p:pic>
        <p:nvPicPr>
          <p:cNvPr id="87" name="Espaço Reservado para Imagem 86" descr="Ícone&#10;&#10;Descrição gerada automaticamente">
            <a:extLst>
              <a:ext uri="{FF2B5EF4-FFF2-40B4-BE49-F238E27FC236}">
                <a16:creationId xmlns:a16="http://schemas.microsoft.com/office/drawing/2014/main" id="{09F22944-3640-7293-DBD6-4C1F6358255D}"/>
              </a:ext>
            </a:extLst>
          </p:cNvPr>
          <p:cNvPicPr>
            <a:picLocks noGrp="1" noChangeAspect="1"/>
          </p:cNvPicPr>
          <p:nvPr>
            <p:ph type="pic" sz="quarter" idx="19"/>
          </p:nvPr>
        </p:nvPicPr>
        <p:blipFill rotWithShape="1">
          <a:blip r:embed="rId11">
            <a:extLst>
              <a:ext uri="{28A0092B-C50C-407E-A947-70E740481C1C}">
                <a14:useLocalDpi xmlns:a14="http://schemas.microsoft.com/office/drawing/2010/main" val="0"/>
              </a:ext>
            </a:extLst>
          </a:blip>
          <a:srcRect l="-21593" r="-21593"/>
          <a:stretch/>
        </p:blipFill>
        <p:spPr>
          <a:solidFill>
            <a:schemeClr val="bg2">
              <a:alpha val="0"/>
            </a:schemeClr>
          </a:solidFill>
        </p:spPr>
      </p:pic>
      <p:pic>
        <p:nvPicPr>
          <p:cNvPr id="89" name="Espaço Reservado para Imagem 88" descr="Ícone&#10;&#10;Descrição gerada automaticamente">
            <a:extLst>
              <a:ext uri="{FF2B5EF4-FFF2-40B4-BE49-F238E27FC236}">
                <a16:creationId xmlns:a16="http://schemas.microsoft.com/office/drawing/2014/main" id="{043C63AF-A18B-8490-FBA4-50C6CF14D948}"/>
              </a:ext>
            </a:extLst>
          </p:cNvPr>
          <p:cNvPicPr>
            <a:picLocks noGrp="1" noChangeAspect="1"/>
          </p:cNvPicPr>
          <p:nvPr>
            <p:ph type="pic" sz="quarter" idx="20"/>
          </p:nvPr>
        </p:nvPicPr>
        <p:blipFill rotWithShape="1">
          <a:blip r:embed="rId12">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91" name="Espaço Reservado para Imagem 90" descr="Ícone&#10;&#10;Descrição gerada automaticamente">
            <a:extLst>
              <a:ext uri="{FF2B5EF4-FFF2-40B4-BE49-F238E27FC236}">
                <a16:creationId xmlns:a16="http://schemas.microsoft.com/office/drawing/2014/main" id="{E0C123EA-FD07-9D14-92C8-1C2B7BC96A55}"/>
              </a:ext>
            </a:extLst>
          </p:cNvPr>
          <p:cNvPicPr>
            <a:picLocks noGrp="1" noChangeAspect="1"/>
          </p:cNvPicPr>
          <p:nvPr>
            <p:ph type="pic" sz="quarter" idx="21"/>
          </p:nvPr>
        </p:nvPicPr>
        <p:blipFill rotWithShape="1">
          <a:blip r:embed="rId13">
            <a:extLst>
              <a:ext uri="{28A0092B-C50C-407E-A947-70E740481C1C}">
                <a14:useLocalDpi xmlns:a14="http://schemas.microsoft.com/office/drawing/2010/main" val="0"/>
              </a:ext>
            </a:extLst>
          </a:blip>
          <a:srcRect l="-188" r="-188"/>
          <a:stretch/>
        </p:blipFill>
        <p:spPr>
          <a:solidFill>
            <a:schemeClr val="bg2">
              <a:alpha val="0"/>
            </a:schemeClr>
          </a:solidFill>
        </p:spPr>
      </p:pic>
      <p:pic>
        <p:nvPicPr>
          <p:cNvPr id="93" name="Espaço Reservado para Imagem 92" descr="Logotipo&#10;&#10;Descrição gerada automaticamente">
            <a:extLst>
              <a:ext uri="{FF2B5EF4-FFF2-40B4-BE49-F238E27FC236}">
                <a16:creationId xmlns:a16="http://schemas.microsoft.com/office/drawing/2014/main" id="{5162675F-C225-3A73-0E0F-7D3A7E002391}"/>
              </a:ext>
            </a:extLst>
          </p:cNvPr>
          <p:cNvPicPr>
            <a:picLocks noGrp="1" noChangeAspect="1"/>
          </p:cNvPicPr>
          <p:nvPr>
            <p:ph type="pic" sz="quarter" idx="22"/>
          </p:nvPr>
        </p:nvPicPr>
        <p:blipFill rotWithShape="1">
          <a:blip r:embed="rId14">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95" name="Espaço Reservado para Imagem 94" descr="Placa vermelha com letras brancas em fundo preto&#10;&#10;Descrição gerada automaticamente com confiança média">
            <a:extLst>
              <a:ext uri="{FF2B5EF4-FFF2-40B4-BE49-F238E27FC236}">
                <a16:creationId xmlns:a16="http://schemas.microsoft.com/office/drawing/2014/main" id="{389C06C0-8A35-01CF-2B8D-FB46E724B2B5}"/>
              </a:ext>
            </a:extLst>
          </p:cNvPr>
          <p:cNvPicPr>
            <a:picLocks noGrp="1" noChangeAspect="1"/>
          </p:cNvPicPr>
          <p:nvPr>
            <p:ph type="pic" sz="quarter" idx="23"/>
          </p:nvPr>
        </p:nvPicPr>
        <p:blipFill rotWithShape="1">
          <a:blip r:embed="rId15">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97" name="Espaço Reservado para Imagem 96" descr="Ícone&#10;&#10;Descrição gerada automaticamente">
            <a:extLst>
              <a:ext uri="{FF2B5EF4-FFF2-40B4-BE49-F238E27FC236}">
                <a16:creationId xmlns:a16="http://schemas.microsoft.com/office/drawing/2014/main" id="{483ADD88-01DC-327B-5655-E456CBF7B1C5}"/>
              </a:ext>
            </a:extLst>
          </p:cNvPr>
          <p:cNvPicPr>
            <a:picLocks noGrp="1" noChangeAspect="1"/>
          </p:cNvPicPr>
          <p:nvPr>
            <p:ph type="pic" sz="quarter" idx="24"/>
          </p:nvPr>
        </p:nvPicPr>
        <p:blipFill rotWithShape="1">
          <a:blip r:embed="rId16">
            <a:extLst>
              <a:ext uri="{28A0092B-C50C-407E-A947-70E740481C1C}">
                <a14:useLocalDpi xmlns:a14="http://schemas.microsoft.com/office/drawing/2010/main" val="0"/>
              </a:ext>
            </a:extLst>
          </a:blip>
          <a:srcRect l="-5453" r="-5453"/>
          <a:stretch/>
        </p:blipFill>
        <p:spPr>
          <a:solidFill>
            <a:schemeClr val="bg2">
              <a:alpha val="0"/>
            </a:schemeClr>
          </a:solidFill>
        </p:spPr>
      </p:pic>
      <p:pic>
        <p:nvPicPr>
          <p:cNvPr id="99" name="Espaço Reservado para Imagem 98" descr="Placa vermelha com letras brancas em fundo preto&#10;&#10;Descrição gerada automaticamente com confiança baixa">
            <a:extLst>
              <a:ext uri="{FF2B5EF4-FFF2-40B4-BE49-F238E27FC236}">
                <a16:creationId xmlns:a16="http://schemas.microsoft.com/office/drawing/2014/main" id="{532D412C-0ACD-5F6A-6160-14EF62929FD1}"/>
              </a:ext>
            </a:extLst>
          </p:cNvPr>
          <p:cNvPicPr>
            <a:picLocks noGrp="1" noChangeAspect="1"/>
          </p:cNvPicPr>
          <p:nvPr>
            <p:ph type="pic" sz="quarter" idx="25"/>
          </p:nvPr>
        </p:nvPicPr>
        <p:blipFill rotWithShape="1">
          <a:blip r:embed="rId17">
            <a:extLst>
              <a:ext uri="{28A0092B-C50C-407E-A947-70E740481C1C}">
                <a14:useLocalDpi xmlns:a14="http://schemas.microsoft.com/office/drawing/2010/main" val="0"/>
              </a:ext>
            </a:extLst>
          </a:blip>
          <a:srcRect t="-5157" b="-5157"/>
          <a:stretch/>
        </p:blipFill>
        <p:spPr>
          <a:solidFill>
            <a:schemeClr val="bg2">
              <a:alpha val="0"/>
            </a:schemeClr>
          </a:solidFill>
        </p:spPr>
      </p:pic>
      <p:pic>
        <p:nvPicPr>
          <p:cNvPr id="101" name="Espaço Reservado para Imagem 100" descr="Forma&#10;&#10;Descrição gerada automaticamente">
            <a:extLst>
              <a:ext uri="{FF2B5EF4-FFF2-40B4-BE49-F238E27FC236}">
                <a16:creationId xmlns:a16="http://schemas.microsoft.com/office/drawing/2014/main" id="{CDB92C24-2D17-ECC5-7A03-667E38D9C067}"/>
              </a:ext>
            </a:extLst>
          </p:cNvPr>
          <p:cNvPicPr>
            <a:picLocks noGrp="1" noChangeAspect="1"/>
          </p:cNvPicPr>
          <p:nvPr>
            <p:ph type="pic" sz="quarter" idx="26"/>
          </p:nvPr>
        </p:nvPicPr>
        <p:blipFill rotWithShape="1">
          <a:blip r:embed="rId18">
            <a:extLst>
              <a:ext uri="{28A0092B-C50C-407E-A947-70E740481C1C}">
                <a14:useLocalDpi xmlns:a14="http://schemas.microsoft.com/office/drawing/2010/main" val="0"/>
              </a:ext>
            </a:extLst>
          </a:blip>
          <a:srcRect t="-26603" b="-26603"/>
          <a:stretch/>
        </p:blipFill>
        <p:spPr>
          <a:solidFill>
            <a:schemeClr val="bg2">
              <a:alpha val="0"/>
            </a:schemeClr>
          </a:solidFill>
        </p:spPr>
      </p:pic>
      <p:pic>
        <p:nvPicPr>
          <p:cNvPr id="103" name="Espaço Reservado para Imagem 102" descr="Ícone&#10;&#10;Descrição gerada automaticamente">
            <a:extLst>
              <a:ext uri="{FF2B5EF4-FFF2-40B4-BE49-F238E27FC236}">
                <a16:creationId xmlns:a16="http://schemas.microsoft.com/office/drawing/2014/main" id="{83D654FF-8FCF-2796-4BC8-4CD9D8BD6582}"/>
              </a:ext>
            </a:extLst>
          </p:cNvPr>
          <p:cNvPicPr>
            <a:picLocks noGrp="1" noChangeAspect="1"/>
          </p:cNvPicPr>
          <p:nvPr>
            <p:ph type="pic" sz="quarter" idx="27"/>
          </p:nvPr>
        </p:nvPicPr>
        <p:blipFill rotWithShape="1">
          <a:blip r:embed="rId19">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05" name="Espaço Reservado para Imagem 104" descr="Ícone&#10;&#10;Descrição gerada automaticamente">
            <a:extLst>
              <a:ext uri="{FF2B5EF4-FFF2-40B4-BE49-F238E27FC236}">
                <a16:creationId xmlns:a16="http://schemas.microsoft.com/office/drawing/2014/main" id="{D82FAE32-6441-4738-99B7-C682EB5AA99D}"/>
              </a:ext>
            </a:extLst>
          </p:cNvPr>
          <p:cNvPicPr>
            <a:picLocks noGrp="1" noChangeAspect="1"/>
          </p:cNvPicPr>
          <p:nvPr>
            <p:ph type="pic" sz="quarter" idx="28"/>
          </p:nvPr>
        </p:nvPicPr>
        <p:blipFill rotWithShape="1">
          <a:blip r:embed="rId20">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07" name="Espaço Reservado para Imagem 106" descr="Ícone&#10;&#10;Descrição gerada automaticamente">
            <a:extLst>
              <a:ext uri="{FF2B5EF4-FFF2-40B4-BE49-F238E27FC236}">
                <a16:creationId xmlns:a16="http://schemas.microsoft.com/office/drawing/2014/main" id="{B877EA4A-0874-23AE-144B-7040A5731A59}"/>
              </a:ext>
            </a:extLst>
          </p:cNvPr>
          <p:cNvPicPr>
            <a:picLocks noGrp="1" noChangeAspect="1"/>
          </p:cNvPicPr>
          <p:nvPr>
            <p:ph type="pic" sz="quarter" idx="29"/>
          </p:nvPr>
        </p:nvPicPr>
        <p:blipFill rotWithShape="1">
          <a:blip r:embed="rId21">
            <a:extLst>
              <a:ext uri="{28A0092B-C50C-407E-A947-70E740481C1C}">
                <a14:useLocalDpi xmlns:a14="http://schemas.microsoft.com/office/drawing/2010/main" val="0"/>
              </a:ext>
            </a:extLst>
          </a:blip>
          <a:srcRect l="-12564" r="-12564"/>
          <a:stretch/>
        </p:blipFill>
        <p:spPr>
          <a:solidFill>
            <a:schemeClr val="bg2">
              <a:alpha val="0"/>
            </a:schemeClr>
          </a:solidFill>
        </p:spPr>
      </p:pic>
      <p:pic>
        <p:nvPicPr>
          <p:cNvPr id="109" name="Espaço Reservado para Imagem 108" descr="Logotipo&#10;&#10;Descrição gerada automaticamente">
            <a:extLst>
              <a:ext uri="{FF2B5EF4-FFF2-40B4-BE49-F238E27FC236}">
                <a16:creationId xmlns:a16="http://schemas.microsoft.com/office/drawing/2014/main" id="{59547844-FDDA-0AEB-8919-007B651114BC}"/>
              </a:ext>
            </a:extLst>
          </p:cNvPr>
          <p:cNvPicPr>
            <a:picLocks noGrp="1" noChangeAspect="1"/>
          </p:cNvPicPr>
          <p:nvPr>
            <p:ph type="pic" sz="quarter" idx="30"/>
          </p:nvPr>
        </p:nvPicPr>
        <p:blipFill rotWithShape="1">
          <a:blip r:embed="rId22">
            <a:extLst>
              <a:ext uri="{28A0092B-C50C-407E-A947-70E740481C1C}">
                <a14:useLocalDpi xmlns:a14="http://schemas.microsoft.com/office/drawing/2010/main" val="0"/>
              </a:ext>
            </a:extLst>
          </a:blip>
          <a:srcRect l="-238" r="-238"/>
          <a:stretch/>
        </p:blipFill>
        <p:spPr>
          <a:solidFill>
            <a:schemeClr val="bg2">
              <a:alpha val="0"/>
            </a:schemeClr>
          </a:solidFill>
        </p:spPr>
      </p:pic>
      <p:pic>
        <p:nvPicPr>
          <p:cNvPr id="111" name="Espaço Reservado para Imagem 110">
            <a:extLst>
              <a:ext uri="{FF2B5EF4-FFF2-40B4-BE49-F238E27FC236}">
                <a16:creationId xmlns:a16="http://schemas.microsoft.com/office/drawing/2014/main" id="{2EA6B190-EB9D-1AD6-84B7-1ABA19390925}"/>
              </a:ext>
            </a:extLst>
          </p:cNvPr>
          <p:cNvPicPr>
            <a:picLocks noGrp="1" noChangeAspect="1"/>
          </p:cNvPicPr>
          <p:nvPr>
            <p:ph type="pic" sz="quarter" idx="31"/>
          </p:nvPr>
        </p:nvPicPr>
        <p:blipFill rotWithShape="1">
          <a:blip r:embed="rId23">
            <a:extLst>
              <a:ext uri="{28A0092B-C50C-407E-A947-70E740481C1C}">
                <a14:useLocalDpi xmlns:a14="http://schemas.microsoft.com/office/drawing/2010/main" val="0"/>
              </a:ext>
            </a:extLst>
          </a:blip>
          <a:srcRect l="-69" r="-69"/>
          <a:stretch/>
        </p:blipFill>
        <p:spPr>
          <a:solidFill>
            <a:schemeClr val="bg2">
              <a:alpha val="0"/>
            </a:schemeClr>
          </a:solidFill>
        </p:spPr>
      </p:pic>
      <p:pic>
        <p:nvPicPr>
          <p:cNvPr id="113" name="Espaço Reservado para Imagem 112" descr="Ícone&#10;&#10;Descrição gerada automaticamente">
            <a:extLst>
              <a:ext uri="{FF2B5EF4-FFF2-40B4-BE49-F238E27FC236}">
                <a16:creationId xmlns:a16="http://schemas.microsoft.com/office/drawing/2014/main" id="{0A79AD57-FC2A-A629-4B4F-0F8657254BE1}"/>
              </a:ext>
            </a:extLst>
          </p:cNvPr>
          <p:cNvPicPr>
            <a:picLocks noGrp="1" noChangeAspect="1"/>
          </p:cNvPicPr>
          <p:nvPr>
            <p:ph type="pic" sz="quarter" idx="32"/>
          </p:nvPr>
        </p:nvPicPr>
        <p:blipFill rotWithShape="1">
          <a:blip r:embed="rId24">
            <a:extLst>
              <a:ext uri="{28A0092B-C50C-407E-A947-70E740481C1C}">
                <a14:useLocalDpi xmlns:a14="http://schemas.microsoft.com/office/drawing/2010/main" val="0"/>
              </a:ext>
            </a:extLst>
          </a:blip>
          <a:srcRect t="-16613" b="-16613"/>
          <a:stretch/>
        </p:blipFill>
        <p:spPr>
          <a:solidFill>
            <a:schemeClr val="bg2">
              <a:alpha val="0"/>
            </a:schemeClr>
          </a:solidFill>
        </p:spPr>
      </p:pic>
      <p:pic>
        <p:nvPicPr>
          <p:cNvPr id="115" name="Espaço Reservado para Imagem 114" descr="Placa azul com letras brancas em fundo preto&#10;&#10;Descrição gerada automaticamente com confiança média">
            <a:extLst>
              <a:ext uri="{FF2B5EF4-FFF2-40B4-BE49-F238E27FC236}">
                <a16:creationId xmlns:a16="http://schemas.microsoft.com/office/drawing/2014/main" id="{425B89A4-121E-5546-FF6E-E701287BFBE7}"/>
              </a:ext>
            </a:extLst>
          </p:cNvPr>
          <p:cNvPicPr>
            <a:picLocks noGrp="1" noChangeAspect="1"/>
          </p:cNvPicPr>
          <p:nvPr>
            <p:ph type="pic" sz="quarter" idx="33"/>
          </p:nvPr>
        </p:nvPicPr>
        <p:blipFill rotWithShape="1">
          <a:blip r:embed="rId25">
            <a:extLst>
              <a:ext uri="{28A0092B-C50C-407E-A947-70E740481C1C}">
                <a14:useLocalDpi xmlns:a14="http://schemas.microsoft.com/office/drawing/2010/main" val="0"/>
              </a:ext>
            </a:extLst>
          </a:blip>
          <a:srcRect t="-1238" b="-1238"/>
          <a:stretch/>
        </p:blipFill>
        <p:spPr>
          <a:solidFill>
            <a:schemeClr val="bg2">
              <a:alpha val="0"/>
            </a:schemeClr>
          </a:solidFill>
        </p:spPr>
      </p:pic>
      <p:pic>
        <p:nvPicPr>
          <p:cNvPr id="117" name="Espaço Reservado para Imagem 116" descr="Logotipo&#10;&#10;Descrição gerada automaticamente">
            <a:extLst>
              <a:ext uri="{FF2B5EF4-FFF2-40B4-BE49-F238E27FC236}">
                <a16:creationId xmlns:a16="http://schemas.microsoft.com/office/drawing/2014/main" id="{F53D8465-1B45-6630-A72D-93E00DBAFBE4}"/>
              </a:ext>
            </a:extLst>
          </p:cNvPr>
          <p:cNvPicPr>
            <a:picLocks noGrp="1" noChangeAspect="1"/>
          </p:cNvPicPr>
          <p:nvPr>
            <p:ph type="pic" sz="quarter" idx="34"/>
          </p:nvPr>
        </p:nvPicPr>
        <p:blipFill rotWithShape="1">
          <a:blip r:embed="rId26">
            <a:extLst>
              <a:ext uri="{28A0092B-C50C-407E-A947-70E740481C1C}">
                <a14:useLocalDpi xmlns:a14="http://schemas.microsoft.com/office/drawing/2010/main" val="0"/>
              </a:ext>
            </a:extLst>
          </a:blip>
          <a:srcRect t="-18772" b="-18772"/>
          <a:stretch/>
        </p:blipFill>
        <p:spPr>
          <a:solidFill>
            <a:schemeClr val="bg2">
              <a:alpha val="0"/>
            </a:schemeClr>
          </a:solidFill>
        </p:spPr>
      </p:pic>
      <p:pic>
        <p:nvPicPr>
          <p:cNvPr id="119" name="Espaço Reservado para Imagem 118">
            <a:extLst>
              <a:ext uri="{FF2B5EF4-FFF2-40B4-BE49-F238E27FC236}">
                <a16:creationId xmlns:a16="http://schemas.microsoft.com/office/drawing/2014/main" id="{723C46C9-4A9E-0FBB-4B81-A3C2D5054692}"/>
              </a:ext>
            </a:extLst>
          </p:cNvPr>
          <p:cNvPicPr>
            <a:picLocks noGrp="1" noChangeAspect="1"/>
          </p:cNvPicPr>
          <p:nvPr>
            <p:ph type="pic" sz="quarter" idx="35"/>
          </p:nvPr>
        </p:nvPicPr>
        <p:blipFill rotWithShape="1">
          <a:blip r:embed="rId27">
            <a:extLst>
              <a:ext uri="{28A0092B-C50C-407E-A947-70E740481C1C}">
                <a14:useLocalDpi xmlns:a14="http://schemas.microsoft.com/office/drawing/2010/main" val="0"/>
              </a:ext>
            </a:extLst>
          </a:blip>
          <a:srcRect t="-14436" b="-14436"/>
          <a:stretch/>
        </p:blipFill>
        <p:spPr>
          <a:solidFill>
            <a:schemeClr val="bg2">
              <a:alpha val="0"/>
            </a:schemeClr>
          </a:solidFill>
        </p:spPr>
      </p:pic>
      <p:pic>
        <p:nvPicPr>
          <p:cNvPr id="121" name="Espaço Reservado para Imagem 120" descr="Placa vermelha com letras brancas&#10;&#10;Descrição gerada automaticamente com confiança média">
            <a:extLst>
              <a:ext uri="{FF2B5EF4-FFF2-40B4-BE49-F238E27FC236}">
                <a16:creationId xmlns:a16="http://schemas.microsoft.com/office/drawing/2014/main" id="{2C5184B0-08BB-6E55-C319-5550FDDA6EA8}"/>
              </a:ext>
            </a:extLst>
          </p:cNvPr>
          <p:cNvPicPr>
            <a:picLocks noGrp="1" noChangeAspect="1"/>
          </p:cNvPicPr>
          <p:nvPr>
            <p:ph type="pic" sz="quarter" idx="36"/>
          </p:nvPr>
        </p:nvPicPr>
        <p:blipFill rotWithShape="1">
          <a:blip r:embed="rId28">
            <a:extLst>
              <a:ext uri="{28A0092B-C50C-407E-A947-70E740481C1C}">
                <a14:useLocalDpi xmlns:a14="http://schemas.microsoft.com/office/drawing/2010/main" val="0"/>
              </a:ext>
            </a:extLst>
          </a:blip>
          <a:srcRect t="-21493" b="-21493"/>
          <a:stretch/>
        </p:blipFill>
        <p:spPr>
          <a:solidFill>
            <a:schemeClr val="bg2">
              <a:alpha val="0"/>
            </a:schemeClr>
          </a:solidFill>
        </p:spPr>
      </p:pic>
      <p:pic>
        <p:nvPicPr>
          <p:cNvPr id="123" name="Espaço Reservado para Imagem 122" descr="Placa vermelha com letras brancas em fundo preto&#10;&#10;Descrição gerada automaticamente com confiança média">
            <a:extLst>
              <a:ext uri="{FF2B5EF4-FFF2-40B4-BE49-F238E27FC236}">
                <a16:creationId xmlns:a16="http://schemas.microsoft.com/office/drawing/2014/main" id="{B9ACAA07-0DF9-DE40-67B0-698508BCEADA}"/>
              </a:ext>
            </a:extLst>
          </p:cNvPr>
          <p:cNvPicPr>
            <a:picLocks noGrp="1" noChangeAspect="1"/>
          </p:cNvPicPr>
          <p:nvPr>
            <p:ph type="pic" sz="quarter" idx="37"/>
          </p:nvPr>
        </p:nvPicPr>
        <p:blipFill rotWithShape="1">
          <a:blip r:embed="rId29">
            <a:extLst>
              <a:ext uri="{28A0092B-C50C-407E-A947-70E740481C1C}">
                <a14:useLocalDpi xmlns:a14="http://schemas.microsoft.com/office/drawing/2010/main" val="0"/>
              </a:ext>
            </a:extLst>
          </a:blip>
          <a:srcRect t="-136" b="-136"/>
          <a:stretch/>
        </p:blipFill>
        <p:spPr>
          <a:solidFill>
            <a:schemeClr val="bg2">
              <a:alpha val="0"/>
            </a:schemeClr>
          </a:solidFill>
        </p:spPr>
      </p:pic>
      <p:pic>
        <p:nvPicPr>
          <p:cNvPr id="125" name="Espaço Reservado para Imagem 124" descr="Placa vermelha com letras brancas em fundo preto&#10;&#10;Descrição gerada automaticamente com confiança baixa">
            <a:extLst>
              <a:ext uri="{FF2B5EF4-FFF2-40B4-BE49-F238E27FC236}">
                <a16:creationId xmlns:a16="http://schemas.microsoft.com/office/drawing/2014/main" id="{50F75B20-CF2B-C23C-9D3A-2DB0740F397E}"/>
              </a:ext>
            </a:extLst>
          </p:cNvPr>
          <p:cNvPicPr>
            <a:picLocks noGrp="1" noChangeAspect="1"/>
          </p:cNvPicPr>
          <p:nvPr>
            <p:ph type="pic" sz="quarter" idx="38"/>
          </p:nvPr>
        </p:nvPicPr>
        <p:blipFill rotWithShape="1">
          <a:blip r:embed="rId30">
            <a:extLst>
              <a:ext uri="{28A0092B-C50C-407E-A947-70E740481C1C}">
                <a14:useLocalDpi xmlns:a14="http://schemas.microsoft.com/office/drawing/2010/main" val="0"/>
              </a:ext>
            </a:extLst>
          </a:blip>
          <a:srcRect l="-14481" r="-14481"/>
          <a:stretch/>
        </p:blipFill>
        <p:spPr>
          <a:solidFill>
            <a:schemeClr val="bg2">
              <a:alpha val="0"/>
            </a:schemeClr>
          </a:solidFill>
        </p:spPr>
      </p:pic>
      <p:pic>
        <p:nvPicPr>
          <p:cNvPr id="127" name="Espaço Reservado para Imagem 126" descr="Ícone&#10;&#10;Descrição gerada automaticamente">
            <a:extLst>
              <a:ext uri="{FF2B5EF4-FFF2-40B4-BE49-F238E27FC236}">
                <a16:creationId xmlns:a16="http://schemas.microsoft.com/office/drawing/2014/main" id="{849EE539-9734-0F96-EDA9-E6E1D809B3BA}"/>
              </a:ext>
            </a:extLst>
          </p:cNvPr>
          <p:cNvPicPr>
            <a:picLocks noGrp="1" noChangeAspect="1"/>
          </p:cNvPicPr>
          <p:nvPr>
            <p:ph type="pic" sz="quarter" idx="39"/>
          </p:nvPr>
        </p:nvPicPr>
        <p:blipFill rotWithShape="1">
          <a:blip r:embed="rId31">
            <a:extLst>
              <a:ext uri="{28A0092B-C50C-407E-A947-70E740481C1C}">
                <a14:useLocalDpi xmlns:a14="http://schemas.microsoft.com/office/drawing/2010/main" val="0"/>
              </a:ext>
            </a:extLst>
          </a:blip>
          <a:srcRect l="-49727" r="-49727"/>
          <a:stretch/>
        </p:blipFill>
        <p:spPr>
          <a:solidFill>
            <a:schemeClr val="bg2">
              <a:alpha val="0"/>
            </a:schemeClr>
          </a:solidFill>
        </p:spPr>
      </p:pic>
      <p:pic>
        <p:nvPicPr>
          <p:cNvPr id="129" name="Espaço Reservado para Imagem 128" descr="Ícone&#10;&#10;Descrição gerada automaticamente">
            <a:extLst>
              <a:ext uri="{FF2B5EF4-FFF2-40B4-BE49-F238E27FC236}">
                <a16:creationId xmlns:a16="http://schemas.microsoft.com/office/drawing/2014/main" id="{3D5BA75A-F4D8-6AD0-1C3D-5C2F6164447F}"/>
              </a:ext>
            </a:extLst>
          </p:cNvPr>
          <p:cNvPicPr>
            <a:picLocks noGrp="1" noChangeAspect="1"/>
          </p:cNvPicPr>
          <p:nvPr>
            <p:ph type="pic" sz="quarter" idx="40"/>
          </p:nvPr>
        </p:nvPicPr>
        <p:blipFill rotWithShape="1">
          <a:blip r:embed="rId32">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31" name="Espaço Reservado para Imagem 130" descr="Ícone&#10;&#10;Descrição gerada automaticamente">
            <a:extLst>
              <a:ext uri="{FF2B5EF4-FFF2-40B4-BE49-F238E27FC236}">
                <a16:creationId xmlns:a16="http://schemas.microsoft.com/office/drawing/2014/main" id="{FCDBA494-F6C9-413C-77D9-AF875717D741}"/>
              </a:ext>
            </a:extLst>
          </p:cNvPr>
          <p:cNvPicPr>
            <a:picLocks noGrp="1" noChangeAspect="1"/>
          </p:cNvPicPr>
          <p:nvPr>
            <p:ph type="pic" sz="quarter" idx="41"/>
          </p:nvPr>
        </p:nvPicPr>
        <p:blipFill rotWithShape="1">
          <a:blip r:embed="rId33">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33" name="Espaço Reservado para Imagem 132" descr="Placa vermelha com letras brancas em fundo preto&#10;&#10;Descrição gerada automaticamente com confiança baixa">
            <a:extLst>
              <a:ext uri="{FF2B5EF4-FFF2-40B4-BE49-F238E27FC236}">
                <a16:creationId xmlns:a16="http://schemas.microsoft.com/office/drawing/2014/main" id="{920C00D2-9100-A29A-E66F-5064236D2AC3}"/>
              </a:ext>
            </a:extLst>
          </p:cNvPr>
          <p:cNvPicPr>
            <a:picLocks noGrp="1" noChangeAspect="1"/>
          </p:cNvPicPr>
          <p:nvPr>
            <p:ph type="pic" sz="quarter" idx="42"/>
          </p:nvPr>
        </p:nvPicPr>
        <p:blipFill rotWithShape="1">
          <a:blip r:embed="rId34">
            <a:extLst>
              <a:ext uri="{28A0092B-C50C-407E-A947-70E740481C1C}">
                <a14:useLocalDpi xmlns:a14="http://schemas.microsoft.com/office/drawing/2010/main" val="0"/>
              </a:ext>
            </a:extLst>
          </a:blip>
          <a:srcRect t="-1480" b="-1480"/>
          <a:stretch/>
        </p:blipFill>
        <p:spPr>
          <a:solidFill>
            <a:schemeClr val="bg2">
              <a:alpha val="0"/>
            </a:schemeClr>
          </a:solidFill>
        </p:spPr>
      </p:pic>
      <p:pic>
        <p:nvPicPr>
          <p:cNvPr id="135" name="Espaço Reservado para Imagem 134" descr="Placa vermelha com letras brancas em fundo preto&#10;&#10;Descrição gerada automaticamente com confiança média">
            <a:extLst>
              <a:ext uri="{FF2B5EF4-FFF2-40B4-BE49-F238E27FC236}">
                <a16:creationId xmlns:a16="http://schemas.microsoft.com/office/drawing/2014/main" id="{EF1E7FEC-732C-8838-332E-1DA45F375D78}"/>
              </a:ext>
            </a:extLst>
          </p:cNvPr>
          <p:cNvPicPr>
            <a:picLocks noGrp="1" noChangeAspect="1"/>
          </p:cNvPicPr>
          <p:nvPr>
            <p:ph type="pic" sz="quarter" idx="43"/>
          </p:nvPr>
        </p:nvPicPr>
        <p:blipFill rotWithShape="1">
          <a:blip r:embed="rId35">
            <a:extLst>
              <a:ext uri="{28A0092B-C50C-407E-A947-70E740481C1C}">
                <a14:useLocalDpi xmlns:a14="http://schemas.microsoft.com/office/drawing/2010/main" val="0"/>
              </a:ext>
            </a:extLst>
          </a:blip>
          <a:srcRect t="-12638" b="-12638"/>
          <a:stretch/>
        </p:blipFill>
        <p:spPr>
          <a:solidFill>
            <a:schemeClr val="bg2">
              <a:alpha val="0"/>
            </a:schemeClr>
          </a:solidFill>
        </p:spPr>
      </p:pic>
      <p:pic>
        <p:nvPicPr>
          <p:cNvPr id="137" name="Espaço Reservado para Imagem 136" descr="Ícone&#10;&#10;Descrição gerada automaticamente">
            <a:extLst>
              <a:ext uri="{FF2B5EF4-FFF2-40B4-BE49-F238E27FC236}">
                <a16:creationId xmlns:a16="http://schemas.microsoft.com/office/drawing/2014/main" id="{3D245854-A56E-2CE2-8A77-A2AB1E769511}"/>
              </a:ext>
            </a:extLst>
          </p:cNvPr>
          <p:cNvPicPr>
            <a:picLocks noGrp="1" noChangeAspect="1"/>
          </p:cNvPicPr>
          <p:nvPr>
            <p:ph type="pic" sz="quarter" idx="44"/>
          </p:nvPr>
        </p:nvPicPr>
        <p:blipFill rotWithShape="1">
          <a:blip r:embed="rId36">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39" name="Espaço Reservado para Imagem 138" descr="Placa vermelha com letras brancas em fundo preto&#10;&#10;Descrição gerada automaticamente com confiança média">
            <a:extLst>
              <a:ext uri="{FF2B5EF4-FFF2-40B4-BE49-F238E27FC236}">
                <a16:creationId xmlns:a16="http://schemas.microsoft.com/office/drawing/2014/main" id="{EB4E30A6-36BA-E591-CDB8-A5B5962DE21C}"/>
              </a:ext>
            </a:extLst>
          </p:cNvPr>
          <p:cNvPicPr>
            <a:picLocks noGrp="1" noChangeAspect="1"/>
          </p:cNvPicPr>
          <p:nvPr>
            <p:ph type="pic" sz="quarter" idx="45"/>
          </p:nvPr>
        </p:nvPicPr>
        <p:blipFill rotWithShape="1">
          <a:blip r:embed="rId37">
            <a:extLst>
              <a:ext uri="{28A0092B-C50C-407E-A947-70E740481C1C}">
                <a14:useLocalDpi xmlns:a14="http://schemas.microsoft.com/office/drawing/2010/main" val="0"/>
              </a:ext>
            </a:extLst>
          </a:blip>
          <a:srcRect l="-10709" r="-10709"/>
          <a:stretch/>
        </p:blipFill>
        <p:spPr>
          <a:solidFill>
            <a:schemeClr val="bg2">
              <a:alpha val="0"/>
            </a:schemeClr>
          </a:solidFill>
        </p:spPr>
      </p:pic>
      <p:pic>
        <p:nvPicPr>
          <p:cNvPr id="141" name="Espaço Reservado para Imagem 140" descr="Placa vermelha com letras brancas&#10;&#10;Descrição gerada automaticamente com confiança média">
            <a:extLst>
              <a:ext uri="{FF2B5EF4-FFF2-40B4-BE49-F238E27FC236}">
                <a16:creationId xmlns:a16="http://schemas.microsoft.com/office/drawing/2014/main" id="{B5A16B48-4A18-069B-B337-5BBCED2D81F6}"/>
              </a:ext>
            </a:extLst>
          </p:cNvPr>
          <p:cNvPicPr>
            <a:picLocks noGrp="1" noChangeAspect="1"/>
          </p:cNvPicPr>
          <p:nvPr>
            <p:ph type="pic" sz="quarter" idx="46"/>
          </p:nvPr>
        </p:nvPicPr>
        <p:blipFill rotWithShape="1">
          <a:blip r:embed="rId38">
            <a:extLst>
              <a:ext uri="{28A0092B-C50C-407E-A947-70E740481C1C}">
                <a14:useLocalDpi xmlns:a14="http://schemas.microsoft.com/office/drawing/2010/main" val="0"/>
              </a:ext>
            </a:extLst>
          </a:blip>
          <a:srcRect t="-735" b="-735"/>
          <a:stretch/>
        </p:blipFill>
        <p:spPr>
          <a:solidFill>
            <a:schemeClr val="bg2">
              <a:alpha val="0"/>
            </a:schemeClr>
          </a:solidFill>
        </p:spPr>
      </p:pic>
      <p:pic>
        <p:nvPicPr>
          <p:cNvPr id="143" name="Espaço Reservado para Imagem 142" descr="Placa vermelha com letras brancas&#10;&#10;Descrição gerada automaticamente com confiança média">
            <a:extLst>
              <a:ext uri="{FF2B5EF4-FFF2-40B4-BE49-F238E27FC236}">
                <a16:creationId xmlns:a16="http://schemas.microsoft.com/office/drawing/2014/main" id="{8D3BB408-FD94-E1F7-FD9B-BDAE4AE0388F}"/>
              </a:ext>
            </a:extLst>
          </p:cNvPr>
          <p:cNvPicPr>
            <a:picLocks noGrp="1" noChangeAspect="1"/>
          </p:cNvPicPr>
          <p:nvPr>
            <p:ph type="pic" sz="quarter" idx="47"/>
          </p:nvPr>
        </p:nvPicPr>
        <p:blipFill rotWithShape="1">
          <a:blip r:embed="rId39">
            <a:extLst>
              <a:ext uri="{28A0092B-C50C-407E-A947-70E740481C1C}">
                <a14:useLocalDpi xmlns:a14="http://schemas.microsoft.com/office/drawing/2010/main" val="0"/>
              </a:ext>
            </a:extLst>
          </a:blip>
          <a:srcRect t="-735" b="-735"/>
          <a:stretch/>
        </p:blipFill>
        <p:spPr>
          <a:solidFill>
            <a:schemeClr val="bg2">
              <a:alpha val="0"/>
            </a:schemeClr>
          </a:solidFill>
        </p:spPr>
      </p:pic>
      <p:pic>
        <p:nvPicPr>
          <p:cNvPr id="145" name="Espaço Reservado para Imagem 144" descr="Placa com fundo preto&#10;&#10;Descrição gerada automaticamente com confiança média">
            <a:extLst>
              <a:ext uri="{FF2B5EF4-FFF2-40B4-BE49-F238E27FC236}">
                <a16:creationId xmlns:a16="http://schemas.microsoft.com/office/drawing/2014/main" id="{070965B8-D290-29B6-C5DE-2B10425A1E5D}"/>
              </a:ext>
            </a:extLst>
          </p:cNvPr>
          <p:cNvPicPr>
            <a:picLocks noGrp="1" noChangeAspect="1"/>
          </p:cNvPicPr>
          <p:nvPr>
            <p:ph type="pic" sz="quarter" idx="48"/>
          </p:nvPr>
        </p:nvPicPr>
        <p:blipFill rotWithShape="1">
          <a:blip r:embed="rId40">
            <a:extLst>
              <a:ext uri="{28A0092B-C50C-407E-A947-70E740481C1C}">
                <a14:useLocalDpi xmlns:a14="http://schemas.microsoft.com/office/drawing/2010/main" val="0"/>
              </a:ext>
            </a:extLst>
          </a:blip>
          <a:srcRect t="-16778" b="-16778"/>
          <a:stretch/>
        </p:blipFill>
        <p:spPr>
          <a:solidFill>
            <a:schemeClr val="bg2">
              <a:alpha val="0"/>
            </a:schemeClr>
          </a:solidFill>
        </p:spPr>
      </p:pic>
      <p:pic>
        <p:nvPicPr>
          <p:cNvPr id="147" name="Espaço Reservado para Imagem 146" descr="Ícone&#10;&#10;Descrição gerada automaticamente">
            <a:extLst>
              <a:ext uri="{FF2B5EF4-FFF2-40B4-BE49-F238E27FC236}">
                <a16:creationId xmlns:a16="http://schemas.microsoft.com/office/drawing/2014/main" id="{98442158-434C-F076-3C6E-D444F0F36FB4}"/>
              </a:ext>
            </a:extLst>
          </p:cNvPr>
          <p:cNvPicPr>
            <a:picLocks noGrp="1" noChangeAspect="1"/>
          </p:cNvPicPr>
          <p:nvPr>
            <p:ph type="pic" sz="quarter" idx="49"/>
          </p:nvPr>
        </p:nvPicPr>
        <p:blipFill rotWithShape="1">
          <a:blip r:embed="rId41">
            <a:extLst>
              <a:ext uri="{28A0092B-C50C-407E-A947-70E740481C1C}">
                <a14:useLocalDpi xmlns:a14="http://schemas.microsoft.com/office/drawing/2010/main" val="0"/>
              </a:ext>
            </a:extLst>
          </a:blip>
          <a:srcRect t="-16969" b="-16969"/>
          <a:stretch/>
        </p:blipFill>
        <p:spPr>
          <a:solidFill>
            <a:schemeClr val="bg2">
              <a:alpha val="0"/>
            </a:schemeClr>
          </a:solidFill>
        </p:spPr>
      </p:pic>
      <p:pic>
        <p:nvPicPr>
          <p:cNvPr id="149" name="Espaço Reservado para Imagem 148" descr="Placa vermelha com letras brancas em fundo preto&#10;&#10;Descrição gerada automaticamente com confiança média">
            <a:extLst>
              <a:ext uri="{FF2B5EF4-FFF2-40B4-BE49-F238E27FC236}">
                <a16:creationId xmlns:a16="http://schemas.microsoft.com/office/drawing/2014/main" id="{89EFF1C0-6D95-EADA-43DB-0A1291889F9E}"/>
              </a:ext>
            </a:extLst>
          </p:cNvPr>
          <p:cNvPicPr>
            <a:picLocks noGrp="1" noChangeAspect="1"/>
          </p:cNvPicPr>
          <p:nvPr>
            <p:ph type="pic" sz="quarter" idx="50"/>
          </p:nvPr>
        </p:nvPicPr>
        <p:blipFill rotWithShape="1">
          <a:blip r:embed="rId42">
            <a:extLst>
              <a:ext uri="{28A0092B-C50C-407E-A947-70E740481C1C}">
                <a14:useLocalDpi xmlns:a14="http://schemas.microsoft.com/office/drawing/2010/main" val="0"/>
              </a:ext>
            </a:extLst>
          </a:blip>
          <a:srcRect t="-29170" b="-29170"/>
          <a:stretch/>
        </p:blipFill>
        <p:spPr>
          <a:solidFill>
            <a:schemeClr val="bg2">
              <a:alpha val="0"/>
            </a:schemeClr>
          </a:solidFill>
        </p:spPr>
      </p:pic>
      <p:pic>
        <p:nvPicPr>
          <p:cNvPr id="151" name="Espaço Reservado para Imagem 150" descr="Placa vermelha com letras brancas em fundo preto&#10;&#10;Descrição gerada automaticamente com confiança média">
            <a:extLst>
              <a:ext uri="{FF2B5EF4-FFF2-40B4-BE49-F238E27FC236}">
                <a16:creationId xmlns:a16="http://schemas.microsoft.com/office/drawing/2014/main" id="{E59E544E-8BBB-F862-819B-AAF449D369EE}"/>
              </a:ext>
            </a:extLst>
          </p:cNvPr>
          <p:cNvPicPr>
            <a:picLocks noGrp="1" noChangeAspect="1"/>
          </p:cNvPicPr>
          <p:nvPr>
            <p:ph type="pic" sz="quarter" idx="51"/>
          </p:nvPr>
        </p:nvPicPr>
        <p:blipFill rotWithShape="1">
          <a:blip r:embed="rId43">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53" name="Espaço Reservado para Imagem 152" descr="Ícone&#10;&#10;Descrição gerada automaticamente">
            <a:extLst>
              <a:ext uri="{FF2B5EF4-FFF2-40B4-BE49-F238E27FC236}">
                <a16:creationId xmlns:a16="http://schemas.microsoft.com/office/drawing/2014/main" id="{E817A885-B1D7-BA52-9AA5-56DF42F74B6D}"/>
              </a:ext>
            </a:extLst>
          </p:cNvPr>
          <p:cNvPicPr>
            <a:picLocks noGrp="1" noChangeAspect="1"/>
          </p:cNvPicPr>
          <p:nvPr>
            <p:ph type="pic" sz="quarter" idx="52"/>
          </p:nvPr>
        </p:nvPicPr>
        <p:blipFill rotWithShape="1">
          <a:blip r:embed="rId44">
            <a:extLst>
              <a:ext uri="{28A0092B-C50C-407E-A947-70E740481C1C}">
                <a14:useLocalDpi xmlns:a14="http://schemas.microsoft.com/office/drawing/2010/main" val="0"/>
              </a:ext>
            </a:extLst>
          </a:blip>
          <a:srcRect l="-5582" r="-5582"/>
          <a:stretch/>
        </p:blipFill>
        <p:spPr>
          <a:solidFill>
            <a:schemeClr val="bg2">
              <a:alpha val="0"/>
            </a:schemeClr>
          </a:solidFill>
        </p:spPr>
      </p:pic>
      <p:pic>
        <p:nvPicPr>
          <p:cNvPr id="155" name="Espaço Reservado para Imagem 154" descr="Ícone&#10;&#10;Descrição gerada automaticamente">
            <a:extLst>
              <a:ext uri="{FF2B5EF4-FFF2-40B4-BE49-F238E27FC236}">
                <a16:creationId xmlns:a16="http://schemas.microsoft.com/office/drawing/2014/main" id="{6F26654C-1F97-A885-8953-85BD8C7FA62B}"/>
              </a:ext>
            </a:extLst>
          </p:cNvPr>
          <p:cNvPicPr>
            <a:picLocks noGrp="1" noChangeAspect="1"/>
          </p:cNvPicPr>
          <p:nvPr>
            <p:ph type="pic" sz="quarter" idx="53"/>
          </p:nvPr>
        </p:nvPicPr>
        <p:blipFill rotWithShape="1">
          <a:blip r:embed="rId45">
            <a:extLst>
              <a:ext uri="{28A0092B-C50C-407E-A947-70E740481C1C}">
                <a14:useLocalDpi xmlns:a14="http://schemas.microsoft.com/office/drawing/2010/main" val="0"/>
              </a:ext>
            </a:extLst>
          </a:blip>
          <a:srcRect l="-12614" r="-12614"/>
          <a:stretch/>
        </p:blipFill>
        <p:spPr>
          <a:solidFill>
            <a:schemeClr val="bg2">
              <a:alpha val="0"/>
            </a:schemeClr>
          </a:solidFill>
        </p:spPr>
      </p:pic>
      <p:pic>
        <p:nvPicPr>
          <p:cNvPr id="157" name="Espaço Reservado para Imagem 156" descr="Logotipo, Ícone&#10;&#10;Descrição gerada automaticamente">
            <a:extLst>
              <a:ext uri="{FF2B5EF4-FFF2-40B4-BE49-F238E27FC236}">
                <a16:creationId xmlns:a16="http://schemas.microsoft.com/office/drawing/2014/main" id="{1855BCD0-064C-F579-0CA2-005908AD4AE6}"/>
              </a:ext>
            </a:extLst>
          </p:cNvPr>
          <p:cNvPicPr>
            <a:picLocks noGrp="1" noChangeAspect="1"/>
          </p:cNvPicPr>
          <p:nvPr>
            <p:ph type="pic" sz="quarter" idx="54"/>
          </p:nvPr>
        </p:nvPicPr>
        <p:blipFill rotWithShape="1">
          <a:blip r:embed="rId46">
            <a:extLst>
              <a:ext uri="{28A0092B-C50C-407E-A947-70E740481C1C}">
                <a14:useLocalDpi xmlns:a14="http://schemas.microsoft.com/office/drawing/2010/main" val="0"/>
              </a:ext>
            </a:extLst>
          </a:blip>
          <a:srcRect l="-12614" r="-12614"/>
          <a:stretch/>
        </p:blipFill>
        <p:spPr>
          <a:solidFill>
            <a:schemeClr val="bg2">
              <a:alpha val="0"/>
            </a:schemeClr>
          </a:solidFill>
        </p:spPr>
      </p:pic>
      <p:pic>
        <p:nvPicPr>
          <p:cNvPr id="159" name="Espaço Reservado para Imagem 158" descr="Ícone&#10;&#10;Descrição gerada automaticamente">
            <a:extLst>
              <a:ext uri="{FF2B5EF4-FFF2-40B4-BE49-F238E27FC236}">
                <a16:creationId xmlns:a16="http://schemas.microsoft.com/office/drawing/2014/main" id="{D8C51622-DD6C-5002-F46D-8028233B7EAB}"/>
              </a:ext>
            </a:extLst>
          </p:cNvPr>
          <p:cNvPicPr>
            <a:picLocks noGrp="1" noChangeAspect="1"/>
          </p:cNvPicPr>
          <p:nvPr>
            <p:ph type="pic" sz="quarter" idx="55"/>
          </p:nvPr>
        </p:nvPicPr>
        <p:blipFill rotWithShape="1">
          <a:blip r:embed="rId47">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61" name="Espaço Reservado para Imagem 160" descr="Placa azul com letras brancas em fundo preto&#10;&#10;Descrição gerada automaticamente">
            <a:extLst>
              <a:ext uri="{FF2B5EF4-FFF2-40B4-BE49-F238E27FC236}">
                <a16:creationId xmlns:a16="http://schemas.microsoft.com/office/drawing/2014/main" id="{7D1793FF-6CCA-6D7D-40B9-AC13736EB02A}"/>
              </a:ext>
            </a:extLst>
          </p:cNvPr>
          <p:cNvPicPr>
            <a:picLocks noGrp="1" noChangeAspect="1"/>
          </p:cNvPicPr>
          <p:nvPr>
            <p:ph type="pic" sz="quarter" idx="56"/>
          </p:nvPr>
        </p:nvPicPr>
        <p:blipFill rotWithShape="1">
          <a:blip r:embed="rId48">
            <a:extLst>
              <a:ext uri="{28A0092B-C50C-407E-A947-70E740481C1C}">
                <a14:useLocalDpi xmlns:a14="http://schemas.microsoft.com/office/drawing/2010/main" val="0"/>
              </a:ext>
            </a:extLst>
          </a:blip>
          <a:srcRect t="-1659" b="-1659"/>
          <a:stretch/>
        </p:blipFill>
        <p:spPr>
          <a:solidFill>
            <a:schemeClr val="bg2">
              <a:alpha val="0"/>
            </a:schemeClr>
          </a:solidFill>
        </p:spPr>
      </p:pic>
      <p:pic>
        <p:nvPicPr>
          <p:cNvPr id="163" name="Espaço Reservado para Imagem 162" descr="Ícone&#10;&#10;Descrição gerada automaticamente">
            <a:extLst>
              <a:ext uri="{FF2B5EF4-FFF2-40B4-BE49-F238E27FC236}">
                <a16:creationId xmlns:a16="http://schemas.microsoft.com/office/drawing/2014/main" id="{268608F2-FDE7-3E48-44AC-06AC825622D7}"/>
              </a:ext>
            </a:extLst>
          </p:cNvPr>
          <p:cNvPicPr>
            <a:picLocks noGrp="1" noChangeAspect="1"/>
          </p:cNvPicPr>
          <p:nvPr>
            <p:ph type="pic" sz="quarter" idx="57"/>
          </p:nvPr>
        </p:nvPicPr>
        <p:blipFill rotWithShape="1">
          <a:blip r:embed="rId49">
            <a:extLst>
              <a:ext uri="{28A0092B-C50C-407E-A947-70E740481C1C}">
                <a14:useLocalDpi xmlns:a14="http://schemas.microsoft.com/office/drawing/2010/main" val="0"/>
              </a:ext>
            </a:extLst>
          </a:blip>
          <a:srcRect l="-5814" r="-5814"/>
          <a:stretch/>
        </p:blipFill>
        <p:spPr>
          <a:solidFill>
            <a:schemeClr val="bg2">
              <a:alpha val="0"/>
            </a:schemeClr>
          </a:solidFill>
        </p:spPr>
      </p:pic>
      <p:pic>
        <p:nvPicPr>
          <p:cNvPr id="165" name="Espaço Reservado para Imagem 164" descr="Ícone&#10;&#10;Descrição gerada automaticamente">
            <a:extLst>
              <a:ext uri="{FF2B5EF4-FFF2-40B4-BE49-F238E27FC236}">
                <a16:creationId xmlns:a16="http://schemas.microsoft.com/office/drawing/2014/main" id="{01C1542B-ED4C-386B-D06B-623FFC6B57C1}"/>
              </a:ext>
            </a:extLst>
          </p:cNvPr>
          <p:cNvPicPr>
            <a:picLocks noGrp="1" noChangeAspect="1"/>
          </p:cNvPicPr>
          <p:nvPr>
            <p:ph type="pic" sz="quarter" idx="58"/>
          </p:nvPr>
        </p:nvPicPr>
        <p:blipFill rotWithShape="1">
          <a:blip r:embed="rId50">
            <a:extLst>
              <a:ext uri="{28A0092B-C50C-407E-A947-70E740481C1C}">
                <a14:useLocalDpi xmlns:a14="http://schemas.microsoft.com/office/drawing/2010/main" val="0"/>
              </a:ext>
            </a:extLst>
          </a:blip>
          <a:srcRect l="-12530" r="-12530"/>
          <a:stretch/>
        </p:blipFill>
        <p:spPr>
          <a:solidFill>
            <a:schemeClr val="bg2">
              <a:alpha val="0"/>
            </a:schemeClr>
          </a:solidFill>
        </p:spPr>
      </p:pic>
      <p:pic>
        <p:nvPicPr>
          <p:cNvPr id="167" name="Espaço Reservado para Imagem 166" descr="Placa vermelha com letras brancas em fundo preto&#10;&#10;Descrição gerada automaticamente com confiança média">
            <a:extLst>
              <a:ext uri="{FF2B5EF4-FFF2-40B4-BE49-F238E27FC236}">
                <a16:creationId xmlns:a16="http://schemas.microsoft.com/office/drawing/2014/main" id="{F6BA46AD-5694-EFA6-8780-4B7BFF6E3E63}"/>
              </a:ext>
            </a:extLst>
          </p:cNvPr>
          <p:cNvPicPr>
            <a:picLocks noGrp="1" noChangeAspect="1"/>
          </p:cNvPicPr>
          <p:nvPr>
            <p:ph type="pic" sz="quarter" idx="59"/>
          </p:nvPr>
        </p:nvPicPr>
        <p:blipFill rotWithShape="1">
          <a:blip r:embed="rId51">
            <a:extLst>
              <a:ext uri="{28A0092B-C50C-407E-A947-70E740481C1C}">
                <a14:useLocalDpi xmlns:a14="http://schemas.microsoft.com/office/drawing/2010/main" val="0"/>
              </a:ext>
            </a:extLst>
          </a:blip>
          <a:srcRect l="-10132" r="-10132"/>
          <a:stretch/>
        </p:blipFill>
        <p:spPr>
          <a:solidFill>
            <a:schemeClr val="bg2">
              <a:alpha val="0"/>
            </a:schemeClr>
          </a:solidFill>
        </p:spPr>
      </p:pic>
      <p:pic>
        <p:nvPicPr>
          <p:cNvPr id="169" name="Espaço Reservado para Imagem 168" descr="Ícone&#10;&#10;Descrição gerada automaticamente">
            <a:extLst>
              <a:ext uri="{FF2B5EF4-FFF2-40B4-BE49-F238E27FC236}">
                <a16:creationId xmlns:a16="http://schemas.microsoft.com/office/drawing/2014/main" id="{686C40A4-2124-0527-6404-81185943E9B4}"/>
              </a:ext>
            </a:extLst>
          </p:cNvPr>
          <p:cNvPicPr>
            <a:picLocks noGrp="1" noChangeAspect="1"/>
          </p:cNvPicPr>
          <p:nvPr>
            <p:ph type="pic" sz="quarter" idx="60"/>
          </p:nvPr>
        </p:nvPicPr>
        <p:blipFill rotWithShape="1">
          <a:blip r:embed="rId52">
            <a:extLst>
              <a:ext uri="{28A0092B-C50C-407E-A947-70E740481C1C}">
                <a14:useLocalDpi xmlns:a14="http://schemas.microsoft.com/office/drawing/2010/main" val="0"/>
              </a:ext>
            </a:extLst>
          </a:blip>
          <a:srcRect l="-2674" r="-2674"/>
          <a:stretch/>
        </p:blipFill>
        <p:spPr>
          <a:solidFill>
            <a:schemeClr val="bg2">
              <a:alpha val="0"/>
            </a:schemeClr>
          </a:solidFill>
        </p:spPr>
      </p:pic>
      <p:pic>
        <p:nvPicPr>
          <p:cNvPr id="171" name="Espaço Reservado para Imagem 170" descr="Ícone&#10;&#10;Descrição gerada automaticamente">
            <a:extLst>
              <a:ext uri="{FF2B5EF4-FFF2-40B4-BE49-F238E27FC236}">
                <a16:creationId xmlns:a16="http://schemas.microsoft.com/office/drawing/2014/main" id="{4FD0078E-5FA5-1ED5-70B0-E8FFD77F3C78}"/>
              </a:ext>
            </a:extLst>
          </p:cNvPr>
          <p:cNvPicPr>
            <a:picLocks noGrp="1" noChangeAspect="1"/>
          </p:cNvPicPr>
          <p:nvPr>
            <p:ph type="pic" sz="quarter" idx="61"/>
          </p:nvPr>
        </p:nvPicPr>
        <p:blipFill rotWithShape="1">
          <a:blip r:embed="rId53">
            <a:extLst>
              <a:ext uri="{28A0092B-C50C-407E-A947-70E740481C1C}">
                <a14:useLocalDpi xmlns:a14="http://schemas.microsoft.com/office/drawing/2010/main" val="0"/>
              </a:ext>
            </a:extLst>
          </a:blip>
          <a:srcRect t="-4297" b="-4297"/>
          <a:stretch/>
        </p:blipFill>
        <p:spPr>
          <a:solidFill>
            <a:schemeClr val="bg2">
              <a:alpha val="0"/>
            </a:schemeClr>
          </a:solidFill>
        </p:spPr>
      </p:pic>
      <p:pic>
        <p:nvPicPr>
          <p:cNvPr id="173" name="Espaço Reservado para Imagem 172" descr="Ícone&#10;&#10;Descrição gerada automaticamente">
            <a:extLst>
              <a:ext uri="{FF2B5EF4-FFF2-40B4-BE49-F238E27FC236}">
                <a16:creationId xmlns:a16="http://schemas.microsoft.com/office/drawing/2014/main" id="{07B6C234-CC5A-63AC-6E91-3D832751D79D}"/>
              </a:ext>
            </a:extLst>
          </p:cNvPr>
          <p:cNvPicPr>
            <a:picLocks noGrp="1" noChangeAspect="1"/>
          </p:cNvPicPr>
          <p:nvPr>
            <p:ph type="pic" sz="quarter" idx="62"/>
          </p:nvPr>
        </p:nvPicPr>
        <p:blipFill rotWithShape="1">
          <a:blip r:embed="rId54">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75" name="Espaço Reservado para Imagem 174" descr="Ícone&#10;&#10;Descrição gerada automaticamente">
            <a:extLst>
              <a:ext uri="{FF2B5EF4-FFF2-40B4-BE49-F238E27FC236}">
                <a16:creationId xmlns:a16="http://schemas.microsoft.com/office/drawing/2014/main" id="{F05AFAB5-64A2-A666-EA6C-672AA5CC062C}"/>
              </a:ext>
            </a:extLst>
          </p:cNvPr>
          <p:cNvPicPr>
            <a:picLocks noGrp="1" noChangeAspect="1"/>
          </p:cNvPicPr>
          <p:nvPr>
            <p:ph type="pic" sz="quarter" idx="63"/>
          </p:nvPr>
        </p:nvPicPr>
        <p:blipFill rotWithShape="1">
          <a:blip r:embed="rId55">
            <a:extLst>
              <a:ext uri="{28A0092B-C50C-407E-A947-70E740481C1C}">
                <a14:useLocalDpi xmlns:a14="http://schemas.microsoft.com/office/drawing/2010/main" val="0"/>
              </a:ext>
            </a:extLst>
          </a:blip>
          <a:srcRect l="-33232" r="-33232"/>
          <a:stretch/>
        </p:blipFill>
        <p:spPr>
          <a:solidFill>
            <a:schemeClr val="bg2">
              <a:alpha val="0"/>
            </a:schemeClr>
          </a:solidFill>
        </p:spPr>
      </p:pic>
      <p:pic>
        <p:nvPicPr>
          <p:cNvPr id="177" name="Espaço Reservado para Imagem 176" descr="Ícone&#10;&#10;Descrição gerada automaticamente">
            <a:extLst>
              <a:ext uri="{FF2B5EF4-FFF2-40B4-BE49-F238E27FC236}">
                <a16:creationId xmlns:a16="http://schemas.microsoft.com/office/drawing/2014/main" id="{47BC6417-3146-854F-EBE2-6D3D3AC69FEC}"/>
              </a:ext>
            </a:extLst>
          </p:cNvPr>
          <p:cNvPicPr>
            <a:picLocks noGrp="1" noChangeAspect="1"/>
          </p:cNvPicPr>
          <p:nvPr>
            <p:ph type="pic" sz="quarter" idx="64"/>
          </p:nvPr>
        </p:nvPicPr>
        <p:blipFill rotWithShape="1">
          <a:blip r:embed="rId56">
            <a:extLst>
              <a:ext uri="{28A0092B-C50C-407E-A947-70E740481C1C}">
                <a14:useLocalDpi xmlns:a14="http://schemas.microsoft.com/office/drawing/2010/main" val="0"/>
              </a:ext>
            </a:extLst>
          </a:blip>
          <a:srcRect l="-77" r="-77"/>
          <a:stretch/>
        </p:blipFill>
        <p:spPr>
          <a:solidFill>
            <a:schemeClr val="bg2">
              <a:alpha val="0"/>
            </a:schemeClr>
          </a:solidFill>
        </p:spPr>
      </p:pic>
      <p:pic>
        <p:nvPicPr>
          <p:cNvPr id="179" name="Espaço Reservado para Imagem 178" descr="Logotipo, Ícone&#10;&#10;Descrição gerada automaticamente">
            <a:extLst>
              <a:ext uri="{FF2B5EF4-FFF2-40B4-BE49-F238E27FC236}">
                <a16:creationId xmlns:a16="http://schemas.microsoft.com/office/drawing/2014/main" id="{F18EFF56-F129-7948-A0CF-2ECC33BD4467}"/>
              </a:ext>
            </a:extLst>
          </p:cNvPr>
          <p:cNvPicPr>
            <a:picLocks noGrp="1" noChangeAspect="1"/>
          </p:cNvPicPr>
          <p:nvPr>
            <p:ph type="pic" sz="quarter" idx="65"/>
          </p:nvPr>
        </p:nvPicPr>
        <p:blipFill rotWithShape="1">
          <a:blip r:embed="rId57">
            <a:extLst>
              <a:ext uri="{28A0092B-C50C-407E-A947-70E740481C1C}">
                <a14:useLocalDpi xmlns:a14="http://schemas.microsoft.com/office/drawing/2010/main" val="0"/>
              </a:ext>
            </a:extLst>
          </a:blip>
          <a:srcRect l="-5561" r="-5561"/>
          <a:stretch/>
        </p:blipFill>
        <p:spPr>
          <a:solidFill>
            <a:schemeClr val="bg2">
              <a:alpha val="0"/>
            </a:schemeClr>
          </a:solidFill>
        </p:spPr>
      </p:pic>
      <p:pic>
        <p:nvPicPr>
          <p:cNvPr id="181" name="Espaço Reservado para Imagem 180" descr="Uma imagem contendo Ícone&#10;&#10;Descrição gerada automaticamente">
            <a:extLst>
              <a:ext uri="{FF2B5EF4-FFF2-40B4-BE49-F238E27FC236}">
                <a16:creationId xmlns:a16="http://schemas.microsoft.com/office/drawing/2014/main" id="{0E86085F-AB7D-44F1-A8C1-8C6A6299134E}"/>
              </a:ext>
            </a:extLst>
          </p:cNvPr>
          <p:cNvPicPr>
            <a:picLocks noGrp="1" noChangeAspect="1"/>
          </p:cNvPicPr>
          <p:nvPr>
            <p:ph type="pic" sz="quarter" idx="66"/>
          </p:nvPr>
        </p:nvPicPr>
        <p:blipFill rotWithShape="1">
          <a:blip r:embed="rId58">
            <a:extLst>
              <a:ext uri="{28A0092B-C50C-407E-A947-70E740481C1C}">
                <a14:useLocalDpi xmlns:a14="http://schemas.microsoft.com/office/drawing/2010/main" val="0"/>
              </a:ext>
            </a:extLst>
          </a:blip>
          <a:srcRect t="-2845" b="-2845"/>
          <a:stretch/>
        </p:blipFill>
        <p:spPr>
          <a:solidFill>
            <a:schemeClr val="bg2">
              <a:alpha val="0"/>
            </a:schemeClr>
          </a:solidFill>
        </p:spPr>
      </p:pic>
      <p:pic>
        <p:nvPicPr>
          <p:cNvPr id="183" name="Espaço Reservado para Imagem 182" descr="Logotipo&#10;&#10;Descrição gerada automaticamente">
            <a:extLst>
              <a:ext uri="{FF2B5EF4-FFF2-40B4-BE49-F238E27FC236}">
                <a16:creationId xmlns:a16="http://schemas.microsoft.com/office/drawing/2014/main" id="{BEC1E97F-7791-C615-FB9E-3F696452DBFB}"/>
              </a:ext>
            </a:extLst>
          </p:cNvPr>
          <p:cNvPicPr>
            <a:picLocks noGrp="1" noChangeAspect="1"/>
          </p:cNvPicPr>
          <p:nvPr>
            <p:ph type="pic" sz="quarter" idx="67"/>
          </p:nvPr>
        </p:nvPicPr>
        <p:blipFill rotWithShape="1">
          <a:blip r:embed="rId59">
            <a:extLst>
              <a:ext uri="{28A0092B-C50C-407E-A947-70E740481C1C}">
                <a14:useLocalDpi xmlns:a14="http://schemas.microsoft.com/office/drawing/2010/main" val="0"/>
              </a:ext>
            </a:extLst>
          </a:blip>
          <a:srcRect l="-1117" r="-1117"/>
          <a:stretch/>
        </p:blipFill>
        <p:spPr>
          <a:solidFill>
            <a:schemeClr val="bg2">
              <a:alpha val="0"/>
            </a:schemeClr>
          </a:solidFill>
        </p:spPr>
      </p:pic>
      <p:pic>
        <p:nvPicPr>
          <p:cNvPr id="185" name="Espaço Reservado para Imagem 184" descr="Placa vermelha com letras brancas em fundo preto&#10;&#10;Descrição gerada automaticamente com confiança média">
            <a:extLst>
              <a:ext uri="{FF2B5EF4-FFF2-40B4-BE49-F238E27FC236}">
                <a16:creationId xmlns:a16="http://schemas.microsoft.com/office/drawing/2014/main" id="{7852870F-877B-024A-AFDB-C92853B131B9}"/>
              </a:ext>
            </a:extLst>
          </p:cNvPr>
          <p:cNvPicPr>
            <a:picLocks noGrp="1" noChangeAspect="1"/>
          </p:cNvPicPr>
          <p:nvPr>
            <p:ph type="pic" sz="quarter" idx="68"/>
          </p:nvPr>
        </p:nvPicPr>
        <p:blipFill rotWithShape="1">
          <a:blip r:embed="rId60">
            <a:extLst>
              <a:ext uri="{28A0092B-C50C-407E-A947-70E740481C1C}">
                <a14:useLocalDpi xmlns:a14="http://schemas.microsoft.com/office/drawing/2010/main" val="0"/>
              </a:ext>
            </a:extLst>
          </a:blip>
          <a:srcRect l="-16670" r="-16670"/>
          <a:stretch/>
        </p:blipFill>
        <p:spPr>
          <a:solidFill>
            <a:schemeClr val="bg2">
              <a:alpha val="0"/>
            </a:schemeClr>
          </a:solidFill>
        </p:spPr>
      </p:pic>
      <p:pic>
        <p:nvPicPr>
          <p:cNvPr id="187" name="Espaço Reservado para Imagem 186" descr="Logotipo&#10;&#10;Descrição gerada automaticamente">
            <a:extLst>
              <a:ext uri="{FF2B5EF4-FFF2-40B4-BE49-F238E27FC236}">
                <a16:creationId xmlns:a16="http://schemas.microsoft.com/office/drawing/2014/main" id="{DC172753-F504-E5AA-EC08-CF30DD06363E}"/>
              </a:ext>
            </a:extLst>
          </p:cNvPr>
          <p:cNvPicPr>
            <a:picLocks noGrp="1" noChangeAspect="1"/>
          </p:cNvPicPr>
          <p:nvPr>
            <p:ph type="pic" sz="quarter" idx="69"/>
          </p:nvPr>
        </p:nvPicPr>
        <p:blipFill rotWithShape="1">
          <a:blip r:embed="rId61">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89" name="Espaço Reservado para Imagem 188" descr="Desenho de uma placa&#10;&#10;Descrição gerada automaticamente">
            <a:extLst>
              <a:ext uri="{FF2B5EF4-FFF2-40B4-BE49-F238E27FC236}">
                <a16:creationId xmlns:a16="http://schemas.microsoft.com/office/drawing/2014/main" id="{233E101E-EDDF-26F0-3695-2CF33CFFCDC6}"/>
              </a:ext>
            </a:extLst>
          </p:cNvPr>
          <p:cNvPicPr>
            <a:picLocks noGrp="1" noChangeAspect="1"/>
          </p:cNvPicPr>
          <p:nvPr>
            <p:ph type="pic" sz="quarter" idx="70"/>
          </p:nvPr>
        </p:nvPicPr>
        <p:blipFill rotWithShape="1">
          <a:blip r:embed="rId62">
            <a:extLst>
              <a:ext uri="{28A0092B-C50C-407E-A947-70E740481C1C}">
                <a14:useLocalDpi xmlns:a14="http://schemas.microsoft.com/office/drawing/2010/main" val="0"/>
              </a:ext>
            </a:extLst>
          </a:blip>
          <a:srcRect l="-26928" r="-26928"/>
          <a:stretch/>
        </p:blipFill>
        <p:spPr>
          <a:solidFill>
            <a:schemeClr val="bg2">
              <a:alpha val="0"/>
            </a:schemeClr>
          </a:solidFill>
        </p:spPr>
      </p:pic>
      <p:pic>
        <p:nvPicPr>
          <p:cNvPr id="191" name="Espaço Reservado para Imagem 190" descr="Placa vermelha com letras brancas em fundo preto&#10;&#10;Descrição gerada automaticamente com confiança média">
            <a:extLst>
              <a:ext uri="{FF2B5EF4-FFF2-40B4-BE49-F238E27FC236}">
                <a16:creationId xmlns:a16="http://schemas.microsoft.com/office/drawing/2014/main" id="{F3E63C95-D965-7E83-7E6D-D050728AF82E}"/>
              </a:ext>
            </a:extLst>
          </p:cNvPr>
          <p:cNvPicPr>
            <a:picLocks noGrp="1" noChangeAspect="1"/>
          </p:cNvPicPr>
          <p:nvPr>
            <p:ph type="pic" sz="quarter" idx="71"/>
          </p:nvPr>
        </p:nvPicPr>
        <p:blipFill rotWithShape="1">
          <a:blip r:embed="rId63">
            <a:extLst>
              <a:ext uri="{28A0092B-C50C-407E-A947-70E740481C1C}">
                <a14:useLocalDpi xmlns:a14="http://schemas.microsoft.com/office/drawing/2010/main" val="0"/>
              </a:ext>
            </a:extLst>
          </a:blip>
          <a:srcRect l="-79" r="-79"/>
          <a:stretch/>
        </p:blipFill>
        <p:spPr>
          <a:solidFill>
            <a:schemeClr val="bg2">
              <a:alpha val="0"/>
            </a:schemeClr>
          </a:solidFill>
        </p:spPr>
      </p:pic>
      <p:pic>
        <p:nvPicPr>
          <p:cNvPr id="193" name="Espaço Reservado para Imagem 192" descr="Ícone&#10;&#10;Descrição gerada automaticamente">
            <a:extLst>
              <a:ext uri="{FF2B5EF4-FFF2-40B4-BE49-F238E27FC236}">
                <a16:creationId xmlns:a16="http://schemas.microsoft.com/office/drawing/2014/main" id="{1EE7453C-EAB3-8E03-8776-AF63F0108354}"/>
              </a:ext>
            </a:extLst>
          </p:cNvPr>
          <p:cNvPicPr>
            <a:picLocks noGrp="1" noChangeAspect="1"/>
          </p:cNvPicPr>
          <p:nvPr>
            <p:ph type="pic" sz="quarter" idx="72"/>
          </p:nvPr>
        </p:nvPicPr>
        <p:blipFill rotWithShape="1">
          <a:blip r:embed="rId64">
            <a:extLst>
              <a:ext uri="{28A0092B-C50C-407E-A947-70E740481C1C}">
                <a14:useLocalDpi xmlns:a14="http://schemas.microsoft.com/office/drawing/2010/main" val="0"/>
              </a:ext>
            </a:extLst>
          </a:blip>
          <a:srcRect l="-24" r="-24"/>
          <a:stretch/>
        </p:blipFill>
        <p:spPr>
          <a:solidFill>
            <a:schemeClr val="bg2">
              <a:alpha val="0"/>
            </a:schemeClr>
          </a:solidFill>
        </p:spPr>
      </p:pic>
      <p:pic>
        <p:nvPicPr>
          <p:cNvPr id="195" name="Espaço Reservado para Imagem 194" descr="Padrão do plano de fundo&#10;&#10;Descrição gerada automaticamente">
            <a:extLst>
              <a:ext uri="{FF2B5EF4-FFF2-40B4-BE49-F238E27FC236}">
                <a16:creationId xmlns:a16="http://schemas.microsoft.com/office/drawing/2014/main" id="{B8E5E6E1-0FAA-8DAC-82AF-D9F299ADE974}"/>
              </a:ext>
            </a:extLst>
          </p:cNvPr>
          <p:cNvPicPr>
            <a:picLocks noGrp="1" noChangeAspect="1"/>
          </p:cNvPicPr>
          <p:nvPr>
            <p:ph type="pic" sz="quarter" idx="73"/>
          </p:nvPr>
        </p:nvPicPr>
        <p:blipFill rotWithShape="1">
          <a:blip r:embed="rId65">
            <a:extLst>
              <a:ext uri="{28A0092B-C50C-407E-A947-70E740481C1C}">
                <a14:useLocalDpi xmlns:a14="http://schemas.microsoft.com/office/drawing/2010/main" val="0"/>
              </a:ext>
            </a:extLst>
          </a:blip>
          <a:srcRect l="-84203" r="-84203"/>
          <a:stretch/>
        </p:blipFill>
        <p:spPr>
          <a:solidFill>
            <a:schemeClr val="bg2">
              <a:alpha val="0"/>
            </a:schemeClr>
          </a:solidFill>
        </p:spPr>
      </p:pic>
      <p:pic>
        <p:nvPicPr>
          <p:cNvPr id="197" name="Espaço Reservado para Imagem 196" descr="Ícone&#10;&#10;Descrição gerada automaticamente">
            <a:extLst>
              <a:ext uri="{FF2B5EF4-FFF2-40B4-BE49-F238E27FC236}">
                <a16:creationId xmlns:a16="http://schemas.microsoft.com/office/drawing/2014/main" id="{EBD3F9E1-4289-15CC-C03A-0BA1CB907249}"/>
              </a:ext>
            </a:extLst>
          </p:cNvPr>
          <p:cNvPicPr>
            <a:picLocks noGrp="1" noChangeAspect="1"/>
          </p:cNvPicPr>
          <p:nvPr>
            <p:ph type="pic" sz="quarter" idx="74"/>
          </p:nvPr>
        </p:nvPicPr>
        <p:blipFill rotWithShape="1">
          <a:blip r:embed="rId66">
            <a:extLst>
              <a:ext uri="{28A0092B-C50C-407E-A947-70E740481C1C}">
                <a14:useLocalDpi xmlns:a14="http://schemas.microsoft.com/office/drawing/2010/main" val="0"/>
              </a:ext>
            </a:extLst>
          </a:blip>
          <a:srcRect t="-1466" b="-1466"/>
          <a:stretch/>
        </p:blipFill>
        <p:spPr>
          <a:solidFill>
            <a:schemeClr val="bg2">
              <a:alpha val="0"/>
            </a:schemeClr>
          </a:solidFill>
        </p:spPr>
      </p:pic>
      <p:pic>
        <p:nvPicPr>
          <p:cNvPr id="199" name="Espaço Reservado para Imagem 198" descr="Ícone&#10;&#10;Descrição gerada automaticamente">
            <a:extLst>
              <a:ext uri="{FF2B5EF4-FFF2-40B4-BE49-F238E27FC236}">
                <a16:creationId xmlns:a16="http://schemas.microsoft.com/office/drawing/2014/main" id="{70C9EDF6-D36A-09BB-25D8-5FB620AE76F1}"/>
              </a:ext>
            </a:extLst>
          </p:cNvPr>
          <p:cNvPicPr>
            <a:picLocks noGrp="1" noChangeAspect="1"/>
          </p:cNvPicPr>
          <p:nvPr>
            <p:ph type="pic" sz="quarter" idx="75"/>
          </p:nvPr>
        </p:nvPicPr>
        <p:blipFill rotWithShape="1">
          <a:blip r:embed="rId67">
            <a:extLst>
              <a:ext uri="{28A0092B-C50C-407E-A947-70E740481C1C}">
                <a14:useLocalDpi xmlns:a14="http://schemas.microsoft.com/office/drawing/2010/main" val="0"/>
              </a:ext>
            </a:extLst>
          </a:blip>
          <a:srcRect l="-77" r="-77"/>
          <a:stretch/>
        </p:blipFill>
        <p:spPr>
          <a:solidFill>
            <a:schemeClr val="bg2">
              <a:alpha val="0"/>
            </a:schemeClr>
          </a:solidFill>
        </p:spPr>
      </p:pic>
    </p:spTree>
    <p:extLst>
      <p:ext uri="{BB962C8B-B14F-4D97-AF65-F5344CB8AC3E}">
        <p14:creationId xmlns:p14="http://schemas.microsoft.com/office/powerpoint/2010/main" val="424387643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Espaço Reservado para Imagem 68" descr="Ícone&#10;&#10;Descrição gerada automaticamente">
            <a:extLst>
              <a:ext uri="{FF2B5EF4-FFF2-40B4-BE49-F238E27FC236}">
                <a16:creationId xmlns:a16="http://schemas.microsoft.com/office/drawing/2014/main" id="{D1D9CE16-1417-A1D5-9D17-D5F0AC5F809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4" r="-24"/>
          <a:stretch/>
        </p:blipFill>
        <p:spPr>
          <a:xfrm>
            <a:off x="382270" y="978722"/>
            <a:ext cx="905751" cy="905323"/>
          </a:xfrm>
          <a:solidFill>
            <a:schemeClr val="bg2">
              <a:alpha val="0"/>
            </a:schemeClr>
          </a:solidFill>
        </p:spPr>
      </p:pic>
      <p:pic>
        <p:nvPicPr>
          <p:cNvPr id="71" name="Espaço Reservado para Imagem 70" descr="Logotipo, Ícone&#10;&#10;Descrição gerada automaticamente">
            <a:extLst>
              <a:ext uri="{FF2B5EF4-FFF2-40B4-BE49-F238E27FC236}">
                <a16:creationId xmlns:a16="http://schemas.microsoft.com/office/drawing/2014/main" id="{9C095546-BF2A-35C5-92F6-F1BACD629CD9}"/>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7" b="-27"/>
          <a:stretch/>
        </p:blipFill>
        <p:spPr>
          <a:xfrm>
            <a:off x="1437621" y="978722"/>
            <a:ext cx="905751" cy="905323"/>
          </a:xfrm>
          <a:solidFill>
            <a:schemeClr val="bg2">
              <a:alpha val="0"/>
            </a:schemeClr>
          </a:solidFill>
        </p:spPr>
      </p:pic>
      <p:pic>
        <p:nvPicPr>
          <p:cNvPr id="73" name="Espaço Reservado para Imagem 72" descr="Placa vermelha com letras brancas em fundo preto&#10;&#10;Descrição gerada automaticamente com confiança média">
            <a:extLst>
              <a:ext uri="{FF2B5EF4-FFF2-40B4-BE49-F238E27FC236}">
                <a16:creationId xmlns:a16="http://schemas.microsoft.com/office/drawing/2014/main" id="{A9D42E30-C888-2C5A-A4F8-242F166E048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12530" r="-12530"/>
          <a:stretch/>
        </p:blipFill>
        <p:spPr>
          <a:xfrm>
            <a:off x="2492972" y="978722"/>
            <a:ext cx="905751" cy="905323"/>
          </a:xfrm>
          <a:solidFill>
            <a:schemeClr val="bg2">
              <a:alpha val="0"/>
            </a:schemeClr>
          </a:solidFill>
        </p:spPr>
      </p:pic>
      <p:pic>
        <p:nvPicPr>
          <p:cNvPr id="75" name="Espaço Reservado para Imagem 74" descr="Uma imagem contendo Ícone&#10;&#10;Descrição gerada automaticamente">
            <a:extLst>
              <a:ext uri="{FF2B5EF4-FFF2-40B4-BE49-F238E27FC236}">
                <a16:creationId xmlns:a16="http://schemas.microsoft.com/office/drawing/2014/main" id="{C0934C62-1423-CFDE-E60D-1E2157596D80}"/>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t="-30" b="-30"/>
          <a:stretch/>
        </p:blipFill>
        <p:spPr>
          <a:xfrm>
            <a:off x="3548323" y="978722"/>
            <a:ext cx="905751" cy="905323"/>
          </a:xfrm>
          <a:solidFill>
            <a:schemeClr val="bg2">
              <a:alpha val="0"/>
            </a:schemeClr>
          </a:solidFill>
        </p:spPr>
      </p:pic>
      <p:pic>
        <p:nvPicPr>
          <p:cNvPr id="77" name="Espaço Reservado para Imagem 76" descr="Uma imagem contendo Ícone&#10;&#10;Descrição gerada automaticamente">
            <a:extLst>
              <a:ext uri="{FF2B5EF4-FFF2-40B4-BE49-F238E27FC236}">
                <a16:creationId xmlns:a16="http://schemas.microsoft.com/office/drawing/2014/main" id="{C633B7A3-3147-EA95-D76F-0A68BCDE02CC}"/>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2728" r="-2728"/>
          <a:stretch/>
        </p:blipFill>
        <p:spPr>
          <a:xfrm>
            <a:off x="4603674" y="978722"/>
            <a:ext cx="905751" cy="905323"/>
          </a:xfrm>
          <a:solidFill>
            <a:schemeClr val="bg2">
              <a:alpha val="0"/>
            </a:schemeClr>
          </a:solidFill>
        </p:spPr>
      </p:pic>
      <p:pic>
        <p:nvPicPr>
          <p:cNvPr id="79" name="Espaço Reservado para Imagem 78" descr="Desenho de uma placa&#10;&#10;Descrição gerada automaticamente com confiança média">
            <a:extLst>
              <a:ext uri="{FF2B5EF4-FFF2-40B4-BE49-F238E27FC236}">
                <a16:creationId xmlns:a16="http://schemas.microsoft.com/office/drawing/2014/main" id="{9714BD25-A5ED-B19E-2AA9-96F56CBAAA39}"/>
              </a:ext>
            </a:extLst>
          </p:cNvPr>
          <p:cNvPicPr>
            <a:picLocks noGrp="1" noChangeAspect="1"/>
          </p:cNvPicPr>
          <p:nvPr>
            <p:ph type="pic" sz="quarter" idx="15"/>
          </p:nvPr>
        </p:nvPicPr>
        <p:blipFill rotWithShape="1">
          <a:blip r:embed="rId7">
            <a:extLst>
              <a:ext uri="{28A0092B-C50C-407E-A947-70E740481C1C}">
                <a14:useLocalDpi xmlns:a14="http://schemas.microsoft.com/office/drawing/2010/main" val="0"/>
              </a:ext>
            </a:extLst>
          </a:blip>
          <a:srcRect t="-1551" b="-1551"/>
          <a:stretch/>
        </p:blipFill>
        <p:spPr>
          <a:xfrm>
            <a:off x="5659025" y="978722"/>
            <a:ext cx="905751" cy="905323"/>
          </a:xfrm>
          <a:solidFill>
            <a:schemeClr val="bg2">
              <a:alpha val="0"/>
            </a:schemeClr>
          </a:solidFill>
        </p:spPr>
      </p:pic>
      <p:pic>
        <p:nvPicPr>
          <p:cNvPr id="81" name="Espaço Reservado para Imagem 80" descr="Placa azul com letras brancas em fundo preto&#10;&#10;Descrição gerada automaticamente">
            <a:extLst>
              <a:ext uri="{FF2B5EF4-FFF2-40B4-BE49-F238E27FC236}">
                <a16:creationId xmlns:a16="http://schemas.microsoft.com/office/drawing/2014/main" id="{24240ACE-9511-F6D9-9541-3DC61B0ED5C6}"/>
              </a:ext>
            </a:extLst>
          </p:cNvPr>
          <p:cNvPicPr>
            <a:picLocks noGrp="1" noChangeAspect="1"/>
          </p:cNvPicPr>
          <p:nvPr>
            <p:ph type="pic" sz="quarter" idx="16"/>
          </p:nvPr>
        </p:nvPicPr>
        <p:blipFill rotWithShape="1">
          <a:blip r:embed="rId8">
            <a:extLst>
              <a:ext uri="{28A0092B-C50C-407E-A947-70E740481C1C}">
                <a14:useLocalDpi xmlns:a14="http://schemas.microsoft.com/office/drawing/2010/main" val="0"/>
              </a:ext>
            </a:extLst>
          </a:blip>
          <a:srcRect l="-24" r="-24"/>
          <a:stretch/>
        </p:blipFill>
        <p:spPr>
          <a:xfrm>
            <a:off x="6714376" y="978722"/>
            <a:ext cx="905751" cy="905323"/>
          </a:xfrm>
          <a:solidFill>
            <a:schemeClr val="bg2">
              <a:alpha val="0"/>
            </a:schemeClr>
          </a:solidFill>
        </p:spPr>
      </p:pic>
      <p:pic>
        <p:nvPicPr>
          <p:cNvPr id="83" name="Espaço Reservado para Imagem 82" descr="Logotipo, Ícone&#10;&#10;Descrição gerada automaticamente">
            <a:extLst>
              <a:ext uri="{FF2B5EF4-FFF2-40B4-BE49-F238E27FC236}">
                <a16:creationId xmlns:a16="http://schemas.microsoft.com/office/drawing/2014/main" id="{DE75370A-B97E-EF49-A827-CB9C2C1AFAC0}"/>
              </a:ext>
            </a:extLst>
          </p:cNvPr>
          <p:cNvPicPr>
            <a:picLocks noGrp="1" noChangeAspect="1"/>
          </p:cNvPicPr>
          <p:nvPr>
            <p:ph type="pic" sz="quarter" idx="17"/>
          </p:nvPr>
        </p:nvPicPr>
        <p:blipFill rotWithShape="1">
          <a:blip r:embed="rId9">
            <a:extLst>
              <a:ext uri="{28A0092B-C50C-407E-A947-70E740481C1C}">
                <a14:useLocalDpi xmlns:a14="http://schemas.microsoft.com/office/drawing/2010/main" val="0"/>
              </a:ext>
            </a:extLst>
          </a:blip>
          <a:srcRect l="-77" r="-77"/>
          <a:stretch/>
        </p:blipFill>
        <p:spPr>
          <a:xfrm>
            <a:off x="7769727" y="978722"/>
            <a:ext cx="905751" cy="905323"/>
          </a:xfrm>
          <a:solidFill>
            <a:schemeClr val="bg2">
              <a:alpha val="0"/>
            </a:schemeClr>
          </a:solidFill>
        </p:spPr>
      </p:pic>
      <p:pic>
        <p:nvPicPr>
          <p:cNvPr id="85" name="Espaço Reservado para Imagem 84" descr="Placa vermelha com letras brancas em fundo preto&#10;&#10;Descrição gerada automaticamente com confiança média">
            <a:extLst>
              <a:ext uri="{FF2B5EF4-FFF2-40B4-BE49-F238E27FC236}">
                <a16:creationId xmlns:a16="http://schemas.microsoft.com/office/drawing/2014/main" id="{7F911C83-3D1F-9003-3BC9-F839B6BE069C}"/>
              </a:ext>
            </a:extLst>
          </p:cNvPr>
          <p:cNvPicPr>
            <a:picLocks noGrp="1" noChangeAspect="1"/>
          </p:cNvPicPr>
          <p:nvPr>
            <p:ph type="pic" sz="quarter" idx="18"/>
          </p:nvPr>
        </p:nvPicPr>
        <p:blipFill rotWithShape="1">
          <a:blip r:embed="rId10">
            <a:extLst>
              <a:ext uri="{28A0092B-C50C-407E-A947-70E740481C1C}">
                <a14:useLocalDpi xmlns:a14="http://schemas.microsoft.com/office/drawing/2010/main" val="0"/>
              </a:ext>
            </a:extLst>
          </a:blip>
          <a:srcRect l="-24" r="-24"/>
          <a:stretch/>
        </p:blipFill>
        <p:spPr>
          <a:xfrm>
            <a:off x="8825078" y="978722"/>
            <a:ext cx="905751" cy="905323"/>
          </a:xfrm>
          <a:solidFill>
            <a:schemeClr val="bg2">
              <a:alpha val="0"/>
            </a:schemeClr>
          </a:solidFill>
        </p:spPr>
      </p:pic>
      <p:pic>
        <p:nvPicPr>
          <p:cNvPr id="87" name="Espaço Reservado para Imagem 86" descr="Logotipo, Ícone&#10;&#10;Descrição gerada automaticamente">
            <a:extLst>
              <a:ext uri="{FF2B5EF4-FFF2-40B4-BE49-F238E27FC236}">
                <a16:creationId xmlns:a16="http://schemas.microsoft.com/office/drawing/2014/main" id="{01AF0D16-CBD8-02E3-0BC6-BC4038A831E5}"/>
              </a:ext>
            </a:extLst>
          </p:cNvPr>
          <p:cNvPicPr>
            <a:picLocks noGrp="1" noChangeAspect="1"/>
          </p:cNvPicPr>
          <p:nvPr>
            <p:ph type="pic" sz="quarter" idx="19"/>
          </p:nvPr>
        </p:nvPicPr>
        <p:blipFill rotWithShape="1">
          <a:blip r:embed="rId11">
            <a:extLst>
              <a:ext uri="{28A0092B-C50C-407E-A947-70E740481C1C}">
                <a14:useLocalDpi xmlns:a14="http://schemas.microsoft.com/office/drawing/2010/main" val="0"/>
              </a:ext>
            </a:extLst>
          </a:blip>
          <a:srcRect t="-30" b="-30"/>
          <a:stretch/>
        </p:blipFill>
        <p:spPr>
          <a:xfrm>
            <a:off x="9880429" y="978722"/>
            <a:ext cx="905751" cy="905323"/>
          </a:xfrm>
          <a:solidFill>
            <a:schemeClr val="bg2">
              <a:alpha val="0"/>
            </a:schemeClr>
          </a:solidFill>
        </p:spPr>
      </p:pic>
      <p:pic>
        <p:nvPicPr>
          <p:cNvPr id="89" name="Espaço Reservado para Imagem 88" descr="Ícone&#10;&#10;Descrição gerada automaticamente">
            <a:extLst>
              <a:ext uri="{FF2B5EF4-FFF2-40B4-BE49-F238E27FC236}">
                <a16:creationId xmlns:a16="http://schemas.microsoft.com/office/drawing/2014/main" id="{7A7BE565-393F-1E3C-1F9A-AAB4F957D7F9}"/>
              </a:ext>
            </a:extLst>
          </p:cNvPr>
          <p:cNvPicPr>
            <a:picLocks noGrp="1" noChangeAspect="1"/>
          </p:cNvPicPr>
          <p:nvPr>
            <p:ph type="pic" sz="quarter" idx="20"/>
          </p:nvPr>
        </p:nvPicPr>
        <p:blipFill rotWithShape="1">
          <a:blip r:embed="rId12">
            <a:extLst>
              <a:ext uri="{28A0092B-C50C-407E-A947-70E740481C1C}">
                <a14:useLocalDpi xmlns:a14="http://schemas.microsoft.com/office/drawing/2010/main" val="0"/>
              </a:ext>
            </a:extLst>
          </a:blip>
          <a:srcRect l="-55230" r="-55230"/>
          <a:stretch/>
        </p:blipFill>
        <p:spPr>
          <a:xfrm>
            <a:off x="10935777" y="978722"/>
            <a:ext cx="905751" cy="905323"/>
          </a:xfrm>
          <a:solidFill>
            <a:schemeClr val="bg2">
              <a:alpha val="0"/>
            </a:schemeClr>
          </a:solidFill>
        </p:spPr>
      </p:pic>
      <p:pic>
        <p:nvPicPr>
          <p:cNvPr id="91" name="Espaço Reservado para Imagem 90" descr="Placa branca com letras pretas em fundo branco&#10;&#10;Descrição gerada automaticamente com confiança baixa">
            <a:extLst>
              <a:ext uri="{FF2B5EF4-FFF2-40B4-BE49-F238E27FC236}">
                <a16:creationId xmlns:a16="http://schemas.microsoft.com/office/drawing/2014/main" id="{DD3B1AE4-43AF-896C-2CE1-DED55C347186}"/>
              </a:ext>
            </a:extLst>
          </p:cNvPr>
          <p:cNvPicPr>
            <a:picLocks noGrp="1" noChangeAspect="1"/>
          </p:cNvPicPr>
          <p:nvPr>
            <p:ph type="pic" sz="quarter" idx="21"/>
          </p:nvPr>
        </p:nvPicPr>
        <p:blipFill rotWithShape="1">
          <a:blip r:embed="rId13">
            <a:extLst>
              <a:ext uri="{28A0092B-C50C-407E-A947-70E740481C1C}">
                <a14:useLocalDpi xmlns:a14="http://schemas.microsoft.com/office/drawing/2010/main" val="0"/>
              </a:ext>
            </a:extLst>
          </a:blip>
          <a:srcRect l="-24" r="-24"/>
          <a:stretch/>
        </p:blipFill>
        <p:spPr>
          <a:xfrm>
            <a:off x="382270" y="2004882"/>
            <a:ext cx="905751" cy="905323"/>
          </a:xfrm>
          <a:solidFill>
            <a:schemeClr val="bg2">
              <a:alpha val="0"/>
            </a:schemeClr>
          </a:solidFill>
        </p:spPr>
      </p:pic>
      <p:pic>
        <p:nvPicPr>
          <p:cNvPr id="93" name="Espaço Reservado para Imagem 92" descr="Desenho de uma placa&#10;&#10;Descrição gerada automaticamente com confiança média">
            <a:extLst>
              <a:ext uri="{FF2B5EF4-FFF2-40B4-BE49-F238E27FC236}">
                <a16:creationId xmlns:a16="http://schemas.microsoft.com/office/drawing/2014/main" id="{F4523E05-A53E-D4AF-5FDC-8ADA93553816}"/>
              </a:ext>
            </a:extLst>
          </p:cNvPr>
          <p:cNvPicPr>
            <a:picLocks noGrp="1" noChangeAspect="1"/>
          </p:cNvPicPr>
          <p:nvPr>
            <p:ph type="pic" sz="quarter" idx="22"/>
          </p:nvPr>
        </p:nvPicPr>
        <p:blipFill rotWithShape="1">
          <a:blip r:embed="rId14">
            <a:extLst>
              <a:ext uri="{28A0092B-C50C-407E-A947-70E740481C1C}">
                <a14:useLocalDpi xmlns:a14="http://schemas.microsoft.com/office/drawing/2010/main" val="0"/>
              </a:ext>
            </a:extLst>
          </a:blip>
          <a:srcRect t="-83" b="-83"/>
          <a:stretch/>
        </p:blipFill>
        <p:spPr>
          <a:xfrm>
            <a:off x="1437621" y="2004882"/>
            <a:ext cx="905751" cy="905323"/>
          </a:xfrm>
          <a:solidFill>
            <a:schemeClr val="bg2">
              <a:alpha val="0"/>
            </a:schemeClr>
          </a:solidFill>
        </p:spPr>
      </p:pic>
      <p:pic>
        <p:nvPicPr>
          <p:cNvPr id="95" name="Espaço Reservado para Imagem 94" descr="Ícone&#10;&#10;Descrição gerada automaticamente">
            <a:extLst>
              <a:ext uri="{FF2B5EF4-FFF2-40B4-BE49-F238E27FC236}">
                <a16:creationId xmlns:a16="http://schemas.microsoft.com/office/drawing/2014/main" id="{94C0ED50-E95E-6C26-FCCA-38F5AA6C3C55}"/>
              </a:ext>
            </a:extLst>
          </p:cNvPr>
          <p:cNvPicPr>
            <a:picLocks noGrp="1" noChangeAspect="1"/>
          </p:cNvPicPr>
          <p:nvPr>
            <p:ph type="pic" sz="quarter" idx="23"/>
          </p:nvPr>
        </p:nvPicPr>
        <p:blipFill rotWithShape="1">
          <a:blip r:embed="rId15">
            <a:extLst>
              <a:ext uri="{28A0092B-C50C-407E-A947-70E740481C1C}">
                <a14:useLocalDpi xmlns:a14="http://schemas.microsoft.com/office/drawing/2010/main" val="0"/>
              </a:ext>
            </a:extLst>
          </a:blip>
          <a:srcRect t="-3022" b="-3022"/>
          <a:stretch/>
        </p:blipFill>
        <p:spPr>
          <a:xfrm>
            <a:off x="2492972" y="2004882"/>
            <a:ext cx="905751" cy="905323"/>
          </a:xfrm>
          <a:solidFill>
            <a:schemeClr val="bg2">
              <a:alpha val="0"/>
            </a:schemeClr>
          </a:solidFill>
        </p:spPr>
      </p:pic>
      <p:pic>
        <p:nvPicPr>
          <p:cNvPr id="97" name="Espaço Reservado para Imagem 96" descr="Ícone&#10;&#10;Descrição gerada automaticamente">
            <a:extLst>
              <a:ext uri="{FF2B5EF4-FFF2-40B4-BE49-F238E27FC236}">
                <a16:creationId xmlns:a16="http://schemas.microsoft.com/office/drawing/2014/main" id="{4BA2BDDC-5189-36FA-8FAF-1D96759A8951}"/>
              </a:ext>
            </a:extLst>
          </p:cNvPr>
          <p:cNvPicPr>
            <a:picLocks noGrp="1" noChangeAspect="1"/>
          </p:cNvPicPr>
          <p:nvPr>
            <p:ph type="pic" sz="quarter" idx="24"/>
          </p:nvPr>
        </p:nvPicPr>
        <p:blipFill rotWithShape="1">
          <a:blip r:embed="rId16">
            <a:extLst>
              <a:ext uri="{28A0092B-C50C-407E-A947-70E740481C1C}">
                <a14:useLocalDpi xmlns:a14="http://schemas.microsoft.com/office/drawing/2010/main" val="0"/>
              </a:ext>
            </a:extLst>
          </a:blip>
          <a:srcRect l="-5709" r="-5709"/>
          <a:stretch/>
        </p:blipFill>
        <p:spPr>
          <a:xfrm>
            <a:off x="3548323" y="2004882"/>
            <a:ext cx="905751" cy="905323"/>
          </a:xfrm>
          <a:solidFill>
            <a:schemeClr val="bg2">
              <a:alpha val="0"/>
            </a:schemeClr>
          </a:solidFill>
        </p:spPr>
      </p:pic>
      <p:pic>
        <p:nvPicPr>
          <p:cNvPr id="99" name="Espaço Reservado para Imagem 98" descr="Placa vermelha com letras brancas em fundo preto&#10;&#10;Descrição gerada automaticamente com confiança média">
            <a:extLst>
              <a:ext uri="{FF2B5EF4-FFF2-40B4-BE49-F238E27FC236}">
                <a16:creationId xmlns:a16="http://schemas.microsoft.com/office/drawing/2014/main" id="{9DFD5223-1D1D-098C-FC4F-63FB5747F8C9}"/>
              </a:ext>
            </a:extLst>
          </p:cNvPr>
          <p:cNvPicPr>
            <a:picLocks noGrp="1" noChangeAspect="1"/>
          </p:cNvPicPr>
          <p:nvPr>
            <p:ph type="pic" sz="quarter" idx="25"/>
          </p:nvPr>
        </p:nvPicPr>
        <p:blipFill rotWithShape="1">
          <a:blip r:embed="rId17">
            <a:extLst>
              <a:ext uri="{28A0092B-C50C-407E-A947-70E740481C1C}">
                <a14:useLocalDpi xmlns:a14="http://schemas.microsoft.com/office/drawing/2010/main" val="0"/>
              </a:ext>
            </a:extLst>
          </a:blip>
          <a:srcRect l="-24" r="-24"/>
          <a:stretch/>
        </p:blipFill>
        <p:spPr>
          <a:xfrm>
            <a:off x="4603674" y="2004882"/>
            <a:ext cx="905751" cy="905323"/>
          </a:xfrm>
          <a:solidFill>
            <a:schemeClr val="bg2">
              <a:alpha val="0"/>
            </a:schemeClr>
          </a:solidFill>
        </p:spPr>
      </p:pic>
      <p:pic>
        <p:nvPicPr>
          <p:cNvPr id="101" name="Espaço Reservado para Imagem 100" descr="Ícone&#10;&#10;Descrição gerada automaticamente">
            <a:extLst>
              <a:ext uri="{FF2B5EF4-FFF2-40B4-BE49-F238E27FC236}">
                <a16:creationId xmlns:a16="http://schemas.microsoft.com/office/drawing/2014/main" id="{6BBBD661-E80F-3981-8B39-F7D7DA48E73C}"/>
              </a:ext>
            </a:extLst>
          </p:cNvPr>
          <p:cNvPicPr>
            <a:picLocks noGrp="1" noChangeAspect="1"/>
          </p:cNvPicPr>
          <p:nvPr>
            <p:ph type="pic" sz="quarter" idx="26"/>
          </p:nvPr>
        </p:nvPicPr>
        <p:blipFill rotWithShape="1">
          <a:blip r:embed="rId18">
            <a:extLst>
              <a:ext uri="{28A0092B-C50C-407E-A947-70E740481C1C}">
                <a14:useLocalDpi xmlns:a14="http://schemas.microsoft.com/office/drawing/2010/main" val="0"/>
              </a:ext>
            </a:extLst>
          </a:blip>
          <a:srcRect t="-137" b="-137"/>
          <a:stretch/>
        </p:blipFill>
        <p:spPr>
          <a:xfrm>
            <a:off x="5659025" y="2004882"/>
            <a:ext cx="905751" cy="905323"/>
          </a:xfrm>
          <a:solidFill>
            <a:schemeClr val="bg2">
              <a:alpha val="0"/>
            </a:schemeClr>
          </a:solidFill>
        </p:spPr>
      </p:pic>
      <p:pic>
        <p:nvPicPr>
          <p:cNvPr id="103" name="Espaço Reservado para Imagem 102" descr="Ícone&#10;&#10;Descrição gerada automaticamente">
            <a:extLst>
              <a:ext uri="{FF2B5EF4-FFF2-40B4-BE49-F238E27FC236}">
                <a16:creationId xmlns:a16="http://schemas.microsoft.com/office/drawing/2014/main" id="{5F9D4CE7-A761-FBAD-6150-D3A4D07C74BA}"/>
              </a:ext>
            </a:extLst>
          </p:cNvPr>
          <p:cNvPicPr>
            <a:picLocks noGrp="1" noChangeAspect="1"/>
          </p:cNvPicPr>
          <p:nvPr>
            <p:ph type="pic" sz="quarter" idx="27"/>
          </p:nvPr>
        </p:nvPicPr>
        <p:blipFill rotWithShape="1">
          <a:blip r:embed="rId19">
            <a:extLst>
              <a:ext uri="{28A0092B-C50C-407E-A947-70E740481C1C}">
                <a14:useLocalDpi xmlns:a14="http://schemas.microsoft.com/office/drawing/2010/main" val="0"/>
              </a:ext>
            </a:extLst>
          </a:blip>
          <a:srcRect l="-24" r="-24"/>
          <a:stretch/>
        </p:blipFill>
        <p:spPr>
          <a:xfrm>
            <a:off x="6714376" y="2004882"/>
            <a:ext cx="905751" cy="905323"/>
          </a:xfrm>
          <a:solidFill>
            <a:schemeClr val="bg2">
              <a:alpha val="0"/>
            </a:schemeClr>
          </a:solidFill>
        </p:spPr>
      </p:pic>
      <p:pic>
        <p:nvPicPr>
          <p:cNvPr id="105" name="Espaço Reservado para Imagem 104" descr="Logotipo&#10;&#10;Descrição gerada automaticamente">
            <a:extLst>
              <a:ext uri="{FF2B5EF4-FFF2-40B4-BE49-F238E27FC236}">
                <a16:creationId xmlns:a16="http://schemas.microsoft.com/office/drawing/2014/main" id="{25E5193B-B0E5-A412-D0FD-F3C84744A867}"/>
              </a:ext>
            </a:extLst>
          </p:cNvPr>
          <p:cNvPicPr>
            <a:picLocks noGrp="1" noChangeAspect="1"/>
          </p:cNvPicPr>
          <p:nvPr>
            <p:ph type="pic" sz="quarter" idx="28"/>
          </p:nvPr>
        </p:nvPicPr>
        <p:blipFill rotWithShape="1">
          <a:blip r:embed="rId20">
            <a:extLst>
              <a:ext uri="{28A0092B-C50C-407E-A947-70E740481C1C}">
                <a14:useLocalDpi xmlns:a14="http://schemas.microsoft.com/office/drawing/2010/main" val="0"/>
              </a:ext>
            </a:extLst>
          </a:blip>
          <a:srcRect l="-24" r="-24"/>
          <a:stretch/>
        </p:blipFill>
        <p:spPr>
          <a:xfrm>
            <a:off x="7769727" y="2004882"/>
            <a:ext cx="905751" cy="905323"/>
          </a:xfrm>
          <a:solidFill>
            <a:schemeClr val="bg2">
              <a:alpha val="0"/>
            </a:schemeClr>
          </a:solidFill>
        </p:spPr>
      </p:pic>
      <p:pic>
        <p:nvPicPr>
          <p:cNvPr id="107" name="Espaço Reservado para Imagem 106" descr="Ícone&#10;&#10;Descrição gerada automaticamente">
            <a:extLst>
              <a:ext uri="{FF2B5EF4-FFF2-40B4-BE49-F238E27FC236}">
                <a16:creationId xmlns:a16="http://schemas.microsoft.com/office/drawing/2014/main" id="{BC3BA8EE-5BA4-2458-2309-0B15A697BCAD}"/>
              </a:ext>
            </a:extLst>
          </p:cNvPr>
          <p:cNvPicPr>
            <a:picLocks noGrp="1" noChangeAspect="1"/>
          </p:cNvPicPr>
          <p:nvPr>
            <p:ph type="pic" sz="quarter" idx="29"/>
          </p:nvPr>
        </p:nvPicPr>
        <p:blipFill rotWithShape="1">
          <a:blip r:embed="rId21">
            <a:extLst>
              <a:ext uri="{28A0092B-C50C-407E-A947-70E740481C1C}">
                <a14:useLocalDpi xmlns:a14="http://schemas.microsoft.com/office/drawing/2010/main" val="0"/>
              </a:ext>
            </a:extLst>
          </a:blip>
          <a:srcRect l="-24" r="-24"/>
          <a:stretch/>
        </p:blipFill>
        <p:spPr>
          <a:xfrm>
            <a:off x="8825078" y="2004882"/>
            <a:ext cx="905751" cy="905323"/>
          </a:xfrm>
          <a:solidFill>
            <a:schemeClr val="bg2">
              <a:alpha val="0"/>
            </a:schemeClr>
          </a:solidFill>
        </p:spPr>
      </p:pic>
      <p:pic>
        <p:nvPicPr>
          <p:cNvPr id="109" name="Espaço Reservado para Imagem 108" descr="Ícone&#10;&#10;Descrição gerada automaticamente">
            <a:extLst>
              <a:ext uri="{FF2B5EF4-FFF2-40B4-BE49-F238E27FC236}">
                <a16:creationId xmlns:a16="http://schemas.microsoft.com/office/drawing/2014/main" id="{8D600C85-0C12-E0AA-A880-5294662A5805}"/>
              </a:ext>
            </a:extLst>
          </p:cNvPr>
          <p:cNvPicPr>
            <a:picLocks noGrp="1" noChangeAspect="1"/>
          </p:cNvPicPr>
          <p:nvPr>
            <p:ph type="pic" sz="quarter" idx="30"/>
          </p:nvPr>
        </p:nvPicPr>
        <p:blipFill rotWithShape="1">
          <a:blip r:embed="rId22">
            <a:extLst>
              <a:ext uri="{28A0092B-C50C-407E-A947-70E740481C1C}">
                <a14:useLocalDpi xmlns:a14="http://schemas.microsoft.com/office/drawing/2010/main" val="0"/>
              </a:ext>
            </a:extLst>
          </a:blip>
          <a:srcRect t="-84" b="-84"/>
          <a:stretch/>
        </p:blipFill>
        <p:spPr>
          <a:xfrm>
            <a:off x="9880429" y="2004882"/>
            <a:ext cx="905751" cy="905323"/>
          </a:xfrm>
          <a:solidFill>
            <a:schemeClr val="bg2">
              <a:alpha val="0"/>
            </a:schemeClr>
          </a:solidFill>
        </p:spPr>
      </p:pic>
      <p:pic>
        <p:nvPicPr>
          <p:cNvPr id="111" name="Espaço Reservado para Imagem 110" descr="Ícone&#10;&#10;Descrição gerada automaticamente">
            <a:extLst>
              <a:ext uri="{FF2B5EF4-FFF2-40B4-BE49-F238E27FC236}">
                <a16:creationId xmlns:a16="http://schemas.microsoft.com/office/drawing/2014/main" id="{5FDD13F2-F88A-CEAA-DF0F-AFBB3D071D58}"/>
              </a:ext>
            </a:extLst>
          </p:cNvPr>
          <p:cNvPicPr>
            <a:picLocks noGrp="1" noChangeAspect="1"/>
          </p:cNvPicPr>
          <p:nvPr>
            <p:ph type="pic" sz="quarter" idx="31"/>
          </p:nvPr>
        </p:nvPicPr>
        <p:blipFill rotWithShape="1">
          <a:blip r:embed="rId23">
            <a:extLst>
              <a:ext uri="{28A0092B-C50C-407E-A947-70E740481C1C}">
                <a14:useLocalDpi xmlns:a14="http://schemas.microsoft.com/office/drawing/2010/main" val="0"/>
              </a:ext>
            </a:extLst>
          </a:blip>
          <a:srcRect l="-8970" r="-8970"/>
          <a:stretch/>
        </p:blipFill>
        <p:spPr>
          <a:xfrm>
            <a:off x="10935777" y="2004882"/>
            <a:ext cx="905751" cy="905323"/>
          </a:xfrm>
          <a:solidFill>
            <a:schemeClr val="bg2">
              <a:alpha val="0"/>
            </a:schemeClr>
          </a:solidFill>
        </p:spPr>
      </p:pic>
      <p:pic>
        <p:nvPicPr>
          <p:cNvPr id="113" name="Espaço Reservado para Imagem 112" descr="Placa vermelha com letras brancas em fundo preto&#10;&#10;Descrição gerada automaticamente com confiança média">
            <a:extLst>
              <a:ext uri="{FF2B5EF4-FFF2-40B4-BE49-F238E27FC236}">
                <a16:creationId xmlns:a16="http://schemas.microsoft.com/office/drawing/2014/main" id="{19B2A259-88C3-B265-682C-0E3C12F60D6C}"/>
              </a:ext>
            </a:extLst>
          </p:cNvPr>
          <p:cNvPicPr>
            <a:picLocks noGrp="1" noChangeAspect="1"/>
          </p:cNvPicPr>
          <p:nvPr>
            <p:ph type="pic" sz="quarter" idx="32"/>
          </p:nvPr>
        </p:nvPicPr>
        <p:blipFill rotWithShape="1">
          <a:blip r:embed="rId24">
            <a:extLst>
              <a:ext uri="{28A0092B-C50C-407E-A947-70E740481C1C}">
                <a14:useLocalDpi xmlns:a14="http://schemas.microsoft.com/office/drawing/2010/main" val="0"/>
              </a:ext>
            </a:extLst>
          </a:blip>
          <a:srcRect l="-12462" r="-12462"/>
          <a:stretch/>
        </p:blipFill>
        <p:spPr>
          <a:xfrm>
            <a:off x="382270" y="3031042"/>
            <a:ext cx="905751" cy="905323"/>
          </a:xfrm>
          <a:solidFill>
            <a:schemeClr val="bg2">
              <a:alpha val="0"/>
            </a:schemeClr>
          </a:solidFill>
        </p:spPr>
      </p:pic>
      <p:pic>
        <p:nvPicPr>
          <p:cNvPr id="115" name="Espaço Reservado para Imagem 114" descr="Logotipo&#10;&#10;Descrição gerada automaticamente">
            <a:extLst>
              <a:ext uri="{FF2B5EF4-FFF2-40B4-BE49-F238E27FC236}">
                <a16:creationId xmlns:a16="http://schemas.microsoft.com/office/drawing/2014/main" id="{72A25370-94E2-6F03-0D73-BFBDE9555671}"/>
              </a:ext>
            </a:extLst>
          </p:cNvPr>
          <p:cNvPicPr>
            <a:picLocks noGrp="1" noChangeAspect="1"/>
          </p:cNvPicPr>
          <p:nvPr>
            <p:ph type="pic" sz="quarter" idx="33"/>
          </p:nvPr>
        </p:nvPicPr>
        <p:blipFill rotWithShape="1">
          <a:blip r:embed="rId25">
            <a:extLst>
              <a:ext uri="{28A0092B-C50C-407E-A947-70E740481C1C}">
                <a14:useLocalDpi xmlns:a14="http://schemas.microsoft.com/office/drawing/2010/main" val="0"/>
              </a:ext>
            </a:extLst>
          </a:blip>
          <a:srcRect l="-5556" r="-5556"/>
          <a:stretch/>
        </p:blipFill>
        <p:spPr>
          <a:xfrm>
            <a:off x="1437621" y="3031042"/>
            <a:ext cx="905751" cy="905323"/>
          </a:xfrm>
          <a:solidFill>
            <a:schemeClr val="bg2">
              <a:alpha val="0"/>
            </a:schemeClr>
          </a:solidFill>
        </p:spPr>
      </p:pic>
      <p:pic>
        <p:nvPicPr>
          <p:cNvPr id="117" name="Espaço Reservado para Imagem 116" descr="Ícone&#10;&#10;Descrição gerada automaticamente">
            <a:extLst>
              <a:ext uri="{FF2B5EF4-FFF2-40B4-BE49-F238E27FC236}">
                <a16:creationId xmlns:a16="http://schemas.microsoft.com/office/drawing/2014/main" id="{4DC92279-6E11-6D23-3F04-42309D3223EC}"/>
              </a:ext>
            </a:extLst>
          </p:cNvPr>
          <p:cNvPicPr>
            <a:picLocks noGrp="1" noChangeAspect="1"/>
          </p:cNvPicPr>
          <p:nvPr>
            <p:ph type="pic" sz="quarter" idx="34"/>
          </p:nvPr>
        </p:nvPicPr>
        <p:blipFill rotWithShape="1">
          <a:blip r:embed="rId26">
            <a:extLst>
              <a:ext uri="{28A0092B-C50C-407E-A947-70E740481C1C}">
                <a14:useLocalDpi xmlns:a14="http://schemas.microsoft.com/office/drawing/2010/main" val="0"/>
              </a:ext>
            </a:extLst>
          </a:blip>
          <a:srcRect l="-24" r="-24"/>
          <a:stretch/>
        </p:blipFill>
        <p:spPr>
          <a:xfrm>
            <a:off x="2492972" y="3031042"/>
            <a:ext cx="905751" cy="905323"/>
          </a:xfrm>
          <a:solidFill>
            <a:schemeClr val="bg2">
              <a:alpha val="0"/>
            </a:schemeClr>
          </a:solidFill>
        </p:spPr>
      </p:pic>
      <p:pic>
        <p:nvPicPr>
          <p:cNvPr id="119" name="Espaço Reservado para Imagem 118" descr="Ícone&#10;&#10;Descrição gerada automaticamente">
            <a:extLst>
              <a:ext uri="{FF2B5EF4-FFF2-40B4-BE49-F238E27FC236}">
                <a16:creationId xmlns:a16="http://schemas.microsoft.com/office/drawing/2014/main" id="{EFE1F15B-3A55-2666-6630-D7A548DDDD9A}"/>
              </a:ext>
            </a:extLst>
          </p:cNvPr>
          <p:cNvPicPr>
            <a:picLocks noGrp="1" noChangeAspect="1"/>
          </p:cNvPicPr>
          <p:nvPr>
            <p:ph type="pic" sz="quarter" idx="35"/>
          </p:nvPr>
        </p:nvPicPr>
        <p:blipFill rotWithShape="1">
          <a:blip r:embed="rId27">
            <a:extLst>
              <a:ext uri="{28A0092B-C50C-407E-A947-70E740481C1C}">
                <a14:useLocalDpi xmlns:a14="http://schemas.microsoft.com/office/drawing/2010/main" val="0"/>
              </a:ext>
            </a:extLst>
          </a:blip>
          <a:srcRect l="-2831" r="-2831"/>
          <a:stretch/>
        </p:blipFill>
        <p:spPr>
          <a:xfrm>
            <a:off x="3548323" y="3031042"/>
            <a:ext cx="905751" cy="905323"/>
          </a:xfrm>
          <a:solidFill>
            <a:schemeClr val="bg2">
              <a:alpha val="0"/>
            </a:schemeClr>
          </a:solidFill>
        </p:spPr>
      </p:pic>
      <p:pic>
        <p:nvPicPr>
          <p:cNvPr id="121" name="Espaço Reservado para Imagem 120" descr="Desenho de uma placa&#10;&#10;Descrição gerada automaticamente com confiança média">
            <a:extLst>
              <a:ext uri="{FF2B5EF4-FFF2-40B4-BE49-F238E27FC236}">
                <a16:creationId xmlns:a16="http://schemas.microsoft.com/office/drawing/2014/main" id="{4851307D-2F95-F5D0-3EA7-D47AAF13A45B}"/>
              </a:ext>
            </a:extLst>
          </p:cNvPr>
          <p:cNvPicPr>
            <a:picLocks noGrp="1" noChangeAspect="1"/>
          </p:cNvPicPr>
          <p:nvPr>
            <p:ph type="pic" sz="quarter" idx="36"/>
          </p:nvPr>
        </p:nvPicPr>
        <p:blipFill rotWithShape="1">
          <a:blip r:embed="rId28">
            <a:extLst>
              <a:ext uri="{28A0092B-C50C-407E-A947-70E740481C1C}">
                <a14:useLocalDpi xmlns:a14="http://schemas.microsoft.com/office/drawing/2010/main" val="0"/>
              </a:ext>
            </a:extLst>
          </a:blip>
          <a:srcRect l="-2900" r="-2900"/>
          <a:stretch/>
        </p:blipFill>
        <p:spPr>
          <a:xfrm>
            <a:off x="4603674" y="3031042"/>
            <a:ext cx="905751" cy="905323"/>
          </a:xfrm>
          <a:solidFill>
            <a:schemeClr val="bg2">
              <a:alpha val="0"/>
            </a:schemeClr>
          </a:solidFill>
        </p:spPr>
      </p:pic>
      <p:pic>
        <p:nvPicPr>
          <p:cNvPr id="123" name="Espaço Reservado para Imagem 122" descr="Placa com fundo preto&#10;&#10;Descrição gerada automaticamente com confiança média">
            <a:extLst>
              <a:ext uri="{FF2B5EF4-FFF2-40B4-BE49-F238E27FC236}">
                <a16:creationId xmlns:a16="http://schemas.microsoft.com/office/drawing/2014/main" id="{A151A8DA-DF71-75FB-90D4-293A867A1256}"/>
              </a:ext>
            </a:extLst>
          </p:cNvPr>
          <p:cNvPicPr>
            <a:picLocks noGrp="1" noChangeAspect="1"/>
          </p:cNvPicPr>
          <p:nvPr>
            <p:ph type="pic" sz="quarter" idx="37"/>
          </p:nvPr>
        </p:nvPicPr>
        <p:blipFill rotWithShape="1">
          <a:blip r:embed="rId29">
            <a:extLst>
              <a:ext uri="{28A0092B-C50C-407E-A947-70E740481C1C}">
                <a14:useLocalDpi xmlns:a14="http://schemas.microsoft.com/office/drawing/2010/main" val="0"/>
              </a:ext>
            </a:extLst>
          </a:blip>
          <a:srcRect l="-24" r="-24"/>
          <a:stretch/>
        </p:blipFill>
        <p:spPr>
          <a:xfrm>
            <a:off x="5659025" y="3031042"/>
            <a:ext cx="905751" cy="905323"/>
          </a:xfrm>
          <a:solidFill>
            <a:schemeClr val="bg2">
              <a:alpha val="0"/>
            </a:schemeClr>
          </a:solidFill>
        </p:spPr>
      </p:pic>
      <p:pic>
        <p:nvPicPr>
          <p:cNvPr id="125" name="Espaço Reservado para Imagem 124" descr="Placa azul com letras brancas em fundo preto&#10;&#10;Descrição gerada automaticamente">
            <a:extLst>
              <a:ext uri="{FF2B5EF4-FFF2-40B4-BE49-F238E27FC236}">
                <a16:creationId xmlns:a16="http://schemas.microsoft.com/office/drawing/2014/main" id="{9C300B20-50EB-A3D6-47EB-C250988C42F3}"/>
              </a:ext>
            </a:extLst>
          </p:cNvPr>
          <p:cNvPicPr>
            <a:picLocks noGrp="1" noChangeAspect="1"/>
          </p:cNvPicPr>
          <p:nvPr>
            <p:ph type="pic" sz="quarter" idx="38"/>
          </p:nvPr>
        </p:nvPicPr>
        <p:blipFill rotWithShape="1">
          <a:blip r:embed="rId30">
            <a:extLst>
              <a:ext uri="{28A0092B-C50C-407E-A947-70E740481C1C}">
                <a14:useLocalDpi xmlns:a14="http://schemas.microsoft.com/office/drawing/2010/main" val="0"/>
              </a:ext>
            </a:extLst>
          </a:blip>
          <a:srcRect t="-30" b="-30"/>
          <a:stretch/>
        </p:blipFill>
        <p:spPr>
          <a:xfrm>
            <a:off x="6714376" y="3031042"/>
            <a:ext cx="905751" cy="905323"/>
          </a:xfrm>
          <a:solidFill>
            <a:schemeClr val="bg2">
              <a:alpha val="0"/>
            </a:schemeClr>
          </a:solidFill>
        </p:spPr>
      </p:pic>
      <p:pic>
        <p:nvPicPr>
          <p:cNvPr id="127" name="Espaço Reservado para Imagem 126" descr="Forma, Seta&#10;&#10;Descrição gerada automaticamente">
            <a:extLst>
              <a:ext uri="{FF2B5EF4-FFF2-40B4-BE49-F238E27FC236}">
                <a16:creationId xmlns:a16="http://schemas.microsoft.com/office/drawing/2014/main" id="{0C78D0B2-264A-0BA1-613C-8D98EC4BE5C9}"/>
              </a:ext>
            </a:extLst>
          </p:cNvPr>
          <p:cNvPicPr>
            <a:picLocks noGrp="1" noChangeAspect="1"/>
          </p:cNvPicPr>
          <p:nvPr>
            <p:ph type="pic" sz="quarter" idx="39"/>
          </p:nvPr>
        </p:nvPicPr>
        <p:blipFill rotWithShape="1">
          <a:blip r:embed="rId31">
            <a:extLst>
              <a:ext uri="{28A0092B-C50C-407E-A947-70E740481C1C}">
                <a14:useLocalDpi xmlns:a14="http://schemas.microsoft.com/office/drawing/2010/main" val="0"/>
              </a:ext>
            </a:extLst>
          </a:blip>
          <a:srcRect t="-30" b="-30"/>
          <a:stretch/>
        </p:blipFill>
        <p:spPr>
          <a:xfrm>
            <a:off x="7769727" y="3031042"/>
            <a:ext cx="905751" cy="905323"/>
          </a:xfrm>
          <a:solidFill>
            <a:schemeClr val="bg2">
              <a:alpha val="0"/>
            </a:schemeClr>
          </a:solidFill>
        </p:spPr>
      </p:pic>
      <p:pic>
        <p:nvPicPr>
          <p:cNvPr id="129" name="Espaço Reservado para Imagem 128" descr="Forma, Seta&#10;&#10;Descrição gerada automaticamente">
            <a:extLst>
              <a:ext uri="{FF2B5EF4-FFF2-40B4-BE49-F238E27FC236}">
                <a16:creationId xmlns:a16="http://schemas.microsoft.com/office/drawing/2014/main" id="{5326AB8F-3F70-4400-5D85-10D5D5484CE9}"/>
              </a:ext>
            </a:extLst>
          </p:cNvPr>
          <p:cNvPicPr>
            <a:picLocks noGrp="1" noChangeAspect="1"/>
          </p:cNvPicPr>
          <p:nvPr>
            <p:ph type="pic" sz="quarter" idx="40"/>
          </p:nvPr>
        </p:nvPicPr>
        <p:blipFill rotWithShape="1">
          <a:blip r:embed="rId32">
            <a:extLst>
              <a:ext uri="{28A0092B-C50C-407E-A947-70E740481C1C}">
                <a14:useLocalDpi xmlns:a14="http://schemas.microsoft.com/office/drawing/2010/main" val="0"/>
              </a:ext>
            </a:extLst>
          </a:blip>
          <a:srcRect t="-30" b="-30"/>
          <a:stretch/>
        </p:blipFill>
        <p:spPr>
          <a:xfrm>
            <a:off x="8825078" y="3031042"/>
            <a:ext cx="905751" cy="905323"/>
          </a:xfrm>
          <a:solidFill>
            <a:schemeClr val="bg2">
              <a:alpha val="0"/>
            </a:schemeClr>
          </a:solidFill>
        </p:spPr>
      </p:pic>
      <p:pic>
        <p:nvPicPr>
          <p:cNvPr id="131" name="Espaço Reservado para Imagem 130" descr="Logotipo, Ícone&#10;&#10;Descrição gerada automaticamente">
            <a:extLst>
              <a:ext uri="{FF2B5EF4-FFF2-40B4-BE49-F238E27FC236}">
                <a16:creationId xmlns:a16="http://schemas.microsoft.com/office/drawing/2014/main" id="{8AD897C2-8457-B963-3121-E6D8583E5BF7}"/>
              </a:ext>
            </a:extLst>
          </p:cNvPr>
          <p:cNvPicPr>
            <a:picLocks noGrp="1" noChangeAspect="1"/>
          </p:cNvPicPr>
          <p:nvPr>
            <p:ph type="pic" sz="quarter" idx="41"/>
          </p:nvPr>
        </p:nvPicPr>
        <p:blipFill rotWithShape="1">
          <a:blip r:embed="rId33">
            <a:extLst>
              <a:ext uri="{28A0092B-C50C-407E-A947-70E740481C1C}">
                <a14:useLocalDpi xmlns:a14="http://schemas.microsoft.com/office/drawing/2010/main" val="0"/>
              </a:ext>
            </a:extLst>
          </a:blip>
          <a:srcRect l="-16793" r="-16793"/>
          <a:stretch/>
        </p:blipFill>
        <p:spPr>
          <a:xfrm>
            <a:off x="9880429" y="3031042"/>
            <a:ext cx="905751" cy="905323"/>
          </a:xfrm>
          <a:solidFill>
            <a:schemeClr val="bg2">
              <a:alpha val="0"/>
            </a:schemeClr>
          </a:solidFill>
        </p:spPr>
      </p:pic>
      <p:pic>
        <p:nvPicPr>
          <p:cNvPr id="133" name="Espaço Reservado para Imagem 132" descr="Ícone&#10;&#10;Descrição gerada automaticamente">
            <a:extLst>
              <a:ext uri="{FF2B5EF4-FFF2-40B4-BE49-F238E27FC236}">
                <a16:creationId xmlns:a16="http://schemas.microsoft.com/office/drawing/2014/main" id="{F41AC42D-EDA4-7731-AA56-C845801A3DF4}"/>
              </a:ext>
            </a:extLst>
          </p:cNvPr>
          <p:cNvPicPr>
            <a:picLocks noGrp="1" noChangeAspect="1"/>
          </p:cNvPicPr>
          <p:nvPr>
            <p:ph type="pic" sz="quarter" idx="42"/>
          </p:nvPr>
        </p:nvPicPr>
        <p:blipFill rotWithShape="1">
          <a:blip r:embed="rId34">
            <a:extLst>
              <a:ext uri="{28A0092B-C50C-407E-A947-70E740481C1C}">
                <a14:useLocalDpi xmlns:a14="http://schemas.microsoft.com/office/drawing/2010/main" val="0"/>
              </a:ext>
            </a:extLst>
          </a:blip>
          <a:srcRect l="-3132" r="-3132"/>
          <a:stretch/>
        </p:blipFill>
        <p:spPr>
          <a:xfrm>
            <a:off x="10935777" y="3031042"/>
            <a:ext cx="905751" cy="905323"/>
          </a:xfrm>
          <a:solidFill>
            <a:schemeClr val="bg2">
              <a:alpha val="0"/>
            </a:schemeClr>
          </a:solidFill>
        </p:spPr>
      </p:pic>
      <p:pic>
        <p:nvPicPr>
          <p:cNvPr id="135" name="Espaço Reservado para Imagem 134" descr="Uma imagem contendo Forma&#10;&#10;Descrição gerada automaticamente">
            <a:extLst>
              <a:ext uri="{FF2B5EF4-FFF2-40B4-BE49-F238E27FC236}">
                <a16:creationId xmlns:a16="http://schemas.microsoft.com/office/drawing/2014/main" id="{15A9063C-9DD8-07CB-9BE2-324C3DCEC181}"/>
              </a:ext>
            </a:extLst>
          </p:cNvPr>
          <p:cNvPicPr>
            <a:picLocks noGrp="1" noChangeAspect="1"/>
          </p:cNvPicPr>
          <p:nvPr>
            <p:ph type="pic" sz="quarter" idx="43"/>
          </p:nvPr>
        </p:nvPicPr>
        <p:blipFill rotWithShape="1">
          <a:blip r:embed="rId35">
            <a:extLst>
              <a:ext uri="{28A0092B-C50C-407E-A947-70E740481C1C}">
                <a14:useLocalDpi xmlns:a14="http://schemas.microsoft.com/office/drawing/2010/main" val="0"/>
              </a:ext>
            </a:extLst>
          </a:blip>
          <a:srcRect l="-880" r="-880"/>
          <a:stretch/>
        </p:blipFill>
        <p:spPr>
          <a:xfrm>
            <a:off x="382270" y="4067362"/>
            <a:ext cx="905751" cy="905323"/>
          </a:xfrm>
          <a:solidFill>
            <a:schemeClr val="bg2">
              <a:alpha val="0"/>
            </a:schemeClr>
          </a:solidFill>
        </p:spPr>
      </p:pic>
      <p:pic>
        <p:nvPicPr>
          <p:cNvPr id="137" name="Espaço Reservado para Imagem 136" descr="Ícone&#10;&#10;Descrição gerada automaticamente">
            <a:extLst>
              <a:ext uri="{FF2B5EF4-FFF2-40B4-BE49-F238E27FC236}">
                <a16:creationId xmlns:a16="http://schemas.microsoft.com/office/drawing/2014/main" id="{20EC4838-168E-0426-CB7E-768A54230016}"/>
              </a:ext>
            </a:extLst>
          </p:cNvPr>
          <p:cNvPicPr>
            <a:picLocks noGrp="1" noChangeAspect="1"/>
          </p:cNvPicPr>
          <p:nvPr>
            <p:ph type="pic" sz="quarter" idx="44"/>
          </p:nvPr>
        </p:nvPicPr>
        <p:blipFill rotWithShape="1">
          <a:blip r:embed="rId36">
            <a:extLst>
              <a:ext uri="{28A0092B-C50C-407E-A947-70E740481C1C}">
                <a14:useLocalDpi xmlns:a14="http://schemas.microsoft.com/office/drawing/2010/main" val="0"/>
              </a:ext>
            </a:extLst>
          </a:blip>
          <a:srcRect l="-77" r="-77"/>
          <a:stretch/>
        </p:blipFill>
        <p:spPr>
          <a:xfrm>
            <a:off x="1437621" y="4067362"/>
            <a:ext cx="905751" cy="905323"/>
          </a:xfrm>
          <a:solidFill>
            <a:schemeClr val="bg2">
              <a:alpha val="0"/>
            </a:schemeClr>
          </a:solidFill>
        </p:spPr>
      </p:pic>
      <p:pic>
        <p:nvPicPr>
          <p:cNvPr id="139" name="Espaço Reservado para Imagem 138" descr="Ícone&#10;&#10;Descrição gerada automaticamente">
            <a:extLst>
              <a:ext uri="{FF2B5EF4-FFF2-40B4-BE49-F238E27FC236}">
                <a16:creationId xmlns:a16="http://schemas.microsoft.com/office/drawing/2014/main" id="{3E14BEDB-131B-9325-0627-5115D5C205E5}"/>
              </a:ext>
            </a:extLst>
          </p:cNvPr>
          <p:cNvPicPr>
            <a:picLocks noGrp="1" noChangeAspect="1"/>
          </p:cNvPicPr>
          <p:nvPr>
            <p:ph type="pic" sz="quarter" idx="45"/>
          </p:nvPr>
        </p:nvPicPr>
        <p:blipFill rotWithShape="1">
          <a:blip r:embed="rId37">
            <a:extLst>
              <a:ext uri="{28A0092B-C50C-407E-A947-70E740481C1C}">
                <a14:useLocalDpi xmlns:a14="http://schemas.microsoft.com/office/drawing/2010/main" val="0"/>
              </a:ext>
            </a:extLst>
          </a:blip>
          <a:srcRect l="-24" r="-24"/>
          <a:stretch/>
        </p:blipFill>
        <p:spPr>
          <a:xfrm>
            <a:off x="2492972" y="4067362"/>
            <a:ext cx="905751" cy="905323"/>
          </a:xfrm>
          <a:solidFill>
            <a:schemeClr val="bg2">
              <a:alpha val="0"/>
            </a:schemeClr>
          </a:solidFill>
        </p:spPr>
      </p:pic>
      <p:pic>
        <p:nvPicPr>
          <p:cNvPr id="141" name="Espaço Reservado para Imagem 140" descr="Ícone&#10;&#10;Descrição gerada automaticamente">
            <a:extLst>
              <a:ext uri="{FF2B5EF4-FFF2-40B4-BE49-F238E27FC236}">
                <a16:creationId xmlns:a16="http://schemas.microsoft.com/office/drawing/2014/main" id="{0CAF6CD2-83CC-F04A-24E3-5CCE7DB2E402}"/>
              </a:ext>
            </a:extLst>
          </p:cNvPr>
          <p:cNvPicPr>
            <a:picLocks noGrp="1" noChangeAspect="1"/>
          </p:cNvPicPr>
          <p:nvPr>
            <p:ph type="pic" sz="quarter" idx="46"/>
          </p:nvPr>
        </p:nvPicPr>
        <p:blipFill rotWithShape="1">
          <a:blip r:embed="rId38">
            <a:extLst>
              <a:ext uri="{28A0092B-C50C-407E-A947-70E740481C1C}">
                <a14:useLocalDpi xmlns:a14="http://schemas.microsoft.com/office/drawing/2010/main" val="0"/>
              </a:ext>
            </a:extLst>
          </a:blip>
          <a:srcRect l="-41973" r="-41973"/>
          <a:stretch/>
        </p:blipFill>
        <p:spPr>
          <a:xfrm>
            <a:off x="3548323" y="4067362"/>
            <a:ext cx="905751" cy="905323"/>
          </a:xfrm>
          <a:solidFill>
            <a:schemeClr val="bg2">
              <a:alpha val="0"/>
            </a:schemeClr>
          </a:solidFill>
        </p:spPr>
      </p:pic>
      <p:pic>
        <p:nvPicPr>
          <p:cNvPr id="143" name="Espaço Reservado para Imagem 142" descr="Desenho de uma placa&#10;&#10;Descrição gerada automaticamente com confiança baixa">
            <a:extLst>
              <a:ext uri="{FF2B5EF4-FFF2-40B4-BE49-F238E27FC236}">
                <a16:creationId xmlns:a16="http://schemas.microsoft.com/office/drawing/2014/main" id="{DCAE1A1E-CCE4-9F33-2705-A2F71EDFB088}"/>
              </a:ext>
            </a:extLst>
          </p:cNvPr>
          <p:cNvPicPr>
            <a:picLocks noGrp="1" noChangeAspect="1"/>
          </p:cNvPicPr>
          <p:nvPr>
            <p:ph type="pic" sz="quarter" idx="47"/>
          </p:nvPr>
        </p:nvPicPr>
        <p:blipFill rotWithShape="1">
          <a:blip r:embed="rId39">
            <a:extLst>
              <a:ext uri="{28A0092B-C50C-407E-A947-70E740481C1C}">
                <a14:useLocalDpi xmlns:a14="http://schemas.microsoft.com/office/drawing/2010/main" val="0"/>
              </a:ext>
            </a:extLst>
          </a:blip>
          <a:srcRect t="-137" b="-137"/>
          <a:stretch/>
        </p:blipFill>
        <p:spPr>
          <a:xfrm>
            <a:off x="4603674" y="4067362"/>
            <a:ext cx="905751" cy="905323"/>
          </a:xfrm>
          <a:solidFill>
            <a:schemeClr val="bg2">
              <a:alpha val="0"/>
            </a:schemeClr>
          </a:solidFill>
        </p:spPr>
      </p:pic>
      <p:pic>
        <p:nvPicPr>
          <p:cNvPr id="145" name="Espaço Reservado para Imagem 144" descr="Ícone&#10;&#10;Descrição gerada automaticamente com confiança média">
            <a:extLst>
              <a:ext uri="{FF2B5EF4-FFF2-40B4-BE49-F238E27FC236}">
                <a16:creationId xmlns:a16="http://schemas.microsoft.com/office/drawing/2014/main" id="{380B107C-DF3C-2D54-FAC4-4D943CCF9DDB}"/>
              </a:ext>
            </a:extLst>
          </p:cNvPr>
          <p:cNvPicPr>
            <a:picLocks noGrp="1" noChangeAspect="1"/>
          </p:cNvPicPr>
          <p:nvPr>
            <p:ph type="pic" sz="quarter" idx="48"/>
          </p:nvPr>
        </p:nvPicPr>
        <p:blipFill rotWithShape="1">
          <a:blip r:embed="rId40">
            <a:extLst>
              <a:ext uri="{28A0092B-C50C-407E-A947-70E740481C1C}">
                <a14:useLocalDpi xmlns:a14="http://schemas.microsoft.com/office/drawing/2010/main" val="0"/>
              </a:ext>
            </a:extLst>
          </a:blip>
          <a:srcRect l="-74925" r="-74925"/>
          <a:stretch/>
        </p:blipFill>
        <p:spPr>
          <a:xfrm>
            <a:off x="5659025" y="4067362"/>
            <a:ext cx="905751" cy="905323"/>
          </a:xfrm>
          <a:noFill/>
        </p:spPr>
      </p:pic>
      <p:pic>
        <p:nvPicPr>
          <p:cNvPr id="147" name="Espaço Reservado para Imagem 146" descr="Ícone&#10;&#10;Descrição gerada automaticamente">
            <a:extLst>
              <a:ext uri="{FF2B5EF4-FFF2-40B4-BE49-F238E27FC236}">
                <a16:creationId xmlns:a16="http://schemas.microsoft.com/office/drawing/2014/main" id="{00CB9DEA-BA2C-B59E-271A-77CA1CE67359}"/>
              </a:ext>
            </a:extLst>
          </p:cNvPr>
          <p:cNvPicPr>
            <a:picLocks noGrp="1" noChangeAspect="1"/>
          </p:cNvPicPr>
          <p:nvPr>
            <p:ph type="pic" sz="quarter" idx="49"/>
          </p:nvPr>
        </p:nvPicPr>
        <p:blipFill rotWithShape="1">
          <a:blip r:embed="rId41">
            <a:extLst>
              <a:ext uri="{28A0092B-C50C-407E-A947-70E740481C1C}">
                <a14:useLocalDpi xmlns:a14="http://schemas.microsoft.com/office/drawing/2010/main" val="0"/>
              </a:ext>
            </a:extLst>
          </a:blip>
          <a:srcRect l="-11313" r="-11313"/>
          <a:stretch/>
        </p:blipFill>
        <p:spPr>
          <a:xfrm>
            <a:off x="6714376" y="4067362"/>
            <a:ext cx="905751" cy="905323"/>
          </a:xfrm>
          <a:solidFill>
            <a:schemeClr val="bg2">
              <a:alpha val="0"/>
            </a:schemeClr>
          </a:solidFill>
        </p:spPr>
      </p:pic>
      <p:pic>
        <p:nvPicPr>
          <p:cNvPr id="149" name="Espaço Reservado para Imagem 148" descr="Ícone&#10;&#10;Descrição gerada automaticamente">
            <a:extLst>
              <a:ext uri="{FF2B5EF4-FFF2-40B4-BE49-F238E27FC236}">
                <a16:creationId xmlns:a16="http://schemas.microsoft.com/office/drawing/2014/main" id="{803CD57B-A5A7-FA95-AC19-6FF2F72E1F34}"/>
              </a:ext>
            </a:extLst>
          </p:cNvPr>
          <p:cNvPicPr>
            <a:picLocks noGrp="1" noChangeAspect="1"/>
          </p:cNvPicPr>
          <p:nvPr>
            <p:ph type="pic" sz="quarter" idx="50"/>
          </p:nvPr>
        </p:nvPicPr>
        <p:blipFill rotWithShape="1">
          <a:blip r:embed="rId42">
            <a:extLst>
              <a:ext uri="{28A0092B-C50C-407E-A947-70E740481C1C}">
                <a14:useLocalDpi xmlns:a14="http://schemas.microsoft.com/office/drawing/2010/main" val="0"/>
              </a:ext>
            </a:extLst>
          </a:blip>
          <a:srcRect l="-77" r="-77"/>
          <a:stretch/>
        </p:blipFill>
        <p:spPr>
          <a:xfrm>
            <a:off x="7769727" y="4067362"/>
            <a:ext cx="905751" cy="905323"/>
          </a:xfrm>
          <a:solidFill>
            <a:schemeClr val="bg2">
              <a:alpha val="0"/>
            </a:schemeClr>
          </a:solidFill>
        </p:spPr>
      </p:pic>
      <p:pic>
        <p:nvPicPr>
          <p:cNvPr id="151" name="Espaço Reservado para Imagem 150" descr="Placa vermelha com letras brancas em fundo preto&#10;&#10;Descrição gerada automaticamente com confiança baixa">
            <a:extLst>
              <a:ext uri="{FF2B5EF4-FFF2-40B4-BE49-F238E27FC236}">
                <a16:creationId xmlns:a16="http://schemas.microsoft.com/office/drawing/2014/main" id="{A38DE8C6-36EB-95D7-565F-E6F5D8223D06}"/>
              </a:ext>
            </a:extLst>
          </p:cNvPr>
          <p:cNvPicPr>
            <a:picLocks noGrp="1" noChangeAspect="1"/>
          </p:cNvPicPr>
          <p:nvPr>
            <p:ph type="pic" sz="quarter" idx="51"/>
          </p:nvPr>
        </p:nvPicPr>
        <p:blipFill rotWithShape="1">
          <a:blip r:embed="rId43">
            <a:extLst>
              <a:ext uri="{28A0092B-C50C-407E-A947-70E740481C1C}">
                <a14:useLocalDpi xmlns:a14="http://schemas.microsoft.com/office/drawing/2010/main" val="0"/>
              </a:ext>
            </a:extLst>
          </a:blip>
          <a:srcRect t="-36534" b="-36534"/>
          <a:stretch/>
        </p:blipFill>
        <p:spPr>
          <a:xfrm>
            <a:off x="8825078" y="4067362"/>
            <a:ext cx="905751" cy="905323"/>
          </a:xfrm>
          <a:solidFill>
            <a:schemeClr val="bg2">
              <a:alpha val="0"/>
            </a:schemeClr>
          </a:solidFill>
        </p:spPr>
      </p:pic>
      <p:pic>
        <p:nvPicPr>
          <p:cNvPr id="153" name="Espaço Reservado para Imagem 152" descr="Ícone&#10;&#10;Descrição gerada automaticamente">
            <a:extLst>
              <a:ext uri="{FF2B5EF4-FFF2-40B4-BE49-F238E27FC236}">
                <a16:creationId xmlns:a16="http://schemas.microsoft.com/office/drawing/2014/main" id="{37CEDA88-449C-2195-68F3-BACBFBD02DD6}"/>
              </a:ext>
            </a:extLst>
          </p:cNvPr>
          <p:cNvPicPr>
            <a:picLocks noGrp="1" noChangeAspect="1"/>
          </p:cNvPicPr>
          <p:nvPr>
            <p:ph type="pic" sz="quarter" idx="52"/>
          </p:nvPr>
        </p:nvPicPr>
        <p:blipFill rotWithShape="1">
          <a:blip r:embed="rId44">
            <a:extLst>
              <a:ext uri="{28A0092B-C50C-407E-A947-70E740481C1C}">
                <a14:useLocalDpi xmlns:a14="http://schemas.microsoft.com/office/drawing/2010/main" val="0"/>
              </a:ext>
            </a:extLst>
          </a:blip>
          <a:srcRect t="-2622" b="-2622"/>
          <a:stretch/>
        </p:blipFill>
        <p:spPr>
          <a:xfrm>
            <a:off x="9880429" y="4067362"/>
            <a:ext cx="905751" cy="905323"/>
          </a:xfrm>
          <a:solidFill>
            <a:schemeClr val="bg2">
              <a:alpha val="0"/>
            </a:schemeClr>
          </a:solidFill>
        </p:spPr>
      </p:pic>
      <p:pic>
        <p:nvPicPr>
          <p:cNvPr id="155" name="Espaço Reservado para Imagem 154" descr="Logotipo&#10;&#10;Descrição gerada automaticamente">
            <a:extLst>
              <a:ext uri="{FF2B5EF4-FFF2-40B4-BE49-F238E27FC236}">
                <a16:creationId xmlns:a16="http://schemas.microsoft.com/office/drawing/2014/main" id="{FBC44A5A-FCE1-18C7-5E49-C62F500027D1}"/>
              </a:ext>
            </a:extLst>
          </p:cNvPr>
          <p:cNvPicPr>
            <a:picLocks noGrp="1" noChangeAspect="1"/>
          </p:cNvPicPr>
          <p:nvPr>
            <p:ph type="pic" sz="quarter" idx="53"/>
          </p:nvPr>
        </p:nvPicPr>
        <p:blipFill rotWithShape="1">
          <a:blip r:embed="rId45">
            <a:extLst>
              <a:ext uri="{28A0092B-C50C-407E-A947-70E740481C1C}">
                <a14:useLocalDpi xmlns:a14="http://schemas.microsoft.com/office/drawing/2010/main" val="0"/>
              </a:ext>
            </a:extLst>
          </a:blip>
          <a:srcRect l="-510" r="-510"/>
          <a:stretch/>
        </p:blipFill>
        <p:spPr>
          <a:xfrm>
            <a:off x="10935777" y="4067362"/>
            <a:ext cx="905751" cy="905323"/>
          </a:xfrm>
          <a:solidFill>
            <a:schemeClr val="bg2">
              <a:alpha val="0"/>
            </a:schemeClr>
          </a:solidFill>
        </p:spPr>
      </p:pic>
      <p:pic>
        <p:nvPicPr>
          <p:cNvPr id="157" name="Espaço Reservado para Imagem 156" descr="Ícone&#10;&#10;Descrição gerada automaticamente">
            <a:extLst>
              <a:ext uri="{FF2B5EF4-FFF2-40B4-BE49-F238E27FC236}">
                <a16:creationId xmlns:a16="http://schemas.microsoft.com/office/drawing/2014/main" id="{0ADC4497-BD8E-E738-BBFA-C41BF69719B7}"/>
              </a:ext>
            </a:extLst>
          </p:cNvPr>
          <p:cNvPicPr>
            <a:picLocks noGrp="1" noChangeAspect="1"/>
          </p:cNvPicPr>
          <p:nvPr>
            <p:ph type="pic" sz="quarter" idx="54"/>
          </p:nvPr>
        </p:nvPicPr>
        <p:blipFill rotWithShape="1">
          <a:blip r:embed="rId46">
            <a:extLst>
              <a:ext uri="{28A0092B-C50C-407E-A947-70E740481C1C}">
                <a14:useLocalDpi xmlns:a14="http://schemas.microsoft.com/office/drawing/2010/main" val="0"/>
              </a:ext>
            </a:extLst>
          </a:blip>
          <a:srcRect t="-1570" b="-1570"/>
          <a:stretch/>
        </p:blipFill>
        <p:spPr>
          <a:xfrm>
            <a:off x="382270" y="5083362"/>
            <a:ext cx="905751" cy="905323"/>
          </a:xfrm>
          <a:solidFill>
            <a:schemeClr val="bg2">
              <a:alpha val="0"/>
            </a:schemeClr>
          </a:solidFill>
        </p:spPr>
      </p:pic>
      <p:pic>
        <p:nvPicPr>
          <p:cNvPr id="159" name="Espaço Reservado para Imagem 158" descr="Logotipo&#10;&#10;Descrição gerada automaticamente">
            <a:extLst>
              <a:ext uri="{FF2B5EF4-FFF2-40B4-BE49-F238E27FC236}">
                <a16:creationId xmlns:a16="http://schemas.microsoft.com/office/drawing/2014/main" id="{9305E513-94C3-4C2C-7698-1203A990FFE8}"/>
              </a:ext>
            </a:extLst>
          </p:cNvPr>
          <p:cNvPicPr>
            <a:picLocks noGrp="1" noChangeAspect="1"/>
          </p:cNvPicPr>
          <p:nvPr>
            <p:ph type="pic" sz="quarter" idx="55"/>
          </p:nvPr>
        </p:nvPicPr>
        <p:blipFill rotWithShape="1">
          <a:blip r:embed="rId47">
            <a:extLst>
              <a:ext uri="{28A0092B-C50C-407E-A947-70E740481C1C}">
                <a14:useLocalDpi xmlns:a14="http://schemas.microsoft.com/office/drawing/2010/main" val="0"/>
              </a:ext>
            </a:extLst>
          </a:blip>
          <a:srcRect l="-67597" r="-67597"/>
          <a:stretch/>
        </p:blipFill>
        <p:spPr>
          <a:xfrm>
            <a:off x="1437621" y="5083362"/>
            <a:ext cx="905751" cy="905323"/>
          </a:xfrm>
          <a:solidFill>
            <a:schemeClr val="bg2">
              <a:alpha val="0"/>
            </a:schemeClr>
          </a:solidFill>
        </p:spPr>
      </p:pic>
      <p:pic>
        <p:nvPicPr>
          <p:cNvPr id="161" name="Espaço Reservado para Imagem 160" descr="Ícone&#10;&#10;Descrição gerada automaticamente">
            <a:extLst>
              <a:ext uri="{FF2B5EF4-FFF2-40B4-BE49-F238E27FC236}">
                <a16:creationId xmlns:a16="http://schemas.microsoft.com/office/drawing/2014/main" id="{66832A47-16AE-02DF-E942-1D6941D63BB0}"/>
              </a:ext>
            </a:extLst>
          </p:cNvPr>
          <p:cNvPicPr>
            <a:picLocks noGrp="1" noChangeAspect="1"/>
          </p:cNvPicPr>
          <p:nvPr>
            <p:ph type="pic" sz="quarter" idx="56"/>
          </p:nvPr>
        </p:nvPicPr>
        <p:blipFill rotWithShape="1">
          <a:blip r:embed="rId48">
            <a:extLst>
              <a:ext uri="{28A0092B-C50C-407E-A947-70E740481C1C}">
                <a14:useLocalDpi xmlns:a14="http://schemas.microsoft.com/office/drawing/2010/main" val="0"/>
              </a:ext>
            </a:extLst>
          </a:blip>
          <a:srcRect l="-24" r="-24"/>
          <a:stretch/>
        </p:blipFill>
        <p:spPr>
          <a:xfrm>
            <a:off x="2492972" y="5083362"/>
            <a:ext cx="905751" cy="905323"/>
          </a:xfrm>
          <a:solidFill>
            <a:schemeClr val="bg2">
              <a:alpha val="0"/>
            </a:schemeClr>
          </a:solidFill>
        </p:spPr>
      </p:pic>
      <p:pic>
        <p:nvPicPr>
          <p:cNvPr id="163" name="Espaço Reservado para Imagem 162" descr="Ícone&#10;&#10;Descrição gerada automaticamente">
            <a:extLst>
              <a:ext uri="{FF2B5EF4-FFF2-40B4-BE49-F238E27FC236}">
                <a16:creationId xmlns:a16="http://schemas.microsoft.com/office/drawing/2014/main" id="{72DAD8C7-5D0A-9434-BFCE-B6C3BF68A8DD}"/>
              </a:ext>
            </a:extLst>
          </p:cNvPr>
          <p:cNvPicPr>
            <a:picLocks noGrp="1" noChangeAspect="1"/>
          </p:cNvPicPr>
          <p:nvPr>
            <p:ph type="pic" sz="quarter" idx="57"/>
          </p:nvPr>
        </p:nvPicPr>
        <p:blipFill rotWithShape="1">
          <a:blip r:embed="rId49">
            <a:extLst>
              <a:ext uri="{28A0092B-C50C-407E-A947-70E740481C1C}">
                <a14:useLocalDpi xmlns:a14="http://schemas.microsoft.com/office/drawing/2010/main" val="0"/>
              </a:ext>
            </a:extLst>
          </a:blip>
          <a:srcRect l="-238" r="-238"/>
          <a:stretch/>
        </p:blipFill>
        <p:spPr>
          <a:xfrm>
            <a:off x="3548323" y="5083362"/>
            <a:ext cx="905751" cy="905323"/>
          </a:xfrm>
          <a:solidFill>
            <a:schemeClr val="bg2">
              <a:alpha val="0"/>
            </a:schemeClr>
          </a:solidFill>
        </p:spPr>
      </p:pic>
      <p:pic>
        <p:nvPicPr>
          <p:cNvPr id="165" name="Espaço Reservado para Imagem 164" descr="Placa vermelha com letras brancas em fundo preto&#10;&#10;Descrição gerada automaticamente com confiança média">
            <a:extLst>
              <a:ext uri="{FF2B5EF4-FFF2-40B4-BE49-F238E27FC236}">
                <a16:creationId xmlns:a16="http://schemas.microsoft.com/office/drawing/2014/main" id="{BA83D9F4-0B85-FE6A-8113-3EA57EEC7BC3}"/>
              </a:ext>
            </a:extLst>
          </p:cNvPr>
          <p:cNvPicPr>
            <a:picLocks noGrp="1" noChangeAspect="1"/>
          </p:cNvPicPr>
          <p:nvPr>
            <p:ph type="pic" sz="quarter" idx="58"/>
          </p:nvPr>
        </p:nvPicPr>
        <p:blipFill rotWithShape="1">
          <a:blip r:embed="rId50">
            <a:extLst>
              <a:ext uri="{28A0092B-C50C-407E-A947-70E740481C1C}">
                <a14:useLocalDpi xmlns:a14="http://schemas.microsoft.com/office/drawing/2010/main" val="0"/>
              </a:ext>
            </a:extLst>
          </a:blip>
          <a:srcRect l="-841" r="-841"/>
          <a:stretch/>
        </p:blipFill>
        <p:spPr>
          <a:xfrm>
            <a:off x="4603674" y="5083362"/>
            <a:ext cx="905751" cy="905323"/>
          </a:xfrm>
          <a:solidFill>
            <a:schemeClr val="bg2">
              <a:alpha val="0"/>
            </a:schemeClr>
          </a:solidFill>
        </p:spPr>
      </p:pic>
      <p:pic>
        <p:nvPicPr>
          <p:cNvPr id="167" name="Espaço Reservado para Imagem 166" descr="Logotipo&#10;&#10;Descrição gerada automaticamente">
            <a:extLst>
              <a:ext uri="{FF2B5EF4-FFF2-40B4-BE49-F238E27FC236}">
                <a16:creationId xmlns:a16="http://schemas.microsoft.com/office/drawing/2014/main" id="{6DEE2B77-A2A7-29DF-3611-A2F8E36DDD67}"/>
              </a:ext>
            </a:extLst>
          </p:cNvPr>
          <p:cNvPicPr>
            <a:picLocks noGrp="1" noChangeAspect="1"/>
          </p:cNvPicPr>
          <p:nvPr>
            <p:ph type="pic" sz="quarter" idx="59"/>
          </p:nvPr>
        </p:nvPicPr>
        <p:blipFill rotWithShape="1">
          <a:blip r:embed="rId51">
            <a:extLst>
              <a:ext uri="{28A0092B-C50C-407E-A947-70E740481C1C}">
                <a14:useLocalDpi xmlns:a14="http://schemas.microsoft.com/office/drawing/2010/main" val="0"/>
              </a:ext>
            </a:extLst>
          </a:blip>
          <a:srcRect t="-30" b="-30"/>
          <a:stretch/>
        </p:blipFill>
        <p:spPr>
          <a:xfrm>
            <a:off x="5659025" y="5083362"/>
            <a:ext cx="905751" cy="905323"/>
          </a:xfrm>
          <a:solidFill>
            <a:schemeClr val="bg2">
              <a:alpha val="0"/>
            </a:schemeClr>
          </a:solidFill>
        </p:spPr>
      </p:pic>
      <p:pic>
        <p:nvPicPr>
          <p:cNvPr id="169" name="Espaço Reservado para Imagem 168">
            <a:extLst>
              <a:ext uri="{FF2B5EF4-FFF2-40B4-BE49-F238E27FC236}">
                <a16:creationId xmlns:a16="http://schemas.microsoft.com/office/drawing/2014/main" id="{F46F86B1-7A85-5771-4B45-48F36D13F62F}"/>
              </a:ext>
            </a:extLst>
          </p:cNvPr>
          <p:cNvPicPr>
            <a:picLocks noGrp="1" noChangeAspect="1"/>
          </p:cNvPicPr>
          <p:nvPr>
            <p:ph type="pic" sz="quarter" idx="60"/>
          </p:nvPr>
        </p:nvPicPr>
        <p:blipFill rotWithShape="1">
          <a:blip r:embed="rId52">
            <a:extLst>
              <a:ext uri="{28A0092B-C50C-407E-A947-70E740481C1C}">
                <a14:useLocalDpi xmlns:a14="http://schemas.microsoft.com/office/drawing/2010/main" val="0"/>
              </a:ext>
            </a:extLst>
          </a:blip>
          <a:srcRect t="-5454" b="-5454"/>
          <a:stretch/>
        </p:blipFill>
        <p:spPr>
          <a:xfrm>
            <a:off x="6714376" y="5083362"/>
            <a:ext cx="905751" cy="905323"/>
          </a:xfrm>
          <a:solidFill>
            <a:schemeClr val="bg2">
              <a:alpha val="0"/>
            </a:schemeClr>
          </a:solidFill>
        </p:spPr>
      </p:pic>
      <p:pic>
        <p:nvPicPr>
          <p:cNvPr id="171" name="Espaço Reservado para Imagem 170" descr="Logotipo&#10;&#10;Descrição gerada automaticamente">
            <a:extLst>
              <a:ext uri="{FF2B5EF4-FFF2-40B4-BE49-F238E27FC236}">
                <a16:creationId xmlns:a16="http://schemas.microsoft.com/office/drawing/2014/main" id="{7B43AD5B-6411-3731-54E8-193C640E7180}"/>
              </a:ext>
            </a:extLst>
          </p:cNvPr>
          <p:cNvPicPr>
            <a:picLocks noGrp="1" noChangeAspect="1"/>
          </p:cNvPicPr>
          <p:nvPr>
            <p:ph type="pic" sz="quarter" idx="61"/>
          </p:nvPr>
        </p:nvPicPr>
        <p:blipFill rotWithShape="1">
          <a:blip r:embed="rId53">
            <a:extLst>
              <a:ext uri="{28A0092B-C50C-407E-A947-70E740481C1C}">
                <a14:useLocalDpi xmlns:a14="http://schemas.microsoft.com/office/drawing/2010/main" val="0"/>
              </a:ext>
            </a:extLst>
          </a:blip>
          <a:srcRect l="-24" r="-24"/>
          <a:stretch/>
        </p:blipFill>
        <p:spPr>
          <a:xfrm>
            <a:off x="7769727" y="5083362"/>
            <a:ext cx="905751" cy="905323"/>
          </a:xfrm>
          <a:solidFill>
            <a:schemeClr val="bg2">
              <a:alpha val="0"/>
            </a:schemeClr>
          </a:solidFill>
        </p:spPr>
      </p:pic>
      <p:pic>
        <p:nvPicPr>
          <p:cNvPr id="173" name="Espaço Reservado para Imagem 172" descr="Desenho de uma placa&#10;&#10;Descrição gerada automaticamente com confiança média">
            <a:extLst>
              <a:ext uri="{FF2B5EF4-FFF2-40B4-BE49-F238E27FC236}">
                <a16:creationId xmlns:a16="http://schemas.microsoft.com/office/drawing/2014/main" id="{F9772D19-ED58-3A63-3B13-1741EE4F522C}"/>
              </a:ext>
            </a:extLst>
          </p:cNvPr>
          <p:cNvPicPr>
            <a:picLocks noGrp="1" noChangeAspect="1"/>
          </p:cNvPicPr>
          <p:nvPr>
            <p:ph type="pic" sz="quarter" idx="62"/>
          </p:nvPr>
        </p:nvPicPr>
        <p:blipFill rotWithShape="1">
          <a:blip r:embed="rId54">
            <a:extLst>
              <a:ext uri="{28A0092B-C50C-407E-A947-70E740481C1C}">
                <a14:useLocalDpi xmlns:a14="http://schemas.microsoft.com/office/drawing/2010/main" val="0"/>
              </a:ext>
            </a:extLst>
          </a:blip>
          <a:srcRect l="-7197" r="-7197"/>
          <a:stretch/>
        </p:blipFill>
        <p:spPr>
          <a:xfrm>
            <a:off x="8825078" y="5083362"/>
            <a:ext cx="905751" cy="905323"/>
          </a:xfrm>
          <a:solidFill>
            <a:schemeClr val="bg2">
              <a:alpha val="0"/>
            </a:schemeClr>
          </a:solidFill>
        </p:spPr>
      </p:pic>
      <p:pic>
        <p:nvPicPr>
          <p:cNvPr id="175" name="Espaço Reservado para Imagem 174" descr="Ícone&#10;&#10;Descrição gerada automaticamente">
            <a:extLst>
              <a:ext uri="{FF2B5EF4-FFF2-40B4-BE49-F238E27FC236}">
                <a16:creationId xmlns:a16="http://schemas.microsoft.com/office/drawing/2014/main" id="{C15A8646-2A5B-0B34-CA1E-DD8FB9B458E2}"/>
              </a:ext>
            </a:extLst>
          </p:cNvPr>
          <p:cNvPicPr>
            <a:picLocks noGrp="1" noChangeAspect="1"/>
          </p:cNvPicPr>
          <p:nvPr>
            <p:ph type="pic" sz="quarter" idx="63"/>
          </p:nvPr>
        </p:nvPicPr>
        <p:blipFill rotWithShape="1">
          <a:blip r:embed="rId55">
            <a:extLst>
              <a:ext uri="{28A0092B-C50C-407E-A947-70E740481C1C}">
                <a14:useLocalDpi xmlns:a14="http://schemas.microsoft.com/office/drawing/2010/main" val="0"/>
              </a:ext>
            </a:extLst>
          </a:blip>
          <a:srcRect t="-4025" b="-4025"/>
          <a:stretch/>
        </p:blipFill>
        <p:spPr>
          <a:xfrm>
            <a:off x="9880429" y="5083362"/>
            <a:ext cx="905751" cy="905323"/>
          </a:xfrm>
          <a:solidFill>
            <a:schemeClr val="bg2">
              <a:alpha val="0"/>
            </a:schemeClr>
          </a:solidFill>
        </p:spPr>
      </p:pic>
      <p:pic>
        <p:nvPicPr>
          <p:cNvPr id="177" name="Espaço Reservado para Imagem 176" descr="Ícone&#10;&#10;Descrição gerada automaticamente com confiança média">
            <a:extLst>
              <a:ext uri="{FF2B5EF4-FFF2-40B4-BE49-F238E27FC236}">
                <a16:creationId xmlns:a16="http://schemas.microsoft.com/office/drawing/2014/main" id="{7B629707-2DF7-303D-BB80-7EA07A1CB9D6}"/>
              </a:ext>
            </a:extLst>
          </p:cNvPr>
          <p:cNvPicPr>
            <a:picLocks noGrp="1" noChangeAspect="1"/>
          </p:cNvPicPr>
          <p:nvPr>
            <p:ph type="pic" sz="quarter" idx="64"/>
          </p:nvPr>
        </p:nvPicPr>
        <p:blipFill>
          <a:blip r:embed="rId56">
            <a:extLst>
              <a:ext uri="{28A0092B-C50C-407E-A947-70E740481C1C}">
                <a14:useLocalDpi xmlns:a14="http://schemas.microsoft.com/office/drawing/2010/main" val="0"/>
              </a:ext>
            </a:extLst>
          </a:blip>
          <a:srcRect/>
          <a:stretch>
            <a:fillRect/>
          </a:stretch>
        </p:blipFill>
        <p:spPr>
          <a:xfrm>
            <a:off x="10935777" y="5083362"/>
            <a:ext cx="905751" cy="905323"/>
          </a:xfrm>
          <a:solidFill>
            <a:schemeClr val="bg2">
              <a:alpha val="0"/>
            </a:schemeClr>
          </a:solidFill>
        </p:spPr>
      </p:pic>
    </p:spTree>
    <p:extLst>
      <p:ext uri="{BB962C8B-B14F-4D97-AF65-F5344CB8AC3E}">
        <p14:creationId xmlns:p14="http://schemas.microsoft.com/office/powerpoint/2010/main" val="62808371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AA3F0855-CF57-F65D-A76A-1FED343209CF}"/>
              </a:ext>
            </a:extLst>
          </p:cNvPr>
          <p:cNvSpPr/>
          <p:nvPr/>
        </p:nvSpPr>
        <p:spPr>
          <a:xfrm rot="16200000" flipV="1">
            <a:off x="5944312" y="610311"/>
            <a:ext cx="6857999" cy="5637375"/>
          </a:xfrm>
          <a:prstGeom prst="round2DiagRect">
            <a:avLst/>
          </a:prstGeom>
          <a:solidFill>
            <a:srgbClr val="00AE9D"/>
          </a:solidFill>
          <a:ln w="25400" cap="flat">
            <a:no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pic>
        <p:nvPicPr>
          <p:cNvPr id="9" name="Imagem 8" descr="Homem com celular na mão&#10;&#10;Descrição gerada automaticamente">
            <a:extLst>
              <a:ext uri="{FF2B5EF4-FFF2-40B4-BE49-F238E27FC236}">
                <a16:creationId xmlns:a16="http://schemas.microsoft.com/office/drawing/2014/main" id="{A7F6B65F-7886-86E7-924B-02D6F36686E7}"/>
              </a:ext>
            </a:extLst>
          </p:cNvPr>
          <p:cNvPicPr>
            <a:picLocks noChangeAspect="1"/>
          </p:cNvPicPr>
          <p:nvPr/>
        </p:nvPicPr>
        <p:blipFill>
          <a:blip r:embed="rId2">
            <a:extLst>
              <a:ext uri="{28A0092B-C50C-407E-A947-70E740481C1C}">
                <a14:useLocalDpi xmlns:a14="http://schemas.microsoft.com/office/drawing/2010/main" val="0"/>
              </a:ext>
            </a:extLst>
          </a:blip>
          <a:srcRect l="27934" r="22388"/>
          <a:stretch/>
        </p:blipFill>
        <p:spPr>
          <a:xfrm>
            <a:off x="5742774" y="0"/>
            <a:ext cx="5110385" cy="6858000"/>
          </a:xfrm>
          <a:prstGeom prst="rect">
            <a:avLst/>
          </a:prstGeom>
        </p:spPr>
      </p:pic>
      <p:sp>
        <p:nvSpPr>
          <p:cNvPr id="11" name="Teamwork">
            <a:extLst>
              <a:ext uri="{FF2B5EF4-FFF2-40B4-BE49-F238E27FC236}">
                <a16:creationId xmlns:a16="http://schemas.microsoft.com/office/drawing/2014/main" id="{847BD4CA-7E92-BDEB-E405-32D97941E7FC}"/>
              </a:ext>
            </a:extLst>
          </p:cNvPr>
          <p:cNvSpPr txBox="1"/>
          <p:nvPr/>
        </p:nvSpPr>
        <p:spPr>
          <a:xfrm>
            <a:off x="770976" y="1819179"/>
            <a:ext cx="4196549" cy="15286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4800" b="1" i="0" err="1">
                <a:solidFill>
                  <a:srgbClr val="00AE9D"/>
                </a:solidFill>
                <a:effectLst/>
                <a:latin typeface="Sicoob Sans" panose="020B0503020204030204" pitchFamily="34" charset="0"/>
              </a:rPr>
              <a:t>Lorem</a:t>
            </a:r>
            <a:r>
              <a:rPr lang="pt-BR" sz="4800" b="1" i="0">
                <a:solidFill>
                  <a:srgbClr val="00AE9D"/>
                </a:solidFill>
                <a:effectLst/>
                <a:latin typeface="Sicoob Sans" panose="020B0503020204030204" pitchFamily="34" charset="0"/>
              </a:rPr>
              <a:t> ipsum dolor </a:t>
            </a:r>
            <a:r>
              <a:rPr lang="pt-BR" sz="4800" b="1" i="0" err="1">
                <a:solidFill>
                  <a:srgbClr val="00AE9D"/>
                </a:solidFill>
                <a:effectLst/>
                <a:latin typeface="Sicoob Sans" panose="020B0503020204030204" pitchFamily="34" charset="0"/>
              </a:rPr>
              <a:t>sit</a:t>
            </a:r>
            <a:r>
              <a:rPr lang="pt-BR" sz="4800" b="1" i="0">
                <a:solidFill>
                  <a:srgbClr val="00AE9D"/>
                </a:solidFill>
                <a:effectLst/>
                <a:latin typeface="Sicoob Sans" panose="020B0503020204030204" pitchFamily="34" charset="0"/>
              </a:rPr>
              <a:t> amet</a:t>
            </a:r>
            <a:endParaRPr sz="4800" b="1">
              <a:solidFill>
                <a:srgbClr val="00AE9D"/>
              </a:solidFill>
              <a:latin typeface="Sicoob Sans" panose="020B0503020204030204" pitchFamily="34" charset="0"/>
            </a:endParaRPr>
          </a:p>
        </p:txBody>
      </p:sp>
      <p:sp>
        <p:nvSpPr>
          <p:cNvPr id="12" name="Teamwork is the backbone of success, a cohesive force that brings individuals together to achieve common goals. It fosters collaboration and communication, enabling members to leverage each other's strengths and skills. In a team, mutual respect and trus">
            <a:extLst>
              <a:ext uri="{FF2B5EF4-FFF2-40B4-BE49-F238E27FC236}">
                <a16:creationId xmlns:a16="http://schemas.microsoft.com/office/drawing/2014/main" id="{C8CB960A-A800-792F-4433-5A215691972E}"/>
              </a:ext>
            </a:extLst>
          </p:cNvPr>
          <p:cNvSpPr txBox="1"/>
          <p:nvPr/>
        </p:nvSpPr>
        <p:spPr>
          <a:xfrm>
            <a:off x="783682" y="3471628"/>
            <a:ext cx="3255294" cy="3590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2000" b="0" i="0" err="1">
                <a:solidFill>
                  <a:srgbClr val="003641"/>
                </a:solidFill>
                <a:effectLst/>
                <a:latin typeface="Sicoob Sans" panose="020B0503020204030204" pitchFamily="34" charset="0"/>
              </a:rPr>
              <a:t>Lorem</a:t>
            </a:r>
            <a:r>
              <a:rPr lang="pt-BR" sz="2000" b="0" i="0">
                <a:solidFill>
                  <a:srgbClr val="003641"/>
                </a:solidFill>
                <a:effectLst/>
                <a:latin typeface="Sicoob Sans" panose="020B0503020204030204" pitchFamily="34" charset="0"/>
              </a:rPr>
              <a:t> ipsum dolor </a:t>
            </a:r>
            <a:r>
              <a:rPr lang="pt-BR" sz="2000" b="0" i="0" err="1">
                <a:solidFill>
                  <a:srgbClr val="003641"/>
                </a:solidFill>
                <a:effectLst/>
                <a:latin typeface="Sicoob Sans" panose="020B0503020204030204" pitchFamily="34" charset="0"/>
              </a:rPr>
              <a:t>sit</a:t>
            </a:r>
            <a:r>
              <a:rPr lang="pt-BR" sz="2000" b="0" i="0">
                <a:solidFill>
                  <a:srgbClr val="003641"/>
                </a:solidFill>
                <a:effectLst/>
                <a:latin typeface="Sicoob Sans" panose="020B0503020204030204" pitchFamily="34" charset="0"/>
              </a:rPr>
              <a:t> amet</a:t>
            </a:r>
            <a:endParaRPr sz="2800">
              <a:solidFill>
                <a:srgbClr val="003641"/>
              </a:solidFill>
              <a:latin typeface="Sicoob Sans" panose="020B0503020204030204" pitchFamily="34" charset="0"/>
            </a:endParaRPr>
          </a:p>
        </p:txBody>
      </p:sp>
      <p:sp>
        <p:nvSpPr>
          <p:cNvPr id="15" name="Teamwork">
            <a:extLst>
              <a:ext uri="{FF2B5EF4-FFF2-40B4-BE49-F238E27FC236}">
                <a16:creationId xmlns:a16="http://schemas.microsoft.com/office/drawing/2014/main" id="{C6505BCD-3FDD-E727-CF18-801E50187C93}"/>
              </a:ext>
            </a:extLst>
          </p:cNvPr>
          <p:cNvSpPr txBox="1"/>
          <p:nvPr/>
        </p:nvSpPr>
        <p:spPr>
          <a:xfrm>
            <a:off x="770976" y="4580038"/>
            <a:ext cx="3268000" cy="152862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solidFill>
                  <a:srgbClr val="00AE9D"/>
                </a:solidFill>
                <a:latin typeface="Sicoob Sans" panose="020B0503020204030204" pitchFamily="34" charset="0"/>
              </a:rPr>
              <a:t>+ + + + + + + + + + + + + + + + + + + + + + + + + + + + + + + + + + + + + + + + + + + + + + + +</a:t>
            </a:r>
            <a:endParaRPr sz="2400" dirty="0">
              <a:solidFill>
                <a:srgbClr val="00AE9D"/>
              </a:solidFill>
              <a:latin typeface="Sicoob Sans" panose="020B0503020204030204" pitchFamily="34" charset="0"/>
            </a:endParaRPr>
          </a:p>
        </p:txBody>
      </p:sp>
      <p:sp>
        <p:nvSpPr>
          <p:cNvPr id="16" name="Teamwork">
            <a:extLst>
              <a:ext uri="{FF2B5EF4-FFF2-40B4-BE49-F238E27FC236}">
                <a16:creationId xmlns:a16="http://schemas.microsoft.com/office/drawing/2014/main" id="{5DC4EF67-DBF9-AA6D-AF16-773EEF0C2B75}"/>
              </a:ext>
            </a:extLst>
          </p:cNvPr>
          <p:cNvSpPr txBox="1"/>
          <p:nvPr/>
        </p:nvSpPr>
        <p:spPr>
          <a:xfrm>
            <a:off x="9911697" y="290555"/>
            <a:ext cx="1882923" cy="152862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chemeClr val="bg1"/>
                </a:solidFill>
                <a:latin typeface="Sicoob Sans" panose="020B0503020204030204" pitchFamily="34" charset="0"/>
              </a:rPr>
              <a:t>+ + + + + + + + + + + + + + + + + + + + + + + + + +</a:t>
            </a:r>
            <a:endParaRPr sz="2400">
              <a:solidFill>
                <a:schemeClr val="bg1"/>
              </a:solidFill>
              <a:latin typeface="Sicoob Sans" panose="020B0503020204030204" pitchFamily="34" charset="0"/>
            </a:endParaRPr>
          </a:p>
        </p:txBody>
      </p:sp>
    </p:spTree>
    <p:extLst>
      <p:ext uri="{BB962C8B-B14F-4D97-AF65-F5344CB8AC3E}">
        <p14:creationId xmlns:p14="http://schemas.microsoft.com/office/powerpoint/2010/main" val="2792695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sp>
        <p:nvSpPr>
          <p:cNvPr id="341" name="A Strategic Approach to Teamwork Development"/>
          <p:cNvSpPr txBox="1"/>
          <p:nvPr/>
        </p:nvSpPr>
        <p:spPr>
          <a:xfrm>
            <a:off x="6211931" y="4082111"/>
            <a:ext cx="3119263" cy="1159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3600" b="1" i="0" err="1">
                <a:solidFill>
                  <a:srgbClr val="00AE9D"/>
                </a:solidFill>
                <a:effectLst/>
                <a:latin typeface="Sicoob Sans" panose="020B0503020204030204" pitchFamily="34" charset="0"/>
              </a:rPr>
              <a:t>Lorem</a:t>
            </a:r>
            <a:r>
              <a:rPr lang="pt-BR" sz="3600" b="1" i="0">
                <a:solidFill>
                  <a:srgbClr val="00AE9D"/>
                </a:solidFill>
                <a:effectLst/>
                <a:latin typeface="Sicoob Sans" panose="020B0503020204030204" pitchFamily="34" charset="0"/>
              </a:rPr>
              <a:t> ipsum </a:t>
            </a:r>
            <a:br>
              <a:rPr lang="pt-BR" sz="3600" b="1" i="0">
                <a:solidFill>
                  <a:srgbClr val="00AE9D"/>
                </a:solidFill>
                <a:effectLst/>
                <a:latin typeface="Sicoob Sans" panose="020B0503020204030204" pitchFamily="34" charset="0"/>
              </a:rPr>
            </a:br>
            <a:r>
              <a:rPr lang="pt-BR" sz="3600" b="1" i="0" err="1">
                <a:solidFill>
                  <a:srgbClr val="00AE9D"/>
                </a:solidFill>
                <a:effectLst/>
                <a:latin typeface="Sicoob Sans" panose="020B0503020204030204" pitchFamily="34" charset="0"/>
              </a:rPr>
              <a:t>dolor</a:t>
            </a:r>
            <a:r>
              <a:rPr lang="pt-BR" sz="3600" b="1" i="0">
                <a:solidFill>
                  <a:srgbClr val="00AE9D"/>
                </a:solidFill>
                <a:effectLst/>
                <a:latin typeface="Sicoob Sans" panose="020B0503020204030204" pitchFamily="34" charset="0"/>
              </a:rPr>
              <a:t> </a:t>
            </a:r>
            <a:r>
              <a:rPr lang="pt-BR" sz="3600" b="1" i="0" err="1">
                <a:solidFill>
                  <a:srgbClr val="00AE9D"/>
                </a:solidFill>
                <a:effectLst/>
                <a:latin typeface="Sicoob Sans" panose="020B0503020204030204" pitchFamily="34" charset="0"/>
              </a:rPr>
              <a:t>sit</a:t>
            </a:r>
            <a:r>
              <a:rPr lang="pt-BR" sz="3600" b="1" i="0">
                <a:solidFill>
                  <a:srgbClr val="00AE9D"/>
                </a:solidFill>
                <a:effectLst/>
                <a:latin typeface="Sicoob Sans" panose="020B0503020204030204" pitchFamily="34" charset="0"/>
              </a:rPr>
              <a:t> </a:t>
            </a:r>
            <a:r>
              <a:rPr lang="pt-BR" sz="3600" b="1" i="0" err="1">
                <a:solidFill>
                  <a:srgbClr val="00AE9D"/>
                </a:solidFill>
                <a:effectLst/>
                <a:latin typeface="Sicoob Sans" panose="020B0503020204030204" pitchFamily="34" charset="0"/>
              </a:rPr>
              <a:t>amet</a:t>
            </a:r>
            <a:r>
              <a:rPr lang="pt-BR" sz="3600" b="1">
                <a:solidFill>
                  <a:srgbClr val="00AE9D"/>
                </a:solidFill>
                <a:latin typeface="Sicoob Sans" panose="020B0503020204030204" pitchFamily="34" charset="0"/>
              </a:rPr>
              <a:t>.</a:t>
            </a:r>
            <a:endParaRPr lang="da-DK" sz="3600" b="1">
              <a:solidFill>
                <a:srgbClr val="00AE9D"/>
              </a:solidFill>
              <a:latin typeface="Sicoob Sans" panose="020B0503020204030204" pitchFamily="34" charset="0"/>
            </a:endParaRPr>
          </a:p>
        </p:txBody>
      </p:sp>
      <p:pic>
        <p:nvPicPr>
          <p:cNvPr id="7" name="Gráfico 6">
            <a:extLst>
              <a:ext uri="{FF2B5EF4-FFF2-40B4-BE49-F238E27FC236}">
                <a16:creationId xmlns:a16="http://schemas.microsoft.com/office/drawing/2014/main" id="{0BFF502A-350B-7207-60FA-9B2A74A203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pic>
        <p:nvPicPr>
          <p:cNvPr id="11" name="Imagem 10" descr="Mulher sorrindo pousando para foto&#10;&#10;Descrição gerada automaticamente">
            <a:extLst>
              <a:ext uri="{FF2B5EF4-FFF2-40B4-BE49-F238E27FC236}">
                <a16:creationId xmlns:a16="http://schemas.microsoft.com/office/drawing/2014/main" id="{0D5B8476-49ED-17C6-0B87-404DA74DCA35}"/>
              </a:ext>
            </a:extLst>
          </p:cNvPr>
          <p:cNvPicPr>
            <a:picLocks noChangeAspect="1"/>
          </p:cNvPicPr>
          <p:nvPr/>
        </p:nvPicPr>
        <p:blipFill>
          <a:blip r:embed="rId4">
            <a:extLst>
              <a:ext uri="{28A0092B-C50C-407E-A947-70E740481C1C}">
                <a14:useLocalDpi xmlns:a14="http://schemas.microsoft.com/office/drawing/2010/main" val="0"/>
              </a:ext>
            </a:extLst>
          </a:blip>
          <a:srcRect l="25165" r="27144"/>
          <a:stretch/>
        </p:blipFill>
        <p:spPr>
          <a:xfrm>
            <a:off x="1189977" y="0"/>
            <a:ext cx="4906023" cy="6858000"/>
          </a:xfrm>
          <a:prstGeom prst="rect">
            <a:avLst/>
          </a:prstGeom>
        </p:spPr>
      </p:pic>
      <p:sp>
        <p:nvSpPr>
          <p:cNvPr id="12" name="Teamwork">
            <a:extLst>
              <a:ext uri="{FF2B5EF4-FFF2-40B4-BE49-F238E27FC236}">
                <a16:creationId xmlns:a16="http://schemas.microsoft.com/office/drawing/2014/main" id="{A002A5A3-972A-FBE6-53B9-3DD97F78C5A3}"/>
              </a:ext>
            </a:extLst>
          </p:cNvPr>
          <p:cNvSpPr txBox="1"/>
          <p:nvPr/>
        </p:nvSpPr>
        <p:spPr>
          <a:xfrm>
            <a:off x="8610600" y="490608"/>
            <a:ext cx="3268000" cy="7899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AE9D"/>
                </a:solidFill>
                <a:latin typeface="Sicoob Sans" panose="020B0503020204030204" pitchFamily="34" charset="0"/>
              </a:rPr>
              <a:t>+ + + + + + + + + + + + + + + + + + + + + + + + + +</a:t>
            </a:r>
            <a:endParaRPr sz="2400">
              <a:solidFill>
                <a:srgbClr val="00AE9D"/>
              </a:solidFill>
              <a:latin typeface="Sicoob Sans" panose="020B0503020204030204" pitchFamily="34" charset="0"/>
            </a:endParaRPr>
          </a:p>
        </p:txBody>
      </p:sp>
      <p:sp>
        <p:nvSpPr>
          <p:cNvPr id="13" name="Teamwork">
            <a:extLst>
              <a:ext uri="{FF2B5EF4-FFF2-40B4-BE49-F238E27FC236}">
                <a16:creationId xmlns:a16="http://schemas.microsoft.com/office/drawing/2014/main" id="{67EFD172-B21F-6C5E-388C-2B0D985FF955}"/>
              </a:ext>
            </a:extLst>
          </p:cNvPr>
          <p:cNvSpPr txBox="1"/>
          <p:nvPr/>
        </p:nvSpPr>
        <p:spPr>
          <a:xfrm>
            <a:off x="313400" y="1280568"/>
            <a:ext cx="1888736" cy="152862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dirty="0">
                <a:solidFill>
                  <a:srgbClr val="00AE9D"/>
                </a:solidFill>
                <a:latin typeface="Sicoob Sans" panose="020B0503020204030204" pitchFamily="34" charset="0"/>
              </a:rPr>
              <a:t>+ + + + + + + + + + + + + + + + + + + + + + + + + +</a:t>
            </a:r>
            <a:endParaRPr sz="2400" dirty="0">
              <a:solidFill>
                <a:srgbClr val="00AE9D"/>
              </a:solidFill>
              <a:latin typeface="Sicoob Sans" panose="020B0503020204030204" pitchFamily="34" charset="0"/>
            </a:endParaRPr>
          </a:p>
        </p:txBody>
      </p:sp>
      <p:sp>
        <p:nvSpPr>
          <p:cNvPr id="3" name="Teamwork">
            <a:extLst>
              <a:ext uri="{FF2B5EF4-FFF2-40B4-BE49-F238E27FC236}">
                <a16:creationId xmlns:a16="http://schemas.microsoft.com/office/drawing/2014/main" id="{8EF4EF68-CF22-1DAC-CD0C-4AAB4647B8E3}"/>
              </a:ext>
            </a:extLst>
          </p:cNvPr>
          <p:cNvSpPr txBox="1"/>
          <p:nvPr/>
        </p:nvSpPr>
        <p:spPr>
          <a:xfrm>
            <a:off x="6211931" y="2394362"/>
            <a:ext cx="4093098" cy="152862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4800" b="1" i="0" err="1">
                <a:solidFill>
                  <a:srgbClr val="00AE9D"/>
                </a:solidFill>
                <a:effectLst/>
                <a:latin typeface="Sicoob Script" panose="03080502040307070305" pitchFamily="66" charset="77"/>
              </a:rPr>
              <a:t>Lorem</a:t>
            </a:r>
            <a:r>
              <a:rPr lang="pt-BR" sz="4800" b="1" i="0">
                <a:solidFill>
                  <a:srgbClr val="00AE9D"/>
                </a:solidFill>
                <a:effectLst/>
                <a:latin typeface="Sicoob Script" panose="03080502040307070305" pitchFamily="66" charset="77"/>
              </a:rPr>
              <a:t> ipsum </a:t>
            </a:r>
          </a:p>
          <a:p>
            <a:r>
              <a:rPr lang="pt-BR" sz="4800" b="1" i="0" err="1">
                <a:solidFill>
                  <a:srgbClr val="00AE9D"/>
                </a:solidFill>
                <a:effectLst/>
                <a:latin typeface="Sicoob Script" panose="03080502040307070305" pitchFamily="66" charset="77"/>
              </a:rPr>
              <a:t>dolor</a:t>
            </a:r>
            <a:r>
              <a:rPr lang="pt-BR" sz="4800" b="1" i="0">
                <a:solidFill>
                  <a:srgbClr val="00AE9D"/>
                </a:solidFill>
                <a:effectLst/>
                <a:latin typeface="Sicoob Script" panose="03080502040307070305" pitchFamily="66" charset="77"/>
              </a:rPr>
              <a:t> </a:t>
            </a:r>
            <a:r>
              <a:rPr lang="pt-BR" sz="4800" b="1" i="0" err="1">
                <a:solidFill>
                  <a:srgbClr val="00AE9D"/>
                </a:solidFill>
                <a:effectLst/>
                <a:latin typeface="Sicoob Script" panose="03080502040307070305" pitchFamily="66" charset="77"/>
              </a:rPr>
              <a:t>sit</a:t>
            </a:r>
            <a:r>
              <a:rPr lang="pt-BR" sz="4800" b="1" i="0">
                <a:solidFill>
                  <a:srgbClr val="00AE9D"/>
                </a:solidFill>
                <a:effectLst/>
                <a:latin typeface="Sicoob Script" panose="03080502040307070305" pitchFamily="66" charset="77"/>
              </a:rPr>
              <a:t> amet</a:t>
            </a:r>
            <a:endParaRPr sz="4800" b="1">
              <a:solidFill>
                <a:srgbClr val="00AE9D"/>
              </a:solidFill>
              <a:latin typeface="Sicoob Script" panose="03080502040307070305" pitchFamily="66" charset="77"/>
            </a:endParaRPr>
          </a:p>
        </p:txBody>
      </p:sp>
    </p:spTree>
    <p:extLst>
      <p:ext uri="{BB962C8B-B14F-4D97-AF65-F5344CB8AC3E}">
        <p14:creationId xmlns:p14="http://schemas.microsoft.com/office/powerpoint/2010/main" val="2316924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sp>
        <p:nvSpPr>
          <p:cNvPr id="45" name="Teamwork"/>
          <p:cNvSpPr txBox="1"/>
          <p:nvPr/>
        </p:nvSpPr>
        <p:spPr>
          <a:xfrm>
            <a:off x="804075" y="2308468"/>
            <a:ext cx="4196549" cy="789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4800" b="1" err="1">
                <a:solidFill>
                  <a:srgbClr val="00AE9D"/>
                </a:solidFill>
                <a:latin typeface="Sicoob Sans" panose="020B0503020204030204" pitchFamily="34" charset="0"/>
              </a:rPr>
              <a:t>Lorem</a:t>
            </a:r>
            <a:r>
              <a:rPr lang="pt-BR" sz="4800" b="1">
                <a:solidFill>
                  <a:srgbClr val="00AE9D"/>
                </a:solidFill>
                <a:latin typeface="Sicoob Sans" panose="020B0503020204030204" pitchFamily="34" charset="0"/>
              </a:rPr>
              <a:t> Ipsum</a:t>
            </a:r>
            <a:endParaRPr sz="4800" b="1">
              <a:solidFill>
                <a:srgbClr val="00AE9D"/>
              </a:solidFill>
              <a:latin typeface="Sicoob Sans" panose="020B0503020204030204" pitchFamily="34" charset="0"/>
            </a:endParaRPr>
          </a:p>
        </p:txBody>
      </p:sp>
      <p:sp>
        <p:nvSpPr>
          <p:cNvPr id="46" name="Teamwork is the backbone of success, a cohesive force that brings individuals together to achieve common goals. It fosters collaboration and communication, enabling members to leverage each other's strengths and skills. In a team, mutual respect and trus"/>
          <p:cNvSpPr txBox="1"/>
          <p:nvPr/>
        </p:nvSpPr>
        <p:spPr>
          <a:xfrm>
            <a:off x="804075" y="3353154"/>
            <a:ext cx="9363166" cy="18979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2000" b="0" i="0" err="1">
                <a:solidFill>
                  <a:srgbClr val="003641"/>
                </a:solidFill>
                <a:effectLst/>
                <a:latin typeface="Sicoob Sans" panose="020B0503020204030204" pitchFamily="34" charset="0"/>
              </a:rPr>
              <a:t>Lorem</a:t>
            </a:r>
            <a:r>
              <a:rPr lang="pt-BR" sz="2000" b="0" i="0">
                <a:solidFill>
                  <a:srgbClr val="003641"/>
                </a:solidFill>
                <a:effectLst/>
                <a:latin typeface="Sicoob Sans" panose="020B0503020204030204" pitchFamily="34" charset="0"/>
              </a:rPr>
              <a:t> ipsum dolor </a:t>
            </a:r>
            <a:r>
              <a:rPr lang="pt-BR" sz="2000" b="0" i="0" err="1">
                <a:solidFill>
                  <a:srgbClr val="003641"/>
                </a:solidFill>
                <a:effectLst/>
                <a:latin typeface="Sicoob Sans" panose="020B0503020204030204" pitchFamily="34" charset="0"/>
              </a:rPr>
              <a:t>sit</a:t>
            </a:r>
            <a:r>
              <a:rPr lang="pt-BR" sz="2000" b="0" i="0">
                <a:solidFill>
                  <a:srgbClr val="003641"/>
                </a:solidFill>
                <a:effectLst/>
                <a:latin typeface="Sicoob Sans" panose="020B0503020204030204" pitchFamily="34" charset="0"/>
              </a:rPr>
              <a:t> amet, </a:t>
            </a:r>
            <a:r>
              <a:rPr lang="pt-BR" sz="2000" b="0" i="0" err="1">
                <a:solidFill>
                  <a:srgbClr val="003641"/>
                </a:solidFill>
                <a:effectLst/>
                <a:latin typeface="Sicoob Sans" panose="020B0503020204030204" pitchFamily="34" charset="0"/>
              </a:rPr>
              <a:t>consectetur</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adipiscing</a:t>
            </a:r>
            <a:r>
              <a:rPr lang="pt-BR" sz="2000" b="0" i="0">
                <a:solidFill>
                  <a:srgbClr val="003641"/>
                </a:solidFill>
                <a:effectLst/>
                <a:latin typeface="Sicoob Sans" panose="020B0503020204030204" pitchFamily="34" charset="0"/>
              </a:rPr>
              <a:t> elit. </a:t>
            </a:r>
            <a:r>
              <a:rPr lang="pt-BR" sz="2000" b="0" i="0" err="1">
                <a:solidFill>
                  <a:srgbClr val="003641"/>
                </a:solidFill>
                <a:effectLst/>
                <a:latin typeface="Sicoob Sans" panose="020B0503020204030204" pitchFamily="34" charset="0"/>
              </a:rPr>
              <a:t>Sed</a:t>
            </a:r>
            <a:r>
              <a:rPr lang="pt-BR" sz="2000" b="0" i="0">
                <a:solidFill>
                  <a:srgbClr val="003641"/>
                </a:solidFill>
                <a:effectLst/>
                <a:latin typeface="Sicoob Sans" panose="020B0503020204030204" pitchFamily="34" charset="0"/>
              </a:rPr>
              <a:t> ut </a:t>
            </a:r>
            <a:r>
              <a:rPr lang="pt-BR" sz="2000" b="0" i="0" err="1">
                <a:solidFill>
                  <a:srgbClr val="003641"/>
                </a:solidFill>
                <a:effectLst/>
                <a:latin typeface="Sicoob Sans" panose="020B0503020204030204" pitchFamily="34" charset="0"/>
              </a:rPr>
              <a:t>purus</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eget</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odio</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viverra</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condimentum</a:t>
            </a:r>
            <a:r>
              <a:rPr lang="pt-BR" sz="2000" b="0" i="0">
                <a:solidFill>
                  <a:srgbClr val="003641"/>
                </a:solidFill>
                <a:effectLst/>
                <a:latin typeface="Sicoob Sans" panose="020B0503020204030204" pitchFamily="34" charset="0"/>
              </a:rPr>
              <a:t> et a </a:t>
            </a:r>
            <a:r>
              <a:rPr lang="pt-BR" sz="2000" b="0" i="0" err="1">
                <a:solidFill>
                  <a:srgbClr val="003641"/>
                </a:solidFill>
                <a:effectLst/>
                <a:latin typeface="Sicoob Sans" panose="020B0503020204030204" pitchFamily="34" charset="0"/>
              </a:rPr>
              <a:t>lectus</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Integer</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placerat</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fringilla</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ligula</a:t>
            </a:r>
            <a:r>
              <a:rPr lang="pt-BR" sz="2000" b="0" i="0">
                <a:solidFill>
                  <a:srgbClr val="003641"/>
                </a:solidFill>
                <a:effectLst/>
                <a:latin typeface="Sicoob Sans" panose="020B0503020204030204" pitchFamily="34" charset="0"/>
              </a:rPr>
              <a:t>, ac </a:t>
            </a:r>
            <a:r>
              <a:rPr lang="pt-BR" sz="2000" b="0" i="0" err="1">
                <a:solidFill>
                  <a:srgbClr val="003641"/>
                </a:solidFill>
                <a:effectLst/>
                <a:latin typeface="Sicoob Sans" panose="020B0503020204030204" pitchFamily="34" charset="0"/>
              </a:rPr>
              <a:t>ullamcorper</a:t>
            </a:r>
            <a:r>
              <a:rPr lang="pt-BR" sz="2000" b="0" i="0">
                <a:solidFill>
                  <a:srgbClr val="003641"/>
                </a:solidFill>
                <a:effectLst/>
                <a:latin typeface="Sicoob Sans" panose="020B0503020204030204" pitchFamily="34" charset="0"/>
              </a:rPr>
              <a:t> nulla </a:t>
            </a:r>
            <a:r>
              <a:rPr lang="pt-BR" sz="2000" b="0" i="0" err="1">
                <a:solidFill>
                  <a:srgbClr val="003641"/>
                </a:solidFill>
                <a:effectLst/>
                <a:latin typeface="Sicoob Sans" panose="020B0503020204030204" pitchFamily="34" charset="0"/>
              </a:rPr>
              <a:t>varius</a:t>
            </a:r>
            <a:r>
              <a:rPr lang="pt-BR" sz="2000" b="0" i="0">
                <a:solidFill>
                  <a:srgbClr val="003641"/>
                </a:solidFill>
                <a:effectLst/>
                <a:latin typeface="Sicoob Sans" panose="020B0503020204030204" pitchFamily="34" charset="0"/>
              </a:rPr>
              <a:t> vel. </a:t>
            </a:r>
            <a:r>
              <a:rPr lang="pt-BR" sz="2000" b="0" i="0" err="1">
                <a:solidFill>
                  <a:srgbClr val="003641"/>
                </a:solidFill>
                <a:effectLst/>
                <a:latin typeface="Sicoob Sans" panose="020B0503020204030204" pitchFamily="34" charset="0"/>
              </a:rPr>
              <a:t>Sed</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sit</a:t>
            </a:r>
            <a:r>
              <a:rPr lang="pt-BR" sz="2000" b="0" i="0">
                <a:solidFill>
                  <a:srgbClr val="003641"/>
                </a:solidFill>
                <a:effectLst/>
                <a:latin typeface="Sicoob Sans" panose="020B0503020204030204" pitchFamily="34" charset="0"/>
              </a:rPr>
              <a:t> amet erat </a:t>
            </a:r>
            <a:r>
              <a:rPr lang="pt-BR" sz="2000" b="0" i="0" err="1">
                <a:solidFill>
                  <a:srgbClr val="003641"/>
                </a:solidFill>
                <a:effectLst/>
                <a:latin typeface="Sicoob Sans" panose="020B0503020204030204" pitchFamily="34" charset="0"/>
              </a:rPr>
              <a:t>vel</a:t>
            </a:r>
            <a:r>
              <a:rPr lang="pt-BR" sz="2000" b="0" i="0">
                <a:solidFill>
                  <a:srgbClr val="003641"/>
                </a:solidFill>
                <a:effectLst/>
                <a:latin typeface="Sicoob Sans" panose="020B0503020204030204" pitchFamily="34" charset="0"/>
              </a:rPr>
              <a:t> libero </a:t>
            </a:r>
            <a:r>
              <a:rPr lang="pt-BR" sz="2000" b="0" i="0" err="1">
                <a:solidFill>
                  <a:srgbClr val="003641"/>
                </a:solidFill>
                <a:effectLst/>
                <a:latin typeface="Sicoob Sans" panose="020B0503020204030204" pitchFamily="34" charset="0"/>
              </a:rPr>
              <a:t>ultricies</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ultricies</a:t>
            </a:r>
            <a:r>
              <a:rPr lang="pt-BR" sz="2000" b="0" i="0">
                <a:solidFill>
                  <a:srgbClr val="003641"/>
                </a:solidFill>
                <a:effectLst/>
                <a:latin typeface="Sicoob Sans" panose="020B0503020204030204" pitchFamily="34" charset="0"/>
              </a:rPr>
              <a:t>. Nam </a:t>
            </a:r>
            <a:r>
              <a:rPr lang="pt-BR" sz="2000" b="0" i="0" err="1">
                <a:solidFill>
                  <a:srgbClr val="003641"/>
                </a:solidFill>
                <a:effectLst/>
                <a:latin typeface="Sicoob Sans" panose="020B0503020204030204" pitchFamily="34" charset="0"/>
              </a:rPr>
              <a:t>sit</a:t>
            </a:r>
            <a:r>
              <a:rPr lang="pt-BR" sz="2000" b="0" i="0">
                <a:solidFill>
                  <a:srgbClr val="003641"/>
                </a:solidFill>
                <a:effectLst/>
                <a:latin typeface="Sicoob Sans" panose="020B0503020204030204" pitchFamily="34" charset="0"/>
              </a:rPr>
              <a:t> amet </a:t>
            </a:r>
            <a:r>
              <a:rPr lang="pt-BR" sz="2000" b="0" i="0" err="1">
                <a:solidFill>
                  <a:srgbClr val="003641"/>
                </a:solidFill>
                <a:effectLst/>
                <a:latin typeface="Sicoob Sans" panose="020B0503020204030204" pitchFamily="34" charset="0"/>
              </a:rPr>
              <a:t>felis</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nec</a:t>
            </a:r>
            <a:r>
              <a:rPr lang="pt-BR" sz="2000" b="0" i="0">
                <a:solidFill>
                  <a:srgbClr val="003641"/>
                </a:solidFill>
                <a:effectLst/>
                <a:latin typeface="Sicoob Sans" panose="020B0503020204030204" pitchFamily="34" charset="0"/>
              </a:rPr>
              <a:t> nulla </a:t>
            </a:r>
            <a:r>
              <a:rPr lang="pt-BR" sz="2000" b="0" i="0" err="1">
                <a:solidFill>
                  <a:srgbClr val="003641"/>
                </a:solidFill>
                <a:effectLst/>
                <a:latin typeface="Sicoob Sans" panose="020B0503020204030204" pitchFamily="34" charset="0"/>
              </a:rPr>
              <a:t>lacinia</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dapibus</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nec</a:t>
            </a:r>
            <a:r>
              <a:rPr lang="pt-BR" sz="2000" b="0" i="0">
                <a:solidFill>
                  <a:srgbClr val="003641"/>
                </a:solidFill>
                <a:effectLst/>
                <a:latin typeface="Sicoob Sans" panose="020B0503020204030204" pitchFamily="34" charset="0"/>
              </a:rPr>
              <a:t> et mi. </a:t>
            </a:r>
            <a:r>
              <a:rPr lang="pt-BR" sz="2000" b="0" i="0" err="1">
                <a:solidFill>
                  <a:srgbClr val="003641"/>
                </a:solidFill>
                <a:effectLst/>
                <a:latin typeface="Sicoob Sans" panose="020B0503020204030204" pitchFamily="34" charset="0"/>
              </a:rPr>
              <a:t>Proin</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vel</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tincidunt</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tortor</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Suspendisse</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potenti</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Maecenas</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viverra</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ligula</a:t>
            </a:r>
            <a:r>
              <a:rPr lang="pt-BR" sz="2000" b="0" i="0">
                <a:solidFill>
                  <a:srgbClr val="003641"/>
                </a:solidFill>
                <a:effectLst/>
                <a:latin typeface="Sicoob Sans" panose="020B0503020204030204" pitchFamily="34" charset="0"/>
              </a:rPr>
              <a:t> ac </a:t>
            </a:r>
            <a:r>
              <a:rPr lang="pt-BR" sz="2000" b="0" i="0" err="1">
                <a:solidFill>
                  <a:srgbClr val="003641"/>
                </a:solidFill>
                <a:effectLst/>
                <a:latin typeface="Sicoob Sans" panose="020B0503020204030204" pitchFamily="34" charset="0"/>
              </a:rPr>
              <a:t>velit</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rutrum</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eget</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aliquet</a:t>
            </a:r>
            <a:r>
              <a:rPr lang="pt-BR" sz="2000" b="0" i="0">
                <a:solidFill>
                  <a:srgbClr val="003641"/>
                </a:solidFill>
                <a:effectLst/>
                <a:latin typeface="Sicoob Sans" panose="020B0503020204030204" pitchFamily="34" charset="0"/>
              </a:rPr>
              <a:t> est </a:t>
            </a:r>
            <a:r>
              <a:rPr lang="pt-BR" sz="2000" b="0" i="0" err="1">
                <a:solidFill>
                  <a:srgbClr val="003641"/>
                </a:solidFill>
                <a:effectLst/>
                <a:latin typeface="Sicoob Sans" panose="020B0503020204030204" pitchFamily="34" charset="0"/>
              </a:rPr>
              <a:t>cursus</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Quisque</a:t>
            </a:r>
            <a:r>
              <a:rPr lang="pt-BR" sz="2000" b="0" i="0">
                <a:solidFill>
                  <a:srgbClr val="003641"/>
                </a:solidFill>
                <a:effectLst/>
                <a:latin typeface="Sicoob Sans" panose="020B0503020204030204" pitchFamily="34" charset="0"/>
              </a:rPr>
              <a:t> porta </a:t>
            </a:r>
            <a:r>
              <a:rPr lang="pt-BR" sz="2000" b="0" i="0" err="1">
                <a:solidFill>
                  <a:srgbClr val="003641"/>
                </a:solidFill>
                <a:effectLst/>
                <a:latin typeface="Sicoob Sans" panose="020B0503020204030204" pitchFamily="34" charset="0"/>
              </a:rPr>
              <a:t>tellus</a:t>
            </a:r>
            <a:r>
              <a:rPr lang="pt-BR" sz="2000" b="0" i="0">
                <a:solidFill>
                  <a:srgbClr val="003641"/>
                </a:solidFill>
                <a:effectLst/>
                <a:latin typeface="Sicoob Sans" panose="020B0503020204030204" pitchFamily="34" charset="0"/>
              </a:rPr>
              <a:t> id libero </a:t>
            </a:r>
            <a:r>
              <a:rPr lang="pt-BR" sz="2000" b="0" i="0" err="1">
                <a:solidFill>
                  <a:srgbClr val="003641"/>
                </a:solidFill>
                <a:effectLst/>
                <a:latin typeface="Sicoob Sans" panose="020B0503020204030204" pitchFamily="34" charset="0"/>
              </a:rPr>
              <a:t>ullamcorper</a:t>
            </a:r>
            <a:r>
              <a:rPr lang="pt-BR" sz="2000" b="0" i="0">
                <a:solidFill>
                  <a:srgbClr val="003641"/>
                </a:solidFill>
                <a:effectLst/>
                <a:latin typeface="Sicoob Sans" panose="020B0503020204030204" pitchFamily="34" charset="0"/>
              </a:rPr>
              <a:t>, a tempus </a:t>
            </a:r>
            <a:r>
              <a:rPr lang="pt-BR" sz="2000" b="0" i="0" err="1">
                <a:solidFill>
                  <a:srgbClr val="003641"/>
                </a:solidFill>
                <a:effectLst/>
                <a:latin typeface="Sicoob Sans" panose="020B0503020204030204" pitchFamily="34" charset="0"/>
              </a:rPr>
              <a:t>ex</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placerat</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Integer</a:t>
            </a:r>
            <a:r>
              <a:rPr lang="pt-BR" sz="2000" b="0" i="0">
                <a:solidFill>
                  <a:srgbClr val="003641"/>
                </a:solidFill>
                <a:effectLst/>
                <a:latin typeface="Sicoob Sans" panose="020B0503020204030204" pitchFamily="34" charset="0"/>
              </a:rPr>
              <a:t> in </a:t>
            </a:r>
            <a:r>
              <a:rPr lang="pt-BR" sz="2000" b="0" i="0" err="1">
                <a:solidFill>
                  <a:srgbClr val="003641"/>
                </a:solidFill>
                <a:effectLst/>
                <a:latin typeface="Sicoob Sans" panose="020B0503020204030204" pitchFamily="34" charset="0"/>
              </a:rPr>
              <a:t>bibendum</a:t>
            </a:r>
            <a:r>
              <a:rPr lang="pt-BR" sz="2000" b="0" i="0">
                <a:solidFill>
                  <a:srgbClr val="003641"/>
                </a:solidFill>
                <a:effectLst/>
                <a:latin typeface="Sicoob Sans" panose="020B0503020204030204" pitchFamily="34" charset="0"/>
              </a:rPr>
              <a:t> justo.</a:t>
            </a:r>
            <a:endParaRPr sz="2800">
              <a:solidFill>
                <a:srgbClr val="003641"/>
              </a:solidFill>
              <a:latin typeface="Sicoob Sans" panose="020B0503020204030204" pitchFamily="34" charset="0"/>
            </a:endParaRPr>
          </a:p>
        </p:txBody>
      </p:sp>
      <p:grpSp>
        <p:nvGrpSpPr>
          <p:cNvPr id="49" name="Group"/>
          <p:cNvGrpSpPr/>
          <p:nvPr/>
        </p:nvGrpSpPr>
        <p:grpSpPr>
          <a:xfrm>
            <a:off x="804076" y="1921218"/>
            <a:ext cx="1220474" cy="401500"/>
            <a:chOff x="0" y="0"/>
            <a:chExt cx="2440945" cy="802998"/>
          </a:xfrm>
        </p:grpSpPr>
        <p:sp>
          <p:nvSpPr>
            <p:cNvPr id="47" name="Rounded Rectangle"/>
            <p:cNvSpPr/>
            <p:nvPr/>
          </p:nvSpPr>
          <p:spPr>
            <a:xfrm>
              <a:off x="0" y="0"/>
              <a:ext cx="2440945"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48" name="Definition"/>
            <p:cNvSpPr txBox="1"/>
            <p:nvPr/>
          </p:nvSpPr>
          <p:spPr>
            <a:xfrm>
              <a:off x="216330" y="151288"/>
              <a:ext cx="2008288" cy="4719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err="1">
                  <a:solidFill>
                    <a:srgbClr val="003641"/>
                  </a:solidFill>
                  <a:latin typeface="Sicoob Sans" panose="020B0503020204030204" pitchFamily="34" charset="0"/>
                </a:rPr>
                <a:t>Lorem</a:t>
              </a:r>
              <a:r>
                <a:rPr lang="pt-BR" sz="1200">
                  <a:solidFill>
                    <a:srgbClr val="003641"/>
                  </a:solidFill>
                  <a:latin typeface="Sicoob Sans" panose="020B0503020204030204" pitchFamily="34" charset="0"/>
                </a:rPr>
                <a:t> Ipsum</a:t>
              </a:r>
              <a:endParaRPr sz="1200">
                <a:solidFill>
                  <a:srgbClr val="003641"/>
                </a:solidFill>
                <a:latin typeface="Sicoob Sans" panose="020B0503020204030204" pitchFamily="34" charset="0"/>
              </a:endParaRPr>
            </a:p>
          </p:txBody>
        </p:sp>
      </p:grpSp>
      <p:pic>
        <p:nvPicPr>
          <p:cNvPr id="3" name="Gráfico 2">
            <a:extLst>
              <a:ext uri="{FF2B5EF4-FFF2-40B4-BE49-F238E27FC236}">
                <a16:creationId xmlns:a16="http://schemas.microsoft.com/office/drawing/2014/main" id="{3E48F542-74FE-2368-6CA3-208E77190F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sp>
        <p:nvSpPr>
          <p:cNvPr id="4" name="Teamwork">
            <a:extLst>
              <a:ext uri="{FF2B5EF4-FFF2-40B4-BE49-F238E27FC236}">
                <a16:creationId xmlns:a16="http://schemas.microsoft.com/office/drawing/2014/main" id="{CE8675A8-E2FC-D4DD-B645-635741CC237A}"/>
              </a:ext>
            </a:extLst>
          </p:cNvPr>
          <p:cNvSpPr txBox="1"/>
          <p:nvPr/>
        </p:nvSpPr>
        <p:spPr>
          <a:xfrm flipH="1" flipV="1">
            <a:off x="9499188" y="593344"/>
            <a:ext cx="1888736" cy="1528624"/>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AE9D"/>
                </a:solidFill>
                <a:latin typeface="Sicoob Sans" panose="020B0503020204030204" pitchFamily="34" charset="0"/>
              </a:rPr>
              <a:t>+ + + + + + + + + + + + + + + + + + + + + + + + + +</a:t>
            </a:r>
            <a:endParaRPr sz="2400">
              <a:solidFill>
                <a:srgbClr val="00AE9D"/>
              </a:solidFill>
              <a:latin typeface="Sicoob Sans" panose="020B0503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E0DD3-7EA5-3D5C-C164-B8393A76809D}"/>
            </a:ext>
          </a:extLst>
        </p:cNvPr>
        <p:cNvGrpSpPr/>
        <p:nvPr/>
      </p:nvGrpSpPr>
      <p:grpSpPr>
        <a:xfrm>
          <a:off x="0" y="0"/>
          <a:ext cx="0" cy="0"/>
          <a:chOff x="0" y="0"/>
          <a:chExt cx="0" cy="0"/>
        </a:xfrm>
      </p:grpSpPr>
      <p:sp>
        <p:nvSpPr>
          <p:cNvPr id="44" name="Slide Number">
            <a:extLst>
              <a:ext uri="{FF2B5EF4-FFF2-40B4-BE49-F238E27FC236}">
                <a16:creationId xmlns:a16="http://schemas.microsoft.com/office/drawing/2014/main" id="{9474BD41-8E4E-A032-E321-71C01138C941}"/>
              </a:ext>
            </a:extLst>
          </p:cNvPr>
          <p:cNvSpPr txBox="1">
            <a:spLocks noGrp="1"/>
          </p:cNvSpPr>
          <p:nvPr>
            <p:ph type="sldNum" sz="quarter" idx="2"/>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7</a:t>
            </a:fld>
            <a:endParaRPr/>
          </a:p>
        </p:txBody>
      </p:sp>
      <p:sp>
        <p:nvSpPr>
          <p:cNvPr id="46" name="Teamwork is the backbone of success, a cohesive force that brings individuals together to achieve common goals. It fosters collaboration and communication, enabling members to leverage each other's strengths and skills. In a team, mutual respect and trus">
            <a:extLst>
              <a:ext uri="{FF2B5EF4-FFF2-40B4-BE49-F238E27FC236}">
                <a16:creationId xmlns:a16="http://schemas.microsoft.com/office/drawing/2014/main" id="{FA166026-E495-047F-4EF6-F539B353AEB8}"/>
              </a:ext>
            </a:extLst>
          </p:cNvPr>
          <p:cNvSpPr txBox="1"/>
          <p:nvPr/>
        </p:nvSpPr>
        <p:spPr>
          <a:xfrm>
            <a:off x="5978911" y="2849101"/>
            <a:ext cx="4908164" cy="31290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2000" b="0" i="0" err="1">
                <a:solidFill>
                  <a:srgbClr val="003641"/>
                </a:solidFill>
                <a:effectLst/>
                <a:latin typeface="Sicoob Sans" panose="020B0503020204030204" pitchFamily="34" charset="0"/>
              </a:rPr>
              <a:t>Lorem</a:t>
            </a:r>
            <a:r>
              <a:rPr lang="pt-BR" sz="2000" b="0" i="0">
                <a:solidFill>
                  <a:srgbClr val="003641"/>
                </a:solidFill>
                <a:effectLst/>
                <a:latin typeface="Sicoob Sans" panose="020B0503020204030204" pitchFamily="34" charset="0"/>
              </a:rPr>
              <a:t> ipsum dolor </a:t>
            </a:r>
            <a:r>
              <a:rPr lang="pt-BR" sz="2000" b="0" i="0" err="1">
                <a:solidFill>
                  <a:srgbClr val="003641"/>
                </a:solidFill>
                <a:effectLst/>
                <a:latin typeface="Sicoob Sans" panose="020B0503020204030204" pitchFamily="34" charset="0"/>
              </a:rPr>
              <a:t>sit</a:t>
            </a:r>
            <a:r>
              <a:rPr lang="pt-BR" sz="2000" b="0" i="0">
                <a:solidFill>
                  <a:srgbClr val="003641"/>
                </a:solidFill>
                <a:effectLst/>
                <a:latin typeface="Sicoob Sans" panose="020B0503020204030204" pitchFamily="34" charset="0"/>
              </a:rPr>
              <a:t> amet, </a:t>
            </a:r>
            <a:r>
              <a:rPr lang="pt-BR" sz="2000" b="0" i="0" err="1">
                <a:solidFill>
                  <a:srgbClr val="003641"/>
                </a:solidFill>
                <a:effectLst/>
                <a:latin typeface="Sicoob Sans" panose="020B0503020204030204" pitchFamily="34" charset="0"/>
              </a:rPr>
              <a:t>consectetur</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adipiscing</a:t>
            </a:r>
            <a:r>
              <a:rPr lang="pt-BR" sz="2000" b="0" i="0">
                <a:solidFill>
                  <a:srgbClr val="003641"/>
                </a:solidFill>
                <a:effectLst/>
                <a:latin typeface="Sicoob Sans" panose="020B0503020204030204" pitchFamily="34" charset="0"/>
              </a:rPr>
              <a:t> elit. </a:t>
            </a:r>
            <a:r>
              <a:rPr lang="pt-BR" sz="2000" b="0" i="0" err="1">
                <a:solidFill>
                  <a:srgbClr val="003641"/>
                </a:solidFill>
                <a:effectLst/>
                <a:latin typeface="Sicoob Sans" panose="020B0503020204030204" pitchFamily="34" charset="0"/>
              </a:rPr>
              <a:t>Sed</a:t>
            </a:r>
            <a:r>
              <a:rPr lang="pt-BR" sz="2000" b="0" i="0">
                <a:solidFill>
                  <a:srgbClr val="003641"/>
                </a:solidFill>
                <a:effectLst/>
                <a:latin typeface="Sicoob Sans" panose="020B0503020204030204" pitchFamily="34" charset="0"/>
              </a:rPr>
              <a:t> ut </a:t>
            </a:r>
            <a:r>
              <a:rPr lang="pt-BR" sz="2000" b="0" i="0" err="1">
                <a:solidFill>
                  <a:srgbClr val="003641"/>
                </a:solidFill>
                <a:effectLst/>
                <a:latin typeface="Sicoob Sans" panose="020B0503020204030204" pitchFamily="34" charset="0"/>
              </a:rPr>
              <a:t>purus</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eget</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odio</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viverra</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condimentum</a:t>
            </a:r>
            <a:r>
              <a:rPr lang="pt-BR" sz="2000" b="0" i="0">
                <a:solidFill>
                  <a:srgbClr val="003641"/>
                </a:solidFill>
                <a:effectLst/>
                <a:latin typeface="Sicoob Sans" panose="020B0503020204030204" pitchFamily="34" charset="0"/>
              </a:rPr>
              <a:t> et a </a:t>
            </a:r>
            <a:r>
              <a:rPr lang="pt-BR" sz="2000" b="0" i="0" err="1">
                <a:solidFill>
                  <a:srgbClr val="003641"/>
                </a:solidFill>
                <a:effectLst/>
                <a:latin typeface="Sicoob Sans" panose="020B0503020204030204" pitchFamily="34" charset="0"/>
              </a:rPr>
              <a:t>lectus</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Integer</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placerat</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fringilla</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ligula</a:t>
            </a:r>
            <a:r>
              <a:rPr lang="pt-BR" sz="2000" b="0" i="0">
                <a:solidFill>
                  <a:srgbClr val="003641"/>
                </a:solidFill>
                <a:effectLst/>
                <a:latin typeface="Sicoob Sans" panose="020B0503020204030204" pitchFamily="34" charset="0"/>
              </a:rPr>
              <a:t>, ac </a:t>
            </a:r>
            <a:r>
              <a:rPr lang="pt-BR" sz="2000" b="0" i="0" err="1">
                <a:solidFill>
                  <a:srgbClr val="003641"/>
                </a:solidFill>
                <a:effectLst/>
                <a:latin typeface="Sicoob Sans" panose="020B0503020204030204" pitchFamily="34" charset="0"/>
              </a:rPr>
              <a:t>ullamcorper</a:t>
            </a:r>
            <a:r>
              <a:rPr lang="pt-BR" sz="2000" b="0" i="0">
                <a:solidFill>
                  <a:srgbClr val="003641"/>
                </a:solidFill>
                <a:effectLst/>
                <a:latin typeface="Sicoob Sans" panose="020B0503020204030204" pitchFamily="34" charset="0"/>
              </a:rPr>
              <a:t> nulla </a:t>
            </a:r>
            <a:r>
              <a:rPr lang="pt-BR" sz="2000" b="0" i="0" err="1">
                <a:solidFill>
                  <a:srgbClr val="003641"/>
                </a:solidFill>
                <a:effectLst/>
                <a:latin typeface="Sicoob Sans" panose="020B0503020204030204" pitchFamily="34" charset="0"/>
              </a:rPr>
              <a:t>varius</a:t>
            </a:r>
            <a:r>
              <a:rPr lang="pt-BR" sz="2000" b="0" i="0">
                <a:solidFill>
                  <a:srgbClr val="003641"/>
                </a:solidFill>
                <a:effectLst/>
                <a:latin typeface="Sicoob Sans" panose="020B0503020204030204" pitchFamily="34" charset="0"/>
              </a:rPr>
              <a:t> vel. </a:t>
            </a:r>
            <a:r>
              <a:rPr lang="pt-BR" sz="2000" b="0" i="0" err="1">
                <a:solidFill>
                  <a:srgbClr val="003641"/>
                </a:solidFill>
                <a:effectLst/>
                <a:latin typeface="Sicoob Sans" panose="020B0503020204030204" pitchFamily="34" charset="0"/>
              </a:rPr>
              <a:t>Sed</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sit</a:t>
            </a:r>
            <a:r>
              <a:rPr lang="pt-BR" sz="2000" b="0" i="0">
                <a:solidFill>
                  <a:srgbClr val="003641"/>
                </a:solidFill>
                <a:effectLst/>
                <a:latin typeface="Sicoob Sans" panose="020B0503020204030204" pitchFamily="34" charset="0"/>
              </a:rPr>
              <a:t> amet erat </a:t>
            </a:r>
            <a:r>
              <a:rPr lang="pt-BR" sz="2000" b="0" i="0" err="1">
                <a:solidFill>
                  <a:srgbClr val="003641"/>
                </a:solidFill>
                <a:effectLst/>
                <a:latin typeface="Sicoob Sans" panose="020B0503020204030204" pitchFamily="34" charset="0"/>
              </a:rPr>
              <a:t>vel</a:t>
            </a:r>
            <a:r>
              <a:rPr lang="pt-BR" sz="2000" b="0" i="0">
                <a:solidFill>
                  <a:srgbClr val="003641"/>
                </a:solidFill>
                <a:effectLst/>
                <a:latin typeface="Sicoob Sans" panose="020B0503020204030204" pitchFamily="34" charset="0"/>
              </a:rPr>
              <a:t> libero </a:t>
            </a:r>
            <a:r>
              <a:rPr lang="pt-BR" sz="2000" b="0" i="0" err="1">
                <a:solidFill>
                  <a:srgbClr val="003641"/>
                </a:solidFill>
                <a:effectLst/>
                <a:latin typeface="Sicoob Sans" panose="020B0503020204030204" pitchFamily="34" charset="0"/>
              </a:rPr>
              <a:t>ultricies</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ultricies</a:t>
            </a:r>
            <a:r>
              <a:rPr lang="pt-BR" sz="2000" b="0" i="0">
                <a:solidFill>
                  <a:srgbClr val="003641"/>
                </a:solidFill>
                <a:effectLst/>
                <a:latin typeface="Sicoob Sans" panose="020B0503020204030204" pitchFamily="34" charset="0"/>
              </a:rPr>
              <a:t>. Nam </a:t>
            </a:r>
            <a:r>
              <a:rPr lang="pt-BR" sz="2000" b="0" i="0" err="1">
                <a:solidFill>
                  <a:srgbClr val="003641"/>
                </a:solidFill>
                <a:effectLst/>
                <a:latin typeface="Sicoob Sans" panose="020B0503020204030204" pitchFamily="34" charset="0"/>
              </a:rPr>
              <a:t>sit</a:t>
            </a:r>
            <a:r>
              <a:rPr lang="pt-BR" sz="2000" b="0" i="0">
                <a:solidFill>
                  <a:srgbClr val="003641"/>
                </a:solidFill>
                <a:effectLst/>
                <a:latin typeface="Sicoob Sans" panose="020B0503020204030204" pitchFamily="34" charset="0"/>
              </a:rPr>
              <a:t> amet </a:t>
            </a:r>
            <a:r>
              <a:rPr lang="pt-BR" sz="2000" b="0" i="0" err="1">
                <a:solidFill>
                  <a:srgbClr val="003641"/>
                </a:solidFill>
                <a:effectLst/>
                <a:latin typeface="Sicoob Sans" panose="020B0503020204030204" pitchFamily="34" charset="0"/>
              </a:rPr>
              <a:t>felis</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nec</a:t>
            </a:r>
            <a:r>
              <a:rPr lang="pt-BR" sz="2000" b="0" i="0">
                <a:solidFill>
                  <a:srgbClr val="003641"/>
                </a:solidFill>
                <a:effectLst/>
                <a:latin typeface="Sicoob Sans" panose="020B0503020204030204" pitchFamily="34" charset="0"/>
              </a:rPr>
              <a:t> nulla </a:t>
            </a:r>
            <a:r>
              <a:rPr lang="pt-BR" sz="2000" b="0" i="0" err="1">
                <a:solidFill>
                  <a:srgbClr val="003641"/>
                </a:solidFill>
                <a:effectLst/>
                <a:latin typeface="Sicoob Sans" panose="020B0503020204030204" pitchFamily="34" charset="0"/>
              </a:rPr>
              <a:t>lacinia</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dapibus</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nec</a:t>
            </a:r>
            <a:r>
              <a:rPr lang="pt-BR" sz="2000" b="0" i="0">
                <a:solidFill>
                  <a:srgbClr val="003641"/>
                </a:solidFill>
                <a:effectLst/>
                <a:latin typeface="Sicoob Sans" panose="020B0503020204030204" pitchFamily="34" charset="0"/>
              </a:rPr>
              <a:t> et mi. </a:t>
            </a:r>
            <a:r>
              <a:rPr lang="pt-BR" sz="2000" b="0" i="0" err="1">
                <a:solidFill>
                  <a:srgbClr val="003641"/>
                </a:solidFill>
                <a:effectLst/>
                <a:latin typeface="Sicoob Sans" panose="020B0503020204030204" pitchFamily="34" charset="0"/>
              </a:rPr>
              <a:t>Proin</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vel</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tincidunt</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tortor</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Suspendisse</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potenti</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Maecenas</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viverra</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ligula</a:t>
            </a:r>
            <a:r>
              <a:rPr lang="pt-BR" sz="2000" b="0" i="0">
                <a:solidFill>
                  <a:srgbClr val="003641"/>
                </a:solidFill>
                <a:effectLst/>
                <a:latin typeface="Sicoob Sans" panose="020B0503020204030204" pitchFamily="34" charset="0"/>
              </a:rPr>
              <a:t> ac </a:t>
            </a:r>
            <a:r>
              <a:rPr lang="pt-BR" sz="2000" b="0" i="0" err="1">
                <a:solidFill>
                  <a:srgbClr val="003641"/>
                </a:solidFill>
                <a:effectLst/>
                <a:latin typeface="Sicoob Sans" panose="020B0503020204030204" pitchFamily="34" charset="0"/>
              </a:rPr>
              <a:t>velit</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rutrum</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eget</a:t>
            </a:r>
            <a:r>
              <a:rPr lang="pt-BR" sz="2000" b="0" i="0">
                <a:solidFill>
                  <a:srgbClr val="003641"/>
                </a:solidFill>
                <a:effectLst/>
                <a:latin typeface="Sicoob Sans" panose="020B0503020204030204" pitchFamily="34" charset="0"/>
              </a:rPr>
              <a:t> </a:t>
            </a:r>
            <a:r>
              <a:rPr lang="pt-BR" sz="2000" b="0" i="0" err="1">
                <a:solidFill>
                  <a:srgbClr val="003641"/>
                </a:solidFill>
                <a:effectLst/>
                <a:latin typeface="Sicoob Sans" panose="020B0503020204030204" pitchFamily="34" charset="0"/>
              </a:rPr>
              <a:t>aliquet</a:t>
            </a:r>
            <a:r>
              <a:rPr lang="pt-BR" sz="2000" b="0" i="0">
                <a:solidFill>
                  <a:srgbClr val="003641"/>
                </a:solidFill>
                <a:effectLst/>
                <a:latin typeface="Sicoob Sans" panose="020B0503020204030204" pitchFamily="34" charset="0"/>
              </a:rPr>
              <a:t> est </a:t>
            </a:r>
            <a:r>
              <a:rPr lang="pt-BR" sz="2000" b="0" i="0" err="1">
                <a:solidFill>
                  <a:srgbClr val="003641"/>
                </a:solidFill>
                <a:effectLst/>
                <a:latin typeface="Sicoob Sans" panose="020B0503020204030204" pitchFamily="34" charset="0"/>
              </a:rPr>
              <a:t>cursus</a:t>
            </a:r>
            <a:r>
              <a:rPr lang="pt-BR" sz="2000" b="0" i="0">
                <a:solidFill>
                  <a:srgbClr val="003641"/>
                </a:solidFill>
                <a:effectLst/>
                <a:latin typeface="Sicoob Sans" panose="020B0503020204030204" pitchFamily="34" charset="0"/>
              </a:rPr>
              <a:t>.</a:t>
            </a:r>
            <a:endParaRPr sz="2800">
              <a:solidFill>
                <a:srgbClr val="003641"/>
              </a:solidFill>
              <a:latin typeface="Sicoob Sans" panose="020B0503020204030204" pitchFamily="34" charset="0"/>
            </a:endParaRPr>
          </a:p>
        </p:txBody>
      </p:sp>
      <p:sp>
        <p:nvSpPr>
          <p:cNvPr id="4" name="Teamwork">
            <a:extLst>
              <a:ext uri="{FF2B5EF4-FFF2-40B4-BE49-F238E27FC236}">
                <a16:creationId xmlns:a16="http://schemas.microsoft.com/office/drawing/2014/main" id="{57B91B15-6E81-0B77-2216-293844F45746}"/>
              </a:ext>
            </a:extLst>
          </p:cNvPr>
          <p:cNvSpPr txBox="1"/>
          <p:nvPr/>
        </p:nvSpPr>
        <p:spPr>
          <a:xfrm flipH="1" flipV="1">
            <a:off x="9774761" y="259856"/>
            <a:ext cx="1888736" cy="1528624"/>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AE9D"/>
                </a:solidFill>
                <a:latin typeface="Sicoob Sans" panose="020B0503020204030204" pitchFamily="34" charset="0"/>
              </a:rPr>
              <a:t>+ + + + + + + + + + + + + + + + + + + + + + + + + +</a:t>
            </a:r>
            <a:endParaRPr sz="2400">
              <a:solidFill>
                <a:srgbClr val="00AE9D"/>
              </a:solidFill>
              <a:latin typeface="Sicoob Sans" panose="020B0503020204030204" pitchFamily="34" charset="0"/>
            </a:endParaRPr>
          </a:p>
        </p:txBody>
      </p:sp>
      <p:pic>
        <p:nvPicPr>
          <p:cNvPr id="5" name="Imagem 4">
            <a:extLst>
              <a:ext uri="{FF2B5EF4-FFF2-40B4-BE49-F238E27FC236}">
                <a16:creationId xmlns:a16="http://schemas.microsoft.com/office/drawing/2014/main" id="{91BA75A4-594F-BA9D-200D-815D41B783F5}"/>
              </a:ext>
            </a:extLst>
          </p:cNvPr>
          <p:cNvPicPr>
            <a:picLocks noChangeAspect="1"/>
          </p:cNvPicPr>
          <p:nvPr/>
        </p:nvPicPr>
        <p:blipFill>
          <a:blip r:embed="rId2"/>
          <a:srcRect l="7" r="7"/>
          <a:stretch/>
        </p:blipFill>
        <p:spPr>
          <a:xfrm>
            <a:off x="0" y="0"/>
            <a:ext cx="5067300" cy="6858000"/>
          </a:xfrm>
          <a:prstGeom prst="round2DiagRect">
            <a:avLst/>
          </a:prstGeom>
        </p:spPr>
      </p:pic>
      <p:sp>
        <p:nvSpPr>
          <p:cNvPr id="6" name="Teamwork">
            <a:extLst>
              <a:ext uri="{FF2B5EF4-FFF2-40B4-BE49-F238E27FC236}">
                <a16:creationId xmlns:a16="http://schemas.microsoft.com/office/drawing/2014/main" id="{89DEF694-D7D0-98B8-FAAD-D96A4FF4CEA6}"/>
              </a:ext>
            </a:extLst>
          </p:cNvPr>
          <p:cNvSpPr txBox="1"/>
          <p:nvPr/>
        </p:nvSpPr>
        <p:spPr>
          <a:xfrm>
            <a:off x="5978911" y="1774230"/>
            <a:ext cx="4196549" cy="789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4800" b="1" err="1">
                <a:solidFill>
                  <a:srgbClr val="00AE9D"/>
                </a:solidFill>
                <a:latin typeface="Sicoob Sans" panose="020B0503020204030204" pitchFamily="34" charset="0"/>
              </a:rPr>
              <a:t>Lorem</a:t>
            </a:r>
            <a:r>
              <a:rPr lang="pt-BR" sz="4800" b="1">
                <a:solidFill>
                  <a:srgbClr val="00AE9D"/>
                </a:solidFill>
                <a:latin typeface="Sicoob Sans" panose="020B0503020204030204" pitchFamily="34" charset="0"/>
              </a:rPr>
              <a:t> Ipsum</a:t>
            </a:r>
            <a:endParaRPr sz="4800" b="1">
              <a:solidFill>
                <a:srgbClr val="00AE9D"/>
              </a:solidFill>
              <a:latin typeface="Sicoob Sans" panose="020B0503020204030204" pitchFamily="34" charset="0"/>
            </a:endParaRPr>
          </a:p>
        </p:txBody>
      </p:sp>
      <p:grpSp>
        <p:nvGrpSpPr>
          <p:cNvPr id="7" name="Group">
            <a:extLst>
              <a:ext uri="{FF2B5EF4-FFF2-40B4-BE49-F238E27FC236}">
                <a16:creationId xmlns:a16="http://schemas.microsoft.com/office/drawing/2014/main" id="{32248DA3-B9B3-EA40-7D24-63C354B152EA}"/>
              </a:ext>
            </a:extLst>
          </p:cNvPr>
          <p:cNvGrpSpPr/>
          <p:nvPr/>
        </p:nvGrpSpPr>
        <p:grpSpPr>
          <a:xfrm>
            <a:off x="5978912" y="1386980"/>
            <a:ext cx="1220474" cy="401500"/>
            <a:chOff x="0" y="0"/>
            <a:chExt cx="2440945" cy="802998"/>
          </a:xfrm>
        </p:grpSpPr>
        <p:sp>
          <p:nvSpPr>
            <p:cNvPr id="8" name="Rounded Rectangle">
              <a:extLst>
                <a:ext uri="{FF2B5EF4-FFF2-40B4-BE49-F238E27FC236}">
                  <a16:creationId xmlns:a16="http://schemas.microsoft.com/office/drawing/2014/main" id="{686857D9-BF7F-C26F-BBBA-70BA22184C73}"/>
                </a:ext>
              </a:extLst>
            </p:cNvPr>
            <p:cNvSpPr/>
            <p:nvPr/>
          </p:nvSpPr>
          <p:spPr>
            <a:xfrm>
              <a:off x="0" y="0"/>
              <a:ext cx="2440945"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9" name="Definition">
              <a:extLst>
                <a:ext uri="{FF2B5EF4-FFF2-40B4-BE49-F238E27FC236}">
                  <a16:creationId xmlns:a16="http://schemas.microsoft.com/office/drawing/2014/main" id="{0ACA49C9-43B7-3FE6-E39B-6D95CAB45A4F}"/>
                </a:ext>
              </a:extLst>
            </p:cNvPr>
            <p:cNvSpPr txBox="1"/>
            <p:nvPr/>
          </p:nvSpPr>
          <p:spPr>
            <a:xfrm>
              <a:off x="216330" y="151288"/>
              <a:ext cx="2008288" cy="4719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err="1">
                  <a:solidFill>
                    <a:srgbClr val="003641"/>
                  </a:solidFill>
                  <a:latin typeface="Sicoob Sans" panose="020B0503020204030204" pitchFamily="34" charset="0"/>
                </a:rPr>
                <a:t>Lorem</a:t>
              </a:r>
              <a:r>
                <a:rPr lang="pt-BR" sz="1200">
                  <a:solidFill>
                    <a:srgbClr val="003641"/>
                  </a:solidFill>
                  <a:latin typeface="Sicoob Sans" panose="020B0503020204030204" pitchFamily="34" charset="0"/>
                </a:rPr>
                <a:t> Ipsum</a:t>
              </a:r>
              <a:endParaRPr sz="1200">
                <a:solidFill>
                  <a:srgbClr val="003641"/>
                </a:solidFill>
                <a:latin typeface="Sicoob Sans" panose="020B0503020204030204" pitchFamily="34" charset="0"/>
              </a:endParaRPr>
            </a:p>
          </p:txBody>
        </p:sp>
      </p:grpSp>
    </p:spTree>
    <p:extLst>
      <p:ext uri="{BB962C8B-B14F-4D97-AF65-F5344CB8AC3E}">
        <p14:creationId xmlns:p14="http://schemas.microsoft.com/office/powerpoint/2010/main" val="3712027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sp>
        <p:nvSpPr>
          <p:cNvPr id="54" name="The Pillars of Effective Teamwork"/>
          <p:cNvSpPr txBox="1"/>
          <p:nvPr/>
        </p:nvSpPr>
        <p:spPr>
          <a:xfrm>
            <a:off x="763471" y="1316171"/>
            <a:ext cx="6950274" cy="51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b">
            <a:spAutoFit/>
          </a:bodyPr>
          <a:lstStyle>
            <a:lvl1pPr algn="l">
              <a:defRPr sz="6000">
                <a:latin typeface="+mn-lt"/>
                <a:ea typeface="+mn-ea"/>
                <a:cs typeface="+mn-cs"/>
                <a:sym typeface="Poppins Medium"/>
              </a:defRPr>
            </a:lvl1pPr>
          </a:lstStyle>
          <a:p>
            <a:r>
              <a:rPr lang="pt-BR" sz="3000" b="1" err="1">
                <a:solidFill>
                  <a:srgbClr val="00AE9D"/>
                </a:solidFill>
                <a:latin typeface="Sicoob Sans" panose="020B0503020204030204" pitchFamily="34" charset="0"/>
              </a:rPr>
              <a:t>Lorem</a:t>
            </a:r>
            <a:r>
              <a:rPr lang="pt-BR" sz="3000" b="1">
                <a:solidFill>
                  <a:srgbClr val="00AE9D"/>
                </a:solidFill>
                <a:latin typeface="Sicoob Sans" panose="020B0503020204030204" pitchFamily="34" charset="0"/>
              </a:rPr>
              <a:t> ipsum dolor </a:t>
            </a:r>
            <a:r>
              <a:rPr lang="pt-BR" sz="3000" b="1" err="1">
                <a:solidFill>
                  <a:srgbClr val="00AE9D"/>
                </a:solidFill>
                <a:latin typeface="Sicoob Sans" panose="020B0503020204030204" pitchFamily="34" charset="0"/>
              </a:rPr>
              <a:t>sit</a:t>
            </a:r>
            <a:r>
              <a:rPr lang="pt-BR" sz="3000" b="1">
                <a:solidFill>
                  <a:srgbClr val="00AE9D"/>
                </a:solidFill>
                <a:latin typeface="Sicoob Sans" panose="020B0503020204030204" pitchFamily="34" charset="0"/>
              </a:rPr>
              <a:t> amet</a:t>
            </a:r>
            <a:endParaRPr sz="3000" b="1">
              <a:solidFill>
                <a:srgbClr val="00AE9D"/>
              </a:solidFill>
              <a:latin typeface="Sicoob Sans" panose="020B0503020204030204" pitchFamily="34" charset="0"/>
            </a:endParaRPr>
          </a:p>
        </p:txBody>
      </p:sp>
      <p:sp>
        <p:nvSpPr>
          <p:cNvPr id="55" name="By understanding and embracing the core principles of teamwork, team members can significantly enhance their collaboration, leading to remarkable achievements and elevating the overall performance of the group. A strong foundation in these principles pro"/>
          <p:cNvSpPr txBox="1"/>
          <p:nvPr/>
        </p:nvSpPr>
        <p:spPr>
          <a:xfrm>
            <a:off x="783682" y="1982461"/>
            <a:ext cx="10624636" cy="913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1400" i="0" err="1">
                <a:solidFill>
                  <a:srgbClr val="003641"/>
                </a:solidFill>
                <a:effectLst/>
                <a:latin typeface="Sicoob Sans" panose="020B0503020204030204" pitchFamily="34" charset="0"/>
              </a:rPr>
              <a:t>Lorem</a:t>
            </a:r>
            <a:r>
              <a:rPr lang="pt-BR" sz="1400" i="0">
                <a:solidFill>
                  <a:srgbClr val="003641"/>
                </a:solidFill>
                <a:effectLst/>
                <a:latin typeface="Sicoob Sans" panose="020B0503020204030204" pitchFamily="34" charset="0"/>
              </a:rPr>
              <a:t> ipsum dolor </a:t>
            </a:r>
            <a:r>
              <a:rPr lang="pt-BR" sz="1400" i="0" err="1">
                <a:solidFill>
                  <a:srgbClr val="003641"/>
                </a:solidFill>
                <a:effectLst/>
                <a:latin typeface="Sicoob Sans" panose="020B0503020204030204" pitchFamily="34" charset="0"/>
              </a:rPr>
              <a:t>sit</a:t>
            </a:r>
            <a:r>
              <a:rPr lang="pt-BR" sz="1400" i="0">
                <a:solidFill>
                  <a:srgbClr val="003641"/>
                </a:solidFill>
                <a:effectLst/>
                <a:latin typeface="Sicoob Sans" panose="020B0503020204030204" pitchFamily="34" charset="0"/>
              </a:rPr>
              <a:t> amet, </a:t>
            </a:r>
            <a:r>
              <a:rPr lang="pt-BR" sz="1400" i="0" err="1">
                <a:solidFill>
                  <a:srgbClr val="003641"/>
                </a:solidFill>
                <a:effectLst/>
                <a:latin typeface="Sicoob Sans" panose="020B0503020204030204" pitchFamily="34" charset="0"/>
              </a:rPr>
              <a:t>consectetur</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adipiscing</a:t>
            </a:r>
            <a:r>
              <a:rPr lang="pt-BR" sz="1400" i="0">
                <a:solidFill>
                  <a:srgbClr val="003641"/>
                </a:solidFill>
                <a:effectLst/>
                <a:latin typeface="Sicoob Sans" panose="020B0503020204030204" pitchFamily="34" charset="0"/>
              </a:rPr>
              <a:t> elit. </a:t>
            </a:r>
            <a:r>
              <a:rPr lang="pt-BR" sz="1400" i="0" err="1">
                <a:solidFill>
                  <a:srgbClr val="003641"/>
                </a:solidFill>
                <a:effectLst/>
                <a:latin typeface="Sicoob Sans" panose="020B0503020204030204" pitchFamily="34" charset="0"/>
              </a:rPr>
              <a:t>Sed</a:t>
            </a:r>
            <a:r>
              <a:rPr lang="pt-BR" sz="1400" i="0">
                <a:solidFill>
                  <a:srgbClr val="003641"/>
                </a:solidFill>
                <a:effectLst/>
                <a:latin typeface="Sicoob Sans" panose="020B0503020204030204" pitchFamily="34" charset="0"/>
              </a:rPr>
              <a:t> ut </a:t>
            </a:r>
            <a:r>
              <a:rPr lang="pt-BR" sz="1400" i="0" err="1">
                <a:solidFill>
                  <a:srgbClr val="003641"/>
                </a:solidFill>
                <a:effectLst/>
                <a:latin typeface="Sicoob Sans" panose="020B0503020204030204" pitchFamily="34" charset="0"/>
              </a:rPr>
              <a:t>purus</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eget</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odio</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viverra</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condimentum</a:t>
            </a:r>
            <a:r>
              <a:rPr lang="pt-BR" sz="1400" i="0">
                <a:solidFill>
                  <a:srgbClr val="003641"/>
                </a:solidFill>
                <a:effectLst/>
                <a:latin typeface="Sicoob Sans" panose="020B0503020204030204" pitchFamily="34" charset="0"/>
              </a:rPr>
              <a:t> et a </a:t>
            </a:r>
            <a:r>
              <a:rPr lang="pt-BR" sz="1400" i="0" err="1">
                <a:solidFill>
                  <a:srgbClr val="003641"/>
                </a:solidFill>
                <a:effectLst/>
                <a:latin typeface="Sicoob Sans" panose="020B0503020204030204" pitchFamily="34" charset="0"/>
              </a:rPr>
              <a:t>lectus</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Integer</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placerat</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fringilla</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ligula</a:t>
            </a:r>
            <a:r>
              <a:rPr lang="pt-BR" sz="1400" i="0">
                <a:solidFill>
                  <a:srgbClr val="003641"/>
                </a:solidFill>
                <a:effectLst/>
                <a:latin typeface="Sicoob Sans" panose="020B0503020204030204" pitchFamily="34" charset="0"/>
              </a:rPr>
              <a:t>, ac </a:t>
            </a:r>
            <a:r>
              <a:rPr lang="pt-BR" sz="1400" i="0" err="1">
                <a:solidFill>
                  <a:srgbClr val="003641"/>
                </a:solidFill>
                <a:effectLst/>
                <a:latin typeface="Sicoob Sans" panose="020B0503020204030204" pitchFamily="34" charset="0"/>
              </a:rPr>
              <a:t>ullamcorper</a:t>
            </a:r>
            <a:r>
              <a:rPr lang="pt-BR" sz="1400" i="0">
                <a:solidFill>
                  <a:srgbClr val="003641"/>
                </a:solidFill>
                <a:effectLst/>
                <a:latin typeface="Sicoob Sans" panose="020B0503020204030204" pitchFamily="34" charset="0"/>
              </a:rPr>
              <a:t> nulla </a:t>
            </a:r>
            <a:r>
              <a:rPr lang="pt-BR" sz="1400" i="0" err="1">
                <a:solidFill>
                  <a:srgbClr val="003641"/>
                </a:solidFill>
                <a:effectLst/>
                <a:latin typeface="Sicoob Sans" panose="020B0503020204030204" pitchFamily="34" charset="0"/>
              </a:rPr>
              <a:t>varius</a:t>
            </a:r>
            <a:r>
              <a:rPr lang="pt-BR" sz="1400" i="0">
                <a:solidFill>
                  <a:srgbClr val="003641"/>
                </a:solidFill>
                <a:effectLst/>
                <a:latin typeface="Sicoob Sans" panose="020B0503020204030204" pitchFamily="34" charset="0"/>
              </a:rPr>
              <a:t> vel. </a:t>
            </a:r>
            <a:r>
              <a:rPr lang="pt-BR" sz="1400" i="0" err="1">
                <a:solidFill>
                  <a:srgbClr val="003641"/>
                </a:solidFill>
                <a:effectLst/>
                <a:latin typeface="Sicoob Sans" panose="020B0503020204030204" pitchFamily="34" charset="0"/>
              </a:rPr>
              <a:t>Sed</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sit</a:t>
            </a:r>
            <a:r>
              <a:rPr lang="pt-BR" sz="1400" i="0">
                <a:solidFill>
                  <a:srgbClr val="003641"/>
                </a:solidFill>
                <a:effectLst/>
                <a:latin typeface="Sicoob Sans" panose="020B0503020204030204" pitchFamily="34" charset="0"/>
              </a:rPr>
              <a:t> amet erat </a:t>
            </a:r>
            <a:r>
              <a:rPr lang="pt-BR" sz="1400" i="0" err="1">
                <a:solidFill>
                  <a:srgbClr val="003641"/>
                </a:solidFill>
                <a:effectLst/>
                <a:latin typeface="Sicoob Sans" panose="020B0503020204030204" pitchFamily="34" charset="0"/>
              </a:rPr>
              <a:t>vel</a:t>
            </a:r>
            <a:r>
              <a:rPr lang="pt-BR" sz="1400" i="0">
                <a:solidFill>
                  <a:srgbClr val="003641"/>
                </a:solidFill>
                <a:effectLst/>
                <a:latin typeface="Sicoob Sans" panose="020B0503020204030204" pitchFamily="34" charset="0"/>
              </a:rPr>
              <a:t> libero </a:t>
            </a:r>
            <a:r>
              <a:rPr lang="pt-BR" sz="1400" i="0" err="1">
                <a:solidFill>
                  <a:srgbClr val="003641"/>
                </a:solidFill>
                <a:effectLst/>
                <a:latin typeface="Sicoob Sans" panose="020B0503020204030204" pitchFamily="34" charset="0"/>
              </a:rPr>
              <a:t>ultricies</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ultricies</a:t>
            </a:r>
            <a:r>
              <a:rPr lang="pt-BR" sz="1400" i="0">
                <a:solidFill>
                  <a:srgbClr val="003641"/>
                </a:solidFill>
                <a:effectLst/>
                <a:latin typeface="Sicoob Sans" panose="020B0503020204030204" pitchFamily="34" charset="0"/>
              </a:rPr>
              <a:t>. Nam </a:t>
            </a:r>
            <a:r>
              <a:rPr lang="pt-BR" sz="1400" i="0" err="1">
                <a:solidFill>
                  <a:srgbClr val="003641"/>
                </a:solidFill>
                <a:effectLst/>
                <a:latin typeface="Sicoob Sans" panose="020B0503020204030204" pitchFamily="34" charset="0"/>
              </a:rPr>
              <a:t>sit</a:t>
            </a:r>
            <a:r>
              <a:rPr lang="pt-BR" sz="1400" i="0">
                <a:solidFill>
                  <a:srgbClr val="003641"/>
                </a:solidFill>
                <a:effectLst/>
                <a:latin typeface="Sicoob Sans" panose="020B0503020204030204" pitchFamily="34" charset="0"/>
              </a:rPr>
              <a:t> amet </a:t>
            </a:r>
            <a:r>
              <a:rPr lang="pt-BR" sz="1400" i="0" err="1">
                <a:solidFill>
                  <a:srgbClr val="003641"/>
                </a:solidFill>
                <a:effectLst/>
                <a:latin typeface="Sicoob Sans" panose="020B0503020204030204" pitchFamily="34" charset="0"/>
              </a:rPr>
              <a:t>felis</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nec</a:t>
            </a:r>
            <a:r>
              <a:rPr lang="pt-BR" sz="1400" i="0">
                <a:solidFill>
                  <a:srgbClr val="003641"/>
                </a:solidFill>
                <a:effectLst/>
                <a:latin typeface="Sicoob Sans" panose="020B0503020204030204" pitchFamily="34" charset="0"/>
              </a:rPr>
              <a:t> nulla </a:t>
            </a:r>
            <a:r>
              <a:rPr lang="pt-BR" sz="1400" i="0" err="1">
                <a:solidFill>
                  <a:srgbClr val="003641"/>
                </a:solidFill>
                <a:effectLst/>
                <a:latin typeface="Sicoob Sans" panose="020B0503020204030204" pitchFamily="34" charset="0"/>
              </a:rPr>
              <a:t>lacinia</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dapibus</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nec</a:t>
            </a:r>
            <a:r>
              <a:rPr lang="pt-BR" sz="1400" i="0">
                <a:solidFill>
                  <a:srgbClr val="003641"/>
                </a:solidFill>
                <a:effectLst/>
                <a:latin typeface="Sicoob Sans" panose="020B0503020204030204" pitchFamily="34" charset="0"/>
              </a:rPr>
              <a:t> et mi. </a:t>
            </a:r>
            <a:r>
              <a:rPr lang="pt-BR" sz="1400" i="0" err="1">
                <a:solidFill>
                  <a:srgbClr val="003641"/>
                </a:solidFill>
                <a:effectLst/>
                <a:latin typeface="Sicoob Sans" panose="020B0503020204030204" pitchFamily="34" charset="0"/>
              </a:rPr>
              <a:t>Proin</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vel</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tincidunt</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tortor</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Suspendisse</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potenti</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Maecenas</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viverra</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ligula</a:t>
            </a:r>
            <a:r>
              <a:rPr lang="pt-BR" sz="1400" i="0">
                <a:solidFill>
                  <a:srgbClr val="003641"/>
                </a:solidFill>
                <a:effectLst/>
                <a:latin typeface="Sicoob Sans" panose="020B0503020204030204" pitchFamily="34" charset="0"/>
              </a:rPr>
              <a:t> ac </a:t>
            </a:r>
            <a:r>
              <a:rPr lang="pt-BR" sz="1400" i="0" err="1">
                <a:solidFill>
                  <a:srgbClr val="003641"/>
                </a:solidFill>
                <a:effectLst/>
                <a:latin typeface="Sicoob Sans" panose="020B0503020204030204" pitchFamily="34" charset="0"/>
              </a:rPr>
              <a:t>velit</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rutrum</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eget</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aliquet</a:t>
            </a:r>
            <a:r>
              <a:rPr lang="pt-BR" sz="1400" i="0">
                <a:solidFill>
                  <a:srgbClr val="003641"/>
                </a:solidFill>
                <a:effectLst/>
                <a:latin typeface="Sicoob Sans" panose="020B0503020204030204" pitchFamily="34" charset="0"/>
              </a:rPr>
              <a:t> est </a:t>
            </a:r>
            <a:r>
              <a:rPr lang="pt-BR" sz="1400" i="0" err="1">
                <a:solidFill>
                  <a:srgbClr val="003641"/>
                </a:solidFill>
                <a:effectLst/>
                <a:latin typeface="Sicoob Sans" panose="020B0503020204030204" pitchFamily="34" charset="0"/>
              </a:rPr>
              <a:t>cursus</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Quisque</a:t>
            </a:r>
            <a:r>
              <a:rPr lang="pt-BR" sz="1400" i="0">
                <a:solidFill>
                  <a:srgbClr val="003641"/>
                </a:solidFill>
                <a:effectLst/>
                <a:latin typeface="Sicoob Sans" panose="020B0503020204030204" pitchFamily="34" charset="0"/>
              </a:rPr>
              <a:t> porta </a:t>
            </a:r>
            <a:r>
              <a:rPr lang="pt-BR" sz="1400" i="0" err="1">
                <a:solidFill>
                  <a:srgbClr val="003641"/>
                </a:solidFill>
                <a:effectLst/>
                <a:latin typeface="Sicoob Sans" panose="020B0503020204030204" pitchFamily="34" charset="0"/>
              </a:rPr>
              <a:t>tellus</a:t>
            </a:r>
            <a:r>
              <a:rPr lang="pt-BR" sz="1400" i="0">
                <a:solidFill>
                  <a:srgbClr val="003641"/>
                </a:solidFill>
                <a:effectLst/>
                <a:latin typeface="Sicoob Sans" panose="020B0503020204030204" pitchFamily="34" charset="0"/>
              </a:rPr>
              <a:t> id libero </a:t>
            </a:r>
            <a:r>
              <a:rPr lang="pt-BR" sz="1400" i="0" err="1">
                <a:solidFill>
                  <a:srgbClr val="003641"/>
                </a:solidFill>
                <a:effectLst/>
                <a:latin typeface="Sicoob Sans" panose="020B0503020204030204" pitchFamily="34" charset="0"/>
              </a:rPr>
              <a:t>ullamcorper</a:t>
            </a:r>
            <a:r>
              <a:rPr lang="pt-BR" sz="1400" i="0">
                <a:solidFill>
                  <a:srgbClr val="003641"/>
                </a:solidFill>
                <a:effectLst/>
                <a:latin typeface="Sicoob Sans" panose="020B0503020204030204" pitchFamily="34" charset="0"/>
              </a:rPr>
              <a:t>, a tempus </a:t>
            </a:r>
            <a:r>
              <a:rPr lang="pt-BR" sz="1400" i="0" err="1">
                <a:solidFill>
                  <a:srgbClr val="003641"/>
                </a:solidFill>
                <a:effectLst/>
                <a:latin typeface="Sicoob Sans" panose="020B0503020204030204" pitchFamily="34" charset="0"/>
              </a:rPr>
              <a:t>ex</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placerat</a:t>
            </a:r>
            <a:r>
              <a:rPr lang="pt-BR" sz="1400" i="0">
                <a:solidFill>
                  <a:srgbClr val="003641"/>
                </a:solidFill>
                <a:effectLst/>
                <a:latin typeface="Sicoob Sans" panose="020B0503020204030204" pitchFamily="34" charset="0"/>
              </a:rPr>
              <a:t>. </a:t>
            </a:r>
            <a:r>
              <a:rPr lang="pt-BR" sz="1400" i="0" err="1">
                <a:solidFill>
                  <a:srgbClr val="003641"/>
                </a:solidFill>
                <a:effectLst/>
                <a:latin typeface="Sicoob Sans" panose="020B0503020204030204" pitchFamily="34" charset="0"/>
              </a:rPr>
              <a:t>Integer</a:t>
            </a:r>
            <a:r>
              <a:rPr lang="pt-BR" sz="1400" i="0">
                <a:solidFill>
                  <a:srgbClr val="003641"/>
                </a:solidFill>
                <a:effectLst/>
                <a:latin typeface="Sicoob Sans" panose="020B0503020204030204" pitchFamily="34" charset="0"/>
              </a:rPr>
              <a:t> in </a:t>
            </a:r>
            <a:r>
              <a:rPr lang="pt-BR" sz="1400" i="0" err="1">
                <a:solidFill>
                  <a:srgbClr val="003641"/>
                </a:solidFill>
                <a:effectLst/>
                <a:latin typeface="Sicoob Sans" panose="020B0503020204030204" pitchFamily="34" charset="0"/>
              </a:rPr>
              <a:t>bibendum</a:t>
            </a:r>
            <a:r>
              <a:rPr lang="pt-BR" sz="1400" i="0">
                <a:solidFill>
                  <a:srgbClr val="003641"/>
                </a:solidFill>
                <a:effectLst/>
                <a:latin typeface="Sicoob Sans" panose="020B0503020204030204" pitchFamily="34" charset="0"/>
              </a:rPr>
              <a:t> justo.</a:t>
            </a:r>
            <a:endParaRPr lang="pt-BR" sz="1800">
              <a:solidFill>
                <a:srgbClr val="003641"/>
              </a:solidFill>
              <a:latin typeface="Sicoob Sans" panose="020B0503020204030204" pitchFamily="34" charset="0"/>
            </a:endParaRPr>
          </a:p>
        </p:txBody>
      </p:sp>
      <p:grpSp>
        <p:nvGrpSpPr>
          <p:cNvPr id="58" name="Group"/>
          <p:cNvGrpSpPr/>
          <p:nvPr/>
        </p:nvGrpSpPr>
        <p:grpSpPr>
          <a:xfrm>
            <a:off x="804076" y="758151"/>
            <a:ext cx="1220474" cy="401500"/>
            <a:chOff x="0" y="0"/>
            <a:chExt cx="2440945" cy="802998"/>
          </a:xfrm>
        </p:grpSpPr>
        <p:sp>
          <p:nvSpPr>
            <p:cNvPr id="56" name="Rounded Rectangle"/>
            <p:cNvSpPr/>
            <p:nvPr/>
          </p:nvSpPr>
          <p:spPr>
            <a:xfrm>
              <a:off x="0" y="0"/>
              <a:ext cx="2440945"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57" name="Benefits"/>
            <p:cNvSpPr txBox="1"/>
            <p:nvPr/>
          </p:nvSpPr>
          <p:spPr>
            <a:xfrm>
              <a:off x="216330" y="166298"/>
              <a:ext cx="2008288" cy="4719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err="1">
                  <a:solidFill>
                    <a:srgbClr val="003641"/>
                  </a:solidFill>
                  <a:latin typeface="Sicoob Sans" panose="020B0503020204030204" pitchFamily="34" charset="0"/>
                </a:rPr>
                <a:t>Lorem</a:t>
              </a:r>
              <a:r>
                <a:rPr lang="pt-BR" sz="1200">
                  <a:solidFill>
                    <a:srgbClr val="003641"/>
                  </a:solidFill>
                  <a:latin typeface="Sicoob Sans" panose="020B0503020204030204" pitchFamily="34" charset="0"/>
                </a:rPr>
                <a:t> Ipsum</a:t>
              </a:r>
              <a:endParaRPr sz="1200">
                <a:solidFill>
                  <a:srgbClr val="003641"/>
                </a:solidFill>
                <a:latin typeface="Sicoob Sans" panose="020B0503020204030204" pitchFamily="34" charset="0"/>
              </a:endParaRPr>
            </a:p>
          </p:txBody>
        </p:sp>
      </p:grpSp>
      <p:sp>
        <p:nvSpPr>
          <p:cNvPr id="59" name="Clear Communication: Open and honest dialogue is essential for effective collaboration and understanding.…"/>
          <p:cNvSpPr txBox="1"/>
          <p:nvPr/>
        </p:nvSpPr>
        <p:spPr>
          <a:xfrm>
            <a:off x="1081187" y="3447897"/>
            <a:ext cx="4591298" cy="913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r>
              <a:rPr lang="pt-BR" sz="1400" b="0" i="0" err="1">
                <a:solidFill>
                  <a:srgbClr val="003641"/>
                </a:solidFill>
                <a:effectLst/>
                <a:latin typeface="Sicoob Sans" panose="020B0503020204030204" pitchFamily="34" charset="0"/>
              </a:rPr>
              <a:t>Lorem</a:t>
            </a:r>
            <a:r>
              <a:rPr lang="pt-BR" sz="1400" b="0" i="0">
                <a:solidFill>
                  <a:srgbClr val="003641"/>
                </a:solidFill>
                <a:effectLst/>
                <a:latin typeface="Sicoob Sans" panose="020B0503020204030204" pitchFamily="34" charset="0"/>
              </a:rPr>
              <a:t> ipsum dolor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a:t>
            </a:r>
            <a:r>
              <a:rPr lang="pt-BR" sz="1400" b="0" i="0" err="1">
                <a:solidFill>
                  <a:srgbClr val="003641"/>
                </a:solidFill>
                <a:effectLst/>
                <a:latin typeface="Sicoob Sans" panose="020B0503020204030204" pitchFamily="34" charset="0"/>
              </a:rPr>
              <a:t>consectetur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adipiscing</a:t>
            </a:r>
            <a:r>
              <a:rPr lang="pt-BR" sz="1400" b="0" i="0">
                <a:solidFill>
                  <a:srgbClr val="003641"/>
                </a:solidFill>
                <a:effectLst/>
                <a:latin typeface="Sicoob Sans" panose="020B0503020204030204" pitchFamily="34" charset="0"/>
              </a:rPr>
              <a:t> elit. </a:t>
            </a:r>
            <a:r>
              <a:rPr lang="pt-BR" sz="1400" b="0" i="0" err="1">
                <a:solidFill>
                  <a:srgbClr val="003641"/>
                </a:solidFill>
                <a:effectLst/>
                <a:latin typeface="Sicoob Sans" panose="020B0503020204030204" pitchFamily="34" charset="0"/>
              </a:rPr>
              <a:t>Sed</a:t>
            </a:r>
            <a:r>
              <a:rPr lang="pt-BR" sz="1400" b="0" i="0">
                <a:solidFill>
                  <a:srgbClr val="003641"/>
                </a:solidFill>
                <a:effectLst/>
                <a:latin typeface="Sicoob Sans" panose="020B0503020204030204" pitchFamily="34" charset="0"/>
              </a:rPr>
              <a:t> ut </a:t>
            </a:r>
            <a:r>
              <a:rPr lang="pt-BR" sz="1400" b="0" i="0" err="1">
                <a:solidFill>
                  <a:srgbClr val="003641"/>
                </a:solidFill>
                <a:effectLst/>
                <a:latin typeface="Sicoob Sans" panose="020B0503020204030204" pitchFamily="34" charset="0"/>
              </a:rPr>
              <a:t>purus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eget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odio</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viverra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condimentum</a:t>
            </a:r>
            <a:r>
              <a:rPr lang="pt-BR" sz="1400" b="0" i="0">
                <a:solidFill>
                  <a:srgbClr val="003641"/>
                </a:solidFill>
                <a:effectLst/>
                <a:latin typeface="Sicoob Sans" panose="020B0503020204030204" pitchFamily="34" charset="0"/>
              </a:rPr>
              <a:t> et a </a:t>
            </a:r>
            <a:r>
              <a:rPr lang="pt-BR" sz="1400" b="0" i="0" err="1">
                <a:solidFill>
                  <a:srgbClr val="003641"/>
                </a:solidFill>
                <a:effectLst/>
                <a:latin typeface="Sicoob Sans" panose="020B0503020204030204" pitchFamily="34" charset="0"/>
              </a:rPr>
              <a:t>lectus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Integer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placerat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fringilla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ligula</a:t>
            </a:r>
            <a:r>
              <a:rPr lang="pt-BR" sz="1400" b="0" i="0">
                <a:solidFill>
                  <a:srgbClr val="003641"/>
                </a:solidFill>
                <a:effectLst/>
                <a:latin typeface="Sicoob Sans" panose="020B0503020204030204" pitchFamily="34" charset="0"/>
              </a:rPr>
              <a:t>, ac </a:t>
            </a:r>
            <a:r>
              <a:rPr lang="pt-BR" sz="1400" b="0" i="0" err="1">
                <a:solidFill>
                  <a:srgbClr val="003641"/>
                </a:solidFill>
                <a:effectLst/>
                <a:latin typeface="Sicoob Sans" panose="020B0503020204030204" pitchFamily="34" charset="0"/>
              </a:rPr>
              <a:t>ullamcorper</a:t>
            </a:r>
            <a:r>
              <a:rPr lang="pt-BR" sz="1400" b="0" i="0">
                <a:solidFill>
                  <a:srgbClr val="003641"/>
                </a:solidFill>
                <a:effectLst/>
                <a:latin typeface="Sicoob Sans" panose="020B0503020204030204" pitchFamily="34" charset="0"/>
              </a:rPr>
              <a:t> nulla </a:t>
            </a:r>
            <a:r>
              <a:rPr lang="pt-BR" sz="1400" b="0" i="0" err="1">
                <a:solidFill>
                  <a:srgbClr val="003641"/>
                </a:solidFill>
                <a:effectLst/>
                <a:latin typeface="Sicoob Sans" panose="020B0503020204030204" pitchFamily="34" charset="0"/>
              </a:rPr>
              <a:t>varius</a:t>
            </a:r>
            <a:r>
              <a:rPr lang="pt-BR" sz="1400" b="0" i="0">
                <a:solidFill>
                  <a:srgbClr val="003641"/>
                </a:solidFill>
                <a:effectLst/>
                <a:latin typeface="Sicoob Sans" panose="020B0503020204030204" pitchFamily="34" charset="0"/>
              </a:rPr>
              <a:t> vel. </a:t>
            </a:r>
            <a:endParaRPr lang="pt-BR">
              <a:solidFill>
                <a:srgbClr val="003641"/>
              </a:solidFill>
              <a:latin typeface="Sicoob Sans" panose="020B0503020204030204" pitchFamily="34" charset="0"/>
            </a:endParaRPr>
          </a:p>
        </p:txBody>
      </p:sp>
      <p:sp>
        <p:nvSpPr>
          <p:cNvPr id="61" name="Graphic 16"/>
          <p:cNvSpPr/>
          <p:nvPr/>
        </p:nvSpPr>
        <p:spPr>
          <a:xfrm>
            <a:off x="863760" y="3526264"/>
            <a:ext cx="118998" cy="1189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3" name="Clear Communication: Open and honest dialogue is essential for effective collaboration and understanding.…">
            <a:extLst>
              <a:ext uri="{FF2B5EF4-FFF2-40B4-BE49-F238E27FC236}">
                <a16:creationId xmlns:a16="http://schemas.microsoft.com/office/drawing/2014/main" id="{D6A0698E-E7DF-1241-EBB6-A3B0C202BD93}"/>
              </a:ext>
            </a:extLst>
          </p:cNvPr>
          <p:cNvSpPr txBox="1"/>
          <p:nvPr/>
        </p:nvSpPr>
        <p:spPr>
          <a:xfrm>
            <a:off x="1081187" y="4580440"/>
            <a:ext cx="4591298" cy="913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r>
              <a:rPr lang="pt-BR" sz="1400" b="0" i="0" err="1">
                <a:solidFill>
                  <a:srgbClr val="003641"/>
                </a:solidFill>
                <a:effectLst/>
                <a:latin typeface="Sicoob Sans" panose="020B0503020204030204" pitchFamily="34" charset="0"/>
              </a:rPr>
              <a:t>Lorem</a:t>
            </a:r>
            <a:r>
              <a:rPr lang="pt-BR" sz="1400" b="0" i="0">
                <a:solidFill>
                  <a:srgbClr val="003641"/>
                </a:solidFill>
                <a:effectLst/>
                <a:latin typeface="Sicoob Sans" panose="020B0503020204030204" pitchFamily="34" charset="0"/>
              </a:rPr>
              <a:t> ipsum dolor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a:t>
            </a:r>
            <a:r>
              <a:rPr lang="pt-BR" sz="1400" b="0" i="0" err="1">
                <a:solidFill>
                  <a:srgbClr val="003641"/>
                </a:solidFill>
                <a:effectLst/>
                <a:latin typeface="Sicoob Sans" panose="020B0503020204030204" pitchFamily="34" charset="0"/>
              </a:rPr>
              <a:t>consectetur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adipiscing</a:t>
            </a:r>
            <a:r>
              <a:rPr lang="pt-BR" sz="1400" b="0" i="0">
                <a:solidFill>
                  <a:srgbClr val="003641"/>
                </a:solidFill>
                <a:effectLst/>
                <a:latin typeface="Sicoob Sans" panose="020B0503020204030204" pitchFamily="34" charset="0"/>
              </a:rPr>
              <a:t> elit. </a:t>
            </a:r>
            <a:r>
              <a:rPr lang="pt-BR" sz="1400" b="0" i="0" err="1">
                <a:solidFill>
                  <a:srgbClr val="003641"/>
                </a:solidFill>
                <a:effectLst/>
                <a:latin typeface="Sicoob Sans" panose="020B0503020204030204" pitchFamily="34" charset="0"/>
              </a:rPr>
              <a:t>Sed</a:t>
            </a:r>
            <a:r>
              <a:rPr lang="pt-BR" sz="1400" b="0" i="0">
                <a:solidFill>
                  <a:srgbClr val="003641"/>
                </a:solidFill>
                <a:effectLst/>
                <a:latin typeface="Sicoob Sans" panose="020B0503020204030204" pitchFamily="34" charset="0"/>
              </a:rPr>
              <a:t> ut </a:t>
            </a:r>
            <a:r>
              <a:rPr lang="pt-BR" sz="1400" b="0" i="0" err="1">
                <a:solidFill>
                  <a:srgbClr val="003641"/>
                </a:solidFill>
                <a:effectLst/>
                <a:latin typeface="Sicoob Sans" panose="020B0503020204030204" pitchFamily="34" charset="0"/>
              </a:rPr>
              <a:t>purus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eget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odio</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viverra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condimentum</a:t>
            </a:r>
            <a:r>
              <a:rPr lang="pt-BR" sz="1400" b="0" i="0">
                <a:solidFill>
                  <a:srgbClr val="003641"/>
                </a:solidFill>
                <a:effectLst/>
                <a:latin typeface="Sicoob Sans" panose="020B0503020204030204" pitchFamily="34" charset="0"/>
              </a:rPr>
              <a:t> et a </a:t>
            </a:r>
            <a:r>
              <a:rPr lang="pt-BR" sz="1400" b="0" i="0" err="1">
                <a:solidFill>
                  <a:srgbClr val="003641"/>
                </a:solidFill>
                <a:effectLst/>
                <a:latin typeface="Sicoob Sans" panose="020B0503020204030204" pitchFamily="34" charset="0"/>
              </a:rPr>
              <a:t>lectus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Integer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placerat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fringilla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ligula</a:t>
            </a:r>
            <a:r>
              <a:rPr lang="pt-BR" sz="1400" b="0" i="0">
                <a:solidFill>
                  <a:srgbClr val="003641"/>
                </a:solidFill>
                <a:effectLst/>
                <a:latin typeface="Sicoob Sans" panose="020B0503020204030204" pitchFamily="34" charset="0"/>
              </a:rPr>
              <a:t>, ac </a:t>
            </a:r>
            <a:r>
              <a:rPr lang="pt-BR" sz="1400" b="0" i="0" err="1">
                <a:solidFill>
                  <a:srgbClr val="003641"/>
                </a:solidFill>
                <a:effectLst/>
                <a:latin typeface="Sicoob Sans" panose="020B0503020204030204" pitchFamily="34" charset="0"/>
              </a:rPr>
              <a:t>ullamcorper</a:t>
            </a:r>
            <a:r>
              <a:rPr lang="pt-BR" sz="1400" b="0" i="0">
                <a:solidFill>
                  <a:srgbClr val="003641"/>
                </a:solidFill>
                <a:effectLst/>
                <a:latin typeface="Sicoob Sans" panose="020B0503020204030204" pitchFamily="34" charset="0"/>
              </a:rPr>
              <a:t> nulla </a:t>
            </a:r>
            <a:r>
              <a:rPr lang="pt-BR" sz="1400" b="0" i="0" err="1">
                <a:solidFill>
                  <a:srgbClr val="003641"/>
                </a:solidFill>
                <a:effectLst/>
                <a:latin typeface="Sicoob Sans" panose="020B0503020204030204" pitchFamily="34" charset="0"/>
              </a:rPr>
              <a:t>varius</a:t>
            </a:r>
            <a:r>
              <a:rPr lang="pt-BR" sz="1400" b="0" i="0">
                <a:solidFill>
                  <a:srgbClr val="003641"/>
                </a:solidFill>
                <a:effectLst/>
                <a:latin typeface="Sicoob Sans" panose="020B0503020204030204" pitchFamily="34" charset="0"/>
              </a:rPr>
              <a:t> vel. </a:t>
            </a:r>
            <a:endParaRPr lang="pt-BR">
              <a:solidFill>
                <a:srgbClr val="003641"/>
              </a:solidFill>
              <a:latin typeface="Sicoob Sans" panose="020B0503020204030204" pitchFamily="34" charset="0"/>
            </a:endParaRPr>
          </a:p>
        </p:txBody>
      </p:sp>
      <p:sp>
        <p:nvSpPr>
          <p:cNvPr id="4" name="Graphic 16">
            <a:extLst>
              <a:ext uri="{FF2B5EF4-FFF2-40B4-BE49-F238E27FC236}">
                <a16:creationId xmlns:a16="http://schemas.microsoft.com/office/drawing/2014/main" id="{1816C2AA-E2AA-EFF4-672F-4DFCCB8229CA}"/>
              </a:ext>
            </a:extLst>
          </p:cNvPr>
          <p:cNvSpPr/>
          <p:nvPr/>
        </p:nvSpPr>
        <p:spPr>
          <a:xfrm>
            <a:off x="863760" y="4658807"/>
            <a:ext cx="118998" cy="1189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7" name="Clear Communication: Open and honest dialogue is essential for effective collaboration and understanding.…">
            <a:extLst>
              <a:ext uri="{FF2B5EF4-FFF2-40B4-BE49-F238E27FC236}">
                <a16:creationId xmlns:a16="http://schemas.microsoft.com/office/drawing/2014/main" id="{5DB0315E-49B1-E6C8-6FBB-D6FC12210A80}"/>
              </a:ext>
            </a:extLst>
          </p:cNvPr>
          <p:cNvSpPr txBox="1"/>
          <p:nvPr/>
        </p:nvSpPr>
        <p:spPr>
          <a:xfrm>
            <a:off x="6817020" y="3447897"/>
            <a:ext cx="4591298" cy="913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r>
              <a:rPr lang="pt-BR" sz="1400" b="0" i="0" err="1">
                <a:solidFill>
                  <a:srgbClr val="003641"/>
                </a:solidFill>
                <a:effectLst/>
                <a:latin typeface="Sicoob Sans" panose="020B0503020204030204" pitchFamily="34" charset="0"/>
              </a:rPr>
              <a:t>Lorem</a:t>
            </a:r>
            <a:r>
              <a:rPr lang="pt-BR" sz="1400" b="0" i="0">
                <a:solidFill>
                  <a:srgbClr val="003641"/>
                </a:solidFill>
                <a:effectLst/>
                <a:latin typeface="Sicoob Sans" panose="020B0503020204030204" pitchFamily="34" charset="0"/>
              </a:rPr>
              <a:t> ipsum dolor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a:t>
            </a:r>
            <a:r>
              <a:rPr lang="pt-BR" sz="1400" b="0" i="0" err="1">
                <a:solidFill>
                  <a:srgbClr val="003641"/>
                </a:solidFill>
                <a:effectLst/>
                <a:latin typeface="Sicoob Sans" panose="020B0503020204030204" pitchFamily="34" charset="0"/>
              </a:rPr>
              <a:t>consectetur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adipiscing</a:t>
            </a:r>
            <a:r>
              <a:rPr lang="pt-BR" sz="1400" b="0" i="0">
                <a:solidFill>
                  <a:srgbClr val="003641"/>
                </a:solidFill>
                <a:effectLst/>
                <a:latin typeface="Sicoob Sans" panose="020B0503020204030204" pitchFamily="34" charset="0"/>
              </a:rPr>
              <a:t> elit. </a:t>
            </a:r>
            <a:r>
              <a:rPr lang="pt-BR" sz="1400" b="0" i="0" err="1">
                <a:solidFill>
                  <a:srgbClr val="003641"/>
                </a:solidFill>
                <a:effectLst/>
                <a:latin typeface="Sicoob Sans" panose="020B0503020204030204" pitchFamily="34" charset="0"/>
              </a:rPr>
              <a:t>Sed</a:t>
            </a:r>
            <a:r>
              <a:rPr lang="pt-BR" sz="1400" b="0" i="0">
                <a:solidFill>
                  <a:srgbClr val="003641"/>
                </a:solidFill>
                <a:effectLst/>
                <a:latin typeface="Sicoob Sans" panose="020B0503020204030204" pitchFamily="34" charset="0"/>
              </a:rPr>
              <a:t> ut </a:t>
            </a:r>
            <a:r>
              <a:rPr lang="pt-BR" sz="1400" b="0" i="0" err="1">
                <a:solidFill>
                  <a:srgbClr val="003641"/>
                </a:solidFill>
                <a:effectLst/>
                <a:latin typeface="Sicoob Sans" panose="020B0503020204030204" pitchFamily="34" charset="0"/>
              </a:rPr>
              <a:t>purus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eget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odio</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viverra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condimentum</a:t>
            </a:r>
            <a:r>
              <a:rPr lang="pt-BR" sz="1400" b="0" i="0">
                <a:solidFill>
                  <a:srgbClr val="003641"/>
                </a:solidFill>
                <a:effectLst/>
                <a:latin typeface="Sicoob Sans" panose="020B0503020204030204" pitchFamily="34" charset="0"/>
              </a:rPr>
              <a:t> et a </a:t>
            </a:r>
            <a:r>
              <a:rPr lang="pt-BR" sz="1400" b="0" i="0" err="1">
                <a:solidFill>
                  <a:srgbClr val="003641"/>
                </a:solidFill>
                <a:effectLst/>
                <a:latin typeface="Sicoob Sans" panose="020B0503020204030204" pitchFamily="34" charset="0"/>
              </a:rPr>
              <a:t>lectus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Integer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placerat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fringilla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ligula</a:t>
            </a:r>
            <a:r>
              <a:rPr lang="pt-BR" sz="1400" b="0" i="0">
                <a:solidFill>
                  <a:srgbClr val="003641"/>
                </a:solidFill>
                <a:effectLst/>
                <a:latin typeface="Sicoob Sans" panose="020B0503020204030204" pitchFamily="34" charset="0"/>
              </a:rPr>
              <a:t>, ac </a:t>
            </a:r>
            <a:r>
              <a:rPr lang="pt-BR" sz="1400" b="0" i="0" err="1">
                <a:solidFill>
                  <a:srgbClr val="003641"/>
                </a:solidFill>
                <a:effectLst/>
                <a:latin typeface="Sicoob Sans" panose="020B0503020204030204" pitchFamily="34" charset="0"/>
              </a:rPr>
              <a:t>ullamcorper</a:t>
            </a:r>
            <a:r>
              <a:rPr lang="pt-BR" sz="1400" b="0" i="0">
                <a:solidFill>
                  <a:srgbClr val="003641"/>
                </a:solidFill>
                <a:effectLst/>
                <a:latin typeface="Sicoob Sans" panose="020B0503020204030204" pitchFamily="34" charset="0"/>
              </a:rPr>
              <a:t> nulla </a:t>
            </a:r>
            <a:r>
              <a:rPr lang="pt-BR" sz="1400" b="0" i="0" err="1">
                <a:solidFill>
                  <a:srgbClr val="003641"/>
                </a:solidFill>
                <a:effectLst/>
                <a:latin typeface="Sicoob Sans" panose="020B0503020204030204" pitchFamily="34" charset="0"/>
              </a:rPr>
              <a:t>varius</a:t>
            </a:r>
            <a:r>
              <a:rPr lang="pt-BR" sz="1400" b="0" i="0">
                <a:solidFill>
                  <a:srgbClr val="003641"/>
                </a:solidFill>
                <a:effectLst/>
                <a:latin typeface="Sicoob Sans" panose="020B0503020204030204" pitchFamily="34" charset="0"/>
              </a:rPr>
              <a:t> vel. </a:t>
            </a:r>
            <a:endParaRPr lang="pt-BR">
              <a:solidFill>
                <a:srgbClr val="003641"/>
              </a:solidFill>
              <a:latin typeface="Sicoob Sans" panose="020B0503020204030204" pitchFamily="34" charset="0"/>
            </a:endParaRPr>
          </a:p>
        </p:txBody>
      </p:sp>
      <p:sp>
        <p:nvSpPr>
          <p:cNvPr id="8" name="Graphic 16">
            <a:extLst>
              <a:ext uri="{FF2B5EF4-FFF2-40B4-BE49-F238E27FC236}">
                <a16:creationId xmlns:a16="http://schemas.microsoft.com/office/drawing/2014/main" id="{B0ED50F4-3022-159B-2292-3BCE41A31E89}"/>
              </a:ext>
            </a:extLst>
          </p:cNvPr>
          <p:cNvSpPr/>
          <p:nvPr/>
        </p:nvSpPr>
        <p:spPr>
          <a:xfrm>
            <a:off x="6599593" y="3526264"/>
            <a:ext cx="118998" cy="1189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9" name="Clear Communication: Open and honest dialogue is essential for effective collaboration and understanding.…">
            <a:extLst>
              <a:ext uri="{FF2B5EF4-FFF2-40B4-BE49-F238E27FC236}">
                <a16:creationId xmlns:a16="http://schemas.microsoft.com/office/drawing/2014/main" id="{6F75AFA3-C3C5-F82F-C7B7-E9D84C89F07B}"/>
              </a:ext>
            </a:extLst>
          </p:cNvPr>
          <p:cNvSpPr txBox="1"/>
          <p:nvPr/>
        </p:nvSpPr>
        <p:spPr>
          <a:xfrm>
            <a:off x="6817020" y="4580440"/>
            <a:ext cx="4591298" cy="913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r>
              <a:rPr lang="pt-BR" sz="1400" b="0" i="0" err="1">
                <a:solidFill>
                  <a:srgbClr val="003641"/>
                </a:solidFill>
                <a:effectLst/>
                <a:latin typeface="Sicoob Sans" panose="020B0503020204030204" pitchFamily="34" charset="0"/>
              </a:rPr>
              <a:t>Lorem</a:t>
            </a:r>
            <a:r>
              <a:rPr lang="pt-BR" sz="1400" b="0" i="0">
                <a:solidFill>
                  <a:srgbClr val="003641"/>
                </a:solidFill>
                <a:effectLst/>
                <a:latin typeface="Sicoob Sans" panose="020B0503020204030204" pitchFamily="34" charset="0"/>
              </a:rPr>
              <a:t> ipsum dolor </a:t>
            </a:r>
            <a:r>
              <a:rPr lang="pt-BR" sz="1400" b="0" i="0" err="1">
                <a:solidFill>
                  <a:srgbClr val="003641"/>
                </a:solidFill>
                <a:effectLst/>
                <a:latin typeface="Sicoob Sans" panose="020B0503020204030204" pitchFamily="34" charset="0"/>
              </a:rPr>
              <a:t>sit</a:t>
            </a:r>
            <a:r>
              <a:rPr lang="pt-BR" sz="1400" b="0" i="0">
                <a:solidFill>
                  <a:srgbClr val="003641"/>
                </a:solidFill>
                <a:effectLst/>
                <a:latin typeface="Sicoob Sans" panose="020B0503020204030204" pitchFamily="34" charset="0"/>
              </a:rPr>
              <a:t> amet, </a:t>
            </a:r>
            <a:r>
              <a:rPr lang="pt-BR" sz="1400" b="0" i="0" err="1">
                <a:solidFill>
                  <a:srgbClr val="003641"/>
                </a:solidFill>
                <a:effectLst/>
                <a:latin typeface="Sicoob Sans" panose="020B0503020204030204" pitchFamily="34" charset="0"/>
              </a:rPr>
              <a:t>consectetur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adipiscing</a:t>
            </a:r>
            <a:r>
              <a:rPr lang="pt-BR" sz="1400" b="0" i="0">
                <a:solidFill>
                  <a:srgbClr val="003641"/>
                </a:solidFill>
                <a:effectLst/>
                <a:latin typeface="Sicoob Sans" panose="020B0503020204030204" pitchFamily="34" charset="0"/>
              </a:rPr>
              <a:t> elit. </a:t>
            </a:r>
            <a:r>
              <a:rPr lang="pt-BR" sz="1400" b="0" i="0" err="1">
                <a:solidFill>
                  <a:srgbClr val="003641"/>
                </a:solidFill>
                <a:effectLst/>
                <a:latin typeface="Sicoob Sans" panose="020B0503020204030204" pitchFamily="34" charset="0"/>
              </a:rPr>
              <a:t>Sed</a:t>
            </a:r>
            <a:r>
              <a:rPr lang="pt-BR" sz="1400" b="0" i="0">
                <a:solidFill>
                  <a:srgbClr val="003641"/>
                </a:solidFill>
                <a:effectLst/>
                <a:latin typeface="Sicoob Sans" panose="020B0503020204030204" pitchFamily="34" charset="0"/>
              </a:rPr>
              <a:t> ut </a:t>
            </a:r>
            <a:r>
              <a:rPr lang="pt-BR" sz="1400" b="0" i="0" err="1">
                <a:solidFill>
                  <a:srgbClr val="003641"/>
                </a:solidFill>
                <a:effectLst/>
                <a:latin typeface="Sicoob Sans" panose="020B0503020204030204" pitchFamily="34" charset="0"/>
              </a:rPr>
              <a:t>purus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eget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odio</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viverra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condimentum</a:t>
            </a:r>
            <a:r>
              <a:rPr lang="pt-BR" sz="1400" b="0" i="0">
                <a:solidFill>
                  <a:srgbClr val="003641"/>
                </a:solidFill>
                <a:effectLst/>
                <a:latin typeface="Sicoob Sans" panose="020B0503020204030204" pitchFamily="34" charset="0"/>
              </a:rPr>
              <a:t> et a </a:t>
            </a:r>
            <a:r>
              <a:rPr lang="pt-BR" sz="1400" b="0" i="0" err="1">
                <a:solidFill>
                  <a:srgbClr val="003641"/>
                </a:solidFill>
                <a:effectLst/>
                <a:latin typeface="Sicoob Sans" panose="020B0503020204030204" pitchFamily="34" charset="0"/>
              </a:rPr>
              <a:t>lectus</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Integer</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placerat</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fringilla</a:t>
            </a:r>
            <a:r>
              <a:rPr lang="pt-BR" sz="1400" b="0" i="0">
                <a:solidFill>
                  <a:srgbClr val="003641"/>
                </a:solidFill>
                <a:effectLst/>
                <a:latin typeface="Sicoob Sans" panose="020B0503020204030204" pitchFamily="34" charset="0"/>
              </a:rPr>
              <a:t> </a:t>
            </a:r>
            <a:r>
              <a:rPr lang="pt-BR" sz="1400" b="0" i="0" err="1">
                <a:solidFill>
                  <a:srgbClr val="003641"/>
                </a:solidFill>
                <a:effectLst/>
                <a:latin typeface="Sicoob Sans" panose="020B0503020204030204" pitchFamily="34" charset="0"/>
              </a:rPr>
              <a:t>ligula</a:t>
            </a:r>
            <a:r>
              <a:rPr lang="pt-BR" sz="1400" b="0" i="0">
                <a:solidFill>
                  <a:srgbClr val="003641"/>
                </a:solidFill>
                <a:effectLst/>
                <a:latin typeface="Sicoob Sans" panose="020B0503020204030204" pitchFamily="34" charset="0"/>
              </a:rPr>
              <a:t>, ac </a:t>
            </a:r>
            <a:r>
              <a:rPr lang="pt-BR" sz="1400" b="0" i="0" err="1">
                <a:solidFill>
                  <a:srgbClr val="003641"/>
                </a:solidFill>
                <a:effectLst/>
                <a:latin typeface="Sicoob Sans" panose="020B0503020204030204" pitchFamily="34" charset="0"/>
              </a:rPr>
              <a:t>ullamcorper</a:t>
            </a:r>
            <a:r>
              <a:rPr lang="pt-BR" sz="1400" b="0" i="0">
                <a:solidFill>
                  <a:srgbClr val="003641"/>
                </a:solidFill>
                <a:effectLst/>
                <a:latin typeface="Sicoob Sans" panose="020B0503020204030204" pitchFamily="34" charset="0"/>
              </a:rPr>
              <a:t> nulla </a:t>
            </a:r>
            <a:r>
              <a:rPr lang="pt-BR" sz="1400" b="0" i="0" err="1">
                <a:solidFill>
                  <a:srgbClr val="003641"/>
                </a:solidFill>
                <a:effectLst/>
                <a:latin typeface="Sicoob Sans" panose="020B0503020204030204" pitchFamily="34" charset="0"/>
              </a:rPr>
              <a:t>varius</a:t>
            </a:r>
            <a:r>
              <a:rPr lang="pt-BR" sz="1400" b="0" i="0">
                <a:solidFill>
                  <a:srgbClr val="003641"/>
                </a:solidFill>
                <a:effectLst/>
                <a:latin typeface="Sicoob Sans" panose="020B0503020204030204" pitchFamily="34" charset="0"/>
              </a:rPr>
              <a:t> vel. </a:t>
            </a:r>
            <a:endParaRPr lang="pt-BR">
              <a:solidFill>
                <a:srgbClr val="003641"/>
              </a:solidFill>
              <a:latin typeface="Sicoob Sans" panose="020B0503020204030204" pitchFamily="34" charset="0"/>
            </a:endParaRPr>
          </a:p>
        </p:txBody>
      </p:sp>
      <p:sp>
        <p:nvSpPr>
          <p:cNvPr id="10" name="Graphic 16">
            <a:extLst>
              <a:ext uri="{FF2B5EF4-FFF2-40B4-BE49-F238E27FC236}">
                <a16:creationId xmlns:a16="http://schemas.microsoft.com/office/drawing/2014/main" id="{C40A0CB2-65E0-5F4D-9721-633227B8FA5F}"/>
              </a:ext>
            </a:extLst>
          </p:cNvPr>
          <p:cNvSpPr/>
          <p:nvPr/>
        </p:nvSpPr>
        <p:spPr>
          <a:xfrm>
            <a:off x="6599593" y="4658807"/>
            <a:ext cx="118998" cy="1189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AE9D"/>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pic>
        <p:nvPicPr>
          <p:cNvPr id="13" name="Gráfico 12">
            <a:extLst>
              <a:ext uri="{FF2B5EF4-FFF2-40B4-BE49-F238E27FC236}">
                <a16:creationId xmlns:a16="http://schemas.microsoft.com/office/drawing/2014/main" id="{F1F5D43C-B0AF-E80D-F84A-47398968E3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sp>
        <p:nvSpPr>
          <p:cNvPr id="5" name="Teamwork">
            <a:extLst>
              <a:ext uri="{FF2B5EF4-FFF2-40B4-BE49-F238E27FC236}">
                <a16:creationId xmlns:a16="http://schemas.microsoft.com/office/drawing/2014/main" id="{CC164F66-3046-C2CE-5516-BD6AD21CC500}"/>
              </a:ext>
            </a:extLst>
          </p:cNvPr>
          <p:cNvSpPr txBox="1"/>
          <p:nvPr/>
        </p:nvSpPr>
        <p:spPr>
          <a:xfrm flipH="1" flipV="1">
            <a:off x="8075835" y="366101"/>
            <a:ext cx="3277965" cy="789960"/>
          </a:xfrm>
          <a:prstGeom prst="rect">
            <a:avLst/>
          </a:prstGeom>
          <a:no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AE9D"/>
                </a:solidFill>
                <a:latin typeface="Sicoob Sans" panose="020B0503020204030204" pitchFamily="34" charset="0"/>
              </a:rPr>
              <a:t>+ + + + + + + + + + + + + + + + + + + + + + + + + +</a:t>
            </a:r>
            <a:endParaRPr sz="2400">
              <a:solidFill>
                <a:srgbClr val="00AE9D"/>
              </a:solidFill>
              <a:latin typeface="Sicoob Sans" panose="020B0503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C7B1C-EE52-B93D-3BEA-C8C247E160FA}"/>
            </a:ext>
          </a:extLst>
        </p:cNvPr>
        <p:cNvGrpSpPr/>
        <p:nvPr/>
      </p:nvGrpSpPr>
      <p:grpSpPr>
        <a:xfrm>
          <a:off x="0" y="0"/>
          <a:ext cx="0" cy="0"/>
          <a:chOff x="0" y="0"/>
          <a:chExt cx="0" cy="0"/>
        </a:xfrm>
      </p:grpSpPr>
      <p:sp>
        <p:nvSpPr>
          <p:cNvPr id="22" name="Rectangle">
            <a:extLst>
              <a:ext uri="{FF2B5EF4-FFF2-40B4-BE49-F238E27FC236}">
                <a16:creationId xmlns:a16="http://schemas.microsoft.com/office/drawing/2014/main" id="{AE57936A-0B9C-99C6-F430-93EFE7302F31}"/>
              </a:ext>
            </a:extLst>
          </p:cNvPr>
          <p:cNvSpPr/>
          <p:nvPr/>
        </p:nvSpPr>
        <p:spPr>
          <a:xfrm flipV="1">
            <a:off x="593984" y="2352321"/>
            <a:ext cx="5207186" cy="3227608"/>
          </a:xfrm>
          <a:prstGeom prst="round2DiagRect">
            <a:avLst/>
          </a:prstGeom>
          <a:noFill/>
          <a:ln w="25400" cap="flat">
            <a:solidFill>
              <a:srgbClr val="003641"/>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21" name="Rectangle">
            <a:extLst>
              <a:ext uri="{FF2B5EF4-FFF2-40B4-BE49-F238E27FC236}">
                <a16:creationId xmlns:a16="http://schemas.microsoft.com/office/drawing/2014/main" id="{59372ED4-6AF0-7854-2C74-EC42BFB5F5D2}"/>
              </a:ext>
            </a:extLst>
          </p:cNvPr>
          <p:cNvSpPr/>
          <p:nvPr/>
        </p:nvSpPr>
        <p:spPr>
          <a:xfrm flipV="1">
            <a:off x="6299014" y="2352321"/>
            <a:ext cx="5207186" cy="3227608"/>
          </a:xfrm>
          <a:prstGeom prst="round2DiagRect">
            <a:avLst/>
          </a:prstGeom>
          <a:noFill/>
          <a:ln w="25400" cap="flat">
            <a:solidFill>
              <a:srgbClr val="003641"/>
            </a:solid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53" name="Slide Number">
            <a:extLst>
              <a:ext uri="{FF2B5EF4-FFF2-40B4-BE49-F238E27FC236}">
                <a16:creationId xmlns:a16="http://schemas.microsoft.com/office/drawing/2014/main" id="{C63C9D2A-0159-7F2B-DC7C-E6740732167B}"/>
              </a:ext>
            </a:extLst>
          </p:cNvPr>
          <p:cNvSpPr txBox="1">
            <a:spLocks noGrp="1"/>
          </p:cNvSpPr>
          <p:nvPr>
            <p:ph type="sldNum" sz="quarter" idx="2"/>
          </p:nvPr>
        </p:nvSpPr>
        <p:spPr>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a:lstStyle/>
          <a:p>
            <a:fld id="{86CB4B4D-7CA3-9044-876B-883B54F8677D}" type="slidenum">
              <a:rPr/>
              <a:t>9</a:t>
            </a:fld>
            <a:endParaRPr/>
          </a:p>
        </p:txBody>
      </p:sp>
      <p:sp>
        <p:nvSpPr>
          <p:cNvPr id="54" name="The Pillars of Effective Teamwork">
            <a:extLst>
              <a:ext uri="{FF2B5EF4-FFF2-40B4-BE49-F238E27FC236}">
                <a16:creationId xmlns:a16="http://schemas.microsoft.com/office/drawing/2014/main" id="{CE79A6BC-A17D-B2C5-EE21-8D44B45B01C8}"/>
              </a:ext>
            </a:extLst>
          </p:cNvPr>
          <p:cNvSpPr txBox="1"/>
          <p:nvPr/>
        </p:nvSpPr>
        <p:spPr>
          <a:xfrm>
            <a:off x="763471" y="1406939"/>
            <a:ext cx="4885299" cy="5129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3000" b="1" err="1">
                <a:solidFill>
                  <a:srgbClr val="00AE9D"/>
                </a:solidFill>
                <a:latin typeface="Sicoob Sans" panose="020B0503020204030204" pitchFamily="34" charset="0"/>
              </a:rPr>
              <a:t>Lorem</a:t>
            </a:r>
            <a:r>
              <a:rPr lang="pt-BR" sz="3000" b="1">
                <a:solidFill>
                  <a:srgbClr val="00AE9D"/>
                </a:solidFill>
                <a:latin typeface="Sicoob Sans" panose="020B0503020204030204" pitchFamily="34" charset="0"/>
              </a:rPr>
              <a:t> ipsum dolor </a:t>
            </a:r>
            <a:r>
              <a:rPr lang="pt-BR" sz="3000" b="1" err="1">
                <a:solidFill>
                  <a:srgbClr val="00AE9D"/>
                </a:solidFill>
                <a:latin typeface="Sicoob Sans" panose="020B0503020204030204" pitchFamily="34" charset="0"/>
              </a:rPr>
              <a:t>sit</a:t>
            </a:r>
            <a:r>
              <a:rPr lang="pt-BR" sz="3000" b="1">
                <a:solidFill>
                  <a:srgbClr val="00AE9D"/>
                </a:solidFill>
                <a:latin typeface="Sicoob Sans" panose="020B0503020204030204" pitchFamily="34" charset="0"/>
              </a:rPr>
              <a:t> amet</a:t>
            </a:r>
            <a:endParaRPr sz="3000" b="1">
              <a:solidFill>
                <a:srgbClr val="00AE9D"/>
              </a:solidFill>
              <a:latin typeface="Sicoob Sans" panose="020B0503020204030204" pitchFamily="34" charset="0"/>
            </a:endParaRPr>
          </a:p>
        </p:txBody>
      </p:sp>
      <p:grpSp>
        <p:nvGrpSpPr>
          <p:cNvPr id="58" name="Group">
            <a:extLst>
              <a:ext uri="{FF2B5EF4-FFF2-40B4-BE49-F238E27FC236}">
                <a16:creationId xmlns:a16="http://schemas.microsoft.com/office/drawing/2014/main" id="{12417137-404F-25CC-12BD-5B92F7578CBE}"/>
              </a:ext>
            </a:extLst>
          </p:cNvPr>
          <p:cNvGrpSpPr/>
          <p:nvPr/>
        </p:nvGrpSpPr>
        <p:grpSpPr>
          <a:xfrm>
            <a:off x="763471" y="848919"/>
            <a:ext cx="1220474" cy="401500"/>
            <a:chOff x="0" y="0"/>
            <a:chExt cx="2440945" cy="802998"/>
          </a:xfrm>
        </p:grpSpPr>
        <p:sp>
          <p:nvSpPr>
            <p:cNvPr id="56" name="Rounded Rectangle">
              <a:extLst>
                <a:ext uri="{FF2B5EF4-FFF2-40B4-BE49-F238E27FC236}">
                  <a16:creationId xmlns:a16="http://schemas.microsoft.com/office/drawing/2014/main" id="{82A76565-E9DE-040A-E195-4B3B89854A3E}"/>
                </a:ext>
              </a:extLst>
            </p:cNvPr>
            <p:cNvSpPr/>
            <p:nvPr/>
          </p:nvSpPr>
          <p:spPr>
            <a:xfrm>
              <a:off x="0" y="0"/>
              <a:ext cx="2440945" cy="802998"/>
            </a:xfrm>
            <a:prstGeom prst="roundRect">
              <a:avLst>
                <a:gd name="adj" fmla="val 50000"/>
              </a:avLst>
            </a:prstGeom>
            <a:solidFill>
              <a:schemeClr val="bg1">
                <a:lumMod val="85000"/>
              </a:schemeClr>
            </a:solidFill>
            <a:ln w="12700" cap="flat">
              <a:noFill/>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panose="020B0503020204030204" pitchFamily="34" charset="0"/>
              </a:endParaRPr>
            </a:p>
          </p:txBody>
        </p:sp>
        <p:sp>
          <p:nvSpPr>
            <p:cNvPr id="57" name="Benefits">
              <a:extLst>
                <a:ext uri="{FF2B5EF4-FFF2-40B4-BE49-F238E27FC236}">
                  <a16:creationId xmlns:a16="http://schemas.microsoft.com/office/drawing/2014/main" id="{83950EFF-FEC7-146C-BBA6-0C0EDE349A94}"/>
                </a:ext>
              </a:extLst>
            </p:cNvPr>
            <p:cNvSpPr txBox="1"/>
            <p:nvPr/>
          </p:nvSpPr>
          <p:spPr>
            <a:xfrm>
              <a:off x="216330" y="166298"/>
              <a:ext cx="2008288" cy="471923"/>
            </a:xfrm>
            <a:prstGeom prst="rect">
              <a:avLst/>
            </a:prstGeom>
            <a:noFill/>
            <a:ln w="12700" cap="flat">
              <a:noFill/>
              <a:miter lim="400000"/>
            </a:ln>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numCol="1" anchor="t">
              <a:spAutoFit/>
            </a:bodyPr>
            <a:lstStyle>
              <a:lvl1pPr defTabSz="457200">
                <a:spcBef>
                  <a:spcPts val="2000"/>
                </a:spcBef>
                <a:defRPr sz="2400">
                  <a:solidFill>
                    <a:srgbClr val="3C3C3A"/>
                  </a:solidFill>
                  <a:latin typeface="Poppins Regular"/>
                  <a:ea typeface="Poppins Regular"/>
                  <a:cs typeface="Poppins Regular"/>
                  <a:sym typeface="Poppins Regular"/>
                </a:defRPr>
              </a:lvl1pPr>
            </a:lstStyle>
            <a:p>
              <a:pPr algn="ctr"/>
              <a:r>
                <a:rPr lang="pt-BR" sz="1200" err="1">
                  <a:solidFill>
                    <a:srgbClr val="003641"/>
                  </a:solidFill>
                  <a:latin typeface="Sicoob Sans" panose="020B0503020204030204" pitchFamily="34" charset="0"/>
                </a:rPr>
                <a:t>Lorem</a:t>
              </a:r>
              <a:r>
                <a:rPr lang="pt-BR" sz="1200">
                  <a:solidFill>
                    <a:srgbClr val="003641"/>
                  </a:solidFill>
                  <a:latin typeface="Sicoob Sans" panose="020B0503020204030204" pitchFamily="34" charset="0"/>
                </a:rPr>
                <a:t> Ipsum</a:t>
              </a:r>
              <a:endParaRPr sz="1200">
                <a:solidFill>
                  <a:srgbClr val="003641"/>
                </a:solidFill>
                <a:latin typeface="Sicoob Sans" panose="020B0503020204030204" pitchFamily="34" charset="0"/>
              </a:endParaRPr>
            </a:p>
          </p:txBody>
        </p:sp>
      </p:grpSp>
      <p:pic>
        <p:nvPicPr>
          <p:cNvPr id="13" name="Gráfico 12">
            <a:extLst>
              <a:ext uri="{FF2B5EF4-FFF2-40B4-BE49-F238E27FC236}">
                <a16:creationId xmlns:a16="http://schemas.microsoft.com/office/drawing/2014/main" id="{997E5EB9-CDA8-5C9A-95D8-E9495DFC71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6179236"/>
            <a:ext cx="397522" cy="354228"/>
          </a:xfrm>
          <a:prstGeom prst="rect">
            <a:avLst/>
          </a:prstGeom>
        </p:spPr>
      </p:pic>
      <p:sp>
        <p:nvSpPr>
          <p:cNvPr id="5" name="Teamwork">
            <a:extLst>
              <a:ext uri="{FF2B5EF4-FFF2-40B4-BE49-F238E27FC236}">
                <a16:creationId xmlns:a16="http://schemas.microsoft.com/office/drawing/2014/main" id="{2EA32AA9-37A3-5EDE-D057-98E3BA39AAA7}"/>
              </a:ext>
            </a:extLst>
          </p:cNvPr>
          <p:cNvSpPr txBox="1"/>
          <p:nvPr/>
        </p:nvSpPr>
        <p:spPr>
          <a:xfrm flipH="1" flipV="1">
            <a:off x="8075835" y="374009"/>
            <a:ext cx="3277965" cy="789960"/>
          </a:xfrm>
          <a:prstGeom prst="rect">
            <a:avLst/>
          </a:prstGeom>
          <a:no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nchor="b">
            <a:spAutoFit/>
          </a:bodyPr>
          <a:lstStyle>
            <a:lvl1pPr algn="l">
              <a:defRPr sz="6000">
                <a:latin typeface="+mn-lt"/>
                <a:ea typeface="+mn-ea"/>
                <a:cs typeface="+mn-cs"/>
                <a:sym typeface="Poppins Medium"/>
              </a:defRPr>
            </a:lvl1pPr>
          </a:lstStyle>
          <a:p>
            <a:r>
              <a:rPr lang="pt-BR" sz="2400">
                <a:solidFill>
                  <a:srgbClr val="003641"/>
                </a:solidFill>
                <a:latin typeface="Sicoob Sans" panose="020B0503020204030204" pitchFamily="34" charset="0"/>
              </a:rPr>
              <a:t>+ + + + + + + + + + + + + + + + + + + + + + + + + +</a:t>
            </a:r>
            <a:endParaRPr sz="2400">
              <a:solidFill>
                <a:srgbClr val="003641"/>
              </a:solidFill>
              <a:latin typeface="Sicoob Sans" panose="020B0503020204030204" pitchFamily="34" charset="0"/>
            </a:endParaRPr>
          </a:p>
        </p:txBody>
      </p:sp>
      <p:sp>
        <p:nvSpPr>
          <p:cNvPr id="2" name="Rectangle">
            <a:extLst>
              <a:ext uri="{FF2B5EF4-FFF2-40B4-BE49-F238E27FC236}">
                <a16:creationId xmlns:a16="http://schemas.microsoft.com/office/drawing/2014/main" id="{B35E7A9D-3759-DD47-2469-DEF33E366AD8}"/>
              </a:ext>
            </a:extLst>
          </p:cNvPr>
          <p:cNvSpPr/>
          <p:nvPr/>
        </p:nvSpPr>
        <p:spPr>
          <a:xfrm flipV="1">
            <a:off x="441584" y="2199921"/>
            <a:ext cx="5207186" cy="3227608"/>
          </a:xfrm>
          <a:prstGeom prst="round2DiagRect">
            <a:avLst/>
          </a:prstGeom>
          <a:solidFill>
            <a:srgbClr val="00AE9D"/>
          </a:solidFill>
          <a:ln w="25400" cap="flat">
            <a:no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sz="2700">
              <a:latin typeface="Sicoob Sans RC3" panose="020B0503020204030204" pitchFamily="34" charset="0"/>
            </a:endParaRPr>
          </a:p>
        </p:txBody>
      </p:sp>
      <p:sp>
        <p:nvSpPr>
          <p:cNvPr id="55" name="By understanding and embracing the core principles of teamwork, team members can significantly enhance their collaboration, leading to remarkable achievements and elevating the overall performance of the group. A strong foundation in these principles pro">
            <a:extLst>
              <a:ext uri="{FF2B5EF4-FFF2-40B4-BE49-F238E27FC236}">
                <a16:creationId xmlns:a16="http://schemas.microsoft.com/office/drawing/2014/main" id="{79AAB0E7-DB2A-12D0-C79A-10A70F3A57AB}"/>
              </a:ext>
            </a:extLst>
          </p:cNvPr>
          <p:cNvSpPr txBox="1"/>
          <p:nvPr/>
        </p:nvSpPr>
        <p:spPr>
          <a:xfrm>
            <a:off x="1824441" y="2495415"/>
            <a:ext cx="3430467" cy="263661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1400" i="0" err="1">
                <a:solidFill>
                  <a:schemeClr val="bg1"/>
                </a:solidFill>
                <a:effectLst/>
                <a:latin typeface="Sicoob Sans" panose="020B0503020204030204" pitchFamily="34" charset="0"/>
              </a:rPr>
              <a:t>Lorem</a:t>
            </a:r>
            <a:r>
              <a:rPr lang="pt-BR" sz="1400" i="0">
                <a:solidFill>
                  <a:schemeClr val="bg1"/>
                </a:solidFill>
                <a:effectLst/>
                <a:latin typeface="Sicoob Sans" panose="020B0503020204030204" pitchFamily="34" charset="0"/>
              </a:rPr>
              <a:t> ipsum dolor </a:t>
            </a:r>
            <a:r>
              <a:rPr lang="pt-BR" sz="1400" i="0" err="1">
                <a:solidFill>
                  <a:schemeClr val="bg1"/>
                </a:solidFill>
                <a:effectLst/>
                <a:latin typeface="Sicoob Sans" panose="020B0503020204030204" pitchFamily="34" charset="0"/>
              </a:rPr>
              <a:t>sit</a:t>
            </a:r>
            <a:r>
              <a:rPr lang="pt-BR" sz="1400" i="0">
                <a:solidFill>
                  <a:schemeClr val="bg1"/>
                </a:solidFill>
                <a:effectLst/>
                <a:latin typeface="Sicoob Sans" panose="020B0503020204030204" pitchFamily="34" charset="0"/>
              </a:rPr>
              <a:t> amet, </a:t>
            </a:r>
            <a:r>
              <a:rPr lang="pt-BR" sz="1400" i="0" err="1">
                <a:solidFill>
                  <a:schemeClr val="bg1"/>
                </a:solidFill>
                <a:effectLst/>
                <a:latin typeface="Sicoob Sans" panose="020B0503020204030204" pitchFamily="34" charset="0"/>
              </a:rPr>
              <a:t>consectetur</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adipiscing</a:t>
            </a:r>
            <a:r>
              <a:rPr lang="pt-BR" sz="1400" i="0">
                <a:solidFill>
                  <a:schemeClr val="bg1"/>
                </a:solidFill>
                <a:effectLst/>
                <a:latin typeface="Sicoob Sans" panose="020B0503020204030204" pitchFamily="34" charset="0"/>
              </a:rPr>
              <a:t> elit. </a:t>
            </a:r>
            <a:r>
              <a:rPr lang="pt-BR" sz="1400" i="0" err="1">
                <a:solidFill>
                  <a:schemeClr val="bg1"/>
                </a:solidFill>
                <a:effectLst/>
                <a:latin typeface="Sicoob Sans" panose="020B0503020204030204" pitchFamily="34" charset="0"/>
              </a:rPr>
              <a:t>Sed</a:t>
            </a:r>
            <a:r>
              <a:rPr lang="pt-BR" sz="1400" i="0">
                <a:solidFill>
                  <a:schemeClr val="bg1"/>
                </a:solidFill>
                <a:effectLst/>
                <a:latin typeface="Sicoob Sans" panose="020B0503020204030204" pitchFamily="34" charset="0"/>
              </a:rPr>
              <a:t> ut </a:t>
            </a:r>
            <a:r>
              <a:rPr lang="pt-BR" sz="1400" i="0" err="1">
                <a:solidFill>
                  <a:schemeClr val="bg1"/>
                </a:solidFill>
                <a:effectLst/>
                <a:latin typeface="Sicoob Sans" panose="020B0503020204030204" pitchFamily="34" charset="0"/>
              </a:rPr>
              <a:t>purus</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eget</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odio</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viverra</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condimentum</a:t>
            </a:r>
            <a:r>
              <a:rPr lang="pt-BR" sz="1400" i="0">
                <a:solidFill>
                  <a:schemeClr val="bg1"/>
                </a:solidFill>
                <a:effectLst/>
                <a:latin typeface="Sicoob Sans" panose="020B0503020204030204" pitchFamily="34" charset="0"/>
              </a:rPr>
              <a:t> et a </a:t>
            </a:r>
            <a:r>
              <a:rPr lang="pt-BR" sz="1400" i="0" err="1">
                <a:solidFill>
                  <a:schemeClr val="bg1"/>
                </a:solidFill>
                <a:effectLst/>
                <a:latin typeface="Sicoob Sans" panose="020B0503020204030204" pitchFamily="34" charset="0"/>
              </a:rPr>
              <a:t>lectus</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Integer</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placerat</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fringilla</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ligula</a:t>
            </a:r>
            <a:r>
              <a:rPr lang="pt-BR" sz="1400" i="0">
                <a:solidFill>
                  <a:schemeClr val="bg1"/>
                </a:solidFill>
                <a:effectLst/>
                <a:latin typeface="Sicoob Sans" panose="020B0503020204030204" pitchFamily="34" charset="0"/>
              </a:rPr>
              <a:t>, ac </a:t>
            </a:r>
            <a:r>
              <a:rPr lang="pt-BR" sz="1400" i="0" err="1">
                <a:solidFill>
                  <a:schemeClr val="bg1"/>
                </a:solidFill>
                <a:effectLst/>
                <a:latin typeface="Sicoob Sans" panose="020B0503020204030204" pitchFamily="34" charset="0"/>
              </a:rPr>
              <a:t>ullamcorper</a:t>
            </a:r>
            <a:r>
              <a:rPr lang="pt-BR" sz="1400" i="0">
                <a:solidFill>
                  <a:schemeClr val="bg1"/>
                </a:solidFill>
                <a:effectLst/>
                <a:latin typeface="Sicoob Sans" panose="020B0503020204030204" pitchFamily="34" charset="0"/>
              </a:rPr>
              <a:t> nulla </a:t>
            </a:r>
            <a:r>
              <a:rPr lang="pt-BR" sz="1400" i="0" err="1">
                <a:solidFill>
                  <a:schemeClr val="bg1"/>
                </a:solidFill>
                <a:effectLst/>
                <a:latin typeface="Sicoob Sans" panose="020B0503020204030204" pitchFamily="34" charset="0"/>
              </a:rPr>
              <a:t>varius</a:t>
            </a:r>
            <a:r>
              <a:rPr lang="pt-BR" sz="1400" i="0">
                <a:solidFill>
                  <a:schemeClr val="bg1"/>
                </a:solidFill>
                <a:effectLst/>
                <a:latin typeface="Sicoob Sans" panose="020B0503020204030204" pitchFamily="34" charset="0"/>
              </a:rPr>
              <a:t> vel. </a:t>
            </a:r>
            <a:r>
              <a:rPr lang="pt-BR" sz="1400" i="0" err="1">
                <a:solidFill>
                  <a:schemeClr val="bg1"/>
                </a:solidFill>
                <a:effectLst/>
                <a:latin typeface="Sicoob Sans" panose="020B0503020204030204" pitchFamily="34" charset="0"/>
              </a:rPr>
              <a:t>Sed</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sit</a:t>
            </a:r>
            <a:r>
              <a:rPr lang="pt-BR" sz="1400" i="0">
                <a:solidFill>
                  <a:schemeClr val="bg1"/>
                </a:solidFill>
                <a:effectLst/>
                <a:latin typeface="Sicoob Sans" panose="020B0503020204030204" pitchFamily="34" charset="0"/>
              </a:rPr>
              <a:t> amet erat </a:t>
            </a:r>
            <a:r>
              <a:rPr lang="pt-BR" sz="1400" i="0" err="1">
                <a:solidFill>
                  <a:schemeClr val="bg1"/>
                </a:solidFill>
                <a:effectLst/>
                <a:latin typeface="Sicoob Sans" panose="020B0503020204030204" pitchFamily="34" charset="0"/>
              </a:rPr>
              <a:t>vel</a:t>
            </a:r>
            <a:r>
              <a:rPr lang="pt-BR" sz="1400" i="0">
                <a:solidFill>
                  <a:schemeClr val="bg1"/>
                </a:solidFill>
                <a:effectLst/>
                <a:latin typeface="Sicoob Sans" panose="020B0503020204030204" pitchFamily="34" charset="0"/>
              </a:rPr>
              <a:t> libero </a:t>
            </a:r>
            <a:r>
              <a:rPr lang="pt-BR" sz="1400" i="0" err="1">
                <a:solidFill>
                  <a:schemeClr val="bg1"/>
                </a:solidFill>
                <a:effectLst/>
                <a:latin typeface="Sicoob Sans" panose="020B0503020204030204" pitchFamily="34" charset="0"/>
              </a:rPr>
              <a:t>ultricies</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ultricies</a:t>
            </a:r>
            <a:r>
              <a:rPr lang="pt-BR" sz="1400" i="0">
                <a:solidFill>
                  <a:schemeClr val="bg1"/>
                </a:solidFill>
                <a:effectLst/>
                <a:latin typeface="Sicoob Sans" panose="020B0503020204030204" pitchFamily="34" charset="0"/>
              </a:rPr>
              <a:t>. Nam </a:t>
            </a:r>
            <a:r>
              <a:rPr lang="pt-BR" sz="1400" i="0" err="1">
                <a:solidFill>
                  <a:schemeClr val="bg1"/>
                </a:solidFill>
                <a:effectLst/>
                <a:latin typeface="Sicoob Sans" panose="020B0503020204030204" pitchFamily="34" charset="0"/>
              </a:rPr>
              <a:t>sit</a:t>
            </a:r>
            <a:r>
              <a:rPr lang="pt-BR" sz="1400" i="0">
                <a:solidFill>
                  <a:schemeClr val="bg1"/>
                </a:solidFill>
                <a:effectLst/>
                <a:latin typeface="Sicoob Sans" panose="020B0503020204030204" pitchFamily="34" charset="0"/>
              </a:rPr>
              <a:t> amet </a:t>
            </a:r>
            <a:r>
              <a:rPr lang="pt-BR" sz="1400" i="0" err="1">
                <a:solidFill>
                  <a:schemeClr val="bg1"/>
                </a:solidFill>
                <a:effectLst/>
                <a:latin typeface="Sicoob Sans" panose="020B0503020204030204" pitchFamily="34" charset="0"/>
              </a:rPr>
              <a:t>felis</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nec</a:t>
            </a:r>
            <a:r>
              <a:rPr lang="pt-BR" sz="1400" i="0">
                <a:solidFill>
                  <a:schemeClr val="bg1"/>
                </a:solidFill>
                <a:effectLst/>
                <a:latin typeface="Sicoob Sans" panose="020B0503020204030204" pitchFamily="34" charset="0"/>
              </a:rPr>
              <a:t> nulla </a:t>
            </a:r>
            <a:r>
              <a:rPr lang="pt-BR" sz="1400" i="0" err="1">
                <a:solidFill>
                  <a:schemeClr val="bg1"/>
                </a:solidFill>
                <a:effectLst/>
                <a:latin typeface="Sicoob Sans" panose="020B0503020204030204" pitchFamily="34" charset="0"/>
              </a:rPr>
              <a:t>lacinia</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dapibus</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nec</a:t>
            </a:r>
            <a:r>
              <a:rPr lang="pt-BR" sz="1400" i="0">
                <a:solidFill>
                  <a:schemeClr val="bg1"/>
                </a:solidFill>
                <a:effectLst/>
                <a:latin typeface="Sicoob Sans" panose="020B0503020204030204" pitchFamily="34" charset="0"/>
              </a:rPr>
              <a:t> et mi. </a:t>
            </a:r>
            <a:r>
              <a:rPr lang="pt-BR" sz="1400" i="0" err="1">
                <a:solidFill>
                  <a:schemeClr val="bg1"/>
                </a:solidFill>
                <a:effectLst/>
                <a:latin typeface="Sicoob Sans" panose="020B0503020204030204" pitchFamily="34" charset="0"/>
              </a:rPr>
              <a:t>Proin</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vel</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tincidunt</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tortor</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Suspendisse</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potenti</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Maecenas</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viverra</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ligula</a:t>
            </a:r>
            <a:r>
              <a:rPr lang="pt-BR" sz="1400" i="0">
                <a:solidFill>
                  <a:schemeClr val="bg1"/>
                </a:solidFill>
                <a:effectLst/>
                <a:latin typeface="Sicoob Sans" panose="020B0503020204030204" pitchFamily="34" charset="0"/>
              </a:rPr>
              <a:t> ac </a:t>
            </a:r>
            <a:r>
              <a:rPr lang="pt-BR" sz="1400" i="0" err="1">
                <a:solidFill>
                  <a:schemeClr val="bg1"/>
                </a:solidFill>
                <a:effectLst/>
                <a:latin typeface="Sicoob Sans" panose="020B0503020204030204" pitchFamily="34" charset="0"/>
              </a:rPr>
              <a:t>velit</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rutrum</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eget</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aliquet</a:t>
            </a:r>
            <a:r>
              <a:rPr lang="pt-BR" sz="1400" i="0">
                <a:solidFill>
                  <a:schemeClr val="bg1"/>
                </a:solidFill>
                <a:effectLst/>
                <a:latin typeface="Sicoob Sans" panose="020B0503020204030204" pitchFamily="34" charset="0"/>
              </a:rPr>
              <a:t> est </a:t>
            </a:r>
            <a:r>
              <a:rPr lang="pt-BR" sz="1400" i="0" err="1">
                <a:solidFill>
                  <a:schemeClr val="bg1"/>
                </a:solidFill>
                <a:effectLst/>
                <a:latin typeface="Sicoob Sans" panose="020B0503020204030204" pitchFamily="34" charset="0"/>
              </a:rPr>
              <a:t>cursus</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Quisque</a:t>
            </a:r>
            <a:r>
              <a:rPr lang="pt-BR" sz="1400" i="0">
                <a:solidFill>
                  <a:schemeClr val="bg1"/>
                </a:solidFill>
                <a:effectLst/>
                <a:latin typeface="Sicoob Sans" panose="020B0503020204030204" pitchFamily="34" charset="0"/>
              </a:rPr>
              <a:t> porta </a:t>
            </a:r>
            <a:r>
              <a:rPr lang="pt-BR" sz="1400" i="0" err="1">
                <a:solidFill>
                  <a:schemeClr val="bg1"/>
                </a:solidFill>
                <a:effectLst/>
                <a:latin typeface="Sicoob Sans" panose="020B0503020204030204" pitchFamily="34" charset="0"/>
              </a:rPr>
              <a:t>tellus</a:t>
            </a:r>
            <a:r>
              <a:rPr lang="pt-BR" sz="1400" i="0">
                <a:solidFill>
                  <a:schemeClr val="bg1"/>
                </a:solidFill>
                <a:effectLst/>
                <a:latin typeface="Sicoob Sans" panose="020B0503020204030204" pitchFamily="34" charset="0"/>
              </a:rPr>
              <a:t> id libero </a:t>
            </a:r>
            <a:r>
              <a:rPr lang="pt-BR" sz="1400" i="0" err="1">
                <a:solidFill>
                  <a:schemeClr val="bg1"/>
                </a:solidFill>
                <a:effectLst/>
                <a:latin typeface="Sicoob Sans" panose="020B0503020204030204" pitchFamily="34" charset="0"/>
              </a:rPr>
              <a:t>ullamcorper</a:t>
            </a:r>
            <a:r>
              <a:rPr lang="pt-BR" sz="1400" i="0">
                <a:solidFill>
                  <a:schemeClr val="bg1"/>
                </a:solidFill>
                <a:effectLst/>
                <a:latin typeface="Sicoob Sans" panose="020B0503020204030204" pitchFamily="34" charset="0"/>
              </a:rPr>
              <a:t>, a tempus </a:t>
            </a:r>
            <a:r>
              <a:rPr lang="pt-BR" sz="1400" i="0" err="1">
                <a:solidFill>
                  <a:schemeClr val="bg1"/>
                </a:solidFill>
                <a:effectLst/>
                <a:latin typeface="Sicoob Sans" panose="020B0503020204030204" pitchFamily="34" charset="0"/>
              </a:rPr>
              <a:t>ex</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placerat</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Integer</a:t>
            </a:r>
            <a:r>
              <a:rPr lang="pt-BR" sz="1400" i="0">
                <a:solidFill>
                  <a:schemeClr val="bg1"/>
                </a:solidFill>
                <a:effectLst/>
                <a:latin typeface="Sicoob Sans" panose="020B0503020204030204" pitchFamily="34" charset="0"/>
              </a:rPr>
              <a:t> in </a:t>
            </a:r>
            <a:r>
              <a:rPr lang="pt-BR" sz="1400" i="0" err="1">
                <a:solidFill>
                  <a:schemeClr val="bg1"/>
                </a:solidFill>
                <a:effectLst/>
                <a:latin typeface="Sicoob Sans" panose="020B0503020204030204" pitchFamily="34" charset="0"/>
              </a:rPr>
              <a:t>bibendum</a:t>
            </a:r>
            <a:r>
              <a:rPr lang="pt-BR" sz="1400" i="0">
                <a:solidFill>
                  <a:schemeClr val="bg1"/>
                </a:solidFill>
                <a:effectLst/>
                <a:latin typeface="Sicoob Sans" panose="020B0503020204030204" pitchFamily="34" charset="0"/>
              </a:rPr>
              <a:t> justo.</a:t>
            </a:r>
            <a:endParaRPr lang="pt-BR" sz="1800">
              <a:solidFill>
                <a:schemeClr val="bg1"/>
              </a:solidFill>
              <a:latin typeface="Sicoob Sans" panose="020B0503020204030204" pitchFamily="34" charset="0"/>
            </a:endParaRPr>
          </a:p>
        </p:txBody>
      </p:sp>
      <p:sp>
        <p:nvSpPr>
          <p:cNvPr id="15" name="Graphic 16">
            <a:extLst>
              <a:ext uri="{FF2B5EF4-FFF2-40B4-BE49-F238E27FC236}">
                <a16:creationId xmlns:a16="http://schemas.microsoft.com/office/drawing/2014/main" id="{E2A1B62C-322D-4F74-8EF3-AE670A831CDD}"/>
              </a:ext>
            </a:extLst>
          </p:cNvPr>
          <p:cNvSpPr/>
          <p:nvPr/>
        </p:nvSpPr>
        <p:spPr>
          <a:xfrm>
            <a:off x="871636" y="3554598"/>
            <a:ext cx="518254" cy="5182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3641"/>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
        <p:nvSpPr>
          <p:cNvPr id="16" name="Rectangle">
            <a:extLst>
              <a:ext uri="{FF2B5EF4-FFF2-40B4-BE49-F238E27FC236}">
                <a16:creationId xmlns:a16="http://schemas.microsoft.com/office/drawing/2014/main" id="{2D1E52C2-BFFD-3A81-ACD1-DA6B933E6348}"/>
              </a:ext>
            </a:extLst>
          </p:cNvPr>
          <p:cNvSpPr/>
          <p:nvPr/>
        </p:nvSpPr>
        <p:spPr>
          <a:xfrm flipV="1">
            <a:off x="6146614" y="2199921"/>
            <a:ext cx="5207186" cy="3227608"/>
          </a:xfrm>
          <a:prstGeom prst="round2DiagRect">
            <a:avLst/>
          </a:prstGeom>
          <a:solidFill>
            <a:srgbClr val="00AE9D"/>
          </a:solidFill>
          <a:ln w="25400" cap="flat">
            <a:noFill/>
            <a:prstDash val="solid"/>
            <a:miter lim="400000"/>
          </a:ln>
          <a:effectLst/>
        </p:spPr>
        <p:txBody>
          <a:bodyPr wrap="square" lIns="0" tIns="0" rIns="0" bIns="0" numCol="1" anchor="ctr">
            <a:noAutofit/>
          </a:bodyPr>
          <a:lstStyle/>
          <a:p>
            <a:pPr defTabSz="764352">
              <a:defRPr sz="5400">
                <a:solidFill>
                  <a:srgbClr val="FFFFFF"/>
                </a:solidFill>
                <a:latin typeface="+mn-lt"/>
                <a:ea typeface="+mn-ea"/>
                <a:cs typeface="+mn-cs"/>
                <a:sym typeface="Poppins Medium"/>
              </a:defRPr>
            </a:pPr>
            <a:endParaRPr/>
          </a:p>
        </p:txBody>
      </p:sp>
      <p:sp>
        <p:nvSpPr>
          <p:cNvPr id="17" name="By understanding and embracing the core principles of teamwork, team members can significantly enhance their collaboration, leading to remarkable achievements and elevating the overall performance of the group. A strong foundation in these principles pro">
            <a:extLst>
              <a:ext uri="{FF2B5EF4-FFF2-40B4-BE49-F238E27FC236}">
                <a16:creationId xmlns:a16="http://schemas.microsoft.com/office/drawing/2014/main" id="{0B4F7A3A-797E-9282-88C9-3FE53A4DB8C9}"/>
              </a:ext>
            </a:extLst>
          </p:cNvPr>
          <p:cNvSpPr txBox="1"/>
          <p:nvPr/>
        </p:nvSpPr>
        <p:spPr>
          <a:xfrm>
            <a:off x="7529471" y="2495415"/>
            <a:ext cx="3430467" cy="263661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25400" tIns="25400" rIns="25400" bIns="25400">
            <a:spAutoFit/>
          </a:bodyPr>
          <a:lstStyle>
            <a:lvl1pPr algn="l" defTabSz="457200">
              <a:spcBef>
                <a:spcPts val="2000"/>
              </a:spcBef>
              <a:defRPr sz="2400">
                <a:solidFill>
                  <a:srgbClr val="3C3C3A"/>
                </a:solidFill>
                <a:latin typeface="Poppins Regular"/>
                <a:ea typeface="Poppins Regular"/>
                <a:cs typeface="Poppins Regular"/>
                <a:sym typeface="Poppins Regular"/>
              </a:defRPr>
            </a:lvl1pPr>
          </a:lstStyle>
          <a:p>
            <a:r>
              <a:rPr lang="pt-BR" sz="1400" i="0" err="1">
                <a:solidFill>
                  <a:schemeClr val="bg1"/>
                </a:solidFill>
                <a:effectLst/>
                <a:latin typeface="Sicoob Sans" panose="020B0503020204030204" pitchFamily="34" charset="0"/>
              </a:rPr>
              <a:t>Lorem</a:t>
            </a:r>
            <a:r>
              <a:rPr lang="pt-BR" sz="1400" i="0">
                <a:solidFill>
                  <a:schemeClr val="bg1"/>
                </a:solidFill>
                <a:effectLst/>
                <a:latin typeface="Sicoob Sans" panose="020B0503020204030204" pitchFamily="34" charset="0"/>
              </a:rPr>
              <a:t> ipsum dolor </a:t>
            </a:r>
            <a:r>
              <a:rPr lang="pt-BR" sz="1400" i="0" err="1">
                <a:solidFill>
                  <a:schemeClr val="bg1"/>
                </a:solidFill>
                <a:effectLst/>
                <a:latin typeface="Sicoob Sans" panose="020B0503020204030204" pitchFamily="34" charset="0"/>
              </a:rPr>
              <a:t>sit</a:t>
            </a:r>
            <a:r>
              <a:rPr lang="pt-BR" sz="1400" i="0">
                <a:solidFill>
                  <a:schemeClr val="bg1"/>
                </a:solidFill>
                <a:effectLst/>
                <a:latin typeface="Sicoob Sans" panose="020B0503020204030204" pitchFamily="34" charset="0"/>
              </a:rPr>
              <a:t> amet, </a:t>
            </a:r>
            <a:r>
              <a:rPr lang="pt-BR" sz="1400" i="0" err="1">
                <a:solidFill>
                  <a:schemeClr val="bg1"/>
                </a:solidFill>
                <a:effectLst/>
                <a:latin typeface="Sicoob Sans" panose="020B0503020204030204" pitchFamily="34" charset="0"/>
              </a:rPr>
              <a:t>consectetur</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adipiscing</a:t>
            </a:r>
            <a:r>
              <a:rPr lang="pt-BR" sz="1400" i="0">
                <a:solidFill>
                  <a:schemeClr val="bg1"/>
                </a:solidFill>
                <a:effectLst/>
                <a:latin typeface="Sicoob Sans" panose="020B0503020204030204" pitchFamily="34" charset="0"/>
              </a:rPr>
              <a:t> elit. </a:t>
            </a:r>
            <a:r>
              <a:rPr lang="pt-BR" sz="1400" i="0" err="1">
                <a:solidFill>
                  <a:schemeClr val="bg1"/>
                </a:solidFill>
                <a:effectLst/>
                <a:latin typeface="Sicoob Sans" panose="020B0503020204030204" pitchFamily="34" charset="0"/>
              </a:rPr>
              <a:t>Sed</a:t>
            </a:r>
            <a:r>
              <a:rPr lang="pt-BR" sz="1400" i="0">
                <a:solidFill>
                  <a:schemeClr val="bg1"/>
                </a:solidFill>
                <a:effectLst/>
                <a:latin typeface="Sicoob Sans" panose="020B0503020204030204" pitchFamily="34" charset="0"/>
              </a:rPr>
              <a:t> ut </a:t>
            </a:r>
            <a:r>
              <a:rPr lang="pt-BR" sz="1400" i="0" err="1">
                <a:solidFill>
                  <a:schemeClr val="bg1"/>
                </a:solidFill>
                <a:effectLst/>
                <a:latin typeface="Sicoob Sans" panose="020B0503020204030204" pitchFamily="34" charset="0"/>
              </a:rPr>
              <a:t>purus</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eget</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odio</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viverra</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condimentum</a:t>
            </a:r>
            <a:r>
              <a:rPr lang="pt-BR" sz="1400" i="0">
                <a:solidFill>
                  <a:schemeClr val="bg1"/>
                </a:solidFill>
                <a:effectLst/>
                <a:latin typeface="Sicoob Sans" panose="020B0503020204030204" pitchFamily="34" charset="0"/>
              </a:rPr>
              <a:t> et a </a:t>
            </a:r>
            <a:r>
              <a:rPr lang="pt-BR" sz="1400" i="0" err="1">
                <a:solidFill>
                  <a:schemeClr val="bg1"/>
                </a:solidFill>
                <a:effectLst/>
                <a:latin typeface="Sicoob Sans" panose="020B0503020204030204" pitchFamily="34" charset="0"/>
              </a:rPr>
              <a:t>lectus</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Integer</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placerat</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fringilla</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ligula</a:t>
            </a:r>
            <a:r>
              <a:rPr lang="pt-BR" sz="1400" i="0">
                <a:solidFill>
                  <a:schemeClr val="bg1"/>
                </a:solidFill>
                <a:effectLst/>
                <a:latin typeface="Sicoob Sans" panose="020B0503020204030204" pitchFamily="34" charset="0"/>
              </a:rPr>
              <a:t>, ac </a:t>
            </a:r>
            <a:r>
              <a:rPr lang="pt-BR" sz="1400" i="0" err="1">
                <a:solidFill>
                  <a:schemeClr val="bg1"/>
                </a:solidFill>
                <a:effectLst/>
                <a:latin typeface="Sicoob Sans" panose="020B0503020204030204" pitchFamily="34" charset="0"/>
              </a:rPr>
              <a:t>ullamcorper</a:t>
            </a:r>
            <a:r>
              <a:rPr lang="pt-BR" sz="1400" i="0">
                <a:solidFill>
                  <a:schemeClr val="bg1"/>
                </a:solidFill>
                <a:effectLst/>
                <a:latin typeface="Sicoob Sans" panose="020B0503020204030204" pitchFamily="34" charset="0"/>
              </a:rPr>
              <a:t> nulla </a:t>
            </a:r>
            <a:r>
              <a:rPr lang="pt-BR" sz="1400" i="0" err="1">
                <a:solidFill>
                  <a:schemeClr val="bg1"/>
                </a:solidFill>
                <a:effectLst/>
                <a:latin typeface="Sicoob Sans" panose="020B0503020204030204" pitchFamily="34" charset="0"/>
              </a:rPr>
              <a:t>varius</a:t>
            </a:r>
            <a:r>
              <a:rPr lang="pt-BR" sz="1400" i="0">
                <a:solidFill>
                  <a:schemeClr val="bg1"/>
                </a:solidFill>
                <a:effectLst/>
                <a:latin typeface="Sicoob Sans" panose="020B0503020204030204" pitchFamily="34" charset="0"/>
              </a:rPr>
              <a:t> vel. </a:t>
            </a:r>
            <a:r>
              <a:rPr lang="pt-BR" sz="1400" i="0" err="1">
                <a:solidFill>
                  <a:schemeClr val="bg1"/>
                </a:solidFill>
                <a:effectLst/>
                <a:latin typeface="Sicoob Sans" panose="020B0503020204030204" pitchFamily="34" charset="0"/>
              </a:rPr>
              <a:t>Sed</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sit</a:t>
            </a:r>
            <a:r>
              <a:rPr lang="pt-BR" sz="1400" i="0">
                <a:solidFill>
                  <a:schemeClr val="bg1"/>
                </a:solidFill>
                <a:effectLst/>
                <a:latin typeface="Sicoob Sans" panose="020B0503020204030204" pitchFamily="34" charset="0"/>
              </a:rPr>
              <a:t> amet erat </a:t>
            </a:r>
            <a:r>
              <a:rPr lang="pt-BR" sz="1400" i="0" err="1">
                <a:solidFill>
                  <a:schemeClr val="bg1"/>
                </a:solidFill>
                <a:effectLst/>
                <a:latin typeface="Sicoob Sans" panose="020B0503020204030204" pitchFamily="34" charset="0"/>
              </a:rPr>
              <a:t>vel</a:t>
            </a:r>
            <a:r>
              <a:rPr lang="pt-BR" sz="1400" i="0">
                <a:solidFill>
                  <a:schemeClr val="bg1"/>
                </a:solidFill>
                <a:effectLst/>
                <a:latin typeface="Sicoob Sans" panose="020B0503020204030204" pitchFamily="34" charset="0"/>
              </a:rPr>
              <a:t> libero </a:t>
            </a:r>
            <a:r>
              <a:rPr lang="pt-BR" sz="1400" i="0" err="1">
                <a:solidFill>
                  <a:schemeClr val="bg1"/>
                </a:solidFill>
                <a:effectLst/>
                <a:latin typeface="Sicoob Sans" panose="020B0503020204030204" pitchFamily="34" charset="0"/>
              </a:rPr>
              <a:t>ultricies</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ultricies</a:t>
            </a:r>
            <a:r>
              <a:rPr lang="pt-BR" sz="1400" i="0">
                <a:solidFill>
                  <a:schemeClr val="bg1"/>
                </a:solidFill>
                <a:effectLst/>
                <a:latin typeface="Sicoob Sans" panose="020B0503020204030204" pitchFamily="34" charset="0"/>
              </a:rPr>
              <a:t>. Nam </a:t>
            </a:r>
            <a:r>
              <a:rPr lang="pt-BR" sz="1400" i="0" err="1">
                <a:solidFill>
                  <a:schemeClr val="bg1"/>
                </a:solidFill>
                <a:effectLst/>
                <a:latin typeface="Sicoob Sans" panose="020B0503020204030204" pitchFamily="34" charset="0"/>
              </a:rPr>
              <a:t>sit</a:t>
            </a:r>
            <a:r>
              <a:rPr lang="pt-BR" sz="1400" i="0">
                <a:solidFill>
                  <a:schemeClr val="bg1"/>
                </a:solidFill>
                <a:effectLst/>
                <a:latin typeface="Sicoob Sans" panose="020B0503020204030204" pitchFamily="34" charset="0"/>
              </a:rPr>
              <a:t> amet </a:t>
            </a:r>
            <a:r>
              <a:rPr lang="pt-BR" sz="1400" i="0" err="1">
                <a:solidFill>
                  <a:schemeClr val="bg1"/>
                </a:solidFill>
                <a:effectLst/>
                <a:latin typeface="Sicoob Sans" panose="020B0503020204030204" pitchFamily="34" charset="0"/>
              </a:rPr>
              <a:t>felis</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nec</a:t>
            </a:r>
            <a:r>
              <a:rPr lang="pt-BR" sz="1400" i="0">
                <a:solidFill>
                  <a:schemeClr val="bg1"/>
                </a:solidFill>
                <a:effectLst/>
                <a:latin typeface="Sicoob Sans" panose="020B0503020204030204" pitchFamily="34" charset="0"/>
              </a:rPr>
              <a:t> nulla </a:t>
            </a:r>
            <a:r>
              <a:rPr lang="pt-BR" sz="1400" i="0" err="1">
                <a:solidFill>
                  <a:schemeClr val="bg1"/>
                </a:solidFill>
                <a:effectLst/>
                <a:latin typeface="Sicoob Sans" panose="020B0503020204030204" pitchFamily="34" charset="0"/>
              </a:rPr>
              <a:t>lacinia</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dapibus</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nec</a:t>
            </a:r>
            <a:r>
              <a:rPr lang="pt-BR" sz="1400" i="0">
                <a:solidFill>
                  <a:schemeClr val="bg1"/>
                </a:solidFill>
                <a:effectLst/>
                <a:latin typeface="Sicoob Sans" panose="020B0503020204030204" pitchFamily="34" charset="0"/>
              </a:rPr>
              <a:t> et mi. </a:t>
            </a:r>
            <a:r>
              <a:rPr lang="pt-BR" sz="1400" i="0" err="1">
                <a:solidFill>
                  <a:schemeClr val="bg1"/>
                </a:solidFill>
                <a:effectLst/>
                <a:latin typeface="Sicoob Sans" panose="020B0503020204030204" pitchFamily="34" charset="0"/>
              </a:rPr>
              <a:t>Proin</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vel</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tincidunt</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tortor</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Suspendisse</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potenti</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Maecenas</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viverra</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ligula</a:t>
            </a:r>
            <a:r>
              <a:rPr lang="pt-BR" sz="1400" i="0">
                <a:solidFill>
                  <a:schemeClr val="bg1"/>
                </a:solidFill>
                <a:effectLst/>
                <a:latin typeface="Sicoob Sans" panose="020B0503020204030204" pitchFamily="34" charset="0"/>
              </a:rPr>
              <a:t> ac </a:t>
            </a:r>
            <a:r>
              <a:rPr lang="pt-BR" sz="1400" i="0" err="1">
                <a:solidFill>
                  <a:schemeClr val="bg1"/>
                </a:solidFill>
                <a:effectLst/>
                <a:latin typeface="Sicoob Sans" panose="020B0503020204030204" pitchFamily="34" charset="0"/>
              </a:rPr>
              <a:t>velit</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rutrum</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eget</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aliquet</a:t>
            </a:r>
            <a:r>
              <a:rPr lang="pt-BR" sz="1400" i="0">
                <a:solidFill>
                  <a:schemeClr val="bg1"/>
                </a:solidFill>
                <a:effectLst/>
                <a:latin typeface="Sicoob Sans" panose="020B0503020204030204" pitchFamily="34" charset="0"/>
              </a:rPr>
              <a:t> est </a:t>
            </a:r>
            <a:r>
              <a:rPr lang="pt-BR" sz="1400" i="0" err="1">
                <a:solidFill>
                  <a:schemeClr val="bg1"/>
                </a:solidFill>
                <a:effectLst/>
                <a:latin typeface="Sicoob Sans" panose="020B0503020204030204" pitchFamily="34" charset="0"/>
              </a:rPr>
              <a:t>cursus</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Quisque</a:t>
            </a:r>
            <a:r>
              <a:rPr lang="pt-BR" sz="1400" i="0">
                <a:solidFill>
                  <a:schemeClr val="bg1"/>
                </a:solidFill>
                <a:effectLst/>
                <a:latin typeface="Sicoob Sans" panose="020B0503020204030204" pitchFamily="34" charset="0"/>
              </a:rPr>
              <a:t> porta </a:t>
            </a:r>
            <a:r>
              <a:rPr lang="pt-BR" sz="1400" i="0" err="1">
                <a:solidFill>
                  <a:schemeClr val="bg1"/>
                </a:solidFill>
                <a:effectLst/>
                <a:latin typeface="Sicoob Sans" panose="020B0503020204030204" pitchFamily="34" charset="0"/>
              </a:rPr>
              <a:t>tellus</a:t>
            </a:r>
            <a:r>
              <a:rPr lang="pt-BR" sz="1400" i="0">
                <a:solidFill>
                  <a:schemeClr val="bg1"/>
                </a:solidFill>
                <a:effectLst/>
                <a:latin typeface="Sicoob Sans" panose="020B0503020204030204" pitchFamily="34" charset="0"/>
              </a:rPr>
              <a:t> id libero </a:t>
            </a:r>
            <a:r>
              <a:rPr lang="pt-BR" sz="1400" i="0" err="1">
                <a:solidFill>
                  <a:schemeClr val="bg1"/>
                </a:solidFill>
                <a:effectLst/>
                <a:latin typeface="Sicoob Sans" panose="020B0503020204030204" pitchFamily="34" charset="0"/>
              </a:rPr>
              <a:t>ullamcorper</a:t>
            </a:r>
            <a:r>
              <a:rPr lang="pt-BR" sz="1400" i="0">
                <a:solidFill>
                  <a:schemeClr val="bg1"/>
                </a:solidFill>
                <a:effectLst/>
                <a:latin typeface="Sicoob Sans" panose="020B0503020204030204" pitchFamily="34" charset="0"/>
              </a:rPr>
              <a:t>, a tempus </a:t>
            </a:r>
            <a:r>
              <a:rPr lang="pt-BR" sz="1400" i="0" err="1">
                <a:solidFill>
                  <a:schemeClr val="bg1"/>
                </a:solidFill>
                <a:effectLst/>
                <a:latin typeface="Sicoob Sans" panose="020B0503020204030204" pitchFamily="34" charset="0"/>
              </a:rPr>
              <a:t>ex</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placerat</a:t>
            </a:r>
            <a:r>
              <a:rPr lang="pt-BR" sz="1400" i="0">
                <a:solidFill>
                  <a:schemeClr val="bg1"/>
                </a:solidFill>
                <a:effectLst/>
                <a:latin typeface="Sicoob Sans" panose="020B0503020204030204" pitchFamily="34" charset="0"/>
              </a:rPr>
              <a:t>. </a:t>
            </a:r>
            <a:r>
              <a:rPr lang="pt-BR" sz="1400" i="0" err="1">
                <a:solidFill>
                  <a:schemeClr val="bg1"/>
                </a:solidFill>
                <a:effectLst/>
                <a:latin typeface="Sicoob Sans" panose="020B0503020204030204" pitchFamily="34" charset="0"/>
              </a:rPr>
              <a:t>Integer</a:t>
            </a:r>
            <a:r>
              <a:rPr lang="pt-BR" sz="1400" i="0">
                <a:solidFill>
                  <a:schemeClr val="bg1"/>
                </a:solidFill>
                <a:effectLst/>
                <a:latin typeface="Sicoob Sans" panose="020B0503020204030204" pitchFamily="34" charset="0"/>
              </a:rPr>
              <a:t> in </a:t>
            </a:r>
            <a:r>
              <a:rPr lang="pt-BR" sz="1400" i="0" err="1">
                <a:solidFill>
                  <a:schemeClr val="bg1"/>
                </a:solidFill>
                <a:effectLst/>
                <a:latin typeface="Sicoob Sans" panose="020B0503020204030204" pitchFamily="34" charset="0"/>
              </a:rPr>
              <a:t>bibendum</a:t>
            </a:r>
            <a:r>
              <a:rPr lang="pt-BR" sz="1400" i="0">
                <a:solidFill>
                  <a:schemeClr val="bg1"/>
                </a:solidFill>
                <a:effectLst/>
                <a:latin typeface="Sicoob Sans" panose="020B0503020204030204" pitchFamily="34" charset="0"/>
              </a:rPr>
              <a:t> justo.</a:t>
            </a:r>
            <a:endParaRPr lang="pt-BR" sz="1800">
              <a:solidFill>
                <a:schemeClr val="bg1"/>
              </a:solidFill>
              <a:latin typeface="Sicoob Sans" panose="020B0503020204030204" pitchFamily="34" charset="0"/>
            </a:endParaRPr>
          </a:p>
        </p:txBody>
      </p:sp>
      <p:sp>
        <p:nvSpPr>
          <p:cNvPr id="23" name="Graphic 16">
            <a:extLst>
              <a:ext uri="{FF2B5EF4-FFF2-40B4-BE49-F238E27FC236}">
                <a16:creationId xmlns:a16="http://schemas.microsoft.com/office/drawing/2014/main" id="{900537C5-558D-8CA2-94B0-BC9550846E27}"/>
              </a:ext>
            </a:extLst>
          </p:cNvPr>
          <p:cNvSpPr/>
          <p:nvPr/>
        </p:nvSpPr>
        <p:spPr>
          <a:xfrm>
            <a:off x="6617355" y="3554598"/>
            <a:ext cx="518254" cy="5182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6274" y="8511"/>
                </a:moveTo>
                <a:lnTo>
                  <a:pt x="10424" y="14361"/>
                </a:lnTo>
                <a:cubicBezTo>
                  <a:pt x="10248" y="14537"/>
                  <a:pt x="10018" y="14625"/>
                  <a:pt x="9787" y="14625"/>
                </a:cubicBezTo>
                <a:cubicBezTo>
                  <a:pt x="9557" y="14625"/>
                  <a:pt x="9327" y="14537"/>
                  <a:pt x="9151" y="14361"/>
                </a:cubicBezTo>
                <a:lnTo>
                  <a:pt x="6226" y="11436"/>
                </a:lnTo>
                <a:cubicBezTo>
                  <a:pt x="5874" y="11084"/>
                  <a:pt x="5874" y="10516"/>
                  <a:pt x="6226" y="10164"/>
                </a:cubicBezTo>
                <a:cubicBezTo>
                  <a:pt x="6578" y="9812"/>
                  <a:pt x="7147" y="9812"/>
                  <a:pt x="7499" y="10164"/>
                </a:cubicBezTo>
                <a:lnTo>
                  <a:pt x="9787" y="12452"/>
                </a:lnTo>
                <a:lnTo>
                  <a:pt x="15001" y="7239"/>
                </a:lnTo>
                <a:cubicBezTo>
                  <a:pt x="15353" y="6887"/>
                  <a:pt x="15922" y="6887"/>
                  <a:pt x="16274" y="7239"/>
                </a:cubicBezTo>
                <a:cubicBezTo>
                  <a:pt x="16626" y="7591"/>
                  <a:pt x="16626" y="8159"/>
                  <a:pt x="16274" y="8511"/>
                </a:cubicBezTo>
                <a:close/>
              </a:path>
            </a:pathLst>
          </a:custGeom>
          <a:solidFill>
            <a:srgbClr val="003641"/>
          </a:solidFill>
          <a:ln w="12700">
            <a:miter lim="400000"/>
          </a:ln>
        </p:spPr>
        <p:txBody>
          <a:bodyPr lIns="22860" rIns="22860" anchor="ctr"/>
          <a:lstStyle/>
          <a:p>
            <a:pPr defTabSz="457200">
              <a:defRPr sz="1800">
                <a:latin typeface="Poppins Regular"/>
                <a:ea typeface="Poppins Regular"/>
                <a:cs typeface="Poppins Regular"/>
                <a:sym typeface="Poppins Regular"/>
              </a:defRPr>
            </a:pPr>
            <a:endParaRPr sz="900">
              <a:latin typeface="Sicoob Sans RC3" panose="020B0503020204030204" pitchFamily="34" charset="0"/>
            </a:endParaRPr>
          </a:p>
        </p:txBody>
      </p:sp>
    </p:spTree>
    <p:extLst>
      <p:ext uri="{BB962C8B-B14F-4D97-AF65-F5344CB8AC3E}">
        <p14:creationId xmlns:p14="http://schemas.microsoft.com/office/powerpoint/2010/main" val="3731495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2bae64f-ff94-4732-b14d-c0c0af3cc8cb" xsi:nil="true"/>
    <lcf76f155ced4ddcb4097134ff3c332f xmlns="89165767-6a27-4822-9877-9a42d8bfb9de">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ata xmlns="89165767-6a27-4822-9877-9a42d8bfb9d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8030CE484559CF42B1EF112FEFB46821" ma:contentTypeVersion="20" ma:contentTypeDescription="Crie um novo documento." ma:contentTypeScope="" ma:versionID="68b5465e67bf2980c2d12957d466774d">
  <xsd:schema xmlns:xsd="http://www.w3.org/2001/XMLSchema" xmlns:xs="http://www.w3.org/2001/XMLSchema" xmlns:p="http://schemas.microsoft.com/office/2006/metadata/properties" xmlns:ns1="http://schemas.microsoft.com/sharepoint/v3" xmlns:ns2="89165767-6a27-4822-9877-9a42d8bfb9de" xmlns:ns3="52bae64f-ff94-4732-b14d-c0c0af3cc8cb" targetNamespace="http://schemas.microsoft.com/office/2006/metadata/properties" ma:root="true" ma:fieldsID="53b357f545bb4d1f85067a7269a48277" ns1:_="" ns2:_="" ns3:_="">
    <xsd:import namespace="http://schemas.microsoft.com/sharepoint/v3"/>
    <xsd:import namespace="89165767-6a27-4822-9877-9a42d8bfb9de"/>
    <xsd:import namespace="52bae64f-ff94-4732-b14d-c0c0af3cc8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Data"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Propriedades da Política de Conformidade Unificada" ma:hidden="true" ma:internalName="_ip_UnifiedCompliancePolicyProperties">
      <xsd:simpleType>
        <xsd:restriction base="dms:Note"/>
      </xsd:simpleType>
    </xsd:element>
    <xsd:element name="_ip_UnifiedCompliancePolicyUIAction" ma:index="25" nillable="true" ma:displayName="Ação de Interface do Usuário da Política de Conformidade Unificada"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165767-6a27-4822-9877-9a42d8bfb9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Marcações de imagem" ma:readOnly="false" ma:fieldId="{5cf76f15-5ced-4ddc-b409-7134ff3c332f}" ma:taxonomyMulti="true" ma:sspId="15b74486-4571-4958-a072-e02accf3829a"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Data" ma:index="21" nillable="true" ma:displayName="Data" ma:format="DateTime" ma:internalName="Data">
      <xsd:simpleType>
        <xsd:restriction base="dms:DateTim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bae64f-ff94-4732-b14d-c0c0af3cc8cb" elementFormDefault="qualified">
    <xsd:import namespace="http://schemas.microsoft.com/office/2006/documentManagement/types"/>
    <xsd:import namespace="http://schemas.microsoft.com/office/infopath/2007/PartnerControls"/>
    <xsd:element name="SharedWithUsers" ma:index="12"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hes de Compartilhado Com" ma:internalName="SharedWithDetails" ma:readOnly="true">
      <xsd:simpleType>
        <xsd:restriction base="dms:Note">
          <xsd:maxLength value="255"/>
        </xsd:restriction>
      </xsd:simpleType>
    </xsd:element>
    <xsd:element name="TaxCatchAll" ma:index="14" nillable="true" ma:displayName="Taxonomy Catch All Column" ma:hidden="true" ma:list="{54c0c907-ed91-40af-a651-71f237c2fd05}" ma:internalName="TaxCatchAll" ma:showField="CatchAllData" ma:web="52bae64f-ff94-4732-b14d-c0c0af3cc8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CBE3D6-33C5-4BC8-A77D-5E4B351A9DA7}">
  <ds:schemaRefs>
    <ds:schemaRef ds:uri="52bae64f-ff94-4732-b14d-c0c0af3cc8cb"/>
    <ds:schemaRef ds:uri="89165767-6a27-4822-9877-9a42d8bfb9d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2B55378-1B06-4088-BDB9-9E012EB3D02D}">
  <ds:schemaRefs>
    <ds:schemaRef ds:uri="http://schemas.microsoft.com/sharepoint/v3/contenttype/forms"/>
  </ds:schemaRefs>
</ds:datastoreItem>
</file>

<file path=customXml/itemProps3.xml><?xml version="1.0" encoding="utf-8"?>
<ds:datastoreItem xmlns:ds="http://schemas.openxmlformats.org/officeDocument/2006/customXml" ds:itemID="{983AA94A-8FEC-42D3-8A40-C54AE6BD22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9165767-6a27-4822-9877-9a42d8bfb9de"/>
    <ds:schemaRef ds:uri="52bae64f-ff94-4732-b14d-c0c0af3cc8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146</TotalTime>
  <Words>3588</Words>
  <Application>Microsoft Office PowerPoint</Application>
  <PresentationFormat>Widescreen</PresentationFormat>
  <Paragraphs>266</Paragraphs>
  <Slides>36</Slides>
  <Notes>6</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36</vt:i4>
      </vt:variant>
    </vt:vector>
  </HeadingPairs>
  <TitlesOfParts>
    <vt:vector size="46" baseType="lpstr">
      <vt:lpstr>Sicoob Sans RC</vt:lpstr>
      <vt:lpstr>Sicoob Sans bold</vt:lpstr>
      <vt:lpstr>Calibri</vt:lpstr>
      <vt:lpstr>Arial</vt:lpstr>
      <vt:lpstr>Sicoob Sans</vt:lpstr>
      <vt:lpstr>Sicoob Sans RC3</vt:lpstr>
      <vt:lpstr>Sicoob Script</vt:lpstr>
      <vt:lpstr>Calibri Light</vt:lpstr>
      <vt:lpstr>Montserrat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Darlisson Pereira Macedo</dc:creator>
  <cp:lastModifiedBy>Guilherme Duarte Maciel (Dinamica)</cp:lastModifiedBy>
  <cp:revision>10</cp:revision>
  <dcterms:created xsi:type="dcterms:W3CDTF">2023-11-13T16:30:33Z</dcterms:created>
  <dcterms:modified xsi:type="dcterms:W3CDTF">2024-11-28T18:29:59Z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459b2e0-2ec4-47e6-afc1-6e3f8b684f6a_Enabled">
    <vt:lpwstr>true</vt:lpwstr>
  </property>
  <property fmtid="{D5CDD505-2E9C-101B-9397-08002B2CF9AE}" pid="3" name="MSIP_Label_6459b2e0-2ec4-47e6-afc1-6e3f8b684f6a_SetDate">
    <vt:lpwstr>2023-11-13T16:31:42Z</vt:lpwstr>
  </property>
  <property fmtid="{D5CDD505-2E9C-101B-9397-08002B2CF9AE}" pid="4" name="MSIP_Label_6459b2e0-2ec4-47e6-afc1-6e3f8b684f6a_Method">
    <vt:lpwstr>Privileged</vt:lpwstr>
  </property>
  <property fmtid="{D5CDD505-2E9C-101B-9397-08002B2CF9AE}" pid="5" name="MSIP_Label_6459b2e0-2ec4-47e6-afc1-6e3f8b684f6a_Name">
    <vt:lpwstr>6459b2e0-2ec4-47e6-afc1-6e3f8b684f6a</vt:lpwstr>
  </property>
  <property fmtid="{D5CDD505-2E9C-101B-9397-08002B2CF9AE}" pid="6" name="MSIP_Label_6459b2e0-2ec4-47e6-afc1-6e3f8b684f6a_SiteId">
    <vt:lpwstr>b417b620-2ae9-4a83-ab6c-7fbd828bda1d</vt:lpwstr>
  </property>
  <property fmtid="{D5CDD505-2E9C-101B-9397-08002B2CF9AE}" pid="7" name="MSIP_Label_6459b2e0-2ec4-47e6-afc1-6e3f8b684f6a_ActionId">
    <vt:lpwstr>49cb4894-5611-443b-905f-21aa8dcc29a3</vt:lpwstr>
  </property>
  <property fmtid="{D5CDD505-2E9C-101B-9397-08002B2CF9AE}" pid="8" name="MSIP_Label_6459b2e0-2ec4-47e6-afc1-6e3f8b684f6a_ContentBits">
    <vt:lpwstr>0</vt:lpwstr>
  </property>
  <property fmtid="{D5CDD505-2E9C-101B-9397-08002B2CF9AE}" pid="9" name="ContentTypeId">
    <vt:lpwstr>0x0101008030CE484559CF42B1EF112FEFB46821</vt:lpwstr>
  </property>
  <property fmtid="{D5CDD505-2E9C-101B-9397-08002B2CF9AE}" pid="10" name="MediaServiceImageTags">
    <vt:lpwstr/>
  </property>
</Properties>
</file>