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88" r:id="rId5"/>
  </p:sldMasterIdLst>
  <p:notesMasterIdLst>
    <p:notesMasterId r:id="rId70"/>
  </p:notesMasterIdLst>
  <p:sldIdLst>
    <p:sldId id="690" r:id="rId6"/>
    <p:sldId id="691" r:id="rId7"/>
    <p:sldId id="264" r:id="rId8"/>
    <p:sldId id="266" r:id="rId9"/>
    <p:sldId id="267" r:id="rId10"/>
    <p:sldId id="269" r:id="rId11"/>
    <p:sldId id="271" r:id="rId12"/>
    <p:sldId id="272" r:id="rId13"/>
    <p:sldId id="277" r:id="rId14"/>
    <p:sldId id="667" r:id="rId15"/>
    <p:sldId id="279" r:id="rId16"/>
    <p:sldId id="668" r:id="rId17"/>
    <p:sldId id="670" r:id="rId18"/>
    <p:sldId id="286" r:id="rId19"/>
    <p:sldId id="289" r:id="rId20"/>
    <p:sldId id="301" r:id="rId21"/>
    <p:sldId id="304" r:id="rId22"/>
    <p:sldId id="324" r:id="rId23"/>
    <p:sldId id="325" r:id="rId24"/>
    <p:sldId id="673" r:id="rId25"/>
    <p:sldId id="674" r:id="rId26"/>
    <p:sldId id="332" r:id="rId27"/>
    <p:sldId id="336" r:id="rId28"/>
    <p:sldId id="350" r:id="rId29"/>
    <p:sldId id="351" r:id="rId30"/>
    <p:sldId id="371" r:id="rId31"/>
    <p:sldId id="377" r:id="rId32"/>
    <p:sldId id="686" r:id="rId33"/>
    <p:sldId id="675" r:id="rId34"/>
    <p:sldId id="419" r:id="rId35"/>
    <p:sldId id="431" r:id="rId36"/>
    <p:sldId id="452" r:id="rId37"/>
    <p:sldId id="488" r:id="rId38"/>
    <p:sldId id="490" r:id="rId39"/>
    <p:sldId id="492" r:id="rId40"/>
    <p:sldId id="552" r:id="rId41"/>
    <p:sldId id="594" r:id="rId42"/>
    <p:sldId id="647" r:id="rId43"/>
    <p:sldId id="648" r:id="rId44"/>
    <p:sldId id="651" r:id="rId45"/>
    <p:sldId id="315" r:id="rId46"/>
    <p:sldId id="316" r:id="rId47"/>
    <p:sldId id="652" r:id="rId48"/>
    <p:sldId id="653" r:id="rId49"/>
    <p:sldId id="319" r:id="rId50"/>
    <p:sldId id="654" r:id="rId51"/>
    <p:sldId id="655" r:id="rId52"/>
    <p:sldId id="656" r:id="rId53"/>
    <p:sldId id="657" r:id="rId54"/>
    <p:sldId id="658" r:id="rId55"/>
    <p:sldId id="659" r:id="rId56"/>
    <p:sldId id="326" r:id="rId57"/>
    <p:sldId id="327" r:id="rId58"/>
    <p:sldId id="328" r:id="rId59"/>
    <p:sldId id="329" r:id="rId60"/>
    <p:sldId id="660" r:id="rId61"/>
    <p:sldId id="661" r:id="rId62"/>
    <p:sldId id="662" r:id="rId63"/>
    <p:sldId id="333" r:id="rId64"/>
    <p:sldId id="663" r:id="rId65"/>
    <p:sldId id="335" r:id="rId66"/>
    <p:sldId id="664" r:id="rId67"/>
    <p:sldId id="665" r:id="rId68"/>
    <p:sldId id="666" r:id="rId6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521415D9-36F7-43E2-AB2F-B90AF26B5E84}">
      <p14:sectionLst xmlns:p14="http://schemas.microsoft.com/office/powerpoint/2010/main">
        <p14:section name="Tutorial de Colagem" id="{9D91CE25-033F-F347-832A-00FDA0518A57}">
          <p14:sldIdLst>
            <p14:sldId id="690"/>
          </p14:sldIdLst>
        </p14:section>
        <p14:section name="Seção Padrão" id="{108CE6D0-E5C7-6445-A43F-33636F5AD739}">
          <p14:sldIdLst>
            <p14:sldId id="691"/>
            <p14:sldId id="264"/>
            <p14:sldId id="266"/>
            <p14:sldId id="267"/>
            <p14:sldId id="269"/>
            <p14:sldId id="271"/>
            <p14:sldId id="272"/>
            <p14:sldId id="277"/>
            <p14:sldId id="667"/>
            <p14:sldId id="279"/>
            <p14:sldId id="668"/>
            <p14:sldId id="670"/>
            <p14:sldId id="286"/>
            <p14:sldId id="289"/>
            <p14:sldId id="301"/>
            <p14:sldId id="304"/>
            <p14:sldId id="324"/>
            <p14:sldId id="325"/>
            <p14:sldId id="673"/>
            <p14:sldId id="674"/>
            <p14:sldId id="332"/>
            <p14:sldId id="336"/>
            <p14:sldId id="350"/>
            <p14:sldId id="351"/>
            <p14:sldId id="371"/>
            <p14:sldId id="377"/>
            <p14:sldId id="686"/>
            <p14:sldId id="675"/>
            <p14:sldId id="419"/>
            <p14:sldId id="431"/>
            <p14:sldId id="452"/>
            <p14:sldId id="488"/>
            <p14:sldId id="490"/>
            <p14:sldId id="492"/>
            <p14:sldId id="552"/>
            <p14:sldId id="594"/>
            <p14:sldId id="647"/>
            <p14:sldId id="648"/>
            <p14:sldId id="651"/>
          </p14:sldIdLst>
        </p14:section>
        <p14:section name="ÍCONES" id="{E05B69D9-9398-D142-855D-C6809EE83FE2}">
          <p14:sldIdLst>
            <p14:sldId id="315"/>
            <p14:sldId id="316"/>
            <p14:sldId id="652"/>
            <p14:sldId id="653"/>
            <p14:sldId id="319"/>
            <p14:sldId id="654"/>
            <p14:sldId id="655"/>
            <p14:sldId id="656"/>
            <p14:sldId id="657"/>
            <p14:sldId id="658"/>
            <p14:sldId id="659"/>
            <p14:sldId id="326"/>
            <p14:sldId id="327"/>
            <p14:sldId id="328"/>
            <p14:sldId id="329"/>
            <p14:sldId id="660"/>
            <p14:sldId id="661"/>
            <p14:sldId id="662"/>
            <p14:sldId id="333"/>
            <p14:sldId id="663"/>
            <p14:sldId id="335"/>
            <p14:sldId id="664"/>
            <p14:sldId id="665"/>
            <p14:sldId id="6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CF6314-684E-4D82-6E74-901CFF617B84}" name="Joao Luiz Sousa Azevedo" initials="JA" userId="S::joao.azevedo@sicoob.com.br::7a536e0b-1ddf-4e8c-a207-ecebf2d2347f" providerId="AD"/>
  <p188:author id="{BCA4C9D2-0877-9215-3225-55AE7E28F178}" name="Darlisson Pereira Macedo" initials="DPM" userId="S::Darlisson.Macedo@sicoob.com.br::341a909d-e4e2-43f0-b7d2-5509201234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41"/>
    <a:srgbClr val="00AE9D"/>
    <a:srgbClr val="7DB61C"/>
    <a:srgbClr val="C9D200"/>
    <a:srgbClr val="07F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633E7-A6B2-A841-8514-78537A99FF5D}" v="2" dt="2025-12-23T12:43:10.759"/>
    <p1510:client id="{804A6F24-A83F-DE45-B6E9-7072B6B061CD}" v="73" dt="2025-12-23T13:15:35.577"/>
    <p1510:client id="{E95C1857-066E-E5CB-DB9B-E96A0E7E9C6C}" v="4" dt="2025-12-23T14:26:49.6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5"/>
    <p:restoredTop sz="93741"/>
  </p:normalViewPr>
  <p:slideViewPr>
    <p:cSldViewPr snapToGrid="0" snapToObjects="1">
      <p:cViewPr varScale="1">
        <p:scale>
          <a:sx n="50" d="100"/>
          <a:sy n="50" d="100"/>
        </p:scale>
        <p:origin x="216" y="592"/>
      </p:cViewPr>
      <p:guideLst/>
    </p:cSldViewPr>
  </p:slideViewPr>
  <p:notesTextViewPr>
    <p:cViewPr>
      <p:scale>
        <a:sx n="1" d="1"/>
        <a:sy n="1" d="1"/>
      </p:scale>
      <p:origin x="0" y="0"/>
    </p:cViewPr>
  </p:notesTextViewPr>
  <p:notesViewPr>
    <p:cSldViewPr snapToGrid="0" snapToObjects="1">
      <p:cViewPr varScale="1">
        <p:scale>
          <a:sx n="121" d="100"/>
          <a:sy n="121" d="100"/>
        </p:scale>
        <p:origin x="3096"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font" Target="fonts/font1.fntdata"/><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12.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o Luiz Sousa Azevedo" userId="S::joao.azevedo@sicoob.com.br::7a536e0b-1ddf-4e8c-a207-ecebf2d2347f" providerId="AD" clId="Web-{A6E64EE0-4E15-9C37-D0C6-C03200B86DCD}"/>
    <pc:docChg chg="mod modSld">
      <pc:chgData name="Joao Luiz Sousa Azevedo" userId="S::joao.azevedo@sicoob.com.br::7a536e0b-1ddf-4e8c-a207-ecebf2d2347f" providerId="AD" clId="Web-{A6E64EE0-4E15-9C37-D0C6-C03200B86DCD}" dt="2025-12-12T17:04:45.079" v="1" actId="14100"/>
      <pc:docMkLst>
        <pc:docMk/>
      </pc:docMkLst>
    </pc:docChg>
  </pc:docChgLst>
  <pc:docChgLst>
    <pc:chgData name="Darlisson Pereira Macedo" userId="341a909d-e4e2-43f0-b7d2-550920123460" providerId="ADAL" clId="{9E62934E-6988-5429-BADA-BF97C7621500}"/>
    <pc:docChg chg="undo redo custSel addSld delSld modSld sldOrd addMainMaster delMainMaster modMainMaster addSection delSection modSection">
      <pc:chgData name="Darlisson Pereira Macedo" userId="341a909d-e4e2-43f0-b7d2-550920123460" providerId="ADAL" clId="{9E62934E-6988-5429-BADA-BF97C7621500}" dt="2025-12-23T19:55:27.756" v="4393" actId="207"/>
      <pc:docMkLst>
        <pc:docMk/>
      </pc:docMkLst>
      <pc:sldChg chg="addSp delSp modSp del mod setBg addAnim delAnim modAnim">
        <pc:chgData name="Darlisson Pereira Macedo" userId="341a909d-e4e2-43f0-b7d2-550920123460" providerId="ADAL" clId="{9E62934E-6988-5429-BADA-BF97C7621500}" dt="2025-12-23T12:43:12.578" v="3723" actId="2696"/>
        <pc:sldMkLst>
          <pc:docMk/>
          <pc:sldMk cId="0" sldId="260"/>
        </pc:sldMkLst>
      </pc:sldChg>
      <pc:sldChg chg="modSp mod">
        <pc:chgData name="Darlisson Pereira Macedo" userId="341a909d-e4e2-43f0-b7d2-550920123460" providerId="ADAL" clId="{9E62934E-6988-5429-BADA-BF97C7621500}" dt="2025-12-22T21:08:56.890" v="3721" actId="1035"/>
        <pc:sldMkLst>
          <pc:docMk/>
          <pc:sldMk cId="0" sldId="264"/>
        </pc:sldMkLst>
        <pc:spChg chg="mod">
          <ac:chgData name="Darlisson Pereira Macedo" userId="341a909d-e4e2-43f0-b7d2-550920123460" providerId="ADAL" clId="{9E62934E-6988-5429-BADA-BF97C7621500}" dt="2025-12-22T21:08:56.890" v="3721" actId="1035"/>
          <ac:spMkLst>
            <pc:docMk/>
            <pc:sldMk cId="0" sldId="264"/>
            <ac:spMk id="3" creationId="{A6BB1908-53BD-BEAE-2586-66464B16A3E6}"/>
          </ac:spMkLst>
        </pc:spChg>
        <pc:spChg chg="mod">
          <ac:chgData name="Darlisson Pereira Macedo" userId="341a909d-e4e2-43f0-b7d2-550920123460" providerId="ADAL" clId="{9E62934E-6988-5429-BADA-BF97C7621500}" dt="2025-12-22T21:08:16.233" v="3712" actId="14100"/>
          <ac:spMkLst>
            <pc:docMk/>
            <pc:sldMk cId="0" sldId="264"/>
            <ac:spMk id="1926" creationId="{00000000-0000-0000-0000-000000000000}"/>
          </ac:spMkLst>
        </pc:spChg>
        <pc:spChg chg="mod">
          <ac:chgData name="Darlisson Pereira Macedo" userId="341a909d-e4e2-43f0-b7d2-550920123460" providerId="ADAL" clId="{9E62934E-6988-5429-BADA-BF97C7621500}" dt="2025-12-22T14:16:26.505" v="1689" actId="403"/>
          <ac:spMkLst>
            <pc:docMk/>
            <pc:sldMk cId="0" sldId="264"/>
            <ac:spMk id="1928" creationId="{00000000-0000-0000-0000-000000000000}"/>
          </ac:spMkLst>
        </pc:spChg>
        <pc:grpChg chg="mod">
          <ac:chgData name="Darlisson Pereira Macedo" userId="341a909d-e4e2-43f0-b7d2-550920123460" providerId="ADAL" clId="{9E62934E-6988-5429-BADA-BF97C7621500}" dt="2025-12-22T14:16:33.323" v="1690" actId="1076"/>
          <ac:grpSpMkLst>
            <pc:docMk/>
            <pc:sldMk cId="0" sldId="264"/>
            <ac:grpSpMk id="1929" creationId="{00000000-0000-0000-0000-000000000000}"/>
          </ac:grpSpMkLst>
        </pc:grpChg>
        <pc:picChg chg="mod modCrop">
          <ac:chgData name="Darlisson Pereira Macedo" userId="341a909d-e4e2-43f0-b7d2-550920123460" providerId="ADAL" clId="{9E62934E-6988-5429-BADA-BF97C7621500}" dt="2025-12-22T21:08:46.371" v="3715" actId="732"/>
          <ac:picMkLst>
            <pc:docMk/>
            <pc:sldMk cId="0" sldId="264"/>
            <ac:picMk id="1924" creationId="{00000000-0000-0000-0000-000000000000}"/>
          </ac:picMkLst>
        </pc:picChg>
      </pc:sldChg>
      <pc:sldChg chg="addSp modSp mod">
        <pc:chgData name="Darlisson Pereira Macedo" userId="341a909d-e4e2-43f0-b7d2-550920123460" providerId="ADAL" clId="{9E62934E-6988-5429-BADA-BF97C7621500}" dt="2025-12-23T13:10:47.769" v="4063" actId="1076"/>
        <pc:sldMkLst>
          <pc:docMk/>
          <pc:sldMk cId="0" sldId="266"/>
        </pc:sldMkLst>
        <pc:spChg chg="mod">
          <ac:chgData name="Darlisson Pereira Macedo" userId="341a909d-e4e2-43f0-b7d2-550920123460" providerId="ADAL" clId="{9E62934E-6988-5429-BADA-BF97C7621500}" dt="2025-12-22T14:17:02.046" v="1709" actId="1035"/>
          <ac:spMkLst>
            <pc:docMk/>
            <pc:sldMk cId="0" sldId="266"/>
            <ac:spMk id="1948" creationId="{00000000-0000-0000-0000-000000000000}"/>
          </ac:spMkLst>
        </pc:spChg>
        <pc:spChg chg="mod">
          <ac:chgData name="Darlisson Pereira Macedo" userId="341a909d-e4e2-43f0-b7d2-550920123460" providerId="ADAL" clId="{9E62934E-6988-5429-BADA-BF97C7621500}" dt="2025-12-22T14:17:07.114" v="1714" actId="1035"/>
          <ac:spMkLst>
            <pc:docMk/>
            <pc:sldMk cId="0" sldId="266"/>
            <ac:spMk id="1951" creationId="{00000000-0000-0000-0000-000000000000}"/>
          </ac:spMkLst>
        </pc:spChg>
        <pc:spChg chg="mod">
          <ac:chgData name="Darlisson Pereira Macedo" userId="341a909d-e4e2-43f0-b7d2-550920123460" providerId="ADAL" clId="{9E62934E-6988-5429-BADA-BF97C7621500}" dt="2025-12-22T14:17:11.100" v="1719" actId="1035"/>
          <ac:spMkLst>
            <pc:docMk/>
            <pc:sldMk cId="0" sldId="266"/>
            <ac:spMk id="1953" creationId="{00000000-0000-0000-0000-000000000000}"/>
          </ac:spMkLst>
        </pc:spChg>
        <pc:spChg chg="mod">
          <ac:chgData name="Darlisson Pereira Macedo" userId="341a909d-e4e2-43f0-b7d2-550920123460" providerId="ADAL" clId="{9E62934E-6988-5429-BADA-BF97C7621500}" dt="2025-12-22T14:17:14.963" v="1724" actId="1035"/>
          <ac:spMkLst>
            <pc:docMk/>
            <pc:sldMk cId="0" sldId="266"/>
            <ac:spMk id="1960" creationId="{00000000-0000-0000-0000-000000000000}"/>
          </ac:spMkLst>
        </pc:spChg>
        <pc:picChg chg="add mod">
          <ac:chgData name="Darlisson Pereira Macedo" userId="341a909d-e4e2-43f0-b7d2-550920123460" providerId="ADAL" clId="{9E62934E-6988-5429-BADA-BF97C7621500}" dt="2025-12-23T13:10:47.769" v="4063" actId="1076"/>
          <ac:picMkLst>
            <pc:docMk/>
            <pc:sldMk cId="0" sldId="266"/>
            <ac:picMk id="3" creationId="{747C4310-D278-F96A-B2CB-32715E36BD54}"/>
          </ac:picMkLst>
        </pc:picChg>
      </pc:sldChg>
      <pc:sldChg chg="modSp mod">
        <pc:chgData name="Darlisson Pereira Macedo" userId="341a909d-e4e2-43f0-b7d2-550920123460" providerId="ADAL" clId="{9E62934E-6988-5429-BADA-BF97C7621500}" dt="2025-12-22T14:17:52" v="1733" actId="1076"/>
        <pc:sldMkLst>
          <pc:docMk/>
          <pc:sldMk cId="0" sldId="267"/>
        </pc:sldMkLst>
        <pc:spChg chg="mod">
          <ac:chgData name="Darlisson Pereira Macedo" userId="341a909d-e4e2-43f0-b7d2-550920123460" providerId="ADAL" clId="{9E62934E-6988-5429-BADA-BF97C7621500}" dt="2025-12-22T14:17:43.682" v="1731" actId="1076"/>
          <ac:spMkLst>
            <pc:docMk/>
            <pc:sldMk cId="0" sldId="267"/>
            <ac:spMk id="1975" creationId="{00000000-0000-0000-0000-000000000000}"/>
          </ac:spMkLst>
        </pc:spChg>
        <pc:spChg chg="mod">
          <ac:chgData name="Darlisson Pereira Macedo" userId="341a909d-e4e2-43f0-b7d2-550920123460" providerId="ADAL" clId="{9E62934E-6988-5429-BADA-BF97C7621500}" dt="2025-12-22T14:17:43.682" v="1731" actId="1076"/>
          <ac:spMkLst>
            <pc:docMk/>
            <pc:sldMk cId="0" sldId="267"/>
            <ac:spMk id="1976" creationId="{00000000-0000-0000-0000-000000000000}"/>
          </ac:spMkLst>
        </pc:spChg>
        <pc:spChg chg="mod">
          <ac:chgData name="Darlisson Pereira Macedo" userId="341a909d-e4e2-43f0-b7d2-550920123460" providerId="ADAL" clId="{9E62934E-6988-5429-BADA-BF97C7621500}" dt="2025-12-22T14:17:32.077" v="1729" actId="1076"/>
          <ac:spMkLst>
            <pc:docMk/>
            <pc:sldMk cId="0" sldId="267"/>
            <ac:spMk id="1980" creationId="{00000000-0000-0000-0000-000000000000}"/>
          </ac:spMkLst>
        </pc:spChg>
        <pc:spChg chg="mod">
          <ac:chgData name="Darlisson Pereira Macedo" userId="341a909d-e4e2-43f0-b7d2-550920123460" providerId="ADAL" clId="{9E62934E-6988-5429-BADA-BF97C7621500}" dt="2025-12-22T14:17:32.077" v="1729" actId="1076"/>
          <ac:spMkLst>
            <pc:docMk/>
            <pc:sldMk cId="0" sldId="267"/>
            <ac:spMk id="1981" creationId="{00000000-0000-0000-0000-000000000000}"/>
          </ac:spMkLst>
        </pc:spChg>
        <pc:spChg chg="mod">
          <ac:chgData name="Darlisson Pereira Macedo" userId="341a909d-e4e2-43f0-b7d2-550920123460" providerId="ADAL" clId="{9E62934E-6988-5429-BADA-BF97C7621500}" dt="2025-12-22T14:17:52" v="1733" actId="1076"/>
          <ac:spMkLst>
            <pc:docMk/>
            <pc:sldMk cId="0" sldId="267"/>
            <ac:spMk id="1985" creationId="{00000000-0000-0000-0000-000000000000}"/>
          </ac:spMkLst>
        </pc:spChg>
        <pc:spChg chg="mod">
          <ac:chgData name="Darlisson Pereira Macedo" userId="341a909d-e4e2-43f0-b7d2-550920123460" providerId="ADAL" clId="{9E62934E-6988-5429-BADA-BF97C7621500}" dt="2025-12-22T14:17:52" v="1733" actId="1076"/>
          <ac:spMkLst>
            <pc:docMk/>
            <pc:sldMk cId="0" sldId="267"/>
            <ac:spMk id="1986" creationId="{00000000-0000-0000-0000-000000000000}"/>
          </ac:spMkLst>
        </pc:spChg>
      </pc:sldChg>
      <pc:sldChg chg="modSp mod">
        <pc:chgData name="Darlisson Pereira Macedo" userId="341a909d-e4e2-43f0-b7d2-550920123460" providerId="ADAL" clId="{9E62934E-6988-5429-BADA-BF97C7621500}" dt="2025-12-22T14:18:23.638" v="1740" actId="255"/>
        <pc:sldMkLst>
          <pc:docMk/>
          <pc:sldMk cId="0" sldId="269"/>
        </pc:sldMkLst>
        <pc:spChg chg="mod">
          <ac:chgData name="Darlisson Pereira Macedo" userId="341a909d-e4e2-43f0-b7d2-550920123460" providerId="ADAL" clId="{9E62934E-6988-5429-BADA-BF97C7621500}" dt="2025-12-22T14:18:14.977" v="1739" actId="1037"/>
          <ac:spMkLst>
            <pc:docMk/>
            <pc:sldMk cId="0" sldId="269"/>
            <ac:spMk id="2000" creationId="{00000000-0000-0000-0000-000000000000}"/>
          </ac:spMkLst>
        </pc:spChg>
        <pc:spChg chg="mod">
          <ac:chgData name="Darlisson Pereira Macedo" userId="341a909d-e4e2-43f0-b7d2-550920123460" providerId="ADAL" clId="{9E62934E-6988-5429-BADA-BF97C7621500}" dt="2025-12-22T14:18:14.977" v="1739" actId="1037"/>
          <ac:spMkLst>
            <pc:docMk/>
            <pc:sldMk cId="0" sldId="269"/>
            <ac:spMk id="2001" creationId="{00000000-0000-0000-0000-000000000000}"/>
          </ac:spMkLst>
        </pc:spChg>
        <pc:spChg chg="mod">
          <ac:chgData name="Darlisson Pereira Macedo" userId="341a909d-e4e2-43f0-b7d2-550920123460" providerId="ADAL" clId="{9E62934E-6988-5429-BADA-BF97C7621500}" dt="2025-12-22T14:18:23.638" v="1740" actId="255"/>
          <ac:spMkLst>
            <pc:docMk/>
            <pc:sldMk cId="0" sldId="269"/>
            <ac:spMk id="2003" creationId="{00000000-0000-0000-0000-000000000000}"/>
          </ac:spMkLst>
        </pc:spChg>
      </pc:sldChg>
      <pc:sldChg chg="addSp delSp modSp mod">
        <pc:chgData name="Darlisson Pereira Macedo" userId="341a909d-e4e2-43f0-b7d2-550920123460" providerId="ADAL" clId="{9E62934E-6988-5429-BADA-BF97C7621500}" dt="2025-12-23T13:00:52.439" v="3963" actId="1035"/>
        <pc:sldMkLst>
          <pc:docMk/>
          <pc:sldMk cId="0" sldId="271"/>
        </pc:sldMkLst>
        <pc:spChg chg="mod">
          <ac:chgData name="Darlisson Pereira Macedo" userId="341a909d-e4e2-43f0-b7d2-550920123460" providerId="ADAL" clId="{9E62934E-6988-5429-BADA-BF97C7621500}" dt="2025-12-22T14:19:02.448" v="1756" actId="1076"/>
          <ac:spMkLst>
            <pc:docMk/>
            <pc:sldMk cId="0" sldId="271"/>
            <ac:spMk id="2012" creationId="{00000000-0000-0000-0000-000000000000}"/>
          </ac:spMkLst>
        </pc:spChg>
        <pc:spChg chg="mod">
          <ac:chgData name="Darlisson Pereira Macedo" userId="341a909d-e4e2-43f0-b7d2-550920123460" providerId="ADAL" clId="{9E62934E-6988-5429-BADA-BF97C7621500}" dt="2025-12-23T13:00:50.173" v="3962" actId="1076"/>
          <ac:spMkLst>
            <pc:docMk/>
            <pc:sldMk cId="0" sldId="271"/>
            <ac:spMk id="2016" creationId="{00000000-0000-0000-0000-000000000000}"/>
          </ac:spMkLst>
        </pc:spChg>
        <pc:spChg chg="mod">
          <ac:chgData name="Darlisson Pereira Macedo" userId="341a909d-e4e2-43f0-b7d2-550920123460" providerId="ADAL" clId="{9E62934E-6988-5429-BADA-BF97C7621500}" dt="2025-12-22T14:18:52.416" v="1752" actId="14100"/>
          <ac:spMkLst>
            <pc:docMk/>
            <pc:sldMk cId="0" sldId="271"/>
            <ac:spMk id="2019" creationId="{00000000-0000-0000-0000-000000000000}"/>
          </ac:spMkLst>
        </pc:spChg>
        <pc:spChg chg="mod">
          <ac:chgData name="Darlisson Pereira Macedo" userId="341a909d-e4e2-43f0-b7d2-550920123460" providerId="ADAL" clId="{9E62934E-6988-5429-BADA-BF97C7621500}" dt="2025-12-22T14:18:50.148" v="1751" actId="14100"/>
          <ac:spMkLst>
            <pc:docMk/>
            <pc:sldMk cId="0" sldId="271"/>
            <ac:spMk id="2023" creationId="{00000000-0000-0000-0000-000000000000}"/>
          </ac:spMkLst>
        </pc:spChg>
        <pc:spChg chg="mod">
          <ac:chgData name="Darlisson Pereira Macedo" userId="341a909d-e4e2-43f0-b7d2-550920123460" providerId="ADAL" clId="{9E62934E-6988-5429-BADA-BF97C7621500}" dt="2025-12-22T14:18:44.796" v="1749" actId="14100"/>
          <ac:spMkLst>
            <pc:docMk/>
            <pc:sldMk cId="0" sldId="271"/>
            <ac:spMk id="2027" creationId="{00000000-0000-0000-0000-000000000000}"/>
          </ac:spMkLst>
        </pc:spChg>
        <pc:spChg chg="mod">
          <ac:chgData name="Darlisson Pereira Macedo" userId="341a909d-e4e2-43f0-b7d2-550920123460" providerId="ADAL" clId="{9E62934E-6988-5429-BADA-BF97C7621500}" dt="2025-12-22T14:18:47.045" v="1750" actId="14100"/>
          <ac:spMkLst>
            <pc:docMk/>
            <pc:sldMk cId="0" sldId="271"/>
            <ac:spMk id="2031" creationId="{00000000-0000-0000-0000-000000000000}"/>
          </ac:spMkLst>
        </pc:spChg>
        <pc:grpChg chg="mod">
          <ac:chgData name="Darlisson Pereira Macedo" userId="341a909d-e4e2-43f0-b7d2-550920123460" providerId="ADAL" clId="{9E62934E-6988-5429-BADA-BF97C7621500}" dt="2025-12-22T14:18:57.921" v="1754" actId="1076"/>
          <ac:grpSpMkLst>
            <pc:docMk/>
            <pc:sldMk cId="0" sldId="271"/>
            <ac:grpSpMk id="2021" creationId="{00000000-0000-0000-0000-000000000000}"/>
          </ac:grpSpMkLst>
        </pc:grpChg>
        <pc:grpChg chg="mod">
          <ac:chgData name="Darlisson Pereira Macedo" userId="341a909d-e4e2-43f0-b7d2-550920123460" providerId="ADAL" clId="{9E62934E-6988-5429-BADA-BF97C7621500}" dt="2025-12-22T14:18:57.921" v="1754" actId="1076"/>
          <ac:grpSpMkLst>
            <pc:docMk/>
            <pc:sldMk cId="0" sldId="271"/>
            <ac:grpSpMk id="2025" creationId="{00000000-0000-0000-0000-000000000000}"/>
          </ac:grpSpMkLst>
        </pc:grpChg>
        <pc:grpChg chg="mod">
          <ac:chgData name="Darlisson Pereira Macedo" userId="341a909d-e4e2-43f0-b7d2-550920123460" providerId="ADAL" clId="{9E62934E-6988-5429-BADA-BF97C7621500}" dt="2025-12-22T14:19:06.569" v="1757" actId="1076"/>
          <ac:grpSpMkLst>
            <pc:docMk/>
            <pc:sldMk cId="0" sldId="271"/>
            <ac:grpSpMk id="2029" creationId="{00000000-0000-0000-0000-000000000000}"/>
          </ac:grpSpMkLst>
        </pc:grpChg>
        <pc:grpChg chg="mod">
          <ac:chgData name="Darlisson Pereira Macedo" userId="341a909d-e4e2-43f0-b7d2-550920123460" providerId="ADAL" clId="{9E62934E-6988-5429-BADA-BF97C7621500}" dt="2025-12-22T14:19:06.569" v="1757" actId="1076"/>
          <ac:grpSpMkLst>
            <pc:docMk/>
            <pc:sldMk cId="0" sldId="271"/>
            <ac:grpSpMk id="2033" creationId="{00000000-0000-0000-0000-000000000000}"/>
          </ac:grpSpMkLst>
        </pc:grpChg>
        <pc:picChg chg="add del mod">
          <ac:chgData name="Darlisson Pereira Macedo" userId="341a909d-e4e2-43f0-b7d2-550920123460" providerId="ADAL" clId="{9E62934E-6988-5429-BADA-BF97C7621500}" dt="2025-12-23T13:00:19.678" v="3953" actId="478"/>
          <ac:picMkLst>
            <pc:docMk/>
            <pc:sldMk cId="0" sldId="271"/>
            <ac:picMk id="6" creationId="{53A98911-BC60-D4CF-C71F-478E99DE3388}"/>
          </ac:picMkLst>
        </pc:picChg>
        <pc:picChg chg="add mod">
          <ac:chgData name="Darlisson Pereira Macedo" userId="341a909d-e4e2-43f0-b7d2-550920123460" providerId="ADAL" clId="{9E62934E-6988-5429-BADA-BF97C7621500}" dt="2025-12-23T13:00:52.439" v="3963" actId="1035"/>
          <ac:picMkLst>
            <pc:docMk/>
            <pc:sldMk cId="0" sldId="271"/>
            <ac:picMk id="8" creationId="{F4C73C64-7B13-ED11-100C-EC06123A49CE}"/>
          </ac:picMkLst>
        </pc:picChg>
      </pc:sldChg>
      <pc:sldChg chg="modSp mod">
        <pc:chgData name="Darlisson Pereira Macedo" userId="341a909d-e4e2-43f0-b7d2-550920123460" providerId="ADAL" clId="{9E62934E-6988-5429-BADA-BF97C7621500}" dt="2025-12-22T14:20:19.398" v="1774" actId="1076"/>
        <pc:sldMkLst>
          <pc:docMk/>
          <pc:sldMk cId="0" sldId="272"/>
        </pc:sldMkLst>
        <pc:spChg chg="mod">
          <ac:chgData name="Darlisson Pereira Macedo" userId="341a909d-e4e2-43f0-b7d2-550920123460" providerId="ADAL" clId="{9E62934E-6988-5429-BADA-BF97C7621500}" dt="2025-12-22T14:19:36.185" v="1764" actId="14100"/>
          <ac:spMkLst>
            <pc:docMk/>
            <pc:sldMk cId="0" sldId="272"/>
            <ac:spMk id="2041" creationId="{00000000-0000-0000-0000-000000000000}"/>
          </ac:spMkLst>
        </pc:spChg>
        <pc:spChg chg="mod">
          <ac:chgData name="Darlisson Pereira Macedo" userId="341a909d-e4e2-43f0-b7d2-550920123460" providerId="ADAL" clId="{9E62934E-6988-5429-BADA-BF97C7621500}" dt="2025-12-22T14:19:40.785" v="1765"/>
          <ac:spMkLst>
            <pc:docMk/>
            <pc:sldMk cId="0" sldId="272"/>
            <ac:spMk id="2044" creationId="{00000000-0000-0000-0000-000000000000}"/>
          </ac:spMkLst>
        </pc:spChg>
        <pc:spChg chg="mod">
          <ac:chgData name="Darlisson Pereira Macedo" userId="341a909d-e4e2-43f0-b7d2-550920123460" providerId="ADAL" clId="{9E62934E-6988-5429-BADA-BF97C7621500}" dt="2025-12-22T14:19:40.785" v="1765"/>
          <ac:spMkLst>
            <pc:docMk/>
            <pc:sldMk cId="0" sldId="272"/>
            <ac:spMk id="2045" creationId="{00000000-0000-0000-0000-000000000000}"/>
          </ac:spMkLst>
        </pc:spChg>
        <pc:spChg chg="mod">
          <ac:chgData name="Darlisson Pereira Macedo" userId="341a909d-e4e2-43f0-b7d2-550920123460" providerId="ADAL" clId="{9E62934E-6988-5429-BADA-BF97C7621500}" dt="2025-12-22T14:19:46.026" v="1768" actId="14100"/>
          <ac:spMkLst>
            <pc:docMk/>
            <pc:sldMk cId="0" sldId="272"/>
            <ac:spMk id="2046" creationId="{00000000-0000-0000-0000-000000000000}"/>
          </ac:spMkLst>
        </pc:spChg>
        <pc:spChg chg="mod">
          <ac:chgData name="Darlisson Pereira Macedo" userId="341a909d-e4e2-43f0-b7d2-550920123460" providerId="ADAL" clId="{9E62934E-6988-5429-BADA-BF97C7621500}" dt="2025-12-22T14:19:40.785" v="1765"/>
          <ac:spMkLst>
            <pc:docMk/>
            <pc:sldMk cId="0" sldId="272"/>
            <ac:spMk id="2047" creationId="{00000000-0000-0000-0000-000000000000}"/>
          </ac:spMkLst>
        </pc:spChg>
        <pc:spChg chg="mod">
          <ac:chgData name="Darlisson Pereira Macedo" userId="341a909d-e4e2-43f0-b7d2-550920123460" providerId="ADAL" clId="{9E62934E-6988-5429-BADA-BF97C7621500}" dt="2025-12-22T14:20:06.456" v="1772" actId="14100"/>
          <ac:spMkLst>
            <pc:docMk/>
            <pc:sldMk cId="0" sldId="272"/>
            <ac:spMk id="2051" creationId="{00000000-0000-0000-0000-000000000000}"/>
          </ac:spMkLst>
        </pc:spChg>
        <pc:grpChg chg="mod">
          <ac:chgData name="Darlisson Pereira Macedo" userId="341a909d-e4e2-43f0-b7d2-550920123460" providerId="ADAL" clId="{9E62934E-6988-5429-BADA-BF97C7621500}" dt="2025-12-22T14:20:19.398" v="1774" actId="1076"/>
          <ac:grpSpMkLst>
            <pc:docMk/>
            <pc:sldMk cId="0" sldId="272"/>
            <ac:grpSpMk id="2048" creationId="{00000000-0000-0000-0000-000000000000}"/>
          </ac:grpSpMkLst>
        </pc:grpChg>
        <pc:grpChg chg="mod">
          <ac:chgData name="Darlisson Pereira Macedo" userId="341a909d-e4e2-43f0-b7d2-550920123460" providerId="ADAL" clId="{9E62934E-6988-5429-BADA-BF97C7621500}" dt="2025-12-22T14:20:16.927" v="1773" actId="1076"/>
          <ac:grpSpMkLst>
            <pc:docMk/>
            <pc:sldMk cId="0" sldId="272"/>
            <ac:grpSpMk id="2053" creationId="{00000000-0000-0000-0000-000000000000}"/>
          </ac:grpSpMkLst>
        </pc:grpChg>
        <pc:picChg chg="mod modCrop">
          <ac:chgData name="Darlisson Pereira Macedo" userId="341a909d-e4e2-43f0-b7d2-550920123460" providerId="ADAL" clId="{9E62934E-6988-5429-BADA-BF97C7621500}" dt="2025-12-22T14:15:58.515" v="1687" actId="18131"/>
          <ac:picMkLst>
            <pc:docMk/>
            <pc:sldMk cId="0" sldId="272"/>
            <ac:picMk id="2036" creationId="{00000000-0000-0000-0000-000000000000}"/>
          </ac:picMkLst>
        </pc:picChg>
      </pc:sldChg>
      <pc:sldChg chg="modSp del mod">
        <pc:chgData name="Darlisson Pereira Macedo" userId="341a909d-e4e2-43f0-b7d2-550920123460" providerId="ADAL" clId="{9E62934E-6988-5429-BADA-BF97C7621500}" dt="2025-12-23T12:44:39.213" v="3724" actId="2696"/>
        <pc:sldMkLst>
          <pc:docMk/>
          <pc:sldMk cId="0" sldId="274"/>
        </pc:sldMkLst>
        <pc:spChg chg="mod">
          <ac:chgData name="Darlisson Pereira Macedo" userId="341a909d-e4e2-43f0-b7d2-550920123460" providerId="ADAL" clId="{9E62934E-6988-5429-BADA-BF97C7621500}" dt="2025-12-22T14:20:32.440" v="1776" actId="1076"/>
          <ac:spMkLst>
            <pc:docMk/>
            <pc:sldMk cId="0" sldId="274"/>
            <ac:spMk id="2067" creationId="{00000000-0000-0000-0000-000000000000}"/>
          </ac:spMkLst>
        </pc:spChg>
      </pc:sldChg>
      <pc:sldChg chg="modSp del mod">
        <pc:chgData name="Darlisson Pereira Macedo" userId="341a909d-e4e2-43f0-b7d2-550920123460" providerId="ADAL" clId="{9E62934E-6988-5429-BADA-BF97C7621500}" dt="2025-12-23T12:44:40.662" v="3725" actId="2696"/>
        <pc:sldMkLst>
          <pc:docMk/>
          <pc:sldMk cId="0" sldId="275"/>
        </pc:sldMkLst>
        <pc:spChg chg="mod">
          <ac:chgData name="Darlisson Pereira Macedo" userId="341a909d-e4e2-43f0-b7d2-550920123460" providerId="ADAL" clId="{9E62934E-6988-5429-BADA-BF97C7621500}" dt="2025-12-22T14:20:53.312" v="1783" actId="1076"/>
          <ac:spMkLst>
            <pc:docMk/>
            <pc:sldMk cId="0" sldId="275"/>
            <ac:spMk id="2069" creationId="{00000000-0000-0000-0000-000000000000}"/>
          </ac:spMkLst>
        </pc:spChg>
        <pc:spChg chg="mod">
          <ac:chgData name="Darlisson Pereira Macedo" userId="341a909d-e4e2-43f0-b7d2-550920123460" providerId="ADAL" clId="{9E62934E-6988-5429-BADA-BF97C7621500}" dt="2025-12-22T14:21:02.229" v="1784" actId="1076"/>
          <ac:spMkLst>
            <pc:docMk/>
            <pc:sldMk cId="0" sldId="275"/>
            <ac:spMk id="2071" creationId="{00000000-0000-0000-0000-000000000000}"/>
          </ac:spMkLst>
        </pc:spChg>
        <pc:spChg chg="mod">
          <ac:chgData name="Darlisson Pereira Macedo" userId="341a909d-e4e2-43f0-b7d2-550920123460" providerId="ADAL" clId="{9E62934E-6988-5429-BADA-BF97C7621500}" dt="2025-12-22T14:22:07.865" v="1787" actId="1076"/>
          <ac:spMkLst>
            <pc:docMk/>
            <pc:sldMk cId="0" sldId="275"/>
            <ac:spMk id="2075" creationId="{00000000-0000-0000-0000-000000000000}"/>
          </ac:spMkLst>
        </pc:spChg>
        <pc:spChg chg="mod">
          <ac:chgData name="Darlisson Pereira Macedo" userId="341a909d-e4e2-43f0-b7d2-550920123460" providerId="ADAL" clId="{9E62934E-6988-5429-BADA-BF97C7621500}" dt="2025-12-22T14:21:02.229" v="1784" actId="1076"/>
          <ac:spMkLst>
            <pc:docMk/>
            <pc:sldMk cId="0" sldId="275"/>
            <ac:spMk id="2076" creationId="{00000000-0000-0000-0000-000000000000}"/>
          </ac:spMkLst>
        </pc:spChg>
        <pc:spChg chg="mod">
          <ac:chgData name="Darlisson Pereira Macedo" userId="341a909d-e4e2-43f0-b7d2-550920123460" providerId="ADAL" clId="{9E62934E-6988-5429-BADA-BF97C7621500}" dt="2025-12-22T14:21:02.229" v="1784" actId="1076"/>
          <ac:spMkLst>
            <pc:docMk/>
            <pc:sldMk cId="0" sldId="275"/>
            <ac:spMk id="2078" creationId="{00000000-0000-0000-0000-000000000000}"/>
          </ac:spMkLst>
        </pc:spChg>
        <pc:spChg chg="mod">
          <ac:chgData name="Darlisson Pereira Macedo" userId="341a909d-e4e2-43f0-b7d2-550920123460" providerId="ADAL" clId="{9E62934E-6988-5429-BADA-BF97C7621500}" dt="2025-12-22T14:21:02.229" v="1784" actId="1076"/>
          <ac:spMkLst>
            <pc:docMk/>
            <pc:sldMk cId="0" sldId="275"/>
            <ac:spMk id="2079" creationId="{00000000-0000-0000-0000-000000000000}"/>
          </ac:spMkLst>
        </pc:spChg>
        <pc:grpChg chg="mod">
          <ac:chgData name="Darlisson Pereira Macedo" userId="341a909d-e4e2-43f0-b7d2-550920123460" providerId="ADAL" clId="{9E62934E-6988-5429-BADA-BF97C7621500}" dt="2025-12-22T14:22:07.865" v="1787" actId="1076"/>
          <ac:grpSpMkLst>
            <pc:docMk/>
            <pc:sldMk cId="0" sldId="275"/>
            <ac:grpSpMk id="2074" creationId="{00000000-0000-0000-0000-000000000000}"/>
          </ac:grpSpMkLst>
        </pc:grpChg>
      </pc:sldChg>
      <pc:sldChg chg="modSp mod">
        <pc:chgData name="Darlisson Pereira Macedo" userId="341a909d-e4e2-43f0-b7d2-550920123460" providerId="ADAL" clId="{9E62934E-6988-5429-BADA-BF97C7621500}" dt="2025-12-22T14:22:51.006" v="1804" actId="1076"/>
        <pc:sldMkLst>
          <pc:docMk/>
          <pc:sldMk cId="0" sldId="277"/>
        </pc:sldMkLst>
        <pc:spChg chg="mod">
          <ac:chgData name="Darlisson Pereira Macedo" userId="341a909d-e4e2-43f0-b7d2-550920123460" providerId="ADAL" clId="{9E62934E-6988-5429-BADA-BF97C7621500}" dt="2025-12-22T14:22:47.715" v="1803" actId="1076"/>
          <ac:spMkLst>
            <pc:docMk/>
            <pc:sldMk cId="0" sldId="277"/>
            <ac:spMk id="2095" creationId="{00000000-0000-0000-0000-000000000000}"/>
          </ac:spMkLst>
        </pc:spChg>
        <pc:spChg chg="mod">
          <ac:chgData name="Darlisson Pereira Macedo" userId="341a909d-e4e2-43f0-b7d2-550920123460" providerId="ADAL" clId="{9E62934E-6988-5429-BADA-BF97C7621500}" dt="2025-12-22T14:22:31.601" v="1796" actId="14100"/>
          <ac:spMkLst>
            <pc:docMk/>
            <pc:sldMk cId="0" sldId="277"/>
            <ac:spMk id="2098" creationId="{00000000-0000-0000-0000-000000000000}"/>
          </ac:spMkLst>
        </pc:spChg>
        <pc:spChg chg="mod">
          <ac:chgData name="Darlisson Pereira Macedo" userId="341a909d-e4e2-43f0-b7d2-550920123460" providerId="ADAL" clId="{9E62934E-6988-5429-BADA-BF97C7621500}" dt="2025-12-22T14:22:36.390" v="1799" actId="14100"/>
          <ac:spMkLst>
            <pc:docMk/>
            <pc:sldMk cId="0" sldId="277"/>
            <ac:spMk id="2102" creationId="{00000000-0000-0000-0000-000000000000}"/>
          </ac:spMkLst>
        </pc:spChg>
        <pc:spChg chg="mod">
          <ac:chgData name="Darlisson Pereira Macedo" userId="341a909d-e4e2-43f0-b7d2-550920123460" providerId="ADAL" clId="{9E62934E-6988-5429-BADA-BF97C7621500}" dt="2025-12-22T14:22:27.065" v="1793" actId="14100"/>
          <ac:spMkLst>
            <pc:docMk/>
            <pc:sldMk cId="0" sldId="277"/>
            <ac:spMk id="2106" creationId="{00000000-0000-0000-0000-000000000000}"/>
          </ac:spMkLst>
        </pc:spChg>
        <pc:spChg chg="mod">
          <ac:chgData name="Darlisson Pereira Macedo" userId="341a909d-e4e2-43f0-b7d2-550920123460" providerId="ADAL" clId="{9E62934E-6988-5429-BADA-BF97C7621500}" dt="2025-12-22T14:22:13.311" v="1789" actId="403"/>
          <ac:spMkLst>
            <pc:docMk/>
            <pc:sldMk cId="0" sldId="277"/>
            <ac:spMk id="2113" creationId="{00000000-0000-0000-0000-000000000000}"/>
          </ac:spMkLst>
        </pc:spChg>
        <pc:grpChg chg="mod">
          <ac:chgData name="Darlisson Pereira Macedo" userId="341a909d-e4e2-43f0-b7d2-550920123460" providerId="ADAL" clId="{9E62934E-6988-5429-BADA-BF97C7621500}" dt="2025-12-22T14:22:51.006" v="1804" actId="1076"/>
          <ac:grpSpMkLst>
            <pc:docMk/>
            <pc:sldMk cId="0" sldId="277"/>
            <ac:grpSpMk id="2100" creationId="{00000000-0000-0000-0000-000000000000}"/>
          </ac:grpSpMkLst>
        </pc:grpChg>
        <pc:grpChg chg="mod">
          <ac:chgData name="Darlisson Pereira Macedo" userId="341a909d-e4e2-43f0-b7d2-550920123460" providerId="ADAL" clId="{9E62934E-6988-5429-BADA-BF97C7621500}" dt="2025-12-22T14:22:40.071" v="1800" actId="1076"/>
          <ac:grpSpMkLst>
            <pc:docMk/>
            <pc:sldMk cId="0" sldId="277"/>
            <ac:grpSpMk id="2104" creationId="{00000000-0000-0000-0000-000000000000}"/>
          </ac:grpSpMkLst>
        </pc:grpChg>
        <pc:grpChg chg="mod">
          <ac:chgData name="Darlisson Pereira Macedo" userId="341a909d-e4e2-43f0-b7d2-550920123460" providerId="ADAL" clId="{9E62934E-6988-5429-BADA-BF97C7621500}" dt="2025-12-22T14:22:45.249" v="1801" actId="1076"/>
          <ac:grpSpMkLst>
            <pc:docMk/>
            <pc:sldMk cId="0" sldId="277"/>
            <ac:grpSpMk id="2108" creationId="{00000000-0000-0000-0000-000000000000}"/>
          </ac:grpSpMkLst>
        </pc:grpChg>
        <pc:grpChg chg="mod">
          <ac:chgData name="Darlisson Pereira Macedo" userId="341a909d-e4e2-43f0-b7d2-550920123460" providerId="ADAL" clId="{9E62934E-6988-5429-BADA-BF97C7621500}" dt="2025-12-22T14:22:18.168" v="1790" actId="1076"/>
          <ac:grpSpMkLst>
            <pc:docMk/>
            <pc:sldMk cId="0" sldId="277"/>
            <ac:grpSpMk id="2114" creationId="{00000000-0000-0000-0000-000000000000}"/>
          </ac:grpSpMkLst>
        </pc:grpChg>
      </pc:sldChg>
      <pc:sldChg chg="modSp mod">
        <pc:chgData name="Darlisson Pereira Macedo" userId="341a909d-e4e2-43f0-b7d2-550920123460" providerId="ADAL" clId="{9E62934E-6988-5429-BADA-BF97C7621500}" dt="2025-12-22T14:23:22.937" v="1815" actId="403"/>
        <pc:sldMkLst>
          <pc:docMk/>
          <pc:sldMk cId="0" sldId="279"/>
        </pc:sldMkLst>
        <pc:spChg chg="mod">
          <ac:chgData name="Darlisson Pereira Macedo" userId="341a909d-e4e2-43f0-b7d2-550920123460" providerId="ADAL" clId="{9E62934E-6988-5429-BADA-BF97C7621500}" dt="2025-12-22T14:23:20.853" v="1813" actId="403"/>
          <ac:spMkLst>
            <pc:docMk/>
            <pc:sldMk cId="0" sldId="279"/>
            <ac:spMk id="2139" creationId="{00000000-0000-0000-0000-000000000000}"/>
          </ac:spMkLst>
        </pc:spChg>
        <pc:spChg chg="mod">
          <ac:chgData name="Darlisson Pereira Macedo" userId="341a909d-e4e2-43f0-b7d2-550920123460" providerId="ADAL" clId="{9E62934E-6988-5429-BADA-BF97C7621500}" dt="2025-12-22T14:23:22.937" v="1815" actId="403"/>
          <ac:spMkLst>
            <pc:docMk/>
            <pc:sldMk cId="0" sldId="279"/>
            <ac:spMk id="2144" creationId="{00000000-0000-0000-0000-000000000000}"/>
          </ac:spMkLst>
        </pc:spChg>
      </pc:sldChg>
      <pc:sldChg chg="addSp delSp modSp mod delAnim">
        <pc:chgData name="Darlisson Pereira Macedo" userId="341a909d-e4e2-43f0-b7d2-550920123460" providerId="ADAL" clId="{9E62934E-6988-5429-BADA-BF97C7621500}" dt="2025-12-23T19:49:32.632" v="4188" actId="478"/>
        <pc:sldMkLst>
          <pc:docMk/>
          <pc:sldMk cId="0" sldId="286"/>
        </pc:sldMkLst>
        <pc:spChg chg="mod topLvl">
          <ac:chgData name="Darlisson Pereira Macedo" userId="341a909d-e4e2-43f0-b7d2-550920123460" providerId="ADAL" clId="{9E62934E-6988-5429-BADA-BF97C7621500}" dt="2025-12-23T19:49:32.632" v="4188" actId="478"/>
          <ac:spMkLst>
            <pc:docMk/>
            <pc:sldMk cId="0" sldId="286"/>
            <ac:spMk id="2221" creationId="{00000000-0000-0000-0000-000000000000}"/>
          </ac:spMkLst>
        </pc:spChg>
        <pc:spChg chg="del mod topLvl">
          <ac:chgData name="Darlisson Pereira Macedo" userId="341a909d-e4e2-43f0-b7d2-550920123460" providerId="ADAL" clId="{9E62934E-6988-5429-BADA-BF97C7621500}" dt="2025-12-23T19:49:32.632" v="4188" actId="478"/>
          <ac:spMkLst>
            <pc:docMk/>
            <pc:sldMk cId="0" sldId="286"/>
            <ac:spMk id="2222" creationId="{00000000-0000-0000-0000-000000000000}"/>
          </ac:spMkLst>
        </pc:spChg>
        <pc:spChg chg="mod">
          <ac:chgData name="Darlisson Pereira Macedo" userId="341a909d-e4e2-43f0-b7d2-550920123460" providerId="ADAL" clId="{9E62934E-6988-5429-BADA-BF97C7621500}" dt="2025-12-22T14:23:59.260" v="1824" actId="113"/>
          <ac:spMkLst>
            <pc:docMk/>
            <pc:sldMk cId="0" sldId="286"/>
            <ac:spMk id="2225" creationId="{00000000-0000-0000-0000-000000000000}"/>
          </ac:spMkLst>
        </pc:spChg>
        <pc:spChg chg="mod">
          <ac:chgData name="Darlisson Pereira Macedo" userId="341a909d-e4e2-43f0-b7d2-550920123460" providerId="ADAL" clId="{9E62934E-6988-5429-BADA-BF97C7621500}" dt="2025-12-22T14:23:46.996" v="1820" actId="403"/>
          <ac:spMkLst>
            <pc:docMk/>
            <pc:sldMk cId="0" sldId="286"/>
            <ac:spMk id="2226" creationId="{00000000-0000-0000-0000-000000000000}"/>
          </ac:spMkLst>
        </pc:spChg>
        <pc:spChg chg="mod">
          <ac:chgData name="Darlisson Pereira Macedo" userId="341a909d-e4e2-43f0-b7d2-550920123460" providerId="ADAL" clId="{9E62934E-6988-5429-BADA-BF97C7621500}" dt="2025-12-22T14:23:52.960" v="1823" actId="14100"/>
          <ac:spMkLst>
            <pc:docMk/>
            <pc:sldMk cId="0" sldId="286"/>
            <ac:spMk id="2229" creationId="{00000000-0000-0000-0000-000000000000}"/>
          </ac:spMkLst>
        </pc:spChg>
        <pc:grpChg chg="del mod">
          <ac:chgData name="Darlisson Pereira Macedo" userId="341a909d-e4e2-43f0-b7d2-550920123460" providerId="ADAL" clId="{9E62934E-6988-5429-BADA-BF97C7621500}" dt="2025-12-23T19:49:32.632" v="4188" actId="478"/>
          <ac:grpSpMkLst>
            <pc:docMk/>
            <pc:sldMk cId="0" sldId="286"/>
            <ac:grpSpMk id="2223" creationId="{00000000-0000-0000-0000-000000000000}"/>
          </ac:grpSpMkLst>
        </pc:grpChg>
        <pc:grpChg chg="mod">
          <ac:chgData name="Darlisson Pereira Macedo" userId="341a909d-e4e2-43f0-b7d2-550920123460" providerId="ADAL" clId="{9E62934E-6988-5429-BADA-BF97C7621500}" dt="2025-12-23T13:03:47.714" v="3991" actId="1076"/>
          <ac:grpSpMkLst>
            <pc:docMk/>
            <pc:sldMk cId="0" sldId="286"/>
            <ac:grpSpMk id="2227" creationId="{00000000-0000-0000-0000-000000000000}"/>
          </ac:grpSpMkLst>
        </pc:grpChg>
        <pc:picChg chg="add mod">
          <ac:chgData name="Darlisson Pereira Macedo" userId="341a909d-e4e2-43f0-b7d2-550920123460" providerId="ADAL" clId="{9E62934E-6988-5429-BADA-BF97C7621500}" dt="2025-12-23T13:03:50.944" v="3992" actId="1076"/>
          <ac:picMkLst>
            <pc:docMk/>
            <pc:sldMk cId="0" sldId="286"/>
            <ac:picMk id="6" creationId="{89FA9C16-C688-92B0-62AE-01F50ECB260B}"/>
          </ac:picMkLst>
        </pc:picChg>
        <pc:picChg chg="mod modCrop">
          <ac:chgData name="Darlisson Pereira Macedo" userId="341a909d-e4e2-43f0-b7d2-550920123460" providerId="ADAL" clId="{9E62934E-6988-5429-BADA-BF97C7621500}" dt="2025-12-09T20:26:45.731" v="1069" actId="18131"/>
          <ac:picMkLst>
            <pc:docMk/>
            <pc:sldMk cId="0" sldId="286"/>
            <ac:picMk id="2220" creationId="{00000000-0000-0000-0000-000000000000}"/>
          </ac:picMkLst>
        </pc:picChg>
      </pc:sldChg>
      <pc:sldChg chg="modSp del mod">
        <pc:chgData name="Darlisson Pereira Macedo" userId="341a909d-e4e2-43f0-b7d2-550920123460" providerId="ADAL" clId="{9E62934E-6988-5429-BADA-BF97C7621500}" dt="2025-12-23T12:44:50.806" v="3727" actId="2696"/>
        <pc:sldMkLst>
          <pc:docMk/>
          <pc:sldMk cId="0" sldId="288"/>
        </pc:sldMkLst>
        <pc:spChg chg="mod">
          <ac:chgData name="Darlisson Pereira Macedo" userId="341a909d-e4e2-43f0-b7d2-550920123460" providerId="ADAL" clId="{9E62934E-6988-5429-BADA-BF97C7621500}" dt="2025-12-22T14:24:06.258" v="1825" actId="255"/>
          <ac:spMkLst>
            <pc:docMk/>
            <pc:sldMk cId="0" sldId="288"/>
            <ac:spMk id="2260" creationId="{00000000-0000-0000-0000-000000000000}"/>
          </ac:spMkLst>
        </pc:spChg>
      </pc:sldChg>
      <pc:sldChg chg="addSp delSp modSp mod delAnim">
        <pc:chgData name="Darlisson Pereira Macedo" userId="341a909d-e4e2-43f0-b7d2-550920123460" providerId="ADAL" clId="{9E62934E-6988-5429-BADA-BF97C7621500}" dt="2025-12-23T19:50:14.078" v="4346" actId="207"/>
        <pc:sldMkLst>
          <pc:docMk/>
          <pc:sldMk cId="0" sldId="289"/>
        </pc:sldMkLst>
        <pc:spChg chg="mod topLvl">
          <ac:chgData name="Darlisson Pereira Macedo" userId="341a909d-e4e2-43f0-b7d2-550920123460" providerId="ADAL" clId="{9E62934E-6988-5429-BADA-BF97C7621500}" dt="2025-12-23T19:50:14.078" v="4346" actId="207"/>
          <ac:spMkLst>
            <pc:docMk/>
            <pc:sldMk cId="0" sldId="289"/>
            <ac:spMk id="2264" creationId="{00000000-0000-0000-0000-000000000000}"/>
          </ac:spMkLst>
        </pc:spChg>
        <pc:spChg chg="del topLvl">
          <ac:chgData name="Darlisson Pereira Macedo" userId="341a909d-e4e2-43f0-b7d2-550920123460" providerId="ADAL" clId="{9E62934E-6988-5429-BADA-BF97C7621500}" dt="2025-12-23T19:49:40.594" v="4190" actId="478"/>
          <ac:spMkLst>
            <pc:docMk/>
            <pc:sldMk cId="0" sldId="289"/>
            <ac:spMk id="2265" creationId="{00000000-0000-0000-0000-000000000000}"/>
          </ac:spMkLst>
        </pc:spChg>
        <pc:spChg chg="mod">
          <ac:chgData name="Darlisson Pereira Macedo" userId="341a909d-e4e2-43f0-b7d2-550920123460" providerId="ADAL" clId="{9E62934E-6988-5429-BADA-BF97C7621500}" dt="2025-12-23T13:05:00.319" v="4010" actId="14100"/>
          <ac:spMkLst>
            <pc:docMk/>
            <pc:sldMk cId="0" sldId="289"/>
            <ac:spMk id="2267" creationId="{00000000-0000-0000-0000-000000000000}"/>
          </ac:spMkLst>
        </pc:spChg>
        <pc:spChg chg="mod">
          <ac:chgData name="Darlisson Pereira Macedo" userId="341a909d-e4e2-43f0-b7d2-550920123460" providerId="ADAL" clId="{9E62934E-6988-5429-BADA-BF97C7621500}" dt="2025-12-23T13:05:00.319" v="4010" actId="14100"/>
          <ac:spMkLst>
            <pc:docMk/>
            <pc:sldMk cId="0" sldId="289"/>
            <ac:spMk id="2269" creationId="{00000000-0000-0000-0000-000000000000}"/>
          </ac:spMkLst>
        </pc:spChg>
        <pc:spChg chg="mod">
          <ac:chgData name="Darlisson Pereira Macedo" userId="341a909d-e4e2-43f0-b7d2-550920123460" providerId="ADAL" clId="{9E62934E-6988-5429-BADA-BF97C7621500}" dt="2025-12-22T14:24:28.353" v="1838" actId="122"/>
          <ac:spMkLst>
            <pc:docMk/>
            <pc:sldMk cId="0" sldId="289"/>
            <ac:spMk id="2271" creationId="{00000000-0000-0000-0000-000000000000}"/>
          </ac:spMkLst>
        </pc:spChg>
        <pc:grpChg chg="del mod">
          <ac:chgData name="Darlisson Pereira Macedo" userId="341a909d-e4e2-43f0-b7d2-550920123460" providerId="ADAL" clId="{9E62934E-6988-5429-BADA-BF97C7621500}" dt="2025-12-23T19:49:40.594" v="4190" actId="478"/>
          <ac:grpSpMkLst>
            <pc:docMk/>
            <pc:sldMk cId="0" sldId="289"/>
            <ac:grpSpMk id="2266" creationId="{00000000-0000-0000-0000-000000000000}"/>
          </ac:grpSpMkLst>
        </pc:grpChg>
        <pc:picChg chg="add mod">
          <ac:chgData name="Darlisson Pereira Macedo" userId="341a909d-e4e2-43f0-b7d2-550920123460" providerId="ADAL" clId="{9E62934E-6988-5429-BADA-BF97C7621500}" dt="2025-12-23T13:05:03.341" v="4011" actId="1076"/>
          <ac:picMkLst>
            <pc:docMk/>
            <pc:sldMk cId="0" sldId="289"/>
            <ac:picMk id="6" creationId="{FF739F94-22D1-A77C-A2AD-2F71D89991D9}"/>
          </ac:picMkLst>
        </pc:picChg>
      </pc:sldChg>
      <pc:sldChg chg="modSp add del mod">
        <pc:chgData name="Darlisson Pereira Macedo" userId="341a909d-e4e2-43f0-b7d2-550920123460" providerId="ADAL" clId="{9E62934E-6988-5429-BADA-BF97C7621500}" dt="2025-12-23T12:44:52.402" v="3728" actId="2696"/>
        <pc:sldMkLst>
          <pc:docMk/>
          <pc:sldMk cId="0" sldId="291"/>
        </pc:sldMkLst>
      </pc:sldChg>
      <pc:sldChg chg="modSp del mod">
        <pc:chgData name="Darlisson Pereira Macedo" userId="341a909d-e4e2-43f0-b7d2-550920123460" providerId="ADAL" clId="{9E62934E-6988-5429-BADA-BF97C7621500}" dt="2025-12-23T12:44:56.367" v="3729" actId="2696"/>
        <pc:sldMkLst>
          <pc:docMk/>
          <pc:sldMk cId="0" sldId="293"/>
        </pc:sldMkLst>
        <pc:spChg chg="mod">
          <ac:chgData name="Darlisson Pereira Macedo" userId="341a909d-e4e2-43f0-b7d2-550920123460" providerId="ADAL" clId="{9E62934E-6988-5429-BADA-BF97C7621500}" dt="2025-12-22T14:24:49.895" v="1842" actId="14100"/>
          <ac:spMkLst>
            <pc:docMk/>
            <pc:sldMk cId="0" sldId="293"/>
            <ac:spMk id="2311" creationId="{00000000-0000-0000-0000-000000000000}"/>
          </ac:spMkLst>
        </pc:spChg>
        <pc:grpChg chg="mod">
          <ac:chgData name="Darlisson Pereira Macedo" userId="341a909d-e4e2-43f0-b7d2-550920123460" providerId="ADAL" clId="{9E62934E-6988-5429-BADA-BF97C7621500}" dt="2025-12-22T14:24:47.755" v="1841" actId="1076"/>
          <ac:grpSpMkLst>
            <pc:docMk/>
            <pc:sldMk cId="0" sldId="293"/>
            <ac:grpSpMk id="2312" creationId="{00000000-0000-0000-0000-000000000000}"/>
          </ac:grpSpMkLst>
        </pc:grpChg>
      </pc:sldChg>
      <pc:sldChg chg="modSp del mod">
        <pc:chgData name="Darlisson Pereira Macedo" userId="341a909d-e4e2-43f0-b7d2-550920123460" providerId="ADAL" clId="{9E62934E-6988-5429-BADA-BF97C7621500}" dt="2025-12-23T12:45:00.906" v="3730" actId="2696"/>
        <pc:sldMkLst>
          <pc:docMk/>
          <pc:sldMk cId="0" sldId="296"/>
        </pc:sldMkLst>
        <pc:spChg chg="mod">
          <ac:chgData name="Darlisson Pereira Macedo" userId="341a909d-e4e2-43f0-b7d2-550920123460" providerId="ADAL" clId="{9E62934E-6988-5429-BADA-BF97C7621500}" dt="2025-12-22T14:25:11.071" v="1849" actId="14100"/>
          <ac:spMkLst>
            <pc:docMk/>
            <pc:sldMk cId="0" sldId="296"/>
            <ac:spMk id="2329" creationId="{00000000-0000-0000-0000-000000000000}"/>
          </ac:spMkLst>
        </pc:spChg>
        <pc:spChg chg="mod">
          <ac:chgData name="Darlisson Pereira Macedo" userId="341a909d-e4e2-43f0-b7d2-550920123460" providerId="ADAL" clId="{9E62934E-6988-5429-BADA-BF97C7621500}" dt="2025-12-22T14:25:06.486" v="1848" actId="14100"/>
          <ac:spMkLst>
            <pc:docMk/>
            <pc:sldMk cId="0" sldId="296"/>
            <ac:spMk id="2333" creationId="{00000000-0000-0000-0000-000000000000}"/>
          </ac:spMkLst>
        </pc:spChg>
        <pc:grpChg chg="mod">
          <ac:chgData name="Darlisson Pereira Macedo" userId="341a909d-e4e2-43f0-b7d2-550920123460" providerId="ADAL" clId="{9E62934E-6988-5429-BADA-BF97C7621500}" dt="2025-12-22T14:26:28.581" v="1851" actId="1076"/>
          <ac:grpSpMkLst>
            <pc:docMk/>
            <pc:sldMk cId="0" sldId="296"/>
            <ac:grpSpMk id="2330" creationId="{00000000-0000-0000-0000-000000000000}"/>
          </ac:grpSpMkLst>
        </pc:grpChg>
        <pc:grpChg chg="mod">
          <ac:chgData name="Darlisson Pereira Macedo" userId="341a909d-e4e2-43f0-b7d2-550920123460" providerId="ADAL" clId="{9E62934E-6988-5429-BADA-BF97C7621500}" dt="2025-12-22T14:26:28.581" v="1851" actId="1076"/>
          <ac:grpSpMkLst>
            <pc:docMk/>
            <pc:sldMk cId="0" sldId="296"/>
            <ac:grpSpMk id="2334" creationId="{00000000-0000-0000-0000-000000000000}"/>
          </ac:grpSpMkLst>
        </pc:grpChg>
      </pc:sldChg>
      <pc:sldChg chg="addSp delSp modSp mod delAnim">
        <pc:chgData name="Darlisson Pereira Macedo" userId="341a909d-e4e2-43f0-b7d2-550920123460" providerId="ADAL" clId="{9E62934E-6988-5429-BADA-BF97C7621500}" dt="2025-12-23T19:50:06.250" v="4327" actId="207"/>
        <pc:sldMkLst>
          <pc:docMk/>
          <pc:sldMk cId="0" sldId="301"/>
        </pc:sldMkLst>
        <pc:spChg chg="mod topLvl">
          <ac:chgData name="Darlisson Pereira Macedo" userId="341a909d-e4e2-43f0-b7d2-550920123460" providerId="ADAL" clId="{9E62934E-6988-5429-BADA-BF97C7621500}" dt="2025-12-23T19:50:06.250" v="4327" actId="207"/>
          <ac:spMkLst>
            <pc:docMk/>
            <pc:sldMk cId="0" sldId="301"/>
            <ac:spMk id="2381" creationId="{00000000-0000-0000-0000-000000000000}"/>
          </ac:spMkLst>
        </pc:spChg>
        <pc:spChg chg="del topLvl">
          <ac:chgData name="Darlisson Pereira Macedo" userId="341a909d-e4e2-43f0-b7d2-550920123460" providerId="ADAL" clId="{9E62934E-6988-5429-BADA-BF97C7621500}" dt="2025-12-23T19:49:56.023" v="4230" actId="478"/>
          <ac:spMkLst>
            <pc:docMk/>
            <pc:sldMk cId="0" sldId="301"/>
            <ac:spMk id="2382" creationId="{00000000-0000-0000-0000-000000000000}"/>
          </ac:spMkLst>
        </pc:spChg>
        <pc:spChg chg="mod">
          <ac:chgData name="Darlisson Pereira Macedo" userId="341a909d-e4e2-43f0-b7d2-550920123460" providerId="ADAL" clId="{9E62934E-6988-5429-BADA-BF97C7621500}" dt="2025-12-23T13:12:24.253" v="4082" actId="14100"/>
          <ac:spMkLst>
            <pc:docMk/>
            <pc:sldMk cId="0" sldId="301"/>
            <ac:spMk id="2385" creationId="{00000000-0000-0000-0000-000000000000}"/>
          </ac:spMkLst>
        </pc:spChg>
        <pc:grpChg chg="del mod">
          <ac:chgData name="Darlisson Pereira Macedo" userId="341a909d-e4e2-43f0-b7d2-550920123460" providerId="ADAL" clId="{9E62934E-6988-5429-BADA-BF97C7621500}" dt="2025-12-23T19:49:56.023" v="4230" actId="478"/>
          <ac:grpSpMkLst>
            <pc:docMk/>
            <pc:sldMk cId="0" sldId="301"/>
            <ac:grpSpMk id="2383" creationId="{00000000-0000-0000-0000-000000000000}"/>
          </ac:grpSpMkLst>
        </pc:grpChg>
        <pc:picChg chg="add mod">
          <ac:chgData name="Darlisson Pereira Macedo" userId="341a909d-e4e2-43f0-b7d2-550920123460" providerId="ADAL" clId="{9E62934E-6988-5429-BADA-BF97C7621500}" dt="2025-12-23T13:12:21.469" v="4081" actId="1076"/>
          <ac:picMkLst>
            <pc:docMk/>
            <pc:sldMk cId="0" sldId="301"/>
            <ac:picMk id="6" creationId="{A465AAE5-18DF-5AED-8576-A2BB2650EF44}"/>
          </ac:picMkLst>
        </pc:picChg>
        <pc:picChg chg="mod modCrop">
          <ac:chgData name="Darlisson Pereira Macedo" userId="341a909d-e4e2-43f0-b7d2-550920123460" providerId="ADAL" clId="{9E62934E-6988-5429-BADA-BF97C7621500}" dt="2025-12-09T20:30:28.444" v="1086" actId="18131"/>
          <ac:picMkLst>
            <pc:docMk/>
            <pc:sldMk cId="0" sldId="301"/>
            <ac:picMk id="2380" creationId="{00000000-0000-0000-0000-000000000000}"/>
          </ac:picMkLst>
        </pc:picChg>
      </pc:sldChg>
      <pc:sldChg chg="modSp mod">
        <pc:chgData name="Darlisson Pereira Macedo" userId="341a909d-e4e2-43f0-b7d2-550920123460" providerId="ADAL" clId="{9E62934E-6988-5429-BADA-BF97C7621500}" dt="2025-12-22T14:30:26.869" v="1867" actId="403"/>
        <pc:sldMkLst>
          <pc:docMk/>
          <pc:sldMk cId="0" sldId="304"/>
        </pc:sldMkLst>
        <pc:spChg chg="mod">
          <ac:chgData name="Darlisson Pereira Macedo" userId="341a909d-e4e2-43f0-b7d2-550920123460" providerId="ADAL" clId="{9E62934E-6988-5429-BADA-BF97C7621500}" dt="2025-12-22T14:30:22.160" v="1863" actId="403"/>
          <ac:spMkLst>
            <pc:docMk/>
            <pc:sldMk cId="0" sldId="304"/>
            <ac:spMk id="2411" creationId="{00000000-0000-0000-0000-000000000000}"/>
          </ac:spMkLst>
        </pc:spChg>
        <pc:spChg chg="mod">
          <ac:chgData name="Darlisson Pereira Macedo" userId="341a909d-e4e2-43f0-b7d2-550920123460" providerId="ADAL" clId="{9E62934E-6988-5429-BADA-BF97C7621500}" dt="2025-12-22T14:30:24.500" v="1865" actId="403"/>
          <ac:spMkLst>
            <pc:docMk/>
            <pc:sldMk cId="0" sldId="304"/>
            <ac:spMk id="2416" creationId="{00000000-0000-0000-0000-000000000000}"/>
          </ac:spMkLst>
        </pc:spChg>
        <pc:spChg chg="mod">
          <ac:chgData name="Darlisson Pereira Macedo" userId="341a909d-e4e2-43f0-b7d2-550920123460" providerId="ADAL" clId="{9E62934E-6988-5429-BADA-BF97C7621500}" dt="2025-12-22T14:30:26.869" v="1867" actId="403"/>
          <ac:spMkLst>
            <pc:docMk/>
            <pc:sldMk cId="0" sldId="304"/>
            <ac:spMk id="2421" creationId="{00000000-0000-0000-0000-000000000000}"/>
          </ac:spMkLst>
        </pc:spChg>
      </pc:sldChg>
      <pc:sldChg chg="modSp del mod">
        <pc:chgData name="Darlisson Pereira Macedo" userId="341a909d-e4e2-43f0-b7d2-550920123460" providerId="ADAL" clId="{9E62934E-6988-5429-BADA-BF97C7621500}" dt="2025-12-23T12:45:14.331" v="3733" actId="2696"/>
        <pc:sldMkLst>
          <pc:docMk/>
          <pc:sldMk cId="0" sldId="305"/>
        </pc:sldMkLst>
        <pc:spChg chg="mod">
          <ac:chgData name="Darlisson Pereira Macedo" userId="341a909d-e4e2-43f0-b7d2-550920123460" providerId="ADAL" clId="{9E62934E-6988-5429-BADA-BF97C7621500}" dt="2025-12-22T14:30:38.365" v="1870" actId="14100"/>
          <ac:spMkLst>
            <pc:docMk/>
            <pc:sldMk cId="0" sldId="305"/>
            <ac:spMk id="2427" creationId="{00000000-0000-0000-0000-000000000000}"/>
          </ac:spMkLst>
        </pc:spChg>
        <pc:spChg chg="mod">
          <ac:chgData name="Darlisson Pereira Macedo" userId="341a909d-e4e2-43f0-b7d2-550920123460" providerId="ADAL" clId="{9E62934E-6988-5429-BADA-BF97C7621500}" dt="2025-12-22T14:30:54.821" v="1877" actId="403"/>
          <ac:spMkLst>
            <pc:docMk/>
            <pc:sldMk cId="0" sldId="305"/>
            <ac:spMk id="2430" creationId="{00000000-0000-0000-0000-000000000000}"/>
          </ac:spMkLst>
        </pc:spChg>
        <pc:spChg chg="mod">
          <ac:chgData name="Darlisson Pereira Macedo" userId="341a909d-e4e2-43f0-b7d2-550920123460" providerId="ADAL" clId="{9E62934E-6988-5429-BADA-BF97C7621500}" dt="2025-12-22T14:30:45.250" v="1873" actId="404"/>
          <ac:spMkLst>
            <pc:docMk/>
            <pc:sldMk cId="0" sldId="305"/>
            <ac:spMk id="2433" creationId="{00000000-0000-0000-0000-000000000000}"/>
          </ac:spMkLst>
        </pc:spChg>
        <pc:spChg chg="mod">
          <ac:chgData name="Darlisson Pereira Macedo" userId="341a909d-e4e2-43f0-b7d2-550920123460" providerId="ADAL" clId="{9E62934E-6988-5429-BADA-BF97C7621500}" dt="2025-12-22T14:30:57.094" v="1878" actId="403"/>
          <ac:spMkLst>
            <pc:docMk/>
            <pc:sldMk cId="0" sldId="305"/>
            <ac:spMk id="2436" creationId="{00000000-0000-0000-0000-000000000000}"/>
          </ac:spMkLst>
        </pc:spChg>
        <pc:spChg chg="mod">
          <ac:chgData name="Darlisson Pereira Macedo" userId="341a909d-e4e2-43f0-b7d2-550920123460" providerId="ADAL" clId="{9E62934E-6988-5429-BADA-BF97C7621500}" dt="2025-12-22T14:30:47.701" v="1874" actId="403"/>
          <ac:spMkLst>
            <pc:docMk/>
            <pc:sldMk cId="0" sldId="305"/>
            <ac:spMk id="2439" creationId="{00000000-0000-0000-0000-000000000000}"/>
          </ac:spMkLst>
        </pc:spChg>
        <pc:spChg chg="mod">
          <ac:chgData name="Darlisson Pereira Macedo" userId="341a909d-e4e2-43f0-b7d2-550920123460" providerId="ADAL" clId="{9E62934E-6988-5429-BADA-BF97C7621500}" dt="2025-12-22T14:30:59.427" v="1879" actId="403"/>
          <ac:spMkLst>
            <pc:docMk/>
            <pc:sldMk cId="0" sldId="305"/>
            <ac:spMk id="2442" creationId="{00000000-0000-0000-0000-000000000000}"/>
          </ac:spMkLst>
        </pc:spChg>
        <pc:spChg chg="mod">
          <ac:chgData name="Darlisson Pereira Macedo" userId="341a909d-e4e2-43f0-b7d2-550920123460" providerId="ADAL" clId="{9E62934E-6988-5429-BADA-BF97C7621500}" dt="2025-12-22T14:30:50.286" v="1875" actId="403"/>
          <ac:spMkLst>
            <pc:docMk/>
            <pc:sldMk cId="0" sldId="305"/>
            <ac:spMk id="2445" creationId="{00000000-0000-0000-0000-000000000000}"/>
          </ac:spMkLst>
        </pc:spChg>
        <pc:spChg chg="mod">
          <ac:chgData name="Darlisson Pereira Macedo" userId="341a909d-e4e2-43f0-b7d2-550920123460" providerId="ADAL" clId="{9E62934E-6988-5429-BADA-BF97C7621500}" dt="2025-12-22T14:31:01.635" v="1880" actId="403"/>
          <ac:spMkLst>
            <pc:docMk/>
            <pc:sldMk cId="0" sldId="305"/>
            <ac:spMk id="2448" creationId="{00000000-0000-0000-0000-000000000000}"/>
          </ac:spMkLst>
        </pc:spChg>
        <pc:spChg chg="mod">
          <ac:chgData name="Darlisson Pereira Macedo" userId="341a909d-e4e2-43f0-b7d2-550920123460" providerId="ADAL" clId="{9E62934E-6988-5429-BADA-BF97C7621500}" dt="2025-12-22T14:30:52.672" v="1876" actId="403"/>
          <ac:spMkLst>
            <pc:docMk/>
            <pc:sldMk cId="0" sldId="305"/>
            <ac:spMk id="2451" creationId="{00000000-0000-0000-0000-000000000000}"/>
          </ac:spMkLst>
        </pc:spChg>
      </pc:sldChg>
      <pc:sldChg chg="modSp del mod">
        <pc:chgData name="Darlisson Pereira Macedo" userId="341a909d-e4e2-43f0-b7d2-550920123460" providerId="ADAL" clId="{9E62934E-6988-5429-BADA-BF97C7621500}" dt="2025-12-23T12:45:15.128" v="3734" actId="2696"/>
        <pc:sldMkLst>
          <pc:docMk/>
          <pc:sldMk cId="0" sldId="309"/>
        </pc:sldMkLst>
        <pc:spChg chg="mod">
          <ac:chgData name="Darlisson Pereira Macedo" userId="341a909d-e4e2-43f0-b7d2-550920123460" providerId="ADAL" clId="{9E62934E-6988-5429-BADA-BF97C7621500}" dt="2025-12-22T14:31:08.119" v="1884" actId="403"/>
          <ac:spMkLst>
            <pc:docMk/>
            <pc:sldMk cId="0" sldId="309"/>
            <ac:spMk id="2494" creationId="{00000000-0000-0000-0000-000000000000}"/>
          </ac:spMkLst>
        </pc:spChg>
        <pc:spChg chg="mod">
          <ac:chgData name="Darlisson Pereira Macedo" userId="341a909d-e4e2-43f0-b7d2-550920123460" providerId="ADAL" clId="{9E62934E-6988-5429-BADA-BF97C7621500}" dt="2025-12-22T14:31:10.068" v="1886" actId="403"/>
          <ac:spMkLst>
            <pc:docMk/>
            <pc:sldMk cId="0" sldId="309"/>
            <ac:spMk id="2498" creationId="{00000000-0000-0000-0000-000000000000}"/>
          </ac:spMkLst>
        </pc:spChg>
        <pc:spChg chg="mod">
          <ac:chgData name="Darlisson Pereira Macedo" userId="341a909d-e4e2-43f0-b7d2-550920123460" providerId="ADAL" clId="{9E62934E-6988-5429-BADA-BF97C7621500}" dt="2025-12-22T14:31:12.589" v="1888" actId="403"/>
          <ac:spMkLst>
            <pc:docMk/>
            <pc:sldMk cId="0" sldId="309"/>
            <ac:spMk id="2502" creationId="{00000000-0000-0000-0000-000000000000}"/>
          </ac:spMkLst>
        </pc:spChg>
        <pc:spChg chg="mod">
          <ac:chgData name="Darlisson Pereira Macedo" userId="341a909d-e4e2-43f0-b7d2-550920123460" providerId="ADAL" clId="{9E62934E-6988-5429-BADA-BF97C7621500}" dt="2025-12-22T14:31:05.689" v="1882" actId="403"/>
          <ac:spMkLst>
            <pc:docMk/>
            <pc:sldMk cId="0" sldId="309"/>
            <ac:spMk id="2506" creationId="{00000000-0000-0000-0000-000000000000}"/>
          </ac:spMkLst>
        </pc:spChg>
      </pc:sldChg>
      <pc:sldChg chg="modSp del mod">
        <pc:chgData name="Darlisson Pereira Macedo" userId="341a909d-e4e2-43f0-b7d2-550920123460" providerId="ADAL" clId="{9E62934E-6988-5429-BADA-BF97C7621500}" dt="2025-12-23T12:45:17.445" v="3736" actId="2696"/>
        <pc:sldMkLst>
          <pc:docMk/>
          <pc:sldMk cId="0" sldId="313"/>
        </pc:sldMkLst>
        <pc:spChg chg="mod">
          <ac:chgData name="Darlisson Pereira Macedo" userId="341a909d-e4e2-43f0-b7d2-550920123460" providerId="ADAL" clId="{9E62934E-6988-5429-BADA-BF97C7621500}" dt="2025-12-22T14:31:57.587" v="1901" actId="14100"/>
          <ac:spMkLst>
            <pc:docMk/>
            <pc:sldMk cId="0" sldId="313"/>
            <ac:spMk id="2548" creationId="{00000000-0000-0000-0000-000000000000}"/>
          </ac:spMkLst>
        </pc:spChg>
      </pc:sldChg>
      <pc:sldChg chg="modSp del mod">
        <pc:chgData name="Darlisson Pereira Macedo" userId="341a909d-e4e2-43f0-b7d2-550920123460" providerId="ADAL" clId="{9E62934E-6988-5429-BADA-BF97C7621500}" dt="2025-12-23T12:45:17.790" v="3737" actId="2696"/>
        <pc:sldMkLst>
          <pc:docMk/>
          <pc:sldMk cId="0" sldId="314"/>
        </pc:sldMkLst>
        <pc:spChg chg="mod">
          <ac:chgData name="Darlisson Pereira Macedo" userId="341a909d-e4e2-43f0-b7d2-550920123460" providerId="ADAL" clId="{9E62934E-6988-5429-BADA-BF97C7621500}" dt="2025-12-22T14:32:14.324" v="1905" actId="1076"/>
          <ac:spMkLst>
            <pc:docMk/>
            <pc:sldMk cId="0" sldId="314"/>
            <ac:spMk id="2555" creationId="{00000000-0000-0000-0000-000000000000}"/>
          </ac:spMkLst>
        </pc:spChg>
        <pc:spChg chg="mod">
          <ac:chgData name="Darlisson Pereira Macedo" userId="341a909d-e4e2-43f0-b7d2-550920123460" providerId="ADAL" clId="{9E62934E-6988-5429-BADA-BF97C7621500}" dt="2025-12-22T14:32:14.324" v="1905" actId="1076"/>
          <ac:spMkLst>
            <pc:docMk/>
            <pc:sldMk cId="0" sldId="314"/>
            <ac:spMk id="2557" creationId="{00000000-0000-0000-0000-000000000000}"/>
          </ac:spMkLst>
        </pc:spChg>
      </pc:sldChg>
      <pc:sldChg chg="modSp del mod">
        <pc:chgData name="Darlisson Pereira Macedo" userId="341a909d-e4e2-43f0-b7d2-550920123460" providerId="ADAL" clId="{9E62934E-6988-5429-BADA-BF97C7621500}" dt="2025-12-23T12:45:18.674" v="3738" actId="2696"/>
        <pc:sldMkLst>
          <pc:docMk/>
          <pc:sldMk cId="0" sldId="317"/>
        </pc:sldMkLst>
        <pc:spChg chg="mod">
          <ac:chgData name="Darlisson Pereira Macedo" userId="341a909d-e4e2-43f0-b7d2-550920123460" providerId="ADAL" clId="{9E62934E-6988-5429-BADA-BF97C7621500}" dt="2025-12-22T14:32:20.408" v="1907" actId="403"/>
          <ac:spMkLst>
            <pc:docMk/>
            <pc:sldMk cId="0" sldId="317"/>
            <ac:spMk id="2587" creationId="{00000000-0000-0000-0000-000000000000}"/>
          </ac:spMkLst>
        </pc:spChg>
        <pc:spChg chg="mod">
          <ac:chgData name="Darlisson Pereira Macedo" userId="341a909d-e4e2-43f0-b7d2-550920123460" providerId="ADAL" clId="{9E62934E-6988-5429-BADA-BF97C7621500}" dt="2025-12-22T14:32:29.484" v="1917" actId="1036"/>
          <ac:spMkLst>
            <pc:docMk/>
            <pc:sldMk cId="0" sldId="317"/>
            <ac:spMk id="2589" creationId="{00000000-0000-0000-0000-000000000000}"/>
          </ac:spMkLst>
        </pc:spChg>
      </pc:sldChg>
      <pc:sldChg chg="modSp del mod">
        <pc:chgData name="Darlisson Pereira Macedo" userId="341a909d-e4e2-43f0-b7d2-550920123460" providerId="ADAL" clId="{9E62934E-6988-5429-BADA-BF97C7621500}" dt="2025-12-23T12:45:19.055" v="3739" actId="2696"/>
        <pc:sldMkLst>
          <pc:docMk/>
          <pc:sldMk cId="0" sldId="318"/>
        </pc:sldMkLst>
        <pc:spChg chg="mod">
          <ac:chgData name="Darlisson Pereira Macedo" userId="341a909d-e4e2-43f0-b7d2-550920123460" providerId="ADAL" clId="{9E62934E-6988-5429-BADA-BF97C7621500}" dt="2025-12-22T14:32:41.867" v="1920" actId="14100"/>
          <ac:spMkLst>
            <pc:docMk/>
            <pc:sldMk cId="0" sldId="318"/>
            <ac:spMk id="2599" creationId="{00000000-0000-0000-0000-000000000000}"/>
          </ac:spMkLst>
        </pc:spChg>
        <pc:spChg chg="mod">
          <ac:chgData name="Darlisson Pereira Macedo" userId="341a909d-e4e2-43f0-b7d2-550920123460" providerId="ADAL" clId="{9E62934E-6988-5429-BADA-BF97C7621500}" dt="2025-12-22T14:32:47.424" v="1923" actId="14100"/>
          <ac:spMkLst>
            <pc:docMk/>
            <pc:sldMk cId="0" sldId="318"/>
            <ac:spMk id="2602" creationId="{00000000-0000-0000-0000-000000000000}"/>
          </ac:spMkLst>
        </pc:spChg>
        <pc:spChg chg="mod">
          <ac:chgData name="Darlisson Pereira Macedo" userId="341a909d-e4e2-43f0-b7d2-550920123460" providerId="ADAL" clId="{9E62934E-6988-5429-BADA-BF97C7621500}" dt="2025-12-22T14:32:52.426" v="1926" actId="14100"/>
          <ac:spMkLst>
            <pc:docMk/>
            <pc:sldMk cId="0" sldId="318"/>
            <ac:spMk id="2605" creationId="{00000000-0000-0000-0000-000000000000}"/>
          </ac:spMkLst>
        </pc:spChg>
        <pc:grpChg chg="mod">
          <ac:chgData name="Darlisson Pereira Macedo" userId="341a909d-e4e2-43f0-b7d2-550920123460" providerId="ADAL" clId="{9E62934E-6988-5429-BADA-BF97C7621500}" dt="2025-12-22T14:32:56.004" v="1927" actId="1076"/>
          <ac:grpSpMkLst>
            <pc:docMk/>
            <pc:sldMk cId="0" sldId="318"/>
            <ac:grpSpMk id="2603" creationId="{00000000-0000-0000-0000-000000000000}"/>
          </ac:grpSpMkLst>
        </pc:grpChg>
      </pc:sldChg>
      <pc:sldChg chg="modSp del mod">
        <pc:chgData name="Darlisson Pereira Macedo" userId="341a909d-e4e2-43f0-b7d2-550920123460" providerId="ADAL" clId="{9E62934E-6988-5429-BADA-BF97C7621500}" dt="2025-12-23T12:45:34.780" v="3740" actId="2696"/>
        <pc:sldMkLst>
          <pc:docMk/>
          <pc:sldMk cId="0" sldId="320"/>
        </pc:sldMkLst>
        <pc:spChg chg="mod">
          <ac:chgData name="Darlisson Pereira Macedo" userId="341a909d-e4e2-43f0-b7d2-550920123460" providerId="ADAL" clId="{9E62934E-6988-5429-BADA-BF97C7621500}" dt="2025-12-22T14:33:12.180" v="1930" actId="14100"/>
          <ac:spMkLst>
            <pc:docMk/>
            <pc:sldMk cId="0" sldId="320"/>
            <ac:spMk id="2635" creationId="{00000000-0000-0000-0000-000000000000}"/>
          </ac:spMkLst>
        </pc:spChg>
        <pc:spChg chg="mod">
          <ac:chgData name="Darlisson Pereira Macedo" userId="341a909d-e4e2-43f0-b7d2-550920123460" providerId="ADAL" clId="{9E62934E-6988-5429-BADA-BF97C7621500}" dt="2025-12-22T14:33:19.408" v="1933" actId="14100"/>
          <ac:spMkLst>
            <pc:docMk/>
            <pc:sldMk cId="0" sldId="320"/>
            <ac:spMk id="2637" creationId="{00000000-0000-0000-0000-000000000000}"/>
          </ac:spMkLst>
        </pc:spChg>
        <pc:spChg chg="mod">
          <ac:chgData name="Darlisson Pereira Macedo" userId="341a909d-e4e2-43f0-b7d2-550920123460" providerId="ADAL" clId="{9E62934E-6988-5429-BADA-BF97C7621500}" dt="2025-12-22T14:33:27.277" v="1936" actId="14100"/>
          <ac:spMkLst>
            <pc:docMk/>
            <pc:sldMk cId="0" sldId="320"/>
            <ac:spMk id="2638" creationId="{00000000-0000-0000-0000-000000000000}"/>
          </ac:spMkLst>
        </pc:spChg>
      </pc:sldChg>
      <pc:sldChg chg="modSp del mod">
        <pc:chgData name="Darlisson Pereira Macedo" userId="341a909d-e4e2-43f0-b7d2-550920123460" providerId="ADAL" clId="{9E62934E-6988-5429-BADA-BF97C7621500}" dt="2025-12-23T12:45:34.798" v="3742" actId="2696"/>
        <pc:sldMkLst>
          <pc:docMk/>
          <pc:sldMk cId="0" sldId="321"/>
        </pc:sldMkLst>
        <pc:spChg chg="mod">
          <ac:chgData name="Darlisson Pereira Macedo" userId="341a909d-e4e2-43f0-b7d2-550920123460" providerId="ADAL" clId="{9E62934E-6988-5429-BADA-BF97C7621500}" dt="2025-12-22T14:34:07.100" v="1951" actId="1076"/>
          <ac:spMkLst>
            <pc:docMk/>
            <pc:sldMk cId="0" sldId="321"/>
            <ac:spMk id="2652" creationId="{00000000-0000-0000-0000-000000000000}"/>
          </ac:spMkLst>
        </pc:spChg>
        <pc:spChg chg="mod">
          <ac:chgData name="Darlisson Pereira Macedo" userId="341a909d-e4e2-43f0-b7d2-550920123460" providerId="ADAL" clId="{9E62934E-6988-5429-BADA-BF97C7621500}" dt="2025-12-22T14:33:34.681" v="1939" actId="14100"/>
          <ac:spMkLst>
            <pc:docMk/>
            <pc:sldMk cId="0" sldId="321"/>
            <ac:spMk id="2655" creationId="{00000000-0000-0000-0000-000000000000}"/>
          </ac:spMkLst>
        </pc:spChg>
        <pc:spChg chg="mod">
          <ac:chgData name="Darlisson Pereira Macedo" userId="341a909d-e4e2-43f0-b7d2-550920123460" providerId="ADAL" clId="{9E62934E-6988-5429-BADA-BF97C7621500}" dt="2025-12-22T14:33:41.259" v="1942" actId="14100"/>
          <ac:spMkLst>
            <pc:docMk/>
            <pc:sldMk cId="0" sldId="321"/>
            <ac:spMk id="2660" creationId="{00000000-0000-0000-0000-000000000000}"/>
          </ac:spMkLst>
        </pc:spChg>
        <pc:spChg chg="mod">
          <ac:chgData name="Darlisson Pereira Macedo" userId="341a909d-e4e2-43f0-b7d2-550920123460" providerId="ADAL" clId="{9E62934E-6988-5429-BADA-BF97C7621500}" dt="2025-12-22T14:33:55.629" v="1947" actId="14100"/>
          <ac:spMkLst>
            <pc:docMk/>
            <pc:sldMk cId="0" sldId="321"/>
            <ac:spMk id="2665" creationId="{00000000-0000-0000-0000-000000000000}"/>
          </ac:spMkLst>
        </pc:spChg>
      </pc:sldChg>
      <pc:sldChg chg="modSp del mod">
        <pc:chgData name="Darlisson Pereira Macedo" userId="341a909d-e4e2-43f0-b7d2-550920123460" providerId="ADAL" clId="{9E62934E-6988-5429-BADA-BF97C7621500}" dt="2025-12-23T12:45:34.786" v="3741" actId="2696"/>
        <pc:sldMkLst>
          <pc:docMk/>
          <pc:sldMk cId="0" sldId="322"/>
        </pc:sldMkLst>
        <pc:spChg chg="mod">
          <ac:chgData name="Darlisson Pereira Macedo" userId="341a909d-e4e2-43f0-b7d2-550920123460" providerId="ADAL" clId="{9E62934E-6988-5429-BADA-BF97C7621500}" dt="2025-12-22T14:34:17.905" v="1954" actId="14100"/>
          <ac:spMkLst>
            <pc:docMk/>
            <pc:sldMk cId="0" sldId="322"/>
            <ac:spMk id="2680" creationId="{00000000-0000-0000-0000-000000000000}"/>
          </ac:spMkLst>
        </pc:spChg>
        <pc:spChg chg="mod">
          <ac:chgData name="Darlisson Pereira Macedo" userId="341a909d-e4e2-43f0-b7d2-550920123460" providerId="ADAL" clId="{9E62934E-6988-5429-BADA-BF97C7621500}" dt="2025-12-22T14:34:30.986" v="1960" actId="1076"/>
          <ac:spMkLst>
            <pc:docMk/>
            <pc:sldMk cId="0" sldId="322"/>
            <ac:spMk id="2681" creationId="{00000000-0000-0000-0000-000000000000}"/>
          </ac:spMkLst>
        </pc:spChg>
        <pc:spChg chg="mod">
          <ac:chgData name="Darlisson Pereira Macedo" userId="341a909d-e4e2-43f0-b7d2-550920123460" providerId="ADAL" clId="{9E62934E-6988-5429-BADA-BF97C7621500}" dt="2025-12-22T14:34:30.986" v="1960" actId="1076"/>
          <ac:spMkLst>
            <pc:docMk/>
            <pc:sldMk cId="0" sldId="322"/>
            <ac:spMk id="2682" creationId="{00000000-0000-0000-0000-000000000000}"/>
          </ac:spMkLst>
        </pc:spChg>
        <pc:spChg chg="mod">
          <ac:chgData name="Darlisson Pereira Macedo" userId="341a909d-e4e2-43f0-b7d2-550920123460" providerId="ADAL" clId="{9E62934E-6988-5429-BADA-BF97C7621500}" dt="2025-12-22T14:34:24.998" v="1957" actId="1076"/>
          <ac:spMkLst>
            <pc:docMk/>
            <pc:sldMk cId="0" sldId="322"/>
            <ac:spMk id="2684" creationId="{00000000-0000-0000-0000-000000000000}"/>
          </ac:spMkLst>
        </pc:spChg>
        <pc:spChg chg="mod">
          <ac:chgData name="Darlisson Pereira Macedo" userId="341a909d-e4e2-43f0-b7d2-550920123460" providerId="ADAL" clId="{9E62934E-6988-5429-BADA-BF97C7621500}" dt="2025-12-22T14:34:24.998" v="1957" actId="1076"/>
          <ac:spMkLst>
            <pc:docMk/>
            <pc:sldMk cId="0" sldId="322"/>
            <ac:spMk id="2685" creationId="{00000000-0000-0000-0000-000000000000}"/>
          </ac:spMkLst>
        </pc:spChg>
      </pc:sldChg>
      <pc:sldChg chg="modSp del mod">
        <pc:chgData name="Darlisson Pereira Macedo" userId="341a909d-e4e2-43f0-b7d2-550920123460" providerId="ADAL" clId="{9E62934E-6988-5429-BADA-BF97C7621500}" dt="2025-12-23T12:45:34.819" v="3743" actId="2696"/>
        <pc:sldMkLst>
          <pc:docMk/>
          <pc:sldMk cId="0" sldId="323"/>
        </pc:sldMkLst>
        <pc:spChg chg="mod">
          <ac:chgData name="Darlisson Pereira Macedo" userId="341a909d-e4e2-43f0-b7d2-550920123460" providerId="ADAL" clId="{9E62934E-6988-5429-BADA-BF97C7621500}" dt="2025-12-22T14:34:41.329" v="1964" actId="14100"/>
          <ac:spMkLst>
            <pc:docMk/>
            <pc:sldMk cId="0" sldId="323"/>
            <ac:spMk id="2699" creationId="{00000000-0000-0000-0000-000000000000}"/>
          </ac:spMkLst>
        </pc:spChg>
        <pc:spChg chg="mod">
          <ac:chgData name="Darlisson Pereira Macedo" userId="341a909d-e4e2-43f0-b7d2-550920123460" providerId="ADAL" clId="{9E62934E-6988-5429-BADA-BF97C7621500}" dt="2025-12-22T14:34:49.551" v="1967" actId="20577"/>
          <ac:spMkLst>
            <pc:docMk/>
            <pc:sldMk cId="0" sldId="323"/>
            <ac:spMk id="2702" creationId="{00000000-0000-0000-0000-000000000000}"/>
          </ac:spMkLst>
        </pc:spChg>
        <pc:spChg chg="mod">
          <ac:chgData name="Darlisson Pereira Macedo" userId="341a909d-e4e2-43f0-b7d2-550920123460" providerId="ADAL" clId="{9E62934E-6988-5429-BADA-BF97C7621500}" dt="2025-12-22T14:34:55.759" v="1970" actId="20577"/>
          <ac:spMkLst>
            <pc:docMk/>
            <pc:sldMk cId="0" sldId="323"/>
            <ac:spMk id="2707" creationId="{00000000-0000-0000-0000-000000000000}"/>
          </ac:spMkLst>
        </pc:spChg>
        <pc:spChg chg="mod">
          <ac:chgData name="Darlisson Pereira Macedo" userId="341a909d-e4e2-43f0-b7d2-550920123460" providerId="ADAL" clId="{9E62934E-6988-5429-BADA-BF97C7621500}" dt="2025-12-22T14:35:01.091" v="1973" actId="20577"/>
          <ac:spMkLst>
            <pc:docMk/>
            <pc:sldMk cId="0" sldId="323"/>
            <ac:spMk id="2712" creationId="{00000000-0000-0000-0000-000000000000}"/>
          </ac:spMkLst>
        </pc:spChg>
      </pc:sldChg>
      <pc:sldChg chg="modSp mod">
        <pc:chgData name="Darlisson Pereira Macedo" userId="341a909d-e4e2-43f0-b7d2-550920123460" providerId="ADAL" clId="{9E62934E-6988-5429-BADA-BF97C7621500}" dt="2025-12-22T14:35:23.969" v="1981" actId="20577"/>
        <pc:sldMkLst>
          <pc:docMk/>
          <pc:sldMk cId="0" sldId="324"/>
        </pc:sldMkLst>
        <pc:spChg chg="mod">
          <ac:chgData name="Darlisson Pereira Macedo" userId="341a909d-e4e2-43f0-b7d2-550920123460" providerId="ADAL" clId="{9E62934E-6988-5429-BADA-BF97C7621500}" dt="2025-12-22T14:35:18.515" v="1980" actId="20577"/>
          <ac:spMkLst>
            <pc:docMk/>
            <pc:sldMk cId="0" sldId="324"/>
            <ac:spMk id="2719" creationId="{00000000-0000-0000-0000-000000000000}"/>
          </ac:spMkLst>
        </pc:spChg>
        <pc:spChg chg="mod">
          <ac:chgData name="Darlisson Pereira Macedo" userId="341a909d-e4e2-43f0-b7d2-550920123460" providerId="ADAL" clId="{9E62934E-6988-5429-BADA-BF97C7621500}" dt="2025-12-22T14:35:23.969" v="1981" actId="20577"/>
          <ac:spMkLst>
            <pc:docMk/>
            <pc:sldMk cId="0" sldId="324"/>
            <ac:spMk id="2720" creationId="{00000000-0000-0000-0000-000000000000}"/>
          </ac:spMkLst>
        </pc:spChg>
        <pc:spChg chg="mod">
          <ac:chgData name="Darlisson Pereira Macedo" userId="341a909d-e4e2-43f0-b7d2-550920123460" providerId="ADAL" clId="{9E62934E-6988-5429-BADA-BF97C7621500}" dt="2025-12-22T14:35:12.911" v="1979" actId="403"/>
          <ac:spMkLst>
            <pc:docMk/>
            <pc:sldMk cId="0" sldId="324"/>
            <ac:spMk id="2721" creationId="{00000000-0000-0000-0000-000000000000}"/>
          </ac:spMkLst>
        </pc:spChg>
      </pc:sldChg>
      <pc:sldChg chg="modSp mod">
        <pc:chgData name="Darlisson Pereira Macedo" userId="341a909d-e4e2-43f0-b7d2-550920123460" providerId="ADAL" clId="{9E62934E-6988-5429-BADA-BF97C7621500}" dt="2025-12-22T14:36:19.966" v="1996" actId="1076"/>
        <pc:sldMkLst>
          <pc:docMk/>
          <pc:sldMk cId="0" sldId="325"/>
        </pc:sldMkLst>
        <pc:spChg chg="mod">
          <ac:chgData name="Darlisson Pereira Macedo" userId="341a909d-e4e2-43f0-b7d2-550920123460" providerId="ADAL" clId="{9E62934E-6988-5429-BADA-BF97C7621500}" dt="2025-12-22T14:36:19.966" v="1996" actId="1076"/>
          <ac:spMkLst>
            <pc:docMk/>
            <pc:sldMk cId="0" sldId="325"/>
            <ac:spMk id="2725" creationId="{00000000-0000-0000-0000-000000000000}"/>
          </ac:spMkLst>
        </pc:spChg>
        <pc:spChg chg="mod">
          <ac:chgData name="Darlisson Pereira Macedo" userId="341a909d-e4e2-43f0-b7d2-550920123460" providerId="ADAL" clId="{9E62934E-6988-5429-BADA-BF97C7621500}" dt="2025-12-22T14:36:19.966" v="1996" actId="1076"/>
          <ac:spMkLst>
            <pc:docMk/>
            <pc:sldMk cId="0" sldId="325"/>
            <ac:spMk id="2726" creationId="{00000000-0000-0000-0000-000000000000}"/>
          </ac:spMkLst>
        </pc:spChg>
        <pc:spChg chg="mod">
          <ac:chgData name="Darlisson Pereira Macedo" userId="341a909d-e4e2-43f0-b7d2-550920123460" providerId="ADAL" clId="{9E62934E-6988-5429-BADA-BF97C7621500}" dt="2025-12-22T14:36:02.787" v="1993" actId="1076"/>
          <ac:spMkLst>
            <pc:docMk/>
            <pc:sldMk cId="0" sldId="325"/>
            <ac:spMk id="2728" creationId="{00000000-0000-0000-0000-000000000000}"/>
          </ac:spMkLst>
        </pc:spChg>
        <pc:spChg chg="mod">
          <ac:chgData name="Darlisson Pereira Macedo" userId="341a909d-e4e2-43f0-b7d2-550920123460" providerId="ADAL" clId="{9E62934E-6988-5429-BADA-BF97C7621500}" dt="2025-12-22T14:36:19.966" v="1996" actId="1076"/>
          <ac:spMkLst>
            <pc:docMk/>
            <pc:sldMk cId="0" sldId="325"/>
            <ac:spMk id="2730" creationId="{00000000-0000-0000-0000-000000000000}"/>
          </ac:spMkLst>
        </pc:spChg>
        <pc:spChg chg="mod">
          <ac:chgData name="Darlisson Pereira Macedo" userId="341a909d-e4e2-43f0-b7d2-550920123460" providerId="ADAL" clId="{9E62934E-6988-5429-BADA-BF97C7621500}" dt="2025-12-22T14:35:49.893" v="1987" actId="1076"/>
          <ac:spMkLst>
            <pc:docMk/>
            <pc:sldMk cId="0" sldId="325"/>
            <ac:spMk id="2731" creationId="{00000000-0000-0000-0000-000000000000}"/>
          </ac:spMkLst>
        </pc:spChg>
        <pc:spChg chg="mod">
          <ac:chgData name="Darlisson Pereira Macedo" userId="341a909d-e4e2-43f0-b7d2-550920123460" providerId="ADAL" clId="{9E62934E-6988-5429-BADA-BF97C7621500}" dt="2025-12-22T14:36:05.112" v="1995" actId="403"/>
          <ac:spMkLst>
            <pc:docMk/>
            <pc:sldMk cId="0" sldId="325"/>
            <ac:spMk id="2732" creationId="{00000000-0000-0000-0000-000000000000}"/>
          </ac:spMkLst>
        </pc:spChg>
        <pc:grpChg chg="mod">
          <ac:chgData name="Darlisson Pereira Macedo" userId="341a909d-e4e2-43f0-b7d2-550920123460" providerId="ADAL" clId="{9E62934E-6988-5429-BADA-BF97C7621500}" dt="2025-12-22T14:36:19.966" v="1996" actId="1076"/>
          <ac:grpSpMkLst>
            <pc:docMk/>
            <pc:sldMk cId="0" sldId="325"/>
            <ac:grpSpMk id="2729" creationId="{00000000-0000-0000-0000-000000000000}"/>
          </ac:grpSpMkLst>
        </pc:grpChg>
      </pc:sldChg>
      <pc:sldChg chg="modSp mod">
        <pc:chgData name="Darlisson Pereira Macedo" userId="341a909d-e4e2-43f0-b7d2-550920123460" providerId="ADAL" clId="{9E62934E-6988-5429-BADA-BF97C7621500}" dt="2025-12-22T14:37:34.623" v="2020" actId="20577"/>
        <pc:sldMkLst>
          <pc:docMk/>
          <pc:sldMk cId="0" sldId="332"/>
        </pc:sldMkLst>
        <pc:spChg chg="mod">
          <ac:chgData name="Darlisson Pereira Macedo" userId="341a909d-e4e2-43f0-b7d2-550920123460" providerId="ADAL" clId="{9E62934E-6988-5429-BADA-BF97C7621500}" dt="2025-12-22T14:37:34.623" v="2020" actId="20577"/>
          <ac:spMkLst>
            <pc:docMk/>
            <pc:sldMk cId="0" sldId="332"/>
            <ac:spMk id="2774" creationId="{00000000-0000-0000-0000-000000000000}"/>
          </ac:spMkLst>
        </pc:spChg>
        <pc:spChg chg="mod">
          <ac:chgData name="Darlisson Pereira Macedo" userId="341a909d-e4e2-43f0-b7d2-550920123460" providerId="ADAL" clId="{9E62934E-6988-5429-BADA-BF97C7621500}" dt="2025-12-22T14:37:25.655" v="2016" actId="20577"/>
          <ac:spMkLst>
            <pc:docMk/>
            <pc:sldMk cId="0" sldId="332"/>
            <ac:spMk id="2775" creationId="{00000000-0000-0000-0000-000000000000}"/>
          </ac:spMkLst>
        </pc:spChg>
        <pc:spChg chg="mod">
          <ac:chgData name="Darlisson Pereira Macedo" userId="341a909d-e4e2-43f0-b7d2-550920123460" providerId="ADAL" clId="{9E62934E-6988-5429-BADA-BF97C7621500}" dt="2025-12-22T14:37:03.916" v="2010" actId="1076"/>
          <ac:spMkLst>
            <pc:docMk/>
            <pc:sldMk cId="0" sldId="332"/>
            <ac:spMk id="2777" creationId="{00000000-0000-0000-0000-000000000000}"/>
          </ac:spMkLst>
        </pc:spChg>
      </pc:sldChg>
      <pc:sldChg chg="modSp del mod">
        <pc:chgData name="Darlisson Pereira Macedo" userId="341a909d-e4e2-43f0-b7d2-550920123460" providerId="ADAL" clId="{9E62934E-6988-5429-BADA-BF97C7621500}" dt="2025-12-23T12:45:44.021" v="3744" actId="2696"/>
        <pc:sldMkLst>
          <pc:docMk/>
          <pc:sldMk cId="0" sldId="334"/>
        </pc:sldMkLst>
        <pc:spChg chg="mod">
          <ac:chgData name="Darlisson Pereira Macedo" userId="341a909d-e4e2-43f0-b7d2-550920123460" providerId="ADAL" clId="{9E62934E-6988-5429-BADA-BF97C7621500}" dt="2025-12-22T14:38:10.545" v="2033" actId="1076"/>
          <ac:spMkLst>
            <pc:docMk/>
            <pc:sldMk cId="0" sldId="334"/>
            <ac:spMk id="2790" creationId="{00000000-0000-0000-0000-000000000000}"/>
          </ac:spMkLst>
        </pc:spChg>
        <pc:spChg chg="mod">
          <ac:chgData name="Darlisson Pereira Macedo" userId="341a909d-e4e2-43f0-b7d2-550920123460" providerId="ADAL" clId="{9E62934E-6988-5429-BADA-BF97C7621500}" dt="2025-12-22T14:38:15.010" v="2034" actId="1076"/>
          <ac:spMkLst>
            <pc:docMk/>
            <pc:sldMk cId="0" sldId="334"/>
            <ac:spMk id="2792" creationId="{00000000-0000-0000-0000-000000000000}"/>
          </ac:spMkLst>
        </pc:spChg>
        <pc:spChg chg="mod">
          <ac:chgData name="Darlisson Pereira Macedo" userId="341a909d-e4e2-43f0-b7d2-550920123460" providerId="ADAL" clId="{9E62934E-6988-5429-BADA-BF97C7621500}" dt="2025-12-22T14:38:15.010" v="2034" actId="1076"/>
          <ac:spMkLst>
            <pc:docMk/>
            <pc:sldMk cId="0" sldId="334"/>
            <ac:spMk id="2793" creationId="{00000000-0000-0000-0000-000000000000}"/>
          </ac:spMkLst>
        </pc:spChg>
        <pc:spChg chg="mod">
          <ac:chgData name="Darlisson Pereira Macedo" userId="341a909d-e4e2-43f0-b7d2-550920123460" providerId="ADAL" clId="{9E62934E-6988-5429-BADA-BF97C7621500}" dt="2025-12-22T14:37:47.211" v="2023" actId="1076"/>
          <ac:spMkLst>
            <pc:docMk/>
            <pc:sldMk cId="0" sldId="334"/>
            <ac:spMk id="2796" creationId="{00000000-0000-0000-0000-000000000000}"/>
          </ac:spMkLst>
        </pc:spChg>
      </pc:sldChg>
      <pc:sldChg chg="modSp mod">
        <pc:chgData name="Darlisson Pereira Macedo" userId="341a909d-e4e2-43f0-b7d2-550920123460" providerId="ADAL" clId="{9E62934E-6988-5429-BADA-BF97C7621500}" dt="2025-12-22T14:39:12.181" v="2051" actId="403"/>
        <pc:sldMkLst>
          <pc:docMk/>
          <pc:sldMk cId="0" sldId="336"/>
        </pc:sldMkLst>
        <pc:spChg chg="mod">
          <ac:chgData name="Darlisson Pereira Macedo" userId="341a909d-e4e2-43f0-b7d2-550920123460" providerId="ADAL" clId="{9E62934E-6988-5429-BADA-BF97C7621500}" dt="2025-12-22T14:39:12.181" v="2051" actId="403"/>
          <ac:spMkLst>
            <pc:docMk/>
            <pc:sldMk cId="0" sldId="336"/>
            <ac:spMk id="2813" creationId="{00000000-0000-0000-0000-000000000000}"/>
          </ac:spMkLst>
        </pc:spChg>
        <pc:spChg chg="mod">
          <ac:chgData name="Darlisson Pereira Macedo" userId="341a909d-e4e2-43f0-b7d2-550920123460" providerId="ADAL" clId="{9E62934E-6988-5429-BADA-BF97C7621500}" dt="2025-12-22T14:38:48.194" v="2042" actId="20577"/>
          <ac:spMkLst>
            <pc:docMk/>
            <pc:sldMk cId="0" sldId="336"/>
            <ac:spMk id="2817" creationId="{00000000-0000-0000-0000-000000000000}"/>
          </ac:spMkLst>
        </pc:spChg>
        <pc:spChg chg="mod">
          <ac:chgData name="Darlisson Pereira Macedo" userId="341a909d-e4e2-43f0-b7d2-550920123460" providerId="ADAL" clId="{9E62934E-6988-5429-BADA-BF97C7621500}" dt="2025-12-22T14:38:36.405" v="2038" actId="20577"/>
          <ac:spMkLst>
            <pc:docMk/>
            <pc:sldMk cId="0" sldId="336"/>
            <ac:spMk id="2822" creationId="{00000000-0000-0000-0000-000000000000}"/>
          </ac:spMkLst>
        </pc:spChg>
        <pc:spChg chg="mod">
          <ac:chgData name="Darlisson Pereira Macedo" userId="341a909d-e4e2-43f0-b7d2-550920123460" providerId="ADAL" clId="{9E62934E-6988-5429-BADA-BF97C7621500}" dt="2025-12-22T14:38:54.156" v="2044"/>
          <ac:spMkLst>
            <pc:docMk/>
            <pc:sldMk cId="0" sldId="336"/>
            <ac:spMk id="2825" creationId="{00000000-0000-0000-0000-000000000000}"/>
          </ac:spMkLst>
        </pc:spChg>
        <pc:spChg chg="mod">
          <ac:chgData name="Darlisson Pereira Macedo" userId="341a909d-e4e2-43f0-b7d2-550920123460" providerId="ADAL" clId="{9E62934E-6988-5429-BADA-BF97C7621500}" dt="2025-12-22T14:38:54.156" v="2044"/>
          <ac:spMkLst>
            <pc:docMk/>
            <pc:sldMk cId="0" sldId="336"/>
            <ac:spMk id="2826" creationId="{00000000-0000-0000-0000-000000000000}"/>
          </ac:spMkLst>
        </pc:spChg>
        <pc:spChg chg="mod">
          <ac:chgData name="Darlisson Pereira Macedo" userId="341a909d-e4e2-43f0-b7d2-550920123460" providerId="ADAL" clId="{9E62934E-6988-5429-BADA-BF97C7621500}" dt="2025-12-22T14:38:56.873" v="2046" actId="403"/>
          <ac:spMkLst>
            <pc:docMk/>
            <pc:sldMk cId="0" sldId="336"/>
            <ac:spMk id="2827" creationId="{00000000-0000-0000-0000-000000000000}"/>
          </ac:spMkLst>
        </pc:spChg>
        <pc:spChg chg="mod">
          <ac:chgData name="Darlisson Pereira Macedo" userId="341a909d-e4e2-43f0-b7d2-550920123460" providerId="ADAL" clId="{9E62934E-6988-5429-BADA-BF97C7621500}" dt="2025-12-22T14:38:54.156" v="2044"/>
          <ac:spMkLst>
            <pc:docMk/>
            <pc:sldMk cId="0" sldId="336"/>
            <ac:spMk id="2828" creationId="{00000000-0000-0000-0000-000000000000}"/>
          </ac:spMkLst>
        </pc:spChg>
        <pc:spChg chg="mod">
          <ac:chgData name="Darlisson Pereira Macedo" userId="341a909d-e4e2-43f0-b7d2-550920123460" providerId="ADAL" clId="{9E62934E-6988-5429-BADA-BF97C7621500}" dt="2025-12-22T14:39:08.167" v="2049" actId="14100"/>
          <ac:spMkLst>
            <pc:docMk/>
            <pc:sldMk cId="0" sldId="336"/>
            <ac:spMk id="2832" creationId="{00000000-0000-0000-0000-000000000000}"/>
          </ac:spMkLst>
        </pc:spChg>
        <pc:grpChg chg="mod">
          <ac:chgData name="Darlisson Pereira Macedo" userId="341a909d-e4e2-43f0-b7d2-550920123460" providerId="ADAL" clId="{9E62934E-6988-5429-BADA-BF97C7621500}" dt="2025-12-22T14:38:54.156" v="2044"/>
          <ac:grpSpMkLst>
            <pc:docMk/>
            <pc:sldMk cId="0" sldId="336"/>
            <ac:grpSpMk id="2829" creationId="{00000000-0000-0000-0000-000000000000}"/>
          </ac:grpSpMkLst>
        </pc:grpChg>
      </pc:sldChg>
      <pc:sldChg chg="modSp del mod">
        <pc:chgData name="Darlisson Pereira Macedo" userId="341a909d-e4e2-43f0-b7d2-550920123460" providerId="ADAL" clId="{9E62934E-6988-5429-BADA-BF97C7621500}" dt="2025-12-23T12:45:54.533" v="3745" actId="2696"/>
        <pc:sldMkLst>
          <pc:docMk/>
          <pc:sldMk cId="0" sldId="337"/>
        </pc:sldMkLst>
        <pc:spChg chg="mod">
          <ac:chgData name="Darlisson Pereira Macedo" userId="341a909d-e4e2-43f0-b7d2-550920123460" providerId="ADAL" clId="{9E62934E-6988-5429-BADA-BF97C7621500}" dt="2025-12-22T14:39:24.993" v="2055" actId="1076"/>
          <ac:spMkLst>
            <pc:docMk/>
            <pc:sldMk cId="0" sldId="337"/>
            <ac:spMk id="2840" creationId="{00000000-0000-0000-0000-000000000000}"/>
          </ac:spMkLst>
        </pc:spChg>
        <pc:spChg chg="mod">
          <ac:chgData name="Darlisson Pereira Macedo" userId="341a909d-e4e2-43f0-b7d2-550920123460" providerId="ADAL" clId="{9E62934E-6988-5429-BADA-BF97C7621500}" dt="2025-12-22T14:39:36.155" v="2063" actId="14100"/>
          <ac:spMkLst>
            <pc:docMk/>
            <pc:sldMk cId="0" sldId="337"/>
            <ac:spMk id="2843" creationId="{00000000-0000-0000-0000-000000000000}"/>
          </ac:spMkLst>
        </pc:spChg>
        <pc:spChg chg="mod">
          <ac:chgData name="Darlisson Pereira Macedo" userId="341a909d-e4e2-43f0-b7d2-550920123460" providerId="ADAL" clId="{9E62934E-6988-5429-BADA-BF97C7621500}" dt="2025-12-22T14:39:38.685" v="2064" actId="14100"/>
          <ac:spMkLst>
            <pc:docMk/>
            <pc:sldMk cId="0" sldId="337"/>
            <ac:spMk id="2848" creationId="{00000000-0000-0000-0000-000000000000}"/>
          </ac:spMkLst>
        </pc:spChg>
        <pc:spChg chg="mod">
          <ac:chgData name="Darlisson Pereira Macedo" userId="341a909d-e4e2-43f0-b7d2-550920123460" providerId="ADAL" clId="{9E62934E-6988-5429-BADA-BF97C7621500}" dt="2025-12-22T14:39:33.707" v="2062" actId="14100"/>
          <ac:spMkLst>
            <pc:docMk/>
            <pc:sldMk cId="0" sldId="337"/>
            <ac:spMk id="2853" creationId="{00000000-0000-0000-0000-000000000000}"/>
          </ac:spMkLst>
        </pc:spChg>
        <pc:grpChg chg="mod">
          <ac:chgData name="Darlisson Pereira Macedo" userId="341a909d-e4e2-43f0-b7d2-550920123460" providerId="ADAL" clId="{9E62934E-6988-5429-BADA-BF97C7621500}" dt="2025-12-22T14:39:56.765" v="2067" actId="1076"/>
          <ac:grpSpMkLst>
            <pc:docMk/>
            <pc:sldMk cId="0" sldId="337"/>
            <ac:grpSpMk id="2845" creationId="{00000000-0000-0000-0000-000000000000}"/>
          </ac:grpSpMkLst>
        </pc:grpChg>
        <pc:grpChg chg="mod">
          <ac:chgData name="Darlisson Pereira Macedo" userId="341a909d-e4e2-43f0-b7d2-550920123460" providerId="ADAL" clId="{9E62934E-6988-5429-BADA-BF97C7621500}" dt="2025-12-22T14:39:56.765" v="2067" actId="1076"/>
          <ac:grpSpMkLst>
            <pc:docMk/>
            <pc:sldMk cId="0" sldId="337"/>
            <ac:grpSpMk id="2850" creationId="{00000000-0000-0000-0000-000000000000}"/>
          </ac:grpSpMkLst>
        </pc:grpChg>
        <pc:grpChg chg="mod">
          <ac:chgData name="Darlisson Pereira Macedo" userId="341a909d-e4e2-43f0-b7d2-550920123460" providerId="ADAL" clId="{9E62934E-6988-5429-BADA-BF97C7621500}" dt="2025-12-22T14:39:56.765" v="2067" actId="1076"/>
          <ac:grpSpMkLst>
            <pc:docMk/>
            <pc:sldMk cId="0" sldId="337"/>
            <ac:grpSpMk id="2855" creationId="{00000000-0000-0000-0000-000000000000}"/>
          </ac:grpSpMkLst>
        </pc:grpChg>
      </pc:sldChg>
      <pc:sldChg chg="modSp del mod">
        <pc:chgData name="Darlisson Pereira Macedo" userId="341a909d-e4e2-43f0-b7d2-550920123460" providerId="ADAL" clId="{9E62934E-6988-5429-BADA-BF97C7621500}" dt="2025-12-23T12:45:54.886" v="3746" actId="2696"/>
        <pc:sldMkLst>
          <pc:docMk/>
          <pc:sldMk cId="0" sldId="338"/>
        </pc:sldMkLst>
        <pc:spChg chg="mod">
          <ac:chgData name="Darlisson Pereira Macedo" userId="341a909d-e4e2-43f0-b7d2-550920123460" providerId="ADAL" clId="{9E62934E-6988-5429-BADA-BF97C7621500}" dt="2025-12-22T14:40:03.907" v="2069" actId="403"/>
          <ac:spMkLst>
            <pc:docMk/>
            <pc:sldMk cId="0" sldId="338"/>
            <ac:spMk id="2862" creationId="{00000000-0000-0000-0000-000000000000}"/>
          </ac:spMkLst>
        </pc:spChg>
        <pc:spChg chg="mod">
          <ac:chgData name="Darlisson Pereira Macedo" userId="341a909d-e4e2-43f0-b7d2-550920123460" providerId="ADAL" clId="{9E62934E-6988-5429-BADA-BF97C7621500}" dt="2025-12-22T14:40:06.976" v="2071" actId="403"/>
          <ac:spMkLst>
            <pc:docMk/>
            <pc:sldMk cId="0" sldId="338"/>
            <ac:spMk id="2867" creationId="{00000000-0000-0000-0000-000000000000}"/>
          </ac:spMkLst>
        </pc:spChg>
        <pc:spChg chg="mod">
          <ac:chgData name="Darlisson Pereira Macedo" userId="341a909d-e4e2-43f0-b7d2-550920123460" providerId="ADAL" clId="{9E62934E-6988-5429-BADA-BF97C7621500}" dt="2025-12-22T14:40:09.459" v="2073" actId="403"/>
          <ac:spMkLst>
            <pc:docMk/>
            <pc:sldMk cId="0" sldId="338"/>
            <ac:spMk id="2872" creationId="{00000000-0000-0000-0000-000000000000}"/>
          </ac:spMkLst>
        </pc:spChg>
      </pc:sldChg>
      <pc:sldChg chg="modSp del mod">
        <pc:chgData name="Darlisson Pereira Macedo" userId="341a909d-e4e2-43f0-b7d2-550920123460" providerId="ADAL" clId="{9E62934E-6988-5429-BADA-BF97C7621500}" dt="2025-12-23T12:45:55.513" v="3747" actId="2696"/>
        <pc:sldMkLst>
          <pc:docMk/>
          <pc:sldMk cId="0" sldId="339"/>
        </pc:sldMkLst>
        <pc:spChg chg="mod">
          <ac:chgData name="Darlisson Pereira Macedo" userId="341a909d-e4e2-43f0-b7d2-550920123460" providerId="ADAL" clId="{9E62934E-6988-5429-BADA-BF97C7621500}" dt="2025-12-22T14:40:27.446" v="2078" actId="14100"/>
          <ac:spMkLst>
            <pc:docMk/>
            <pc:sldMk cId="0" sldId="339"/>
            <ac:spMk id="2883" creationId="{00000000-0000-0000-0000-000000000000}"/>
          </ac:spMkLst>
        </pc:spChg>
        <pc:spChg chg="mod">
          <ac:chgData name="Darlisson Pereira Macedo" userId="341a909d-e4e2-43f0-b7d2-550920123460" providerId="ADAL" clId="{9E62934E-6988-5429-BADA-BF97C7621500}" dt="2025-12-22T14:40:36.764" v="2080" actId="14100"/>
          <ac:spMkLst>
            <pc:docMk/>
            <pc:sldMk cId="0" sldId="339"/>
            <ac:spMk id="2888" creationId="{00000000-0000-0000-0000-000000000000}"/>
          </ac:spMkLst>
        </pc:spChg>
        <pc:grpChg chg="mod">
          <ac:chgData name="Darlisson Pereira Macedo" userId="341a909d-e4e2-43f0-b7d2-550920123460" providerId="ADAL" clId="{9E62934E-6988-5429-BADA-BF97C7621500}" dt="2025-12-22T14:40:30.369" v="2079" actId="1076"/>
          <ac:grpSpMkLst>
            <pc:docMk/>
            <pc:sldMk cId="0" sldId="339"/>
            <ac:grpSpMk id="2885" creationId="{00000000-0000-0000-0000-000000000000}"/>
          </ac:grpSpMkLst>
        </pc:grpChg>
        <pc:grpChg chg="mod">
          <ac:chgData name="Darlisson Pereira Macedo" userId="341a909d-e4e2-43f0-b7d2-550920123460" providerId="ADAL" clId="{9E62934E-6988-5429-BADA-BF97C7621500}" dt="2025-12-22T14:40:39.394" v="2081" actId="1076"/>
          <ac:grpSpMkLst>
            <pc:docMk/>
            <pc:sldMk cId="0" sldId="339"/>
            <ac:grpSpMk id="2890" creationId="{00000000-0000-0000-0000-000000000000}"/>
          </ac:grpSpMkLst>
        </pc:grpChg>
      </pc:sldChg>
      <pc:sldChg chg="modSp del mod">
        <pc:chgData name="Darlisson Pereira Macedo" userId="341a909d-e4e2-43f0-b7d2-550920123460" providerId="ADAL" clId="{9E62934E-6988-5429-BADA-BF97C7621500}" dt="2025-12-23T12:45:55.904" v="3748" actId="2696"/>
        <pc:sldMkLst>
          <pc:docMk/>
          <pc:sldMk cId="0" sldId="340"/>
        </pc:sldMkLst>
        <pc:spChg chg="mod">
          <ac:chgData name="Darlisson Pereira Macedo" userId="341a909d-e4e2-43f0-b7d2-550920123460" providerId="ADAL" clId="{9E62934E-6988-5429-BADA-BF97C7621500}" dt="2025-12-22T14:40:56.958" v="2084" actId="20577"/>
          <ac:spMkLst>
            <pc:docMk/>
            <pc:sldMk cId="0" sldId="340"/>
            <ac:spMk id="2895" creationId="{00000000-0000-0000-0000-000000000000}"/>
          </ac:spMkLst>
        </pc:spChg>
        <pc:spChg chg="mod">
          <ac:chgData name="Darlisson Pereira Macedo" userId="341a909d-e4e2-43f0-b7d2-550920123460" providerId="ADAL" clId="{9E62934E-6988-5429-BADA-BF97C7621500}" dt="2025-12-22T14:41:10.279" v="2093" actId="20577"/>
          <ac:spMkLst>
            <pc:docMk/>
            <pc:sldMk cId="0" sldId="340"/>
            <ac:spMk id="2900" creationId="{00000000-0000-0000-0000-000000000000}"/>
          </ac:spMkLst>
        </pc:spChg>
        <pc:spChg chg="mod">
          <ac:chgData name="Darlisson Pereira Macedo" userId="341a909d-e4e2-43f0-b7d2-550920123460" providerId="ADAL" clId="{9E62934E-6988-5429-BADA-BF97C7621500}" dt="2025-12-22T14:41:12.300" v="2094" actId="20577"/>
          <ac:spMkLst>
            <pc:docMk/>
            <pc:sldMk cId="0" sldId="340"/>
            <ac:spMk id="2906" creationId="{00000000-0000-0000-0000-000000000000}"/>
          </ac:spMkLst>
        </pc:spChg>
        <pc:spChg chg="mod">
          <ac:chgData name="Darlisson Pereira Macedo" userId="341a909d-e4e2-43f0-b7d2-550920123460" providerId="ADAL" clId="{9E62934E-6988-5429-BADA-BF97C7621500}" dt="2025-12-22T14:41:14.495" v="2095" actId="20577"/>
          <ac:spMkLst>
            <pc:docMk/>
            <pc:sldMk cId="0" sldId="340"/>
            <ac:spMk id="2912" creationId="{00000000-0000-0000-0000-000000000000}"/>
          </ac:spMkLst>
        </pc:spChg>
        <pc:spChg chg="mod">
          <ac:chgData name="Darlisson Pereira Macedo" userId="341a909d-e4e2-43f0-b7d2-550920123460" providerId="ADAL" clId="{9E62934E-6988-5429-BADA-BF97C7621500}" dt="2025-12-22T14:41:16.692" v="2096" actId="20577"/>
          <ac:spMkLst>
            <pc:docMk/>
            <pc:sldMk cId="0" sldId="340"/>
            <ac:spMk id="2918" creationId="{00000000-0000-0000-0000-000000000000}"/>
          </ac:spMkLst>
        </pc:spChg>
      </pc:sldChg>
      <pc:sldChg chg="modSp del mod">
        <pc:chgData name="Darlisson Pereira Macedo" userId="341a909d-e4e2-43f0-b7d2-550920123460" providerId="ADAL" clId="{9E62934E-6988-5429-BADA-BF97C7621500}" dt="2025-12-23T12:45:56.787" v="3749" actId="2696"/>
        <pc:sldMkLst>
          <pc:docMk/>
          <pc:sldMk cId="0" sldId="341"/>
        </pc:sldMkLst>
        <pc:spChg chg="mod">
          <ac:chgData name="Darlisson Pereira Macedo" userId="341a909d-e4e2-43f0-b7d2-550920123460" providerId="ADAL" clId="{9E62934E-6988-5429-BADA-BF97C7621500}" dt="2025-12-22T14:41:49.109" v="2114" actId="20577"/>
          <ac:spMkLst>
            <pc:docMk/>
            <pc:sldMk cId="0" sldId="341"/>
            <ac:spMk id="2928" creationId="{00000000-0000-0000-0000-000000000000}"/>
          </ac:spMkLst>
        </pc:spChg>
        <pc:spChg chg="mod">
          <ac:chgData name="Darlisson Pereira Macedo" userId="341a909d-e4e2-43f0-b7d2-550920123460" providerId="ADAL" clId="{9E62934E-6988-5429-BADA-BF97C7621500}" dt="2025-12-22T14:41:47.007" v="2113" actId="20577"/>
          <ac:spMkLst>
            <pc:docMk/>
            <pc:sldMk cId="0" sldId="341"/>
            <ac:spMk id="2935" creationId="{00000000-0000-0000-0000-000000000000}"/>
          </ac:spMkLst>
        </pc:spChg>
        <pc:spChg chg="mod">
          <ac:chgData name="Darlisson Pereira Macedo" userId="341a909d-e4e2-43f0-b7d2-550920123460" providerId="ADAL" clId="{9E62934E-6988-5429-BADA-BF97C7621500}" dt="2025-12-22T14:41:50.957" v="2115" actId="20577"/>
          <ac:spMkLst>
            <pc:docMk/>
            <pc:sldMk cId="0" sldId="341"/>
            <ac:spMk id="2942" creationId="{00000000-0000-0000-0000-000000000000}"/>
          </ac:spMkLst>
        </pc:spChg>
        <pc:spChg chg="mod">
          <ac:chgData name="Darlisson Pereira Macedo" userId="341a909d-e4e2-43f0-b7d2-550920123460" providerId="ADAL" clId="{9E62934E-6988-5429-BADA-BF97C7621500}" dt="2025-12-22T14:41:52.474" v="2116" actId="20577"/>
          <ac:spMkLst>
            <pc:docMk/>
            <pc:sldMk cId="0" sldId="341"/>
            <ac:spMk id="2949" creationId="{00000000-0000-0000-0000-000000000000}"/>
          </ac:spMkLst>
        </pc:spChg>
        <pc:spChg chg="mod">
          <ac:chgData name="Darlisson Pereira Macedo" userId="341a909d-e4e2-43f0-b7d2-550920123460" providerId="ADAL" clId="{9E62934E-6988-5429-BADA-BF97C7621500}" dt="2025-12-22T14:41:32.902" v="2104" actId="20577"/>
          <ac:spMkLst>
            <pc:docMk/>
            <pc:sldMk cId="0" sldId="341"/>
            <ac:spMk id="2954" creationId="{00000000-0000-0000-0000-000000000000}"/>
          </ac:spMkLst>
        </pc:spChg>
      </pc:sldChg>
      <pc:sldChg chg="modSp del mod">
        <pc:chgData name="Darlisson Pereira Macedo" userId="341a909d-e4e2-43f0-b7d2-550920123460" providerId="ADAL" clId="{9E62934E-6988-5429-BADA-BF97C7621500}" dt="2025-12-23T12:45:58.866" v="3750" actId="2696"/>
        <pc:sldMkLst>
          <pc:docMk/>
          <pc:sldMk cId="0" sldId="342"/>
        </pc:sldMkLst>
        <pc:spChg chg="mod">
          <ac:chgData name="Darlisson Pereira Macedo" userId="341a909d-e4e2-43f0-b7d2-550920123460" providerId="ADAL" clId="{9E62934E-6988-5429-BADA-BF97C7621500}" dt="2025-12-22T14:42:41.882" v="2119" actId="1076"/>
          <ac:spMkLst>
            <pc:docMk/>
            <pc:sldMk cId="0" sldId="342"/>
            <ac:spMk id="2961" creationId="{00000000-0000-0000-0000-000000000000}"/>
          </ac:spMkLst>
        </pc:spChg>
        <pc:spChg chg="mod">
          <ac:chgData name="Darlisson Pereira Macedo" userId="341a909d-e4e2-43f0-b7d2-550920123460" providerId="ADAL" clId="{9E62934E-6988-5429-BADA-BF97C7621500}" dt="2025-12-22T14:43:20.485" v="2132" actId="1076"/>
          <ac:spMkLst>
            <pc:docMk/>
            <pc:sldMk cId="0" sldId="342"/>
            <ac:spMk id="2965" creationId="{00000000-0000-0000-0000-000000000000}"/>
          </ac:spMkLst>
        </pc:spChg>
        <pc:spChg chg="mod">
          <ac:chgData name="Darlisson Pereira Macedo" userId="341a909d-e4e2-43f0-b7d2-550920123460" providerId="ADAL" clId="{9E62934E-6988-5429-BADA-BF97C7621500}" dt="2025-12-22T14:43:29.594" v="2134" actId="1076"/>
          <ac:spMkLst>
            <pc:docMk/>
            <pc:sldMk cId="0" sldId="342"/>
            <ac:spMk id="2971" creationId="{00000000-0000-0000-0000-000000000000}"/>
          </ac:spMkLst>
        </pc:spChg>
        <pc:spChg chg="mod">
          <ac:chgData name="Darlisson Pereira Macedo" userId="341a909d-e4e2-43f0-b7d2-550920123460" providerId="ADAL" clId="{9E62934E-6988-5429-BADA-BF97C7621500}" dt="2025-12-22T14:43:00.332" v="2128" actId="1076"/>
          <ac:spMkLst>
            <pc:docMk/>
            <pc:sldMk cId="0" sldId="342"/>
            <ac:spMk id="2977" creationId="{00000000-0000-0000-0000-000000000000}"/>
          </ac:spMkLst>
        </pc:spChg>
      </pc:sldChg>
      <pc:sldChg chg="modSp del mod">
        <pc:chgData name="Darlisson Pereira Macedo" userId="341a909d-e4e2-43f0-b7d2-550920123460" providerId="ADAL" clId="{9E62934E-6988-5429-BADA-BF97C7621500}" dt="2025-12-23T12:46:01.946" v="3751" actId="2696"/>
        <pc:sldMkLst>
          <pc:docMk/>
          <pc:sldMk cId="0" sldId="343"/>
        </pc:sldMkLst>
        <pc:spChg chg="mod">
          <ac:chgData name="Darlisson Pereira Macedo" userId="341a909d-e4e2-43f0-b7d2-550920123460" providerId="ADAL" clId="{9E62934E-6988-5429-BADA-BF97C7621500}" dt="2025-12-22T14:43:45.199" v="2139" actId="20577"/>
          <ac:spMkLst>
            <pc:docMk/>
            <pc:sldMk cId="0" sldId="343"/>
            <ac:spMk id="2984" creationId="{00000000-0000-0000-0000-000000000000}"/>
          </ac:spMkLst>
        </pc:spChg>
        <pc:spChg chg="mod">
          <ac:chgData name="Darlisson Pereira Macedo" userId="341a909d-e4e2-43f0-b7d2-550920123460" providerId="ADAL" clId="{9E62934E-6988-5429-BADA-BF97C7621500}" dt="2025-12-22T14:43:51.175" v="2142" actId="1076"/>
          <ac:spMkLst>
            <pc:docMk/>
            <pc:sldMk cId="0" sldId="343"/>
            <ac:spMk id="2992" creationId="{00000000-0000-0000-0000-000000000000}"/>
          </ac:spMkLst>
        </pc:spChg>
        <pc:spChg chg="mod">
          <ac:chgData name="Darlisson Pereira Macedo" userId="341a909d-e4e2-43f0-b7d2-550920123460" providerId="ADAL" clId="{9E62934E-6988-5429-BADA-BF97C7621500}" dt="2025-12-22T14:44:07.642" v="2149" actId="20577"/>
          <ac:spMkLst>
            <pc:docMk/>
            <pc:sldMk cId="0" sldId="343"/>
            <ac:spMk id="2995" creationId="{00000000-0000-0000-0000-000000000000}"/>
          </ac:spMkLst>
        </pc:spChg>
        <pc:spChg chg="mod">
          <ac:chgData name="Darlisson Pereira Macedo" userId="341a909d-e4e2-43f0-b7d2-550920123460" providerId="ADAL" clId="{9E62934E-6988-5429-BADA-BF97C7621500}" dt="2025-12-22T14:44:02.953" v="2148" actId="14100"/>
          <ac:spMkLst>
            <pc:docMk/>
            <pc:sldMk cId="0" sldId="343"/>
            <ac:spMk id="3000" creationId="{00000000-0000-0000-0000-000000000000}"/>
          </ac:spMkLst>
        </pc:spChg>
        <pc:spChg chg="mod">
          <ac:chgData name="Darlisson Pereira Macedo" userId="341a909d-e4e2-43f0-b7d2-550920123460" providerId="ADAL" clId="{9E62934E-6988-5429-BADA-BF97C7621500}" dt="2025-12-22T14:44:14.552" v="2153" actId="20577"/>
          <ac:spMkLst>
            <pc:docMk/>
            <pc:sldMk cId="0" sldId="343"/>
            <ac:spMk id="3005" creationId="{00000000-0000-0000-0000-000000000000}"/>
          </ac:spMkLst>
        </pc:spChg>
      </pc:sldChg>
      <pc:sldChg chg="modSp del mod">
        <pc:chgData name="Darlisson Pereira Macedo" userId="341a909d-e4e2-43f0-b7d2-550920123460" providerId="ADAL" clId="{9E62934E-6988-5429-BADA-BF97C7621500}" dt="2025-12-23T12:46:02.807" v="3752" actId="2696"/>
        <pc:sldMkLst>
          <pc:docMk/>
          <pc:sldMk cId="0" sldId="348"/>
        </pc:sldMkLst>
        <pc:spChg chg="mod">
          <ac:chgData name="Darlisson Pereira Macedo" userId="341a909d-e4e2-43f0-b7d2-550920123460" providerId="ADAL" clId="{9E62934E-6988-5429-BADA-BF97C7621500}" dt="2025-12-22T14:44:26.684" v="2155" actId="403"/>
          <ac:spMkLst>
            <pc:docMk/>
            <pc:sldMk cId="0" sldId="348"/>
            <ac:spMk id="3099" creationId="{00000000-0000-0000-0000-000000000000}"/>
          </ac:spMkLst>
        </pc:spChg>
        <pc:spChg chg="mod">
          <ac:chgData name="Darlisson Pereira Macedo" userId="341a909d-e4e2-43f0-b7d2-550920123460" providerId="ADAL" clId="{9E62934E-6988-5429-BADA-BF97C7621500}" dt="2025-12-22T14:44:41.516" v="2162" actId="20577"/>
          <ac:spMkLst>
            <pc:docMk/>
            <pc:sldMk cId="0" sldId="348"/>
            <ac:spMk id="3105" creationId="{00000000-0000-0000-0000-000000000000}"/>
          </ac:spMkLst>
        </pc:spChg>
        <pc:spChg chg="mod">
          <ac:chgData name="Darlisson Pereira Macedo" userId="341a909d-e4e2-43f0-b7d2-550920123460" providerId="ADAL" clId="{9E62934E-6988-5429-BADA-BF97C7621500}" dt="2025-12-22T14:44:46.786" v="2165" actId="20577"/>
          <ac:spMkLst>
            <pc:docMk/>
            <pc:sldMk cId="0" sldId="348"/>
            <ac:spMk id="3111" creationId="{00000000-0000-0000-0000-000000000000}"/>
          </ac:spMkLst>
        </pc:spChg>
      </pc:sldChg>
      <pc:sldChg chg="modSp del mod">
        <pc:chgData name="Darlisson Pereira Macedo" userId="341a909d-e4e2-43f0-b7d2-550920123460" providerId="ADAL" clId="{9E62934E-6988-5429-BADA-BF97C7621500}" dt="2025-12-23T12:46:03.739" v="3753" actId="2696"/>
        <pc:sldMkLst>
          <pc:docMk/>
          <pc:sldMk cId="0" sldId="349"/>
        </pc:sldMkLst>
        <pc:spChg chg="mod">
          <ac:chgData name="Darlisson Pereira Macedo" userId="341a909d-e4e2-43f0-b7d2-550920123460" providerId="ADAL" clId="{9E62934E-6988-5429-BADA-BF97C7621500}" dt="2025-12-22T14:45:11.582" v="2176" actId="20577"/>
          <ac:spMkLst>
            <pc:docMk/>
            <pc:sldMk cId="0" sldId="349"/>
            <ac:spMk id="3122" creationId="{00000000-0000-0000-0000-000000000000}"/>
          </ac:spMkLst>
        </pc:spChg>
        <pc:spChg chg="mod">
          <ac:chgData name="Darlisson Pereira Macedo" userId="341a909d-e4e2-43f0-b7d2-550920123460" providerId="ADAL" clId="{9E62934E-6988-5429-BADA-BF97C7621500}" dt="2025-12-22T14:44:56.904" v="2169" actId="403"/>
          <ac:spMkLst>
            <pc:docMk/>
            <pc:sldMk cId="0" sldId="349"/>
            <ac:spMk id="3126" creationId="{00000000-0000-0000-0000-000000000000}"/>
          </ac:spMkLst>
        </pc:spChg>
        <pc:spChg chg="mod">
          <ac:chgData name="Darlisson Pereira Macedo" userId="341a909d-e4e2-43f0-b7d2-550920123460" providerId="ADAL" clId="{9E62934E-6988-5429-BADA-BF97C7621500}" dt="2025-12-22T14:45:08" v="2175" actId="20577"/>
          <ac:spMkLst>
            <pc:docMk/>
            <pc:sldMk cId="0" sldId="349"/>
            <ac:spMk id="3130" creationId="{00000000-0000-0000-0000-000000000000}"/>
          </ac:spMkLst>
        </pc:spChg>
        <pc:spChg chg="mod">
          <ac:chgData name="Darlisson Pereira Macedo" userId="341a909d-e4e2-43f0-b7d2-550920123460" providerId="ADAL" clId="{9E62934E-6988-5429-BADA-BF97C7621500}" dt="2025-12-22T14:45:05.617" v="2174" actId="20577"/>
          <ac:spMkLst>
            <pc:docMk/>
            <pc:sldMk cId="0" sldId="349"/>
            <ac:spMk id="3134" creationId="{00000000-0000-0000-0000-000000000000}"/>
          </ac:spMkLst>
        </pc:spChg>
      </pc:sldChg>
      <pc:sldChg chg="addSp modSp mod">
        <pc:chgData name="Darlisson Pereira Macedo" userId="341a909d-e4e2-43f0-b7d2-550920123460" providerId="ADAL" clId="{9E62934E-6988-5429-BADA-BF97C7621500}" dt="2025-12-23T13:06:31.886" v="4019" actId="14100"/>
        <pc:sldMkLst>
          <pc:docMk/>
          <pc:sldMk cId="0" sldId="350"/>
        </pc:sldMkLst>
        <pc:spChg chg="mod">
          <ac:chgData name="Darlisson Pereira Macedo" userId="341a909d-e4e2-43f0-b7d2-550920123460" providerId="ADAL" clId="{9E62934E-6988-5429-BADA-BF97C7621500}" dt="2025-12-22T14:45:34.886" v="2185" actId="14100"/>
          <ac:spMkLst>
            <pc:docMk/>
            <pc:sldMk cId="0" sldId="350"/>
            <ac:spMk id="3144" creationId="{00000000-0000-0000-0000-000000000000}"/>
          </ac:spMkLst>
        </pc:spChg>
        <pc:spChg chg="mod">
          <ac:chgData name="Darlisson Pereira Macedo" userId="341a909d-e4e2-43f0-b7d2-550920123460" providerId="ADAL" clId="{9E62934E-6988-5429-BADA-BF97C7621500}" dt="2025-12-22T14:45:29.796" v="2182" actId="14100"/>
          <ac:spMkLst>
            <pc:docMk/>
            <pc:sldMk cId="0" sldId="350"/>
            <ac:spMk id="3148" creationId="{00000000-0000-0000-0000-000000000000}"/>
          </ac:spMkLst>
        </pc:spChg>
        <pc:spChg chg="mod">
          <ac:chgData name="Darlisson Pereira Macedo" userId="341a909d-e4e2-43f0-b7d2-550920123460" providerId="ADAL" clId="{9E62934E-6988-5429-BADA-BF97C7621500}" dt="2025-12-22T14:45:23.713" v="2179" actId="14100"/>
          <ac:spMkLst>
            <pc:docMk/>
            <pc:sldMk cId="0" sldId="350"/>
            <ac:spMk id="3152" creationId="{00000000-0000-0000-0000-000000000000}"/>
          </ac:spMkLst>
        </pc:spChg>
        <pc:picChg chg="add mod">
          <ac:chgData name="Darlisson Pereira Macedo" userId="341a909d-e4e2-43f0-b7d2-550920123460" providerId="ADAL" clId="{9E62934E-6988-5429-BADA-BF97C7621500}" dt="2025-12-23T13:06:31.886" v="4019" actId="14100"/>
          <ac:picMkLst>
            <pc:docMk/>
            <pc:sldMk cId="0" sldId="350"/>
            <ac:picMk id="6" creationId="{964DD1BF-91EF-3435-0BFA-352F304E9AAD}"/>
          </ac:picMkLst>
        </pc:picChg>
      </pc:sldChg>
      <pc:sldChg chg="modSp mod">
        <pc:chgData name="Darlisson Pereira Macedo" userId="341a909d-e4e2-43f0-b7d2-550920123460" providerId="ADAL" clId="{9E62934E-6988-5429-BADA-BF97C7621500}" dt="2025-12-22T14:46:02.461" v="2196" actId="14100"/>
        <pc:sldMkLst>
          <pc:docMk/>
          <pc:sldMk cId="0" sldId="351"/>
        </pc:sldMkLst>
        <pc:spChg chg="mod">
          <ac:chgData name="Darlisson Pereira Macedo" userId="341a909d-e4e2-43f0-b7d2-550920123460" providerId="ADAL" clId="{9E62934E-6988-5429-BADA-BF97C7621500}" dt="2025-12-22T14:45:53.128" v="2193" actId="20577"/>
          <ac:spMkLst>
            <pc:docMk/>
            <pc:sldMk cId="0" sldId="351"/>
            <ac:spMk id="3159" creationId="{00000000-0000-0000-0000-000000000000}"/>
          </ac:spMkLst>
        </pc:spChg>
        <pc:spChg chg="mod">
          <ac:chgData name="Darlisson Pereira Macedo" userId="341a909d-e4e2-43f0-b7d2-550920123460" providerId="ADAL" clId="{9E62934E-6988-5429-BADA-BF97C7621500}" dt="2025-12-22T14:45:44.101" v="2189" actId="403"/>
          <ac:spMkLst>
            <pc:docMk/>
            <pc:sldMk cId="0" sldId="351"/>
            <ac:spMk id="3163" creationId="{00000000-0000-0000-0000-000000000000}"/>
          </ac:spMkLst>
        </pc:spChg>
        <pc:spChg chg="mod">
          <ac:chgData name="Darlisson Pereira Macedo" userId="341a909d-e4e2-43f0-b7d2-550920123460" providerId="ADAL" clId="{9E62934E-6988-5429-BADA-BF97C7621500}" dt="2025-12-22T14:45:42.010" v="2187" actId="403"/>
          <ac:spMkLst>
            <pc:docMk/>
            <pc:sldMk cId="0" sldId="351"/>
            <ac:spMk id="3167" creationId="{00000000-0000-0000-0000-000000000000}"/>
          </ac:spMkLst>
        </pc:spChg>
        <pc:spChg chg="mod">
          <ac:chgData name="Darlisson Pereira Macedo" userId="341a909d-e4e2-43f0-b7d2-550920123460" providerId="ADAL" clId="{9E62934E-6988-5429-BADA-BF97C7621500}" dt="2025-12-22T14:46:02.461" v="2196" actId="14100"/>
          <ac:spMkLst>
            <pc:docMk/>
            <pc:sldMk cId="0" sldId="351"/>
            <ac:spMk id="3169" creationId="{00000000-0000-0000-0000-000000000000}"/>
          </ac:spMkLst>
        </pc:spChg>
      </pc:sldChg>
      <pc:sldChg chg="modSp del mod">
        <pc:chgData name="Darlisson Pereira Macedo" userId="341a909d-e4e2-43f0-b7d2-550920123460" providerId="ADAL" clId="{9E62934E-6988-5429-BADA-BF97C7621500}" dt="2025-12-23T12:46:06.268" v="3754" actId="2696"/>
        <pc:sldMkLst>
          <pc:docMk/>
          <pc:sldMk cId="0" sldId="353"/>
        </pc:sldMkLst>
        <pc:spChg chg="mod">
          <ac:chgData name="Darlisson Pereira Macedo" userId="341a909d-e4e2-43f0-b7d2-550920123460" providerId="ADAL" clId="{9E62934E-6988-5429-BADA-BF97C7621500}" dt="2025-12-22T14:46:13.687" v="2199" actId="14100"/>
          <ac:spMkLst>
            <pc:docMk/>
            <pc:sldMk cId="0" sldId="353"/>
            <ac:spMk id="3229" creationId="{00000000-0000-0000-0000-000000000000}"/>
          </ac:spMkLst>
        </pc:spChg>
      </pc:sldChg>
      <pc:sldChg chg="modSp del mod">
        <pc:chgData name="Darlisson Pereira Macedo" userId="341a909d-e4e2-43f0-b7d2-550920123460" providerId="ADAL" clId="{9E62934E-6988-5429-BADA-BF97C7621500}" dt="2025-12-23T12:46:06.663" v="3755" actId="2696"/>
        <pc:sldMkLst>
          <pc:docMk/>
          <pc:sldMk cId="0" sldId="354"/>
        </pc:sldMkLst>
        <pc:spChg chg="mod">
          <ac:chgData name="Darlisson Pereira Macedo" userId="341a909d-e4e2-43f0-b7d2-550920123460" providerId="ADAL" clId="{9E62934E-6988-5429-BADA-BF97C7621500}" dt="2025-12-22T14:46:23.042" v="2202" actId="14100"/>
          <ac:spMkLst>
            <pc:docMk/>
            <pc:sldMk cId="0" sldId="354"/>
            <ac:spMk id="3282" creationId="{00000000-0000-0000-0000-000000000000}"/>
          </ac:spMkLst>
        </pc:spChg>
      </pc:sldChg>
      <pc:sldChg chg="modSp del mod">
        <pc:chgData name="Darlisson Pereira Macedo" userId="341a909d-e4e2-43f0-b7d2-550920123460" providerId="ADAL" clId="{9E62934E-6988-5429-BADA-BF97C7621500}" dt="2025-12-23T12:46:07.219" v="3756" actId="2696"/>
        <pc:sldMkLst>
          <pc:docMk/>
          <pc:sldMk cId="0" sldId="355"/>
        </pc:sldMkLst>
        <pc:spChg chg="mod">
          <ac:chgData name="Darlisson Pereira Macedo" userId="341a909d-e4e2-43f0-b7d2-550920123460" providerId="ADAL" clId="{9E62934E-6988-5429-BADA-BF97C7621500}" dt="2025-12-22T14:46:50.899" v="2212" actId="403"/>
          <ac:spMkLst>
            <pc:docMk/>
            <pc:sldMk cId="0" sldId="355"/>
            <ac:spMk id="3377" creationId="{00000000-0000-0000-0000-000000000000}"/>
          </ac:spMkLst>
        </pc:spChg>
        <pc:spChg chg="mod">
          <ac:chgData name="Darlisson Pereira Macedo" userId="341a909d-e4e2-43f0-b7d2-550920123460" providerId="ADAL" clId="{9E62934E-6988-5429-BADA-BF97C7621500}" dt="2025-12-22T14:46:53.090" v="2213" actId="403"/>
          <ac:spMkLst>
            <pc:docMk/>
            <pc:sldMk cId="0" sldId="355"/>
            <ac:spMk id="3381" creationId="{00000000-0000-0000-0000-000000000000}"/>
          </ac:spMkLst>
        </pc:spChg>
        <pc:spChg chg="mod">
          <ac:chgData name="Darlisson Pereira Macedo" userId="341a909d-e4e2-43f0-b7d2-550920123460" providerId="ADAL" clId="{9E62934E-6988-5429-BADA-BF97C7621500}" dt="2025-12-22T14:46:40.834" v="2208" actId="1076"/>
          <ac:spMkLst>
            <pc:docMk/>
            <pc:sldMk cId="0" sldId="355"/>
            <ac:spMk id="3386" creationId="{00000000-0000-0000-0000-000000000000}"/>
          </ac:spMkLst>
        </pc:spChg>
        <pc:spChg chg="mod">
          <ac:chgData name="Darlisson Pereira Macedo" userId="341a909d-e4e2-43f0-b7d2-550920123460" providerId="ADAL" clId="{9E62934E-6988-5429-BADA-BF97C7621500}" dt="2025-12-22T14:46:47.385" v="2211" actId="1076"/>
          <ac:spMkLst>
            <pc:docMk/>
            <pc:sldMk cId="0" sldId="355"/>
            <ac:spMk id="3388" creationId="{00000000-0000-0000-0000-000000000000}"/>
          </ac:spMkLst>
        </pc:spChg>
        <pc:spChg chg="mod">
          <ac:chgData name="Darlisson Pereira Macedo" userId="341a909d-e4e2-43f0-b7d2-550920123460" providerId="ADAL" clId="{9E62934E-6988-5429-BADA-BF97C7621500}" dt="2025-12-22T14:46:59.550" v="2215" actId="403"/>
          <ac:spMkLst>
            <pc:docMk/>
            <pc:sldMk cId="0" sldId="355"/>
            <ac:spMk id="3389" creationId="{00000000-0000-0000-0000-000000000000}"/>
          </ac:spMkLst>
        </pc:spChg>
        <pc:grpChg chg="mod">
          <ac:chgData name="Darlisson Pereira Macedo" userId="341a909d-e4e2-43f0-b7d2-550920123460" providerId="ADAL" clId="{9E62934E-6988-5429-BADA-BF97C7621500}" dt="2025-12-22T14:46:42.846" v="2210" actId="1076"/>
          <ac:grpSpMkLst>
            <pc:docMk/>
            <pc:sldMk cId="0" sldId="355"/>
            <ac:grpSpMk id="3387" creationId="{00000000-0000-0000-0000-000000000000}"/>
          </ac:grpSpMkLst>
        </pc:grpChg>
      </pc:sldChg>
      <pc:sldChg chg="modSp del mod">
        <pc:chgData name="Darlisson Pereira Macedo" userId="341a909d-e4e2-43f0-b7d2-550920123460" providerId="ADAL" clId="{9E62934E-6988-5429-BADA-BF97C7621500}" dt="2025-12-23T12:46:07.984" v="3757" actId="2696"/>
        <pc:sldMkLst>
          <pc:docMk/>
          <pc:sldMk cId="0" sldId="356"/>
        </pc:sldMkLst>
        <pc:spChg chg="mod">
          <ac:chgData name="Darlisson Pereira Macedo" userId="341a909d-e4e2-43f0-b7d2-550920123460" providerId="ADAL" clId="{9E62934E-6988-5429-BADA-BF97C7621500}" dt="2025-12-22T14:48:11.055" v="2241" actId="1036"/>
          <ac:spMkLst>
            <pc:docMk/>
            <pc:sldMk cId="0" sldId="356"/>
            <ac:spMk id="3438" creationId="{00000000-0000-0000-0000-000000000000}"/>
          </ac:spMkLst>
        </pc:spChg>
        <pc:spChg chg="mod">
          <ac:chgData name="Darlisson Pereira Macedo" userId="341a909d-e4e2-43f0-b7d2-550920123460" providerId="ADAL" clId="{9E62934E-6988-5429-BADA-BF97C7621500}" dt="2025-12-22T14:47:31.032" v="2229" actId="14100"/>
          <ac:spMkLst>
            <pc:docMk/>
            <pc:sldMk cId="0" sldId="356"/>
            <ac:spMk id="3441" creationId="{00000000-0000-0000-0000-000000000000}"/>
          </ac:spMkLst>
        </pc:spChg>
        <pc:spChg chg="mod">
          <ac:chgData name="Darlisson Pereira Macedo" userId="341a909d-e4e2-43f0-b7d2-550920123460" providerId="ADAL" clId="{9E62934E-6988-5429-BADA-BF97C7621500}" dt="2025-12-22T14:47:47.726" v="2233" actId="1076"/>
          <ac:spMkLst>
            <pc:docMk/>
            <pc:sldMk cId="0" sldId="356"/>
            <ac:spMk id="3443" creationId="{00000000-0000-0000-0000-000000000000}"/>
          </ac:spMkLst>
        </pc:spChg>
        <pc:spChg chg="mod">
          <ac:chgData name="Darlisson Pereira Macedo" userId="341a909d-e4e2-43f0-b7d2-550920123460" providerId="ADAL" clId="{9E62934E-6988-5429-BADA-BF97C7621500}" dt="2025-12-22T14:47:34.995" v="2231" actId="14100"/>
          <ac:spMkLst>
            <pc:docMk/>
            <pc:sldMk cId="0" sldId="356"/>
            <ac:spMk id="3445" creationId="{00000000-0000-0000-0000-000000000000}"/>
          </ac:spMkLst>
        </pc:spChg>
        <pc:spChg chg="mod">
          <ac:chgData name="Darlisson Pereira Macedo" userId="341a909d-e4e2-43f0-b7d2-550920123460" providerId="ADAL" clId="{9E62934E-6988-5429-BADA-BF97C7621500}" dt="2025-12-22T14:47:11.977" v="2221" actId="14100"/>
          <ac:spMkLst>
            <pc:docMk/>
            <pc:sldMk cId="0" sldId="356"/>
            <ac:spMk id="3448" creationId="{00000000-0000-0000-0000-000000000000}"/>
          </ac:spMkLst>
        </pc:spChg>
        <pc:spChg chg="mod">
          <ac:chgData name="Darlisson Pereira Macedo" userId="341a909d-e4e2-43f0-b7d2-550920123460" providerId="ADAL" clId="{9E62934E-6988-5429-BADA-BF97C7621500}" dt="2025-12-22T14:47:42.146" v="2232" actId="1076"/>
          <ac:spMkLst>
            <pc:docMk/>
            <pc:sldMk cId="0" sldId="356"/>
            <ac:spMk id="3450" creationId="{00000000-0000-0000-0000-000000000000}"/>
          </ac:spMkLst>
        </pc:spChg>
        <pc:spChg chg="mod">
          <ac:chgData name="Darlisson Pereira Macedo" userId="341a909d-e4e2-43f0-b7d2-550920123460" providerId="ADAL" clId="{9E62934E-6988-5429-BADA-BF97C7621500}" dt="2025-12-22T14:47:06.748" v="2218" actId="14100"/>
          <ac:spMkLst>
            <pc:docMk/>
            <pc:sldMk cId="0" sldId="356"/>
            <ac:spMk id="3452" creationId="{00000000-0000-0000-0000-000000000000}"/>
          </ac:spMkLst>
        </pc:spChg>
        <pc:spChg chg="mod">
          <ac:chgData name="Darlisson Pereira Macedo" userId="341a909d-e4e2-43f0-b7d2-550920123460" providerId="ADAL" clId="{9E62934E-6988-5429-BADA-BF97C7621500}" dt="2025-12-22T14:47:33.163" v="2230" actId="14100"/>
          <ac:spMkLst>
            <pc:docMk/>
            <pc:sldMk cId="0" sldId="356"/>
            <ac:spMk id="3455" creationId="{00000000-0000-0000-0000-000000000000}"/>
          </ac:spMkLst>
        </pc:spChg>
        <pc:grpChg chg="mod">
          <ac:chgData name="Darlisson Pereira Macedo" userId="341a909d-e4e2-43f0-b7d2-550920123460" providerId="ADAL" clId="{9E62934E-6988-5429-BADA-BF97C7621500}" dt="2025-12-22T14:47:47.726" v="2233" actId="1076"/>
          <ac:grpSpMkLst>
            <pc:docMk/>
            <pc:sldMk cId="0" sldId="356"/>
            <ac:grpSpMk id="3446" creationId="{00000000-0000-0000-0000-000000000000}"/>
          </ac:grpSpMkLst>
        </pc:grpChg>
        <pc:grpChg chg="mod">
          <ac:chgData name="Darlisson Pereira Macedo" userId="341a909d-e4e2-43f0-b7d2-550920123460" providerId="ADAL" clId="{9E62934E-6988-5429-BADA-BF97C7621500}" dt="2025-12-22T14:47:42.146" v="2232" actId="1076"/>
          <ac:grpSpMkLst>
            <pc:docMk/>
            <pc:sldMk cId="0" sldId="356"/>
            <ac:grpSpMk id="3449" creationId="{00000000-0000-0000-0000-000000000000}"/>
          </ac:grpSpMkLst>
        </pc:grpChg>
        <pc:grpChg chg="mod">
          <ac:chgData name="Darlisson Pereira Macedo" userId="341a909d-e4e2-43f0-b7d2-550920123460" providerId="ADAL" clId="{9E62934E-6988-5429-BADA-BF97C7621500}" dt="2025-12-22T14:47:42.146" v="2232" actId="1076"/>
          <ac:grpSpMkLst>
            <pc:docMk/>
            <pc:sldMk cId="0" sldId="356"/>
            <ac:grpSpMk id="3453" creationId="{00000000-0000-0000-0000-000000000000}"/>
          </ac:grpSpMkLst>
        </pc:grpChg>
        <pc:grpChg chg="mod">
          <ac:chgData name="Darlisson Pereira Macedo" userId="341a909d-e4e2-43f0-b7d2-550920123460" providerId="ADAL" clId="{9E62934E-6988-5429-BADA-BF97C7621500}" dt="2025-12-22T14:47:51.202" v="2234" actId="1076"/>
          <ac:grpSpMkLst>
            <pc:docMk/>
            <pc:sldMk cId="0" sldId="356"/>
            <ac:grpSpMk id="3456" creationId="{00000000-0000-0000-0000-000000000000}"/>
          </ac:grpSpMkLst>
        </pc:grpChg>
      </pc:sldChg>
      <pc:sldChg chg="modSp del mod">
        <pc:chgData name="Darlisson Pereira Macedo" userId="341a909d-e4e2-43f0-b7d2-550920123460" providerId="ADAL" clId="{9E62934E-6988-5429-BADA-BF97C7621500}" dt="2025-12-23T12:46:08.888" v="3758" actId="2696"/>
        <pc:sldMkLst>
          <pc:docMk/>
          <pc:sldMk cId="0" sldId="357"/>
        </pc:sldMkLst>
        <pc:spChg chg="mod">
          <ac:chgData name="Darlisson Pereira Macedo" userId="341a909d-e4e2-43f0-b7d2-550920123460" providerId="ADAL" clId="{9E62934E-6988-5429-BADA-BF97C7621500}" dt="2025-12-22T14:48:41.846" v="2255" actId="20577"/>
          <ac:spMkLst>
            <pc:docMk/>
            <pc:sldMk cId="0" sldId="357"/>
            <ac:spMk id="3460" creationId="{00000000-0000-0000-0000-000000000000}"/>
          </ac:spMkLst>
        </pc:spChg>
        <pc:spChg chg="mod">
          <ac:chgData name="Darlisson Pereira Macedo" userId="341a909d-e4e2-43f0-b7d2-550920123460" providerId="ADAL" clId="{9E62934E-6988-5429-BADA-BF97C7621500}" dt="2025-12-22T14:48:39.226" v="2254" actId="20577"/>
          <ac:spMkLst>
            <pc:docMk/>
            <pc:sldMk cId="0" sldId="357"/>
            <ac:spMk id="3463" creationId="{00000000-0000-0000-0000-000000000000}"/>
          </ac:spMkLst>
        </pc:spChg>
        <pc:spChg chg="mod">
          <ac:chgData name="Darlisson Pereira Macedo" userId="341a909d-e4e2-43f0-b7d2-550920123460" providerId="ADAL" clId="{9E62934E-6988-5429-BADA-BF97C7621500}" dt="2025-12-22T14:48:47.348" v="2257" actId="20577"/>
          <ac:spMkLst>
            <pc:docMk/>
            <pc:sldMk cId="0" sldId="357"/>
            <ac:spMk id="3468" creationId="{00000000-0000-0000-0000-000000000000}"/>
          </ac:spMkLst>
        </pc:spChg>
        <pc:spChg chg="mod">
          <ac:chgData name="Darlisson Pereira Macedo" userId="341a909d-e4e2-43f0-b7d2-550920123460" providerId="ADAL" clId="{9E62934E-6988-5429-BADA-BF97C7621500}" dt="2025-12-22T14:48:44.987" v="2256" actId="20577"/>
          <ac:spMkLst>
            <pc:docMk/>
            <pc:sldMk cId="0" sldId="357"/>
            <ac:spMk id="3471" creationId="{00000000-0000-0000-0000-000000000000}"/>
          </ac:spMkLst>
        </pc:spChg>
        <pc:spChg chg="mod">
          <ac:chgData name="Darlisson Pereira Macedo" userId="341a909d-e4e2-43f0-b7d2-550920123460" providerId="ADAL" clId="{9E62934E-6988-5429-BADA-BF97C7621500}" dt="2025-12-22T14:48:51.806" v="2258" actId="1076"/>
          <ac:spMkLst>
            <pc:docMk/>
            <pc:sldMk cId="0" sldId="357"/>
            <ac:spMk id="3480" creationId="{00000000-0000-0000-0000-000000000000}"/>
          </ac:spMkLst>
        </pc:spChg>
      </pc:sldChg>
      <pc:sldChg chg="modSp del mod">
        <pc:chgData name="Darlisson Pereira Macedo" userId="341a909d-e4e2-43f0-b7d2-550920123460" providerId="ADAL" clId="{9E62934E-6988-5429-BADA-BF97C7621500}" dt="2025-12-23T12:46:09.686" v="3759" actId="2696"/>
        <pc:sldMkLst>
          <pc:docMk/>
          <pc:sldMk cId="0" sldId="363"/>
        </pc:sldMkLst>
        <pc:spChg chg="mod">
          <ac:chgData name="Darlisson Pereira Macedo" userId="341a909d-e4e2-43f0-b7d2-550920123460" providerId="ADAL" clId="{9E62934E-6988-5429-BADA-BF97C7621500}" dt="2025-12-22T14:49:22.452" v="2272" actId="14100"/>
          <ac:spMkLst>
            <pc:docMk/>
            <pc:sldMk cId="0" sldId="363"/>
            <ac:spMk id="3616" creationId="{00000000-0000-0000-0000-000000000000}"/>
          </ac:spMkLst>
        </pc:spChg>
        <pc:spChg chg="mod">
          <ac:chgData name="Darlisson Pereira Macedo" userId="341a909d-e4e2-43f0-b7d2-550920123460" providerId="ADAL" clId="{9E62934E-6988-5429-BADA-BF97C7621500}" dt="2025-12-22T14:49:17.903" v="2270" actId="14100"/>
          <ac:spMkLst>
            <pc:docMk/>
            <pc:sldMk cId="0" sldId="363"/>
            <ac:spMk id="3621" creationId="{00000000-0000-0000-0000-000000000000}"/>
          </ac:spMkLst>
        </pc:spChg>
        <pc:spChg chg="mod">
          <ac:chgData name="Darlisson Pereira Macedo" userId="341a909d-e4e2-43f0-b7d2-550920123460" providerId="ADAL" clId="{9E62934E-6988-5429-BADA-BF97C7621500}" dt="2025-12-22T14:49:42.060" v="2275" actId="14100"/>
          <ac:spMkLst>
            <pc:docMk/>
            <pc:sldMk cId="0" sldId="363"/>
            <ac:spMk id="3626" creationId="{00000000-0000-0000-0000-000000000000}"/>
          </ac:spMkLst>
        </pc:spChg>
        <pc:spChg chg="mod">
          <ac:chgData name="Darlisson Pereira Macedo" userId="341a909d-e4e2-43f0-b7d2-550920123460" providerId="ADAL" clId="{9E62934E-6988-5429-BADA-BF97C7621500}" dt="2025-12-22T14:49:05.434" v="2262" actId="1076"/>
          <ac:spMkLst>
            <pc:docMk/>
            <pc:sldMk cId="0" sldId="363"/>
            <ac:spMk id="3632" creationId="{00000000-0000-0000-0000-000000000000}"/>
          </ac:spMkLst>
        </pc:spChg>
        <pc:grpChg chg="mod">
          <ac:chgData name="Darlisson Pereira Macedo" userId="341a909d-e4e2-43f0-b7d2-550920123460" providerId="ADAL" clId="{9E62934E-6988-5429-BADA-BF97C7621500}" dt="2025-12-22T14:49:54.635" v="2276" actId="1076"/>
          <ac:grpSpMkLst>
            <pc:docMk/>
            <pc:sldMk cId="0" sldId="363"/>
            <ac:grpSpMk id="3619" creationId="{00000000-0000-0000-0000-000000000000}"/>
          </ac:grpSpMkLst>
        </pc:grpChg>
        <pc:grpChg chg="mod">
          <ac:chgData name="Darlisson Pereira Macedo" userId="341a909d-e4e2-43f0-b7d2-550920123460" providerId="ADAL" clId="{9E62934E-6988-5429-BADA-BF97C7621500}" dt="2025-12-22T14:49:54.635" v="2276" actId="1076"/>
          <ac:grpSpMkLst>
            <pc:docMk/>
            <pc:sldMk cId="0" sldId="363"/>
            <ac:grpSpMk id="3624" creationId="{00000000-0000-0000-0000-000000000000}"/>
          </ac:grpSpMkLst>
        </pc:grpChg>
        <pc:grpChg chg="mod">
          <ac:chgData name="Darlisson Pereira Macedo" userId="341a909d-e4e2-43f0-b7d2-550920123460" providerId="ADAL" clId="{9E62934E-6988-5429-BADA-BF97C7621500}" dt="2025-12-22T14:49:54.635" v="2276" actId="1076"/>
          <ac:grpSpMkLst>
            <pc:docMk/>
            <pc:sldMk cId="0" sldId="363"/>
            <ac:grpSpMk id="3629" creationId="{00000000-0000-0000-0000-000000000000}"/>
          </ac:grpSpMkLst>
        </pc:grpChg>
      </pc:sldChg>
      <pc:sldChg chg="modSp del mod">
        <pc:chgData name="Darlisson Pereira Macedo" userId="341a909d-e4e2-43f0-b7d2-550920123460" providerId="ADAL" clId="{9E62934E-6988-5429-BADA-BF97C7621500}" dt="2025-12-23T12:46:11.918" v="3760" actId="2696"/>
        <pc:sldMkLst>
          <pc:docMk/>
          <pc:sldMk cId="0" sldId="364"/>
        </pc:sldMkLst>
        <pc:spChg chg="mod">
          <ac:chgData name="Darlisson Pereira Macedo" userId="341a909d-e4e2-43f0-b7d2-550920123460" providerId="ADAL" clId="{9E62934E-6988-5429-BADA-BF97C7621500}" dt="2025-12-22T14:50:14.811" v="2281" actId="14100"/>
          <ac:spMkLst>
            <pc:docMk/>
            <pc:sldMk cId="0" sldId="364"/>
            <ac:spMk id="3654" creationId="{00000000-0000-0000-0000-000000000000}"/>
          </ac:spMkLst>
        </pc:spChg>
        <pc:spChg chg="mod">
          <ac:chgData name="Darlisson Pereira Macedo" userId="341a909d-e4e2-43f0-b7d2-550920123460" providerId="ADAL" clId="{9E62934E-6988-5429-BADA-BF97C7621500}" dt="2025-12-22T14:50:21.760" v="2282" actId="20577"/>
          <ac:spMkLst>
            <pc:docMk/>
            <pc:sldMk cId="0" sldId="364"/>
            <ac:spMk id="3657" creationId="{00000000-0000-0000-0000-000000000000}"/>
          </ac:spMkLst>
        </pc:spChg>
      </pc:sldChg>
      <pc:sldChg chg="modSp del mod">
        <pc:chgData name="Darlisson Pereira Macedo" userId="341a909d-e4e2-43f0-b7d2-550920123460" providerId="ADAL" clId="{9E62934E-6988-5429-BADA-BF97C7621500}" dt="2025-12-23T12:46:12.310" v="3761" actId="2696"/>
        <pc:sldMkLst>
          <pc:docMk/>
          <pc:sldMk cId="0" sldId="365"/>
        </pc:sldMkLst>
        <pc:spChg chg="mod">
          <ac:chgData name="Darlisson Pereira Macedo" userId="341a909d-e4e2-43f0-b7d2-550920123460" providerId="ADAL" clId="{9E62934E-6988-5429-BADA-BF97C7621500}" dt="2025-12-22T14:50:49.947" v="2292" actId="1076"/>
          <ac:spMkLst>
            <pc:docMk/>
            <pc:sldMk cId="0" sldId="365"/>
            <ac:spMk id="3680" creationId="{00000000-0000-0000-0000-000000000000}"/>
          </ac:spMkLst>
        </pc:spChg>
        <pc:spChg chg="mod">
          <ac:chgData name="Darlisson Pereira Macedo" userId="341a909d-e4e2-43f0-b7d2-550920123460" providerId="ADAL" clId="{9E62934E-6988-5429-BADA-BF97C7621500}" dt="2025-12-22T14:50:47.766" v="2291" actId="1076"/>
          <ac:spMkLst>
            <pc:docMk/>
            <pc:sldMk cId="0" sldId="365"/>
            <ac:spMk id="3687" creationId="{00000000-0000-0000-0000-000000000000}"/>
          </ac:spMkLst>
        </pc:spChg>
      </pc:sldChg>
      <pc:sldChg chg="modSp del mod">
        <pc:chgData name="Darlisson Pereira Macedo" userId="341a909d-e4e2-43f0-b7d2-550920123460" providerId="ADAL" clId="{9E62934E-6988-5429-BADA-BF97C7621500}" dt="2025-12-23T12:46:12.718" v="3762" actId="2696"/>
        <pc:sldMkLst>
          <pc:docMk/>
          <pc:sldMk cId="0" sldId="366"/>
        </pc:sldMkLst>
        <pc:spChg chg="mod">
          <ac:chgData name="Darlisson Pereira Macedo" userId="341a909d-e4e2-43f0-b7d2-550920123460" providerId="ADAL" clId="{9E62934E-6988-5429-BADA-BF97C7621500}" dt="2025-12-22T14:51:01.898" v="2297" actId="14100"/>
          <ac:spMkLst>
            <pc:docMk/>
            <pc:sldMk cId="0" sldId="366"/>
            <ac:spMk id="3710" creationId="{00000000-0000-0000-0000-000000000000}"/>
          </ac:spMkLst>
        </pc:spChg>
        <pc:spChg chg="mod">
          <ac:chgData name="Darlisson Pereira Macedo" userId="341a909d-e4e2-43f0-b7d2-550920123460" providerId="ADAL" clId="{9E62934E-6988-5429-BADA-BF97C7621500}" dt="2025-12-22T14:51:11.940" v="2298" actId="20577"/>
          <ac:spMkLst>
            <pc:docMk/>
            <pc:sldMk cId="0" sldId="366"/>
            <ac:spMk id="3713" creationId="{00000000-0000-0000-0000-000000000000}"/>
          </ac:spMkLst>
        </pc:spChg>
      </pc:sldChg>
      <pc:sldChg chg="modSp del mod">
        <pc:chgData name="Darlisson Pereira Macedo" userId="341a909d-e4e2-43f0-b7d2-550920123460" providerId="ADAL" clId="{9E62934E-6988-5429-BADA-BF97C7621500}" dt="2025-12-23T12:46:13.412" v="3763" actId="2696"/>
        <pc:sldMkLst>
          <pc:docMk/>
          <pc:sldMk cId="0" sldId="367"/>
        </pc:sldMkLst>
        <pc:spChg chg="mod">
          <ac:chgData name="Darlisson Pereira Macedo" userId="341a909d-e4e2-43f0-b7d2-550920123460" providerId="ADAL" clId="{9E62934E-6988-5429-BADA-BF97C7621500}" dt="2025-12-22T14:51:30.508" v="2303" actId="1076"/>
          <ac:spMkLst>
            <pc:docMk/>
            <pc:sldMk cId="0" sldId="367"/>
            <ac:spMk id="3736" creationId="{00000000-0000-0000-0000-000000000000}"/>
          </ac:spMkLst>
        </pc:spChg>
        <pc:spChg chg="mod">
          <ac:chgData name="Darlisson Pereira Macedo" userId="341a909d-e4e2-43f0-b7d2-550920123460" providerId="ADAL" clId="{9E62934E-6988-5429-BADA-BF97C7621500}" dt="2025-12-22T14:51:48.599" v="2308" actId="1076"/>
          <ac:spMkLst>
            <pc:docMk/>
            <pc:sldMk cId="0" sldId="367"/>
            <ac:spMk id="3743" creationId="{00000000-0000-0000-0000-000000000000}"/>
          </ac:spMkLst>
        </pc:spChg>
      </pc:sldChg>
      <pc:sldChg chg="modSp del mod">
        <pc:chgData name="Darlisson Pereira Macedo" userId="341a909d-e4e2-43f0-b7d2-550920123460" providerId="ADAL" clId="{9E62934E-6988-5429-BADA-BF97C7621500}" dt="2025-12-23T12:46:16.930" v="3764" actId="2696"/>
        <pc:sldMkLst>
          <pc:docMk/>
          <pc:sldMk cId="0" sldId="368"/>
        </pc:sldMkLst>
        <pc:spChg chg="mod">
          <ac:chgData name="Darlisson Pereira Macedo" userId="341a909d-e4e2-43f0-b7d2-550920123460" providerId="ADAL" clId="{9E62934E-6988-5429-BADA-BF97C7621500}" dt="2025-12-22T14:52:11.440" v="2315" actId="403"/>
          <ac:spMkLst>
            <pc:docMk/>
            <pc:sldMk cId="0" sldId="368"/>
            <ac:spMk id="3760" creationId="{00000000-0000-0000-0000-000000000000}"/>
          </ac:spMkLst>
        </pc:spChg>
        <pc:spChg chg="mod">
          <ac:chgData name="Darlisson Pereira Macedo" userId="341a909d-e4e2-43f0-b7d2-550920123460" providerId="ADAL" clId="{9E62934E-6988-5429-BADA-BF97C7621500}" dt="2025-12-22T14:52:11.440" v="2315" actId="403"/>
          <ac:spMkLst>
            <pc:docMk/>
            <pc:sldMk cId="0" sldId="368"/>
            <ac:spMk id="3761" creationId="{00000000-0000-0000-0000-000000000000}"/>
          </ac:spMkLst>
        </pc:spChg>
        <pc:spChg chg="mod">
          <ac:chgData name="Darlisson Pereira Macedo" userId="341a909d-e4e2-43f0-b7d2-550920123460" providerId="ADAL" clId="{9E62934E-6988-5429-BADA-BF97C7621500}" dt="2025-12-22T14:52:11.440" v="2315" actId="403"/>
          <ac:spMkLst>
            <pc:docMk/>
            <pc:sldMk cId="0" sldId="368"/>
            <ac:spMk id="3762" creationId="{00000000-0000-0000-0000-000000000000}"/>
          </ac:spMkLst>
        </pc:spChg>
        <pc:spChg chg="mod">
          <ac:chgData name="Darlisson Pereira Macedo" userId="341a909d-e4e2-43f0-b7d2-550920123460" providerId="ADAL" clId="{9E62934E-6988-5429-BADA-BF97C7621500}" dt="2025-12-22T14:52:11.440" v="2315" actId="403"/>
          <ac:spMkLst>
            <pc:docMk/>
            <pc:sldMk cId="0" sldId="368"/>
            <ac:spMk id="3763" creationId="{00000000-0000-0000-0000-000000000000}"/>
          </ac:spMkLst>
        </pc:spChg>
        <pc:spChg chg="mod">
          <ac:chgData name="Darlisson Pereira Macedo" userId="341a909d-e4e2-43f0-b7d2-550920123460" providerId="ADAL" clId="{9E62934E-6988-5429-BADA-BF97C7621500}" dt="2025-12-22T14:52:11.440" v="2315" actId="403"/>
          <ac:spMkLst>
            <pc:docMk/>
            <pc:sldMk cId="0" sldId="368"/>
            <ac:spMk id="3764" creationId="{00000000-0000-0000-0000-000000000000}"/>
          </ac:spMkLst>
        </pc:spChg>
        <pc:spChg chg="mod">
          <ac:chgData name="Darlisson Pereira Macedo" userId="341a909d-e4e2-43f0-b7d2-550920123460" providerId="ADAL" clId="{9E62934E-6988-5429-BADA-BF97C7621500}" dt="2025-12-22T14:52:11.440" v="2315" actId="403"/>
          <ac:spMkLst>
            <pc:docMk/>
            <pc:sldMk cId="0" sldId="368"/>
            <ac:spMk id="3765" creationId="{00000000-0000-0000-0000-000000000000}"/>
          </ac:spMkLst>
        </pc:spChg>
        <pc:spChg chg="mod">
          <ac:chgData name="Darlisson Pereira Macedo" userId="341a909d-e4e2-43f0-b7d2-550920123460" providerId="ADAL" clId="{9E62934E-6988-5429-BADA-BF97C7621500}" dt="2025-12-22T14:52:15.242" v="2316" actId="403"/>
          <ac:spMkLst>
            <pc:docMk/>
            <pc:sldMk cId="0" sldId="368"/>
            <ac:spMk id="3770" creationId="{00000000-0000-0000-0000-000000000000}"/>
          </ac:spMkLst>
        </pc:spChg>
        <pc:spChg chg="mod">
          <ac:chgData name="Darlisson Pereira Macedo" userId="341a909d-e4e2-43f0-b7d2-550920123460" providerId="ADAL" clId="{9E62934E-6988-5429-BADA-BF97C7621500}" dt="2025-12-22T14:52:15.242" v="2316" actId="403"/>
          <ac:spMkLst>
            <pc:docMk/>
            <pc:sldMk cId="0" sldId="368"/>
            <ac:spMk id="3771" creationId="{00000000-0000-0000-0000-000000000000}"/>
          </ac:spMkLst>
        </pc:spChg>
        <pc:spChg chg="mod">
          <ac:chgData name="Darlisson Pereira Macedo" userId="341a909d-e4e2-43f0-b7d2-550920123460" providerId="ADAL" clId="{9E62934E-6988-5429-BADA-BF97C7621500}" dt="2025-12-22T14:52:15.242" v="2316" actId="403"/>
          <ac:spMkLst>
            <pc:docMk/>
            <pc:sldMk cId="0" sldId="368"/>
            <ac:spMk id="3772" creationId="{00000000-0000-0000-0000-000000000000}"/>
          </ac:spMkLst>
        </pc:spChg>
        <pc:spChg chg="mod">
          <ac:chgData name="Darlisson Pereira Macedo" userId="341a909d-e4e2-43f0-b7d2-550920123460" providerId="ADAL" clId="{9E62934E-6988-5429-BADA-BF97C7621500}" dt="2025-12-22T14:52:15.242" v="2316" actId="403"/>
          <ac:spMkLst>
            <pc:docMk/>
            <pc:sldMk cId="0" sldId="368"/>
            <ac:spMk id="3773" creationId="{00000000-0000-0000-0000-000000000000}"/>
          </ac:spMkLst>
        </pc:spChg>
        <pc:spChg chg="mod">
          <ac:chgData name="Darlisson Pereira Macedo" userId="341a909d-e4e2-43f0-b7d2-550920123460" providerId="ADAL" clId="{9E62934E-6988-5429-BADA-BF97C7621500}" dt="2025-12-22T14:52:03.758" v="2314" actId="1076"/>
          <ac:spMkLst>
            <pc:docMk/>
            <pc:sldMk cId="0" sldId="368"/>
            <ac:spMk id="3793" creationId="{00000000-0000-0000-0000-000000000000}"/>
          </ac:spMkLst>
        </pc:spChg>
        <pc:spChg chg="mod">
          <ac:chgData name="Darlisson Pereira Macedo" userId="341a909d-e4e2-43f0-b7d2-550920123460" providerId="ADAL" clId="{9E62934E-6988-5429-BADA-BF97C7621500}" dt="2025-12-22T14:51:59.429" v="2311" actId="1076"/>
          <ac:spMkLst>
            <pc:docMk/>
            <pc:sldMk cId="0" sldId="368"/>
            <ac:spMk id="3795" creationId="{00000000-0000-0000-0000-000000000000}"/>
          </ac:spMkLst>
        </pc:spChg>
      </pc:sldChg>
      <pc:sldChg chg="modSp del mod">
        <pc:chgData name="Darlisson Pereira Macedo" userId="341a909d-e4e2-43f0-b7d2-550920123460" providerId="ADAL" clId="{9E62934E-6988-5429-BADA-BF97C7621500}" dt="2025-12-23T12:46:17.198" v="3765" actId="2696"/>
        <pc:sldMkLst>
          <pc:docMk/>
          <pc:sldMk cId="0" sldId="369"/>
        </pc:sldMkLst>
        <pc:spChg chg="mod">
          <ac:chgData name="Darlisson Pereira Macedo" userId="341a909d-e4e2-43f0-b7d2-550920123460" providerId="ADAL" clId="{9E62934E-6988-5429-BADA-BF97C7621500}" dt="2025-12-22T14:54:49.634" v="2317" actId="403"/>
          <ac:spMkLst>
            <pc:docMk/>
            <pc:sldMk cId="0" sldId="369"/>
            <ac:spMk id="3811"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14"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17"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19"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20"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22"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45"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46"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48" creationId="{00000000-0000-0000-0000-000000000000}"/>
          </ac:spMkLst>
        </pc:spChg>
        <pc:spChg chg="mod">
          <ac:chgData name="Darlisson Pereira Macedo" userId="341a909d-e4e2-43f0-b7d2-550920123460" providerId="ADAL" clId="{9E62934E-6988-5429-BADA-BF97C7621500}" dt="2025-12-22T14:54:49.634" v="2317" actId="403"/>
          <ac:spMkLst>
            <pc:docMk/>
            <pc:sldMk cId="0" sldId="369"/>
            <ac:spMk id="3851" creationId="{00000000-0000-0000-0000-000000000000}"/>
          </ac:spMkLst>
        </pc:spChg>
      </pc:sldChg>
      <pc:sldChg chg="modSp del mod">
        <pc:chgData name="Darlisson Pereira Macedo" userId="341a909d-e4e2-43f0-b7d2-550920123460" providerId="ADAL" clId="{9E62934E-6988-5429-BADA-BF97C7621500}" dt="2025-12-23T12:46:17.493" v="3766" actId="2696"/>
        <pc:sldMkLst>
          <pc:docMk/>
          <pc:sldMk cId="0" sldId="370"/>
        </pc:sldMkLst>
        <pc:spChg chg="mod">
          <ac:chgData name="Darlisson Pereira Macedo" userId="341a909d-e4e2-43f0-b7d2-550920123460" providerId="ADAL" clId="{9E62934E-6988-5429-BADA-BF97C7621500}" dt="2025-12-22T14:55:25.941" v="2330" actId="1035"/>
          <ac:spMkLst>
            <pc:docMk/>
            <pc:sldMk cId="0" sldId="370"/>
            <ac:spMk id="3864" creationId="{00000000-0000-0000-0000-000000000000}"/>
          </ac:spMkLst>
        </pc:spChg>
        <pc:spChg chg="mod">
          <ac:chgData name="Darlisson Pereira Macedo" userId="341a909d-e4e2-43f0-b7d2-550920123460" providerId="ADAL" clId="{9E62934E-6988-5429-BADA-BF97C7621500}" dt="2025-12-22T14:55:13.710" v="2321" actId="14100"/>
          <ac:spMkLst>
            <pc:docMk/>
            <pc:sldMk cId="0" sldId="370"/>
            <ac:spMk id="3866"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69"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70"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71"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72"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73"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74"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91"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92" creationId="{00000000-0000-0000-0000-000000000000}"/>
          </ac:spMkLst>
        </pc:spChg>
        <pc:spChg chg="mod">
          <ac:chgData name="Darlisson Pereira Macedo" userId="341a909d-e4e2-43f0-b7d2-550920123460" providerId="ADAL" clId="{9E62934E-6988-5429-BADA-BF97C7621500}" dt="2025-12-22T14:55:08.744" v="2318" actId="403"/>
          <ac:spMkLst>
            <pc:docMk/>
            <pc:sldMk cId="0" sldId="370"/>
            <ac:spMk id="3893" creationId="{00000000-0000-0000-0000-000000000000}"/>
          </ac:spMkLst>
        </pc:spChg>
        <pc:spChg chg="mod">
          <ac:chgData name="Darlisson Pereira Macedo" userId="341a909d-e4e2-43f0-b7d2-550920123460" providerId="ADAL" clId="{9E62934E-6988-5429-BADA-BF97C7621500}" dt="2025-12-22T14:55:29.658" v="2335" actId="1035"/>
          <ac:spMkLst>
            <pc:docMk/>
            <pc:sldMk cId="0" sldId="370"/>
            <ac:spMk id="3896" creationId="{00000000-0000-0000-0000-000000000000}"/>
          </ac:spMkLst>
        </pc:spChg>
        <pc:spChg chg="mod">
          <ac:chgData name="Darlisson Pereira Macedo" userId="341a909d-e4e2-43f0-b7d2-550920123460" providerId="ADAL" clId="{9E62934E-6988-5429-BADA-BF97C7621500}" dt="2025-12-22T14:55:33.249" v="2337" actId="403"/>
          <ac:spMkLst>
            <pc:docMk/>
            <pc:sldMk cId="0" sldId="370"/>
            <ac:spMk id="3899" creationId="{00000000-0000-0000-0000-000000000000}"/>
          </ac:spMkLst>
        </pc:spChg>
      </pc:sldChg>
      <pc:sldChg chg="addSp modSp mod">
        <pc:chgData name="Darlisson Pereira Macedo" userId="341a909d-e4e2-43f0-b7d2-550920123460" providerId="ADAL" clId="{9E62934E-6988-5429-BADA-BF97C7621500}" dt="2025-12-23T13:08:23.942" v="4040" actId="1076"/>
        <pc:sldMkLst>
          <pc:docMk/>
          <pc:sldMk cId="0" sldId="371"/>
        </pc:sldMkLst>
        <pc:spChg chg="mod">
          <ac:chgData name="Darlisson Pereira Macedo" userId="341a909d-e4e2-43f0-b7d2-550920123460" providerId="ADAL" clId="{9E62934E-6988-5429-BADA-BF97C7621500}" dt="2025-12-23T13:08:18.269" v="4039" actId="1076"/>
          <ac:spMkLst>
            <pc:docMk/>
            <pc:sldMk cId="0" sldId="371"/>
            <ac:spMk id="3906"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09"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10"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11"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12"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13"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14"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31"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32"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33" creationId="{00000000-0000-0000-0000-000000000000}"/>
          </ac:spMkLst>
        </pc:spChg>
        <pc:spChg chg="mod">
          <ac:chgData name="Darlisson Pereira Macedo" userId="341a909d-e4e2-43f0-b7d2-550920123460" providerId="ADAL" clId="{9E62934E-6988-5429-BADA-BF97C7621500}" dt="2025-12-22T14:55:45.902" v="2340" actId="404"/>
          <ac:spMkLst>
            <pc:docMk/>
            <pc:sldMk cId="0" sldId="371"/>
            <ac:spMk id="3941" creationId="{00000000-0000-0000-0000-000000000000}"/>
          </ac:spMkLst>
        </pc:spChg>
        <pc:picChg chg="add mod">
          <ac:chgData name="Darlisson Pereira Macedo" userId="341a909d-e4e2-43f0-b7d2-550920123460" providerId="ADAL" clId="{9E62934E-6988-5429-BADA-BF97C7621500}" dt="2025-12-23T13:08:23.942" v="4040" actId="1076"/>
          <ac:picMkLst>
            <pc:docMk/>
            <pc:sldMk cId="0" sldId="371"/>
            <ac:picMk id="6" creationId="{B1E60DB4-EC62-1B90-00BD-1E9144DF4353}"/>
          </ac:picMkLst>
        </pc:picChg>
      </pc:sldChg>
      <pc:sldChg chg="modSp del mod">
        <pc:chgData name="Darlisson Pereira Macedo" userId="341a909d-e4e2-43f0-b7d2-550920123460" providerId="ADAL" clId="{9E62934E-6988-5429-BADA-BF97C7621500}" dt="2025-12-23T12:46:20.539" v="3767" actId="2696"/>
        <pc:sldMkLst>
          <pc:docMk/>
          <pc:sldMk cId="0" sldId="372"/>
        </pc:sldMkLst>
        <pc:spChg chg="mod">
          <ac:chgData name="Darlisson Pereira Macedo" userId="341a909d-e4e2-43f0-b7d2-550920123460" providerId="ADAL" clId="{9E62934E-6988-5429-BADA-BF97C7621500}" dt="2025-12-22T14:56:09.104" v="2348" actId="1076"/>
          <ac:spMkLst>
            <pc:docMk/>
            <pc:sldMk cId="0" sldId="372"/>
            <ac:spMk id="3947"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66"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67"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68"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4"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5"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6"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7"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8" creationId="{00000000-0000-0000-0000-000000000000}"/>
          </ac:spMkLst>
        </pc:spChg>
        <pc:spChg chg="mod">
          <ac:chgData name="Darlisson Pereira Macedo" userId="341a909d-e4e2-43f0-b7d2-550920123460" providerId="ADAL" clId="{9E62934E-6988-5429-BADA-BF97C7621500}" dt="2025-12-22T14:56:03.791" v="2345" actId="403"/>
          <ac:spMkLst>
            <pc:docMk/>
            <pc:sldMk cId="0" sldId="372"/>
            <ac:spMk id="3979" creationId="{00000000-0000-0000-0000-000000000000}"/>
          </ac:spMkLst>
        </pc:spChg>
      </pc:sldChg>
      <pc:sldChg chg="modSp del mod">
        <pc:chgData name="Darlisson Pereira Macedo" userId="341a909d-e4e2-43f0-b7d2-550920123460" providerId="ADAL" clId="{9E62934E-6988-5429-BADA-BF97C7621500}" dt="2025-12-23T12:46:21.310" v="3768" actId="2696"/>
        <pc:sldMkLst>
          <pc:docMk/>
          <pc:sldMk cId="0" sldId="373"/>
        </pc:sldMkLst>
        <pc:spChg chg="mod">
          <ac:chgData name="Darlisson Pereira Macedo" userId="341a909d-e4e2-43f0-b7d2-550920123460" providerId="ADAL" clId="{9E62934E-6988-5429-BADA-BF97C7621500}" dt="2025-12-22T14:56:48.473" v="2366" actId="1076"/>
          <ac:spMkLst>
            <pc:docMk/>
            <pc:sldMk cId="0" sldId="373"/>
            <ac:spMk id="3987" creationId="{00000000-0000-0000-0000-000000000000}"/>
          </ac:spMkLst>
        </pc:spChg>
        <pc:spChg chg="mod">
          <ac:chgData name="Darlisson Pereira Macedo" userId="341a909d-e4e2-43f0-b7d2-550920123460" providerId="ADAL" clId="{9E62934E-6988-5429-BADA-BF97C7621500}" dt="2025-12-22T14:56:40.485" v="2358" actId="14100"/>
          <ac:spMkLst>
            <pc:docMk/>
            <pc:sldMk cId="0" sldId="373"/>
            <ac:spMk id="3989" creationId="{00000000-0000-0000-0000-000000000000}"/>
          </ac:spMkLst>
        </pc:spChg>
        <pc:spChg chg="mod">
          <ac:chgData name="Darlisson Pereira Macedo" userId="341a909d-e4e2-43f0-b7d2-550920123460" providerId="ADAL" clId="{9E62934E-6988-5429-BADA-BF97C7621500}" dt="2025-12-22T14:56:16.980" v="2349" actId="403"/>
          <ac:spMkLst>
            <pc:docMk/>
            <pc:sldMk cId="0" sldId="373"/>
            <ac:spMk id="3996" creationId="{00000000-0000-0000-0000-000000000000}"/>
          </ac:spMkLst>
        </pc:spChg>
        <pc:spChg chg="mod">
          <ac:chgData name="Darlisson Pereira Macedo" userId="341a909d-e4e2-43f0-b7d2-550920123460" providerId="ADAL" clId="{9E62934E-6988-5429-BADA-BF97C7621500}" dt="2025-12-22T14:56:22.252" v="2351" actId="403"/>
          <ac:spMkLst>
            <pc:docMk/>
            <pc:sldMk cId="0" sldId="373"/>
            <ac:spMk id="3999" creationId="{00000000-0000-0000-0000-000000000000}"/>
          </ac:spMkLst>
        </pc:spChg>
        <pc:spChg chg="mod">
          <ac:chgData name="Darlisson Pereira Macedo" userId="341a909d-e4e2-43f0-b7d2-550920123460" providerId="ADAL" clId="{9E62934E-6988-5429-BADA-BF97C7621500}" dt="2025-12-22T14:56:26.654" v="2353" actId="403"/>
          <ac:spMkLst>
            <pc:docMk/>
            <pc:sldMk cId="0" sldId="373"/>
            <ac:spMk id="4002" creationId="{00000000-0000-0000-0000-000000000000}"/>
          </ac:spMkLst>
        </pc:spChg>
        <pc:spChg chg="mod">
          <ac:chgData name="Darlisson Pereira Macedo" userId="341a909d-e4e2-43f0-b7d2-550920123460" providerId="ADAL" clId="{9E62934E-6988-5429-BADA-BF97C7621500}" dt="2025-12-22T14:56:19.776" v="2350" actId="403"/>
          <ac:spMkLst>
            <pc:docMk/>
            <pc:sldMk cId="0" sldId="373"/>
            <ac:spMk id="4005" creationId="{00000000-0000-0000-0000-000000000000}"/>
          </ac:spMkLst>
        </pc:spChg>
        <pc:spChg chg="mod">
          <ac:chgData name="Darlisson Pereira Macedo" userId="341a909d-e4e2-43f0-b7d2-550920123460" providerId="ADAL" clId="{9E62934E-6988-5429-BADA-BF97C7621500}" dt="2025-12-22T14:56:24.290" v="2352" actId="403"/>
          <ac:spMkLst>
            <pc:docMk/>
            <pc:sldMk cId="0" sldId="373"/>
            <ac:spMk id="4008" creationId="{00000000-0000-0000-0000-000000000000}"/>
          </ac:spMkLst>
        </pc:spChg>
        <pc:spChg chg="mod">
          <ac:chgData name="Darlisson Pereira Macedo" userId="341a909d-e4e2-43f0-b7d2-550920123460" providerId="ADAL" clId="{9E62934E-6988-5429-BADA-BF97C7621500}" dt="2025-12-22T14:56:29.140" v="2354" actId="403"/>
          <ac:spMkLst>
            <pc:docMk/>
            <pc:sldMk cId="0" sldId="373"/>
            <ac:spMk id="4011" creationId="{00000000-0000-0000-0000-000000000000}"/>
          </ac:spMkLst>
        </pc:spChg>
      </pc:sldChg>
      <pc:sldChg chg="addSp modSp mod">
        <pc:chgData name="Darlisson Pereira Macedo" userId="341a909d-e4e2-43f0-b7d2-550920123460" providerId="ADAL" clId="{9E62934E-6988-5429-BADA-BF97C7621500}" dt="2025-12-23T13:13:22.434" v="4091" actId="1035"/>
        <pc:sldMkLst>
          <pc:docMk/>
          <pc:sldMk cId="0" sldId="377"/>
        </pc:sldMkLst>
        <pc:spChg chg="mod">
          <ac:chgData name="Darlisson Pereira Macedo" userId="341a909d-e4e2-43f0-b7d2-550920123460" providerId="ADAL" clId="{9E62934E-6988-5429-BADA-BF97C7621500}" dt="2025-12-22T14:57:12.001" v="2376" actId="1076"/>
          <ac:spMkLst>
            <pc:docMk/>
            <pc:sldMk cId="0" sldId="377"/>
            <ac:spMk id="4104" creationId="{00000000-0000-0000-0000-000000000000}"/>
          </ac:spMkLst>
        </pc:spChg>
        <pc:spChg chg="mod">
          <ac:chgData name="Darlisson Pereira Macedo" userId="341a909d-e4e2-43f0-b7d2-550920123460" providerId="ADAL" clId="{9E62934E-6988-5429-BADA-BF97C7621500}" dt="2025-12-22T14:57:03.188" v="2370" actId="1076"/>
          <ac:spMkLst>
            <pc:docMk/>
            <pc:sldMk cId="0" sldId="377"/>
            <ac:spMk id="4106" creationId="{00000000-0000-0000-0000-000000000000}"/>
          </ac:spMkLst>
        </pc:spChg>
        <pc:spChg chg="mod">
          <ac:chgData name="Darlisson Pereira Macedo" userId="341a909d-e4e2-43f0-b7d2-550920123460" providerId="ADAL" clId="{9E62934E-6988-5429-BADA-BF97C7621500}" dt="2025-12-22T14:57:07.414" v="2373" actId="1076"/>
          <ac:spMkLst>
            <pc:docMk/>
            <pc:sldMk cId="0" sldId="377"/>
            <ac:spMk id="4108" creationId="{00000000-0000-0000-0000-000000000000}"/>
          </ac:spMkLst>
        </pc:spChg>
        <pc:picChg chg="add mod">
          <ac:chgData name="Darlisson Pereira Macedo" userId="341a909d-e4e2-43f0-b7d2-550920123460" providerId="ADAL" clId="{9E62934E-6988-5429-BADA-BF97C7621500}" dt="2025-12-23T13:13:22.434" v="4091" actId="1035"/>
          <ac:picMkLst>
            <pc:docMk/>
            <pc:sldMk cId="0" sldId="377"/>
            <ac:picMk id="6" creationId="{06A2FBCB-F6FF-B36B-88B5-4A09951D1D4F}"/>
          </ac:picMkLst>
        </pc:picChg>
      </pc:sldChg>
      <pc:sldChg chg="modSp del mod">
        <pc:chgData name="Darlisson Pereira Macedo" userId="341a909d-e4e2-43f0-b7d2-550920123460" providerId="ADAL" clId="{9E62934E-6988-5429-BADA-BF97C7621500}" dt="2025-12-23T12:46:26.558" v="3770" actId="2696"/>
        <pc:sldMkLst>
          <pc:docMk/>
          <pc:sldMk cId="0" sldId="380"/>
        </pc:sldMkLst>
        <pc:spChg chg="mod">
          <ac:chgData name="Darlisson Pereira Macedo" userId="341a909d-e4e2-43f0-b7d2-550920123460" providerId="ADAL" clId="{9E62934E-6988-5429-BADA-BF97C7621500}" dt="2025-12-22T14:58:47.860" v="2405" actId="1076"/>
          <ac:spMkLst>
            <pc:docMk/>
            <pc:sldMk cId="0" sldId="380"/>
            <ac:spMk id="4167" creationId="{00000000-0000-0000-0000-000000000000}"/>
          </ac:spMkLst>
        </pc:spChg>
        <pc:spChg chg="mod">
          <ac:chgData name="Darlisson Pereira Macedo" userId="341a909d-e4e2-43f0-b7d2-550920123460" providerId="ADAL" clId="{9E62934E-6988-5429-BADA-BF97C7621500}" dt="2025-12-22T14:58:43.220" v="2402" actId="1076"/>
          <ac:spMkLst>
            <pc:docMk/>
            <pc:sldMk cId="0" sldId="380"/>
            <ac:spMk id="4169" creationId="{00000000-0000-0000-0000-000000000000}"/>
          </ac:spMkLst>
        </pc:spChg>
      </pc:sldChg>
      <pc:sldChg chg="modSp del mod">
        <pc:chgData name="Darlisson Pereira Macedo" userId="341a909d-e4e2-43f0-b7d2-550920123460" providerId="ADAL" clId="{9E62934E-6988-5429-BADA-BF97C7621500}" dt="2025-12-23T12:46:27.325" v="3771" actId="2696"/>
        <pc:sldMkLst>
          <pc:docMk/>
          <pc:sldMk cId="0" sldId="382"/>
        </pc:sldMkLst>
        <pc:spChg chg="mod">
          <ac:chgData name="Darlisson Pereira Macedo" userId="341a909d-e4e2-43f0-b7d2-550920123460" providerId="ADAL" clId="{9E62934E-6988-5429-BADA-BF97C7621500}" dt="2025-12-22T14:59:08.996" v="2408" actId="255"/>
          <ac:spMkLst>
            <pc:docMk/>
            <pc:sldMk cId="0" sldId="382"/>
            <ac:spMk id="4201" creationId="{00000000-0000-0000-0000-000000000000}"/>
          </ac:spMkLst>
        </pc:spChg>
        <pc:spChg chg="mod">
          <ac:chgData name="Darlisson Pereira Macedo" userId="341a909d-e4e2-43f0-b7d2-550920123460" providerId="ADAL" clId="{9E62934E-6988-5429-BADA-BF97C7621500}" dt="2025-12-22T14:59:36.592" v="2418" actId="403"/>
          <ac:spMkLst>
            <pc:docMk/>
            <pc:sldMk cId="0" sldId="382"/>
            <ac:spMk id="4204" creationId="{00000000-0000-0000-0000-000000000000}"/>
          </ac:spMkLst>
        </pc:spChg>
        <pc:spChg chg="mod">
          <ac:chgData name="Darlisson Pereira Macedo" userId="341a909d-e4e2-43f0-b7d2-550920123460" providerId="ADAL" clId="{9E62934E-6988-5429-BADA-BF97C7621500}" dt="2025-12-22T14:59:02.076" v="2406" actId="255"/>
          <ac:spMkLst>
            <pc:docMk/>
            <pc:sldMk cId="0" sldId="382"/>
            <ac:spMk id="4209" creationId="{00000000-0000-0000-0000-000000000000}"/>
          </ac:spMkLst>
        </pc:spChg>
        <pc:spChg chg="mod">
          <ac:chgData name="Darlisson Pereira Macedo" userId="341a909d-e4e2-43f0-b7d2-550920123460" providerId="ADAL" clId="{9E62934E-6988-5429-BADA-BF97C7621500}" dt="2025-12-22T14:59:34.465" v="2416" actId="403"/>
          <ac:spMkLst>
            <pc:docMk/>
            <pc:sldMk cId="0" sldId="382"/>
            <ac:spMk id="4212" creationId="{00000000-0000-0000-0000-000000000000}"/>
          </ac:spMkLst>
        </pc:spChg>
        <pc:spChg chg="mod">
          <ac:chgData name="Darlisson Pereira Macedo" userId="341a909d-e4e2-43f0-b7d2-550920123460" providerId="ADAL" clId="{9E62934E-6988-5429-BADA-BF97C7621500}" dt="2025-12-22T14:59:18.585" v="2409" actId="255"/>
          <ac:spMkLst>
            <pc:docMk/>
            <pc:sldMk cId="0" sldId="382"/>
            <ac:spMk id="4217" creationId="{00000000-0000-0000-0000-000000000000}"/>
          </ac:spMkLst>
        </pc:spChg>
        <pc:spChg chg="mod">
          <ac:chgData name="Darlisson Pereira Macedo" userId="341a909d-e4e2-43f0-b7d2-550920123460" providerId="ADAL" clId="{9E62934E-6988-5429-BADA-BF97C7621500}" dt="2025-12-22T14:59:28.376" v="2412" actId="403"/>
          <ac:spMkLst>
            <pc:docMk/>
            <pc:sldMk cId="0" sldId="382"/>
            <ac:spMk id="4220" creationId="{00000000-0000-0000-0000-000000000000}"/>
          </ac:spMkLst>
        </pc:spChg>
        <pc:spChg chg="mod">
          <ac:chgData name="Darlisson Pereira Macedo" userId="341a909d-e4e2-43f0-b7d2-550920123460" providerId="ADAL" clId="{9E62934E-6988-5429-BADA-BF97C7621500}" dt="2025-12-22T14:59:22.804" v="2410" actId="255"/>
          <ac:spMkLst>
            <pc:docMk/>
            <pc:sldMk cId="0" sldId="382"/>
            <ac:spMk id="4225" creationId="{00000000-0000-0000-0000-000000000000}"/>
          </ac:spMkLst>
        </pc:spChg>
        <pc:spChg chg="mod">
          <ac:chgData name="Darlisson Pereira Macedo" userId="341a909d-e4e2-43f0-b7d2-550920123460" providerId="ADAL" clId="{9E62934E-6988-5429-BADA-BF97C7621500}" dt="2025-12-22T14:59:31.451" v="2414" actId="403"/>
          <ac:spMkLst>
            <pc:docMk/>
            <pc:sldMk cId="0" sldId="382"/>
            <ac:spMk id="4228" creationId="{00000000-0000-0000-0000-000000000000}"/>
          </ac:spMkLst>
        </pc:spChg>
      </pc:sldChg>
      <pc:sldChg chg="modSp del mod">
        <pc:chgData name="Darlisson Pereira Macedo" userId="341a909d-e4e2-43f0-b7d2-550920123460" providerId="ADAL" clId="{9E62934E-6988-5429-BADA-BF97C7621500}" dt="2025-12-23T12:46:27.867" v="3772" actId="2696"/>
        <pc:sldMkLst>
          <pc:docMk/>
          <pc:sldMk cId="0" sldId="383"/>
        </pc:sldMkLst>
        <pc:spChg chg="mod">
          <ac:chgData name="Darlisson Pereira Macedo" userId="341a909d-e4e2-43f0-b7d2-550920123460" providerId="ADAL" clId="{9E62934E-6988-5429-BADA-BF97C7621500}" dt="2025-12-22T14:59:48.314" v="2419" actId="255"/>
          <ac:spMkLst>
            <pc:docMk/>
            <pc:sldMk cId="0" sldId="383"/>
            <ac:spMk id="4237" creationId="{00000000-0000-0000-0000-000000000000}"/>
          </ac:spMkLst>
        </pc:spChg>
        <pc:spChg chg="mod">
          <ac:chgData name="Darlisson Pereira Macedo" userId="341a909d-e4e2-43f0-b7d2-550920123460" providerId="ADAL" clId="{9E62934E-6988-5429-BADA-BF97C7621500}" dt="2025-12-22T15:00:08.824" v="2428" actId="1076"/>
          <ac:spMkLst>
            <pc:docMk/>
            <pc:sldMk cId="0" sldId="383"/>
            <ac:spMk id="4239" creationId="{00000000-0000-0000-0000-000000000000}"/>
          </ac:spMkLst>
        </pc:spChg>
        <pc:spChg chg="mod">
          <ac:chgData name="Darlisson Pereira Macedo" userId="341a909d-e4e2-43f0-b7d2-550920123460" providerId="ADAL" clId="{9E62934E-6988-5429-BADA-BF97C7621500}" dt="2025-12-22T15:00:11.934" v="2429" actId="1076"/>
          <ac:spMkLst>
            <pc:docMk/>
            <pc:sldMk cId="0" sldId="383"/>
            <ac:spMk id="4244" creationId="{00000000-0000-0000-0000-000000000000}"/>
          </ac:spMkLst>
        </pc:spChg>
        <pc:spChg chg="mod">
          <ac:chgData name="Darlisson Pereira Macedo" userId="341a909d-e4e2-43f0-b7d2-550920123460" providerId="ADAL" clId="{9E62934E-6988-5429-BADA-BF97C7621500}" dt="2025-12-22T14:59:52.745" v="2420" actId="255"/>
          <ac:spMkLst>
            <pc:docMk/>
            <pc:sldMk cId="0" sldId="383"/>
            <ac:spMk id="4245" creationId="{00000000-0000-0000-0000-000000000000}"/>
          </ac:spMkLst>
        </pc:spChg>
        <pc:spChg chg="mod">
          <ac:chgData name="Darlisson Pereira Macedo" userId="341a909d-e4e2-43f0-b7d2-550920123460" providerId="ADAL" clId="{9E62934E-6988-5429-BADA-BF97C7621500}" dt="2025-12-22T15:00:15.906" v="2430" actId="1076"/>
          <ac:spMkLst>
            <pc:docMk/>
            <pc:sldMk cId="0" sldId="383"/>
            <ac:spMk id="4250" creationId="{00000000-0000-0000-0000-000000000000}"/>
          </ac:spMkLst>
        </pc:spChg>
        <pc:spChg chg="mod">
          <ac:chgData name="Darlisson Pereira Macedo" userId="341a909d-e4e2-43f0-b7d2-550920123460" providerId="ADAL" clId="{9E62934E-6988-5429-BADA-BF97C7621500}" dt="2025-12-22T14:59:56.269" v="2421" actId="255"/>
          <ac:spMkLst>
            <pc:docMk/>
            <pc:sldMk cId="0" sldId="383"/>
            <ac:spMk id="4251" creationId="{00000000-0000-0000-0000-000000000000}"/>
          </ac:spMkLst>
        </pc:spChg>
      </pc:sldChg>
      <pc:sldChg chg="modSp del mod">
        <pc:chgData name="Darlisson Pereira Macedo" userId="341a909d-e4e2-43f0-b7d2-550920123460" providerId="ADAL" clId="{9E62934E-6988-5429-BADA-BF97C7621500}" dt="2025-12-23T12:46:28.670" v="3773" actId="2696"/>
        <pc:sldMkLst>
          <pc:docMk/>
          <pc:sldMk cId="0" sldId="384"/>
        </pc:sldMkLst>
        <pc:spChg chg="mod">
          <ac:chgData name="Darlisson Pereira Macedo" userId="341a909d-e4e2-43f0-b7d2-550920123460" providerId="ADAL" clId="{9E62934E-6988-5429-BADA-BF97C7621500}" dt="2025-12-22T15:00:52.179" v="2445" actId="1076"/>
          <ac:spMkLst>
            <pc:docMk/>
            <pc:sldMk cId="0" sldId="384"/>
            <ac:spMk id="4266" creationId="{00000000-0000-0000-0000-000000000000}"/>
          </ac:spMkLst>
        </pc:spChg>
        <pc:spChg chg="mod">
          <ac:chgData name="Darlisson Pereira Macedo" userId="341a909d-e4e2-43f0-b7d2-550920123460" providerId="ADAL" clId="{9E62934E-6988-5429-BADA-BF97C7621500}" dt="2025-12-22T15:00:37.239" v="2439" actId="255"/>
          <ac:spMkLst>
            <pc:docMk/>
            <pc:sldMk cId="0" sldId="384"/>
            <ac:spMk id="4269" creationId="{00000000-0000-0000-0000-000000000000}"/>
          </ac:spMkLst>
        </pc:spChg>
        <pc:spChg chg="mod">
          <ac:chgData name="Darlisson Pereira Macedo" userId="341a909d-e4e2-43f0-b7d2-550920123460" providerId="ADAL" clId="{9E62934E-6988-5429-BADA-BF97C7621500}" dt="2025-12-22T15:00:40.820" v="2440" actId="255"/>
          <ac:spMkLst>
            <pc:docMk/>
            <pc:sldMk cId="0" sldId="384"/>
            <ac:spMk id="4270" creationId="{00000000-0000-0000-0000-000000000000}"/>
          </ac:spMkLst>
        </pc:spChg>
        <pc:spChg chg="mod">
          <ac:chgData name="Darlisson Pereira Macedo" userId="341a909d-e4e2-43f0-b7d2-550920123460" providerId="ADAL" clId="{9E62934E-6988-5429-BADA-BF97C7621500}" dt="2025-12-22T15:00:33.914" v="2438" actId="1035"/>
          <ac:spMkLst>
            <pc:docMk/>
            <pc:sldMk cId="0" sldId="384"/>
            <ac:spMk id="4274" creationId="{00000000-0000-0000-0000-000000000000}"/>
          </ac:spMkLst>
        </pc:spChg>
        <pc:spChg chg="mod">
          <ac:chgData name="Darlisson Pereira Macedo" userId="341a909d-e4e2-43f0-b7d2-550920123460" providerId="ADAL" clId="{9E62934E-6988-5429-BADA-BF97C7621500}" dt="2025-12-22T15:01:54.437" v="2466" actId="1076"/>
          <ac:spMkLst>
            <pc:docMk/>
            <pc:sldMk cId="0" sldId="384"/>
            <ac:spMk id="4276" creationId="{00000000-0000-0000-0000-000000000000}"/>
          </ac:spMkLst>
        </pc:spChg>
      </pc:sldChg>
      <pc:sldChg chg="modSp del mod">
        <pc:chgData name="Darlisson Pereira Macedo" userId="341a909d-e4e2-43f0-b7d2-550920123460" providerId="ADAL" clId="{9E62934E-6988-5429-BADA-BF97C7621500}" dt="2025-12-23T12:46:29.017" v="3774" actId="2696"/>
        <pc:sldMkLst>
          <pc:docMk/>
          <pc:sldMk cId="0" sldId="385"/>
        </pc:sldMkLst>
        <pc:spChg chg="mod">
          <ac:chgData name="Darlisson Pereira Macedo" userId="341a909d-e4e2-43f0-b7d2-550920123460" providerId="ADAL" clId="{9E62934E-6988-5429-BADA-BF97C7621500}" dt="2025-12-22T15:01:32.726" v="2458" actId="403"/>
          <ac:spMkLst>
            <pc:docMk/>
            <pc:sldMk cId="0" sldId="385"/>
            <ac:spMk id="4287" creationId="{00000000-0000-0000-0000-000000000000}"/>
          </ac:spMkLst>
        </pc:spChg>
        <pc:spChg chg="mod">
          <ac:chgData name="Darlisson Pereira Macedo" userId="341a909d-e4e2-43f0-b7d2-550920123460" providerId="ADAL" clId="{9E62934E-6988-5429-BADA-BF97C7621500}" dt="2025-12-22T15:01:01.005" v="2446" actId="255"/>
          <ac:spMkLst>
            <pc:docMk/>
            <pc:sldMk cId="0" sldId="385"/>
            <ac:spMk id="4290" creationId="{00000000-0000-0000-0000-000000000000}"/>
          </ac:spMkLst>
        </pc:spChg>
        <pc:spChg chg="mod">
          <ac:chgData name="Darlisson Pereira Macedo" userId="341a909d-e4e2-43f0-b7d2-550920123460" providerId="ADAL" clId="{9E62934E-6988-5429-BADA-BF97C7621500}" dt="2025-12-22T15:01:04.605" v="2447" actId="255"/>
          <ac:spMkLst>
            <pc:docMk/>
            <pc:sldMk cId="0" sldId="385"/>
            <ac:spMk id="4291" creationId="{00000000-0000-0000-0000-000000000000}"/>
          </ac:spMkLst>
        </pc:spChg>
        <pc:spChg chg="mod">
          <ac:chgData name="Darlisson Pereira Macedo" userId="341a909d-e4e2-43f0-b7d2-550920123460" providerId="ADAL" clId="{9E62934E-6988-5429-BADA-BF97C7621500}" dt="2025-12-22T15:01:27.191" v="2456" actId="1076"/>
          <ac:spMkLst>
            <pc:docMk/>
            <pc:sldMk cId="0" sldId="385"/>
            <ac:spMk id="4296" creationId="{00000000-0000-0000-0000-000000000000}"/>
          </ac:spMkLst>
        </pc:spChg>
        <pc:spChg chg="mod">
          <ac:chgData name="Darlisson Pereira Macedo" userId="341a909d-e4e2-43f0-b7d2-550920123460" providerId="ADAL" clId="{9E62934E-6988-5429-BADA-BF97C7621500}" dt="2025-12-22T15:01:51.591" v="2465" actId="1076"/>
          <ac:spMkLst>
            <pc:docMk/>
            <pc:sldMk cId="0" sldId="385"/>
            <ac:spMk id="4298" creationId="{00000000-0000-0000-0000-000000000000}"/>
          </ac:spMkLst>
        </pc:spChg>
      </pc:sldChg>
      <pc:sldChg chg="modSp del mod">
        <pc:chgData name="Darlisson Pereira Macedo" userId="341a909d-e4e2-43f0-b7d2-550920123460" providerId="ADAL" clId="{9E62934E-6988-5429-BADA-BF97C7621500}" dt="2025-12-23T12:46:29.199" v="3775" actId="2696"/>
        <pc:sldMkLst>
          <pc:docMk/>
          <pc:sldMk cId="0" sldId="386"/>
        </pc:sldMkLst>
        <pc:spChg chg="mod">
          <ac:chgData name="Darlisson Pereira Macedo" userId="341a909d-e4e2-43f0-b7d2-550920123460" providerId="ADAL" clId="{9E62934E-6988-5429-BADA-BF97C7621500}" dt="2025-12-22T15:02:05.187" v="2470" actId="1076"/>
          <ac:spMkLst>
            <pc:docMk/>
            <pc:sldMk cId="0" sldId="386"/>
            <ac:spMk id="9" creationId="{9AFD625A-911C-73D7-21D6-A559238BF525}"/>
          </ac:spMkLst>
        </pc:spChg>
        <pc:spChg chg="mod">
          <ac:chgData name="Darlisson Pereira Macedo" userId="341a909d-e4e2-43f0-b7d2-550920123460" providerId="ADAL" clId="{9E62934E-6988-5429-BADA-BF97C7621500}" dt="2025-12-22T15:01:43.066" v="2463" actId="1076"/>
          <ac:spMkLst>
            <pc:docMk/>
            <pc:sldMk cId="0" sldId="386"/>
            <ac:spMk id="10" creationId="{9F730E7E-A653-B359-2FC3-723B2A1EF6D7}"/>
          </ac:spMkLst>
        </pc:spChg>
        <pc:spChg chg="mod">
          <ac:chgData name="Darlisson Pereira Macedo" userId="341a909d-e4e2-43f0-b7d2-550920123460" providerId="ADAL" clId="{9E62934E-6988-5429-BADA-BF97C7621500}" dt="2025-12-22T15:01:37.933" v="2460" actId="403"/>
          <ac:spMkLst>
            <pc:docMk/>
            <pc:sldMk cId="0" sldId="386"/>
            <ac:spMk id="4309" creationId="{00000000-0000-0000-0000-000000000000}"/>
          </ac:spMkLst>
        </pc:spChg>
      </pc:sldChg>
      <pc:sldChg chg="modSp del mod">
        <pc:chgData name="Darlisson Pereira Macedo" userId="341a909d-e4e2-43f0-b7d2-550920123460" providerId="ADAL" clId="{9E62934E-6988-5429-BADA-BF97C7621500}" dt="2025-12-23T12:46:30.281" v="3776" actId="2696"/>
        <pc:sldMkLst>
          <pc:docMk/>
          <pc:sldMk cId="0" sldId="396"/>
        </pc:sldMkLst>
        <pc:spChg chg="mod">
          <ac:chgData name="Darlisson Pereira Macedo" userId="341a909d-e4e2-43f0-b7d2-550920123460" providerId="ADAL" clId="{9E62934E-6988-5429-BADA-BF97C7621500}" dt="2025-12-22T15:02:25.420" v="2475" actId="20577"/>
          <ac:spMkLst>
            <pc:docMk/>
            <pc:sldMk cId="0" sldId="396"/>
            <ac:spMk id="4509" creationId="{00000000-0000-0000-0000-000000000000}"/>
          </ac:spMkLst>
        </pc:spChg>
        <pc:spChg chg="mod">
          <ac:chgData name="Darlisson Pereira Macedo" userId="341a909d-e4e2-43f0-b7d2-550920123460" providerId="ADAL" clId="{9E62934E-6988-5429-BADA-BF97C7621500}" dt="2025-12-22T15:02:30.171" v="2478" actId="404"/>
          <ac:spMkLst>
            <pc:docMk/>
            <pc:sldMk cId="0" sldId="396"/>
            <ac:spMk id="4513" creationId="{00000000-0000-0000-0000-000000000000}"/>
          </ac:spMkLst>
        </pc:spChg>
        <pc:spChg chg="mod">
          <ac:chgData name="Darlisson Pereira Macedo" userId="341a909d-e4e2-43f0-b7d2-550920123460" providerId="ADAL" clId="{9E62934E-6988-5429-BADA-BF97C7621500}" dt="2025-12-22T15:02:32.238" v="2479" actId="403"/>
          <ac:spMkLst>
            <pc:docMk/>
            <pc:sldMk cId="0" sldId="396"/>
            <ac:spMk id="4517" creationId="{00000000-0000-0000-0000-000000000000}"/>
          </ac:spMkLst>
        </pc:spChg>
        <pc:spChg chg="mod">
          <ac:chgData name="Darlisson Pereira Macedo" userId="341a909d-e4e2-43f0-b7d2-550920123460" providerId="ADAL" clId="{9E62934E-6988-5429-BADA-BF97C7621500}" dt="2025-12-22T15:02:34.571" v="2480" actId="403"/>
          <ac:spMkLst>
            <pc:docMk/>
            <pc:sldMk cId="0" sldId="396"/>
            <ac:spMk id="4521" creationId="{00000000-0000-0000-0000-000000000000}"/>
          </ac:spMkLst>
        </pc:spChg>
        <pc:spChg chg="mod">
          <ac:chgData name="Darlisson Pereira Macedo" userId="341a909d-e4e2-43f0-b7d2-550920123460" providerId="ADAL" clId="{9E62934E-6988-5429-BADA-BF97C7621500}" dt="2025-12-22T15:02:36.310" v="2481" actId="403"/>
          <ac:spMkLst>
            <pc:docMk/>
            <pc:sldMk cId="0" sldId="396"/>
            <ac:spMk id="4525" creationId="{00000000-0000-0000-0000-000000000000}"/>
          </ac:spMkLst>
        </pc:spChg>
      </pc:sldChg>
      <pc:sldChg chg="modSp del mod">
        <pc:chgData name="Darlisson Pereira Macedo" userId="341a909d-e4e2-43f0-b7d2-550920123460" providerId="ADAL" clId="{9E62934E-6988-5429-BADA-BF97C7621500}" dt="2025-12-23T12:46:30.710" v="3777" actId="2696"/>
        <pc:sldMkLst>
          <pc:docMk/>
          <pc:sldMk cId="0" sldId="397"/>
        </pc:sldMkLst>
        <pc:spChg chg="mod">
          <ac:chgData name="Darlisson Pereira Macedo" userId="341a909d-e4e2-43f0-b7d2-550920123460" providerId="ADAL" clId="{9E62934E-6988-5429-BADA-BF97C7621500}" dt="2025-12-22T15:02:43.278" v="2484" actId="20577"/>
          <ac:spMkLst>
            <pc:docMk/>
            <pc:sldMk cId="0" sldId="397"/>
            <ac:spMk id="4539" creationId="{00000000-0000-0000-0000-000000000000}"/>
          </ac:spMkLst>
        </pc:spChg>
        <pc:spChg chg="mod">
          <ac:chgData name="Darlisson Pereira Macedo" userId="341a909d-e4e2-43f0-b7d2-550920123460" providerId="ADAL" clId="{9E62934E-6988-5429-BADA-BF97C7621500}" dt="2025-12-22T15:03:31.587" v="2492" actId="1076"/>
          <ac:spMkLst>
            <pc:docMk/>
            <pc:sldMk cId="0" sldId="397"/>
            <ac:spMk id="4541" creationId="{00000000-0000-0000-0000-000000000000}"/>
          </ac:spMkLst>
        </pc:spChg>
        <pc:spChg chg="mod">
          <ac:chgData name="Darlisson Pereira Macedo" userId="341a909d-e4e2-43f0-b7d2-550920123460" providerId="ADAL" clId="{9E62934E-6988-5429-BADA-BF97C7621500}" dt="2025-12-22T15:02:45.373" v="2485" actId="403"/>
          <ac:spMkLst>
            <pc:docMk/>
            <pc:sldMk cId="0" sldId="397"/>
            <ac:spMk id="4542" creationId="{00000000-0000-0000-0000-000000000000}"/>
          </ac:spMkLst>
        </pc:spChg>
        <pc:spChg chg="mod">
          <ac:chgData name="Darlisson Pereira Macedo" userId="341a909d-e4e2-43f0-b7d2-550920123460" providerId="ADAL" clId="{9E62934E-6988-5429-BADA-BF97C7621500}" dt="2025-12-22T15:03:31.587" v="2492" actId="1076"/>
          <ac:spMkLst>
            <pc:docMk/>
            <pc:sldMk cId="0" sldId="397"/>
            <ac:spMk id="4543" creationId="{00000000-0000-0000-0000-000000000000}"/>
          </ac:spMkLst>
        </pc:spChg>
        <pc:spChg chg="mod">
          <ac:chgData name="Darlisson Pereira Macedo" userId="341a909d-e4e2-43f0-b7d2-550920123460" providerId="ADAL" clId="{9E62934E-6988-5429-BADA-BF97C7621500}" dt="2025-12-22T15:03:23.310" v="2491" actId="1076"/>
          <ac:spMkLst>
            <pc:docMk/>
            <pc:sldMk cId="0" sldId="397"/>
            <ac:spMk id="4545" creationId="{00000000-0000-0000-0000-000000000000}"/>
          </ac:spMkLst>
        </pc:spChg>
        <pc:spChg chg="mod">
          <ac:chgData name="Darlisson Pereira Macedo" userId="341a909d-e4e2-43f0-b7d2-550920123460" providerId="ADAL" clId="{9E62934E-6988-5429-BADA-BF97C7621500}" dt="2025-12-22T15:02:47.281" v="2486" actId="403"/>
          <ac:spMkLst>
            <pc:docMk/>
            <pc:sldMk cId="0" sldId="397"/>
            <ac:spMk id="4546" creationId="{00000000-0000-0000-0000-000000000000}"/>
          </ac:spMkLst>
        </pc:spChg>
        <pc:spChg chg="mod">
          <ac:chgData name="Darlisson Pereira Macedo" userId="341a909d-e4e2-43f0-b7d2-550920123460" providerId="ADAL" clId="{9E62934E-6988-5429-BADA-BF97C7621500}" dt="2025-12-22T15:03:23.310" v="2491" actId="1076"/>
          <ac:spMkLst>
            <pc:docMk/>
            <pc:sldMk cId="0" sldId="397"/>
            <ac:spMk id="4547" creationId="{00000000-0000-0000-0000-000000000000}"/>
          </ac:spMkLst>
        </pc:spChg>
        <pc:spChg chg="mod">
          <ac:chgData name="Darlisson Pereira Macedo" userId="341a909d-e4e2-43f0-b7d2-550920123460" providerId="ADAL" clId="{9E62934E-6988-5429-BADA-BF97C7621500}" dt="2025-12-22T15:03:05.376" v="2490" actId="1076"/>
          <ac:spMkLst>
            <pc:docMk/>
            <pc:sldMk cId="0" sldId="397"/>
            <ac:spMk id="4549" creationId="{00000000-0000-0000-0000-000000000000}"/>
          </ac:spMkLst>
        </pc:spChg>
        <pc:spChg chg="mod">
          <ac:chgData name="Darlisson Pereira Macedo" userId="341a909d-e4e2-43f0-b7d2-550920123460" providerId="ADAL" clId="{9E62934E-6988-5429-BADA-BF97C7621500}" dt="2025-12-22T15:02:49.131" v="2487" actId="403"/>
          <ac:spMkLst>
            <pc:docMk/>
            <pc:sldMk cId="0" sldId="397"/>
            <ac:spMk id="4550" creationId="{00000000-0000-0000-0000-000000000000}"/>
          </ac:spMkLst>
        </pc:spChg>
        <pc:spChg chg="mod">
          <ac:chgData name="Darlisson Pereira Macedo" userId="341a909d-e4e2-43f0-b7d2-550920123460" providerId="ADAL" clId="{9E62934E-6988-5429-BADA-BF97C7621500}" dt="2025-12-22T15:03:05.376" v="2490" actId="1076"/>
          <ac:spMkLst>
            <pc:docMk/>
            <pc:sldMk cId="0" sldId="397"/>
            <ac:spMk id="4551" creationId="{00000000-0000-0000-0000-000000000000}"/>
          </ac:spMkLst>
        </pc:spChg>
      </pc:sldChg>
      <pc:sldChg chg="modSp del mod">
        <pc:chgData name="Darlisson Pereira Macedo" userId="341a909d-e4e2-43f0-b7d2-550920123460" providerId="ADAL" clId="{9E62934E-6988-5429-BADA-BF97C7621500}" dt="2025-12-23T12:46:30.936" v="3778" actId="2696"/>
        <pc:sldMkLst>
          <pc:docMk/>
          <pc:sldMk cId="0" sldId="398"/>
        </pc:sldMkLst>
        <pc:spChg chg="mod">
          <ac:chgData name="Darlisson Pereira Macedo" userId="341a909d-e4e2-43f0-b7d2-550920123460" providerId="ADAL" clId="{9E62934E-6988-5429-BADA-BF97C7621500}" dt="2025-12-22T15:03:42.508" v="2495" actId="20577"/>
          <ac:spMkLst>
            <pc:docMk/>
            <pc:sldMk cId="0" sldId="398"/>
            <ac:spMk id="4583" creationId="{00000000-0000-0000-0000-000000000000}"/>
          </ac:spMkLst>
        </pc:spChg>
        <pc:spChg chg="mod">
          <ac:chgData name="Darlisson Pereira Macedo" userId="341a909d-e4e2-43f0-b7d2-550920123460" providerId="ADAL" clId="{9E62934E-6988-5429-BADA-BF97C7621500}" dt="2025-12-22T15:03:44.953" v="2496" actId="403"/>
          <ac:spMkLst>
            <pc:docMk/>
            <pc:sldMk cId="0" sldId="398"/>
            <ac:spMk id="4586" creationId="{00000000-0000-0000-0000-000000000000}"/>
          </ac:spMkLst>
        </pc:spChg>
        <pc:spChg chg="mod">
          <ac:chgData name="Darlisson Pereira Macedo" userId="341a909d-e4e2-43f0-b7d2-550920123460" providerId="ADAL" clId="{9E62934E-6988-5429-BADA-BF97C7621500}" dt="2025-12-22T15:03:47.017" v="2497" actId="403"/>
          <ac:spMkLst>
            <pc:docMk/>
            <pc:sldMk cId="0" sldId="398"/>
            <ac:spMk id="4590" creationId="{00000000-0000-0000-0000-000000000000}"/>
          </ac:spMkLst>
        </pc:spChg>
        <pc:spChg chg="mod">
          <ac:chgData name="Darlisson Pereira Macedo" userId="341a909d-e4e2-43f0-b7d2-550920123460" providerId="ADAL" clId="{9E62934E-6988-5429-BADA-BF97C7621500}" dt="2025-12-22T15:03:48.929" v="2498" actId="403"/>
          <ac:spMkLst>
            <pc:docMk/>
            <pc:sldMk cId="0" sldId="398"/>
            <ac:spMk id="4594" creationId="{00000000-0000-0000-0000-000000000000}"/>
          </ac:spMkLst>
        </pc:spChg>
      </pc:sldChg>
      <pc:sldChg chg="modSp del mod">
        <pc:chgData name="Darlisson Pereira Macedo" userId="341a909d-e4e2-43f0-b7d2-550920123460" providerId="ADAL" clId="{9E62934E-6988-5429-BADA-BF97C7621500}" dt="2025-12-23T12:46:31.297" v="3779" actId="2696"/>
        <pc:sldMkLst>
          <pc:docMk/>
          <pc:sldMk cId="0" sldId="399"/>
        </pc:sldMkLst>
        <pc:spChg chg="mod">
          <ac:chgData name="Darlisson Pereira Macedo" userId="341a909d-e4e2-43f0-b7d2-550920123460" providerId="ADAL" clId="{9E62934E-6988-5429-BADA-BF97C7621500}" dt="2025-12-22T15:04:07.208" v="2504" actId="20577"/>
          <ac:spMkLst>
            <pc:docMk/>
            <pc:sldMk cId="0" sldId="399"/>
            <ac:spMk id="4608" creationId="{00000000-0000-0000-0000-000000000000}"/>
          </ac:spMkLst>
        </pc:spChg>
        <pc:spChg chg="mod">
          <ac:chgData name="Darlisson Pereira Macedo" userId="341a909d-e4e2-43f0-b7d2-550920123460" providerId="ADAL" clId="{9E62934E-6988-5429-BADA-BF97C7621500}" dt="2025-12-22T15:03:58.368" v="2499" actId="403"/>
          <ac:spMkLst>
            <pc:docMk/>
            <pc:sldMk cId="0" sldId="399"/>
            <ac:spMk id="4611" creationId="{00000000-0000-0000-0000-000000000000}"/>
          </ac:spMkLst>
        </pc:spChg>
        <pc:spChg chg="mod">
          <ac:chgData name="Darlisson Pereira Macedo" userId="341a909d-e4e2-43f0-b7d2-550920123460" providerId="ADAL" clId="{9E62934E-6988-5429-BADA-BF97C7621500}" dt="2025-12-22T15:04:00.300" v="2500" actId="403"/>
          <ac:spMkLst>
            <pc:docMk/>
            <pc:sldMk cId="0" sldId="399"/>
            <ac:spMk id="4615" creationId="{00000000-0000-0000-0000-000000000000}"/>
          </ac:spMkLst>
        </pc:spChg>
        <pc:spChg chg="mod">
          <ac:chgData name="Darlisson Pereira Macedo" userId="341a909d-e4e2-43f0-b7d2-550920123460" providerId="ADAL" clId="{9E62934E-6988-5429-BADA-BF97C7621500}" dt="2025-12-22T15:04:01.942" v="2501" actId="403"/>
          <ac:spMkLst>
            <pc:docMk/>
            <pc:sldMk cId="0" sldId="399"/>
            <ac:spMk id="4619" creationId="{00000000-0000-0000-0000-000000000000}"/>
          </ac:spMkLst>
        </pc:spChg>
      </pc:sldChg>
      <pc:sldChg chg="modSp del mod">
        <pc:chgData name="Darlisson Pereira Macedo" userId="341a909d-e4e2-43f0-b7d2-550920123460" providerId="ADAL" clId="{9E62934E-6988-5429-BADA-BF97C7621500}" dt="2025-12-23T12:46:34.411" v="3780" actId="2696"/>
        <pc:sldMkLst>
          <pc:docMk/>
          <pc:sldMk cId="0" sldId="405"/>
        </pc:sldMkLst>
        <pc:spChg chg="mod">
          <ac:chgData name="Darlisson Pereira Macedo" userId="341a909d-e4e2-43f0-b7d2-550920123460" providerId="ADAL" clId="{9E62934E-6988-5429-BADA-BF97C7621500}" dt="2025-12-22T15:04:56.450" v="2527" actId="20577"/>
          <ac:spMkLst>
            <pc:docMk/>
            <pc:sldMk cId="0" sldId="405"/>
            <ac:spMk id="4677" creationId="{00000000-0000-0000-0000-000000000000}"/>
          </ac:spMkLst>
        </pc:spChg>
      </pc:sldChg>
      <pc:sldChg chg="modSp del mod">
        <pc:chgData name="Darlisson Pereira Macedo" userId="341a909d-e4e2-43f0-b7d2-550920123460" providerId="ADAL" clId="{9E62934E-6988-5429-BADA-BF97C7621500}" dt="2025-12-23T12:46:34.796" v="3781" actId="2696"/>
        <pc:sldMkLst>
          <pc:docMk/>
          <pc:sldMk cId="0" sldId="406"/>
        </pc:sldMkLst>
        <pc:spChg chg="mod">
          <ac:chgData name="Darlisson Pereira Macedo" userId="341a909d-e4e2-43f0-b7d2-550920123460" providerId="ADAL" clId="{9E62934E-6988-5429-BADA-BF97C7621500}" dt="2025-12-22T15:05:11.340" v="2529" actId="403"/>
          <ac:spMkLst>
            <pc:docMk/>
            <pc:sldMk cId="0" sldId="406"/>
            <ac:spMk id="4688" creationId="{00000000-0000-0000-0000-000000000000}"/>
          </ac:spMkLst>
        </pc:spChg>
      </pc:sldChg>
      <pc:sldChg chg="modSp del mod">
        <pc:chgData name="Darlisson Pereira Macedo" userId="341a909d-e4e2-43f0-b7d2-550920123460" providerId="ADAL" clId="{9E62934E-6988-5429-BADA-BF97C7621500}" dt="2025-12-23T12:46:35.357" v="3782" actId="2696"/>
        <pc:sldMkLst>
          <pc:docMk/>
          <pc:sldMk cId="0" sldId="407"/>
        </pc:sldMkLst>
        <pc:spChg chg="mod">
          <ac:chgData name="Darlisson Pereira Macedo" userId="341a909d-e4e2-43f0-b7d2-550920123460" providerId="ADAL" clId="{9E62934E-6988-5429-BADA-BF97C7621500}" dt="2025-12-22T15:05:23.159" v="2533" actId="403"/>
          <ac:spMkLst>
            <pc:docMk/>
            <pc:sldMk cId="0" sldId="407"/>
            <ac:spMk id="4710" creationId="{00000000-0000-0000-0000-000000000000}"/>
          </ac:spMkLst>
        </pc:spChg>
        <pc:spChg chg="mod">
          <ac:chgData name="Darlisson Pereira Macedo" userId="341a909d-e4e2-43f0-b7d2-550920123460" providerId="ADAL" clId="{9E62934E-6988-5429-BADA-BF97C7621500}" dt="2025-12-22T15:05:19.500" v="2531" actId="403"/>
          <ac:spMkLst>
            <pc:docMk/>
            <pc:sldMk cId="0" sldId="407"/>
            <ac:spMk id="4712" creationId="{00000000-0000-0000-0000-000000000000}"/>
          </ac:spMkLst>
        </pc:spChg>
        <pc:grpChg chg="mod">
          <ac:chgData name="Darlisson Pereira Macedo" userId="341a909d-e4e2-43f0-b7d2-550920123460" providerId="ADAL" clId="{9E62934E-6988-5429-BADA-BF97C7621500}" dt="2025-12-22T15:05:31.292" v="2534" actId="1076"/>
          <ac:grpSpMkLst>
            <pc:docMk/>
            <pc:sldMk cId="0" sldId="407"/>
            <ac:grpSpMk id="4713" creationId="{00000000-0000-0000-0000-000000000000}"/>
          </ac:grpSpMkLst>
        </pc:grpChg>
      </pc:sldChg>
      <pc:sldChg chg="modSp del mod">
        <pc:chgData name="Darlisson Pereira Macedo" userId="341a909d-e4e2-43f0-b7d2-550920123460" providerId="ADAL" clId="{9E62934E-6988-5429-BADA-BF97C7621500}" dt="2025-12-23T12:46:37.561" v="3783" actId="2696"/>
        <pc:sldMkLst>
          <pc:docMk/>
          <pc:sldMk cId="0" sldId="408"/>
        </pc:sldMkLst>
        <pc:spChg chg="mod">
          <ac:chgData name="Darlisson Pereira Macedo" userId="341a909d-e4e2-43f0-b7d2-550920123460" providerId="ADAL" clId="{9E62934E-6988-5429-BADA-BF97C7621500}" dt="2025-12-22T15:05:45.755" v="2539" actId="14100"/>
          <ac:spMkLst>
            <pc:docMk/>
            <pc:sldMk cId="0" sldId="408"/>
            <ac:spMk id="4723" creationId="{00000000-0000-0000-0000-000000000000}"/>
          </ac:spMkLst>
        </pc:spChg>
        <pc:spChg chg="mod">
          <ac:chgData name="Darlisson Pereira Macedo" userId="341a909d-e4e2-43f0-b7d2-550920123460" providerId="ADAL" clId="{9E62934E-6988-5429-BADA-BF97C7621500}" dt="2025-12-22T15:05:49.447" v="2541" actId="14100"/>
          <ac:spMkLst>
            <pc:docMk/>
            <pc:sldMk cId="0" sldId="408"/>
            <ac:spMk id="4728" creationId="{00000000-0000-0000-0000-000000000000}"/>
          </ac:spMkLst>
        </pc:spChg>
        <pc:spChg chg="mod">
          <ac:chgData name="Darlisson Pereira Macedo" userId="341a909d-e4e2-43f0-b7d2-550920123460" providerId="ADAL" clId="{9E62934E-6988-5429-BADA-BF97C7621500}" dt="2025-12-22T15:05:54.909" v="2543" actId="14100"/>
          <ac:spMkLst>
            <pc:docMk/>
            <pc:sldMk cId="0" sldId="408"/>
            <ac:spMk id="4733" creationId="{00000000-0000-0000-0000-000000000000}"/>
          </ac:spMkLst>
        </pc:spChg>
        <pc:spChg chg="mod">
          <ac:chgData name="Darlisson Pereira Macedo" userId="341a909d-e4e2-43f0-b7d2-550920123460" providerId="ADAL" clId="{9E62934E-6988-5429-BADA-BF97C7621500}" dt="2025-12-22T15:05:39.757" v="2537" actId="14100"/>
          <ac:spMkLst>
            <pc:docMk/>
            <pc:sldMk cId="0" sldId="408"/>
            <ac:spMk id="4735" creationId="{00000000-0000-0000-0000-000000000000}"/>
          </ac:spMkLst>
        </pc:spChg>
      </pc:sldChg>
      <pc:sldChg chg="modSp del mod">
        <pc:chgData name="Darlisson Pereira Macedo" userId="341a909d-e4e2-43f0-b7d2-550920123460" providerId="ADAL" clId="{9E62934E-6988-5429-BADA-BF97C7621500}" dt="2025-12-23T12:46:39.357" v="3784" actId="2696"/>
        <pc:sldMkLst>
          <pc:docMk/>
          <pc:sldMk cId="0" sldId="409"/>
        </pc:sldMkLst>
        <pc:spChg chg="mod">
          <ac:chgData name="Darlisson Pereira Macedo" userId="341a909d-e4e2-43f0-b7d2-550920123460" providerId="ADAL" clId="{9E62934E-6988-5429-BADA-BF97C7621500}" dt="2025-12-22T15:06:01.245" v="2546" actId="14100"/>
          <ac:spMkLst>
            <pc:docMk/>
            <pc:sldMk cId="0" sldId="409"/>
            <ac:spMk id="4741" creationId="{00000000-0000-0000-0000-000000000000}"/>
          </ac:spMkLst>
        </pc:spChg>
        <pc:spChg chg="mod">
          <ac:chgData name="Darlisson Pereira Macedo" userId="341a909d-e4e2-43f0-b7d2-550920123460" providerId="ADAL" clId="{9E62934E-6988-5429-BADA-BF97C7621500}" dt="2025-12-22T15:06:05.194" v="2549" actId="1035"/>
          <ac:spMkLst>
            <pc:docMk/>
            <pc:sldMk cId="0" sldId="409"/>
            <ac:spMk id="4744" creationId="{00000000-0000-0000-0000-000000000000}"/>
          </ac:spMkLst>
        </pc:spChg>
        <pc:spChg chg="mod">
          <ac:chgData name="Darlisson Pereira Macedo" userId="341a909d-e4e2-43f0-b7d2-550920123460" providerId="ADAL" clId="{9E62934E-6988-5429-BADA-BF97C7621500}" dt="2025-12-22T15:06:05.194" v="2549" actId="1035"/>
          <ac:spMkLst>
            <pc:docMk/>
            <pc:sldMk cId="0" sldId="409"/>
            <ac:spMk id="4745" creationId="{00000000-0000-0000-0000-000000000000}"/>
          </ac:spMkLst>
        </pc:spChg>
      </pc:sldChg>
      <pc:sldChg chg="modSp del mod">
        <pc:chgData name="Darlisson Pereira Macedo" userId="341a909d-e4e2-43f0-b7d2-550920123460" providerId="ADAL" clId="{9E62934E-6988-5429-BADA-BF97C7621500}" dt="2025-12-23T12:46:40.059" v="3785" actId="2696"/>
        <pc:sldMkLst>
          <pc:docMk/>
          <pc:sldMk cId="0" sldId="412"/>
        </pc:sldMkLst>
        <pc:spChg chg="mod">
          <ac:chgData name="Darlisson Pereira Macedo" userId="341a909d-e4e2-43f0-b7d2-550920123460" providerId="ADAL" clId="{9E62934E-6988-5429-BADA-BF97C7621500}" dt="2025-12-22T15:06:12.267" v="2552" actId="1076"/>
          <ac:spMkLst>
            <pc:docMk/>
            <pc:sldMk cId="0" sldId="412"/>
            <ac:spMk id="4804" creationId="{00000000-0000-0000-0000-000000000000}"/>
          </ac:spMkLst>
        </pc:spChg>
        <pc:spChg chg="mod">
          <ac:chgData name="Darlisson Pereira Macedo" userId="341a909d-e4e2-43f0-b7d2-550920123460" providerId="ADAL" clId="{9E62934E-6988-5429-BADA-BF97C7621500}" dt="2025-12-22T15:06:33.946" v="2574" actId="1035"/>
          <ac:spMkLst>
            <pc:docMk/>
            <pc:sldMk cId="0" sldId="412"/>
            <ac:spMk id="4805" creationId="{00000000-0000-0000-0000-000000000000}"/>
          </ac:spMkLst>
        </pc:spChg>
        <pc:spChg chg="mod">
          <ac:chgData name="Darlisson Pereira Macedo" userId="341a909d-e4e2-43f0-b7d2-550920123460" providerId="ADAL" clId="{9E62934E-6988-5429-BADA-BF97C7621500}" dt="2025-12-22T15:06:24.739" v="2562" actId="1035"/>
          <ac:spMkLst>
            <pc:docMk/>
            <pc:sldMk cId="0" sldId="412"/>
            <ac:spMk id="4814" creationId="{00000000-0000-0000-0000-000000000000}"/>
          </ac:spMkLst>
        </pc:spChg>
      </pc:sldChg>
      <pc:sldChg chg="modSp del mod">
        <pc:chgData name="Darlisson Pereira Macedo" userId="341a909d-e4e2-43f0-b7d2-550920123460" providerId="ADAL" clId="{9E62934E-6988-5429-BADA-BF97C7621500}" dt="2025-12-23T12:46:41.382" v="3786" actId="2696"/>
        <pc:sldMkLst>
          <pc:docMk/>
          <pc:sldMk cId="0" sldId="414"/>
        </pc:sldMkLst>
        <pc:spChg chg="mod">
          <ac:chgData name="Darlisson Pereira Macedo" userId="341a909d-e4e2-43f0-b7d2-550920123460" providerId="ADAL" clId="{9E62934E-6988-5429-BADA-BF97C7621500}" dt="2025-12-22T15:06:45.410" v="2577" actId="14100"/>
          <ac:spMkLst>
            <pc:docMk/>
            <pc:sldMk cId="0" sldId="414"/>
            <ac:spMk id="4835" creationId="{00000000-0000-0000-0000-000000000000}"/>
          </ac:spMkLst>
        </pc:spChg>
        <pc:spChg chg="mod">
          <ac:chgData name="Darlisson Pereira Macedo" userId="341a909d-e4e2-43f0-b7d2-550920123460" providerId="ADAL" clId="{9E62934E-6988-5429-BADA-BF97C7621500}" dt="2025-12-22T15:07:04.990" v="2588" actId="403"/>
          <ac:spMkLst>
            <pc:docMk/>
            <pc:sldMk cId="0" sldId="414"/>
            <ac:spMk id="4837" creationId="{00000000-0000-0000-0000-000000000000}"/>
          </ac:spMkLst>
        </pc:spChg>
        <pc:spChg chg="mod">
          <ac:chgData name="Darlisson Pereira Macedo" userId="341a909d-e4e2-43f0-b7d2-550920123460" providerId="ADAL" clId="{9E62934E-6988-5429-BADA-BF97C7621500}" dt="2025-12-22T15:07:07.275" v="2589" actId="403"/>
          <ac:spMkLst>
            <pc:docMk/>
            <pc:sldMk cId="0" sldId="414"/>
            <ac:spMk id="4842" creationId="{00000000-0000-0000-0000-000000000000}"/>
          </ac:spMkLst>
        </pc:spChg>
        <pc:spChg chg="mod">
          <ac:chgData name="Darlisson Pereira Macedo" userId="341a909d-e4e2-43f0-b7d2-550920123460" providerId="ADAL" clId="{9E62934E-6988-5429-BADA-BF97C7621500}" dt="2025-12-22T15:07:00.454" v="2586" actId="403"/>
          <ac:spMkLst>
            <pc:docMk/>
            <pc:sldMk cId="0" sldId="414"/>
            <ac:spMk id="4847" creationId="{00000000-0000-0000-0000-000000000000}"/>
          </ac:spMkLst>
        </pc:spChg>
        <pc:spChg chg="mod">
          <ac:chgData name="Darlisson Pereira Macedo" userId="341a909d-e4e2-43f0-b7d2-550920123460" providerId="ADAL" clId="{9E62934E-6988-5429-BADA-BF97C7621500}" dt="2025-12-22T15:07:02.875" v="2587" actId="403"/>
          <ac:spMkLst>
            <pc:docMk/>
            <pc:sldMk cId="0" sldId="414"/>
            <ac:spMk id="4852" creationId="{00000000-0000-0000-0000-000000000000}"/>
          </ac:spMkLst>
        </pc:spChg>
      </pc:sldChg>
      <pc:sldChg chg="modSp del mod">
        <pc:chgData name="Darlisson Pereira Macedo" userId="341a909d-e4e2-43f0-b7d2-550920123460" providerId="ADAL" clId="{9E62934E-6988-5429-BADA-BF97C7621500}" dt="2025-12-23T12:46:42.940" v="3787" actId="2696"/>
        <pc:sldMkLst>
          <pc:docMk/>
          <pc:sldMk cId="0" sldId="417"/>
        </pc:sldMkLst>
        <pc:spChg chg="mod">
          <ac:chgData name="Darlisson Pereira Macedo" userId="341a909d-e4e2-43f0-b7d2-550920123460" providerId="ADAL" clId="{9E62934E-6988-5429-BADA-BF97C7621500}" dt="2025-12-22T15:07:45.712" v="2609" actId="1076"/>
          <ac:spMkLst>
            <pc:docMk/>
            <pc:sldMk cId="0" sldId="417"/>
            <ac:spMk id="4881" creationId="{00000000-0000-0000-0000-000000000000}"/>
          </ac:spMkLst>
        </pc:spChg>
        <pc:spChg chg="mod">
          <ac:chgData name="Darlisson Pereira Macedo" userId="341a909d-e4e2-43f0-b7d2-550920123460" providerId="ADAL" clId="{9E62934E-6988-5429-BADA-BF97C7621500}" dt="2025-12-22T15:07:14.957" v="2590" actId="403"/>
          <ac:spMkLst>
            <pc:docMk/>
            <pc:sldMk cId="0" sldId="417"/>
            <ac:spMk id="4886" creationId="{00000000-0000-0000-0000-000000000000}"/>
          </ac:spMkLst>
        </pc:spChg>
        <pc:spChg chg="mod">
          <ac:chgData name="Darlisson Pereira Macedo" userId="341a909d-e4e2-43f0-b7d2-550920123460" providerId="ADAL" clId="{9E62934E-6988-5429-BADA-BF97C7621500}" dt="2025-12-22T15:07:17.738" v="2591" actId="403"/>
          <ac:spMkLst>
            <pc:docMk/>
            <pc:sldMk cId="0" sldId="417"/>
            <ac:spMk id="4889" creationId="{00000000-0000-0000-0000-000000000000}"/>
          </ac:spMkLst>
        </pc:spChg>
        <pc:spChg chg="mod">
          <ac:chgData name="Darlisson Pereira Macedo" userId="341a909d-e4e2-43f0-b7d2-550920123460" providerId="ADAL" clId="{9E62934E-6988-5429-BADA-BF97C7621500}" dt="2025-12-22T15:07:31.559" v="2597" actId="1035"/>
          <ac:spMkLst>
            <pc:docMk/>
            <pc:sldMk cId="0" sldId="417"/>
            <ac:spMk id="4891" creationId="{00000000-0000-0000-0000-000000000000}"/>
          </ac:spMkLst>
        </pc:spChg>
        <pc:spChg chg="mod">
          <ac:chgData name="Darlisson Pereira Macedo" userId="341a909d-e4e2-43f0-b7d2-550920123460" providerId="ADAL" clId="{9E62934E-6988-5429-BADA-BF97C7621500}" dt="2025-12-22T15:07:37.992" v="2606" actId="1035"/>
          <ac:spMkLst>
            <pc:docMk/>
            <pc:sldMk cId="0" sldId="417"/>
            <ac:spMk id="4898" creationId="{00000000-0000-0000-0000-000000000000}"/>
          </ac:spMkLst>
        </pc:spChg>
        <pc:spChg chg="mod">
          <ac:chgData name="Darlisson Pereira Macedo" userId="341a909d-e4e2-43f0-b7d2-550920123460" providerId="ADAL" clId="{9E62934E-6988-5429-BADA-BF97C7621500}" dt="2025-12-22T15:07:35.970" v="2603" actId="1036"/>
          <ac:spMkLst>
            <pc:docMk/>
            <pc:sldMk cId="0" sldId="417"/>
            <ac:spMk id="4906" creationId="{00000000-0000-0000-0000-000000000000}"/>
          </ac:spMkLst>
        </pc:spChg>
        <pc:spChg chg="mod">
          <ac:chgData name="Darlisson Pereira Macedo" userId="341a909d-e4e2-43f0-b7d2-550920123460" providerId="ADAL" clId="{9E62934E-6988-5429-BADA-BF97C7621500}" dt="2025-12-22T15:07:33.154" v="2599" actId="1035"/>
          <ac:spMkLst>
            <pc:docMk/>
            <pc:sldMk cId="0" sldId="417"/>
            <ac:spMk id="4914" creationId="{00000000-0000-0000-0000-000000000000}"/>
          </ac:spMkLst>
        </pc:spChg>
      </pc:sldChg>
      <pc:sldChg chg="modSp del mod">
        <pc:chgData name="Darlisson Pereira Macedo" userId="341a909d-e4e2-43f0-b7d2-550920123460" providerId="ADAL" clId="{9E62934E-6988-5429-BADA-BF97C7621500}" dt="2025-12-23T12:46:43.668" v="3788" actId="2696"/>
        <pc:sldMkLst>
          <pc:docMk/>
          <pc:sldMk cId="0" sldId="418"/>
        </pc:sldMkLst>
        <pc:spChg chg="mod">
          <ac:chgData name="Darlisson Pereira Macedo" userId="341a909d-e4e2-43f0-b7d2-550920123460" providerId="ADAL" clId="{9E62934E-6988-5429-BADA-BF97C7621500}" dt="2025-12-22T15:08:24.363" v="2628" actId="1076"/>
          <ac:spMkLst>
            <pc:docMk/>
            <pc:sldMk cId="0" sldId="418"/>
            <ac:spMk id="4931" creationId="{00000000-0000-0000-0000-000000000000}"/>
          </ac:spMkLst>
        </pc:spChg>
        <pc:spChg chg="mod">
          <ac:chgData name="Darlisson Pereira Macedo" userId="341a909d-e4e2-43f0-b7d2-550920123460" providerId="ADAL" clId="{9E62934E-6988-5429-BADA-BF97C7621500}" dt="2025-12-22T15:08:22.210" v="2627" actId="1076"/>
          <ac:spMkLst>
            <pc:docMk/>
            <pc:sldMk cId="0" sldId="418"/>
            <ac:spMk id="4934" creationId="{00000000-0000-0000-0000-000000000000}"/>
          </ac:spMkLst>
        </pc:spChg>
        <pc:spChg chg="mod">
          <ac:chgData name="Darlisson Pereira Macedo" userId="341a909d-e4e2-43f0-b7d2-550920123460" providerId="ADAL" clId="{9E62934E-6988-5429-BADA-BF97C7621500}" dt="2025-12-22T15:08:13.175" v="2624" actId="1076"/>
          <ac:spMkLst>
            <pc:docMk/>
            <pc:sldMk cId="0" sldId="418"/>
            <ac:spMk id="4936" creationId="{00000000-0000-0000-0000-000000000000}"/>
          </ac:spMkLst>
        </pc:spChg>
        <pc:spChg chg="mod">
          <ac:chgData name="Darlisson Pereira Macedo" userId="341a909d-e4e2-43f0-b7d2-550920123460" providerId="ADAL" clId="{9E62934E-6988-5429-BADA-BF97C7621500}" dt="2025-12-22T15:08:19.606" v="2626" actId="1076"/>
          <ac:spMkLst>
            <pc:docMk/>
            <pc:sldMk cId="0" sldId="418"/>
            <ac:spMk id="4943" creationId="{00000000-0000-0000-0000-000000000000}"/>
          </ac:spMkLst>
        </pc:spChg>
        <pc:spChg chg="mod">
          <ac:chgData name="Darlisson Pereira Macedo" userId="341a909d-e4e2-43f0-b7d2-550920123460" providerId="ADAL" clId="{9E62934E-6988-5429-BADA-BF97C7621500}" dt="2025-12-22T15:08:16.055" v="2625" actId="1076"/>
          <ac:spMkLst>
            <pc:docMk/>
            <pc:sldMk cId="0" sldId="418"/>
            <ac:spMk id="4953" creationId="{00000000-0000-0000-0000-000000000000}"/>
          </ac:spMkLst>
        </pc:spChg>
        <pc:spChg chg="mod">
          <ac:chgData name="Darlisson Pereira Macedo" userId="341a909d-e4e2-43f0-b7d2-550920123460" providerId="ADAL" clId="{9E62934E-6988-5429-BADA-BF97C7621500}" dt="2025-12-22T15:07:58.225" v="2613" actId="1076"/>
          <ac:spMkLst>
            <pc:docMk/>
            <pc:sldMk cId="0" sldId="418"/>
            <ac:spMk id="4965" creationId="{00000000-0000-0000-0000-000000000000}"/>
          </ac:spMkLst>
        </pc:spChg>
      </pc:sldChg>
      <pc:sldChg chg="modSp add del mod">
        <pc:chgData name="Darlisson Pereira Macedo" userId="341a909d-e4e2-43f0-b7d2-550920123460" providerId="ADAL" clId="{9E62934E-6988-5429-BADA-BF97C7621500}" dt="2025-12-23T12:46:47.321" v="3790" actId="2696"/>
        <pc:sldMkLst>
          <pc:docMk/>
          <pc:sldMk cId="0" sldId="419"/>
        </pc:sldMkLst>
        <pc:spChg chg="mod">
          <ac:chgData name="Darlisson Pereira Macedo" userId="341a909d-e4e2-43f0-b7d2-550920123460" providerId="ADAL" clId="{9E62934E-6988-5429-BADA-BF97C7621500}" dt="2025-12-22T15:08:40.393" v="2634" actId="1076"/>
          <ac:spMkLst>
            <pc:docMk/>
            <pc:sldMk cId="0" sldId="419"/>
            <ac:spMk id="4969" creationId="{00000000-0000-0000-0000-000000000000}"/>
          </ac:spMkLst>
        </pc:spChg>
        <pc:spChg chg="mod">
          <ac:chgData name="Darlisson Pereira Macedo" userId="341a909d-e4e2-43f0-b7d2-550920123460" providerId="ADAL" clId="{9E62934E-6988-5429-BADA-BF97C7621500}" dt="2025-12-22T15:08:40.393" v="2634" actId="1076"/>
          <ac:spMkLst>
            <pc:docMk/>
            <pc:sldMk cId="0" sldId="419"/>
            <ac:spMk id="4971" creationId="{00000000-0000-0000-0000-000000000000}"/>
          </ac:spMkLst>
        </pc:spChg>
        <pc:spChg chg="mod">
          <ac:chgData name="Darlisson Pereira Macedo" userId="341a909d-e4e2-43f0-b7d2-550920123460" providerId="ADAL" clId="{9E62934E-6988-5429-BADA-BF97C7621500}" dt="2025-12-22T15:08:47.479" v="2637" actId="1076"/>
          <ac:spMkLst>
            <pc:docMk/>
            <pc:sldMk cId="0" sldId="419"/>
            <ac:spMk id="4975" creationId="{00000000-0000-0000-0000-000000000000}"/>
          </ac:spMkLst>
        </pc:spChg>
        <pc:spChg chg="mod">
          <ac:chgData name="Darlisson Pereira Macedo" userId="341a909d-e4e2-43f0-b7d2-550920123460" providerId="ADAL" clId="{9E62934E-6988-5429-BADA-BF97C7621500}" dt="2025-12-22T15:08:47.479" v="2637" actId="1076"/>
          <ac:spMkLst>
            <pc:docMk/>
            <pc:sldMk cId="0" sldId="419"/>
            <ac:spMk id="4976" creationId="{00000000-0000-0000-0000-000000000000}"/>
          </ac:spMkLst>
        </pc:spChg>
        <pc:spChg chg="mod">
          <ac:chgData name="Darlisson Pereira Macedo" userId="341a909d-e4e2-43f0-b7d2-550920123460" providerId="ADAL" clId="{9E62934E-6988-5429-BADA-BF97C7621500}" dt="2025-12-22T15:08:54.606" v="2640" actId="1076"/>
          <ac:spMkLst>
            <pc:docMk/>
            <pc:sldMk cId="0" sldId="419"/>
            <ac:spMk id="4980" creationId="{00000000-0000-0000-0000-000000000000}"/>
          </ac:spMkLst>
        </pc:spChg>
        <pc:spChg chg="mod">
          <ac:chgData name="Darlisson Pereira Macedo" userId="341a909d-e4e2-43f0-b7d2-550920123460" providerId="ADAL" clId="{9E62934E-6988-5429-BADA-BF97C7621500}" dt="2025-12-22T15:08:54.606" v="2640" actId="1076"/>
          <ac:spMkLst>
            <pc:docMk/>
            <pc:sldMk cId="0" sldId="419"/>
            <ac:spMk id="4981" creationId="{00000000-0000-0000-0000-000000000000}"/>
          </ac:spMkLst>
        </pc:spChg>
      </pc:sldChg>
      <pc:sldChg chg="modSp del mod">
        <pc:chgData name="Darlisson Pereira Macedo" userId="341a909d-e4e2-43f0-b7d2-550920123460" providerId="ADAL" clId="{9E62934E-6988-5429-BADA-BF97C7621500}" dt="2025-12-23T12:46:50.194" v="3791" actId="2696"/>
        <pc:sldMkLst>
          <pc:docMk/>
          <pc:sldMk cId="0" sldId="421"/>
        </pc:sldMkLst>
        <pc:spChg chg="mod">
          <ac:chgData name="Darlisson Pereira Macedo" userId="341a909d-e4e2-43f0-b7d2-550920123460" providerId="ADAL" clId="{9E62934E-6988-5429-BADA-BF97C7621500}" dt="2025-12-22T16:43:26.764" v="2661" actId="1076"/>
          <ac:spMkLst>
            <pc:docMk/>
            <pc:sldMk cId="0" sldId="421"/>
            <ac:spMk id="4999" creationId="{00000000-0000-0000-0000-000000000000}"/>
          </ac:spMkLst>
        </pc:spChg>
        <pc:spChg chg="mod">
          <ac:chgData name="Darlisson Pereira Macedo" userId="341a909d-e4e2-43f0-b7d2-550920123460" providerId="ADAL" clId="{9E62934E-6988-5429-BADA-BF97C7621500}" dt="2025-12-22T15:09:36.270" v="2655" actId="1076"/>
          <ac:spMkLst>
            <pc:docMk/>
            <pc:sldMk cId="0" sldId="421"/>
            <ac:spMk id="5002" creationId="{00000000-0000-0000-0000-000000000000}"/>
          </ac:spMkLst>
        </pc:spChg>
        <pc:spChg chg="mod">
          <ac:chgData name="Darlisson Pereira Macedo" userId="341a909d-e4e2-43f0-b7d2-550920123460" providerId="ADAL" clId="{9E62934E-6988-5429-BADA-BF97C7621500}" dt="2025-12-22T15:09:33.178" v="2654" actId="1076"/>
          <ac:spMkLst>
            <pc:docMk/>
            <pc:sldMk cId="0" sldId="421"/>
            <ac:spMk id="5005" creationId="{00000000-0000-0000-0000-000000000000}"/>
          </ac:spMkLst>
        </pc:spChg>
        <pc:spChg chg="mod">
          <ac:chgData name="Darlisson Pereira Macedo" userId="341a909d-e4e2-43f0-b7d2-550920123460" providerId="ADAL" clId="{9E62934E-6988-5429-BADA-BF97C7621500}" dt="2025-12-22T15:09:11.274" v="2644" actId="1076"/>
          <ac:spMkLst>
            <pc:docMk/>
            <pc:sldMk cId="0" sldId="421"/>
            <ac:spMk id="5008" creationId="{00000000-0000-0000-0000-000000000000}"/>
          </ac:spMkLst>
        </pc:spChg>
        <pc:spChg chg="mod">
          <ac:chgData name="Darlisson Pereira Macedo" userId="341a909d-e4e2-43f0-b7d2-550920123460" providerId="ADAL" clId="{9E62934E-6988-5429-BADA-BF97C7621500}" dt="2025-12-22T15:09:11.274" v="2644" actId="1076"/>
          <ac:spMkLst>
            <pc:docMk/>
            <pc:sldMk cId="0" sldId="421"/>
            <ac:spMk id="5010" creationId="{00000000-0000-0000-0000-000000000000}"/>
          </ac:spMkLst>
        </pc:spChg>
      </pc:sldChg>
      <pc:sldChg chg="modSp del mod">
        <pc:chgData name="Darlisson Pereira Macedo" userId="341a909d-e4e2-43f0-b7d2-550920123460" providerId="ADAL" clId="{9E62934E-6988-5429-BADA-BF97C7621500}" dt="2025-12-23T12:46:51.473" v="3792" actId="2696"/>
        <pc:sldMkLst>
          <pc:docMk/>
          <pc:sldMk cId="0" sldId="422"/>
        </pc:sldMkLst>
        <pc:spChg chg="mod">
          <ac:chgData name="Darlisson Pereira Macedo" userId="341a909d-e4e2-43f0-b7d2-550920123460" providerId="ADAL" clId="{9E62934E-6988-5429-BADA-BF97C7621500}" dt="2025-12-22T16:43:40.834" v="2665" actId="1076"/>
          <ac:spMkLst>
            <pc:docMk/>
            <pc:sldMk cId="0" sldId="422"/>
            <ac:spMk id="5034" creationId="{00000000-0000-0000-0000-000000000000}"/>
          </ac:spMkLst>
        </pc:spChg>
        <pc:spChg chg="mod">
          <ac:chgData name="Darlisson Pereira Macedo" userId="341a909d-e4e2-43f0-b7d2-550920123460" providerId="ADAL" clId="{9E62934E-6988-5429-BADA-BF97C7621500}" dt="2025-12-22T16:43:57.061" v="2675" actId="403"/>
          <ac:spMkLst>
            <pc:docMk/>
            <pc:sldMk cId="0" sldId="422"/>
            <ac:spMk id="5035" creationId="{00000000-0000-0000-0000-000000000000}"/>
          </ac:spMkLst>
        </pc:spChg>
        <pc:spChg chg="mod">
          <ac:chgData name="Darlisson Pereira Macedo" userId="341a909d-e4e2-43f0-b7d2-550920123460" providerId="ADAL" clId="{9E62934E-6988-5429-BADA-BF97C7621500}" dt="2025-12-22T16:43:45.346" v="2667" actId="403"/>
          <ac:spMkLst>
            <pc:docMk/>
            <pc:sldMk cId="0" sldId="422"/>
            <ac:spMk id="5037" creationId="{00000000-0000-0000-0000-000000000000}"/>
          </ac:spMkLst>
        </pc:spChg>
        <pc:spChg chg="mod">
          <ac:chgData name="Darlisson Pereira Macedo" userId="341a909d-e4e2-43f0-b7d2-550920123460" providerId="ADAL" clId="{9E62934E-6988-5429-BADA-BF97C7621500}" dt="2025-12-22T16:43:54.646" v="2673" actId="403"/>
          <ac:spMkLst>
            <pc:docMk/>
            <pc:sldMk cId="0" sldId="422"/>
            <ac:spMk id="5039" creationId="{00000000-0000-0000-0000-000000000000}"/>
          </ac:spMkLst>
        </pc:spChg>
        <pc:spChg chg="mod">
          <ac:chgData name="Darlisson Pereira Macedo" userId="341a909d-e4e2-43f0-b7d2-550920123460" providerId="ADAL" clId="{9E62934E-6988-5429-BADA-BF97C7621500}" dt="2025-12-22T16:43:48.218" v="2669" actId="403"/>
          <ac:spMkLst>
            <pc:docMk/>
            <pc:sldMk cId="0" sldId="422"/>
            <ac:spMk id="5041" creationId="{00000000-0000-0000-0000-000000000000}"/>
          </ac:spMkLst>
        </pc:spChg>
        <pc:spChg chg="mod">
          <ac:chgData name="Darlisson Pereira Macedo" userId="341a909d-e4e2-43f0-b7d2-550920123460" providerId="ADAL" clId="{9E62934E-6988-5429-BADA-BF97C7621500}" dt="2025-12-22T16:43:59.835" v="2677" actId="403"/>
          <ac:spMkLst>
            <pc:docMk/>
            <pc:sldMk cId="0" sldId="422"/>
            <ac:spMk id="5043" creationId="{00000000-0000-0000-0000-000000000000}"/>
          </ac:spMkLst>
        </pc:spChg>
        <pc:spChg chg="mod">
          <ac:chgData name="Darlisson Pereira Macedo" userId="341a909d-e4e2-43f0-b7d2-550920123460" providerId="ADAL" clId="{9E62934E-6988-5429-BADA-BF97C7621500}" dt="2025-12-22T16:43:50.865" v="2671" actId="403"/>
          <ac:spMkLst>
            <pc:docMk/>
            <pc:sldMk cId="0" sldId="422"/>
            <ac:spMk id="5045" creationId="{00000000-0000-0000-0000-000000000000}"/>
          </ac:spMkLst>
        </pc:spChg>
      </pc:sldChg>
      <pc:sldChg chg="modSp del mod">
        <pc:chgData name="Darlisson Pereira Macedo" userId="341a909d-e4e2-43f0-b7d2-550920123460" providerId="ADAL" clId="{9E62934E-6988-5429-BADA-BF97C7621500}" dt="2025-12-23T12:46:53.402" v="3795" actId="2696"/>
        <pc:sldMkLst>
          <pc:docMk/>
          <pc:sldMk cId="0" sldId="430"/>
        </pc:sldMkLst>
        <pc:spChg chg="mod">
          <ac:chgData name="Darlisson Pereira Macedo" userId="341a909d-e4e2-43f0-b7d2-550920123460" providerId="ADAL" clId="{9E62934E-6988-5429-BADA-BF97C7621500}" dt="2025-12-22T16:45:30.009" v="2748" actId="1076"/>
          <ac:spMkLst>
            <pc:docMk/>
            <pc:sldMk cId="0" sldId="430"/>
            <ac:spMk id="5173" creationId="{00000000-0000-0000-0000-000000000000}"/>
          </ac:spMkLst>
        </pc:spChg>
        <pc:spChg chg="mod">
          <ac:chgData name="Darlisson Pereira Macedo" userId="341a909d-e4e2-43f0-b7d2-550920123460" providerId="ADAL" clId="{9E62934E-6988-5429-BADA-BF97C7621500}" dt="2025-12-22T16:45:30.009" v="2748" actId="1076"/>
          <ac:spMkLst>
            <pc:docMk/>
            <pc:sldMk cId="0" sldId="430"/>
            <ac:spMk id="5174" creationId="{00000000-0000-0000-0000-000000000000}"/>
          </ac:spMkLst>
        </pc:spChg>
        <pc:spChg chg="mod">
          <ac:chgData name="Darlisson Pereira Macedo" userId="341a909d-e4e2-43f0-b7d2-550920123460" providerId="ADAL" clId="{9E62934E-6988-5429-BADA-BF97C7621500}" dt="2025-12-22T16:45:30.009" v="2748" actId="1076"/>
          <ac:spMkLst>
            <pc:docMk/>
            <pc:sldMk cId="0" sldId="430"/>
            <ac:spMk id="5175" creationId="{00000000-0000-0000-0000-000000000000}"/>
          </ac:spMkLst>
        </pc:spChg>
        <pc:spChg chg="mod">
          <ac:chgData name="Darlisson Pereira Macedo" userId="341a909d-e4e2-43f0-b7d2-550920123460" providerId="ADAL" clId="{9E62934E-6988-5429-BADA-BF97C7621500}" dt="2025-12-22T16:45:46.070" v="2762" actId="1035"/>
          <ac:spMkLst>
            <pc:docMk/>
            <pc:sldMk cId="0" sldId="430"/>
            <ac:spMk id="5176" creationId="{00000000-0000-0000-0000-000000000000}"/>
          </ac:spMkLst>
        </pc:spChg>
        <pc:spChg chg="mod">
          <ac:chgData name="Darlisson Pereira Macedo" userId="341a909d-e4e2-43f0-b7d2-550920123460" providerId="ADAL" clId="{9E62934E-6988-5429-BADA-BF97C7621500}" dt="2025-12-22T16:45:39.003" v="2755" actId="1035"/>
          <ac:spMkLst>
            <pc:docMk/>
            <pc:sldMk cId="0" sldId="430"/>
            <ac:spMk id="5185" creationId="{00000000-0000-0000-0000-000000000000}"/>
          </ac:spMkLst>
        </pc:spChg>
        <pc:spChg chg="mod">
          <ac:chgData name="Darlisson Pereira Macedo" userId="341a909d-e4e2-43f0-b7d2-550920123460" providerId="ADAL" clId="{9E62934E-6988-5429-BADA-BF97C7621500}" dt="2025-12-22T16:45:53.156" v="2770" actId="1035"/>
          <ac:spMkLst>
            <pc:docMk/>
            <pc:sldMk cId="0" sldId="430"/>
            <ac:spMk id="5187" creationId="{00000000-0000-0000-0000-000000000000}"/>
          </ac:spMkLst>
        </pc:spChg>
        <pc:grpChg chg="mod">
          <ac:chgData name="Darlisson Pereira Macedo" userId="341a909d-e4e2-43f0-b7d2-550920123460" providerId="ADAL" clId="{9E62934E-6988-5429-BADA-BF97C7621500}" dt="2025-12-22T16:46:29.108" v="2774" actId="14100"/>
          <ac:grpSpMkLst>
            <pc:docMk/>
            <pc:sldMk cId="0" sldId="430"/>
            <ac:grpSpMk id="5172" creationId="{00000000-0000-0000-0000-000000000000}"/>
          </ac:grpSpMkLst>
        </pc:grpChg>
      </pc:sldChg>
      <pc:sldChg chg="modSp mod setBg">
        <pc:chgData name="Darlisson Pereira Macedo" userId="341a909d-e4e2-43f0-b7d2-550920123460" providerId="ADAL" clId="{9E62934E-6988-5429-BADA-BF97C7621500}" dt="2025-12-22T16:47:26.023" v="2795" actId="1035"/>
        <pc:sldMkLst>
          <pc:docMk/>
          <pc:sldMk cId="0" sldId="431"/>
        </pc:sldMkLst>
        <pc:spChg chg="mod">
          <ac:chgData name="Darlisson Pereira Macedo" userId="341a909d-e4e2-43f0-b7d2-550920123460" providerId="ADAL" clId="{9E62934E-6988-5429-BADA-BF97C7621500}" dt="2025-12-09T23:01:48.871" v="1529" actId="207"/>
          <ac:spMkLst>
            <pc:docMk/>
            <pc:sldMk cId="0" sldId="431"/>
            <ac:spMk id="3" creationId="{42C0BC54-01E9-D9A4-77D2-F2C283D9EFB3}"/>
          </ac:spMkLst>
        </pc:spChg>
        <pc:spChg chg="mod">
          <ac:chgData name="Darlisson Pereira Macedo" userId="341a909d-e4e2-43f0-b7d2-550920123460" providerId="ADAL" clId="{9E62934E-6988-5429-BADA-BF97C7621500}" dt="2025-12-09T23:01:09.892" v="1523" actId="1076"/>
          <ac:spMkLst>
            <pc:docMk/>
            <pc:sldMk cId="0" sldId="431"/>
            <ac:spMk id="5198" creationId="{00000000-0000-0000-0000-000000000000}"/>
          </ac:spMkLst>
        </pc:spChg>
        <pc:spChg chg="mod">
          <ac:chgData name="Darlisson Pereira Macedo" userId="341a909d-e4e2-43f0-b7d2-550920123460" providerId="ADAL" clId="{9E62934E-6988-5429-BADA-BF97C7621500}" dt="2025-12-22T16:47:04.963" v="2779" actId="1076"/>
          <ac:spMkLst>
            <pc:docMk/>
            <pc:sldMk cId="0" sldId="431"/>
            <ac:spMk id="5202" creationId="{00000000-0000-0000-0000-000000000000}"/>
          </ac:spMkLst>
        </pc:spChg>
        <pc:spChg chg="mod">
          <ac:chgData name="Darlisson Pereira Macedo" userId="341a909d-e4e2-43f0-b7d2-550920123460" providerId="ADAL" clId="{9E62934E-6988-5429-BADA-BF97C7621500}" dt="2025-12-22T16:47:10.702" v="2786" actId="1035"/>
          <ac:spMkLst>
            <pc:docMk/>
            <pc:sldMk cId="0" sldId="431"/>
            <ac:spMk id="5204" creationId="{00000000-0000-0000-0000-000000000000}"/>
          </ac:spMkLst>
        </pc:spChg>
        <pc:spChg chg="mod">
          <ac:chgData name="Darlisson Pereira Macedo" userId="341a909d-e4e2-43f0-b7d2-550920123460" providerId="ADAL" clId="{9E62934E-6988-5429-BADA-BF97C7621500}" dt="2025-12-22T16:47:26.023" v="2795" actId="1035"/>
          <ac:spMkLst>
            <pc:docMk/>
            <pc:sldMk cId="0" sldId="431"/>
            <ac:spMk id="5206" creationId="{00000000-0000-0000-0000-000000000000}"/>
          </ac:spMkLst>
        </pc:spChg>
        <pc:grpChg chg="mod">
          <ac:chgData name="Darlisson Pereira Macedo" userId="341a909d-e4e2-43f0-b7d2-550920123460" providerId="ADAL" clId="{9E62934E-6988-5429-BADA-BF97C7621500}" dt="2025-12-09T23:01:10.692" v="1524" actId="1076"/>
          <ac:grpSpMkLst>
            <pc:docMk/>
            <pc:sldMk cId="0" sldId="431"/>
            <ac:grpSpMk id="2" creationId="{4F1142AC-BFB9-6BB0-3277-D74AAE4DAC5E}"/>
          </ac:grpSpMkLst>
        </pc:grpChg>
        <pc:picChg chg="mod modCrop">
          <ac:chgData name="Darlisson Pereira Macedo" userId="341a909d-e4e2-43f0-b7d2-550920123460" providerId="ADAL" clId="{9E62934E-6988-5429-BADA-BF97C7621500}" dt="2025-12-09T23:01:25.747" v="1528" actId="18131"/>
          <ac:picMkLst>
            <pc:docMk/>
            <pc:sldMk cId="0" sldId="431"/>
            <ac:picMk id="5197" creationId="{00000000-0000-0000-0000-000000000000}"/>
          </ac:picMkLst>
        </pc:picChg>
      </pc:sldChg>
      <pc:sldChg chg="modSp del mod">
        <pc:chgData name="Darlisson Pereira Macedo" userId="341a909d-e4e2-43f0-b7d2-550920123460" providerId="ADAL" clId="{9E62934E-6988-5429-BADA-BF97C7621500}" dt="2025-12-23T12:46:57.900" v="3796" actId="2696"/>
        <pc:sldMkLst>
          <pc:docMk/>
          <pc:sldMk cId="0" sldId="434"/>
        </pc:sldMkLst>
        <pc:spChg chg="mod">
          <ac:chgData name="Darlisson Pereira Macedo" userId="341a909d-e4e2-43f0-b7d2-550920123460" providerId="ADAL" clId="{9E62934E-6988-5429-BADA-BF97C7621500}" dt="2025-12-22T16:47:55.371" v="2799" actId="14100"/>
          <ac:spMkLst>
            <pc:docMk/>
            <pc:sldMk cId="0" sldId="434"/>
            <ac:spMk id="5239" creationId="{00000000-0000-0000-0000-000000000000}"/>
          </ac:spMkLst>
        </pc:spChg>
        <pc:spChg chg="mod">
          <ac:chgData name="Darlisson Pereira Macedo" userId="341a909d-e4e2-43f0-b7d2-550920123460" providerId="ADAL" clId="{9E62934E-6988-5429-BADA-BF97C7621500}" dt="2025-12-22T16:48:02.376" v="2802" actId="403"/>
          <ac:spMkLst>
            <pc:docMk/>
            <pc:sldMk cId="0" sldId="434"/>
            <ac:spMk id="5241" creationId="{00000000-0000-0000-0000-000000000000}"/>
          </ac:spMkLst>
        </pc:spChg>
        <pc:spChg chg="mod">
          <ac:chgData name="Darlisson Pereira Macedo" userId="341a909d-e4e2-43f0-b7d2-550920123460" providerId="ADAL" clId="{9E62934E-6988-5429-BADA-BF97C7621500}" dt="2025-12-22T16:48:04.975" v="2803" actId="403"/>
          <ac:spMkLst>
            <pc:docMk/>
            <pc:sldMk cId="0" sldId="434"/>
            <ac:spMk id="5245" creationId="{00000000-0000-0000-0000-000000000000}"/>
          </ac:spMkLst>
        </pc:spChg>
        <pc:spChg chg="mod">
          <ac:chgData name="Darlisson Pereira Macedo" userId="341a909d-e4e2-43f0-b7d2-550920123460" providerId="ADAL" clId="{9E62934E-6988-5429-BADA-BF97C7621500}" dt="2025-12-22T16:47:58.446" v="2800" actId="403"/>
          <ac:spMkLst>
            <pc:docMk/>
            <pc:sldMk cId="0" sldId="434"/>
            <ac:spMk id="5249" creationId="{00000000-0000-0000-0000-000000000000}"/>
          </ac:spMkLst>
        </pc:spChg>
        <pc:spChg chg="mod">
          <ac:chgData name="Darlisson Pereira Macedo" userId="341a909d-e4e2-43f0-b7d2-550920123460" providerId="ADAL" clId="{9E62934E-6988-5429-BADA-BF97C7621500}" dt="2025-12-22T16:48:00.481" v="2801" actId="403"/>
          <ac:spMkLst>
            <pc:docMk/>
            <pc:sldMk cId="0" sldId="434"/>
            <ac:spMk id="5253" creationId="{00000000-0000-0000-0000-000000000000}"/>
          </ac:spMkLst>
        </pc:spChg>
      </pc:sldChg>
      <pc:sldChg chg="modSp del mod">
        <pc:chgData name="Darlisson Pereira Macedo" userId="341a909d-e4e2-43f0-b7d2-550920123460" providerId="ADAL" clId="{9E62934E-6988-5429-BADA-BF97C7621500}" dt="2025-12-23T12:47:24.546" v="3798" actId="2696"/>
        <pc:sldMkLst>
          <pc:docMk/>
          <pc:sldMk cId="0" sldId="440"/>
        </pc:sldMkLst>
        <pc:spChg chg="mod">
          <ac:chgData name="Darlisson Pereira Macedo" userId="341a909d-e4e2-43f0-b7d2-550920123460" providerId="ADAL" clId="{9E62934E-6988-5429-BADA-BF97C7621500}" dt="2025-12-22T16:48:30.813" v="2809" actId="14100"/>
          <ac:spMkLst>
            <pc:docMk/>
            <pc:sldMk cId="0" sldId="440"/>
            <ac:spMk id="5443" creationId="{00000000-0000-0000-0000-000000000000}"/>
          </ac:spMkLst>
        </pc:spChg>
      </pc:sldChg>
      <pc:sldChg chg="modSp del mod">
        <pc:chgData name="Darlisson Pereira Macedo" userId="341a909d-e4e2-43f0-b7d2-550920123460" providerId="ADAL" clId="{9E62934E-6988-5429-BADA-BF97C7621500}" dt="2025-12-23T12:47:25.014" v="3799" actId="2696"/>
        <pc:sldMkLst>
          <pc:docMk/>
          <pc:sldMk cId="0" sldId="441"/>
        </pc:sldMkLst>
        <pc:spChg chg="mod">
          <ac:chgData name="Darlisson Pereira Macedo" userId="341a909d-e4e2-43f0-b7d2-550920123460" providerId="ADAL" clId="{9E62934E-6988-5429-BADA-BF97C7621500}" dt="2025-12-22T16:48:46.892" v="2813" actId="1076"/>
          <ac:spMkLst>
            <pc:docMk/>
            <pc:sldMk cId="0" sldId="441"/>
            <ac:spMk id="5451" creationId="{00000000-0000-0000-0000-000000000000}"/>
          </ac:spMkLst>
        </pc:spChg>
      </pc:sldChg>
      <pc:sldChg chg="modSp del mod">
        <pc:chgData name="Darlisson Pereira Macedo" userId="341a909d-e4e2-43f0-b7d2-550920123460" providerId="ADAL" clId="{9E62934E-6988-5429-BADA-BF97C7621500}" dt="2025-12-23T12:47:27.703" v="3801" actId="2696"/>
        <pc:sldMkLst>
          <pc:docMk/>
          <pc:sldMk cId="0" sldId="443"/>
        </pc:sldMkLst>
        <pc:spChg chg="mod">
          <ac:chgData name="Darlisson Pereira Macedo" userId="341a909d-e4e2-43f0-b7d2-550920123460" providerId="ADAL" clId="{9E62934E-6988-5429-BADA-BF97C7621500}" dt="2025-12-22T16:49:24.633" v="2824" actId="1076"/>
          <ac:spMkLst>
            <pc:docMk/>
            <pc:sldMk cId="0" sldId="443"/>
            <ac:spMk id="5479" creationId="{00000000-0000-0000-0000-000000000000}"/>
          </ac:spMkLst>
        </pc:spChg>
      </pc:sldChg>
      <pc:sldChg chg="modSp del mod">
        <pc:chgData name="Darlisson Pereira Macedo" userId="341a909d-e4e2-43f0-b7d2-550920123460" providerId="ADAL" clId="{9E62934E-6988-5429-BADA-BF97C7621500}" dt="2025-12-23T12:47:28.339" v="3802" actId="2696"/>
        <pc:sldMkLst>
          <pc:docMk/>
          <pc:sldMk cId="0" sldId="444"/>
        </pc:sldMkLst>
        <pc:spChg chg="mod">
          <ac:chgData name="Darlisson Pereira Macedo" userId="341a909d-e4e2-43f0-b7d2-550920123460" providerId="ADAL" clId="{9E62934E-6988-5429-BADA-BF97C7621500}" dt="2025-12-22T16:49:35.496" v="2827" actId="1076"/>
          <ac:spMkLst>
            <pc:docMk/>
            <pc:sldMk cId="0" sldId="444"/>
            <ac:spMk id="5487" creationId="{00000000-0000-0000-0000-000000000000}"/>
          </ac:spMkLst>
        </pc:spChg>
      </pc:sldChg>
      <pc:sldChg chg="modSp del mod">
        <pc:chgData name="Darlisson Pereira Macedo" userId="341a909d-e4e2-43f0-b7d2-550920123460" providerId="ADAL" clId="{9E62934E-6988-5429-BADA-BF97C7621500}" dt="2025-12-23T12:47:29.045" v="3803" actId="2696"/>
        <pc:sldMkLst>
          <pc:docMk/>
          <pc:sldMk cId="0" sldId="445"/>
        </pc:sldMkLst>
        <pc:spChg chg="mod">
          <ac:chgData name="Darlisson Pereira Macedo" userId="341a909d-e4e2-43f0-b7d2-550920123460" providerId="ADAL" clId="{9E62934E-6988-5429-BADA-BF97C7621500}" dt="2025-12-22T16:49:47.767" v="2830" actId="14100"/>
          <ac:spMkLst>
            <pc:docMk/>
            <pc:sldMk cId="0" sldId="445"/>
            <ac:spMk id="5494" creationId="{00000000-0000-0000-0000-000000000000}"/>
          </ac:spMkLst>
        </pc:spChg>
      </pc:sldChg>
      <pc:sldChg chg="modSp del mod">
        <pc:chgData name="Darlisson Pereira Macedo" userId="341a909d-e4e2-43f0-b7d2-550920123460" providerId="ADAL" clId="{9E62934E-6988-5429-BADA-BF97C7621500}" dt="2025-12-23T12:47:30.325" v="3804" actId="2696"/>
        <pc:sldMkLst>
          <pc:docMk/>
          <pc:sldMk cId="0" sldId="447"/>
        </pc:sldMkLst>
        <pc:spChg chg="mod">
          <ac:chgData name="Darlisson Pereira Macedo" userId="341a909d-e4e2-43f0-b7d2-550920123460" providerId="ADAL" clId="{9E62934E-6988-5429-BADA-BF97C7621500}" dt="2025-12-22T16:50:06.844" v="2833" actId="1076"/>
          <ac:spMkLst>
            <pc:docMk/>
            <pc:sldMk cId="0" sldId="447"/>
            <ac:spMk id="5518"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0"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1"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2"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4"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5"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6"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8"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29" creationId="{00000000-0000-0000-0000-000000000000}"/>
          </ac:spMkLst>
        </pc:spChg>
        <pc:spChg chg="mod">
          <ac:chgData name="Darlisson Pereira Macedo" userId="341a909d-e4e2-43f0-b7d2-550920123460" providerId="ADAL" clId="{9E62934E-6988-5429-BADA-BF97C7621500}" dt="2025-12-22T16:49:53.865" v="2831" actId="403"/>
          <ac:spMkLst>
            <pc:docMk/>
            <pc:sldMk cId="0" sldId="447"/>
            <ac:spMk id="5530" creationId="{00000000-0000-0000-0000-000000000000}"/>
          </ac:spMkLst>
        </pc:spChg>
        <pc:spChg chg="mod">
          <ac:chgData name="Darlisson Pereira Macedo" userId="341a909d-e4e2-43f0-b7d2-550920123460" providerId="ADAL" clId="{9E62934E-6988-5429-BADA-BF97C7621500}" dt="2025-12-22T16:50:11.181" v="2836" actId="14100"/>
          <ac:spMkLst>
            <pc:docMk/>
            <pc:sldMk cId="0" sldId="447"/>
            <ac:spMk id="5532" creationId="{00000000-0000-0000-0000-000000000000}"/>
          </ac:spMkLst>
        </pc:spChg>
      </pc:sldChg>
      <pc:sldChg chg="modSp del mod">
        <pc:chgData name="Darlisson Pereira Macedo" userId="341a909d-e4e2-43f0-b7d2-550920123460" providerId="ADAL" clId="{9E62934E-6988-5429-BADA-BF97C7621500}" dt="2025-12-23T12:47:31.359" v="3805" actId="2696"/>
        <pc:sldMkLst>
          <pc:docMk/>
          <pc:sldMk cId="0" sldId="448"/>
        </pc:sldMkLst>
        <pc:spChg chg="mod">
          <ac:chgData name="Darlisson Pereira Macedo" userId="341a909d-e4e2-43f0-b7d2-550920123460" providerId="ADAL" clId="{9E62934E-6988-5429-BADA-BF97C7621500}" dt="2025-12-22T16:50:27.617" v="2840" actId="14100"/>
          <ac:spMkLst>
            <pc:docMk/>
            <pc:sldMk cId="0" sldId="448"/>
            <ac:spMk id="5539" creationId="{00000000-0000-0000-0000-000000000000}"/>
          </ac:spMkLst>
        </pc:spChg>
      </pc:sldChg>
      <pc:sldChg chg="modSp mod">
        <pc:chgData name="Darlisson Pereira Macedo" userId="341a909d-e4e2-43f0-b7d2-550920123460" providerId="ADAL" clId="{9E62934E-6988-5429-BADA-BF97C7621500}" dt="2025-12-22T16:51:58.980" v="2861" actId="1076"/>
        <pc:sldMkLst>
          <pc:docMk/>
          <pc:sldMk cId="0" sldId="452"/>
        </pc:sldMkLst>
        <pc:spChg chg="mod">
          <ac:chgData name="Darlisson Pereira Macedo" userId="341a909d-e4e2-43f0-b7d2-550920123460" providerId="ADAL" clId="{9E62934E-6988-5429-BADA-BF97C7621500}" dt="2025-12-22T16:51:58.980" v="2861" actId="1076"/>
          <ac:spMkLst>
            <pc:docMk/>
            <pc:sldMk cId="0" sldId="452"/>
            <ac:spMk id="5591" creationId="{00000000-0000-0000-0000-000000000000}"/>
          </ac:spMkLst>
        </pc:spChg>
        <pc:spChg chg="mod">
          <ac:chgData name="Darlisson Pereira Macedo" userId="341a909d-e4e2-43f0-b7d2-550920123460" providerId="ADAL" clId="{9E62934E-6988-5429-BADA-BF97C7621500}" dt="2025-12-22T16:51:50.322" v="2858" actId="403"/>
          <ac:spMkLst>
            <pc:docMk/>
            <pc:sldMk cId="0" sldId="452"/>
            <ac:spMk id="5594" creationId="{00000000-0000-0000-0000-000000000000}"/>
          </ac:spMkLst>
        </pc:spChg>
        <pc:spChg chg="mod">
          <ac:chgData name="Darlisson Pereira Macedo" userId="341a909d-e4e2-43f0-b7d2-550920123460" providerId="ADAL" clId="{9E62934E-6988-5429-BADA-BF97C7621500}" dt="2025-12-22T16:51:52.485" v="2859" actId="403"/>
          <ac:spMkLst>
            <pc:docMk/>
            <pc:sldMk cId="0" sldId="452"/>
            <ac:spMk id="5598" creationId="{00000000-0000-0000-0000-000000000000}"/>
          </ac:spMkLst>
        </pc:spChg>
        <pc:spChg chg="mod">
          <ac:chgData name="Darlisson Pereira Macedo" userId="341a909d-e4e2-43f0-b7d2-550920123460" providerId="ADAL" clId="{9E62934E-6988-5429-BADA-BF97C7621500}" dt="2025-12-22T16:51:54.416" v="2860" actId="403"/>
          <ac:spMkLst>
            <pc:docMk/>
            <pc:sldMk cId="0" sldId="452"/>
            <ac:spMk id="5602" creationId="{00000000-0000-0000-0000-000000000000}"/>
          </ac:spMkLst>
        </pc:spChg>
        <pc:spChg chg="mod">
          <ac:chgData name="Darlisson Pereira Macedo" userId="341a909d-e4e2-43f0-b7d2-550920123460" providerId="ADAL" clId="{9E62934E-6988-5429-BADA-BF97C7621500}" dt="2025-12-22T16:51:44.684" v="2856" actId="14100"/>
          <ac:spMkLst>
            <pc:docMk/>
            <pc:sldMk cId="0" sldId="452"/>
            <ac:spMk id="5605" creationId="{00000000-0000-0000-0000-000000000000}"/>
          </ac:spMkLst>
        </pc:spChg>
      </pc:sldChg>
      <pc:sldChg chg="modSp del mod">
        <pc:chgData name="Darlisson Pereira Macedo" userId="341a909d-e4e2-43f0-b7d2-550920123460" providerId="ADAL" clId="{9E62934E-6988-5429-BADA-BF97C7621500}" dt="2025-12-23T12:47:44.925" v="3810" actId="2696"/>
        <pc:sldMkLst>
          <pc:docMk/>
          <pc:sldMk cId="0" sldId="455"/>
        </pc:sldMkLst>
        <pc:spChg chg="mod">
          <ac:chgData name="Darlisson Pereira Macedo" userId="341a909d-e4e2-43f0-b7d2-550920123460" providerId="ADAL" clId="{9E62934E-6988-5429-BADA-BF97C7621500}" dt="2025-12-22T16:52:39.853" v="2871" actId="20577"/>
          <ac:spMkLst>
            <pc:docMk/>
            <pc:sldMk cId="0" sldId="455"/>
            <ac:spMk id="5635" creationId="{00000000-0000-0000-0000-000000000000}"/>
          </ac:spMkLst>
        </pc:spChg>
      </pc:sldChg>
      <pc:sldChg chg="modSp del mod">
        <pc:chgData name="Darlisson Pereira Macedo" userId="341a909d-e4e2-43f0-b7d2-550920123460" providerId="ADAL" clId="{9E62934E-6988-5429-BADA-BF97C7621500}" dt="2025-12-23T12:47:45.953" v="3811" actId="2696"/>
        <pc:sldMkLst>
          <pc:docMk/>
          <pc:sldMk cId="0" sldId="456"/>
        </pc:sldMkLst>
        <pc:spChg chg="mod">
          <ac:chgData name="Darlisson Pereira Macedo" userId="341a909d-e4e2-43f0-b7d2-550920123460" providerId="ADAL" clId="{9E62934E-6988-5429-BADA-BF97C7621500}" dt="2025-12-22T16:52:48.758" v="2872" actId="403"/>
          <ac:spMkLst>
            <pc:docMk/>
            <pc:sldMk cId="0" sldId="456"/>
            <ac:spMk id="5647" creationId="{00000000-0000-0000-0000-000000000000}"/>
          </ac:spMkLst>
        </pc:spChg>
        <pc:spChg chg="mod">
          <ac:chgData name="Darlisson Pereira Macedo" userId="341a909d-e4e2-43f0-b7d2-550920123460" providerId="ADAL" clId="{9E62934E-6988-5429-BADA-BF97C7621500}" dt="2025-12-22T16:52:50.999" v="2873" actId="403"/>
          <ac:spMkLst>
            <pc:docMk/>
            <pc:sldMk cId="0" sldId="456"/>
            <ac:spMk id="5652" creationId="{00000000-0000-0000-0000-000000000000}"/>
          </ac:spMkLst>
        </pc:spChg>
        <pc:spChg chg="mod">
          <ac:chgData name="Darlisson Pereira Macedo" userId="341a909d-e4e2-43f0-b7d2-550920123460" providerId="ADAL" clId="{9E62934E-6988-5429-BADA-BF97C7621500}" dt="2025-12-22T16:52:53.443" v="2874" actId="403"/>
          <ac:spMkLst>
            <pc:docMk/>
            <pc:sldMk cId="0" sldId="456"/>
            <ac:spMk id="5657" creationId="{00000000-0000-0000-0000-000000000000}"/>
          </ac:spMkLst>
        </pc:spChg>
      </pc:sldChg>
      <pc:sldChg chg="modSp del mod">
        <pc:chgData name="Darlisson Pereira Macedo" userId="341a909d-e4e2-43f0-b7d2-550920123460" providerId="ADAL" clId="{9E62934E-6988-5429-BADA-BF97C7621500}" dt="2025-12-23T12:47:46.783" v="3812" actId="2696"/>
        <pc:sldMkLst>
          <pc:docMk/>
          <pc:sldMk cId="0" sldId="457"/>
        </pc:sldMkLst>
        <pc:spChg chg="mod">
          <ac:chgData name="Darlisson Pereira Macedo" userId="341a909d-e4e2-43f0-b7d2-550920123460" providerId="ADAL" clId="{9E62934E-6988-5429-BADA-BF97C7621500}" dt="2025-12-22T16:53:12.618" v="2878" actId="1076"/>
          <ac:spMkLst>
            <pc:docMk/>
            <pc:sldMk cId="0" sldId="457"/>
            <ac:spMk id="5668" creationId="{00000000-0000-0000-0000-000000000000}"/>
          </ac:spMkLst>
        </pc:spChg>
      </pc:sldChg>
      <pc:sldChg chg="modSp del mod">
        <pc:chgData name="Darlisson Pereira Macedo" userId="341a909d-e4e2-43f0-b7d2-550920123460" providerId="ADAL" clId="{9E62934E-6988-5429-BADA-BF97C7621500}" dt="2025-12-23T12:47:48.040" v="3813" actId="2696"/>
        <pc:sldMkLst>
          <pc:docMk/>
          <pc:sldMk cId="0" sldId="458"/>
        </pc:sldMkLst>
        <pc:spChg chg="mod">
          <ac:chgData name="Darlisson Pereira Macedo" userId="341a909d-e4e2-43f0-b7d2-550920123460" providerId="ADAL" clId="{9E62934E-6988-5429-BADA-BF97C7621500}" dt="2025-12-22T16:53:26.841" v="2883" actId="14100"/>
          <ac:spMkLst>
            <pc:docMk/>
            <pc:sldMk cId="0" sldId="458"/>
            <ac:spMk id="5675" creationId="{00000000-0000-0000-0000-000000000000}"/>
          </ac:spMkLst>
        </pc:spChg>
      </pc:sldChg>
      <pc:sldChg chg="modSp del mod">
        <pc:chgData name="Darlisson Pereira Macedo" userId="341a909d-e4e2-43f0-b7d2-550920123460" providerId="ADAL" clId="{9E62934E-6988-5429-BADA-BF97C7621500}" dt="2025-12-23T12:47:49.291" v="3814" actId="2696"/>
        <pc:sldMkLst>
          <pc:docMk/>
          <pc:sldMk cId="0" sldId="460"/>
        </pc:sldMkLst>
        <pc:spChg chg="mod">
          <ac:chgData name="Darlisson Pereira Macedo" userId="341a909d-e4e2-43f0-b7d2-550920123460" providerId="ADAL" clId="{9E62934E-6988-5429-BADA-BF97C7621500}" dt="2025-12-22T16:53:39.700" v="2887" actId="20577"/>
          <ac:spMkLst>
            <pc:docMk/>
            <pc:sldMk cId="0" sldId="460"/>
            <ac:spMk id="5696" creationId="{00000000-0000-0000-0000-000000000000}"/>
          </ac:spMkLst>
        </pc:spChg>
      </pc:sldChg>
      <pc:sldChg chg="modSp del mod">
        <pc:chgData name="Darlisson Pereira Macedo" userId="341a909d-e4e2-43f0-b7d2-550920123460" providerId="ADAL" clId="{9E62934E-6988-5429-BADA-BF97C7621500}" dt="2025-12-23T12:47:50.322" v="3815" actId="2696"/>
        <pc:sldMkLst>
          <pc:docMk/>
          <pc:sldMk cId="0" sldId="461"/>
        </pc:sldMkLst>
        <pc:spChg chg="mod">
          <ac:chgData name="Darlisson Pereira Macedo" userId="341a909d-e4e2-43f0-b7d2-550920123460" providerId="ADAL" clId="{9E62934E-6988-5429-BADA-BF97C7621500}" dt="2025-12-22T16:54:02.825" v="2892" actId="1076"/>
          <ac:spMkLst>
            <pc:docMk/>
            <pc:sldMk cId="0" sldId="461"/>
            <ac:spMk id="5705" creationId="{00000000-0000-0000-0000-000000000000}"/>
          </ac:spMkLst>
        </pc:spChg>
        <pc:spChg chg="mod">
          <ac:chgData name="Darlisson Pereira Macedo" userId="341a909d-e4e2-43f0-b7d2-550920123460" providerId="ADAL" clId="{9E62934E-6988-5429-BADA-BF97C7621500}" dt="2025-12-22T16:54:02.825" v="2892" actId="1076"/>
          <ac:spMkLst>
            <pc:docMk/>
            <pc:sldMk cId="0" sldId="461"/>
            <ac:spMk id="5706" creationId="{00000000-0000-0000-0000-000000000000}"/>
          </ac:spMkLst>
        </pc:spChg>
        <pc:spChg chg="mod">
          <ac:chgData name="Darlisson Pereira Macedo" userId="341a909d-e4e2-43f0-b7d2-550920123460" providerId="ADAL" clId="{9E62934E-6988-5429-BADA-BF97C7621500}" dt="2025-12-22T16:54:02.825" v="2892" actId="1076"/>
          <ac:spMkLst>
            <pc:docMk/>
            <pc:sldMk cId="0" sldId="461"/>
            <ac:spMk id="5707" creationId="{00000000-0000-0000-0000-000000000000}"/>
          </ac:spMkLst>
        </pc:spChg>
        <pc:spChg chg="mod">
          <ac:chgData name="Darlisson Pereira Macedo" userId="341a909d-e4e2-43f0-b7d2-550920123460" providerId="ADAL" clId="{9E62934E-6988-5429-BADA-BF97C7621500}" dt="2025-12-22T16:54:05.135" v="2893" actId="403"/>
          <ac:spMkLst>
            <pc:docMk/>
            <pc:sldMk cId="0" sldId="461"/>
            <ac:spMk id="5710" creationId="{00000000-0000-0000-0000-000000000000}"/>
          </ac:spMkLst>
        </pc:spChg>
        <pc:spChg chg="mod">
          <ac:chgData name="Darlisson Pereira Macedo" userId="341a909d-e4e2-43f0-b7d2-550920123460" providerId="ADAL" clId="{9E62934E-6988-5429-BADA-BF97C7621500}" dt="2025-12-22T16:54:07.680" v="2894" actId="403"/>
          <ac:spMkLst>
            <pc:docMk/>
            <pc:sldMk cId="0" sldId="461"/>
            <ac:spMk id="5715" creationId="{00000000-0000-0000-0000-000000000000}"/>
          </ac:spMkLst>
        </pc:spChg>
        <pc:grpChg chg="mod">
          <ac:chgData name="Darlisson Pereira Macedo" userId="341a909d-e4e2-43f0-b7d2-550920123460" providerId="ADAL" clId="{9E62934E-6988-5429-BADA-BF97C7621500}" dt="2025-12-22T16:53:57.260" v="2891" actId="1076"/>
          <ac:grpSpMkLst>
            <pc:docMk/>
            <pc:sldMk cId="0" sldId="461"/>
            <ac:grpSpMk id="5712" creationId="{00000000-0000-0000-0000-000000000000}"/>
          </ac:grpSpMkLst>
        </pc:grpChg>
        <pc:grpChg chg="mod">
          <ac:chgData name="Darlisson Pereira Macedo" userId="341a909d-e4e2-43f0-b7d2-550920123460" providerId="ADAL" clId="{9E62934E-6988-5429-BADA-BF97C7621500}" dt="2025-12-22T16:53:57.260" v="2891" actId="1076"/>
          <ac:grpSpMkLst>
            <pc:docMk/>
            <pc:sldMk cId="0" sldId="461"/>
            <ac:grpSpMk id="5717" creationId="{00000000-0000-0000-0000-000000000000}"/>
          </ac:grpSpMkLst>
        </pc:grpChg>
      </pc:sldChg>
      <pc:sldChg chg="modSp del mod">
        <pc:chgData name="Darlisson Pereira Macedo" userId="341a909d-e4e2-43f0-b7d2-550920123460" providerId="ADAL" clId="{9E62934E-6988-5429-BADA-BF97C7621500}" dt="2025-12-23T12:47:51.139" v="3816" actId="2696"/>
        <pc:sldMkLst>
          <pc:docMk/>
          <pc:sldMk cId="0" sldId="462"/>
        </pc:sldMkLst>
        <pc:spChg chg="mod">
          <ac:chgData name="Darlisson Pereira Macedo" userId="341a909d-e4e2-43f0-b7d2-550920123460" providerId="ADAL" clId="{9E62934E-6988-5429-BADA-BF97C7621500}" dt="2025-12-22T16:54:14.259" v="2895" actId="403"/>
          <ac:spMkLst>
            <pc:docMk/>
            <pc:sldMk cId="0" sldId="462"/>
            <ac:spMk id="5729" creationId="{00000000-0000-0000-0000-000000000000}"/>
          </ac:spMkLst>
        </pc:spChg>
        <pc:spChg chg="mod">
          <ac:chgData name="Darlisson Pereira Macedo" userId="341a909d-e4e2-43f0-b7d2-550920123460" providerId="ADAL" clId="{9E62934E-6988-5429-BADA-BF97C7621500}" dt="2025-12-22T16:54:16.134" v="2896" actId="403"/>
          <ac:spMkLst>
            <pc:docMk/>
            <pc:sldMk cId="0" sldId="462"/>
            <ac:spMk id="5734" creationId="{00000000-0000-0000-0000-000000000000}"/>
          </ac:spMkLst>
        </pc:spChg>
      </pc:sldChg>
      <pc:sldChg chg="modSp del mod">
        <pc:chgData name="Darlisson Pereira Macedo" userId="341a909d-e4e2-43f0-b7d2-550920123460" providerId="ADAL" clId="{9E62934E-6988-5429-BADA-BF97C7621500}" dt="2025-12-23T12:47:52.165" v="3817" actId="2696"/>
        <pc:sldMkLst>
          <pc:docMk/>
          <pc:sldMk cId="0" sldId="464"/>
        </pc:sldMkLst>
        <pc:spChg chg="mod">
          <ac:chgData name="Darlisson Pereira Macedo" userId="341a909d-e4e2-43f0-b7d2-550920123460" providerId="ADAL" clId="{9E62934E-6988-5429-BADA-BF97C7621500}" dt="2025-12-22T16:54:48.682" v="2904" actId="1076"/>
          <ac:spMkLst>
            <pc:docMk/>
            <pc:sldMk cId="0" sldId="464"/>
            <ac:spMk id="5750" creationId="{00000000-0000-0000-0000-000000000000}"/>
          </ac:spMkLst>
        </pc:spChg>
        <pc:spChg chg="mod">
          <ac:chgData name="Darlisson Pereira Macedo" userId="341a909d-e4e2-43f0-b7d2-550920123460" providerId="ADAL" clId="{9E62934E-6988-5429-BADA-BF97C7621500}" dt="2025-12-22T16:54:48.682" v="2904" actId="1076"/>
          <ac:spMkLst>
            <pc:docMk/>
            <pc:sldMk cId="0" sldId="464"/>
            <ac:spMk id="5751" creationId="{00000000-0000-0000-0000-000000000000}"/>
          </ac:spMkLst>
        </pc:spChg>
        <pc:spChg chg="mod">
          <ac:chgData name="Darlisson Pereira Macedo" userId="341a909d-e4e2-43f0-b7d2-550920123460" providerId="ADAL" clId="{9E62934E-6988-5429-BADA-BF97C7621500}" dt="2025-12-22T16:54:36.118" v="2903" actId="1076"/>
          <ac:spMkLst>
            <pc:docMk/>
            <pc:sldMk cId="0" sldId="464"/>
            <ac:spMk id="5752" creationId="{00000000-0000-0000-0000-000000000000}"/>
          </ac:spMkLst>
        </pc:spChg>
        <pc:spChg chg="mod">
          <ac:chgData name="Darlisson Pereira Macedo" userId="341a909d-e4e2-43f0-b7d2-550920123460" providerId="ADAL" clId="{9E62934E-6988-5429-BADA-BF97C7621500}" dt="2025-12-22T16:54:32.850" v="2902" actId="403"/>
          <ac:spMkLst>
            <pc:docMk/>
            <pc:sldMk cId="0" sldId="464"/>
            <ac:spMk id="5753" creationId="{00000000-0000-0000-0000-000000000000}"/>
          </ac:spMkLst>
        </pc:spChg>
        <pc:grpChg chg="mod">
          <ac:chgData name="Darlisson Pereira Macedo" userId="341a909d-e4e2-43f0-b7d2-550920123460" providerId="ADAL" clId="{9E62934E-6988-5429-BADA-BF97C7621500}" dt="2025-12-22T16:54:48.682" v="2904" actId="1076"/>
          <ac:grpSpMkLst>
            <pc:docMk/>
            <pc:sldMk cId="0" sldId="464"/>
            <ac:grpSpMk id="5754" creationId="{00000000-0000-0000-0000-000000000000}"/>
          </ac:grpSpMkLst>
        </pc:grpChg>
      </pc:sldChg>
      <pc:sldChg chg="modSp del mod setBg">
        <pc:chgData name="Darlisson Pereira Macedo" userId="341a909d-e4e2-43f0-b7d2-550920123460" providerId="ADAL" clId="{9E62934E-6988-5429-BADA-BF97C7621500}" dt="2025-12-23T12:47:52.801" v="3818" actId="2696"/>
        <pc:sldMkLst>
          <pc:docMk/>
          <pc:sldMk cId="0" sldId="465"/>
        </pc:sldMkLst>
        <pc:spChg chg="mod">
          <ac:chgData name="Darlisson Pereira Macedo" userId="341a909d-e4e2-43f0-b7d2-550920123460" providerId="ADAL" clId="{9E62934E-6988-5429-BADA-BF97C7621500}" dt="2025-12-22T16:54:58.996" v="2908" actId="20577"/>
          <ac:spMkLst>
            <pc:docMk/>
            <pc:sldMk cId="0" sldId="465"/>
            <ac:spMk id="5764" creationId="{00000000-0000-0000-0000-000000000000}"/>
          </ac:spMkLst>
        </pc:spChg>
      </pc:sldChg>
      <pc:sldChg chg="modSp del mod setBg">
        <pc:chgData name="Darlisson Pereira Macedo" userId="341a909d-e4e2-43f0-b7d2-550920123460" providerId="ADAL" clId="{9E62934E-6988-5429-BADA-BF97C7621500}" dt="2025-12-23T12:47:53.857" v="3819" actId="2696"/>
        <pc:sldMkLst>
          <pc:docMk/>
          <pc:sldMk cId="0" sldId="466"/>
        </pc:sldMkLst>
        <pc:spChg chg="mod">
          <ac:chgData name="Darlisson Pereira Macedo" userId="341a909d-e4e2-43f0-b7d2-550920123460" providerId="ADAL" clId="{9E62934E-6988-5429-BADA-BF97C7621500}" dt="2025-12-22T16:55:20.634" v="2921" actId="1076"/>
          <ac:spMkLst>
            <pc:docMk/>
            <pc:sldMk cId="0" sldId="466"/>
            <ac:spMk id="5770" creationId="{00000000-0000-0000-0000-000000000000}"/>
          </ac:spMkLst>
        </pc:spChg>
        <pc:spChg chg="mod">
          <ac:chgData name="Darlisson Pereira Macedo" userId="341a909d-e4e2-43f0-b7d2-550920123460" providerId="ADAL" clId="{9E62934E-6988-5429-BADA-BF97C7621500}" dt="2025-12-22T16:55:20.634" v="2921" actId="1076"/>
          <ac:spMkLst>
            <pc:docMk/>
            <pc:sldMk cId="0" sldId="466"/>
            <ac:spMk id="5771" creationId="{00000000-0000-0000-0000-000000000000}"/>
          </ac:spMkLst>
        </pc:spChg>
        <pc:spChg chg="mod">
          <ac:chgData name="Darlisson Pereira Macedo" userId="341a909d-e4e2-43f0-b7d2-550920123460" providerId="ADAL" clId="{9E62934E-6988-5429-BADA-BF97C7621500}" dt="2025-12-22T16:55:12.808" v="2917" actId="1035"/>
          <ac:spMkLst>
            <pc:docMk/>
            <pc:sldMk cId="0" sldId="466"/>
            <ac:spMk id="5773" creationId="{00000000-0000-0000-0000-000000000000}"/>
          </ac:spMkLst>
        </pc:spChg>
        <pc:grpChg chg="mod">
          <ac:chgData name="Darlisson Pereira Macedo" userId="341a909d-e4e2-43f0-b7d2-550920123460" providerId="ADAL" clId="{9E62934E-6988-5429-BADA-BF97C7621500}" dt="2025-12-22T16:55:08.335" v="2909" actId="1076"/>
          <ac:grpSpMkLst>
            <pc:docMk/>
            <pc:sldMk cId="0" sldId="466"/>
            <ac:grpSpMk id="5774" creationId="{00000000-0000-0000-0000-000000000000}"/>
          </ac:grpSpMkLst>
        </pc:grpChg>
      </pc:sldChg>
      <pc:sldChg chg="modSp del mod">
        <pc:chgData name="Darlisson Pereira Macedo" userId="341a909d-e4e2-43f0-b7d2-550920123460" providerId="ADAL" clId="{9E62934E-6988-5429-BADA-BF97C7621500}" dt="2025-12-23T12:47:54.927" v="3820" actId="2696"/>
        <pc:sldMkLst>
          <pc:docMk/>
          <pc:sldMk cId="0" sldId="472"/>
        </pc:sldMkLst>
        <pc:spChg chg="mod">
          <ac:chgData name="Darlisson Pereira Macedo" userId="341a909d-e4e2-43f0-b7d2-550920123460" providerId="ADAL" clId="{9E62934E-6988-5429-BADA-BF97C7621500}" dt="2025-12-22T16:55:42.670" v="2926" actId="14100"/>
          <ac:spMkLst>
            <pc:docMk/>
            <pc:sldMk cId="0" sldId="472"/>
            <ac:spMk id="5883"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87"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88"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89"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0"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1"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2"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3"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4"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5" creationId="{00000000-0000-0000-0000-000000000000}"/>
          </ac:spMkLst>
        </pc:spChg>
        <pc:spChg chg="mod">
          <ac:chgData name="Darlisson Pereira Macedo" userId="341a909d-e4e2-43f0-b7d2-550920123460" providerId="ADAL" clId="{9E62934E-6988-5429-BADA-BF97C7621500}" dt="2025-12-22T16:56:07.313" v="2930" actId="403"/>
          <ac:spMkLst>
            <pc:docMk/>
            <pc:sldMk cId="0" sldId="472"/>
            <ac:spMk id="5896" creationId="{00000000-0000-0000-0000-000000000000}"/>
          </ac:spMkLst>
        </pc:spChg>
        <pc:spChg chg="mod">
          <ac:chgData name="Darlisson Pereira Macedo" userId="341a909d-e4e2-43f0-b7d2-550920123460" providerId="ADAL" clId="{9E62934E-6988-5429-BADA-BF97C7621500}" dt="2025-12-22T16:56:00.874" v="2929" actId="1076"/>
          <ac:spMkLst>
            <pc:docMk/>
            <pc:sldMk cId="0" sldId="472"/>
            <ac:spMk id="5899" creationId="{00000000-0000-0000-0000-000000000000}"/>
          </ac:spMkLst>
        </pc:spChg>
      </pc:sldChg>
      <pc:sldChg chg="modSp del mod">
        <pc:chgData name="Darlisson Pereira Macedo" userId="341a909d-e4e2-43f0-b7d2-550920123460" providerId="ADAL" clId="{9E62934E-6988-5429-BADA-BF97C7621500}" dt="2025-12-23T12:47:55.150" v="3821" actId="2696"/>
        <pc:sldMkLst>
          <pc:docMk/>
          <pc:sldMk cId="0" sldId="474"/>
        </pc:sldMkLst>
        <pc:spChg chg="mod">
          <ac:chgData name="Darlisson Pereira Macedo" userId="341a909d-e4e2-43f0-b7d2-550920123460" providerId="ADAL" clId="{9E62934E-6988-5429-BADA-BF97C7621500}" dt="2025-12-22T16:56:39.549" v="2939" actId="1076"/>
          <ac:spMkLst>
            <pc:docMk/>
            <pc:sldMk cId="0" sldId="474"/>
            <ac:spMk id="5978" creationId="{00000000-0000-0000-0000-000000000000}"/>
          </ac:spMkLst>
        </pc:spChg>
        <pc:spChg chg="mod">
          <ac:chgData name="Darlisson Pereira Macedo" userId="341a909d-e4e2-43f0-b7d2-550920123460" providerId="ADAL" clId="{9E62934E-6988-5429-BADA-BF97C7621500}" dt="2025-12-22T16:56:34.297" v="2938" actId="403"/>
          <ac:spMkLst>
            <pc:docMk/>
            <pc:sldMk cId="0" sldId="474"/>
            <ac:spMk id="5982" creationId="{00000000-0000-0000-0000-000000000000}"/>
          </ac:spMkLst>
        </pc:spChg>
        <pc:spChg chg="mod">
          <ac:chgData name="Darlisson Pereira Macedo" userId="341a909d-e4e2-43f0-b7d2-550920123460" providerId="ADAL" clId="{9E62934E-6988-5429-BADA-BF97C7621500}" dt="2025-12-22T16:56:48.217" v="2942" actId="403"/>
          <ac:spMkLst>
            <pc:docMk/>
            <pc:sldMk cId="0" sldId="474"/>
            <ac:spMk id="5983" creationId="{00000000-0000-0000-0000-000000000000}"/>
          </ac:spMkLst>
        </pc:spChg>
        <pc:spChg chg="mod">
          <ac:chgData name="Darlisson Pereira Macedo" userId="341a909d-e4e2-43f0-b7d2-550920123460" providerId="ADAL" clId="{9E62934E-6988-5429-BADA-BF97C7621500}" dt="2025-12-22T16:56:58.113" v="2953" actId="1036"/>
          <ac:spMkLst>
            <pc:docMk/>
            <pc:sldMk cId="0" sldId="474"/>
            <ac:spMk id="5984" creationId="{00000000-0000-0000-0000-000000000000}"/>
          </ac:spMkLst>
        </pc:spChg>
        <pc:spChg chg="mod">
          <ac:chgData name="Darlisson Pereira Macedo" userId="341a909d-e4e2-43f0-b7d2-550920123460" providerId="ADAL" clId="{9E62934E-6988-5429-BADA-BF97C7621500}" dt="2025-12-22T16:56:48.217" v="2942" actId="403"/>
          <ac:spMkLst>
            <pc:docMk/>
            <pc:sldMk cId="0" sldId="474"/>
            <ac:spMk id="5986" creationId="{00000000-0000-0000-0000-000000000000}"/>
          </ac:spMkLst>
        </pc:spChg>
        <pc:spChg chg="mod">
          <ac:chgData name="Darlisson Pereira Macedo" userId="341a909d-e4e2-43f0-b7d2-550920123460" providerId="ADAL" clId="{9E62934E-6988-5429-BADA-BF97C7621500}" dt="2025-12-22T16:56:53.391" v="2947" actId="1036"/>
          <ac:spMkLst>
            <pc:docMk/>
            <pc:sldMk cId="0" sldId="474"/>
            <ac:spMk id="5987" creationId="{00000000-0000-0000-0000-000000000000}"/>
          </ac:spMkLst>
        </pc:spChg>
        <pc:spChg chg="mod">
          <ac:chgData name="Darlisson Pereira Macedo" userId="341a909d-e4e2-43f0-b7d2-550920123460" providerId="ADAL" clId="{9E62934E-6988-5429-BADA-BF97C7621500}" dt="2025-12-22T16:56:48.217" v="2942" actId="403"/>
          <ac:spMkLst>
            <pc:docMk/>
            <pc:sldMk cId="0" sldId="474"/>
            <ac:spMk id="5989" creationId="{00000000-0000-0000-0000-000000000000}"/>
          </ac:spMkLst>
        </pc:spChg>
        <pc:spChg chg="mod">
          <ac:chgData name="Darlisson Pereira Macedo" userId="341a909d-e4e2-43f0-b7d2-550920123460" providerId="ADAL" clId="{9E62934E-6988-5429-BADA-BF97C7621500}" dt="2025-12-22T16:56:55.484" v="2950" actId="1036"/>
          <ac:spMkLst>
            <pc:docMk/>
            <pc:sldMk cId="0" sldId="474"/>
            <ac:spMk id="5990" creationId="{00000000-0000-0000-0000-000000000000}"/>
          </ac:spMkLst>
        </pc:spChg>
        <pc:spChg chg="mod">
          <ac:chgData name="Darlisson Pereira Macedo" userId="341a909d-e4e2-43f0-b7d2-550920123460" providerId="ADAL" clId="{9E62934E-6988-5429-BADA-BF97C7621500}" dt="2025-12-22T16:56:23.975" v="2933" actId="403"/>
          <ac:spMkLst>
            <pc:docMk/>
            <pc:sldMk cId="0" sldId="474"/>
            <ac:spMk id="5994" creationId="{00000000-0000-0000-0000-000000000000}"/>
          </ac:spMkLst>
        </pc:spChg>
        <pc:spChg chg="mod">
          <ac:chgData name="Darlisson Pereira Macedo" userId="341a909d-e4e2-43f0-b7d2-550920123460" providerId="ADAL" clId="{9E62934E-6988-5429-BADA-BF97C7621500}" dt="2025-12-22T16:56:31.067" v="2937" actId="404"/>
          <ac:spMkLst>
            <pc:docMk/>
            <pc:sldMk cId="0" sldId="474"/>
            <ac:spMk id="5997" creationId="{00000000-0000-0000-0000-000000000000}"/>
          </ac:spMkLst>
        </pc:spChg>
      </pc:sldChg>
      <pc:sldChg chg="modSp del mod">
        <pc:chgData name="Darlisson Pereira Macedo" userId="341a909d-e4e2-43f0-b7d2-550920123460" providerId="ADAL" clId="{9E62934E-6988-5429-BADA-BF97C7621500}" dt="2025-12-23T12:47:55.527" v="3822" actId="2696"/>
        <pc:sldMkLst>
          <pc:docMk/>
          <pc:sldMk cId="0" sldId="475"/>
        </pc:sldMkLst>
        <pc:spChg chg="mod">
          <ac:chgData name="Darlisson Pereira Macedo" userId="341a909d-e4e2-43f0-b7d2-550920123460" providerId="ADAL" clId="{9E62934E-6988-5429-BADA-BF97C7621500}" dt="2025-12-22T16:57:10.039" v="2956" actId="14100"/>
          <ac:spMkLst>
            <pc:docMk/>
            <pc:sldMk cId="0" sldId="475"/>
            <ac:spMk id="6004"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05"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06"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08"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09"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11" creationId="{00000000-0000-0000-0000-000000000000}"/>
          </ac:spMkLst>
        </pc:spChg>
        <pc:spChg chg="mod">
          <ac:chgData name="Darlisson Pereira Macedo" userId="341a909d-e4e2-43f0-b7d2-550920123460" providerId="ADAL" clId="{9E62934E-6988-5429-BADA-BF97C7621500}" dt="2025-12-22T16:57:17.164" v="2958" actId="403"/>
          <ac:spMkLst>
            <pc:docMk/>
            <pc:sldMk cId="0" sldId="475"/>
            <ac:spMk id="6012" creationId="{00000000-0000-0000-0000-000000000000}"/>
          </ac:spMkLst>
        </pc:spChg>
        <pc:spChg chg="mod">
          <ac:chgData name="Darlisson Pereira Macedo" userId="341a909d-e4e2-43f0-b7d2-550920123460" providerId="ADAL" clId="{9E62934E-6988-5429-BADA-BF97C7621500}" dt="2025-12-22T16:57:29.578" v="2962" actId="14100"/>
          <ac:spMkLst>
            <pc:docMk/>
            <pc:sldMk cId="0" sldId="475"/>
            <ac:spMk id="6015" creationId="{00000000-0000-0000-0000-000000000000}"/>
          </ac:spMkLst>
        </pc:spChg>
        <pc:grpChg chg="mod">
          <ac:chgData name="Darlisson Pereira Macedo" userId="341a909d-e4e2-43f0-b7d2-550920123460" providerId="ADAL" clId="{9E62934E-6988-5429-BADA-BF97C7621500}" dt="2025-12-22T16:57:15.915" v="2957" actId="1076"/>
          <ac:grpSpMkLst>
            <pc:docMk/>
            <pc:sldMk cId="0" sldId="475"/>
            <ac:grpSpMk id="6007" creationId="{00000000-0000-0000-0000-000000000000}"/>
          </ac:grpSpMkLst>
        </pc:grpChg>
        <pc:grpChg chg="mod">
          <ac:chgData name="Darlisson Pereira Macedo" userId="341a909d-e4e2-43f0-b7d2-550920123460" providerId="ADAL" clId="{9E62934E-6988-5429-BADA-BF97C7621500}" dt="2025-12-22T16:57:15.915" v="2957" actId="1076"/>
          <ac:grpSpMkLst>
            <pc:docMk/>
            <pc:sldMk cId="0" sldId="475"/>
            <ac:grpSpMk id="6010" creationId="{00000000-0000-0000-0000-000000000000}"/>
          </ac:grpSpMkLst>
        </pc:grpChg>
        <pc:grpChg chg="mod">
          <ac:chgData name="Darlisson Pereira Macedo" userId="341a909d-e4e2-43f0-b7d2-550920123460" providerId="ADAL" clId="{9E62934E-6988-5429-BADA-BF97C7621500}" dt="2025-12-22T16:57:15.915" v="2957" actId="1076"/>
          <ac:grpSpMkLst>
            <pc:docMk/>
            <pc:sldMk cId="0" sldId="475"/>
            <ac:grpSpMk id="6013" creationId="{00000000-0000-0000-0000-000000000000}"/>
          </ac:grpSpMkLst>
        </pc:grpChg>
      </pc:sldChg>
      <pc:sldChg chg="modSp del mod">
        <pc:chgData name="Darlisson Pereira Macedo" userId="341a909d-e4e2-43f0-b7d2-550920123460" providerId="ADAL" clId="{9E62934E-6988-5429-BADA-BF97C7621500}" dt="2025-12-23T12:47:55.843" v="3823" actId="2696"/>
        <pc:sldMkLst>
          <pc:docMk/>
          <pc:sldMk cId="0" sldId="476"/>
        </pc:sldMkLst>
        <pc:spChg chg="mod">
          <ac:chgData name="Darlisson Pereira Macedo" userId="341a909d-e4e2-43f0-b7d2-550920123460" providerId="ADAL" clId="{9E62934E-6988-5429-BADA-BF97C7621500}" dt="2025-12-22T16:57:39.225" v="2965" actId="14100"/>
          <ac:spMkLst>
            <pc:docMk/>
            <pc:sldMk cId="0" sldId="476"/>
            <ac:spMk id="6022" creationId="{00000000-0000-0000-0000-000000000000}"/>
          </ac:spMkLst>
        </pc:spChg>
        <pc:spChg chg="mod">
          <ac:chgData name="Darlisson Pereira Macedo" userId="341a909d-e4e2-43f0-b7d2-550920123460" providerId="ADAL" clId="{9E62934E-6988-5429-BADA-BF97C7621500}" dt="2025-12-22T16:57:43.079" v="2966" actId="403"/>
          <ac:spMkLst>
            <pc:docMk/>
            <pc:sldMk cId="0" sldId="476"/>
            <ac:spMk id="6023" creationId="{00000000-0000-0000-0000-000000000000}"/>
          </ac:spMkLst>
        </pc:spChg>
        <pc:spChg chg="mod">
          <ac:chgData name="Darlisson Pereira Macedo" userId="341a909d-e4e2-43f0-b7d2-550920123460" providerId="ADAL" clId="{9E62934E-6988-5429-BADA-BF97C7621500}" dt="2025-12-22T16:57:47.932" v="2972" actId="1035"/>
          <ac:spMkLst>
            <pc:docMk/>
            <pc:sldMk cId="0" sldId="476"/>
            <ac:spMk id="6024" creationId="{00000000-0000-0000-0000-000000000000}"/>
          </ac:spMkLst>
        </pc:spChg>
        <pc:spChg chg="mod">
          <ac:chgData name="Darlisson Pereira Macedo" userId="341a909d-e4e2-43f0-b7d2-550920123460" providerId="ADAL" clId="{9E62934E-6988-5429-BADA-BF97C7621500}" dt="2025-12-22T16:57:43.079" v="2966" actId="403"/>
          <ac:spMkLst>
            <pc:docMk/>
            <pc:sldMk cId="0" sldId="476"/>
            <ac:spMk id="6026" creationId="{00000000-0000-0000-0000-000000000000}"/>
          </ac:spMkLst>
        </pc:spChg>
        <pc:spChg chg="mod">
          <ac:chgData name="Darlisson Pereira Macedo" userId="341a909d-e4e2-43f0-b7d2-550920123460" providerId="ADAL" clId="{9E62934E-6988-5429-BADA-BF97C7621500}" dt="2025-12-22T16:57:51.475" v="2977" actId="1035"/>
          <ac:spMkLst>
            <pc:docMk/>
            <pc:sldMk cId="0" sldId="476"/>
            <ac:spMk id="6027" creationId="{00000000-0000-0000-0000-000000000000}"/>
          </ac:spMkLst>
        </pc:spChg>
        <pc:spChg chg="mod">
          <ac:chgData name="Darlisson Pereira Macedo" userId="341a909d-e4e2-43f0-b7d2-550920123460" providerId="ADAL" clId="{9E62934E-6988-5429-BADA-BF97C7621500}" dt="2025-12-22T16:57:57.541" v="2979" actId="403"/>
          <ac:spMkLst>
            <pc:docMk/>
            <pc:sldMk cId="0" sldId="476"/>
            <ac:spMk id="6031" creationId="{00000000-0000-0000-0000-000000000000}"/>
          </ac:spMkLst>
        </pc:spChg>
        <pc:spChg chg="mod">
          <ac:chgData name="Darlisson Pereira Macedo" userId="341a909d-e4e2-43f0-b7d2-550920123460" providerId="ADAL" clId="{9E62934E-6988-5429-BADA-BF97C7621500}" dt="2025-12-22T16:58:01.871" v="2981" actId="403"/>
          <ac:spMkLst>
            <pc:docMk/>
            <pc:sldMk cId="0" sldId="476"/>
            <ac:spMk id="6035" creationId="{00000000-0000-0000-0000-000000000000}"/>
          </ac:spMkLst>
        </pc:spChg>
      </pc:sldChg>
      <pc:sldChg chg="modSp del mod">
        <pc:chgData name="Darlisson Pereira Macedo" userId="341a909d-e4e2-43f0-b7d2-550920123460" providerId="ADAL" clId="{9E62934E-6988-5429-BADA-BF97C7621500}" dt="2025-12-23T12:47:57.045" v="3825" actId="2696"/>
        <pc:sldMkLst>
          <pc:docMk/>
          <pc:sldMk cId="0" sldId="478"/>
        </pc:sldMkLst>
        <pc:spChg chg="mod">
          <ac:chgData name="Darlisson Pereira Macedo" userId="341a909d-e4e2-43f0-b7d2-550920123460" providerId="ADAL" clId="{9E62934E-6988-5429-BADA-BF97C7621500}" dt="2025-12-22T16:58:57.317" v="2995" actId="1076"/>
          <ac:spMkLst>
            <pc:docMk/>
            <pc:sldMk cId="0" sldId="478"/>
            <ac:spMk id="6057" creationId="{00000000-0000-0000-0000-000000000000}"/>
          </ac:spMkLst>
        </pc:spChg>
        <pc:spChg chg="mod">
          <ac:chgData name="Darlisson Pereira Macedo" userId="341a909d-e4e2-43f0-b7d2-550920123460" providerId="ADAL" clId="{9E62934E-6988-5429-BADA-BF97C7621500}" dt="2025-12-22T16:59:09.461" v="3004" actId="403"/>
          <ac:spMkLst>
            <pc:docMk/>
            <pc:sldMk cId="0" sldId="478"/>
            <ac:spMk id="6061" creationId="{00000000-0000-0000-0000-000000000000}"/>
          </ac:spMkLst>
        </pc:spChg>
        <pc:spChg chg="mod">
          <ac:chgData name="Darlisson Pereira Macedo" userId="341a909d-e4e2-43f0-b7d2-550920123460" providerId="ADAL" clId="{9E62934E-6988-5429-BADA-BF97C7621500}" dt="2025-12-22T16:59:04.034" v="3002" actId="1035"/>
          <ac:spMkLst>
            <pc:docMk/>
            <pc:sldMk cId="0" sldId="478"/>
            <ac:spMk id="6064" creationId="{00000000-0000-0000-0000-000000000000}"/>
          </ac:spMkLst>
        </pc:spChg>
        <pc:graphicFrameChg chg="mod">
          <ac:chgData name="Darlisson Pereira Macedo" userId="341a909d-e4e2-43f0-b7d2-550920123460" providerId="ADAL" clId="{9E62934E-6988-5429-BADA-BF97C7621500}" dt="2025-12-22T16:59:16.647" v="3005" actId="403"/>
          <ac:graphicFrameMkLst>
            <pc:docMk/>
            <pc:sldMk cId="0" sldId="478"/>
            <ac:graphicFrameMk id="6058" creationId="{00000000-0000-0000-0000-000000000000}"/>
          </ac:graphicFrameMkLst>
        </pc:graphicFrameChg>
      </pc:sldChg>
      <pc:sldChg chg="modSp del mod">
        <pc:chgData name="Darlisson Pereira Macedo" userId="341a909d-e4e2-43f0-b7d2-550920123460" providerId="ADAL" clId="{9E62934E-6988-5429-BADA-BF97C7621500}" dt="2025-12-23T12:47:57.547" v="3826" actId="2696"/>
        <pc:sldMkLst>
          <pc:docMk/>
          <pc:sldMk cId="0" sldId="479"/>
        </pc:sldMkLst>
        <pc:spChg chg="mod">
          <ac:chgData name="Darlisson Pereira Macedo" userId="341a909d-e4e2-43f0-b7d2-550920123460" providerId="ADAL" clId="{9E62934E-6988-5429-BADA-BF97C7621500}" dt="2025-12-22T17:12:15.156" v="3012" actId="404"/>
          <ac:spMkLst>
            <pc:docMk/>
            <pc:sldMk cId="0" sldId="479"/>
            <ac:spMk id="6071" creationId="{00000000-0000-0000-0000-000000000000}"/>
          </ac:spMkLst>
        </pc:spChg>
        <pc:spChg chg="mod">
          <ac:chgData name="Darlisson Pereira Macedo" userId="341a909d-e4e2-43f0-b7d2-550920123460" providerId="ADAL" clId="{9E62934E-6988-5429-BADA-BF97C7621500}" dt="2025-12-22T17:12:06.489" v="3008" actId="14100"/>
          <ac:spMkLst>
            <pc:docMk/>
            <pc:sldMk cId="0" sldId="479"/>
            <ac:spMk id="6076" creationId="{00000000-0000-0000-0000-000000000000}"/>
          </ac:spMkLst>
        </pc:spChg>
        <pc:spChg chg="mod">
          <ac:chgData name="Darlisson Pereira Macedo" userId="341a909d-e4e2-43f0-b7d2-550920123460" providerId="ADAL" clId="{9E62934E-6988-5429-BADA-BF97C7621500}" dt="2025-12-22T17:12:28.365" v="3022" actId="1035"/>
          <ac:spMkLst>
            <pc:docMk/>
            <pc:sldMk cId="0" sldId="479"/>
            <ac:spMk id="6079" creationId="{00000000-0000-0000-0000-000000000000}"/>
          </ac:spMkLst>
        </pc:spChg>
        <pc:spChg chg="mod">
          <ac:chgData name="Darlisson Pereira Macedo" userId="341a909d-e4e2-43f0-b7d2-550920123460" providerId="ADAL" clId="{9E62934E-6988-5429-BADA-BF97C7621500}" dt="2025-12-22T17:12:25.023" v="3018" actId="1035"/>
          <ac:spMkLst>
            <pc:docMk/>
            <pc:sldMk cId="0" sldId="479"/>
            <ac:spMk id="6082" creationId="{00000000-0000-0000-0000-000000000000}"/>
          </ac:spMkLst>
        </pc:spChg>
      </pc:sldChg>
      <pc:sldChg chg="modSp del mod">
        <pc:chgData name="Darlisson Pereira Macedo" userId="341a909d-e4e2-43f0-b7d2-550920123460" providerId="ADAL" clId="{9E62934E-6988-5429-BADA-BF97C7621500}" dt="2025-12-23T12:47:58.023" v="3827" actId="2696"/>
        <pc:sldMkLst>
          <pc:docMk/>
          <pc:sldMk cId="0" sldId="481"/>
        </pc:sldMkLst>
        <pc:spChg chg="mod">
          <ac:chgData name="Darlisson Pereira Macedo" userId="341a909d-e4e2-43f0-b7d2-550920123460" providerId="ADAL" clId="{9E62934E-6988-5429-BADA-BF97C7621500}" dt="2025-12-22T17:13:51.007" v="3038" actId="14100"/>
          <ac:spMkLst>
            <pc:docMk/>
            <pc:sldMk cId="0" sldId="481"/>
            <ac:spMk id="6140" creationId="{00000000-0000-0000-0000-000000000000}"/>
          </ac:spMkLst>
        </pc:spChg>
        <pc:spChg chg="mod">
          <ac:chgData name="Darlisson Pereira Macedo" userId="341a909d-e4e2-43f0-b7d2-550920123460" providerId="ADAL" clId="{9E62934E-6988-5429-BADA-BF97C7621500}" dt="2025-12-22T17:13:21.161" v="3034" actId="113"/>
          <ac:spMkLst>
            <pc:docMk/>
            <pc:sldMk cId="0" sldId="481"/>
            <ac:spMk id="6141" creationId="{00000000-0000-0000-0000-000000000000}"/>
          </ac:spMkLst>
        </pc:spChg>
        <pc:spChg chg="mod">
          <ac:chgData name="Darlisson Pereira Macedo" userId="341a909d-e4e2-43f0-b7d2-550920123460" providerId="ADAL" clId="{9E62934E-6988-5429-BADA-BF97C7621500}" dt="2025-12-22T17:13:19.002" v="3033" actId="14100"/>
          <ac:spMkLst>
            <pc:docMk/>
            <pc:sldMk cId="0" sldId="481"/>
            <ac:spMk id="6143" creationId="{00000000-0000-0000-0000-000000000000}"/>
          </ac:spMkLst>
        </pc:spChg>
        <pc:spChg chg="mod">
          <ac:chgData name="Darlisson Pereira Macedo" userId="341a909d-e4e2-43f0-b7d2-550920123460" providerId="ADAL" clId="{9E62934E-6988-5429-BADA-BF97C7621500}" dt="2025-12-22T17:13:25.163" v="3035" actId="113"/>
          <ac:spMkLst>
            <pc:docMk/>
            <pc:sldMk cId="0" sldId="481"/>
            <ac:spMk id="6146" creationId="{00000000-0000-0000-0000-000000000000}"/>
          </ac:spMkLst>
        </pc:spChg>
        <pc:spChg chg="mod">
          <ac:chgData name="Darlisson Pereira Macedo" userId="341a909d-e4e2-43f0-b7d2-550920123460" providerId="ADAL" clId="{9E62934E-6988-5429-BADA-BF97C7621500}" dt="2025-12-22T17:13:14.686" v="3031" actId="14100"/>
          <ac:spMkLst>
            <pc:docMk/>
            <pc:sldMk cId="0" sldId="481"/>
            <ac:spMk id="6148" creationId="{00000000-0000-0000-0000-000000000000}"/>
          </ac:spMkLst>
        </pc:spChg>
        <pc:spChg chg="mod">
          <ac:chgData name="Darlisson Pereira Macedo" userId="341a909d-e4e2-43f0-b7d2-550920123460" providerId="ADAL" clId="{9E62934E-6988-5429-BADA-BF97C7621500}" dt="2025-12-22T17:13:27.573" v="3036" actId="113"/>
          <ac:spMkLst>
            <pc:docMk/>
            <pc:sldMk cId="0" sldId="481"/>
            <ac:spMk id="6151" creationId="{00000000-0000-0000-0000-000000000000}"/>
          </ac:spMkLst>
        </pc:spChg>
        <pc:spChg chg="mod">
          <ac:chgData name="Darlisson Pereira Macedo" userId="341a909d-e4e2-43f0-b7d2-550920123460" providerId="ADAL" clId="{9E62934E-6988-5429-BADA-BF97C7621500}" dt="2025-12-22T17:13:06.873" v="3027" actId="14100"/>
          <ac:spMkLst>
            <pc:docMk/>
            <pc:sldMk cId="0" sldId="481"/>
            <ac:spMk id="6153" creationId="{00000000-0000-0000-0000-000000000000}"/>
          </ac:spMkLst>
        </pc:spChg>
        <pc:spChg chg="mod">
          <ac:chgData name="Darlisson Pereira Macedo" userId="341a909d-e4e2-43f0-b7d2-550920123460" providerId="ADAL" clId="{9E62934E-6988-5429-BADA-BF97C7621500}" dt="2025-12-22T17:13:29.695" v="3037" actId="113"/>
          <ac:spMkLst>
            <pc:docMk/>
            <pc:sldMk cId="0" sldId="481"/>
            <ac:spMk id="6156" creationId="{00000000-0000-0000-0000-000000000000}"/>
          </ac:spMkLst>
        </pc:spChg>
        <pc:spChg chg="mod">
          <ac:chgData name="Darlisson Pereira Macedo" userId="341a909d-e4e2-43f0-b7d2-550920123460" providerId="ADAL" clId="{9E62934E-6988-5429-BADA-BF97C7621500}" dt="2025-12-22T17:13:10.770" v="3029" actId="14100"/>
          <ac:spMkLst>
            <pc:docMk/>
            <pc:sldMk cId="0" sldId="481"/>
            <ac:spMk id="6158" creationId="{00000000-0000-0000-0000-000000000000}"/>
          </ac:spMkLst>
        </pc:spChg>
      </pc:sldChg>
      <pc:sldChg chg="modSp del mod">
        <pc:chgData name="Darlisson Pereira Macedo" userId="341a909d-e4e2-43f0-b7d2-550920123460" providerId="ADAL" clId="{9E62934E-6988-5429-BADA-BF97C7621500}" dt="2025-12-23T12:47:58.695" v="3828" actId="2696"/>
        <pc:sldMkLst>
          <pc:docMk/>
          <pc:sldMk cId="0" sldId="482"/>
        </pc:sldMkLst>
        <pc:spChg chg="mod">
          <ac:chgData name="Darlisson Pereira Macedo" userId="341a909d-e4e2-43f0-b7d2-550920123460" providerId="ADAL" clId="{9E62934E-6988-5429-BADA-BF97C7621500}" dt="2025-12-22T17:13:58.922" v="3039" actId="403"/>
          <ac:spMkLst>
            <pc:docMk/>
            <pc:sldMk cId="0" sldId="482"/>
            <ac:spMk id="6172" creationId="{00000000-0000-0000-0000-000000000000}"/>
          </ac:spMkLst>
        </pc:spChg>
        <pc:spChg chg="mod">
          <ac:chgData name="Darlisson Pereira Macedo" userId="341a909d-e4e2-43f0-b7d2-550920123460" providerId="ADAL" clId="{9E62934E-6988-5429-BADA-BF97C7621500}" dt="2025-12-22T17:13:58.922" v="3039" actId="403"/>
          <ac:spMkLst>
            <pc:docMk/>
            <pc:sldMk cId="0" sldId="482"/>
            <ac:spMk id="6173" creationId="{00000000-0000-0000-0000-000000000000}"/>
          </ac:spMkLst>
        </pc:spChg>
        <pc:spChg chg="mod">
          <ac:chgData name="Darlisson Pereira Macedo" userId="341a909d-e4e2-43f0-b7d2-550920123460" providerId="ADAL" clId="{9E62934E-6988-5429-BADA-BF97C7621500}" dt="2025-12-22T17:13:58.922" v="3039" actId="403"/>
          <ac:spMkLst>
            <pc:docMk/>
            <pc:sldMk cId="0" sldId="482"/>
            <ac:spMk id="6174" creationId="{00000000-0000-0000-0000-000000000000}"/>
          </ac:spMkLst>
        </pc:spChg>
        <pc:spChg chg="mod">
          <ac:chgData name="Darlisson Pereira Macedo" userId="341a909d-e4e2-43f0-b7d2-550920123460" providerId="ADAL" clId="{9E62934E-6988-5429-BADA-BF97C7621500}" dt="2025-12-22T17:13:58.922" v="3039" actId="403"/>
          <ac:spMkLst>
            <pc:docMk/>
            <pc:sldMk cId="0" sldId="482"/>
            <ac:spMk id="6175" creationId="{00000000-0000-0000-0000-000000000000}"/>
          </ac:spMkLst>
        </pc:spChg>
        <pc:spChg chg="mod">
          <ac:chgData name="Darlisson Pereira Macedo" userId="341a909d-e4e2-43f0-b7d2-550920123460" providerId="ADAL" clId="{9E62934E-6988-5429-BADA-BF97C7621500}" dt="2025-12-22T17:13:58.922" v="3039" actId="403"/>
          <ac:spMkLst>
            <pc:docMk/>
            <pc:sldMk cId="0" sldId="482"/>
            <ac:spMk id="6176" creationId="{00000000-0000-0000-0000-000000000000}"/>
          </ac:spMkLst>
        </pc:spChg>
        <pc:spChg chg="mod">
          <ac:chgData name="Darlisson Pereira Macedo" userId="341a909d-e4e2-43f0-b7d2-550920123460" providerId="ADAL" clId="{9E62934E-6988-5429-BADA-BF97C7621500}" dt="2025-12-22T17:13:58.922" v="3039" actId="403"/>
          <ac:spMkLst>
            <pc:docMk/>
            <pc:sldMk cId="0" sldId="482"/>
            <ac:spMk id="6177" creationId="{00000000-0000-0000-0000-000000000000}"/>
          </ac:spMkLst>
        </pc:spChg>
        <pc:spChg chg="mod">
          <ac:chgData name="Darlisson Pereira Macedo" userId="341a909d-e4e2-43f0-b7d2-550920123460" providerId="ADAL" clId="{9E62934E-6988-5429-BADA-BF97C7621500}" dt="2025-12-22T17:14:12.065" v="3043" actId="1076"/>
          <ac:spMkLst>
            <pc:docMk/>
            <pc:sldMk cId="0" sldId="482"/>
            <ac:spMk id="6183" creationId="{00000000-0000-0000-0000-000000000000}"/>
          </ac:spMkLst>
        </pc:spChg>
      </pc:sldChg>
      <pc:sldChg chg="modSp del mod">
        <pc:chgData name="Darlisson Pereira Macedo" userId="341a909d-e4e2-43f0-b7d2-550920123460" providerId="ADAL" clId="{9E62934E-6988-5429-BADA-BF97C7621500}" dt="2025-12-23T12:47:59.181" v="3829" actId="2696"/>
        <pc:sldMkLst>
          <pc:docMk/>
          <pc:sldMk cId="0" sldId="483"/>
        </pc:sldMkLst>
        <pc:spChg chg="mod">
          <ac:chgData name="Darlisson Pereira Macedo" userId="341a909d-e4e2-43f0-b7d2-550920123460" providerId="ADAL" clId="{9E62934E-6988-5429-BADA-BF97C7621500}" dt="2025-12-22T17:14:23.371" v="3046" actId="14100"/>
          <ac:spMkLst>
            <pc:docMk/>
            <pc:sldMk cId="0" sldId="483"/>
            <ac:spMk id="6188" creationId="{00000000-0000-0000-0000-000000000000}"/>
          </ac:spMkLst>
        </pc:spChg>
        <pc:spChg chg="mod">
          <ac:chgData name="Darlisson Pereira Macedo" userId="341a909d-e4e2-43f0-b7d2-550920123460" providerId="ADAL" clId="{9E62934E-6988-5429-BADA-BF97C7621500}" dt="2025-12-22T17:14:28.990" v="3047" actId="403"/>
          <ac:spMkLst>
            <pc:docMk/>
            <pc:sldMk cId="0" sldId="483"/>
            <ac:spMk id="6189" creationId="{00000000-0000-0000-0000-000000000000}"/>
          </ac:spMkLst>
        </pc:spChg>
        <pc:spChg chg="mod">
          <ac:chgData name="Darlisson Pereira Macedo" userId="341a909d-e4e2-43f0-b7d2-550920123460" providerId="ADAL" clId="{9E62934E-6988-5429-BADA-BF97C7621500}" dt="2025-12-22T17:14:32.920" v="3051" actId="1035"/>
          <ac:spMkLst>
            <pc:docMk/>
            <pc:sldMk cId="0" sldId="483"/>
            <ac:spMk id="6190" creationId="{00000000-0000-0000-0000-000000000000}"/>
          </ac:spMkLst>
        </pc:spChg>
        <pc:spChg chg="mod">
          <ac:chgData name="Darlisson Pereira Macedo" userId="341a909d-e4e2-43f0-b7d2-550920123460" providerId="ADAL" clId="{9E62934E-6988-5429-BADA-BF97C7621500}" dt="2025-12-22T17:14:28.990" v="3047" actId="403"/>
          <ac:spMkLst>
            <pc:docMk/>
            <pc:sldMk cId="0" sldId="483"/>
            <ac:spMk id="6192" creationId="{00000000-0000-0000-0000-000000000000}"/>
          </ac:spMkLst>
        </pc:spChg>
        <pc:spChg chg="mod">
          <ac:chgData name="Darlisson Pereira Macedo" userId="341a909d-e4e2-43f0-b7d2-550920123460" providerId="ADAL" clId="{9E62934E-6988-5429-BADA-BF97C7621500}" dt="2025-12-22T17:14:36.755" v="3055" actId="1035"/>
          <ac:spMkLst>
            <pc:docMk/>
            <pc:sldMk cId="0" sldId="483"/>
            <ac:spMk id="6193" creationId="{00000000-0000-0000-0000-000000000000}"/>
          </ac:spMkLst>
        </pc:spChg>
        <pc:spChg chg="mod">
          <ac:chgData name="Darlisson Pereira Macedo" userId="341a909d-e4e2-43f0-b7d2-550920123460" providerId="ADAL" clId="{9E62934E-6988-5429-BADA-BF97C7621500}" dt="2025-12-22T17:14:42.805" v="3057" actId="403"/>
          <ac:spMkLst>
            <pc:docMk/>
            <pc:sldMk cId="0" sldId="483"/>
            <ac:spMk id="6196" creationId="{00000000-0000-0000-0000-000000000000}"/>
          </ac:spMkLst>
        </pc:spChg>
        <pc:graphicFrameChg chg="mod">
          <ac:chgData name="Darlisson Pereira Macedo" userId="341a909d-e4e2-43f0-b7d2-550920123460" providerId="ADAL" clId="{9E62934E-6988-5429-BADA-BF97C7621500}" dt="2025-12-22T17:14:53.867" v="3058" actId="403"/>
          <ac:graphicFrameMkLst>
            <pc:docMk/>
            <pc:sldMk cId="0" sldId="483"/>
            <ac:graphicFrameMk id="6185" creationId="{00000000-0000-0000-0000-000000000000}"/>
          </ac:graphicFrameMkLst>
        </pc:graphicFrameChg>
      </pc:sldChg>
      <pc:sldChg chg="modSp del mod">
        <pc:chgData name="Darlisson Pereira Macedo" userId="341a909d-e4e2-43f0-b7d2-550920123460" providerId="ADAL" clId="{9E62934E-6988-5429-BADA-BF97C7621500}" dt="2025-12-23T12:48:00.039" v="3830" actId="2696"/>
        <pc:sldMkLst>
          <pc:docMk/>
          <pc:sldMk cId="0" sldId="484"/>
        </pc:sldMkLst>
        <pc:spChg chg="mod">
          <ac:chgData name="Darlisson Pereira Macedo" userId="341a909d-e4e2-43f0-b7d2-550920123460" providerId="ADAL" clId="{9E62934E-6988-5429-BADA-BF97C7621500}" dt="2025-12-22T17:15:09.423" v="3063" actId="20577"/>
          <ac:spMkLst>
            <pc:docMk/>
            <pc:sldMk cId="0" sldId="484"/>
            <ac:spMk id="6206"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07"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08"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10"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11"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13" creationId="{00000000-0000-0000-0000-000000000000}"/>
          </ac:spMkLst>
        </pc:spChg>
        <pc:spChg chg="mod">
          <ac:chgData name="Darlisson Pereira Macedo" userId="341a909d-e4e2-43f0-b7d2-550920123460" providerId="ADAL" clId="{9E62934E-6988-5429-BADA-BF97C7621500}" dt="2025-12-22T17:15:16.038" v="3064" actId="403"/>
          <ac:spMkLst>
            <pc:docMk/>
            <pc:sldMk cId="0" sldId="484"/>
            <ac:spMk id="6214" creationId="{00000000-0000-0000-0000-000000000000}"/>
          </ac:spMkLst>
        </pc:spChg>
        <pc:graphicFrameChg chg="mod">
          <ac:chgData name="Darlisson Pereira Macedo" userId="341a909d-e4e2-43f0-b7d2-550920123460" providerId="ADAL" clId="{9E62934E-6988-5429-BADA-BF97C7621500}" dt="2025-12-22T17:15:20.877" v="3065" actId="403"/>
          <ac:graphicFrameMkLst>
            <pc:docMk/>
            <pc:sldMk cId="0" sldId="484"/>
            <ac:graphicFrameMk id="6203" creationId="{00000000-0000-0000-0000-000000000000}"/>
          </ac:graphicFrameMkLst>
        </pc:graphicFrameChg>
      </pc:sldChg>
      <pc:sldChg chg="modSp del mod">
        <pc:chgData name="Darlisson Pereira Macedo" userId="341a909d-e4e2-43f0-b7d2-550920123460" providerId="ADAL" clId="{9E62934E-6988-5429-BADA-BF97C7621500}" dt="2025-12-23T12:48:00.782" v="3831" actId="2696"/>
        <pc:sldMkLst>
          <pc:docMk/>
          <pc:sldMk cId="0" sldId="485"/>
        </pc:sldMkLst>
        <pc:spChg chg="mod">
          <ac:chgData name="Darlisson Pereira Macedo" userId="341a909d-e4e2-43f0-b7d2-550920123460" providerId="ADAL" clId="{9E62934E-6988-5429-BADA-BF97C7621500}" dt="2025-12-22T17:15:30.063" v="3069" actId="1076"/>
          <ac:spMkLst>
            <pc:docMk/>
            <pc:sldMk cId="0" sldId="485"/>
            <ac:spMk id="6217" creationId="{00000000-0000-0000-0000-000000000000}"/>
          </ac:spMkLst>
        </pc:spChg>
        <pc:spChg chg="mod">
          <ac:chgData name="Darlisson Pereira Macedo" userId="341a909d-e4e2-43f0-b7d2-550920123460" providerId="ADAL" clId="{9E62934E-6988-5429-BADA-BF97C7621500}" dt="2025-12-22T17:15:32.870" v="3070" actId="14100"/>
          <ac:spMkLst>
            <pc:docMk/>
            <pc:sldMk cId="0" sldId="485"/>
            <ac:spMk id="6223" creationId="{00000000-0000-0000-0000-000000000000}"/>
          </ac:spMkLst>
        </pc:spChg>
        <pc:graphicFrameChg chg="mod">
          <ac:chgData name="Darlisson Pereira Macedo" userId="341a909d-e4e2-43f0-b7d2-550920123460" providerId="ADAL" clId="{9E62934E-6988-5429-BADA-BF97C7621500}" dt="2025-12-22T17:15:47.224" v="3073" actId="403"/>
          <ac:graphicFrameMkLst>
            <pc:docMk/>
            <pc:sldMk cId="0" sldId="485"/>
            <ac:graphicFrameMk id="6219" creationId="{00000000-0000-0000-0000-000000000000}"/>
          </ac:graphicFrameMkLst>
        </pc:graphicFrameChg>
        <pc:graphicFrameChg chg="mod">
          <ac:chgData name="Darlisson Pereira Macedo" userId="341a909d-e4e2-43f0-b7d2-550920123460" providerId="ADAL" clId="{9E62934E-6988-5429-BADA-BF97C7621500}" dt="2025-12-22T17:15:42.260" v="3072" actId="403"/>
          <ac:graphicFrameMkLst>
            <pc:docMk/>
            <pc:sldMk cId="0" sldId="485"/>
            <ac:graphicFrameMk id="6220" creationId="{00000000-0000-0000-0000-000000000000}"/>
          </ac:graphicFrameMkLst>
        </pc:graphicFrameChg>
      </pc:sldChg>
      <pc:sldChg chg="modSp del mod">
        <pc:chgData name="Darlisson Pereira Macedo" userId="341a909d-e4e2-43f0-b7d2-550920123460" providerId="ADAL" clId="{9E62934E-6988-5429-BADA-BF97C7621500}" dt="2025-12-23T12:48:01.259" v="3832" actId="2696"/>
        <pc:sldMkLst>
          <pc:docMk/>
          <pc:sldMk cId="0" sldId="486"/>
        </pc:sldMkLst>
        <pc:spChg chg="mod">
          <ac:chgData name="Darlisson Pereira Macedo" userId="341a909d-e4e2-43f0-b7d2-550920123460" providerId="ADAL" clId="{9E62934E-6988-5429-BADA-BF97C7621500}" dt="2025-12-22T17:16:14.075" v="3083" actId="1076"/>
          <ac:spMkLst>
            <pc:docMk/>
            <pc:sldMk cId="0" sldId="486"/>
            <ac:spMk id="6231" creationId="{00000000-0000-0000-0000-000000000000}"/>
          </ac:spMkLst>
        </pc:spChg>
        <pc:spChg chg="mod">
          <ac:chgData name="Darlisson Pereira Macedo" userId="341a909d-e4e2-43f0-b7d2-550920123460" providerId="ADAL" clId="{9E62934E-6988-5429-BADA-BF97C7621500}" dt="2025-12-22T17:16:20.014" v="3085" actId="403"/>
          <ac:spMkLst>
            <pc:docMk/>
            <pc:sldMk cId="0" sldId="486"/>
            <ac:spMk id="6234" creationId="{00000000-0000-0000-0000-000000000000}"/>
          </ac:spMkLst>
        </pc:spChg>
      </pc:sldChg>
      <pc:sldChg chg="modSp del mod">
        <pc:chgData name="Darlisson Pereira Macedo" userId="341a909d-e4e2-43f0-b7d2-550920123460" providerId="ADAL" clId="{9E62934E-6988-5429-BADA-BF97C7621500}" dt="2025-12-23T12:48:02.133" v="3833" actId="2696"/>
        <pc:sldMkLst>
          <pc:docMk/>
          <pc:sldMk cId="0" sldId="487"/>
        </pc:sldMkLst>
        <pc:spChg chg="mod">
          <ac:chgData name="Darlisson Pereira Macedo" userId="341a909d-e4e2-43f0-b7d2-550920123460" providerId="ADAL" clId="{9E62934E-6988-5429-BADA-BF97C7621500}" dt="2025-12-22T17:16:36.343" v="3089" actId="1076"/>
          <ac:spMkLst>
            <pc:docMk/>
            <pc:sldMk cId="0" sldId="487"/>
            <ac:spMk id="6240" creationId="{00000000-0000-0000-0000-000000000000}"/>
          </ac:spMkLst>
        </pc:spChg>
        <pc:spChg chg="mod">
          <ac:chgData name="Darlisson Pereira Macedo" userId="341a909d-e4e2-43f0-b7d2-550920123460" providerId="ADAL" clId="{9E62934E-6988-5429-BADA-BF97C7621500}" dt="2025-12-22T17:16:50.941" v="3095" actId="403"/>
          <ac:spMkLst>
            <pc:docMk/>
            <pc:sldMk cId="0" sldId="487"/>
            <ac:spMk id="6243" creationId="{00000000-0000-0000-0000-000000000000}"/>
          </ac:spMkLst>
        </pc:spChg>
        <pc:spChg chg="mod">
          <ac:chgData name="Darlisson Pereira Macedo" userId="341a909d-e4e2-43f0-b7d2-550920123460" providerId="ADAL" clId="{9E62934E-6988-5429-BADA-BF97C7621500}" dt="2025-12-22T17:16:41.854" v="3091" actId="14100"/>
          <ac:spMkLst>
            <pc:docMk/>
            <pc:sldMk cId="0" sldId="487"/>
            <ac:spMk id="6246" creationId="{00000000-0000-0000-0000-000000000000}"/>
          </ac:spMkLst>
        </pc:spChg>
        <pc:graphicFrameChg chg="mod">
          <ac:chgData name="Darlisson Pereira Macedo" userId="341a909d-e4e2-43f0-b7d2-550920123460" providerId="ADAL" clId="{9E62934E-6988-5429-BADA-BF97C7621500}" dt="2025-12-22T17:16:47.339" v="3093" actId="403"/>
          <ac:graphicFrameMkLst>
            <pc:docMk/>
            <pc:sldMk cId="0" sldId="487"/>
            <ac:graphicFrameMk id="6237" creationId="{00000000-0000-0000-0000-000000000000}"/>
          </ac:graphicFrameMkLst>
        </pc:graphicFrameChg>
      </pc:sldChg>
      <pc:sldChg chg="modSp mod">
        <pc:chgData name="Darlisson Pereira Macedo" userId="341a909d-e4e2-43f0-b7d2-550920123460" providerId="ADAL" clId="{9E62934E-6988-5429-BADA-BF97C7621500}" dt="2025-12-22T17:17:21.518" v="3102" actId="1076"/>
        <pc:sldMkLst>
          <pc:docMk/>
          <pc:sldMk cId="0" sldId="488"/>
        </pc:sldMkLst>
        <pc:spChg chg="mod">
          <ac:chgData name="Darlisson Pereira Macedo" userId="341a909d-e4e2-43f0-b7d2-550920123460" providerId="ADAL" clId="{9E62934E-6988-5429-BADA-BF97C7621500}" dt="2025-12-22T17:17:04.188" v="3098" actId="1076"/>
          <ac:spMkLst>
            <pc:docMk/>
            <pc:sldMk cId="0" sldId="488"/>
            <ac:spMk id="6255" creationId="{00000000-0000-0000-0000-000000000000}"/>
          </ac:spMkLst>
        </pc:spChg>
        <pc:spChg chg="mod">
          <ac:chgData name="Darlisson Pereira Macedo" userId="341a909d-e4e2-43f0-b7d2-550920123460" providerId="ADAL" clId="{9E62934E-6988-5429-BADA-BF97C7621500}" dt="2025-12-22T17:17:21.518" v="3102" actId="1076"/>
          <ac:spMkLst>
            <pc:docMk/>
            <pc:sldMk cId="0" sldId="488"/>
            <ac:spMk id="6257"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69"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2"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3"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4"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5"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8"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79"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80"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81" creationId="{00000000-0000-0000-0000-000000000000}"/>
          </ac:spMkLst>
        </pc:spChg>
        <pc:spChg chg="mod">
          <ac:chgData name="Darlisson Pereira Macedo" userId="341a909d-e4e2-43f0-b7d2-550920123460" providerId="ADAL" clId="{9E62934E-6988-5429-BADA-BF97C7621500}" dt="2025-12-22T17:17:08.772" v="3099" actId="403"/>
          <ac:spMkLst>
            <pc:docMk/>
            <pc:sldMk cId="0" sldId="488"/>
            <ac:spMk id="6283" creationId="{00000000-0000-0000-0000-000000000000}"/>
          </ac:spMkLst>
        </pc:spChg>
      </pc:sldChg>
      <pc:sldChg chg="modSp del mod">
        <pc:chgData name="Darlisson Pereira Macedo" userId="341a909d-e4e2-43f0-b7d2-550920123460" providerId="ADAL" clId="{9E62934E-6988-5429-BADA-BF97C7621500}" dt="2025-12-23T12:48:04.872" v="3834" actId="2696"/>
        <pc:sldMkLst>
          <pc:docMk/>
          <pc:sldMk cId="0" sldId="489"/>
        </pc:sldMkLst>
        <pc:spChg chg="mod">
          <ac:chgData name="Darlisson Pereira Macedo" userId="341a909d-e4e2-43f0-b7d2-550920123460" providerId="ADAL" clId="{9E62934E-6988-5429-BADA-BF97C7621500}" dt="2025-12-22T17:17:55.624" v="3113" actId="404"/>
          <ac:spMkLst>
            <pc:docMk/>
            <pc:sldMk cId="0" sldId="489"/>
            <ac:spMk id="6300" creationId="{00000000-0000-0000-0000-000000000000}"/>
          </ac:spMkLst>
        </pc:spChg>
        <pc:spChg chg="mod">
          <ac:chgData name="Darlisson Pereira Macedo" userId="341a909d-e4e2-43f0-b7d2-550920123460" providerId="ADAL" clId="{9E62934E-6988-5429-BADA-BF97C7621500}" dt="2025-12-22T17:17:48.266" v="3110" actId="403"/>
          <ac:spMkLst>
            <pc:docMk/>
            <pc:sldMk cId="0" sldId="489"/>
            <ac:spMk id="6301" creationId="{00000000-0000-0000-0000-000000000000}"/>
          </ac:spMkLst>
        </pc:spChg>
        <pc:spChg chg="mod">
          <ac:chgData name="Darlisson Pereira Macedo" userId="341a909d-e4e2-43f0-b7d2-550920123460" providerId="ADAL" clId="{9E62934E-6988-5429-BADA-BF97C7621500}" dt="2025-12-22T17:17:50.513" v="3111" actId="403"/>
          <ac:spMkLst>
            <pc:docMk/>
            <pc:sldMk cId="0" sldId="489"/>
            <ac:spMk id="6304" creationId="{00000000-0000-0000-0000-000000000000}"/>
          </ac:spMkLst>
        </pc:spChg>
        <pc:spChg chg="mod">
          <ac:chgData name="Darlisson Pereira Macedo" userId="341a909d-e4e2-43f0-b7d2-550920123460" providerId="ADAL" clId="{9E62934E-6988-5429-BADA-BF97C7621500}" dt="2025-12-22T17:17:53.097" v="3112" actId="403"/>
          <ac:spMkLst>
            <pc:docMk/>
            <pc:sldMk cId="0" sldId="489"/>
            <ac:spMk id="6307" creationId="{00000000-0000-0000-0000-000000000000}"/>
          </ac:spMkLst>
        </pc:spChg>
        <pc:spChg chg="mod">
          <ac:chgData name="Darlisson Pereira Macedo" userId="341a909d-e4e2-43f0-b7d2-550920123460" providerId="ADAL" clId="{9E62934E-6988-5429-BADA-BF97C7621500}" dt="2025-12-22T17:17:42.300" v="3109" actId="1076"/>
          <ac:spMkLst>
            <pc:docMk/>
            <pc:sldMk cId="0" sldId="489"/>
            <ac:spMk id="6311" creationId="{00000000-0000-0000-0000-000000000000}"/>
          </ac:spMkLst>
        </pc:spChg>
        <pc:spChg chg="mod">
          <ac:chgData name="Darlisson Pereira Macedo" userId="341a909d-e4e2-43f0-b7d2-550920123460" providerId="ADAL" clId="{9E62934E-6988-5429-BADA-BF97C7621500}" dt="2025-12-22T17:17:38.953" v="3108" actId="403"/>
          <ac:spMkLst>
            <pc:docMk/>
            <pc:sldMk cId="0" sldId="489"/>
            <ac:spMk id="6312" creationId="{00000000-0000-0000-0000-000000000000}"/>
          </ac:spMkLst>
        </pc:spChg>
      </pc:sldChg>
      <pc:sldChg chg="modSp mod">
        <pc:chgData name="Darlisson Pereira Macedo" userId="341a909d-e4e2-43f0-b7d2-550920123460" providerId="ADAL" clId="{9E62934E-6988-5429-BADA-BF97C7621500}" dt="2025-12-22T17:18:31.284" v="3123" actId="403"/>
        <pc:sldMkLst>
          <pc:docMk/>
          <pc:sldMk cId="0" sldId="490"/>
        </pc:sldMkLst>
        <pc:spChg chg="mod">
          <ac:chgData name="Darlisson Pereira Macedo" userId="341a909d-e4e2-43f0-b7d2-550920123460" providerId="ADAL" clId="{9E62934E-6988-5429-BADA-BF97C7621500}" dt="2025-12-22T17:18:02.295" v="3114" actId="403"/>
          <ac:spMkLst>
            <pc:docMk/>
            <pc:sldMk cId="0" sldId="490"/>
            <ac:spMk id="6316" creationId="{00000000-0000-0000-0000-000000000000}"/>
          </ac:spMkLst>
        </pc:spChg>
        <pc:spChg chg="mod">
          <ac:chgData name="Darlisson Pereira Macedo" userId="341a909d-e4e2-43f0-b7d2-550920123460" providerId="ADAL" clId="{9E62934E-6988-5429-BADA-BF97C7621500}" dt="2025-12-22T17:18:17.485" v="3118" actId="403"/>
          <ac:spMkLst>
            <pc:docMk/>
            <pc:sldMk cId="0" sldId="490"/>
            <ac:spMk id="6320" creationId="{00000000-0000-0000-0000-000000000000}"/>
          </ac:spMkLst>
        </pc:spChg>
        <pc:spChg chg="mod">
          <ac:chgData name="Darlisson Pereira Macedo" userId="341a909d-e4e2-43f0-b7d2-550920123460" providerId="ADAL" clId="{9E62934E-6988-5429-BADA-BF97C7621500}" dt="2025-12-22T17:18:08.331" v="3116" actId="2710"/>
          <ac:spMkLst>
            <pc:docMk/>
            <pc:sldMk cId="0" sldId="490"/>
            <ac:spMk id="6325" creationId="{00000000-0000-0000-0000-000000000000}"/>
          </ac:spMkLst>
        </pc:spChg>
        <pc:spChg chg="mod">
          <ac:chgData name="Darlisson Pereira Macedo" userId="341a909d-e4e2-43f0-b7d2-550920123460" providerId="ADAL" clId="{9E62934E-6988-5429-BADA-BF97C7621500}" dt="2025-12-22T17:18:22.373" v="3120" actId="2710"/>
          <ac:spMkLst>
            <pc:docMk/>
            <pc:sldMk cId="0" sldId="490"/>
            <ac:spMk id="6330" creationId="{00000000-0000-0000-0000-000000000000}"/>
          </ac:spMkLst>
        </pc:spChg>
        <pc:spChg chg="mod">
          <ac:chgData name="Darlisson Pereira Macedo" userId="341a909d-e4e2-43f0-b7d2-550920123460" providerId="ADAL" clId="{9E62934E-6988-5429-BADA-BF97C7621500}" dt="2025-12-22T17:18:26.873" v="3121" actId="403"/>
          <ac:spMkLst>
            <pc:docMk/>
            <pc:sldMk cId="0" sldId="490"/>
            <ac:spMk id="6332" creationId="{00000000-0000-0000-0000-000000000000}"/>
          </ac:spMkLst>
        </pc:spChg>
        <pc:spChg chg="mod">
          <ac:chgData name="Darlisson Pereira Macedo" userId="341a909d-e4e2-43f0-b7d2-550920123460" providerId="ADAL" clId="{9E62934E-6988-5429-BADA-BF97C7621500}" dt="2025-12-22T17:18:29.066" v="3122" actId="403"/>
          <ac:spMkLst>
            <pc:docMk/>
            <pc:sldMk cId="0" sldId="490"/>
            <ac:spMk id="6333" creationId="{00000000-0000-0000-0000-000000000000}"/>
          </ac:spMkLst>
        </pc:spChg>
        <pc:spChg chg="mod">
          <ac:chgData name="Darlisson Pereira Macedo" userId="341a909d-e4e2-43f0-b7d2-550920123460" providerId="ADAL" clId="{9E62934E-6988-5429-BADA-BF97C7621500}" dt="2025-12-22T17:18:31.284" v="3123" actId="403"/>
          <ac:spMkLst>
            <pc:docMk/>
            <pc:sldMk cId="0" sldId="490"/>
            <ac:spMk id="6334" creationId="{00000000-0000-0000-0000-000000000000}"/>
          </ac:spMkLst>
        </pc:spChg>
      </pc:sldChg>
      <pc:sldChg chg="modSp del mod">
        <pc:chgData name="Darlisson Pereira Macedo" userId="341a909d-e4e2-43f0-b7d2-550920123460" providerId="ADAL" clId="{9E62934E-6988-5429-BADA-BF97C7621500}" dt="2025-12-23T12:48:08.760" v="3835" actId="2696"/>
        <pc:sldMkLst>
          <pc:docMk/>
          <pc:sldMk cId="0" sldId="491"/>
        </pc:sldMkLst>
        <pc:spChg chg="mod">
          <ac:chgData name="Darlisson Pereira Macedo" userId="341a909d-e4e2-43f0-b7d2-550920123460" providerId="ADAL" clId="{9E62934E-6988-5429-BADA-BF97C7621500}" dt="2025-12-22T17:18:42.029" v="3126" actId="1076"/>
          <ac:spMkLst>
            <pc:docMk/>
            <pc:sldMk cId="0" sldId="491"/>
            <ac:spMk id="6341" creationId="{00000000-0000-0000-0000-000000000000}"/>
          </ac:spMkLst>
        </pc:spChg>
        <pc:spChg chg="mod">
          <ac:chgData name="Darlisson Pereira Macedo" userId="341a909d-e4e2-43f0-b7d2-550920123460" providerId="ADAL" clId="{9E62934E-6988-5429-BADA-BF97C7621500}" dt="2025-12-22T17:18:58.817" v="3137" actId="1036"/>
          <ac:spMkLst>
            <pc:docMk/>
            <pc:sldMk cId="0" sldId="491"/>
            <ac:spMk id="6344" creationId="{00000000-0000-0000-0000-000000000000}"/>
          </ac:spMkLst>
        </pc:spChg>
        <pc:graphicFrameChg chg="mod">
          <ac:chgData name="Darlisson Pereira Macedo" userId="341a909d-e4e2-43f0-b7d2-550920123460" providerId="ADAL" clId="{9E62934E-6988-5429-BADA-BF97C7621500}" dt="2025-12-22T17:18:51.140" v="3129" actId="403"/>
          <ac:graphicFrameMkLst>
            <pc:docMk/>
            <pc:sldMk cId="0" sldId="491"/>
            <ac:graphicFrameMk id="6338" creationId="{00000000-0000-0000-0000-000000000000}"/>
          </ac:graphicFrameMkLst>
        </pc:graphicFrameChg>
      </pc:sldChg>
      <pc:sldChg chg="modSp mod">
        <pc:chgData name="Darlisson Pereira Macedo" userId="341a909d-e4e2-43f0-b7d2-550920123460" providerId="ADAL" clId="{9E62934E-6988-5429-BADA-BF97C7621500}" dt="2025-12-22T17:19:27.860" v="3147" actId="403"/>
        <pc:sldMkLst>
          <pc:docMk/>
          <pc:sldMk cId="0" sldId="492"/>
        </pc:sldMkLst>
        <pc:spChg chg="mod">
          <ac:chgData name="Darlisson Pereira Macedo" userId="341a909d-e4e2-43f0-b7d2-550920123460" providerId="ADAL" clId="{9E62934E-6988-5429-BADA-BF97C7621500}" dt="2025-12-09T21:48:36.019" v="1489" actId="1076"/>
          <ac:spMkLst>
            <pc:docMk/>
            <pc:sldMk cId="0" sldId="492"/>
            <ac:spMk id="6349" creationId="{00000000-0000-0000-0000-000000000000}"/>
          </ac:spMkLst>
        </pc:spChg>
        <pc:spChg chg="mod">
          <ac:chgData name="Darlisson Pereira Macedo" userId="341a909d-e4e2-43f0-b7d2-550920123460" providerId="ADAL" clId="{9E62934E-6988-5429-BADA-BF97C7621500}" dt="2025-12-09T21:48:37.316" v="1491" actId="1076"/>
          <ac:spMkLst>
            <pc:docMk/>
            <pc:sldMk cId="0" sldId="492"/>
            <ac:spMk id="6352" creationId="{00000000-0000-0000-0000-000000000000}"/>
          </ac:spMkLst>
        </pc:spChg>
        <pc:spChg chg="mod">
          <ac:chgData name="Darlisson Pereira Macedo" userId="341a909d-e4e2-43f0-b7d2-550920123460" providerId="ADAL" clId="{9E62934E-6988-5429-BADA-BF97C7621500}" dt="2025-12-22T17:19:11.840" v="3141" actId="1076"/>
          <ac:spMkLst>
            <pc:docMk/>
            <pc:sldMk cId="0" sldId="492"/>
            <ac:spMk id="6356" creationId="{00000000-0000-0000-0000-000000000000}"/>
          </ac:spMkLst>
        </pc:spChg>
        <pc:spChg chg="mod">
          <ac:chgData name="Darlisson Pereira Macedo" userId="341a909d-e4e2-43f0-b7d2-550920123460" providerId="ADAL" clId="{9E62934E-6988-5429-BADA-BF97C7621500}" dt="2025-12-22T17:19:22.469" v="3145" actId="14100"/>
          <ac:spMkLst>
            <pc:docMk/>
            <pc:sldMk cId="0" sldId="492"/>
            <ac:spMk id="6357" creationId="{00000000-0000-0000-0000-000000000000}"/>
          </ac:spMkLst>
        </pc:spChg>
        <pc:spChg chg="mod">
          <ac:chgData name="Darlisson Pereira Macedo" userId="341a909d-e4e2-43f0-b7d2-550920123460" providerId="ADAL" clId="{9E62934E-6988-5429-BADA-BF97C7621500}" dt="2025-12-22T17:19:14.601" v="3142" actId="403"/>
          <ac:spMkLst>
            <pc:docMk/>
            <pc:sldMk cId="0" sldId="492"/>
            <ac:spMk id="6358" creationId="{00000000-0000-0000-0000-000000000000}"/>
          </ac:spMkLst>
        </pc:spChg>
        <pc:spChg chg="mod">
          <ac:chgData name="Darlisson Pereira Macedo" userId="341a909d-e4e2-43f0-b7d2-550920123460" providerId="ADAL" clId="{9E62934E-6988-5429-BADA-BF97C7621500}" dt="2025-12-22T17:19:20.827" v="3144" actId="14100"/>
          <ac:spMkLst>
            <pc:docMk/>
            <pc:sldMk cId="0" sldId="492"/>
            <ac:spMk id="6360" creationId="{00000000-0000-0000-0000-000000000000}"/>
          </ac:spMkLst>
        </pc:spChg>
        <pc:spChg chg="mod">
          <ac:chgData name="Darlisson Pereira Macedo" userId="341a909d-e4e2-43f0-b7d2-550920123460" providerId="ADAL" clId="{9E62934E-6988-5429-BADA-BF97C7621500}" dt="2025-12-22T17:19:14.601" v="3142" actId="403"/>
          <ac:spMkLst>
            <pc:docMk/>
            <pc:sldMk cId="0" sldId="492"/>
            <ac:spMk id="6361" creationId="{00000000-0000-0000-0000-000000000000}"/>
          </ac:spMkLst>
        </pc:spChg>
        <pc:spChg chg="mod">
          <ac:chgData name="Darlisson Pereira Macedo" userId="341a909d-e4e2-43f0-b7d2-550920123460" providerId="ADAL" clId="{9E62934E-6988-5429-BADA-BF97C7621500}" dt="2025-12-22T17:19:25.463" v="3146" actId="403"/>
          <ac:spMkLst>
            <pc:docMk/>
            <pc:sldMk cId="0" sldId="492"/>
            <ac:spMk id="6363" creationId="{00000000-0000-0000-0000-000000000000}"/>
          </ac:spMkLst>
        </pc:spChg>
        <pc:spChg chg="mod">
          <ac:chgData name="Darlisson Pereira Macedo" userId="341a909d-e4e2-43f0-b7d2-550920123460" providerId="ADAL" clId="{9E62934E-6988-5429-BADA-BF97C7621500}" dt="2025-12-09T21:48:14.222" v="1481"/>
          <ac:spMkLst>
            <pc:docMk/>
            <pc:sldMk cId="0" sldId="492"/>
            <ac:spMk id="6364" creationId="{00000000-0000-0000-0000-000000000000}"/>
          </ac:spMkLst>
        </pc:spChg>
        <pc:spChg chg="mod">
          <ac:chgData name="Darlisson Pereira Macedo" userId="341a909d-e4e2-43f0-b7d2-550920123460" providerId="ADAL" clId="{9E62934E-6988-5429-BADA-BF97C7621500}" dt="2025-12-22T17:19:27.860" v="3147" actId="403"/>
          <ac:spMkLst>
            <pc:docMk/>
            <pc:sldMk cId="0" sldId="492"/>
            <ac:spMk id="6366" creationId="{00000000-0000-0000-0000-000000000000}"/>
          </ac:spMkLst>
        </pc:spChg>
        <pc:grpChg chg="mod">
          <ac:chgData name="Darlisson Pereira Macedo" userId="341a909d-e4e2-43f0-b7d2-550920123460" providerId="ADAL" clId="{9E62934E-6988-5429-BADA-BF97C7621500}" dt="2025-12-22T17:19:18.779" v="3143" actId="1076"/>
          <ac:grpSpMkLst>
            <pc:docMk/>
            <pc:sldMk cId="0" sldId="492"/>
            <ac:grpSpMk id="6362" creationId="{00000000-0000-0000-0000-000000000000}"/>
          </ac:grpSpMkLst>
        </pc:grpChg>
      </pc:sldChg>
      <pc:sldChg chg="modSp del mod">
        <pc:chgData name="Darlisson Pereira Macedo" userId="341a909d-e4e2-43f0-b7d2-550920123460" providerId="ADAL" clId="{9E62934E-6988-5429-BADA-BF97C7621500}" dt="2025-12-23T12:48:11.992" v="3836" actId="2696"/>
        <pc:sldMkLst>
          <pc:docMk/>
          <pc:sldMk cId="0" sldId="494"/>
        </pc:sldMkLst>
        <pc:spChg chg="mod">
          <ac:chgData name="Darlisson Pereira Macedo" userId="341a909d-e4e2-43f0-b7d2-550920123460" providerId="ADAL" clId="{9E62934E-6988-5429-BADA-BF97C7621500}" dt="2025-12-22T17:20:00.315" v="3158" actId="14100"/>
          <ac:spMkLst>
            <pc:docMk/>
            <pc:sldMk cId="0" sldId="494"/>
            <ac:spMk id="6401" creationId="{00000000-0000-0000-0000-000000000000}"/>
          </ac:spMkLst>
        </pc:spChg>
        <pc:spChg chg="mod">
          <ac:chgData name="Darlisson Pereira Macedo" userId="341a909d-e4e2-43f0-b7d2-550920123460" providerId="ADAL" clId="{9E62934E-6988-5429-BADA-BF97C7621500}" dt="2025-12-22T17:19:41.158" v="3150" actId="403"/>
          <ac:spMkLst>
            <pc:docMk/>
            <pc:sldMk cId="0" sldId="494"/>
            <ac:spMk id="6403" creationId="{00000000-0000-0000-0000-000000000000}"/>
          </ac:spMkLst>
        </pc:spChg>
        <pc:spChg chg="mod">
          <ac:chgData name="Darlisson Pereira Macedo" userId="341a909d-e4e2-43f0-b7d2-550920123460" providerId="ADAL" clId="{9E62934E-6988-5429-BADA-BF97C7621500}" dt="2025-12-22T17:19:46.560" v="3152" actId="403"/>
          <ac:spMkLst>
            <pc:docMk/>
            <pc:sldMk cId="0" sldId="494"/>
            <ac:spMk id="6406" creationId="{00000000-0000-0000-0000-000000000000}"/>
          </ac:spMkLst>
        </pc:spChg>
        <pc:spChg chg="mod">
          <ac:chgData name="Darlisson Pereira Macedo" userId="341a909d-e4e2-43f0-b7d2-550920123460" providerId="ADAL" clId="{9E62934E-6988-5429-BADA-BF97C7621500}" dt="2025-12-22T17:19:38.549" v="3149" actId="14100"/>
          <ac:spMkLst>
            <pc:docMk/>
            <pc:sldMk cId="0" sldId="494"/>
            <ac:spMk id="6409" creationId="{00000000-0000-0000-0000-000000000000}"/>
          </ac:spMkLst>
        </pc:spChg>
        <pc:spChg chg="mod">
          <ac:chgData name="Darlisson Pereira Macedo" userId="341a909d-e4e2-43f0-b7d2-550920123460" providerId="ADAL" clId="{9E62934E-6988-5429-BADA-BF97C7621500}" dt="2025-12-22T17:19:43.804" v="3151" actId="403"/>
          <ac:spMkLst>
            <pc:docMk/>
            <pc:sldMk cId="0" sldId="494"/>
            <ac:spMk id="6412" creationId="{00000000-0000-0000-0000-000000000000}"/>
          </ac:spMkLst>
        </pc:spChg>
        <pc:spChg chg="mod">
          <ac:chgData name="Darlisson Pereira Macedo" userId="341a909d-e4e2-43f0-b7d2-550920123460" providerId="ADAL" clId="{9E62934E-6988-5429-BADA-BF97C7621500}" dt="2025-12-22T17:19:54.099" v="3155" actId="1076"/>
          <ac:spMkLst>
            <pc:docMk/>
            <pc:sldMk cId="0" sldId="494"/>
            <ac:spMk id="6423" creationId="{00000000-0000-0000-0000-000000000000}"/>
          </ac:spMkLst>
        </pc:spChg>
        <pc:spChg chg="mod">
          <ac:chgData name="Darlisson Pereira Macedo" userId="341a909d-e4e2-43f0-b7d2-550920123460" providerId="ADAL" clId="{9E62934E-6988-5429-BADA-BF97C7621500}" dt="2025-12-22T17:19:54.099" v="3155" actId="1076"/>
          <ac:spMkLst>
            <pc:docMk/>
            <pc:sldMk cId="0" sldId="494"/>
            <ac:spMk id="6424" creationId="{00000000-0000-0000-0000-000000000000}"/>
          </ac:spMkLst>
        </pc:spChg>
      </pc:sldChg>
      <pc:sldChg chg="modSp del mod">
        <pc:chgData name="Darlisson Pereira Macedo" userId="341a909d-e4e2-43f0-b7d2-550920123460" providerId="ADAL" clId="{9E62934E-6988-5429-BADA-BF97C7621500}" dt="2025-12-23T12:48:12.999" v="3837" actId="2696"/>
        <pc:sldMkLst>
          <pc:docMk/>
          <pc:sldMk cId="0" sldId="495"/>
        </pc:sldMkLst>
        <pc:spChg chg="mod">
          <ac:chgData name="Darlisson Pereira Macedo" userId="341a909d-e4e2-43f0-b7d2-550920123460" providerId="ADAL" clId="{9E62934E-6988-5429-BADA-BF97C7621500}" dt="2025-12-22T17:20:18.262" v="3162" actId="14100"/>
          <ac:spMkLst>
            <pc:docMk/>
            <pc:sldMk cId="0" sldId="495"/>
            <ac:spMk id="6431" creationId="{00000000-0000-0000-0000-000000000000}"/>
          </ac:spMkLst>
        </pc:spChg>
        <pc:spChg chg="mod">
          <ac:chgData name="Darlisson Pereira Macedo" userId="341a909d-e4e2-43f0-b7d2-550920123460" providerId="ADAL" clId="{9E62934E-6988-5429-BADA-BF97C7621500}" dt="2025-12-22T17:20:12.167" v="3159" actId="403"/>
          <ac:spMkLst>
            <pc:docMk/>
            <pc:sldMk cId="0" sldId="495"/>
            <ac:spMk id="6454" creationId="{00000000-0000-0000-0000-000000000000}"/>
          </ac:spMkLst>
        </pc:spChg>
        <pc:spChg chg="mod">
          <ac:chgData name="Darlisson Pereira Macedo" userId="341a909d-e4e2-43f0-b7d2-550920123460" providerId="ADAL" clId="{9E62934E-6988-5429-BADA-BF97C7621500}" dt="2025-12-22T17:20:12.167" v="3159" actId="403"/>
          <ac:spMkLst>
            <pc:docMk/>
            <pc:sldMk cId="0" sldId="495"/>
            <ac:spMk id="6455" creationId="{00000000-0000-0000-0000-000000000000}"/>
          </ac:spMkLst>
        </pc:spChg>
        <pc:spChg chg="mod">
          <ac:chgData name="Darlisson Pereira Macedo" userId="341a909d-e4e2-43f0-b7d2-550920123460" providerId="ADAL" clId="{9E62934E-6988-5429-BADA-BF97C7621500}" dt="2025-12-22T17:20:12.167" v="3159" actId="403"/>
          <ac:spMkLst>
            <pc:docMk/>
            <pc:sldMk cId="0" sldId="495"/>
            <ac:spMk id="6456" creationId="{00000000-0000-0000-0000-000000000000}"/>
          </ac:spMkLst>
        </pc:spChg>
        <pc:spChg chg="mod">
          <ac:chgData name="Darlisson Pereira Macedo" userId="341a909d-e4e2-43f0-b7d2-550920123460" providerId="ADAL" clId="{9E62934E-6988-5429-BADA-BF97C7621500}" dt="2025-12-22T17:20:12.167" v="3159" actId="403"/>
          <ac:spMkLst>
            <pc:docMk/>
            <pc:sldMk cId="0" sldId="495"/>
            <ac:spMk id="6457" creationId="{00000000-0000-0000-0000-000000000000}"/>
          </ac:spMkLst>
        </pc:spChg>
        <pc:spChg chg="mod">
          <ac:chgData name="Darlisson Pereira Macedo" userId="341a909d-e4e2-43f0-b7d2-550920123460" providerId="ADAL" clId="{9E62934E-6988-5429-BADA-BF97C7621500}" dt="2025-12-22T17:20:12.167" v="3159" actId="403"/>
          <ac:spMkLst>
            <pc:docMk/>
            <pc:sldMk cId="0" sldId="495"/>
            <ac:spMk id="6458" creationId="{00000000-0000-0000-0000-000000000000}"/>
          </ac:spMkLst>
        </pc:spChg>
      </pc:sldChg>
      <pc:sldChg chg="modSp del mod">
        <pc:chgData name="Darlisson Pereira Macedo" userId="341a909d-e4e2-43f0-b7d2-550920123460" providerId="ADAL" clId="{9E62934E-6988-5429-BADA-BF97C7621500}" dt="2025-12-23T12:48:13.713" v="3838" actId="2696"/>
        <pc:sldMkLst>
          <pc:docMk/>
          <pc:sldMk cId="0" sldId="496"/>
        </pc:sldMkLst>
        <pc:spChg chg="mod">
          <ac:chgData name="Darlisson Pereira Macedo" userId="341a909d-e4e2-43f0-b7d2-550920123460" providerId="ADAL" clId="{9E62934E-6988-5429-BADA-BF97C7621500}" dt="2025-12-22T17:20:41.078" v="3177" actId="1035"/>
          <ac:spMkLst>
            <pc:docMk/>
            <pc:sldMk cId="0" sldId="496"/>
            <ac:spMk id="6471" creationId="{00000000-0000-0000-0000-000000000000}"/>
          </ac:spMkLst>
        </pc:spChg>
        <pc:spChg chg="mod">
          <ac:chgData name="Darlisson Pereira Macedo" userId="341a909d-e4e2-43f0-b7d2-550920123460" providerId="ADAL" clId="{9E62934E-6988-5429-BADA-BF97C7621500}" dt="2025-12-22T17:20:45.954" v="3178" actId="1076"/>
          <ac:spMkLst>
            <pc:docMk/>
            <pc:sldMk cId="0" sldId="496"/>
            <ac:spMk id="6473" creationId="{00000000-0000-0000-0000-000000000000}"/>
          </ac:spMkLst>
        </pc:spChg>
        <pc:spChg chg="mod">
          <ac:chgData name="Darlisson Pereira Macedo" userId="341a909d-e4e2-43f0-b7d2-550920123460" providerId="ADAL" clId="{9E62934E-6988-5429-BADA-BF97C7621500}" dt="2025-12-22T17:21:04.947" v="3182" actId="1076"/>
          <ac:spMkLst>
            <pc:docMk/>
            <pc:sldMk cId="0" sldId="496"/>
            <ac:spMk id="6475" creationId="{00000000-0000-0000-0000-000000000000}"/>
          </ac:spMkLst>
        </pc:spChg>
        <pc:spChg chg="mod">
          <ac:chgData name="Darlisson Pereira Macedo" userId="341a909d-e4e2-43f0-b7d2-550920123460" providerId="ADAL" clId="{9E62934E-6988-5429-BADA-BF97C7621500}" dt="2025-12-22T17:21:04.947" v="3182" actId="1076"/>
          <ac:spMkLst>
            <pc:docMk/>
            <pc:sldMk cId="0" sldId="496"/>
            <ac:spMk id="6476" creationId="{00000000-0000-0000-0000-000000000000}"/>
          </ac:spMkLst>
        </pc:spChg>
        <pc:grpChg chg="mod">
          <ac:chgData name="Darlisson Pereira Macedo" userId="341a909d-e4e2-43f0-b7d2-550920123460" providerId="ADAL" clId="{9E62934E-6988-5429-BADA-BF97C7621500}" dt="2025-12-22T17:20:52.210" v="3179" actId="1076"/>
          <ac:grpSpMkLst>
            <pc:docMk/>
            <pc:sldMk cId="0" sldId="496"/>
            <ac:grpSpMk id="6472" creationId="{00000000-0000-0000-0000-000000000000}"/>
          </ac:grpSpMkLst>
        </pc:grpChg>
      </pc:sldChg>
      <pc:sldChg chg="modSp del mod">
        <pc:chgData name="Darlisson Pereira Macedo" userId="341a909d-e4e2-43f0-b7d2-550920123460" providerId="ADAL" clId="{9E62934E-6988-5429-BADA-BF97C7621500}" dt="2025-12-23T12:48:14.104" v="3839" actId="2696"/>
        <pc:sldMkLst>
          <pc:docMk/>
          <pc:sldMk cId="0" sldId="497"/>
        </pc:sldMkLst>
        <pc:spChg chg="mod">
          <ac:chgData name="Darlisson Pereira Macedo" userId="341a909d-e4e2-43f0-b7d2-550920123460" providerId="ADAL" clId="{9E62934E-6988-5429-BADA-BF97C7621500}" dt="2025-12-22T17:21:40.420" v="3189" actId="1076"/>
          <ac:spMkLst>
            <pc:docMk/>
            <pc:sldMk cId="0" sldId="497"/>
            <ac:spMk id="6504" creationId="{00000000-0000-0000-0000-000000000000}"/>
          </ac:spMkLst>
        </pc:spChg>
        <pc:spChg chg="mod">
          <ac:chgData name="Darlisson Pereira Macedo" userId="341a909d-e4e2-43f0-b7d2-550920123460" providerId="ADAL" clId="{9E62934E-6988-5429-BADA-BF97C7621500}" dt="2025-12-22T17:21:40.420" v="3189" actId="1076"/>
          <ac:spMkLst>
            <pc:docMk/>
            <pc:sldMk cId="0" sldId="497"/>
            <ac:spMk id="6505" creationId="{00000000-0000-0000-0000-000000000000}"/>
          </ac:spMkLst>
        </pc:spChg>
        <pc:spChg chg="mod">
          <ac:chgData name="Darlisson Pereira Macedo" userId="341a909d-e4e2-43f0-b7d2-550920123460" providerId="ADAL" clId="{9E62934E-6988-5429-BADA-BF97C7621500}" dt="2025-12-22T17:21:47.019" v="3191" actId="1076"/>
          <ac:spMkLst>
            <pc:docMk/>
            <pc:sldMk cId="0" sldId="497"/>
            <ac:spMk id="6506" creationId="{00000000-0000-0000-0000-000000000000}"/>
          </ac:spMkLst>
        </pc:spChg>
        <pc:spChg chg="mod">
          <ac:chgData name="Darlisson Pereira Macedo" userId="341a909d-e4e2-43f0-b7d2-550920123460" providerId="ADAL" clId="{9E62934E-6988-5429-BADA-BF97C7621500}" dt="2025-12-22T17:21:13.474" v="3183" actId="403"/>
          <ac:spMkLst>
            <pc:docMk/>
            <pc:sldMk cId="0" sldId="497"/>
            <ac:spMk id="6507" creationId="{00000000-0000-0000-0000-000000000000}"/>
          </ac:spMkLst>
        </pc:spChg>
        <pc:spChg chg="mod">
          <ac:chgData name="Darlisson Pereira Macedo" userId="341a909d-e4e2-43f0-b7d2-550920123460" providerId="ADAL" clId="{9E62934E-6988-5429-BADA-BF97C7621500}" dt="2025-12-22T17:21:13.474" v="3183" actId="403"/>
          <ac:spMkLst>
            <pc:docMk/>
            <pc:sldMk cId="0" sldId="497"/>
            <ac:spMk id="6508" creationId="{00000000-0000-0000-0000-000000000000}"/>
          </ac:spMkLst>
        </pc:spChg>
        <pc:spChg chg="mod">
          <ac:chgData name="Darlisson Pereira Macedo" userId="341a909d-e4e2-43f0-b7d2-550920123460" providerId="ADAL" clId="{9E62934E-6988-5429-BADA-BF97C7621500}" dt="2025-12-22T17:21:13.474" v="3183" actId="403"/>
          <ac:spMkLst>
            <pc:docMk/>
            <pc:sldMk cId="0" sldId="497"/>
            <ac:spMk id="6509" creationId="{00000000-0000-0000-0000-000000000000}"/>
          </ac:spMkLst>
        </pc:spChg>
        <pc:spChg chg="mod">
          <ac:chgData name="Darlisson Pereira Macedo" userId="341a909d-e4e2-43f0-b7d2-550920123460" providerId="ADAL" clId="{9E62934E-6988-5429-BADA-BF97C7621500}" dt="2025-12-22T17:21:13.474" v="3183" actId="403"/>
          <ac:spMkLst>
            <pc:docMk/>
            <pc:sldMk cId="0" sldId="497"/>
            <ac:spMk id="6510" creationId="{00000000-0000-0000-0000-000000000000}"/>
          </ac:spMkLst>
        </pc:spChg>
        <pc:spChg chg="mod">
          <ac:chgData name="Darlisson Pereira Macedo" userId="341a909d-e4e2-43f0-b7d2-550920123460" providerId="ADAL" clId="{9E62934E-6988-5429-BADA-BF97C7621500}" dt="2025-12-22T17:21:18.530" v="3184" actId="403"/>
          <ac:spMkLst>
            <pc:docMk/>
            <pc:sldMk cId="0" sldId="497"/>
            <ac:spMk id="6515" creationId="{00000000-0000-0000-0000-000000000000}"/>
          </ac:spMkLst>
        </pc:spChg>
        <pc:spChg chg="mod">
          <ac:chgData name="Darlisson Pereira Macedo" userId="341a909d-e4e2-43f0-b7d2-550920123460" providerId="ADAL" clId="{9E62934E-6988-5429-BADA-BF97C7621500}" dt="2025-12-22T17:21:18.530" v="3184" actId="403"/>
          <ac:spMkLst>
            <pc:docMk/>
            <pc:sldMk cId="0" sldId="497"/>
            <ac:spMk id="6516" creationId="{00000000-0000-0000-0000-000000000000}"/>
          </ac:spMkLst>
        </pc:spChg>
        <pc:spChg chg="mod">
          <ac:chgData name="Darlisson Pereira Macedo" userId="341a909d-e4e2-43f0-b7d2-550920123460" providerId="ADAL" clId="{9E62934E-6988-5429-BADA-BF97C7621500}" dt="2025-12-22T17:21:18.530" v="3184" actId="403"/>
          <ac:spMkLst>
            <pc:docMk/>
            <pc:sldMk cId="0" sldId="497"/>
            <ac:spMk id="6517" creationId="{00000000-0000-0000-0000-000000000000}"/>
          </ac:spMkLst>
        </pc:spChg>
        <pc:spChg chg="mod">
          <ac:chgData name="Darlisson Pereira Macedo" userId="341a909d-e4e2-43f0-b7d2-550920123460" providerId="ADAL" clId="{9E62934E-6988-5429-BADA-BF97C7621500}" dt="2025-12-22T17:21:18.530" v="3184" actId="403"/>
          <ac:spMkLst>
            <pc:docMk/>
            <pc:sldMk cId="0" sldId="497"/>
            <ac:spMk id="6518" creationId="{00000000-0000-0000-0000-000000000000}"/>
          </ac:spMkLst>
        </pc:spChg>
        <pc:spChg chg="mod">
          <ac:chgData name="Darlisson Pereira Macedo" userId="341a909d-e4e2-43f0-b7d2-550920123460" providerId="ADAL" clId="{9E62934E-6988-5429-BADA-BF97C7621500}" dt="2025-12-22T17:21:18.530" v="3184" actId="403"/>
          <ac:spMkLst>
            <pc:docMk/>
            <pc:sldMk cId="0" sldId="497"/>
            <ac:spMk id="6519" creationId="{00000000-0000-0000-0000-000000000000}"/>
          </ac:spMkLst>
        </pc:spChg>
      </pc:sldChg>
      <pc:sldChg chg="modSp del mod">
        <pc:chgData name="Darlisson Pereira Macedo" userId="341a909d-e4e2-43f0-b7d2-550920123460" providerId="ADAL" clId="{9E62934E-6988-5429-BADA-BF97C7621500}" dt="2025-12-23T12:48:14.470" v="3840" actId="2696"/>
        <pc:sldMkLst>
          <pc:docMk/>
          <pc:sldMk cId="0" sldId="498"/>
        </pc:sldMkLst>
        <pc:spChg chg="mod">
          <ac:chgData name="Darlisson Pereira Macedo" userId="341a909d-e4e2-43f0-b7d2-550920123460" providerId="ADAL" clId="{9E62934E-6988-5429-BADA-BF97C7621500}" dt="2025-12-22T17:22:21.750" v="3209" actId="1036"/>
          <ac:spMkLst>
            <pc:docMk/>
            <pc:sldMk cId="0" sldId="498"/>
            <ac:spMk id="6526" creationId="{00000000-0000-0000-0000-000000000000}"/>
          </ac:spMkLst>
        </pc:spChg>
        <pc:spChg chg="mod">
          <ac:chgData name="Darlisson Pereira Macedo" userId="341a909d-e4e2-43f0-b7d2-550920123460" providerId="ADAL" clId="{9E62934E-6988-5429-BADA-BF97C7621500}" dt="2025-12-22T17:22:21.750" v="3209" actId="1036"/>
          <ac:spMkLst>
            <pc:docMk/>
            <pc:sldMk cId="0" sldId="498"/>
            <ac:spMk id="6527" creationId="{00000000-0000-0000-0000-000000000000}"/>
          </ac:spMkLst>
        </pc:spChg>
        <pc:spChg chg="mod">
          <ac:chgData name="Darlisson Pereira Macedo" userId="341a909d-e4e2-43f0-b7d2-550920123460" providerId="ADAL" clId="{9E62934E-6988-5429-BADA-BF97C7621500}" dt="2025-12-22T17:22:12.365" v="3200" actId="1076"/>
          <ac:spMkLst>
            <pc:docMk/>
            <pc:sldMk cId="0" sldId="498"/>
            <ac:spMk id="6529" creationId="{00000000-0000-0000-0000-000000000000}"/>
          </ac:spMkLst>
        </pc:spChg>
        <pc:spChg chg="mod">
          <ac:chgData name="Darlisson Pereira Macedo" userId="341a909d-e4e2-43f0-b7d2-550920123460" providerId="ADAL" clId="{9E62934E-6988-5429-BADA-BF97C7621500}" dt="2025-12-22T17:22:28.148" v="3210" actId="14100"/>
          <ac:spMkLst>
            <pc:docMk/>
            <pc:sldMk cId="0" sldId="498"/>
            <ac:spMk id="6531" creationId="{00000000-0000-0000-0000-000000000000}"/>
          </ac:spMkLst>
        </pc:spChg>
        <pc:grpChg chg="mod">
          <ac:chgData name="Darlisson Pereira Macedo" userId="341a909d-e4e2-43f0-b7d2-550920123460" providerId="ADAL" clId="{9E62934E-6988-5429-BADA-BF97C7621500}" dt="2025-12-22T17:22:15.744" v="3201" actId="1076"/>
          <ac:grpSpMkLst>
            <pc:docMk/>
            <pc:sldMk cId="0" sldId="498"/>
            <ac:grpSpMk id="6530" creationId="{00000000-0000-0000-0000-000000000000}"/>
          </ac:grpSpMkLst>
        </pc:grpChg>
        <pc:graphicFrameChg chg="mod">
          <ac:chgData name="Darlisson Pereira Macedo" userId="341a909d-e4e2-43f0-b7d2-550920123460" providerId="ADAL" clId="{9E62934E-6988-5429-BADA-BF97C7621500}" dt="2025-12-22T17:22:36.757" v="3212" actId="403"/>
          <ac:graphicFrameMkLst>
            <pc:docMk/>
            <pc:sldMk cId="0" sldId="498"/>
            <ac:graphicFrameMk id="6524" creationId="{00000000-0000-0000-0000-000000000000}"/>
          </ac:graphicFrameMkLst>
        </pc:graphicFrameChg>
      </pc:sldChg>
      <pc:sldChg chg="modSp del mod">
        <pc:chgData name="Darlisson Pereira Macedo" userId="341a909d-e4e2-43f0-b7d2-550920123460" providerId="ADAL" clId="{9E62934E-6988-5429-BADA-BF97C7621500}" dt="2025-12-23T12:48:14.787" v="3841" actId="2696"/>
        <pc:sldMkLst>
          <pc:docMk/>
          <pc:sldMk cId="0" sldId="499"/>
        </pc:sldMkLst>
        <pc:spChg chg="mod">
          <ac:chgData name="Darlisson Pereira Macedo" userId="341a909d-e4e2-43f0-b7d2-550920123460" providerId="ADAL" clId="{9E62934E-6988-5429-BADA-BF97C7621500}" dt="2025-12-22T17:23:13.717" v="3223" actId="1076"/>
          <ac:spMkLst>
            <pc:docMk/>
            <pc:sldMk cId="0" sldId="499"/>
            <ac:spMk id="6543" creationId="{00000000-0000-0000-0000-000000000000}"/>
          </ac:spMkLst>
        </pc:spChg>
        <pc:spChg chg="mod">
          <ac:chgData name="Darlisson Pereira Macedo" userId="341a909d-e4e2-43f0-b7d2-550920123460" providerId="ADAL" clId="{9E62934E-6988-5429-BADA-BF97C7621500}" dt="2025-12-22T17:22:57.461" v="3217" actId="403"/>
          <ac:spMkLst>
            <pc:docMk/>
            <pc:sldMk cId="0" sldId="499"/>
            <ac:spMk id="6544" creationId="{00000000-0000-0000-0000-000000000000}"/>
          </ac:spMkLst>
        </pc:spChg>
        <pc:spChg chg="mod">
          <ac:chgData name="Darlisson Pereira Macedo" userId="341a909d-e4e2-43f0-b7d2-550920123460" providerId="ADAL" clId="{9E62934E-6988-5429-BADA-BF97C7621500}" dt="2025-12-22T17:23:00.847" v="3218" actId="1076"/>
          <ac:spMkLst>
            <pc:docMk/>
            <pc:sldMk cId="0" sldId="499"/>
            <ac:spMk id="6546" creationId="{00000000-0000-0000-0000-000000000000}"/>
          </ac:spMkLst>
        </pc:spChg>
        <pc:spChg chg="mod">
          <ac:chgData name="Darlisson Pereira Macedo" userId="341a909d-e4e2-43f0-b7d2-550920123460" providerId="ADAL" clId="{9E62934E-6988-5429-BADA-BF97C7621500}" dt="2025-12-22T17:22:54.561" v="3216" actId="1076"/>
          <ac:spMkLst>
            <pc:docMk/>
            <pc:sldMk cId="0" sldId="499"/>
            <ac:spMk id="6548" creationId="{00000000-0000-0000-0000-000000000000}"/>
          </ac:spMkLst>
        </pc:spChg>
        <pc:spChg chg="mod">
          <ac:chgData name="Darlisson Pereira Macedo" userId="341a909d-e4e2-43f0-b7d2-550920123460" providerId="ADAL" clId="{9E62934E-6988-5429-BADA-BF97C7621500}" dt="2025-12-22T17:22:54.561" v="3216" actId="1076"/>
          <ac:spMkLst>
            <pc:docMk/>
            <pc:sldMk cId="0" sldId="499"/>
            <ac:spMk id="6549" creationId="{00000000-0000-0000-0000-000000000000}"/>
          </ac:spMkLst>
        </pc:spChg>
        <pc:grpChg chg="mod">
          <ac:chgData name="Darlisson Pereira Macedo" userId="341a909d-e4e2-43f0-b7d2-550920123460" providerId="ADAL" clId="{9E62934E-6988-5429-BADA-BF97C7621500}" dt="2025-12-22T17:23:03.024" v="3219" actId="1076"/>
          <ac:grpSpMkLst>
            <pc:docMk/>
            <pc:sldMk cId="0" sldId="499"/>
            <ac:grpSpMk id="6547" creationId="{00000000-0000-0000-0000-000000000000}"/>
          </ac:grpSpMkLst>
        </pc:grpChg>
      </pc:sldChg>
      <pc:sldChg chg="modSp del mod">
        <pc:chgData name="Darlisson Pereira Macedo" userId="341a909d-e4e2-43f0-b7d2-550920123460" providerId="ADAL" clId="{9E62934E-6988-5429-BADA-BF97C7621500}" dt="2025-12-23T12:48:15.011" v="3842" actId="2696"/>
        <pc:sldMkLst>
          <pc:docMk/>
          <pc:sldMk cId="0" sldId="500"/>
        </pc:sldMkLst>
        <pc:spChg chg="mod">
          <ac:chgData name="Darlisson Pereira Macedo" userId="341a909d-e4e2-43f0-b7d2-550920123460" providerId="ADAL" clId="{9E62934E-6988-5429-BADA-BF97C7621500}" dt="2025-12-22T17:23:41.492" v="3239" actId="1076"/>
          <ac:spMkLst>
            <pc:docMk/>
            <pc:sldMk cId="0" sldId="500"/>
            <ac:spMk id="6556" creationId="{00000000-0000-0000-0000-000000000000}"/>
          </ac:spMkLst>
        </pc:spChg>
        <pc:spChg chg="mod">
          <ac:chgData name="Darlisson Pereira Macedo" userId="341a909d-e4e2-43f0-b7d2-550920123460" providerId="ADAL" clId="{9E62934E-6988-5429-BADA-BF97C7621500}" dt="2025-12-22T17:23:54.657" v="3252" actId="1035"/>
          <ac:spMkLst>
            <pc:docMk/>
            <pc:sldMk cId="0" sldId="500"/>
            <ac:spMk id="6558" creationId="{00000000-0000-0000-0000-000000000000}"/>
          </ac:spMkLst>
        </pc:spChg>
        <pc:spChg chg="mod">
          <ac:chgData name="Darlisson Pereira Macedo" userId="341a909d-e4e2-43f0-b7d2-550920123460" providerId="ADAL" clId="{9E62934E-6988-5429-BADA-BF97C7621500}" dt="2025-12-22T17:23:54.657" v="3252" actId="1035"/>
          <ac:spMkLst>
            <pc:docMk/>
            <pc:sldMk cId="0" sldId="500"/>
            <ac:spMk id="6559" creationId="{00000000-0000-0000-0000-000000000000}"/>
          </ac:spMkLst>
        </pc:spChg>
        <pc:spChg chg="mod">
          <ac:chgData name="Darlisson Pereira Macedo" userId="341a909d-e4e2-43f0-b7d2-550920123460" providerId="ADAL" clId="{9E62934E-6988-5429-BADA-BF97C7621500}" dt="2025-12-22T17:23:31.568" v="3235" actId="1035"/>
          <ac:spMkLst>
            <pc:docMk/>
            <pc:sldMk cId="0" sldId="500"/>
            <ac:spMk id="6563" creationId="{00000000-0000-0000-0000-000000000000}"/>
          </ac:spMkLst>
        </pc:spChg>
      </pc:sldChg>
      <pc:sldChg chg="modSp del mod">
        <pc:chgData name="Darlisson Pereira Macedo" userId="341a909d-e4e2-43f0-b7d2-550920123460" providerId="ADAL" clId="{9E62934E-6988-5429-BADA-BF97C7621500}" dt="2025-12-23T12:48:15.260" v="3843" actId="2696"/>
        <pc:sldMkLst>
          <pc:docMk/>
          <pc:sldMk cId="0" sldId="501"/>
        </pc:sldMkLst>
        <pc:spChg chg="mod">
          <ac:chgData name="Darlisson Pereira Macedo" userId="341a909d-e4e2-43f0-b7d2-550920123460" providerId="ADAL" clId="{9E62934E-6988-5429-BADA-BF97C7621500}" dt="2025-12-22T17:24:13.695" v="3255" actId="14100"/>
          <ac:spMkLst>
            <pc:docMk/>
            <pc:sldMk cId="0" sldId="501"/>
            <ac:spMk id="6569" creationId="{00000000-0000-0000-0000-000000000000}"/>
          </ac:spMkLst>
        </pc:spChg>
        <pc:spChg chg="mod">
          <ac:chgData name="Darlisson Pereira Macedo" userId="341a909d-e4e2-43f0-b7d2-550920123460" providerId="ADAL" clId="{9E62934E-6988-5429-BADA-BF97C7621500}" dt="2025-12-22T17:24:37.356" v="3272" actId="1036"/>
          <ac:spMkLst>
            <pc:docMk/>
            <pc:sldMk cId="0" sldId="501"/>
            <ac:spMk id="6571" creationId="{00000000-0000-0000-0000-000000000000}"/>
          </ac:spMkLst>
        </pc:spChg>
        <pc:spChg chg="mod">
          <ac:chgData name="Darlisson Pereira Macedo" userId="341a909d-e4e2-43f0-b7d2-550920123460" providerId="ADAL" clId="{9E62934E-6988-5429-BADA-BF97C7621500}" dt="2025-12-22T17:24:20.508" v="3256" actId="403"/>
          <ac:spMkLst>
            <pc:docMk/>
            <pc:sldMk cId="0" sldId="501"/>
            <ac:spMk id="6574" creationId="{00000000-0000-0000-0000-000000000000}"/>
          </ac:spMkLst>
        </pc:spChg>
        <pc:spChg chg="mod">
          <ac:chgData name="Darlisson Pereira Macedo" userId="341a909d-e4e2-43f0-b7d2-550920123460" providerId="ADAL" clId="{9E62934E-6988-5429-BADA-BF97C7621500}" dt="2025-12-22T17:24:24.870" v="3261" actId="1035"/>
          <ac:spMkLst>
            <pc:docMk/>
            <pc:sldMk cId="0" sldId="501"/>
            <ac:spMk id="6575" creationId="{00000000-0000-0000-0000-000000000000}"/>
          </ac:spMkLst>
        </pc:spChg>
        <pc:spChg chg="mod">
          <ac:chgData name="Darlisson Pereira Macedo" userId="341a909d-e4e2-43f0-b7d2-550920123460" providerId="ADAL" clId="{9E62934E-6988-5429-BADA-BF97C7621500}" dt="2025-12-22T17:24:20.508" v="3256" actId="403"/>
          <ac:spMkLst>
            <pc:docMk/>
            <pc:sldMk cId="0" sldId="501"/>
            <ac:spMk id="6577" creationId="{00000000-0000-0000-0000-000000000000}"/>
          </ac:spMkLst>
        </pc:spChg>
        <pc:spChg chg="mod">
          <ac:chgData name="Darlisson Pereira Macedo" userId="341a909d-e4e2-43f0-b7d2-550920123460" providerId="ADAL" clId="{9E62934E-6988-5429-BADA-BF97C7621500}" dt="2025-12-22T17:24:29.558" v="3265" actId="1035"/>
          <ac:spMkLst>
            <pc:docMk/>
            <pc:sldMk cId="0" sldId="501"/>
            <ac:spMk id="6578" creationId="{00000000-0000-0000-0000-000000000000}"/>
          </ac:spMkLst>
        </pc:spChg>
      </pc:sldChg>
      <pc:sldChg chg="modSp del mod">
        <pc:chgData name="Darlisson Pereira Macedo" userId="341a909d-e4e2-43f0-b7d2-550920123460" providerId="ADAL" clId="{9E62934E-6988-5429-BADA-BF97C7621500}" dt="2025-12-23T12:48:15.860" v="3844" actId="2696"/>
        <pc:sldMkLst>
          <pc:docMk/>
          <pc:sldMk cId="0" sldId="502"/>
        </pc:sldMkLst>
        <pc:spChg chg="mod">
          <ac:chgData name="Darlisson Pereira Macedo" userId="341a909d-e4e2-43f0-b7d2-550920123460" providerId="ADAL" clId="{9E62934E-6988-5429-BADA-BF97C7621500}" dt="2025-12-22T17:24:51.344" v="3275" actId="14100"/>
          <ac:spMkLst>
            <pc:docMk/>
            <pc:sldMk cId="0" sldId="502"/>
            <ac:spMk id="6585" creationId="{00000000-0000-0000-0000-000000000000}"/>
          </ac:spMkLst>
        </pc:spChg>
        <pc:spChg chg="mod">
          <ac:chgData name="Darlisson Pereira Macedo" userId="341a909d-e4e2-43f0-b7d2-550920123460" providerId="ADAL" clId="{9E62934E-6988-5429-BADA-BF97C7621500}" dt="2025-12-22T17:25:25.332" v="3276" actId="403"/>
          <ac:spMkLst>
            <pc:docMk/>
            <pc:sldMk cId="0" sldId="502"/>
            <ac:spMk id="6587" creationId="{00000000-0000-0000-0000-000000000000}"/>
          </ac:spMkLst>
        </pc:spChg>
        <pc:spChg chg="mod">
          <ac:chgData name="Darlisson Pereira Macedo" userId="341a909d-e4e2-43f0-b7d2-550920123460" providerId="ADAL" clId="{9E62934E-6988-5429-BADA-BF97C7621500}" dt="2025-12-22T17:25:25.332" v="3276" actId="403"/>
          <ac:spMkLst>
            <pc:docMk/>
            <pc:sldMk cId="0" sldId="502"/>
            <ac:spMk id="6588" creationId="{00000000-0000-0000-0000-000000000000}"/>
          </ac:spMkLst>
        </pc:spChg>
        <pc:spChg chg="mod">
          <ac:chgData name="Darlisson Pereira Macedo" userId="341a909d-e4e2-43f0-b7d2-550920123460" providerId="ADAL" clId="{9E62934E-6988-5429-BADA-BF97C7621500}" dt="2025-12-22T17:25:25.332" v="3276" actId="403"/>
          <ac:spMkLst>
            <pc:docMk/>
            <pc:sldMk cId="0" sldId="502"/>
            <ac:spMk id="6590" creationId="{00000000-0000-0000-0000-000000000000}"/>
          </ac:spMkLst>
        </pc:spChg>
        <pc:spChg chg="mod">
          <ac:chgData name="Darlisson Pereira Macedo" userId="341a909d-e4e2-43f0-b7d2-550920123460" providerId="ADAL" clId="{9E62934E-6988-5429-BADA-BF97C7621500}" dt="2025-12-22T17:25:25.332" v="3276" actId="403"/>
          <ac:spMkLst>
            <pc:docMk/>
            <pc:sldMk cId="0" sldId="502"/>
            <ac:spMk id="6591" creationId="{00000000-0000-0000-0000-000000000000}"/>
          </ac:spMkLst>
        </pc:spChg>
      </pc:sldChg>
      <pc:sldChg chg="modSp del mod">
        <pc:chgData name="Darlisson Pereira Macedo" userId="341a909d-e4e2-43f0-b7d2-550920123460" providerId="ADAL" clId="{9E62934E-6988-5429-BADA-BF97C7621500}" dt="2025-12-23T12:48:16.364" v="3845" actId="2696"/>
        <pc:sldMkLst>
          <pc:docMk/>
          <pc:sldMk cId="0" sldId="503"/>
        </pc:sldMkLst>
        <pc:spChg chg="mod">
          <ac:chgData name="Darlisson Pereira Macedo" userId="341a909d-e4e2-43f0-b7d2-550920123460" providerId="ADAL" clId="{9E62934E-6988-5429-BADA-BF97C7621500}" dt="2025-12-22T17:26:46.547" v="3280" actId="1076"/>
          <ac:spMkLst>
            <pc:docMk/>
            <pc:sldMk cId="0" sldId="503"/>
            <ac:spMk id="6597" creationId="{00000000-0000-0000-0000-000000000000}"/>
          </ac:spMkLst>
        </pc:spChg>
        <pc:spChg chg="mod">
          <ac:chgData name="Darlisson Pereira Macedo" userId="341a909d-e4e2-43f0-b7d2-550920123460" providerId="ADAL" clId="{9E62934E-6988-5429-BADA-BF97C7621500}" dt="2025-12-22T17:26:49.004" v="3281" actId="403"/>
          <ac:spMkLst>
            <pc:docMk/>
            <pc:sldMk cId="0" sldId="503"/>
            <ac:spMk id="6598" creationId="{00000000-0000-0000-0000-000000000000}"/>
          </ac:spMkLst>
        </pc:spChg>
        <pc:spChg chg="mod">
          <ac:chgData name="Darlisson Pereira Macedo" userId="341a909d-e4e2-43f0-b7d2-550920123460" providerId="ADAL" clId="{9E62934E-6988-5429-BADA-BF97C7621500}" dt="2025-12-22T17:26:52.291" v="3287" actId="1035"/>
          <ac:spMkLst>
            <pc:docMk/>
            <pc:sldMk cId="0" sldId="503"/>
            <ac:spMk id="6599" creationId="{00000000-0000-0000-0000-000000000000}"/>
          </ac:spMkLst>
        </pc:spChg>
        <pc:spChg chg="mod">
          <ac:chgData name="Darlisson Pereira Macedo" userId="341a909d-e4e2-43f0-b7d2-550920123460" providerId="ADAL" clId="{9E62934E-6988-5429-BADA-BF97C7621500}" dt="2025-12-22T17:26:49.004" v="3281" actId="403"/>
          <ac:spMkLst>
            <pc:docMk/>
            <pc:sldMk cId="0" sldId="503"/>
            <ac:spMk id="6601" creationId="{00000000-0000-0000-0000-000000000000}"/>
          </ac:spMkLst>
        </pc:spChg>
        <pc:spChg chg="mod">
          <ac:chgData name="Darlisson Pereira Macedo" userId="341a909d-e4e2-43f0-b7d2-550920123460" providerId="ADAL" clId="{9E62934E-6988-5429-BADA-BF97C7621500}" dt="2025-12-22T17:26:55.684" v="3292" actId="1035"/>
          <ac:spMkLst>
            <pc:docMk/>
            <pc:sldMk cId="0" sldId="503"/>
            <ac:spMk id="6602" creationId="{00000000-0000-0000-0000-000000000000}"/>
          </ac:spMkLst>
        </pc:spChg>
        <pc:spChg chg="mod">
          <ac:chgData name="Darlisson Pereira Macedo" userId="341a909d-e4e2-43f0-b7d2-550920123460" providerId="ADAL" clId="{9E62934E-6988-5429-BADA-BF97C7621500}" dt="2025-12-22T17:27:12.491" v="3298" actId="14100"/>
          <ac:spMkLst>
            <pc:docMk/>
            <pc:sldMk cId="0" sldId="503"/>
            <ac:spMk id="6605" creationId="{00000000-0000-0000-0000-000000000000}"/>
          </ac:spMkLst>
        </pc:spChg>
        <pc:spChg chg="mod">
          <ac:chgData name="Darlisson Pereira Macedo" userId="341a909d-e4e2-43f0-b7d2-550920123460" providerId="ADAL" clId="{9E62934E-6988-5429-BADA-BF97C7621500}" dt="2025-12-22T17:27:05.033" v="3295" actId="14100"/>
          <ac:spMkLst>
            <pc:docMk/>
            <pc:sldMk cId="0" sldId="503"/>
            <ac:spMk id="6608" creationId="{00000000-0000-0000-0000-000000000000}"/>
          </ac:spMkLst>
        </pc:spChg>
      </pc:sldChg>
      <pc:sldChg chg="modSp del mod">
        <pc:chgData name="Darlisson Pereira Macedo" userId="341a909d-e4e2-43f0-b7d2-550920123460" providerId="ADAL" clId="{9E62934E-6988-5429-BADA-BF97C7621500}" dt="2025-12-23T12:48:17.486" v="3846" actId="2696"/>
        <pc:sldMkLst>
          <pc:docMk/>
          <pc:sldMk cId="0" sldId="504"/>
        </pc:sldMkLst>
        <pc:spChg chg="mod">
          <ac:chgData name="Darlisson Pereira Macedo" userId="341a909d-e4e2-43f0-b7d2-550920123460" providerId="ADAL" clId="{9E62934E-6988-5429-BADA-BF97C7621500}" dt="2025-12-22T17:27:46.703" v="3310" actId="1076"/>
          <ac:spMkLst>
            <pc:docMk/>
            <pc:sldMk cId="0" sldId="504"/>
            <ac:spMk id="6615" creationId="{00000000-0000-0000-0000-000000000000}"/>
          </ac:spMkLst>
        </pc:spChg>
        <pc:spChg chg="mod">
          <ac:chgData name="Darlisson Pereira Macedo" userId="341a909d-e4e2-43f0-b7d2-550920123460" providerId="ADAL" clId="{9E62934E-6988-5429-BADA-BF97C7621500}" dt="2025-12-22T17:27:42.536" v="3309" actId="1036"/>
          <ac:spMkLst>
            <pc:docMk/>
            <pc:sldMk cId="0" sldId="504"/>
            <ac:spMk id="6617" creationId="{00000000-0000-0000-0000-000000000000}"/>
          </ac:spMkLst>
        </pc:spChg>
        <pc:spChg chg="mod">
          <ac:chgData name="Darlisson Pereira Macedo" userId="341a909d-e4e2-43f0-b7d2-550920123460" providerId="ADAL" clId="{9E62934E-6988-5429-BADA-BF97C7621500}" dt="2025-12-22T17:27:42.536" v="3309" actId="1036"/>
          <ac:spMkLst>
            <pc:docMk/>
            <pc:sldMk cId="0" sldId="504"/>
            <ac:spMk id="6618" creationId="{00000000-0000-0000-0000-000000000000}"/>
          </ac:spMkLst>
        </pc:spChg>
        <pc:spChg chg="mod">
          <ac:chgData name="Darlisson Pereira Macedo" userId="341a909d-e4e2-43f0-b7d2-550920123460" providerId="ADAL" clId="{9E62934E-6988-5429-BADA-BF97C7621500}" dt="2025-12-22T17:27:30.164" v="3303" actId="403"/>
          <ac:spMkLst>
            <pc:docMk/>
            <pc:sldMk cId="0" sldId="504"/>
            <ac:spMk id="6620" creationId="{00000000-0000-0000-0000-000000000000}"/>
          </ac:spMkLst>
        </pc:spChg>
        <pc:spChg chg="mod">
          <ac:chgData name="Darlisson Pereira Macedo" userId="341a909d-e4e2-43f0-b7d2-550920123460" providerId="ADAL" clId="{9E62934E-6988-5429-BADA-BF97C7621500}" dt="2025-12-22T17:27:30.164" v="3303" actId="403"/>
          <ac:spMkLst>
            <pc:docMk/>
            <pc:sldMk cId="0" sldId="504"/>
            <ac:spMk id="6621" creationId="{00000000-0000-0000-0000-000000000000}"/>
          </ac:spMkLst>
        </pc:spChg>
      </pc:sldChg>
      <pc:sldChg chg="modSp del mod">
        <pc:chgData name="Darlisson Pereira Macedo" userId="341a909d-e4e2-43f0-b7d2-550920123460" providerId="ADAL" clId="{9E62934E-6988-5429-BADA-BF97C7621500}" dt="2025-12-23T12:48:17.831" v="3847" actId="2696"/>
        <pc:sldMkLst>
          <pc:docMk/>
          <pc:sldMk cId="0" sldId="505"/>
        </pc:sldMkLst>
        <pc:spChg chg="mod">
          <ac:chgData name="Darlisson Pereira Macedo" userId="341a909d-e4e2-43f0-b7d2-550920123460" providerId="ADAL" clId="{9E62934E-6988-5429-BADA-BF97C7621500}" dt="2025-12-22T17:28:30.999" v="3334" actId="1076"/>
          <ac:spMkLst>
            <pc:docMk/>
            <pc:sldMk cId="0" sldId="505"/>
            <ac:spMk id="6625" creationId="{00000000-0000-0000-0000-000000000000}"/>
          </ac:spMkLst>
        </pc:spChg>
        <pc:spChg chg="mod">
          <ac:chgData name="Darlisson Pereira Macedo" userId="341a909d-e4e2-43f0-b7d2-550920123460" providerId="ADAL" clId="{9E62934E-6988-5429-BADA-BF97C7621500}" dt="2025-12-22T17:28:25.762" v="3331" actId="1076"/>
          <ac:spMkLst>
            <pc:docMk/>
            <pc:sldMk cId="0" sldId="505"/>
            <ac:spMk id="6629" creationId="{00000000-0000-0000-0000-000000000000}"/>
          </ac:spMkLst>
        </pc:spChg>
        <pc:spChg chg="mod">
          <ac:chgData name="Darlisson Pereira Macedo" userId="341a909d-e4e2-43f0-b7d2-550920123460" providerId="ADAL" clId="{9E62934E-6988-5429-BADA-BF97C7621500}" dt="2025-12-22T17:28:23.547" v="3330" actId="1076"/>
          <ac:spMkLst>
            <pc:docMk/>
            <pc:sldMk cId="0" sldId="505"/>
            <ac:spMk id="6630" creationId="{00000000-0000-0000-0000-000000000000}"/>
          </ac:spMkLst>
        </pc:spChg>
        <pc:spChg chg="mod">
          <ac:chgData name="Darlisson Pereira Macedo" userId="341a909d-e4e2-43f0-b7d2-550920123460" providerId="ADAL" clId="{9E62934E-6988-5429-BADA-BF97C7621500}" dt="2025-12-22T17:27:59.324" v="3315" actId="20577"/>
          <ac:spMkLst>
            <pc:docMk/>
            <pc:sldMk cId="0" sldId="505"/>
            <ac:spMk id="6634" creationId="{00000000-0000-0000-0000-000000000000}"/>
          </ac:spMkLst>
        </pc:spChg>
        <pc:spChg chg="mod">
          <ac:chgData name="Darlisson Pereira Macedo" userId="341a909d-e4e2-43f0-b7d2-550920123460" providerId="ADAL" clId="{9E62934E-6988-5429-BADA-BF97C7621500}" dt="2025-12-22T17:28:06.628" v="3316" actId="403"/>
          <ac:spMkLst>
            <pc:docMk/>
            <pc:sldMk cId="0" sldId="505"/>
            <ac:spMk id="6635" creationId="{00000000-0000-0000-0000-000000000000}"/>
          </ac:spMkLst>
        </pc:spChg>
        <pc:spChg chg="mod">
          <ac:chgData name="Darlisson Pereira Macedo" userId="341a909d-e4e2-43f0-b7d2-550920123460" providerId="ADAL" clId="{9E62934E-6988-5429-BADA-BF97C7621500}" dt="2025-12-22T17:28:10.523" v="3321" actId="1035"/>
          <ac:spMkLst>
            <pc:docMk/>
            <pc:sldMk cId="0" sldId="505"/>
            <ac:spMk id="6636" creationId="{00000000-0000-0000-0000-000000000000}"/>
          </ac:spMkLst>
        </pc:spChg>
        <pc:spChg chg="mod">
          <ac:chgData name="Darlisson Pereira Macedo" userId="341a909d-e4e2-43f0-b7d2-550920123460" providerId="ADAL" clId="{9E62934E-6988-5429-BADA-BF97C7621500}" dt="2025-12-22T17:28:06.628" v="3316" actId="403"/>
          <ac:spMkLst>
            <pc:docMk/>
            <pc:sldMk cId="0" sldId="505"/>
            <ac:spMk id="6638" creationId="{00000000-0000-0000-0000-000000000000}"/>
          </ac:spMkLst>
        </pc:spChg>
        <pc:spChg chg="mod">
          <ac:chgData name="Darlisson Pereira Macedo" userId="341a909d-e4e2-43f0-b7d2-550920123460" providerId="ADAL" clId="{9E62934E-6988-5429-BADA-BF97C7621500}" dt="2025-12-22T17:28:14.324" v="3324" actId="1035"/>
          <ac:spMkLst>
            <pc:docMk/>
            <pc:sldMk cId="0" sldId="505"/>
            <ac:spMk id="6639" creationId="{00000000-0000-0000-0000-000000000000}"/>
          </ac:spMkLst>
        </pc:spChg>
        <pc:spChg chg="mod">
          <ac:chgData name="Darlisson Pereira Macedo" userId="341a909d-e4e2-43f0-b7d2-550920123460" providerId="ADAL" clId="{9E62934E-6988-5429-BADA-BF97C7621500}" dt="2025-12-22T17:28:06.628" v="3316" actId="403"/>
          <ac:spMkLst>
            <pc:docMk/>
            <pc:sldMk cId="0" sldId="505"/>
            <ac:spMk id="6641" creationId="{00000000-0000-0000-0000-000000000000}"/>
          </ac:spMkLst>
        </pc:spChg>
        <pc:spChg chg="mod">
          <ac:chgData name="Darlisson Pereira Macedo" userId="341a909d-e4e2-43f0-b7d2-550920123460" providerId="ADAL" clId="{9E62934E-6988-5429-BADA-BF97C7621500}" dt="2025-12-22T17:28:17.606" v="3327" actId="1035"/>
          <ac:spMkLst>
            <pc:docMk/>
            <pc:sldMk cId="0" sldId="505"/>
            <ac:spMk id="6642" creationId="{00000000-0000-0000-0000-000000000000}"/>
          </ac:spMkLst>
        </pc:spChg>
        <pc:graphicFrameChg chg="mod">
          <ac:chgData name="Darlisson Pereira Macedo" userId="341a909d-e4e2-43f0-b7d2-550920123460" providerId="ADAL" clId="{9E62934E-6988-5429-BADA-BF97C7621500}" dt="2025-12-22T17:28:34.795" v="3335" actId="403"/>
          <ac:graphicFrameMkLst>
            <pc:docMk/>
            <pc:sldMk cId="0" sldId="505"/>
            <ac:graphicFrameMk id="6623" creationId="{00000000-0000-0000-0000-000000000000}"/>
          </ac:graphicFrameMkLst>
        </pc:graphicFrameChg>
      </pc:sldChg>
      <pc:sldChg chg="modSp del mod">
        <pc:chgData name="Darlisson Pereira Macedo" userId="341a909d-e4e2-43f0-b7d2-550920123460" providerId="ADAL" clId="{9E62934E-6988-5429-BADA-BF97C7621500}" dt="2025-12-23T12:48:18.142" v="3848" actId="2696"/>
        <pc:sldMkLst>
          <pc:docMk/>
          <pc:sldMk cId="0" sldId="506"/>
        </pc:sldMkLst>
        <pc:spChg chg="mod">
          <ac:chgData name="Darlisson Pereira Macedo" userId="341a909d-e4e2-43f0-b7d2-550920123460" providerId="ADAL" clId="{9E62934E-6988-5429-BADA-BF97C7621500}" dt="2025-12-22T17:28:46.242" v="3339" actId="14100"/>
          <ac:spMkLst>
            <pc:docMk/>
            <pc:sldMk cId="0" sldId="506"/>
            <ac:spMk id="6648" creationId="{00000000-0000-0000-0000-000000000000}"/>
          </ac:spMkLst>
        </pc:spChg>
        <pc:spChg chg="mod">
          <ac:chgData name="Darlisson Pereira Macedo" userId="341a909d-e4e2-43f0-b7d2-550920123460" providerId="ADAL" clId="{9E62934E-6988-5429-BADA-BF97C7621500}" dt="2025-12-22T17:28:53.407" v="3342" actId="1076"/>
          <ac:spMkLst>
            <pc:docMk/>
            <pc:sldMk cId="0" sldId="506"/>
            <ac:spMk id="6650" creationId="{00000000-0000-0000-0000-000000000000}"/>
          </ac:spMkLst>
        </pc:spChg>
      </pc:sldChg>
      <pc:sldChg chg="modSp del mod">
        <pc:chgData name="Darlisson Pereira Macedo" userId="341a909d-e4e2-43f0-b7d2-550920123460" providerId="ADAL" clId="{9E62934E-6988-5429-BADA-BF97C7621500}" dt="2025-12-23T12:48:18.516" v="3849" actId="2696"/>
        <pc:sldMkLst>
          <pc:docMk/>
          <pc:sldMk cId="0" sldId="507"/>
        </pc:sldMkLst>
        <pc:spChg chg="mod">
          <ac:chgData name="Darlisson Pereira Macedo" userId="341a909d-e4e2-43f0-b7d2-550920123460" providerId="ADAL" clId="{9E62934E-6988-5429-BADA-BF97C7621500}" dt="2025-12-22T17:29:21.293" v="3350" actId="12788"/>
          <ac:spMkLst>
            <pc:docMk/>
            <pc:sldMk cId="0" sldId="507"/>
            <ac:spMk id="6671"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2"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3"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5"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6"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8"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79"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84" creationId="{00000000-0000-0000-0000-000000000000}"/>
          </ac:spMkLst>
        </pc:spChg>
        <pc:spChg chg="mod">
          <ac:chgData name="Darlisson Pereira Macedo" userId="341a909d-e4e2-43f0-b7d2-550920123460" providerId="ADAL" clId="{9E62934E-6988-5429-BADA-BF97C7621500}" dt="2025-12-22T17:29:01.277" v="3343" actId="403"/>
          <ac:spMkLst>
            <pc:docMk/>
            <pc:sldMk cId="0" sldId="507"/>
            <ac:spMk id="6685" creationId="{00000000-0000-0000-0000-000000000000}"/>
          </ac:spMkLst>
        </pc:spChg>
      </pc:sldChg>
      <pc:sldChg chg="modSp del mod">
        <pc:chgData name="Darlisson Pereira Macedo" userId="341a909d-e4e2-43f0-b7d2-550920123460" providerId="ADAL" clId="{9E62934E-6988-5429-BADA-BF97C7621500}" dt="2025-12-23T12:48:18.832" v="3850" actId="2696"/>
        <pc:sldMkLst>
          <pc:docMk/>
          <pc:sldMk cId="0" sldId="508"/>
        </pc:sldMkLst>
        <pc:spChg chg="mod">
          <ac:chgData name="Darlisson Pereira Macedo" userId="341a909d-e4e2-43f0-b7d2-550920123460" providerId="ADAL" clId="{9E62934E-6988-5429-BADA-BF97C7621500}" dt="2025-12-22T17:29:57.805" v="3369" actId="1035"/>
          <ac:spMkLst>
            <pc:docMk/>
            <pc:sldMk cId="0" sldId="508"/>
            <ac:spMk id="6697" creationId="{00000000-0000-0000-0000-000000000000}"/>
          </ac:spMkLst>
        </pc:spChg>
        <pc:spChg chg="mod">
          <ac:chgData name="Darlisson Pereira Macedo" userId="341a909d-e4e2-43f0-b7d2-550920123460" providerId="ADAL" clId="{9E62934E-6988-5429-BADA-BF97C7621500}" dt="2025-12-22T17:29:51.749" v="3359" actId="1076"/>
          <ac:spMkLst>
            <pc:docMk/>
            <pc:sldMk cId="0" sldId="508"/>
            <ac:spMk id="6699" creationId="{00000000-0000-0000-0000-000000000000}"/>
          </ac:spMkLst>
        </pc:spChg>
        <pc:spChg chg="mod">
          <ac:chgData name="Darlisson Pereira Macedo" userId="341a909d-e4e2-43f0-b7d2-550920123460" providerId="ADAL" clId="{9E62934E-6988-5429-BADA-BF97C7621500}" dt="2025-12-22T17:29:29.904" v="3352" actId="403"/>
          <ac:spMkLst>
            <pc:docMk/>
            <pc:sldMk cId="0" sldId="508"/>
            <ac:spMk id="6700" creationId="{00000000-0000-0000-0000-000000000000}"/>
          </ac:spMkLst>
        </pc:spChg>
        <pc:spChg chg="mod">
          <ac:chgData name="Darlisson Pereira Macedo" userId="341a909d-e4e2-43f0-b7d2-550920123460" providerId="ADAL" clId="{9E62934E-6988-5429-BADA-BF97C7621500}" dt="2025-12-22T17:29:36.285" v="3355" actId="403"/>
          <ac:spMkLst>
            <pc:docMk/>
            <pc:sldMk cId="0" sldId="508"/>
            <ac:spMk id="6703" creationId="{00000000-0000-0000-0000-000000000000}"/>
          </ac:spMkLst>
        </pc:spChg>
        <pc:spChg chg="mod">
          <ac:chgData name="Darlisson Pereira Macedo" userId="341a909d-e4e2-43f0-b7d2-550920123460" providerId="ADAL" clId="{9E62934E-6988-5429-BADA-BF97C7621500}" dt="2025-12-22T17:29:34.380" v="3354" actId="403"/>
          <ac:spMkLst>
            <pc:docMk/>
            <pc:sldMk cId="0" sldId="508"/>
            <ac:spMk id="6706" creationId="{00000000-0000-0000-0000-000000000000}"/>
          </ac:spMkLst>
        </pc:spChg>
        <pc:spChg chg="mod">
          <ac:chgData name="Darlisson Pereira Macedo" userId="341a909d-e4e2-43f0-b7d2-550920123460" providerId="ADAL" clId="{9E62934E-6988-5429-BADA-BF97C7621500}" dt="2025-12-22T17:29:32.526" v="3353" actId="14100"/>
          <ac:spMkLst>
            <pc:docMk/>
            <pc:sldMk cId="0" sldId="508"/>
            <ac:spMk id="6709" creationId="{00000000-0000-0000-0000-000000000000}"/>
          </ac:spMkLst>
        </pc:spChg>
      </pc:sldChg>
      <pc:sldChg chg="delSp modSp del mod">
        <pc:chgData name="Darlisson Pereira Macedo" userId="341a909d-e4e2-43f0-b7d2-550920123460" providerId="ADAL" clId="{9E62934E-6988-5429-BADA-BF97C7621500}" dt="2025-12-23T12:48:20.146" v="3851" actId="2696"/>
        <pc:sldMkLst>
          <pc:docMk/>
          <pc:sldMk cId="0" sldId="509"/>
        </pc:sldMkLst>
        <pc:spChg chg="mod">
          <ac:chgData name="Darlisson Pereira Macedo" userId="341a909d-e4e2-43f0-b7d2-550920123460" providerId="ADAL" clId="{9E62934E-6988-5429-BADA-BF97C7621500}" dt="2025-12-22T17:30:07.195" v="3371" actId="14100"/>
          <ac:spMkLst>
            <pc:docMk/>
            <pc:sldMk cId="0" sldId="509"/>
            <ac:spMk id="6717" creationId="{00000000-0000-0000-0000-000000000000}"/>
          </ac:spMkLst>
        </pc:spChg>
        <pc:spChg chg="mod">
          <ac:chgData name="Darlisson Pereira Macedo" userId="341a909d-e4e2-43f0-b7d2-550920123460" providerId="ADAL" clId="{9E62934E-6988-5429-BADA-BF97C7621500}" dt="2025-12-22T17:30:20.290" v="3375" actId="14100"/>
          <ac:spMkLst>
            <pc:docMk/>
            <pc:sldMk cId="0" sldId="509"/>
            <ac:spMk id="6720" creationId="{00000000-0000-0000-0000-000000000000}"/>
          </ac:spMkLst>
        </pc:spChg>
        <pc:spChg chg="mod">
          <ac:chgData name="Darlisson Pereira Macedo" userId="341a909d-e4e2-43f0-b7d2-550920123460" providerId="ADAL" clId="{9E62934E-6988-5429-BADA-BF97C7621500}" dt="2025-12-22T17:30:23.795" v="3376" actId="1076"/>
          <ac:spMkLst>
            <pc:docMk/>
            <pc:sldMk cId="0" sldId="509"/>
            <ac:spMk id="6722" creationId="{00000000-0000-0000-0000-000000000000}"/>
          </ac:spMkLst>
        </pc:spChg>
        <pc:spChg chg="del mod">
          <ac:chgData name="Darlisson Pereira Macedo" userId="341a909d-e4e2-43f0-b7d2-550920123460" providerId="ADAL" clId="{9E62934E-6988-5429-BADA-BF97C7621500}" dt="2025-12-22T17:30:31.485" v="3379" actId="478"/>
          <ac:spMkLst>
            <pc:docMk/>
            <pc:sldMk cId="0" sldId="509"/>
            <ac:spMk id="6726" creationId="{00000000-0000-0000-0000-000000000000}"/>
          </ac:spMkLst>
        </pc:spChg>
        <pc:spChg chg="mod">
          <ac:chgData name="Darlisson Pereira Macedo" userId="341a909d-e4e2-43f0-b7d2-550920123460" providerId="ADAL" clId="{9E62934E-6988-5429-BADA-BF97C7621500}" dt="2025-12-22T17:30:10.151" v="3372" actId="403"/>
          <ac:spMkLst>
            <pc:docMk/>
            <pc:sldMk cId="0" sldId="509"/>
            <ac:spMk id="6729" creationId="{00000000-0000-0000-0000-000000000000}"/>
          </ac:spMkLst>
        </pc:spChg>
        <pc:grpChg chg="mod">
          <ac:chgData name="Darlisson Pereira Macedo" userId="341a909d-e4e2-43f0-b7d2-550920123460" providerId="ADAL" clId="{9E62934E-6988-5429-BADA-BF97C7621500}" dt="2025-12-22T17:30:27.726" v="3377" actId="1076"/>
          <ac:grpSpMkLst>
            <pc:docMk/>
            <pc:sldMk cId="0" sldId="509"/>
            <ac:grpSpMk id="6723" creationId="{00000000-0000-0000-0000-000000000000}"/>
          </ac:grpSpMkLst>
        </pc:grpChg>
        <pc:grpChg chg="del">
          <ac:chgData name="Darlisson Pereira Macedo" userId="341a909d-e4e2-43f0-b7d2-550920123460" providerId="ADAL" clId="{9E62934E-6988-5429-BADA-BF97C7621500}" dt="2025-12-22T17:30:31.485" v="3379" actId="478"/>
          <ac:grpSpMkLst>
            <pc:docMk/>
            <pc:sldMk cId="0" sldId="509"/>
            <ac:grpSpMk id="6727" creationId="{00000000-0000-0000-0000-000000000000}"/>
          </ac:grpSpMkLst>
        </pc:grpChg>
      </pc:sldChg>
      <pc:sldChg chg="modSp del mod">
        <pc:chgData name="Darlisson Pereira Macedo" userId="341a909d-e4e2-43f0-b7d2-550920123460" providerId="ADAL" clId="{9E62934E-6988-5429-BADA-BF97C7621500}" dt="2025-12-23T12:48:20.686" v="3852" actId="2696"/>
        <pc:sldMkLst>
          <pc:docMk/>
          <pc:sldMk cId="0" sldId="510"/>
        </pc:sldMkLst>
        <pc:spChg chg="mod">
          <ac:chgData name="Darlisson Pereira Macedo" userId="341a909d-e4e2-43f0-b7d2-550920123460" providerId="ADAL" clId="{9E62934E-6988-5429-BADA-BF97C7621500}" dt="2025-12-22T17:31:05.335" v="3390" actId="1076"/>
          <ac:spMkLst>
            <pc:docMk/>
            <pc:sldMk cId="0" sldId="510"/>
            <ac:spMk id="6738" creationId="{00000000-0000-0000-0000-000000000000}"/>
          </ac:spMkLst>
        </pc:spChg>
        <pc:spChg chg="mod">
          <ac:chgData name="Darlisson Pereira Macedo" userId="341a909d-e4e2-43f0-b7d2-550920123460" providerId="ADAL" clId="{9E62934E-6988-5429-BADA-BF97C7621500}" dt="2025-12-22T17:30:59.876" v="3388" actId="14100"/>
          <ac:spMkLst>
            <pc:docMk/>
            <pc:sldMk cId="0" sldId="510"/>
            <ac:spMk id="6739" creationId="{00000000-0000-0000-0000-000000000000}"/>
          </ac:spMkLst>
        </pc:spChg>
        <pc:spChg chg="mod">
          <ac:chgData name="Darlisson Pereira Macedo" userId="341a909d-e4e2-43f0-b7d2-550920123460" providerId="ADAL" clId="{9E62934E-6988-5429-BADA-BF97C7621500}" dt="2025-12-22T17:30:53.580" v="3386" actId="403"/>
          <ac:spMkLst>
            <pc:docMk/>
            <pc:sldMk cId="0" sldId="510"/>
            <ac:spMk id="6740" creationId="{00000000-0000-0000-0000-000000000000}"/>
          </ac:spMkLst>
        </pc:spChg>
        <pc:spChg chg="mod">
          <ac:chgData name="Darlisson Pereira Macedo" userId="341a909d-e4e2-43f0-b7d2-550920123460" providerId="ADAL" clId="{9E62934E-6988-5429-BADA-BF97C7621500}" dt="2025-12-22T17:31:01.788" v="3389" actId="14100"/>
          <ac:spMkLst>
            <pc:docMk/>
            <pc:sldMk cId="0" sldId="510"/>
            <ac:spMk id="6742" creationId="{00000000-0000-0000-0000-000000000000}"/>
          </ac:spMkLst>
        </pc:spChg>
        <pc:spChg chg="mod">
          <ac:chgData name="Darlisson Pereira Macedo" userId="341a909d-e4e2-43f0-b7d2-550920123460" providerId="ADAL" clId="{9E62934E-6988-5429-BADA-BF97C7621500}" dt="2025-12-22T17:30:53.580" v="3386" actId="403"/>
          <ac:spMkLst>
            <pc:docMk/>
            <pc:sldMk cId="0" sldId="510"/>
            <ac:spMk id="6743" creationId="{00000000-0000-0000-0000-000000000000}"/>
          </ac:spMkLst>
        </pc:spChg>
        <pc:spChg chg="mod">
          <ac:chgData name="Darlisson Pereira Macedo" userId="341a909d-e4e2-43f0-b7d2-550920123460" providerId="ADAL" clId="{9E62934E-6988-5429-BADA-BF97C7621500}" dt="2025-12-22T17:31:22.035" v="3395" actId="1076"/>
          <ac:spMkLst>
            <pc:docMk/>
            <pc:sldMk cId="0" sldId="510"/>
            <ac:spMk id="6749" creationId="{00000000-0000-0000-0000-000000000000}"/>
          </ac:spMkLst>
        </pc:spChg>
        <pc:grpChg chg="mod">
          <ac:chgData name="Darlisson Pereira Macedo" userId="341a909d-e4e2-43f0-b7d2-550920123460" providerId="ADAL" clId="{9E62934E-6988-5429-BADA-BF97C7621500}" dt="2025-12-22T17:30:57.713" v="3387" actId="1076"/>
          <ac:grpSpMkLst>
            <pc:docMk/>
            <pc:sldMk cId="0" sldId="510"/>
            <ac:grpSpMk id="6744" creationId="{00000000-0000-0000-0000-000000000000}"/>
          </ac:grpSpMkLst>
        </pc:grpChg>
      </pc:sldChg>
      <pc:sldChg chg="modSp del mod">
        <pc:chgData name="Darlisson Pereira Macedo" userId="341a909d-e4e2-43f0-b7d2-550920123460" providerId="ADAL" clId="{9E62934E-6988-5429-BADA-BF97C7621500}" dt="2025-12-23T12:48:21.530" v="3853" actId="2696"/>
        <pc:sldMkLst>
          <pc:docMk/>
          <pc:sldMk cId="0" sldId="511"/>
        </pc:sldMkLst>
        <pc:spChg chg="mod">
          <ac:chgData name="Darlisson Pereira Macedo" userId="341a909d-e4e2-43f0-b7d2-550920123460" providerId="ADAL" clId="{9E62934E-6988-5429-BADA-BF97C7621500}" dt="2025-12-22T17:31:40.360" v="3399" actId="403"/>
          <ac:spMkLst>
            <pc:docMk/>
            <pc:sldMk cId="0" sldId="511"/>
            <ac:spMk id="6759" creationId="{00000000-0000-0000-0000-000000000000}"/>
          </ac:spMkLst>
        </pc:spChg>
        <pc:spChg chg="mod">
          <ac:chgData name="Darlisson Pereira Macedo" userId="341a909d-e4e2-43f0-b7d2-550920123460" providerId="ADAL" clId="{9E62934E-6988-5429-BADA-BF97C7621500}" dt="2025-12-22T17:31:42.760" v="3400" actId="403"/>
          <ac:spMkLst>
            <pc:docMk/>
            <pc:sldMk cId="0" sldId="511"/>
            <ac:spMk id="6764" creationId="{00000000-0000-0000-0000-000000000000}"/>
          </ac:spMkLst>
        </pc:spChg>
        <pc:spChg chg="mod">
          <ac:chgData name="Darlisson Pereira Macedo" userId="341a909d-e4e2-43f0-b7d2-550920123460" providerId="ADAL" clId="{9E62934E-6988-5429-BADA-BF97C7621500}" dt="2025-12-22T17:31:45.264" v="3401" actId="403"/>
          <ac:spMkLst>
            <pc:docMk/>
            <pc:sldMk cId="0" sldId="511"/>
            <ac:spMk id="6769" creationId="{00000000-0000-0000-0000-000000000000}"/>
          </ac:spMkLst>
        </pc:spChg>
        <pc:spChg chg="mod">
          <ac:chgData name="Darlisson Pereira Macedo" userId="341a909d-e4e2-43f0-b7d2-550920123460" providerId="ADAL" clId="{9E62934E-6988-5429-BADA-BF97C7621500}" dt="2025-12-22T17:31:47.632" v="3402" actId="403"/>
          <ac:spMkLst>
            <pc:docMk/>
            <pc:sldMk cId="0" sldId="511"/>
            <ac:spMk id="6774" creationId="{00000000-0000-0000-0000-000000000000}"/>
          </ac:spMkLst>
        </pc:spChg>
        <pc:spChg chg="mod">
          <ac:chgData name="Darlisson Pereira Macedo" userId="341a909d-e4e2-43f0-b7d2-550920123460" providerId="ADAL" clId="{9E62934E-6988-5429-BADA-BF97C7621500}" dt="2025-12-22T17:32:08.966" v="3411" actId="2710"/>
          <ac:spMkLst>
            <pc:docMk/>
            <pc:sldMk cId="0" sldId="511"/>
            <ac:spMk id="6779" creationId="{00000000-0000-0000-0000-000000000000}"/>
          </ac:spMkLst>
        </pc:spChg>
        <pc:spChg chg="mod">
          <ac:chgData name="Darlisson Pereira Macedo" userId="341a909d-e4e2-43f0-b7d2-550920123460" providerId="ADAL" clId="{9E62934E-6988-5429-BADA-BF97C7621500}" dt="2025-12-22T17:32:06.245" v="3410" actId="2710"/>
          <ac:spMkLst>
            <pc:docMk/>
            <pc:sldMk cId="0" sldId="511"/>
            <ac:spMk id="6782" creationId="{00000000-0000-0000-0000-000000000000}"/>
          </ac:spMkLst>
        </pc:spChg>
        <pc:spChg chg="mod">
          <ac:chgData name="Darlisson Pereira Macedo" userId="341a909d-e4e2-43f0-b7d2-550920123460" providerId="ADAL" clId="{9E62934E-6988-5429-BADA-BF97C7621500}" dt="2025-12-22T17:32:03.931" v="3409" actId="2710"/>
          <ac:spMkLst>
            <pc:docMk/>
            <pc:sldMk cId="0" sldId="511"/>
            <ac:spMk id="6785" creationId="{00000000-0000-0000-0000-000000000000}"/>
          </ac:spMkLst>
        </pc:spChg>
        <pc:spChg chg="mod">
          <ac:chgData name="Darlisson Pereira Macedo" userId="341a909d-e4e2-43f0-b7d2-550920123460" providerId="ADAL" clId="{9E62934E-6988-5429-BADA-BF97C7621500}" dt="2025-12-22T17:31:59.163" v="3406" actId="2710"/>
          <ac:spMkLst>
            <pc:docMk/>
            <pc:sldMk cId="0" sldId="511"/>
            <ac:spMk id="6788" creationId="{00000000-0000-0000-0000-000000000000}"/>
          </ac:spMkLst>
        </pc:spChg>
        <pc:grpChg chg="mod">
          <ac:chgData name="Darlisson Pereira Macedo" userId="341a909d-e4e2-43f0-b7d2-550920123460" providerId="ADAL" clId="{9E62934E-6988-5429-BADA-BF97C7621500}" dt="2025-12-22T17:32:14.525" v="3417" actId="1035"/>
          <ac:grpSpMkLst>
            <pc:docMk/>
            <pc:sldMk cId="0" sldId="511"/>
            <ac:grpSpMk id="6781" creationId="{00000000-0000-0000-0000-000000000000}"/>
          </ac:grpSpMkLst>
        </pc:grpChg>
        <pc:grpChg chg="mod">
          <ac:chgData name="Darlisson Pereira Macedo" userId="341a909d-e4e2-43f0-b7d2-550920123460" providerId="ADAL" clId="{9E62934E-6988-5429-BADA-BF97C7621500}" dt="2025-12-22T17:32:14.525" v="3417" actId="1035"/>
          <ac:grpSpMkLst>
            <pc:docMk/>
            <pc:sldMk cId="0" sldId="511"/>
            <ac:grpSpMk id="6784" creationId="{00000000-0000-0000-0000-000000000000}"/>
          </ac:grpSpMkLst>
        </pc:grpChg>
        <pc:grpChg chg="mod">
          <ac:chgData name="Darlisson Pereira Macedo" userId="341a909d-e4e2-43f0-b7d2-550920123460" providerId="ADAL" clId="{9E62934E-6988-5429-BADA-BF97C7621500}" dt="2025-12-22T17:32:14.525" v="3417" actId="1035"/>
          <ac:grpSpMkLst>
            <pc:docMk/>
            <pc:sldMk cId="0" sldId="511"/>
            <ac:grpSpMk id="6787" creationId="{00000000-0000-0000-0000-000000000000}"/>
          </ac:grpSpMkLst>
        </pc:grpChg>
        <pc:grpChg chg="mod">
          <ac:chgData name="Darlisson Pereira Macedo" userId="341a909d-e4e2-43f0-b7d2-550920123460" providerId="ADAL" clId="{9E62934E-6988-5429-BADA-BF97C7621500}" dt="2025-12-22T17:32:14.525" v="3417" actId="1035"/>
          <ac:grpSpMkLst>
            <pc:docMk/>
            <pc:sldMk cId="0" sldId="511"/>
            <ac:grpSpMk id="6790" creationId="{00000000-0000-0000-0000-000000000000}"/>
          </ac:grpSpMkLst>
        </pc:grpChg>
      </pc:sldChg>
      <pc:sldChg chg="modSp del mod">
        <pc:chgData name="Darlisson Pereira Macedo" userId="341a909d-e4e2-43f0-b7d2-550920123460" providerId="ADAL" clId="{9E62934E-6988-5429-BADA-BF97C7621500}" dt="2025-12-23T12:48:22.098" v="3854" actId="2696"/>
        <pc:sldMkLst>
          <pc:docMk/>
          <pc:sldMk cId="0" sldId="512"/>
        </pc:sldMkLst>
        <pc:spChg chg="mod">
          <ac:chgData name="Darlisson Pereira Macedo" userId="341a909d-e4e2-43f0-b7d2-550920123460" providerId="ADAL" clId="{9E62934E-6988-5429-BADA-BF97C7621500}" dt="2025-12-22T17:32:26.058" v="3420" actId="403"/>
          <ac:spMkLst>
            <pc:docMk/>
            <pc:sldMk cId="0" sldId="512"/>
            <ac:spMk id="6798" creationId="{00000000-0000-0000-0000-000000000000}"/>
          </ac:spMkLst>
        </pc:spChg>
        <pc:spChg chg="mod">
          <ac:chgData name="Darlisson Pereira Macedo" userId="341a909d-e4e2-43f0-b7d2-550920123460" providerId="ADAL" clId="{9E62934E-6988-5429-BADA-BF97C7621500}" dt="2025-12-22T17:32:27.949" v="3421" actId="403"/>
          <ac:spMkLst>
            <pc:docMk/>
            <pc:sldMk cId="0" sldId="512"/>
            <ac:spMk id="6808" creationId="{00000000-0000-0000-0000-000000000000}"/>
          </ac:spMkLst>
        </pc:spChg>
        <pc:spChg chg="mod">
          <ac:chgData name="Darlisson Pereira Macedo" userId="341a909d-e4e2-43f0-b7d2-550920123460" providerId="ADAL" clId="{9E62934E-6988-5429-BADA-BF97C7621500}" dt="2025-12-22T17:32:32.203" v="3423" actId="403"/>
          <ac:spMkLst>
            <pc:docMk/>
            <pc:sldMk cId="0" sldId="512"/>
            <ac:spMk id="6818" creationId="{00000000-0000-0000-0000-000000000000}"/>
          </ac:spMkLst>
        </pc:spChg>
        <pc:spChg chg="mod">
          <ac:chgData name="Darlisson Pereira Macedo" userId="341a909d-e4e2-43f0-b7d2-550920123460" providerId="ADAL" clId="{9E62934E-6988-5429-BADA-BF97C7621500}" dt="2025-12-22T17:32:30.203" v="3422" actId="403"/>
          <ac:spMkLst>
            <pc:docMk/>
            <pc:sldMk cId="0" sldId="512"/>
            <ac:spMk id="6828" creationId="{00000000-0000-0000-0000-000000000000}"/>
          </ac:spMkLst>
        </pc:spChg>
        <pc:spChg chg="mod">
          <ac:chgData name="Darlisson Pereira Macedo" userId="341a909d-e4e2-43f0-b7d2-550920123460" providerId="ADAL" clId="{9E62934E-6988-5429-BADA-BF97C7621500}" dt="2025-12-22T17:32:23.726" v="3419" actId="403"/>
          <ac:spMkLst>
            <pc:docMk/>
            <pc:sldMk cId="0" sldId="512"/>
            <ac:spMk id="6838" creationId="{00000000-0000-0000-0000-000000000000}"/>
          </ac:spMkLst>
        </pc:spChg>
        <pc:spChg chg="mod">
          <ac:chgData name="Darlisson Pereira Macedo" userId="341a909d-e4e2-43f0-b7d2-550920123460" providerId="ADAL" clId="{9E62934E-6988-5429-BADA-BF97C7621500}" dt="2025-12-22T17:32:21.633" v="3418" actId="403"/>
          <ac:spMkLst>
            <pc:docMk/>
            <pc:sldMk cId="0" sldId="512"/>
            <ac:spMk id="6848" creationId="{00000000-0000-0000-0000-000000000000}"/>
          </ac:spMkLst>
        </pc:spChg>
        <pc:spChg chg="mod">
          <ac:chgData name="Darlisson Pereira Macedo" userId="341a909d-e4e2-43f0-b7d2-550920123460" providerId="ADAL" clId="{9E62934E-6988-5429-BADA-BF97C7621500}" dt="2025-12-22T17:33:21.266" v="3447" actId="1076"/>
          <ac:spMkLst>
            <pc:docMk/>
            <pc:sldMk cId="0" sldId="512"/>
            <ac:spMk id="6853" creationId="{00000000-0000-0000-0000-000000000000}"/>
          </ac:spMkLst>
        </pc:spChg>
        <pc:spChg chg="mod">
          <ac:chgData name="Darlisson Pereira Macedo" userId="341a909d-e4e2-43f0-b7d2-550920123460" providerId="ADAL" clId="{9E62934E-6988-5429-BADA-BF97C7621500}" dt="2025-12-22T17:33:21.266" v="3447" actId="1076"/>
          <ac:spMkLst>
            <pc:docMk/>
            <pc:sldMk cId="0" sldId="512"/>
            <ac:spMk id="6854" creationId="{00000000-0000-0000-0000-000000000000}"/>
          </ac:spMkLst>
        </pc:spChg>
        <pc:spChg chg="mod">
          <ac:chgData name="Darlisson Pereira Macedo" userId="341a909d-e4e2-43f0-b7d2-550920123460" providerId="ADAL" clId="{9E62934E-6988-5429-BADA-BF97C7621500}" dt="2025-12-22T17:32:44.670" v="3427" actId="403"/>
          <ac:spMkLst>
            <pc:docMk/>
            <pc:sldMk cId="0" sldId="512"/>
            <ac:spMk id="6855" creationId="{00000000-0000-0000-0000-000000000000}"/>
          </ac:spMkLst>
        </pc:spChg>
        <pc:spChg chg="mod">
          <ac:chgData name="Darlisson Pereira Macedo" userId="341a909d-e4e2-43f0-b7d2-550920123460" providerId="ADAL" clId="{9E62934E-6988-5429-BADA-BF97C7621500}" dt="2025-12-22T17:33:01.329" v="3444" actId="1035"/>
          <ac:spMkLst>
            <pc:docMk/>
            <pc:sldMk cId="0" sldId="512"/>
            <ac:spMk id="6856" creationId="{00000000-0000-0000-0000-000000000000}"/>
          </ac:spMkLst>
        </pc:spChg>
        <pc:spChg chg="mod">
          <ac:chgData name="Darlisson Pereira Macedo" userId="341a909d-e4e2-43f0-b7d2-550920123460" providerId="ADAL" clId="{9E62934E-6988-5429-BADA-BF97C7621500}" dt="2025-12-22T17:32:44.670" v="3427" actId="403"/>
          <ac:spMkLst>
            <pc:docMk/>
            <pc:sldMk cId="0" sldId="512"/>
            <ac:spMk id="6858" creationId="{00000000-0000-0000-0000-000000000000}"/>
          </ac:spMkLst>
        </pc:spChg>
        <pc:spChg chg="mod">
          <ac:chgData name="Darlisson Pereira Macedo" userId="341a909d-e4e2-43f0-b7d2-550920123460" providerId="ADAL" clId="{9E62934E-6988-5429-BADA-BF97C7621500}" dt="2025-12-22T17:32:52.089" v="3434" actId="1036"/>
          <ac:spMkLst>
            <pc:docMk/>
            <pc:sldMk cId="0" sldId="512"/>
            <ac:spMk id="6859" creationId="{00000000-0000-0000-0000-000000000000}"/>
          </ac:spMkLst>
        </pc:spChg>
        <pc:spChg chg="mod">
          <ac:chgData name="Darlisson Pereira Macedo" userId="341a909d-e4e2-43f0-b7d2-550920123460" providerId="ADAL" clId="{9E62934E-6988-5429-BADA-BF97C7621500}" dt="2025-12-22T17:32:44.670" v="3427" actId="403"/>
          <ac:spMkLst>
            <pc:docMk/>
            <pc:sldMk cId="0" sldId="512"/>
            <ac:spMk id="6861" creationId="{00000000-0000-0000-0000-000000000000}"/>
          </ac:spMkLst>
        </pc:spChg>
        <pc:spChg chg="mod">
          <ac:chgData name="Darlisson Pereira Macedo" userId="341a909d-e4e2-43f0-b7d2-550920123460" providerId="ADAL" clId="{9E62934E-6988-5429-BADA-BF97C7621500}" dt="2025-12-22T17:32:56.131" v="3439" actId="1035"/>
          <ac:spMkLst>
            <pc:docMk/>
            <pc:sldMk cId="0" sldId="512"/>
            <ac:spMk id="6862" creationId="{00000000-0000-0000-0000-000000000000}"/>
          </ac:spMkLst>
        </pc:spChg>
        <pc:grpChg chg="mod">
          <ac:chgData name="Darlisson Pereira Macedo" userId="341a909d-e4e2-43f0-b7d2-550920123460" providerId="ADAL" clId="{9E62934E-6988-5429-BADA-BF97C7621500}" dt="2025-12-22T17:33:30.852" v="3448" actId="1076"/>
          <ac:grpSpMkLst>
            <pc:docMk/>
            <pc:sldMk cId="0" sldId="512"/>
            <ac:grpSpMk id="6857" creationId="{00000000-0000-0000-0000-000000000000}"/>
          </ac:grpSpMkLst>
        </pc:grpChg>
        <pc:grpChg chg="mod">
          <ac:chgData name="Darlisson Pereira Macedo" userId="341a909d-e4e2-43f0-b7d2-550920123460" providerId="ADAL" clId="{9E62934E-6988-5429-BADA-BF97C7621500}" dt="2025-12-22T17:33:30.852" v="3448" actId="1076"/>
          <ac:grpSpMkLst>
            <pc:docMk/>
            <pc:sldMk cId="0" sldId="512"/>
            <ac:grpSpMk id="6860" creationId="{00000000-0000-0000-0000-000000000000}"/>
          </ac:grpSpMkLst>
        </pc:grpChg>
        <pc:grpChg chg="mod">
          <ac:chgData name="Darlisson Pereira Macedo" userId="341a909d-e4e2-43f0-b7d2-550920123460" providerId="ADAL" clId="{9E62934E-6988-5429-BADA-BF97C7621500}" dt="2025-12-22T17:33:30.852" v="3448" actId="1076"/>
          <ac:grpSpMkLst>
            <pc:docMk/>
            <pc:sldMk cId="0" sldId="512"/>
            <ac:grpSpMk id="6863" creationId="{00000000-0000-0000-0000-000000000000}"/>
          </ac:grpSpMkLst>
        </pc:grpChg>
      </pc:sldChg>
      <pc:sldChg chg="modSp del mod">
        <pc:chgData name="Darlisson Pereira Macedo" userId="341a909d-e4e2-43f0-b7d2-550920123460" providerId="ADAL" clId="{9E62934E-6988-5429-BADA-BF97C7621500}" dt="2025-12-23T12:48:22.693" v="3855" actId="2696"/>
        <pc:sldMkLst>
          <pc:docMk/>
          <pc:sldMk cId="0" sldId="514"/>
        </pc:sldMkLst>
        <pc:spChg chg="mod">
          <ac:chgData name="Darlisson Pereira Macedo" userId="341a909d-e4e2-43f0-b7d2-550920123460" providerId="ADAL" clId="{9E62934E-6988-5429-BADA-BF97C7621500}" dt="2025-12-22T17:33:54.417" v="3454" actId="403"/>
          <ac:spMkLst>
            <pc:docMk/>
            <pc:sldMk cId="0" sldId="514"/>
            <ac:spMk id="6891" creationId="{00000000-0000-0000-0000-000000000000}"/>
          </ac:spMkLst>
        </pc:spChg>
        <pc:spChg chg="mod">
          <ac:chgData name="Darlisson Pereira Macedo" userId="341a909d-e4e2-43f0-b7d2-550920123460" providerId="ADAL" clId="{9E62934E-6988-5429-BADA-BF97C7621500}" dt="2025-12-22T17:33:49.726" v="3452" actId="403"/>
          <ac:spMkLst>
            <pc:docMk/>
            <pc:sldMk cId="0" sldId="514"/>
            <ac:spMk id="6894" creationId="{00000000-0000-0000-0000-000000000000}"/>
          </ac:spMkLst>
        </pc:spChg>
        <pc:spChg chg="mod">
          <ac:chgData name="Darlisson Pereira Macedo" userId="341a909d-e4e2-43f0-b7d2-550920123460" providerId="ADAL" clId="{9E62934E-6988-5429-BADA-BF97C7621500}" dt="2025-12-22T17:33:51.807" v="3453" actId="403"/>
          <ac:spMkLst>
            <pc:docMk/>
            <pc:sldMk cId="0" sldId="514"/>
            <ac:spMk id="6897" creationId="{00000000-0000-0000-0000-000000000000}"/>
          </ac:spMkLst>
        </pc:spChg>
        <pc:spChg chg="mod">
          <ac:chgData name="Darlisson Pereira Macedo" userId="341a909d-e4e2-43f0-b7d2-550920123460" providerId="ADAL" clId="{9E62934E-6988-5429-BADA-BF97C7621500}" dt="2025-12-22T17:33:47.226" v="3451" actId="403"/>
          <ac:spMkLst>
            <pc:docMk/>
            <pc:sldMk cId="0" sldId="514"/>
            <ac:spMk id="6900" creationId="{00000000-0000-0000-0000-000000000000}"/>
          </ac:spMkLst>
        </pc:spChg>
        <pc:spChg chg="mod">
          <ac:chgData name="Darlisson Pereira Macedo" userId="341a909d-e4e2-43f0-b7d2-550920123460" providerId="ADAL" clId="{9E62934E-6988-5429-BADA-BF97C7621500}" dt="2025-12-22T17:33:44.485" v="3450" actId="20577"/>
          <ac:spMkLst>
            <pc:docMk/>
            <pc:sldMk cId="0" sldId="514"/>
            <ac:spMk id="6909" creationId="{00000000-0000-0000-0000-000000000000}"/>
          </ac:spMkLst>
        </pc:spChg>
        <pc:spChg chg="mod">
          <ac:chgData name="Darlisson Pereira Macedo" userId="341a909d-e4e2-43f0-b7d2-550920123460" providerId="ADAL" clId="{9E62934E-6988-5429-BADA-BF97C7621500}" dt="2025-12-22T17:34:16.818" v="3459" actId="1076"/>
          <ac:spMkLst>
            <pc:docMk/>
            <pc:sldMk cId="0" sldId="514"/>
            <ac:spMk id="6914" creationId="{00000000-0000-0000-0000-000000000000}"/>
          </ac:spMkLst>
        </pc:spChg>
        <pc:spChg chg="mod">
          <ac:chgData name="Darlisson Pereira Macedo" userId="341a909d-e4e2-43f0-b7d2-550920123460" providerId="ADAL" clId="{9E62934E-6988-5429-BADA-BF97C7621500}" dt="2025-12-22T17:34:20.928" v="3461" actId="1076"/>
          <ac:spMkLst>
            <pc:docMk/>
            <pc:sldMk cId="0" sldId="514"/>
            <ac:spMk id="6917" creationId="{00000000-0000-0000-0000-000000000000}"/>
          </ac:spMkLst>
        </pc:spChg>
      </pc:sldChg>
      <pc:sldChg chg="modSp del mod">
        <pc:chgData name="Darlisson Pereira Macedo" userId="341a909d-e4e2-43f0-b7d2-550920123460" providerId="ADAL" clId="{9E62934E-6988-5429-BADA-BF97C7621500}" dt="2025-12-23T12:48:23.389" v="3856" actId="2696"/>
        <pc:sldMkLst>
          <pc:docMk/>
          <pc:sldMk cId="0" sldId="515"/>
        </pc:sldMkLst>
        <pc:spChg chg="mod">
          <ac:chgData name="Darlisson Pereira Macedo" userId="341a909d-e4e2-43f0-b7d2-550920123460" providerId="ADAL" clId="{9E62934E-6988-5429-BADA-BF97C7621500}" dt="2025-12-22T17:34:51" v="3473" actId="2710"/>
          <ac:spMkLst>
            <pc:docMk/>
            <pc:sldMk cId="0" sldId="515"/>
            <ac:spMk id="6934" creationId="{00000000-0000-0000-0000-000000000000}"/>
          </ac:spMkLst>
        </pc:spChg>
        <pc:spChg chg="mod">
          <ac:chgData name="Darlisson Pereira Macedo" userId="341a909d-e4e2-43f0-b7d2-550920123460" providerId="ADAL" clId="{9E62934E-6988-5429-BADA-BF97C7621500}" dt="2025-12-22T17:34:39.569" v="3467" actId="2710"/>
          <ac:spMkLst>
            <pc:docMk/>
            <pc:sldMk cId="0" sldId="515"/>
            <ac:spMk id="6937" creationId="{00000000-0000-0000-0000-000000000000}"/>
          </ac:spMkLst>
        </pc:spChg>
        <pc:spChg chg="mod">
          <ac:chgData name="Darlisson Pereira Macedo" userId="341a909d-e4e2-43f0-b7d2-550920123460" providerId="ADAL" clId="{9E62934E-6988-5429-BADA-BF97C7621500}" dt="2025-12-22T17:34:43.669" v="3469" actId="2710"/>
          <ac:spMkLst>
            <pc:docMk/>
            <pc:sldMk cId="0" sldId="515"/>
            <ac:spMk id="6940" creationId="{00000000-0000-0000-0000-000000000000}"/>
          </ac:spMkLst>
        </pc:spChg>
        <pc:spChg chg="mod">
          <ac:chgData name="Darlisson Pereira Macedo" userId="341a909d-e4e2-43f0-b7d2-550920123460" providerId="ADAL" clId="{9E62934E-6988-5429-BADA-BF97C7621500}" dt="2025-12-22T17:34:47.827" v="3471" actId="2710"/>
          <ac:spMkLst>
            <pc:docMk/>
            <pc:sldMk cId="0" sldId="515"/>
            <ac:spMk id="6943" creationId="{00000000-0000-0000-0000-000000000000}"/>
          </ac:spMkLst>
        </pc:spChg>
        <pc:spChg chg="mod">
          <ac:chgData name="Darlisson Pereira Macedo" userId="341a909d-e4e2-43f0-b7d2-550920123460" providerId="ADAL" clId="{9E62934E-6988-5429-BADA-BF97C7621500}" dt="2025-12-22T17:34:34.512" v="3465" actId="1076"/>
          <ac:spMkLst>
            <pc:docMk/>
            <pc:sldMk cId="0" sldId="515"/>
            <ac:spMk id="6947" creationId="{00000000-0000-0000-0000-000000000000}"/>
          </ac:spMkLst>
        </pc:spChg>
      </pc:sldChg>
      <pc:sldChg chg="modSp del mod">
        <pc:chgData name="Darlisson Pereira Macedo" userId="341a909d-e4e2-43f0-b7d2-550920123460" providerId="ADAL" clId="{9E62934E-6988-5429-BADA-BF97C7621500}" dt="2025-12-23T12:48:24.072" v="3857" actId="2696"/>
        <pc:sldMkLst>
          <pc:docMk/>
          <pc:sldMk cId="0" sldId="516"/>
        </pc:sldMkLst>
        <pc:spChg chg="mod">
          <ac:chgData name="Darlisson Pereira Macedo" userId="341a909d-e4e2-43f0-b7d2-550920123460" providerId="ADAL" clId="{9E62934E-6988-5429-BADA-BF97C7621500}" dt="2025-12-22T17:35:25.036" v="3484" actId="12788"/>
          <ac:spMkLst>
            <pc:docMk/>
            <pc:sldMk cId="0" sldId="516"/>
            <ac:spMk id="6955" creationId="{00000000-0000-0000-0000-000000000000}"/>
          </ac:spMkLst>
        </pc:spChg>
        <pc:spChg chg="mod">
          <ac:chgData name="Darlisson Pereira Macedo" userId="341a909d-e4e2-43f0-b7d2-550920123460" providerId="ADAL" clId="{9E62934E-6988-5429-BADA-BF97C7621500}" dt="2025-12-22T17:35:09.253" v="3477" actId="403"/>
          <ac:spMkLst>
            <pc:docMk/>
            <pc:sldMk cId="0" sldId="516"/>
            <ac:spMk id="6956" creationId="{00000000-0000-0000-0000-000000000000}"/>
          </ac:spMkLst>
        </pc:spChg>
        <pc:spChg chg="mod">
          <ac:chgData name="Darlisson Pereira Macedo" userId="341a909d-e4e2-43f0-b7d2-550920123460" providerId="ADAL" clId="{9E62934E-6988-5429-BADA-BF97C7621500}" dt="2025-12-22T17:35:05.001" v="3475" actId="403"/>
          <ac:spMkLst>
            <pc:docMk/>
            <pc:sldMk cId="0" sldId="516"/>
            <ac:spMk id="6959" creationId="{00000000-0000-0000-0000-000000000000}"/>
          </ac:spMkLst>
        </pc:spChg>
        <pc:spChg chg="mod">
          <ac:chgData name="Darlisson Pereira Macedo" userId="341a909d-e4e2-43f0-b7d2-550920123460" providerId="ADAL" clId="{9E62934E-6988-5429-BADA-BF97C7621500}" dt="2025-12-22T17:35:03.001" v="3474" actId="403"/>
          <ac:spMkLst>
            <pc:docMk/>
            <pc:sldMk cId="0" sldId="516"/>
            <ac:spMk id="6962" creationId="{00000000-0000-0000-0000-000000000000}"/>
          </ac:spMkLst>
        </pc:spChg>
        <pc:spChg chg="mod">
          <ac:chgData name="Darlisson Pereira Macedo" userId="341a909d-e4e2-43f0-b7d2-550920123460" providerId="ADAL" clId="{9E62934E-6988-5429-BADA-BF97C7621500}" dt="2025-12-22T17:35:07.068" v="3476" actId="403"/>
          <ac:spMkLst>
            <pc:docMk/>
            <pc:sldMk cId="0" sldId="516"/>
            <ac:spMk id="6965" creationId="{00000000-0000-0000-0000-000000000000}"/>
          </ac:spMkLst>
        </pc:spChg>
      </pc:sldChg>
      <pc:sldChg chg="modSp del mod">
        <pc:chgData name="Darlisson Pereira Macedo" userId="341a909d-e4e2-43f0-b7d2-550920123460" providerId="ADAL" clId="{9E62934E-6988-5429-BADA-BF97C7621500}" dt="2025-12-23T12:48:25.278" v="3858" actId="2696"/>
        <pc:sldMkLst>
          <pc:docMk/>
          <pc:sldMk cId="0" sldId="517"/>
        </pc:sldMkLst>
        <pc:spChg chg="mod">
          <ac:chgData name="Darlisson Pereira Macedo" userId="341a909d-e4e2-43f0-b7d2-550920123460" providerId="ADAL" clId="{9E62934E-6988-5429-BADA-BF97C7621500}" dt="2025-12-22T17:35:47.471" v="3492" actId="1076"/>
          <ac:spMkLst>
            <pc:docMk/>
            <pc:sldMk cId="0" sldId="517"/>
            <ac:spMk id="7015" creationId="{00000000-0000-0000-0000-000000000000}"/>
          </ac:spMkLst>
        </pc:spChg>
      </pc:sldChg>
      <pc:sldChg chg="modSp del mod">
        <pc:chgData name="Darlisson Pereira Macedo" userId="341a909d-e4e2-43f0-b7d2-550920123460" providerId="ADAL" clId="{9E62934E-6988-5429-BADA-BF97C7621500}" dt="2025-12-23T12:48:26.226" v="3859" actId="2696"/>
        <pc:sldMkLst>
          <pc:docMk/>
          <pc:sldMk cId="0" sldId="519"/>
        </pc:sldMkLst>
        <pc:spChg chg="mod">
          <ac:chgData name="Darlisson Pereira Macedo" userId="341a909d-e4e2-43f0-b7d2-550920123460" providerId="ADAL" clId="{9E62934E-6988-5429-BADA-BF97C7621500}" dt="2025-12-22T17:42:36.363" v="3500" actId="1076"/>
          <ac:spMkLst>
            <pc:docMk/>
            <pc:sldMk cId="0" sldId="519"/>
            <ac:spMk id="7051"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2"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3"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5"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6"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8" creationId="{00000000-0000-0000-0000-000000000000}"/>
          </ac:spMkLst>
        </pc:spChg>
        <pc:spChg chg="mod">
          <ac:chgData name="Darlisson Pereira Macedo" userId="341a909d-e4e2-43f0-b7d2-550920123460" providerId="ADAL" clId="{9E62934E-6988-5429-BADA-BF97C7621500}" dt="2025-12-22T17:42:25.120" v="3493" actId="403"/>
          <ac:spMkLst>
            <pc:docMk/>
            <pc:sldMk cId="0" sldId="519"/>
            <ac:spMk id="7059" creationId="{00000000-0000-0000-0000-000000000000}"/>
          </ac:spMkLst>
        </pc:spChg>
      </pc:sldChg>
      <pc:sldChg chg="modSp del mod">
        <pc:chgData name="Darlisson Pereira Macedo" userId="341a909d-e4e2-43f0-b7d2-550920123460" providerId="ADAL" clId="{9E62934E-6988-5429-BADA-BF97C7621500}" dt="2025-12-23T12:48:26.953" v="3860" actId="2696"/>
        <pc:sldMkLst>
          <pc:docMk/>
          <pc:sldMk cId="0" sldId="520"/>
        </pc:sldMkLst>
        <pc:spChg chg="mod">
          <ac:chgData name="Darlisson Pereira Macedo" userId="341a909d-e4e2-43f0-b7d2-550920123460" providerId="ADAL" clId="{9E62934E-6988-5429-BADA-BF97C7621500}" dt="2025-12-22T17:42:52.326" v="3504" actId="20577"/>
          <ac:spMkLst>
            <pc:docMk/>
            <pc:sldMk cId="0" sldId="520"/>
            <ac:spMk id="7084" creationId="{00000000-0000-0000-0000-000000000000}"/>
          </ac:spMkLst>
        </pc:spChg>
        <pc:spChg chg="mod">
          <ac:chgData name="Darlisson Pereira Macedo" userId="341a909d-e4e2-43f0-b7d2-550920123460" providerId="ADAL" clId="{9E62934E-6988-5429-BADA-BF97C7621500}" dt="2025-12-22T17:43:03.124" v="3509" actId="14100"/>
          <ac:spMkLst>
            <pc:docMk/>
            <pc:sldMk cId="0" sldId="520"/>
            <ac:spMk id="7085" creationId="{00000000-0000-0000-0000-000000000000}"/>
          </ac:spMkLst>
        </pc:spChg>
        <pc:spChg chg="mod">
          <ac:chgData name="Darlisson Pereira Macedo" userId="341a909d-e4e2-43f0-b7d2-550920123460" providerId="ADAL" clId="{9E62934E-6988-5429-BADA-BF97C7621500}" dt="2025-12-22T17:42:56.469" v="3507" actId="403"/>
          <ac:spMkLst>
            <pc:docMk/>
            <pc:sldMk cId="0" sldId="520"/>
            <ac:spMk id="7086" creationId="{00000000-0000-0000-0000-000000000000}"/>
          </ac:spMkLst>
        </pc:spChg>
        <pc:spChg chg="mod">
          <ac:chgData name="Darlisson Pereira Macedo" userId="341a909d-e4e2-43f0-b7d2-550920123460" providerId="ADAL" clId="{9E62934E-6988-5429-BADA-BF97C7621500}" dt="2025-12-22T17:43:06.073" v="3510" actId="14100"/>
          <ac:spMkLst>
            <pc:docMk/>
            <pc:sldMk cId="0" sldId="520"/>
            <ac:spMk id="7088" creationId="{00000000-0000-0000-0000-000000000000}"/>
          </ac:spMkLst>
        </pc:spChg>
        <pc:spChg chg="mod">
          <ac:chgData name="Darlisson Pereira Macedo" userId="341a909d-e4e2-43f0-b7d2-550920123460" providerId="ADAL" clId="{9E62934E-6988-5429-BADA-BF97C7621500}" dt="2025-12-22T17:42:56.469" v="3507" actId="403"/>
          <ac:spMkLst>
            <pc:docMk/>
            <pc:sldMk cId="0" sldId="520"/>
            <ac:spMk id="7089" creationId="{00000000-0000-0000-0000-000000000000}"/>
          </ac:spMkLst>
        </pc:spChg>
        <pc:spChg chg="mod">
          <ac:chgData name="Darlisson Pereira Macedo" userId="341a909d-e4e2-43f0-b7d2-550920123460" providerId="ADAL" clId="{9E62934E-6988-5429-BADA-BF97C7621500}" dt="2025-12-22T17:43:24.350" v="3516" actId="1076"/>
          <ac:spMkLst>
            <pc:docMk/>
            <pc:sldMk cId="0" sldId="520"/>
            <ac:spMk id="7092" creationId="{00000000-0000-0000-0000-000000000000}"/>
          </ac:spMkLst>
        </pc:spChg>
        <pc:spChg chg="mod">
          <ac:chgData name="Darlisson Pereira Macedo" userId="341a909d-e4e2-43f0-b7d2-550920123460" providerId="ADAL" clId="{9E62934E-6988-5429-BADA-BF97C7621500}" dt="2025-12-22T17:43:09.850" v="3511" actId="403"/>
          <ac:spMkLst>
            <pc:docMk/>
            <pc:sldMk cId="0" sldId="520"/>
            <ac:spMk id="7095" creationId="{00000000-0000-0000-0000-000000000000}"/>
          </ac:spMkLst>
        </pc:spChg>
        <pc:spChg chg="mod">
          <ac:chgData name="Darlisson Pereira Macedo" userId="341a909d-e4e2-43f0-b7d2-550920123460" providerId="ADAL" clId="{9E62934E-6988-5429-BADA-BF97C7621500}" dt="2025-12-22T17:43:12.300" v="3512" actId="403"/>
          <ac:spMkLst>
            <pc:docMk/>
            <pc:sldMk cId="0" sldId="520"/>
            <ac:spMk id="7098" creationId="{00000000-0000-0000-0000-000000000000}"/>
          </ac:spMkLst>
        </pc:spChg>
        <pc:spChg chg="mod">
          <ac:chgData name="Darlisson Pereira Macedo" userId="341a909d-e4e2-43f0-b7d2-550920123460" providerId="ADAL" clId="{9E62934E-6988-5429-BADA-BF97C7621500}" dt="2025-12-22T17:43:14.742" v="3513" actId="403"/>
          <ac:spMkLst>
            <pc:docMk/>
            <pc:sldMk cId="0" sldId="520"/>
            <ac:spMk id="7101" creationId="{00000000-0000-0000-0000-000000000000}"/>
          </ac:spMkLst>
        </pc:spChg>
        <pc:grpChg chg="mod">
          <ac:chgData name="Darlisson Pereira Macedo" userId="341a909d-e4e2-43f0-b7d2-550920123460" providerId="ADAL" clId="{9E62934E-6988-5429-BADA-BF97C7621500}" dt="2025-12-22T17:42:55.003" v="3506" actId="1076"/>
          <ac:grpSpMkLst>
            <pc:docMk/>
            <pc:sldMk cId="0" sldId="520"/>
            <ac:grpSpMk id="7087" creationId="{00000000-0000-0000-0000-000000000000}"/>
          </ac:grpSpMkLst>
        </pc:grpChg>
        <pc:grpChg chg="mod">
          <ac:chgData name="Darlisson Pereira Macedo" userId="341a909d-e4e2-43f0-b7d2-550920123460" providerId="ADAL" clId="{9E62934E-6988-5429-BADA-BF97C7621500}" dt="2025-12-22T17:43:01.278" v="3508" actId="1076"/>
          <ac:grpSpMkLst>
            <pc:docMk/>
            <pc:sldMk cId="0" sldId="520"/>
            <ac:grpSpMk id="7090" creationId="{00000000-0000-0000-0000-000000000000}"/>
          </ac:grpSpMkLst>
        </pc:grpChg>
      </pc:sldChg>
      <pc:sldChg chg="addSp delSp modSp del mod">
        <pc:chgData name="Darlisson Pereira Macedo" userId="341a909d-e4e2-43f0-b7d2-550920123460" providerId="ADAL" clId="{9E62934E-6988-5429-BADA-BF97C7621500}" dt="2025-12-23T12:48:27.512" v="3861" actId="2696"/>
        <pc:sldMkLst>
          <pc:docMk/>
          <pc:sldMk cId="0" sldId="521"/>
        </pc:sldMkLst>
        <pc:spChg chg="mod">
          <ac:chgData name="Darlisson Pereira Macedo" userId="341a909d-e4e2-43f0-b7d2-550920123460" providerId="ADAL" clId="{9E62934E-6988-5429-BADA-BF97C7621500}" dt="2025-12-22T17:44:06.821" v="3526"/>
          <ac:spMkLst>
            <pc:docMk/>
            <pc:sldMk cId="0" sldId="521"/>
            <ac:spMk id="6" creationId="{28053EC5-8D85-ACCD-715B-64B4CA2FAD78}"/>
          </ac:spMkLst>
        </pc:spChg>
        <pc:spChg chg="mod">
          <ac:chgData name="Darlisson Pereira Macedo" userId="341a909d-e4e2-43f0-b7d2-550920123460" providerId="ADAL" clId="{9E62934E-6988-5429-BADA-BF97C7621500}" dt="2025-12-22T17:44:06.821" v="3526"/>
          <ac:spMkLst>
            <pc:docMk/>
            <pc:sldMk cId="0" sldId="521"/>
            <ac:spMk id="7" creationId="{714EDFF4-912A-C5A7-A7D3-FA41F0808783}"/>
          </ac:spMkLst>
        </pc:spChg>
        <pc:spChg chg="mod">
          <ac:chgData name="Darlisson Pereira Macedo" userId="341a909d-e4e2-43f0-b7d2-550920123460" providerId="ADAL" clId="{9E62934E-6988-5429-BADA-BF97C7621500}" dt="2025-12-22T17:43:37.052" v="3520" actId="20577"/>
          <ac:spMkLst>
            <pc:docMk/>
            <pc:sldMk cId="0" sldId="521"/>
            <ac:spMk id="7123" creationId="{00000000-0000-0000-0000-000000000000}"/>
          </ac:spMkLst>
        </pc:spChg>
        <pc:spChg chg="mod">
          <ac:chgData name="Darlisson Pereira Macedo" userId="341a909d-e4e2-43f0-b7d2-550920123460" providerId="ADAL" clId="{9E62934E-6988-5429-BADA-BF97C7621500}" dt="2025-12-22T17:44:20.534" v="3532" actId="14100"/>
          <ac:spMkLst>
            <pc:docMk/>
            <pc:sldMk cId="0" sldId="521"/>
            <ac:spMk id="7124" creationId="{00000000-0000-0000-0000-000000000000}"/>
          </ac:spMkLst>
        </pc:spChg>
        <pc:spChg chg="mod">
          <ac:chgData name="Darlisson Pereira Macedo" userId="341a909d-e4e2-43f0-b7d2-550920123460" providerId="ADAL" clId="{9E62934E-6988-5429-BADA-BF97C7621500}" dt="2025-12-22T17:44:22.537" v="3533" actId="14100"/>
          <ac:spMkLst>
            <pc:docMk/>
            <pc:sldMk cId="0" sldId="521"/>
            <ac:spMk id="7127" creationId="{00000000-0000-0000-0000-000000000000}"/>
          </ac:spMkLst>
        </pc:spChg>
        <pc:spChg chg="mod">
          <ac:chgData name="Darlisson Pereira Macedo" userId="341a909d-e4e2-43f0-b7d2-550920123460" providerId="ADAL" clId="{9E62934E-6988-5429-BADA-BF97C7621500}" dt="2025-12-22T17:43:58.646" v="3525" actId="14100"/>
          <ac:spMkLst>
            <pc:docMk/>
            <pc:sldMk cId="0" sldId="521"/>
            <ac:spMk id="7131" creationId="{00000000-0000-0000-0000-000000000000}"/>
          </ac:spMkLst>
        </pc:spChg>
        <pc:spChg chg="mod">
          <ac:chgData name="Darlisson Pereira Macedo" userId="341a909d-e4e2-43f0-b7d2-550920123460" providerId="ADAL" clId="{9E62934E-6988-5429-BADA-BF97C7621500}" dt="2025-12-22T17:43:51.298" v="3522" actId="403"/>
          <ac:spMkLst>
            <pc:docMk/>
            <pc:sldMk cId="0" sldId="521"/>
            <ac:spMk id="7134" creationId="{00000000-0000-0000-0000-000000000000}"/>
          </ac:spMkLst>
        </pc:spChg>
        <pc:spChg chg="mod">
          <ac:chgData name="Darlisson Pereira Macedo" userId="341a909d-e4e2-43f0-b7d2-550920123460" providerId="ADAL" clId="{9E62934E-6988-5429-BADA-BF97C7621500}" dt="2025-12-22T17:43:53.903" v="3523" actId="403"/>
          <ac:spMkLst>
            <pc:docMk/>
            <pc:sldMk cId="0" sldId="521"/>
            <ac:spMk id="7137" creationId="{00000000-0000-0000-0000-000000000000}"/>
          </ac:spMkLst>
        </pc:spChg>
        <pc:spChg chg="mod">
          <ac:chgData name="Darlisson Pereira Macedo" userId="341a909d-e4e2-43f0-b7d2-550920123460" providerId="ADAL" clId="{9E62934E-6988-5429-BADA-BF97C7621500}" dt="2025-12-22T17:43:48.911" v="3521" actId="403"/>
          <ac:spMkLst>
            <pc:docMk/>
            <pc:sldMk cId="0" sldId="521"/>
            <ac:spMk id="7140" creationId="{00000000-0000-0000-0000-000000000000}"/>
          </ac:spMkLst>
        </pc:spChg>
        <pc:grpChg chg="add del mod">
          <ac:chgData name="Darlisson Pereira Macedo" userId="341a909d-e4e2-43f0-b7d2-550920123460" providerId="ADAL" clId="{9E62934E-6988-5429-BADA-BF97C7621500}" dt="2025-12-22T17:44:13.775" v="3529" actId="478"/>
          <ac:grpSpMkLst>
            <pc:docMk/>
            <pc:sldMk cId="0" sldId="521"/>
            <ac:grpSpMk id="5" creationId="{6019A541-5015-871B-1A48-F92CFD1C0EC0}"/>
          </ac:grpSpMkLst>
        </pc:grpChg>
        <pc:grpChg chg="mod">
          <ac:chgData name="Darlisson Pereira Macedo" userId="341a909d-e4e2-43f0-b7d2-550920123460" providerId="ADAL" clId="{9E62934E-6988-5429-BADA-BF97C7621500}" dt="2025-12-22T17:44:11.403" v="3528" actId="1076"/>
          <ac:grpSpMkLst>
            <pc:docMk/>
            <pc:sldMk cId="0" sldId="521"/>
            <ac:grpSpMk id="7129" creationId="{00000000-0000-0000-0000-000000000000}"/>
          </ac:grpSpMkLst>
        </pc:grpChg>
      </pc:sldChg>
      <pc:sldChg chg="modSp del mod">
        <pc:chgData name="Darlisson Pereira Macedo" userId="341a909d-e4e2-43f0-b7d2-550920123460" providerId="ADAL" clId="{9E62934E-6988-5429-BADA-BF97C7621500}" dt="2025-12-23T12:48:27.753" v="3862" actId="2696"/>
        <pc:sldMkLst>
          <pc:docMk/>
          <pc:sldMk cId="0" sldId="522"/>
        </pc:sldMkLst>
        <pc:spChg chg="mod">
          <ac:chgData name="Darlisson Pereira Macedo" userId="341a909d-e4e2-43f0-b7d2-550920123460" providerId="ADAL" clId="{9E62934E-6988-5429-BADA-BF97C7621500}" dt="2025-12-22T17:44:34.767" v="3537" actId="12788"/>
          <ac:spMkLst>
            <pc:docMk/>
            <pc:sldMk cId="0" sldId="522"/>
            <ac:spMk id="7148" creationId="{00000000-0000-0000-0000-000000000000}"/>
          </ac:spMkLst>
        </pc:spChg>
        <pc:spChg chg="mod">
          <ac:chgData name="Darlisson Pereira Macedo" userId="341a909d-e4e2-43f0-b7d2-550920123460" providerId="ADAL" clId="{9E62934E-6988-5429-BADA-BF97C7621500}" dt="2025-12-22T17:44:42.282" v="3540" actId="403"/>
          <ac:spMkLst>
            <pc:docMk/>
            <pc:sldMk cId="0" sldId="522"/>
            <ac:spMk id="7150" creationId="{00000000-0000-0000-0000-000000000000}"/>
          </ac:spMkLst>
        </pc:spChg>
        <pc:spChg chg="mod">
          <ac:chgData name="Darlisson Pereira Macedo" userId="341a909d-e4e2-43f0-b7d2-550920123460" providerId="ADAL" clId="{9E62934E-6988-5429-BADA-BF97C7621500}" dt="2025-12-22T17:44:38.426" v="3538" actId="403"/>
          <ac:spMkLst>
            <pc:docMk/>
            <pc:sldMk cId="0" sldId="522"/>
            <ac:spMk id="7153" creationId="{00000000-0000-0000-0000-000000000000}"/>
          </ac:spMkLst>
        </pc:spChg>
        <pc:spChg chg="mod">
          <ac:chgData name="Darlisson Pereira Macedo" userId="341a909d-e4e2-43f0-b7d2-550920123460" providerId="ADAL" clId="{9E62934E-6988-5429-BADA-BF97C7621500}" dt="2025-12-22T17:44:44.452" v="3541" actId="403"/>
          <ac:spMkLst>
            <pc:docMk/>
            <pc:sldMk cId="0" sldId="522"/>
            <ac:spMk id="7156" creationId="{00000000-0000-0000-0000-000000000000}"/>
          </ac:spMkLst>
        </pc:spChg>
        <pc:spChg chg="mod">
          <ac:chgData name="Darlisson Pereira Macedo" userId="341a909d-e4e2-43f0-b7d2-550920123460" providerId="ADAL" clId="{9E62934E-6988-5429-BADA-BF97C7621500}" dt="2025-12-22T17:44:40.369" v="3539" actId="403"/>
          <ac:spMkLst>
            <pc:docMk/>
            <pc:sldMk cId="0" sldId="522"/>
            <ac:spMk id="7159" creationId="{00000000-0000-0000-0000-000000000000}"/>
          </ac:spMkLst>
        </pc:spChg>
      </pc:sldChg>
      <pc:sldChg chg="modSp del mod">
        <pc:chgData name="Darlisson Pereira Macedo" userId="341a909d-e4e2-43f0-b7d2-550920123460" providerId="ADAL" clId="{9E62934E-6988-5429-BADA-BF97C7621500}" dt="2025-12-23T12:48:27.954" v="3863" actId="2696"/>
        <pc:sldMkLst>
          <pc:docMk/>
          <pc:sldMk cId="0" sldId="523"/>
        </pc:sldMkLst>
        <pc:spChg chg="mod">
          <ac:chgData name="Darlisson Pereira Macedo" userId="341a909d-e4e2-43f0-b7d2-550920123460" providerId="ADAL" clId="{9E62934E-6988-5429-BADA-BF97C7621500}" dt="2025-12-22T17:45:11.948" v="3551" actId="14100"/>
          <ac:spMkLst>
            <pc:docMk/>
            <pc:sldMk cId="0" sldId="523"/>
            <ac:spMk id="7202" creationId="{00000000-0000-0000-0000-000000000000}"/>
          </ac:spMkLst>
        </pc:spChg>
        <pc:spChg chg="mod">
          <ac:chgData name="Darlisson Pereira Macedo" userId="341a909d-e4e2-43f0-b7d2-550920123460" providerId="ADAL" clId="{9E62934E-6988-5429-BADA-BF97C7621500}" dt="2025-12-22T17:45:07.626" v="3548" actId="14100"/>
          <ac:spMkLst>
            <pc:docMk/>
            <pc:sldMk cId="0" sldId="523"/>
            <ac:spMk id="7205" creationId="{00000000-0000-0000-0000-000000000000}"/>
          </ac:spMkLst>
        </pc:spChg>
        <pc:spChg chg="mod">
          <ac:chgData name="Darlisson Pereira Macedo" userId="341a909d-e4e2-43f0-b7d2-550920123460" providerId="ADAL" clId="{9E62934E-6988-5429-BADA-BF97C7621500}" dt="2025-12-22T17:45:02.199" v="3546" actId="1076"/>
          <ac:spMkLst>
            <pc:docMk/>
            <pc:sldMk cId="0" sldId="523"/>
            <ac:spMk id="7209" creationId="{00000000-0000-0000-0000-000000000000}"/>
          </ac:spMkLst>
        </pc:spChg>
      </pc:sldChg>
      <pc:sldChg chg="modSp del mod">
        <pc:chgData name="Darlisson Pereira Macedo" userId="341a909d-e4e2-43f0-b7d2-550920123460" providerId="ADAL" clId="{9E62934E-6988-5429-BADA-BF97C7621500}" dt="2025-12-23T12:48:28.124" v="3864" actId="2696"/>
        <pc:sldMkLst>
          <pc:docMk/>
          <pc:sldMk cId="0" sldId="524"/>
        </pc:sldMkLst>
        <pc:spChg chg="mod">
          <ac:chgData name="Darlisson Pereira Macedo" userId="341a909d-e4e2-43f0-b7d2-550920123460" providerId="ADAL" clId="{9E62934E-6988-5429-BADA-BF97C7621500}" dt="2025-12-22T17:45:38.074" v="3559" actId="1076"/>
          <ac:spMkLst>
            <pc:docMk/>
            <pc:sldMk cId="0" sldId="524"/>
            <ac:spMk id="7228" creationId="{00000000-0000-0000-0000-000000000000}"/>
          </ac:spMkLst>
        </pc:spChg>
        <pc:spChg chg="mod">
          <ac:chgData name="Darlisson Pereira Macedo" userId="341a909d-e4e2-43f0-b7d2-550920123460" providerId="ADAL" clId="{9E62934E-6988-5429-BADA-BF97C7621500}" dt="2025-12-22T17:45:38.074" v="3559" actId="1076"/>
          <ac:spMkLst>
            <pc:docMk/>
            <pc:sldMk cId="0" sldId="524"/>
            <ac:spMk id="7229"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1"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2"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4"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5"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7"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38"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40" creationId="{00000000-0000-0000-0000-000000000000}"/>
          </ac:spMkLst>
        </pc:spChg>
        <pc:spChg chg="mod">
          <ac:chgData name="Darlisson Pereira Macedo" userId="341a909d-e4e2-43f0-b7d2-550920123460" providerId="ADAL" clId="{9E62934E-6988-5429-BADA-BF97C7621500}" dt="2025-12-22T17:45:56.382" v="3568" actId="2710"/>
          <ac:spMkLst>
            <pc:docMk/>
            <pc:sldMk cId="0" sldId="524"/>
            <ac:spMk id="7241" creationId="{00000000-0000-0000-0000-000000000000}"/>
          </ac:spMkLst>
        </pc:spChg>
        <pc:spChg chg="mod">
          <ac:chgData name="Darlisson Pereira Macedo" userId="341a909d-e4e2-43f0-b7d2-550920123460" providerId="ADAL" clId="{9E62934E-6988-5429-BADA-BF97C7621500}" dt="2025-12-22T17:45:45.022" v="3566" actId="1036"/>
          <ac:spMkLst>
            <pc:docMk/>
            <pc:sldMk cId="0" sldId="524"/>
            <ac:spMk id="7244" creationId="{00000000-0000-0000-0000-000000000000}"/>
          </ac:spMkLst>
        </pc:spChg>
        <pc:spChg chg="mod">
          <ac:chgData name="Darlisson Pereira Macedo" userId="341a909d-e4e2-43f0-b7d2-550920123460" providerId="ADAL" clId="{9E62934E-6988-5429-BADA-BF97C7621500}" dt="2025-12-22T17:45:45.022" v="3566" actId="1036"/>
          <ac:spMkLst>
            <pc:docMk/>
            <pc:sldMk cId="0" sldId="524"/>
            <ac:spMk id="7245" creationId="{00000000-0000-0000-0000-000000000000}"/>
          </ac:spMkLst>
        </pc:spChg>
        <pc:spChg chg="mod">
          <ac:chgData name="Darlisson Pereira Macedo" userId="341a909d-e4e2-43f0-b7d2-550920123460" providerId="ADAL" clId="{9E62934E-6988-5429-BADA-BF97C7621500}" dt="2025-12-22T17:45:22.288" v="3553" actId="403"/>
          <ac:spMkLst>
            <pc:docMk/>
            <pc:sldMk cId="0" sldId="524"/>
            <ac:spMk id="7248" creationId="{00000000-0000-0000-0000-000000000000}"/>
          </ac:spMkLst>
        </pc:spChg>
        <pc:grpChg chg="mod">
          <ac:chgData name="Darlisson Pereira Macedo" userId="341a909d-e4e2-43f0-b7d2-550920123460" providerId="ADAL" clId="{9E62934E-6988-5429-BADA-BF97C7621500}" dt="2025-12-22T17:45:38.074" v="3559" actId="1076"/>
          <ac:grpSpMkLst>
            <pc:docMk/>
            <pc:sldMk cId="0" sldId="524"/>
            <ac:grpSpMk id="7233" creationId="{00000000-0000-0000-0000-000000000000}"/>
          </ac:grpSpMkLst>
        </pc:grpChg>
        <pc:grpChg chg="mod">
          <ac:chgData name="Darlisson Pereira Macedo" userId="341a909d-e4e2-43f0-b7d2-550920123460" providerId="ADAL" clId="{9E62934E-6988-5429-BADA-BF97C7621500}" dt="2025-12-22T17:45:38.074" v="3559" actId="1076"/>
          <ac:grpSpMkLst>
            <pc:docMk/>
            <pc:sldMk cId="0" sldId="524"/>
            <ac:grpSpMk id="7236" creationId="{00000000-0000-0000-0000-000000000000}"/>
          </ac:grpSpMkLst>
        </pc:grpChg>
        <pc:grpChg chg="mod">
          <ac:chgData name="Darlisson Pereira Macedo" userId="341a909d-e4e2-43f0-b7d2-550920123460" providerId="ADAL" clId="{9E62934E-6988-5429-BADA-BF97C7621500}" dt="2025-12-22T17:45:38.074" v="3559" actId="1076"/>
          <ac:grpSpMkLst>
            <pc:docMk/>
            <pc:sldMk cId="0" sldId="524"/>
            <ac:grpSpMk id="7239" creationId="{00000000-0000-0000-0000-000000000000}"/>
          </ac:grpSpMkLst>
        </pc:grpChg>
        <pc:grpChg chg="mod">
          <ac:chgData name="Darlisson Pereira Macedo" userId="341a909d-e4e2-43f0-b7d2-550920123460" providerId="ADAL" clId="{9E62934E-6988-5429-BADA-BF97C7621500}" dt="2025-12-22T17:45:38.074" v="3559" actId="1076"/>
          <ac:grpSpMkLst>
            <pc:docMk/>
            <pc:sldMk cId="0" sldId="524"/>
            <ac:grpSpMk id="7242" creationId="{00000000-0000-0000-0000-000000000000}"/>
          </ac:grpSpMkLst>
        </pc:grpChg>
      </pc:sldChg>
      <pc:sldChg chg="modSp del mod">
        <pc:chgData name="Darlisson Pereira Macedo" userId="341a909d-e4e2-43f0-b7d2-550920123460" providerId="ADAL" clId="{9E62934E-6988-5429-BADA-BF97C7621500}" dt="2025-12-23T12:48:28.296" v="3865" actId="2696"/>
        <pc:sldMkLst>
          <pc:docMk/>
          <pc:sldMk cId="0" sldId="526"/>
        </pc:sldMkLst>
        <pc:spChg chg="mod">
          <ac:chgData name="Darlisson Pereira Macedo" userId="341a909d-e4e2-43f0-b7d2-550920123460" providerId="ADAL" clId="{9E62934E-6988-5429-BADA-BF97C7621500}" dt="2025-12-22T17:46:17.968" v="3572" actId="1076"/>
          <ac:spMkLst>
            <pc:docMk/>
            <pc:sldMk cId="0" sldId="526"/>
            <ac:spMk id="7304" creationId="{00000000-0000-0000-0000-000000000000}"/>
          </ac:spMkLst>
        </pc:spChg>
        <pc:spChg chg="mod">
          <ac:chgData name="Darlisson Pereira Macedo" userId="341a909d-e4e2-43f0-b7d2-550920123460" providerId="ADAL" clId="{9E62934E-6988-5429-BADA-BF97C7621500}" dt="2025-12-22T17:46:17.968" v="3572" actId="1076"/>
          <ac:spMkLst>
            <pc:docMk/>
            <pc:sldMk cId="0" sldId="526"/>
            <ac:spMk id="7305" creationId="{00000000-0000-0000-0000-000000000000}"/>
          </ac:spMkLst>
        </pc:spChg>
        <pc:spChg chg="mod">
          <ac:chgData name="Darlisson Pereira Macedo" userId="341a909d-e4e2-43f0-b7d2-550920123460" providerId="ADAL" clId="{9E62934E-6988-5429-BADA-BF97C7621500}" dt="2025-12-22T17:46:29.453" v="3574" actId="14100"/>
          <ac:spMkLst>
            <pc:docMk/>
            <pc:sldMk cId="0" sldId="526"/>
            <ac:spMk id="7307" creationId="{00000000-0000-0000-0000-000000000000}"/>
          </ac:spMkLst>
        </pc:spChg>
        <pc:spChg chg="mod">
          <ac:chgData name="Darlisson Pereira Macedo" userId="341a909d-e4e2-43f0-b7d2-550920123460" providerId="ADAL" clId="{9E62934E-6988-5429-BADA-BF97C7621500}" dt="2025-12-22T17:46:22.985" v="3573" actId="403"/>
          <ac:spMkLst>
            <pc:docMk/>
            <pc:sldMk cId="0" sldId="526"/>
            <ac:spMk id="7308" creationId="{00000000-0000-0000-0000-000000000000}"/>
          </ac:spMkLst>
        </pc:spChg>
        <pc:spChg chg="mod">
          <ac:chgData name="Darlisson Pereira Macedo" userId="341a909d-e4e2-43f0-b7d2-550920123460" providerId="ADAL" clId="{9E62934E-6988-5429-BADA-BF97C7621500}" dt="2025-12-22T17:46:31.522" v="3575" actId="14100"/>
          <ac:spMkLst>
            <pc:docMk/>
            <pc:sldMk cId="0" sldId="526"/>
            <ac:spMk id="7310" creationId="{00000000-0000-0000-0000-000000000000}"/>
          </ac:spMkLst>
        </pc:spChg>
        <pc:spChg chg="mod">
          <ac:chgData name="Darlisson Pereira Macedo" userId="341a909d-e4e2-43f0-b7d2-550920123460" providerId="ADAL" clId="{9E62934E-6988-5429-BADA-BF97C7621500}" dt="2025-12-22T17:46:22.985" v="3573" actId="403"/>
          <ac:spMkLst>
            <pc:docMk/>
            <pc:sldMk cId="0" sldId="526"/>
            <ac:spMk id="7311" creationId="{00000000-0000-0000-0000-000000000000}"/>
          </ac:spMkLst>
        </pc:spChg>
        <pc:spChg chg="mod">
          <ac:chgData name="Darlisson Pereira Macedo" userId="341a909d-e4e2-43f0-b7d2-550920123460" providerId="ADAL" clId="{9E62934E-6988-5429-BADA-BF97C7621500}" dt="2025-12-22T17:46:33.803" v="3576" actId="14100"/>
          <ac:spMkLst>
            <pc:docMk/>
            <pc:sldMk cId="0" sldId="526"/>
            <ac:spMk id="7313" creationId="{00000000-0000-0000-0000-000000000000}"/>
          </ac:spMkLst>
        </pc:spChg>
        <pc:spChg chg="mod">
          <ac:chgData name="Darlisson Pereira Macedo" userId="341a909d-e4e2-43f0-b7d2-550920123460" providerId="ADAL" clId="{9E62934E-6988-5429-BADA-BF97C7621500}" dt="2025-12-22T17:46:22.985" v="3573" actId="403"/>
          <ac:spMkLst>
            <pc:docMk/>
            <pc:sldMk cId="0" sldId="526"/>
            <ac:spMk id="7314" creationId="{00000000-0000-0000-0000-000000000000}"/>
          </ac:spMkLst>
        </pc:spChg>
        <pc:spChg chg="mod">
          <ac:chgData name="Darlisson Pereira Macedo" userId="341a909d-e4e2-43f0-b7d2-550920123460" providerId="ADAL" clId="{9E62934E-6988-5429-BADA-BF97C7621500}" dt="2025-12-22T17:46:36.397" v="3577" actId="14100"/>
          <ac:spMkLst>
            <pc:docMk/>
            <pc:sldMk cId="0" sldId="526"/>
            <ac:spMk id="7316" creationId="{00000000-0000-0000-0000-000000000000}"/>
          </ac:spMkLst>
        </pc:spChg>
        <pc:spChg chg="mod">
          <ac:chgData name="Darlisson Pereira Macedo" userId="341a909d-e4e2-43f0-b7d2-550920123460" providerId="ADAL" clId="{9E62934E-6988-5429-BADA-BF97C7621500}" dt="2025-12-22T17:46:22.985" v="3573" actId="403"/>
          <ac:spMkLst>
            <pc:docMk/>
            <pc:sldMk cId="0" sldId="526"/>
            <ac:spMk id="7317" creationId="{00000000-0000-0000-0000-000000000000}"/>
          </ac:spMkLst>
        </pc:spChg>
        <pc:grpChg chg="mod">
          <ac:chgData name="Darlisson Pereira Macedo" userId="341a909d-e4e2-43f0-b7d2-550920123460" providerId="ADAL" clId="{9E62934E-6988-5429-BADA-BF97C7621500}" dt="2025-12-22T17:46:43.186" v="3578" actId="1076"/>
          <ac:grpSpMkLst>
            <pc:docMk/>
            <pc:sldMk cId="0" sldId="526"/>
            <ac:grpSpMk id="7312" creationId="{00000000-0000-0000-0000-000000000000}"/>
          </ac:grpSpMkLst>
        </pc:grpChg>
        <pc:grpChg chg="mod">
          <ac:chgData name="Darlisson Pereira Macedo" userId="341a909d-e4e2-43f0-b7d2-550920123460" providerId="ADAL" clId="{9E62934E-6988-5429-BADA-BF97C7621500}" dt="2025-12-22T17:46:46.206" v="3579" actId="1076"/>
          <ac:grpSpMkLst>
            <pc:docMk/>
            <pc:sldMk cId="0" sldId="526"/>
            <ac:grpSpMk id="7318" creationId="{00000000-0000-0000-0000-000000000000}"/>
          </ac:grpSpMkLst>
        </pc:grpChg>
      </pc:sldChg>
      <pc:sldChg chg="modSp del mod">
        <pc:chgData name="Darlisson Pereira Macedo" userId="341a909d-e4e2-43f0-b7d2-550920123460" providerId="ADAL" clId="{9E62934E-6988-5429-BADA-BF97C7621500}" dt="2025-12-23T12:48:28.451" v="3866" actId="2696"/>
        <pc:sldMkLst>
          <pc:docMk/>
          <pc:sldMk cId="0" sldId="528"/>
        </pc:sldMkLst>
        <pc:spChg chg="mod">
          <ac:chgData name="Darlisson Pereira Macedo" userId="341a909d-e4e2-43f0-b7d2-550920123460" providerId="ADAL" clId="{9E62934E-6988-5429-BADA-BF97C7621500}" dt="2025-12-22T17:47:16.441" v="3586" actId="1076"/>
          <ac:spMkLst>
            <pc:docMk/>
            <pc:sldMk cId="0" sldId="528"/>
            <ac:spMk id="7377" creationId="{00000000-0000-0000-0000-000000000000}"/>
          </ac:spMkLst>
        </pc:spChg>
        <pc:spChg chg="mod">
          <ac:chgData name="Darlisson Pereira Macedo" userId="341a909d-e4e2-43f0-b7d2-550920123460" providerId="ADAL" clId="{9E62934E-6988-5429-BADA-BF97C7621500}" dt="2025-12-22T17:47:16.441" v="3586" actId="1076"/>
          <ac:spMkLst>
            <pc:docMk/>
            <pc:sldMk cId="0" sldId="528"/>
            <ac:spMk id="7378" creationId="{00000000-0000-0000-0000-000000000000}"/>
          </ac:spMkLst>
        </pc:spChg>
        <pc:spChg chg="mod">
          <ac:chgData name="Darlisson Pereira Macedo" userId="341a909d-e4e2-43f0-b7d2-550920123460" providerId="ADAL" clId="{9E62934E-6988-5429-BADA-BF97C7621500}" dt="2025-12-22T17:47:16.441" v="3586" actId="1076"/>
          <ac:spMkLst>
            <pc:docMk/>
            <pc:sldMk cId="0" sldId="528"/>
            <ac:spMk id="7379" creationId="{00000000-0000-0000-0000-000000000000}"/>
          </ac:spMkLst>
        </pc:spChg>
        <pc:spChg chg="mod">
          <ac:chgData name="Darlisson Pereira Macedo" userId="341a909d-e4e2-43f0-b7d2-550920123460" providerId="ADAL" clId="{9E62934E-6988-5429-BADA-BF97C7621500}" dt="2025-12-22T17:47:00.533" v="3582" actId="1076"/>
          <ac:spMkLst>
            <pc:docMk/>
            <pc:sldMk cId="0" sldId="528"/>
            <ac:spMk id="7382" creationId="{00000000-0000-0000-0000-000000000000}"/>
          </ac:spMkLst>
        </pc:spChg>
      </pc:sldChg>
      <pc:sldChg chg="modSp del mod">
        <pc:chgData name="Darlisson Pereira Macedo" userId="341a909d-e4e2-43f0-b7d2-550920123460" providerId="ADAL" clId="{9E62934E-6988-5429-BADA-BF97C7621500}" dt="2025-12-23T12:48:28.639" v="3867" actId="2696"/>
        <pc:sldMkLst>
          <pc:docMk/>
          <pc:sldMk cId="0" sldId="529"/>
        </pc:sldMkLst>
        <pc:spChg chg="mod">
          <ac:chgData name="Darlisson Pereira Macedo" userId="341a909d-e4e2-43f0-b7d2-550920123460" providerId="ADAL" clId="{9E62934E-6988-5429-BADA-BF97C7621500}" dt="2025-12-22T17:47:26.338" v="3589" actId="14100"/>
          <ac:spMkLst>
            <pc:docMk/>
            <pc:sldMk cId="0" sldId="529"/>
            <ac:spMk id="7395" creationId="{00000000-0000-0000-0000-000000000000}"/>
          </ac:spMkLst>
        </pc:spChg>
        <pc:spChg chg="mod">
          <ac:chgData name="Darlisson Pereira Macedo" userId="341a909d-e4e2-43f0-b7d2-550920123460" providerId="ADAL" clId="{9E62934E-6988-5429-BADA-BF97C7621500}" dt="2025-12-22T17:47:34.724" v="3595" actId="1036"/>
          <ac:spMkLst>
            <pc:docMk/>
            <pc:sldMk cId="0" sldId="529"/>
            <ac:spMk id="7399" creationId="{00000000-0000-0000-0000-000000000000}"/>
          </ac:spMkLst>
        </pc:spChg>
        <pc:spChg chg="mod">
          <ac:chgData name="Darlisson Pereira Macedo" userId="341a909d-e4e2-43f0-b7d2-550920123460" providerId="ADAL" clId="{9E62934E-6988-5429-BADA-BF97C7621500}" dt="2025-12-22T17:47:34.724" v="3595" actId="1036"/>
          <ac:spMkLst>
            <pc:docMk/>
            <pc:sldMk cId="0" sldId="529"/>
            <ac:spMk id="7400" creationId="{00000000-0000-0000-0000-000000000000}"/>
          </ac:spMkLst>
        </pc:spChg>
        <pc:graphicFrameChg chg="mod">
          <ac:chgData name="Darlisson Pereira Macedo" userId="341a909d-e4e2-43f0-b7d2-550920123460" providerId="ADAL" clId="{9E62934E-6988-5429-BADA-BF97C7621500}" dt="2025-12-22T17:47:39.544" v="3597" actId="403"/>
          <ac:graphicFrameMkLst>
            <pc:docMk/>
            <pc:sldMk cId="0" sldId="529"/>
            <ac:graphicFrameMk id="7397" creationId="{00000000-0000-0000-0000-000000000000}"/>
          </ac:graphicFrameMkLst>
        </pc:graphicFrameChg>
      </pc:sldChg>
      <pc:sldChg chg="modSp del mod">
        <pc:chgData name="Darlisson Pereira Macedo" userId="341a909d-e4e2-43f0-b7d2-550920123460" providerId="ADAL" clId="{9E62934E-6988-5429-BADA-BF97C7621500}" dt="2025-12-23T12:48:28.934" v="3868" actId="2696"/>
        <pc:sldMkLst>
          <pc:docMk/>
          <pc:sldMk cId="0" sldId="530"/>
        </pc:sldMkLst>
        <pc:spChg chg="mod">
          <ac:chgData name="Darlisson Pereira Macedo" userId="341a909d-e4e2-43f0-b7d2-550920123460" providerId="ADAL" clId="{9E62934E-6988-5429-BADA-BF97C7621500}" dt="2025-12-22T17:48:11.298" v="3607" actId="14100"/>
          <ac:spMkLst>
            <pc:docMk/>
            <pc:sldMk cId="0" sldId="530"/>
            <ac:spMk id="7411" creationId="{00000000-0000-0000-0000-000000000000}"/>
          </ac:spMkLst>
        </pc:spChg>
        <pc:spChg chg="mod">
          <ac:chgData name="Darlisson Pereira Macedo" userId="341a909d-e4e2-43f0-b7d2-550920123460" providerId="ADAL" clId="{9E62934E-6988-5429-BADA-BF97C7621500}" dt="2025-12-22T17:48:01.172" v="3603" actId="1076"/>
          <ac:spMkLst>
            <pc:docMk/>
            <pc:sldMk cId="0" sldId="530"/>
            <ac:spMk id="7415" creationId="{00000000-0000-0000-0000-000000000000}"/>
          </ac:spMkLst>
        </pc:spChg>
        <pc:spChg chg="mod">
          <ac:chgData name="Darlisson Pereira Macedo" userId="341a909d-e4e2-43f0-b7d2-550920123460" providerId="ADAL" clId="{9E62934E-6988-5429-BADA-BF97C7621500}" dt="2025-12-22T17:48:01.172" v="3603" actId="1076"/>
          <ac:spMkLst>
            <pc:docMk/>
            <pc:sldMk cId="0" sldId="530"/>
            <ac:spMk id="7416" creationId="{00000000-0000-0000-0000-000000000000}"/>
          </ac:spMkLst>
        </pc:spChg>
        <pc:spChg chg="mod">
          <ac:chgData name="Darlisson Pereira Macedo" userId="341a909d-e4e2-43f0-b7d2-550920123460" providerId="ADAL" clId="{9E62934E-6988-5429-BADA-BF97C7621500}" dt="2025-12-22T17:48:03.949" v="3604" actId="1076"/>
          <ac:spMkLst>
            <pc:docMk/>
            <pc:sldMk cId="0" sldId="530"/>
            <ac:spMk id="7420" creationId="{00000000-0000-0000-0000-000000000000}"/>
          </ac:spMkLst>
        </pc:spChg>
        <pc:spChg chg="mod">
          <ac:chgData name="Darlisson Pereira Macedo" userId="341a909d-e4e2-43f0-b7d2-550920123460" providerId="ADAL" clId="{9E62934E-6988-5429-BADA-BF97C7621500}" dt="2025-12-22T17:48:03.949" v="3604" actId="1076"/>
          <ac:spMkLst>
            <pc:docMk/>
            <pc:sldMk cId="0" sldId="530"/>
            <ac:spMk id="7421" creationId="{00000000-0000-0000-0000-000000000000}"/>
          </ac:spMkLst>
        </pc:spChg>
        <pc:spChg chg="mod">
          <ac:chgData name="Darlisson Pereira Macedo" userId="341a909d-e4e2-43f0-b7d2-550920123460" providerId="ADAL" clId="{9E62934E-6988-5429-BADA-BF97C7621500}" dt="2025-12-22T17:47:46.956" v="3598" actId="403"/>
          <ac:spMkLst>
            <pc:docMk/>
            <pc:sldMk cId="0" sldId="530"/>
            <ac:spMk id="7423" creationId="{00000000-0000-0000-0000-000000000000}"/>
          </ac:spMkLst>
        </pc:spChg>
        <pc:spChg chg="mod">
          <ac:chgData name="Darlisson Pereira Macedo" userId="341a909d-e4e2-43f0-b7d2-550920123460" providerId="ADAL" clId="{9E62934E-6988-5429-BADA-BF97C7621500}" dt="2025-12-22T17:47:46.956" v="3598" actId="403"/>
          <ac:spMkLst>
            <pc:docMk/>
            <pc:sldMk cId="0" sldId="530"/>
            <ac:spMk id="7425" creationId="{00000000-0000-0000-0000-000000000000}"/>
          </ac:spMkLst>
        </pc:spChg>
      </pc:sldChg>
      <pc:sldChg chg="modSp del mod">
        <pc:chgData name="Darlisson Pereira Macedo" userId="341a909d-e4e2-43f0-b7d2-550920123460" providerId="ADAL" clId="{9E62934E-6988-5429-BADA-BF97C7621500}" dt="2025-12-23T12:48:29.255" v="3869" actId="2696"/>
        <pc:sldMkLst>
          <pc:docMk/>
          <pc:sldMk cId="0" sldId="531"/>
        </pc:sldMkLst>
        <pc:spChg chg="mod">
          <ac:chgData name="Darlisson Pereira Macedo" userId="341a909d-e4e2-43f0-b7d2-550920123460" providerId="ADAL" clId="{9E62934E-6988-5429-BADA-BF97C7621500}" dt="2025-12-22T17:48:18.076" v="3610" actId="14100"/>
          <ac:spMkLst>
            <pc:docMk/>
            <pc:sldMk cId="0" sldId="531"/>
            <ac:spMk id="7436" creationId="{00000000-0000-0000-0000-000000000000}"/>
          </ac:spMkLst>
        </pc:spChg>
        <pc:spChg chg="mod">
          <ac:chgData name="Darlisson Pereira Macedo" userId="341a909d-e4e2-43f0-b7d2-550920123460" providerId="ADAL" clId="{9E62934E-6988-5429-BADA-BF97C7621500}" dt="2025-12-22T17:48:28.814" v="3616" actId="1036"/>
          <ac:spMkLst>
            <pc:docMk/>
            <pc:sldMk cId="0" sldId="531"/>
            <ac:spMk id="7440" creationId="{00000000-0000-0000-0000-000000000000}"/>
          </ac:spMkLst>
        </pc:spChg>
        <pc:spChg chg="mod">
          <ac:chgData name="Darlisson Pereira Macedo" userId="341a909d-e4e2-43f0-b7d2-550920123460" providerId="ADAL" clId="{9E62934E-6988-5429-BADA-BF97C7621500}" dt="2025-12-22T17:48:28.814" v="3616" actId="1036"/>
          <ac:spMkLst>
            <pc:docMk/>
            <pc:sldMk cId="0" sldId="531"/>
            <ac:spMk id="7441" creationId="{00000000-0000-0000-0000-000000000000}"/>
          </ac:spMkLst>
        </pc:spChg>
      </pc:sldChg>
      <pc:sldChg chg="modSp del mod">
        <pc:chgData name="Darlisson Pereira Macedo" userId="341a909d-e4e2-43f0-b7d2-550920123460" providerId="ADAL" clId="{9E62934E-6988-5429-BADA-BF97C7621500}" dt="2025-12-23T12:48:29.771" v="3870" actId="2696"/>
        <pc:sldMkLst>
          <pc:docMk/>
          <pc:sldMk cId="0" sldId="532"/>
        </pc:sldMkLst>
        <pc:spChg chg="mod">
          <ac:chgData name="Darlisson Pereira Macedo" userId="341a909d-e4e2-43f0-b7d2-550920123460" providerId="ADAL" clId="{9E62934E-6988-5429-BADA-BF97C7621500}" dt="2025-12-22T17:48:42.235" v="3619" actId="14100"/>
          <ac:spMkLst>
            <pc:docMk/>
            <pc:sldMk cId="0" sldId="532"/>
            <ac:spMk id="7841" creationId="{00000000-0000-0000-0000-000000000000}"/>
          </ac:spMkLst>
        </pc:spChg>
        <pc:spChg chg="mod">
          <ac:chgData name="Darlisson Pereira Macedo" userId="341a909d-e4e2-43f0-b7d2-550920123460" providerId="ADAL" clId="{9E62934E-6988-5429-BADA-BF97C7621500}" dt="2025-12-22T17:48:51.001" v="3626" actId="1036"/>
          <ac:spMkLst>
            <pc:docMk/>
            <pc:sldMk cId="0" sldId="532"/>
            <ac:spMk id="7843" creationId="{00000000-0000-0000-0000-000000000000}"/>
          </ac:spMkLst>
        </pc:spChg>
        <pc:spChg chg="mod">
          <ac:chgData name="Darlisson Pereira Macedo" userId="341a909d-e4e2-43f0-b7d2-550920123460" providerId="ADAL" clId="{9E62934E-6988-5429-BADA-BF97C7621500}" dt="2025-12-22T17:48:51.001" v="3626" actId="1036"/>
          <ac:spMkLst>
            <pc:docMk/>
            <pc:sldMk cId="0" sldId="532"/>
            <ac:spMk id="7844" creationId="{00000000-0000-0000-0000-000000000000}"/>
          </ac:spMkLst>
        </pc:spChg>
        <pc:spChg chg="mod">
          <ac:chgData name="Darlisson Pereira Macedo" userId="341a909d-e4e2-43f0-b7d2-550920123460" providerId="ADAL" clId="{9E62934E-6988-5429-BADA-BF97C7621500}" dt="2025-12-22T17:49:02.309" v="3635" actId="1036"/>
          <ac:spMkLst>
            <pc:docMk/>
            <pc:sldMk cId="0" sldId="532"/>
            <ac:spMk id="7847" creationId="{00000000-0000-0000-0000-000000000000}"/>
          </ac:spMkLst>
        </pc:spChg>
      </pc:sldChg>
      <pc:sldChg chg="modSp add del mod">
        <pc:chgData name="Darlisson Pereira Macedo" userId="341a909d-e4e2-43f0-b7d2-550920123460" providerId="ADAL" clId="{9E62934E-6988-5429-BADA-BF97C7621500}" dt="2025-12-23T12:53:02.556" v="3889" actId="2696"/>
        <pc:sldMkLst>
          <pc:docMk/>
          <pc:sldMk cId="0" sldId="549"/>
        </pc:sldMkLst>
        <pc:spChg chg="mod">
          <ac:chgData name="Darlisson Pereira Macedo" userId="341a909d-e4e2-43f0-b7d2-550920123460" providerId="ADAL" clId="{9E62934E-6988-5429-BADA-BF97C7621500}" dt="2025-12-22T17:49:41.321" v="3648" actId="403"/>
          <ac:spMkLst>
            <pc:docMk/>
            <pc:sldMk cId="0" sldId="549"/>
            <ac:spMk id="10010" creationId="{00000000-0000-0000-0000-000000000000}"/>
          </ac:spMkLst>
        </pc:spChg>
        <pc:spChg chg="mod">
          <ac:chgData name="Darlisson Pereira Macedo" userId="341a909d-e4e2-43f0-b7d2-550920123460" providerId="ADAL" clId="{9E62934E-6988-5429-BADA-BF97C7621500}" dt="2025-12-22T17:49:41.321" v="3648" actId="403"/>
          <ac:spMkLst>
            <pc:docMk/>
            <pc:sldMk cId="0" sldId="549"/>
            <ac:spMk id="10011" creationId="{00000000-0000-0000-0000-000000000000}"/>
          </ac:spMkLst>
        </pc:spChg>
        <pc:spChg chg="mod">
          <ac:chgData name="Darlisson Pereira Macedo" userId="341a909d-e4e2-43f0-b7d2-550920123460" providerId="ADAL" clId="{9E62934E-6988-5429-BADA-BF97C7621500}" dt="2025-12-22T17:49:41.321" v="3648" actId="403"/>
          <ac:spMkLst>
            <pc:docMk/>
            <pc:sldMk cId="0" sldId="549"/>
            <ac:spMk id="10013" creationId="{00000000-0000-0000-0000-000000000000}"/>
          </ac:spMkLst>
        </pc:spChg>
        <pc:spChg chg="mod">
          <ac:chgData name="Darlisson Pereira Macedo" userId="341a909d-e4e2-43f0-b7d2-550920123460" providerId="ADAL" clId="{9E62934E-6988-5429-BADA-BF97C7621500}" dt="2025-12-22T17:49:41.321" v="3648" actId="403"/>
          <ac:spMkLst>
            <pc:docMk/>
            <pc:sldMk cId="0" sldId="549"/>
            <ac:spMk id="10014" creationId="{00000000-0000-0000-0000-000000000000}"/>
          </ac:spMkLst>
        </pc:spChg>
        <pc:spChg chg="mod">
          <ac:chgData name="Darlisson Pereira Macedo" userId="341a909d-e4e2-43f0-b7d2-550920123460" providerId="ADAL" clId="{9E62934E-6988-5429-BADA-BF97C7621500}" dt="2025-12-22T17:52:27.384" v="3653" actId="1076"/>
          <ac:spMkLst>
            <pc:docMk/>
            <pc:sldMk cId="0" sldId="549"/>
            <ac:spMk id="10016" creationId="{00000000-0000-0000-0000-000000000000}"/>
          </ac:spMkLst>
        </pc:spChg>
        <pc:spChg chg="mod">
          <ac:chgData name="Darlisson Pereira Macedo" userId="341a909d-e4e2-43f0-b7d2-550920123460" providerId="ADAL" clId="{9E62934E-6988-5429-BADA-BF97C7621500}" dt="2025-12-22T17:52:27.384" v="3653" actId="1076"/>
          <ac:spMkLst>
            <pc:docMk/>
            <pc:sldMk cId="0" sldId="549"/>
            <ac:spMk id="10017" creationId="{00000000-0000-0000-0000-000000000000}"/>
          </ac:spMkLst>
        </pc:spChg>
        <pc:spChg chg="mod">
          <ac:chgData name="Darlisson Pereira Macedo" userId="341a909d-e4e2-43f0-b7d2-550920123460" providerId="ADAL" clId="{9E62934E-6988-5429-BADA-BF97C7621500}" dt="2025-12-22T17:49:18.322" v="3642" actId="1036"/>
          <ac:spMkLst>
            <pc:docMk/>
            <pc:sldMk cId="0" sldId="549"/>
            <ac:spMk id="10019" creationId="{00000000-0000-0000-0000-000000000000}"/>
          </ac:spMkLst>
        </pc:spChg>
        <pc:spChg chg="mod">
          <ac:chgData name="Darlisson Pereira Macedo" userId="341a909d-e4e2-43f0-b7d2-550920123460" providerId="ADAL" clId="{9E62934E-6988-5429-BADA-BF97C7621500}" dt="2025-12-22T17:49:18.322" v="3642" actId="1036"/>
          <ac:spMkLst>
            <pc:docMk/>
            <pc:sldMk cId="0" sldId="549"/>
            <ac:spMk id="10020" creationId="{00000000-0000-0000-0000-000000000000}"/>
          </ac:spMkLst>
        </pc:spChg>
        <pc:grpChg chg="mod">
          <ac:chgData name="Darlisson Pereira Macedo" userId="341a909d-e4e2-43f0-b7d2-550920123460" providerId="ADAL" clId="{9E62934E-6988-5429-BADA-BF97C7621500}" dt="2025-12-22T17:49:45.709" v="3649" actId="14100"/>
          <ac:grpSpMkLst>
            <pc:docMk/>
            <pc:sldMk cId="0" sldId="549"/>
            <ac:grpSpMk id="10012" creationId="{00000000-0000-0000-0000-000000000000}"/>
          </ac:grpSpMkLst>
        </pc:grpChg>
        <pc:grpChg chg="mod">
          <ac:chgData name="Darlisson Pereira Macedo" userId="341a909d-e4e2-43f0-b7d2-550920123460" providerId="ADAL" clId="{9E62934E-6988-5429-BADA-BF97C7621500}" dt="2025-12-22T17:49:45.709" v="3649" actId="14100"/>
          <ac:grpSpMkLst>
            <pc:docMk/>
            <pc:sldMk cId="0" sldId="549"/>
            <ac:grpSpMk id="10015" creationId="{00000000-0000-0000-0000-000000000000}"/>
          </ac:grpSpMkLst>
        </pc:grpChg>
      </pc:sldChg>
      <pc:sldChg chg="modSp mod">
        <pc:chgData name="Darlisson Pereira Macedo" userId="341a909d-e4e2-43f0-b7d2-550920123460" providerId="ADAL" clId="{9E62934E-6988-5429-BADA-BF97C7621500}" dt="2025-12-22T17:52:39.811" v="3658" actId="2710"/>
        <pc:sldMkLst>
          <pc:docMk/>
          <pc:sldMk cId="0" sldId="552"/>
        </pc:sldMkLst>
        <pc:spChg chg="mod">
          <ac:chgData name="Darlisson Pereira Macedo" userId="341a909d-e4e2-43f0-b7d2-550920123460" providerId="ADAL" clId="{9E62934E-6988-5429-BADA-BF97C7621500}" dt="2025-12-22T17:52:39.811" v="3658" actId="2710"/>
          <ac:spMkLst>
            <pc:docMk/>
            <pc:sldMk cId="0" sldId="552"/>
            <ac:spMk id="10217"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18"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0"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1"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3"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4"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6" creationId="{00000000-0000-0000-0000-000000000000}"/>
          </ac:spMkLst>
        </pc:spChg>
        <pc:spChg chg="mod">
          <ac:chgData name="Darlisson Pereira Macedo" userId="341a909d-e4e2-43f0-b7d2-550920123460" providerId="ADAL" clId="{9E62934E-6988-5429-BADA-BF97C7621500}" dt="2025-12-22T17:52:39.811" v="3658" actId="2710"/>
          <ac:spMkLst>
            <pc:docMk/>
            <pc:sldMk cId="0" sldId="552"/>
            <ac:spMk id="10227" creationId="{00000000-0000-0000-0000-000000000000}"/>
          </ac:spMkLst>
        </pc:spChg>
        <pc:spChg chg="mod">
          <ac:chgData name="Darlisson Pereira Macedo" userId="341a909d-e4e2-43f0-b7d2-550920123460" providerId="ADAL" clId="{9E62934E-6988-5429-BADA-BF97C7621500}" dt="2025-12-22T17:52:33.600" v="3656" actId="14100"/>
          <ac:spMkLst>
            <pc:docMk/>
            <pc:sldMk cId="0" sldId="552"/>
            <ac:spMk id="10231" creationId="{00000000-0000-0000-0000-000000000000}"/>
          </ac:spMkLst>
        </pc:spChg>
      </pc:sldChg>
      <pc:sldChg chg="modSp add del mod">
        <pc:chgData name="Darlisson Pereira Macedo" userId="341a909d-e4e2-43f0-b7d2-550920123460" providerId="ADAL" clId="{9E62934E-6988-5429-BADA-BF97C7621500}" dt="2025-12-23T12:53:47.928" v="3947" actId="1037"/>
        <pc:sldMkLst>
          <pc:docMk/>
          <pc:sldMk cId="0" sldId="594"/>
        </pc:sldMkLst>
        <pc:spChg chg="mod">
          <ac:chgData name="Darlisson Pereira Macedo" userId="341a909d-e4e2-43f0-b7d2-550920123460" providerId="ADAL" clId="{9E62934E-6988-5429-BADA-BF97C7621500}" dt="2025-12-23T12:53:23.365" v="3905" actId="1037"/>
          <ac:spMkLst>
            <pc:docMk/>
            <pc:sldMk cId="0" sldId="594"/>
            <ac:spMk id="11647" creationId="{00000000-0000-0000-0000-000000000000}"/>
          </ac:spMkLst>
        </pc:spChg>
        <pc:spChg chg="mod">
          <ac:chgData name="Darlisson Pereira Macedo" userId="341a909d-e4e2-43f0-b7d2-550920123460" providerId="ADAL" clId="{9E62934E-6988-5429-BADA-BF97C7621500}" dt="2025-12-23T12:53:37.685" v="3931" actId="1037"/>
          <ac:spMkLst>
            <pc:docMk/>
            <pc:sldMk cId="0" sldId="594"/>
            <ac:spMk id="11653"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55"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58" creationId="{00000000-0000-0000-0000-000000000000}"/>
          </ac:spMkLst>
        </pc:spChg>
        <pc:spChg chg="mod">
          <ac:chgData name="Darlisson Pereira Macedo" userId="341a909d-e4e2-43f0-b7d2-550920123460" providerId="ADAL" clId="{9E62934E-6988-5429-BADA-BF97C7621500}" dt="2025-12-23T12:53:27.999" v="3914" actId="1037"/>
          <ac:spMkLst>
            <pc:docMk/>
            <pc:sldMk cId="0" sldId="594"/>
            <ac:spMk id="11659"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61"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64" creationId="{00000000-0000-0000-0000-000000000000}"/>
          </ac:spMkLst>
        </pc:spChg>
        <pc:spChg chg="mod">
          <ac:chgData name="Darlisson Pereira Macedo" userId="341a909d-e4e2-43f0-b7d2-550920123460" providerId="ADAL" clId="{9E62934E-6988-5429-BADA-BF97C7621500}" dt="2025-12-23T12:53:43.450" v="3939" actId="1035"/>
          <ac:spMkLst>
            <pc:docMk/>
            <pc:sldMk cId="0" sldId="594"/>
            <ac:spMk id="11665"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67"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70" creationId="{00000000-0000-0000-0000-000000000000}"/>
          </ac:spMkLst>
        </pc:spChg>
        <pc:spChg chg="mod">
          <ac:chgData name="Darlisson Pereira Macedo" userId="341a909d-e4e2-43f0-b7d2-550920123460" providerId="ADAL" clId="{9E62934E-6988-5429-BADA-BF97C7621500}" dt="2025-12-23T12:53:33.392" v="3922" actId="1037"/>
          <ac:spMkLst>
            <pc:docMk/>
            <pc:sldMk cId="0" sldId="594"/>
            <ac:spMk id="11671" creationId="{00000000-0000-0000-0000-000000000000}"/>
          </ac:spMkLst>
        </pc:spChg>
        <pc:spChg chg="mod">
          <ac:chgData name="Darlisson Pereira Macedo" userId="341a909d-e4e2-43f0-b7d2-550920123460" providerId="ADAL" clId="{9E62934E-6988-5429-BADA-BF97C7621500}" dt="2025-12-22T17:52:52.916" v="3660" actId="2710"/>
          <ac:spMkLst>
            <pc:docMk/>
            <pc:sldMk cId="0" sldId="594"/>
            <ac:spMk id="11673" creationId="{00000000-0000-0000-0000-000000000000}"/>
          </ac:spMkLst>
        </pc:spChg>
        <pc:spChg chg="mod">
          <ac:chgData name="Darlisson Pereira Macedo" userId="341a909d-e4e2-43f0-b7d2-550920123460" providerId="ADAL" clId="{9E62934E-6988-5429-BADA-BF97C7621500}" dt="2025-12-23T12:53:47.928" v="3947" actId="1037"/>
          <ac:spMkLst>
            <pc:docMk/>
            <pc:sldMk cId="0" sldId="594"/>
            <ac:spMk id="11677" creationId="{00000000-0000-0000-0000-000000000000}"/>
          </ac:spMkLst>
        </pc:spChg>
      </pc:sldChg>
      <pc:sldChg chg="modSp add del mod">
        <pc:chgData name="Darlisson Pereira Macedo" userId="341a909d-e4e2-43f0-b7d2-550920123460" providerId="ADAL" clId="{9E62934E-6988-5429-BADA-BF97C7621500}" dt="2025-12-23T12:53:53.812" v="3948" actId="2696"/>
        <pc:sldMkLst>
          <pc:docMk/>
          <pc:sldMk cId="0" sldId="595"/>
        </pc:sldMkLst>
        <pc:spChg chg="mod">
          <ac:chgData name="Darlisson Pereira Macedo" userId="341a909d-e4e2-43f0-b7d2-550920123460" providerId="ADAL" clId="{9E62934E-6988-5429-BADA-BF97C7621500}" dt="2025-12-22T17:53:24.430" v="3666" actId="20577"/>
          <ac:spMkLst>
            <pc:docMk/>
            <pc:sldMk cId="0" sldId="595"/>
            <ac:spMk id="11689" creationId="{00000000-0000-0000-0000-000000000000}"/>
          </ac:spMkLst>
        </pc:spChg>
        <pc:spChg chg="mod">
          <ac:chgData name="Darlisson Pereira Macedo" userId="341a909d-e4e2-43f0-b7d2-550920123460" providerId="ADAL" clId="{9E62934E-6988-5429-BADA-BF97C7621500}" dt="2025-12-22T17:53:32.229" v="3669" actId="20577"/>
          <ac:spMkLst>
            <pc:docMk/>
            <pc:sldMk cId="0" sldId="595"/>
            <ac:spMk id="11695" creationId="{00000000-0000-0000-0000-000000000000}"/>
          </ac:spMkLst>
        </pc:spChg>
        <pc:spChg chg="mod">
          <ac:chgData name="Darlisson Pereira Macedo" userId="341a909d-e4e2-43f0-b7d2-550920123460" providerId="ADAL" clId="{9E62934E-6988-5429-BADA-BF97C7621500}" dt="2025-12-22T17:53:21.087" v="3665" actId="20577"/>
          <ac:spMkLst>
            <pc:docMk/>
            <pc:sldMk cId="0" sldId="595"/>
            <ac:spMk id="11701" creationId="{00000000-0000-0000-0000-000000000000}"/>
          </ac:spMkLst>
        </pc:spChg>
        <pc:spChg chg="mod">
          <ac:chgData name="Darlisson Pereira Macedo" userId="341a909d-e4e2-43f0-b7d2-550920123460" providerId="ADAL" clId="{9E62934E-6988-5429-BADA-BF97C7621500}" dt="2025-12-22T17:53:34.769" v="3670" actId="20577"/>
          <ac:spMkLst>
            <pc:docMk/>
            <pc:sldMk cId="0" sldId="595"/>
            <ac:spMk id="11707"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10"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11" creationId="{00000000-0000-0000-0000-000000000000}"/>
          </ac:spMkLst>
        </pc:spChg>
        <pc:spChg chg="mod">
          <ac:chgData name="Darlisson Pereira Macedo" userId="341a909d-e4e2-43f0-b7d2-550920123460" providerId="ADAL" clId="{9E62934E-6988-5429-BADA-BF97C7621500}" dt="2025-12-22T17:53:17.699" v="3664" actId="20577"/>
          <ac:spMkLst>
            <pc:docMk/>
            <pc:sldMk cId="0" sldId="595"/>
            <ac:spMk id="11713"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16"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17" creationId="{00000000-0000-0000-0000-000000000000}"/>
          </ac:spMkLst>
        </pc:spChg>
        <pc:spChg chg="mod">
          <ac:chgData name="Darlisson Pereira Macedo" userId="341a909d-e4e2-43f0-b7d2-550920123460" providerId="ADAL" clId="{9E62934E-6988-5429-BADA-BF97C7621500}" dt="2025-12-22T17:53:36.917" v="3671" actId="20577"/>
          <ac:spMkLst>
            <pc:docMk/>
            <pc:sldMk cId="0" sldId="595"/>
            <ac:spMk id="11719"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22"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23" creationId="{00000000-0000-0000-0000-000000000000}"/>
          </ac:spMkLst>
        </pc:spChg>
        <pc:spChg chg="mod">
          <ac:chgData name="Darlisson Pereira Macedo" userId="341a909d-e4e2-43f0-b7d2-550920123460" providerId="ADAL" clId="{9E62934E-6988-5429-BADA-BF97C7621500}" dt="2025-12-22T17:53:27.187" v="3667" actId="20577"/>
          <ac:spMkLst>
            <pc:docMk/>
            <pc:sldMk cId="0" sldId="595"/>
            <ac:spMk id="11725" creationId="{00000000-0000-0000-0000-000000000000}"/>
          </ac:spMkLst>
        </pc:spChg>
        <pc:spChg chg="mod">
          <ac:chgData name="Darlisson Pereira Macedo" userId="341a909d-e4e2-43f0-b7d2-550920123460" providerId="ADAL" clId="{9E62934E-6988-5429-BADA-BF97C7621500}" dt="2025-12-22T17:53:06.615" v="3662" actId="2710"/>
          <ac:spMkLst>
            <pc:docMk/>
            <pc:sldMk cId="0" sldId="595"/>
            <ac:spMk id="11728" creationId="{00000000-0000-0000-0000-000000000000}"/>
          </ac:spMkLst>
        </pc:spChg>
        <pc:spChg chg="mod">
          <ac:chgData name="Darlisson Pereira Macedo" userId="341a909d-e4e2-43f0-b7d2-550920123460" providerId="ADAL" clId="{9E62934E-6988-5429-BADA-BF97C7621500}" dt="2025-12-22T17:53:29.923" v="3668" actId="20577"/>
          <ac:spMkLst>
            <pc:docMk/>
            <pc:sldMk cId="0" sldId="595"/>
            <ac:spMk id="11731" creationId="{00000000-0000-0000-0000-000000000000}"/>
          </ac:spMkLst>
        </pc:spChg>
      </pc:sldChg>
      <pc:sldChg chg="modSp add del mod">
        <pc:chgData name="Darlisson Pereira Macedo" userId="341a909d-e4e2-43f0-b7d2-550920123460" providerId="ADAL" clId="{9E62934E-6988-5429-BADA-BF97C7621500}" dt="2025-12-23T12:53:04.496" v="3892" actId="2696"/>
        <pc:sldMkLst>
          <pc:docMk/>
          <pc:sldMk cId="0" sldId="628"/>
        </pc:sldMkLst>
        <pc:spChg chg="mod">
          <ac:chgData name="Darlisson Pereira Macedo" userId="341a909d-e4e2-43f0-b7d2-550920123460" providerId="ADAL" clId="{9E62934E-6988-5429-BADA-BF97C7621500}" dt="2025-12-22T17:54:53.683" v="3683" actId="1076"/>
          <ac:spMkLst>
            <pc:docMk/>
            <pc:sldMk cId="0" sldId="628"/>
            <ac:spMk id="12484" creationId="{00000000-0000-0000-0000-000000000000}"/>
          </ac:spMkLst>
        </pc:spChg>
      </pc:sldChg>
      <pc:sldChg chg="modSp add del mod">
        <pc:chgData name="Darlisson Pereira Macedo" userId="341a909d-e4e2-43f0-b7d2-550920123460" providerId="ADAL" clId="{9E62934E-6988-5429-BADA-BF97C7621500}" dt="2025-12-23T12:53:04.266" v="3891" actId="2696"/>
        <pc:sldMkLst>
          <pc:docMk/>
          <pc:sldMk cId="0" sldId="630"/>
        </pc:sldMkLst>
        <pc:spChg chg="mod">
          <ac:chgData name="Darlisson Pereira Macedo" userId="341a909d-e4e2-43f0-b7d2-550920123460" providerId="ADAL" clId="{9E62934E-6988-5429-BADA-BF97C7621500}" dt="2025-12-22T17:54:45.709" v="3680" actId="1076"/>
          <ac:spMkLst>
            <pc:docMk/>
            <pc:sldMk cId="0" sldId="630"/>
            <ac:spMk id="12502" creationId="{00000000-0000-0000-0000-000000000000}"/>
          </ac:spMkLst>
        </pc:spChg>
      </pc:sldChg>
      <pc:sldChg chg="modSp add del mod">
        <pc:chgData name="Darlisson Pereira Macedo" userId="341a909d-e4e2-43f0-b7d2-550920123460" providerId="ADAL" clId="{9E62934E-6988-5429-BADA-BF97C7621500}" dt="2025-12-23T12:53:05.251" v="3895" actId="2696"/>
        <pc:sldMkLst>
          <pc:docMk/>
          <pc:sldMk cId="0" sldId="644"/>
        </pc:sldMkLst>
        <pc:spChg chg="mod">
          <ac:chgData name="Darlisson Pereira Macedo" userId="341a909d-e4e2-43f0-b7d2-550920123460" providerId="ADAL" clId="{9E62934E-6988-5429-BADA-BF97C7621500}" dt="2025-12-22T17:55:13.815" v="3692" actId="14100"/>
          <ac:spMkLst>
            <pc:docMk/>
            <pc:sldMk cId="0" sldId="644"/>
            <ac:spMk id="12867" creationId="{00000000-0000-0000-0000-000000000000}"/>
          </ac:spMkLst>
        </pc:spChg>
      </pc:sldChg>
      <pc:sldChg chg="addSp modSp mod">
        <pc:chgData name="Darlisson Pereira Macedo" userId="341a909d-e4e2-43f0-b7d2-550920123460" providerId="ADAL" clId="{9E62934E-6988-5429-BADA-BF97C7621500}" dt="2025-12-23T13:08:52.232" v="4046" actId="1076"/>
        <pc:sldMkLst>
          <pc:docMk/>
          <pc:sldMk cId="0" sldId="647"/>
        </pc:sldMkLst>
        <pc:spChg chg="mod">
          <ac:chgData name="Darlisson Pereira Macedo" userId="341a909d-e4e2-43f0-b7d2-550920123460" providerId="ADAL" clId="{9E62934E-6988-5429-BADA-BF97C7621500}" dt="2025-12-22T17:55:24.853" v="3698" actId="14100"/>
          <ac:spMkLst>
            <pc:docMk/>
            <pc:sldMk cId="0" sldId="647"/>
            <ac:spMk id="12927"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32"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33"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36"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37"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40"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41"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43" creationId="{00000000-0000-0000-0000-000000000000}"/>
          </ac:spMkLst>
        </pc:spChg>
        <pc:spChg chg="mod">
          <ac:chgData name="Darlisson Pereira Macedo" userId="341a909d-e4e2-43f0-b7d2-550920123460" providerId="ADAL" clId="{9E62934E-6988-5429-BADA-BF97C7621500}" dt="2025-12-22T17:55:29.036" v="3699" actId="403"/>
          <ac:spMkLst>
            <pc:docMk/>
            <pc:sldMk cId="0" sldId="647"/>
            <ac:spMk id="12944" creationId="{00000000-0000-0000-0000-000000000000}"/>
          </ac:spMkLst>
        </pc:spChg>
        <pc:picChg chg="add mod">
          <ac:chgData name="Darlisson Pereira Macedo" userId="341a909d-e4e2-43f0-b7d2-550920123460" providerId="ADAL" clId="{9E62934E-6988-5429-BADA-BF97C7621500}" dt="2025-12-23T13:08:52.232" v="4046" actId="1076"/>
          <ac:picMkLst>
            <pc:docMk/>
            <pc:sldMk cId="0" sldId="647"/>
            <ac:picMk id="6" creationId="{9CD159EA-BC2F-88FF-1434-5EAC13E200C9}"/>
          </ac:picMkLst>
        </pc:picChg>
      </pc:sldChg>
      <pc:sldChg chg="modSp mod">
        <pc:chgData name="Darlisson Pereira Macedo" userId="341a909d-e4e2-43f0-b7d2-550920123460" providerId="ADAL" clId="{9E62934E-6988-5429-BADA-BF97C7621500}" dt="2025-12-22T17:55:38.767" v="3701" actId="1076"/>
        <pc:sldMkLst>
          <pc:docMk/>
          <pc:sldMk cId="0" sldId="648"/>
        </pc:sldMkLst>
        <pc:spChg chg="mod">
          <ac:chgData name="Darlisson Pereira Macedo" userId="341a909d-e4e2-43f0-b7d2-550920123460" providerId="ADAL" clId="{9E62934E-6988-5429-BADA-BF97C7621500}" dt="2025-12-22T17:55:38.767" v="3701" actId="1076"/>
          <ac:spMkLst>
            <pc:docMk/>
            <pc:sldMk cId="0" sldId="648"/>
            <ac:spMk id="12955" creationId="{00000000-0000-0000-0000-000000000000}"/>
          </ac:spMkLst>
        </pc:spChg>
      </pc:sldChg>
      <pc:sldChg chg="addSp delSp modSp add del mod">
        <pc:chgData name="Darlisson Pereira Macedo" userId="341a909d-e4e2-43f0-b7d2-550920123460" providerId="ADAL" clId="{9E62934E-6988-5429-BADA-BF97C7621500}" dt="2025-12-23T13:02:07.729" v="3972" actId="478"/>
        <pc:sldMkLst>
          <pc:docMk/>
          <pc:sldMk cId="0" sldId="667"/>
        </pc:sldMkLst>
        <pc:spChg chg="mod">
          <ac:chgData name="Darlisson Pereira Macedo" userId="341a909d-e4e2-43f0-b7d2-550920123460" providerId="ADAL" clId="{9E62934E-6988-5429-BADA-BF97C7621500}" dt="2025-12-22T14:23:03.390" v="1807" actId="14100"/>
          <ac:spMkLst>
            <pc:docMk/>
            <pc:sldMk cId="0" sldId="667"/>
            <ac:spMk id="2123" creationId="{00000000-0000-0000-0000-000000000000}"/>
          </ac:spMkLst>
        </pc:spChg>
        <pc:spChg chg="mod">
          <ac:chgData name="Darlisson Pereira Macedo" userId="341a909d-e4e2-43f0-b7d2-550920123460" providerId="ADAL" clId="{9E62934E-6988-5429-BADA-BF97C7621500}" dt="2025-12-22T14:23:08.213" v="1810" actId="14100"/>
          <ac:spMkLst>
            <pc:docMk/>
            <pc:sldMk cId="0" sldId="667"/>
            <ac:spMk id="2127" creationId="{00000000-0000-0000-0000-000000000000}"/>
          </ac:spMkLst>
        </pc:spChg>
        <pc:grpChg chg="mod">
          <ac:chgData name="Darlisson Pereira Macedo" userId="341a909d-e4e2-43f0-b7d2-550920123460" providerId="ADAL" clId="{9E62934E-6988-5429-BADA-BF97C7621500}" dt="2025-12-22T14:23:12.526" v="1811" actId="1076"/>
          <ac:grpSpMkLst>
            <pc:docMk/>
            <pc:sldMk cId="0" sldId="667"/>
            <ac:grpSpMk id="2124" creationId="{00000000-0000-0000-0000-000000000000}"/>
          </ac:grpSpMkLst>
        </pc:grpChg>
        <pc:grpChg chg="mod">
          <ac:chgData name="Darlisson Pereira Macedo" userId="341a909d-e4e2-43f0-b7d2-550920123460" providerId="ADAL" clId="{9E62934E-6988-5429-BADA-BF97C7621500}" dt="2025-12-22T14:23:12.526" v="1811" actId="1076"/>
          <ac:grpSpMkLst>
            <pc:docMk/>
            <pc:sldMk cId="0" sldId="667"/>
            <ac:grpSpMk id="2128" creationId="{00000000-0000-0000-0000-000000000000}"/>
          </ac:grpSpMkLst>
        </pc:grpChg>
        <pc:picChg chg="add del mod">
          <ac:chgData name="Darlisson Pereira Macedo" userId="341a909d-e4e2-43f0-b7d2-550920123460" providerId="ADAL" clId="{9E62934E-6988-5429-BADA-BF97C7621500}" dt="2025-12-23T13:02:07.729" v="3972" actId="478"/>
          <ac:picMkLst>
            <pc:docMk/>
            <pc:sldMk cId="0" sldId="667"/>
            <ac:picMk id="6" creationId="{2988C17A-0EF7-F583-C260-B41B6F962BBD}"/>
          </ac:picMkLst>
        </pc:picChg>
        <pc:picChg chg="mod modCrop">
          <ac:chgData name="Darlisson Pereira Macedo" userId="341a909d-e4e2-43f0-b7d2-550920123460" providerId="ADAL" clId="{9E62934E-6988-5429-BADA-BF97C7621500}" dt="2025-12-09T20:25:08.170" v="1054" actId="18131"/>
          <ac:picMkLst>
            <pc:docMk/>
            <pc:sldMk cId="0" sldId="667"/>
            <ac:picMk id="2117" creationId="{00000000-0000-0000-0000-000000000000}"/>
          </ac:picMkLst>
        </pc:picChg>
      </pc:sldChg>
      <pc:sldChg chg="modSp add mod">
        <pc:chgData name="Darlisson Pereira Macedo" userId="341a909d-e4e2-43f0-b7d2-550920123460" providerId="ADAL" clId="{9E62934E-6988-5429-BADA-BF97C7621500}" dt="2025-12-09T21:02:40.947" v="1281" actId="18131"/>
        <pc:sldMkLst>
          <pc:docMk/>
          <pc:sldMk cId="0" sldId="668"/>
        </pc:sldMkLst>
        <pc:spChg chg="mod">
          <ac:chgData name="Darlisson Pereira Macedo" userId="341a909d-e4e2-43f0-b7d2-550920123460" providerId="ADAL" clId="{9E62934E-6988-5429-BADA-BF97C7621500}" dt="2025-12-09T21:01:11.644" v="1262" actId="14826"/>
          <ac:spMkLst>
            <pc:docMk/>
            <pc:sldMk cId="0" sldId="668"/>
            <ac:spMk id="2149" creationId="{00000000-0000-0000-0000-000000000000}"/>
          </ac:spMkLst>
        </pc:spChg>
        <pc:spChg chg="mod">
          <ac:chgData name="Darlisson Pereira Macedo" userId="341a909d-e4e2-43f0-b7d2-550920123460" providerId="ADAL" clId="{9E62934E-6988-5429-BADA-BF97C7621500}" dt="2025-12-09T21:00:33.665" v="1253" actId="14826"/>
          <ac:spMkLst>
            <pc:docMk/>
            <pc:sldMk cId="0" sldId="668"/>
            <ac:spMk id="2152" creationId="{00000000-0000-0000-0000-000000000000}"/>
          </ac:spMkLst>
        </pc:spChg>
        <pc:spChg chg="mod">
          <ac:chgData name="Darlisson Pereira Macedo" userId="341a909d-e4e2-43f0-b7d2-550920123460" providerId="ADAL" clId="{9E62934E-6988-5429-BADA-BF97C7621500}" dt="2025-12-09T21:01:47.736" v="1270" actId="14826"/>
          <ac:spMkLst>
            <pc:docMk/>
            <pc:sldMk cId="0" sldId="668"/>
            <ac:spMk id="2155" creationId="{00000000-0000-0000-0000-000000000000}"/>
          </ac:spMkLst>
        </pc:spChg>
        <pc:spChg chg="mod">
          <ac:chgData name="Darlisson Pereira Macedo" userId="341a909d-e4e2-43f0-b7d2-550920123460" providerId="ADAL" clId="{9E62934E-6988-5429-BADA-BF97C7621500}" dt="2025-12-09T21:02:26.581" v="1276" actId="14826"/>
          <ac:spMkLst>
            <pc:docMk/>
            <pc:sldMk cId="0" sldId="668"/>
            <ac:spMk id="2158" creationId="{00000000-0000-0000-0000-000000000000}"/>
          </ac:spMkLst>
        </pc:spChg>
        <pc:grpChg chg="mod">
          <ac:chgData name="Darlisson Pereira Macedo" userId="341a909d-e4e2-43f0-b7d2-550920123460" providerId="ADAL" clId="{9E62934E-6988-5429-BADA-BF97C7621500}" dt="2025-12-09T21:01:11.644" v="1262" actId="14826"/>
          <ac:grpSpMkLst>
            <pc:docMk/>
            <pc:sldMk cId="0" sldId="668"/>
            <ac:grpSpMk id="2150" creationId="{00000000-0000-0000-0000-000000000000}"/>
          </ac:grpSpMkLst>
        </pc:grpChg>
        <pc:grpChg chg="mod">
          <ac:chgData name="Darlisson Pereira Macedo" userId="341a909d-e4e2-43f0-b7d2-550920123460" providerId="ADAL" clId="{9E62934E-6988-5429-BADA-BF97C7621500}" dt="2025-12-09T21:00:33.665" v="1253" actId="14826"/>
          <ac:grpSpMkLst>
            <pc:docMk/>
            <pc:sldMk cId="0" sldId="668"/>
            <ac:grpSpMk id="2153" creationId="{00000000-0000-0000-0000-000000000000}"/>
          </ac:grpSpMkLst>
        </pc:grpChg>
        <pc:grpChg chg="mod">
          <ac:chgData name="Darlisson Pereira Macedo" userId="341a909d-e4e2-43f0-b7d2-550920123460" providerId="ADAL" clId="{9E62934E-6988-5429-BADA-BF97C7621500}" dt="2025-12-09T21:01:47.736" v="1270" actId="14826"/>
          <ac:grpSpMkLst>
            <pc:docMk/>
            <pc:sldMk cId="0" sldId="668"/>
            <ac:grpSpMk id="2156" creationId="{00000000-0000-0000-0000-000000000000}"/>
          </ac:grpSpMkLst>
        </pc:grpChg>
        <pc:grpChg chg="mod">
          <ac:chgData name="Darlisson Pereira Macedo" userId="341a909d-e4e2-43f0-b7d2-550920123460" providerId="ADAL" clId="{9E62934E-6988-5429-BADA-BF97C7621500}" dt="2025-12-09T21:02:26.581" v="1276" actId="14826"/>
          <ac:grpSpMkLst>
            <pc:docMk/>
            <pc:sldMk cId="0" sldId="668"/>
            <ac:grpSpMk id="2159" creationId="{00000000-0000-0000-0000-000000000000}"/>
          </ac:grpSpMkLst>
        </pc:grpChg>
        <pc:picChg chg="mod modCrop">
          <ac:chgData name="Darlisson Pereira Macedo" userId="341a909d-e4e2-43f0-b7d2-550920123460" providerId="ADAL" clId="{9E62934E-6988-5429-BADA-BF97C7621500}" dt="2025-12-09T21:01:27.268" v="1269" actId="18131"/>
          <ac:picMkLst>
            <pc:docMk/>
            <pc:sldMk cId="0" sldId="668"/>
            <ac:picMk id="2148" creationId="{00000000-0000-0000-0000-000000000000}"/>
          </ac:picMkLst>
        </pc:picChg>
        <pc:picChg chg="mod modCrop">
          <ac:chgData name="Darlisson Pereira Macedo" userId="341a909d-e4e2-43f0-b7d2-550920123460" providerId="ADAL" clId="{9E62934E-6988-5429-BADA-BF97C7621500}" dt="2025-12-09T21:00:57.476" v="1261" actId="18131"/>
          <ac:picMkLst>
            <pc:docMk/>
            <pc:sldMk cId="0" sldId="668"/>
            <ac:picMk id="2151" creationId="{00000000-0000-0000-0000-000000000000}"/>
          </ac:picMkLst>
        </pc:picChg>
        <pc:picChg chg="mod modCrop">
          <ac:chgData name="Darlisson Pereira Macedo" userId="341a909d-e4e2-43f0-b7d2-550920123460" providerId="ADAL" clId="{9E62934E-6988-5429-BADA-BF97C7621500}" dt="2025-12-09T21:02:02.536" v="1275" actId="18131"/>
          <ac:picMkLst>
            <pc:docMk/>
            <pc:sldMk cId="0" sldId="668"/>
            <ac:picMk id="2154" creationId="{00000000-0000-0000-0000-000000000000}"/>
          </ac:picMkLst>
        </pc:picChg>
        <pc:picChg chg="mod modCrop">
          <ac:chgData name="Darlisson Pereira Macedo" userId="341a909d-e4e2-43f0-b7d2-550920123460" providerId="ADAL" clId="{9E62934E-6988-5429-BADA-BF97C7621500}" dt="2025-12-09T21:02:40.947" v="1281" actId="18131"/>
          <ac:picMkLst>
            <pc:docMk/>
            <pc:sldMk cId="0" sldId="668"/>
            <ac:picMk id="2157" creationId="{00000000-0000-0000-0000-000000000000}"/>
          </ac:picMkLst>
        </pc:picChg>
      </pc:sldChg>
      <pc:sldChg chg="modSp add del">
        <pc:chgData name="Darlisson Pereira Macedo" userId="341a909d-e4e2-43f0-b7d2-550920123460" providerId="ADAL" clId="{9E62934E-6988-5429-BADA-BF97C7621500}" dt="2025-12-23T12:44:47.960" v="3726" actId="2696"/>
        <pc:sldMkLst>
          <pc:docMk/>
          <pc:sldMk cId="0" sldId="669"/>
        </pc:sldMkLst>
      </pc:sldChg>
      <pc:sldChg chg="modSp add mod">
        <pc:chgData name="Darlisson Pereira Macedo" userId="341a909d-e4e2-43f0-b7d2-550920123460" providerId="ADAL" clId="{9E62934E-6988-5429-BADA-BF97C7621500}" dt="2025-12-22T14:23:41.126" v="1818" actId="1076"/>
        <pc:sldMkLst>
          <pc:docMk/>
          <pc:sldMk cId="0" sldId="670"/>
        </pc:sldMkLst>
        <pc:spChg chg="mod">
          <ac:chgData name="Darlisson Pereira Macedo" userId="341a909d-e4e2-43f0-b7d2-550920123460" providerId="ADAL" clId="{9E62934E-6988-5429-BADA-BF97C7621500}" dt="2025-12-22T14:23:41.126" v="1818" actId="1076"/>
          <ac:spMkLst>
            <pc:docMk/>
            <pc:sldMk cId="0" sldId="670"/>
            <ac:spMk id="2202" creationId="{00000000-0000-0000-0000-000000000000}"/>
          </ac:spMkLst>
        </pc:spChg>
        <pc:picChg chg="mod modCrop">
          <ac:chgData name="Darlisson Pereira Macedo" userId="341a909d-e4e2-43f0-b7d2-550920123460" providerId="ADAL" clId="{9E62934E-6988-5429-BADA-BF97C7621500}" dt="2025-12-09T21:06:57.941" v="1296" actId="18131"/>
          <ac:picMkLst>
            <pc:docMk/>
            <pc:sldMk cId="0" sldId="670"/>
            <ac:picMk id="2195" creationId="{00000000-0000-0000-0000-000000000000}"/>
          </ac:picMkLst>
        </pc:picChg>
        <pc:picChg chg="mod modCrop">
          <ac:chgData name="Darlisson Pereira Macedo" userId="341a909d-e4e2-43f0-b7d2-550920123460" providerId="ADAL" clId="{9E62934E-6988-5429-BADA-BF97C7621500}" dt="2025-12-09T21:07:12.746" v="1299" actId="18131"/>
          <ac:picMkLst>
            <pc:docMk/>
            <pc:sldMk cId="0" sldId="670"/>
            <ac:picMk id="2196" creationId="{00000000-0000-0000-0000-000000000000}"/>
          </ac:picMkLst>
        </pc:picChg>
        <pc:picChg chg="mod modCrop">
          <ac:chgData name="Darlisson Pereira Macedo" userId="341a909d-e4e2-43f0-b7d2-550920123460" providerId="ADAL" clId="{9E62934E-6988-5429-BADA-BF97C7621500}" dt="2025-12-09T21:07:38.949" v="1303" actId="18131"/>
          <ac:picMkLst>
            <pc:docMk/>
            <pc:sldMk cId="0" sldId="670"/>
            <ac:picMk id="2197" creationId="{00000000-0000-0000-0000-000000000000}"/>
          </ac:picMkLst>
        </pc:picChg>
        <pc:picChg chg="mod modCrop">
          <ac:chgData name="Darlisson Pereira Macedo" userId="341a909d-e4e2-43f0-b7d2-550920123460" providerId="ADAL" clId="{9E62934E-6988-5429-BADA-BF97C7621500}" dt="2025-12-09T21:08:13.334" v="1306" actId="18131"/>
          <ac:picMkLst>
            <pc:docMk/>
            <pc:sldMk cId="0" sldId="670"/>
            <ac:picMk id="2198" creationId="{00000000-0000-0000-0000-000000000000}"/>
          </ac:picMkLst>
        </pc:picChg>
        <pc:picChg chg="mod modCrop">
          <ac:chgData name="Darlisson Pereira Macedo" userId="341a909d-e4e2-43f0-b7d2-550920123460" providerId="ADAL" clId="{9E62934E-6988-5429-BADA-BF97C7621500}" dt="2025-12-09T21:08:39.563" v="1309" actId="18131"/>
          <ac:picMkLst>
            <pc:docMk/>
            <pc:sldMk cId="0" sldId="670"/>
            <ac:picMk id="2199" creationId="{00000000-0000-0000-0000-000000000000}"/>
          </ac:picMkLst>
        </pc:picChg>
      </pc:sldChg>
      <pc:sldChg chg="modSp add del mod">
        <pc:chgData name="Darlisson Pereira Macedo" userId="341a909d-e4e2-43f0-b7d2-550920123460" providerId="ADAL" clId="{9E62934E-6988-5429-BADA-BF97C7621500}" dt="2025-12-23T12:45:03.419" v="3732" actId="2696"/>
        <pc:sldMkLst>
          <pc:docMk/>
          <pc:sldMk cId="0" sldId="671"/>
        </pc:sldMkLst>
        <pc:spChg chg="mod">
          <ac:chgData name="Darlisson Pereira Macedo" userId="341a909d-e4e2-43f0-b7d2-550920123460" providerId="ADAL" clId="{9E62934E-6988-5429-BADA-BF97C7621500}" dt="2025-12-22T14:29:41.324" v="1857" actId="1076"/>
          <ac:spMkLst>
            <pc:docMk/>
            <pc:sldMk cId="0" sldId="671"/>
            <ac:spMk id="2368" creationId="{00000000-0000-0000-0000-000000000000}"/>
          </ac:spMkLst>
        </pc:spChg>
        <pc:spChg chg="mod">
          <ac:chgData name="Darlisson Pereira Macedo" userId="341a909d-e4e2-43f0-b7d2-550920123460" providerId="ADAL" clId="{9E62934E-6988-5429-BADA-BF97C7621500}" dt="2025-12-22T14:29:47.523" v="1858"/>
          <ac:spMkLst>
            <pc:docMk/>
            <pc:sldMk cId="0" sldId="671"/>
            <ac:spMk id="2372" creationId="{00000000-0000-0000-0000-000000000000}"/>
          </ac:spMkLst>
        </pc:spChg>
      </pc:sldChg>
      <pc:sldChg chg="modSp add del mod">
        <pc:chgData name="Darlisson Pereira Macedo" userId="341a909d-e4e2-43f0-b7d2-550920123460" providerId="ADAL" clId="{9E62934E-6988-5429-BADA-BF97C7621500}" dt="2025-12-23T12:45:16.022" v="3735" actId="2696"/>
        <pc:sldMkLst>
          <pc:docMk/>
          <pc:sldMk cId="0" sldId="672"/>
        </pc:sldMkLst>
        <pc:spChg chg="mod">
          <ac:chgData name="Darlisson Pereira Macedo" userId="341a909d-e4e2-43f0-b7d2-550920123460" providerId="ADAL" clId="{9E62934E-6988-5429-BADA-BF97C7621500}" dt="2025-12-22T14:31:34.840" v="1896" actId="14100"/>
          <ac:spMkLst>
            <pc:docMk/>
            <pc:sldMk cId="0" sldId="672"/>
            <ac:spMk id="2522" creationId="{00000000-0000-0000-0000-000000000000}"/>
          </ac:spMkLst>
        </pc:spChg>
        <pc:spChg chg="mod">
          <ac:chgData name="Darlisson Pereira Macedo" userId="341a909d-e4e2-43f0-b7d2-550920123460" providerId="ADAL" clId="{9E62934E-6988-5429-BADA-BF97C7621500}" dt="2025-12-22T14:31:29.783" v="1894" actId="14100"/>
          <ac:spMkLst>
            <pc:docMk/>
            <pc:sldMk cId="0" sldId="672"/>
            <ac:spMk id="2526" creationId="{00000000-0000-0000-0000-000000000000}"/>
          </ac:spMkLst>
        </pc:spChg>
        <pc:grpChg chg="mod">
          <ac:chgData name="Darlisson Pereira Macedo" userId="341a909d-e4e2-43f0-b7d2-550920123460" providerId="ADAL" clId="{9E62934E-6988-5429-BADA-BF97C7621500}" dt="2025-12-22T14:31:47.170" v="1897" actId="1076"/>
          <ac:grpSpMkLst>
            <pc:docMk/>
            <pc:sldMk cId="0" sldId="672"/>
            <ac:grpSpMk id="2523" creationId="{00000000-0000-0000-0000-000000000000}"/>
          </ac:grpSpMkLst>
        </pc:grpChg>
        <pc:grpChg chg="mod">
          <ac:chgData name="Darlisson Pereira Macedo" userId="341a909d-e4e2-43f0-b7d2-550920123460" providerId="ADAL" clId="{9E62934E-6988-5429-BADA-BF97C7621500}" dt="2025-12-22T14:31:31.740" v="1895" actId="1076"/>
          <ac:grpSpMkLst>
            <pc:docMk/>
            <pc:sldMk cId="0" sldId="672"/>
            <ac:grpSpMk id="2527" creationId="{00000000-0000-0000-0000-000000000000}"/>
          </ac:grpSpMkLst>
        </pc:grpChg>
      </pc:sldChg>
      <pc:sldChg chg="modSp add mod">
        <pc:chgData name="Darlisson Pereira Macedo" userId="341a909d-e4e2-43f0-b7d2-550920123460" providerId="ADAL" clId="{9E62934E-6988-5429-BADA-BF97C7621500}" dt="2025-12-22T14:36:28.615" v="1999" actId="14100"/>
        <pc:sldMkLst>
          <pc:docMk/>
          <pc:sldMk cId="0" sldId="673"/>
        </pc:sldMkLst>
        <pc:spChg chg="mod">
          <ac:chgData name="Darlisson Pereira Macedo" userId="341a909d-e4e2-43f0-b7d2-550920123460" providerId="ADAL" clId="{9E62934E-6988-5429-BADA-BF97C7621500}" dt="2025-12-22T14:36:28.615" v="1999" actId="14100"/>
          <ac:spMkLst>
            <pc:docMk/>
            <pc:sldMk cId="0" sldId="673"/>
            <ac:spMk id="2764" creationId="{00000000-0000-0000-0000-000000000000}"/>
          </ac:spMkLst>
        </pc:spChg>
        <pc:picChg chg="mod modCrop">
          <ac:chgData name="Darlisson Pereira Macedo" userId="341a909d-e4e2-43f0-b7d2-550920123460" providerId="ADAL" clId="{9E62934E-6988-5429-BADA-BF97C7621500}" dt="2025-12-09T21:13:25.159" v="1343" actId="18131"/>
          <ac:picMkLst>
            <pc:docMk/>
            <pc:sldMk cId="0" sldId="673"/>
            <ac:picMk id="2760" creationId="{00000000-0000-0000-0000-000000000000}"/>
          </ac:picMkLst>
        </pc:picChg>
        <pc:picChg chg="mod modCrop">
          <ac:chgData name="Darlisson Pereira Macedo" userId="341a909d-e4e2-43f0-b7d2-550920123460" providerId="ADAL" clId="{9E62934E-6988-5429-BADA-BF97C7621500}" dt="2025-12-09T21:14:46.160" v="1357" actId="18131"/>
          <ac:picMkLst>
            <pc:docMk/>
            <pc:sldMk cId="0" sldId="673"/>
            <ac:picMk id="2761" creationId="{00000000-0000-0000-0000-000000000000}"/>
          </ac:picMkLst>
        </pc:picChg>
        <pc:picChg chg="mod modCrop">
          <ac:chgData name="Darlisson Pereira Macedo" userId="341a909d-e4e2-43f0-b7d2-550920123460" providerId="ADAL" clId="{9E62934E-6988-5429-BADA-BF97C7621500}" dt="2025-12-09T21:13:58.268" v="1351" actId="18131"/>
          <ac:picMkLst>
            <pc:docMk/>
            <pc:sldMk cId="0" sldId="673"/>
            <ac:picMk id="2762" creationId="{00000000-0000-0000-0000-000000000000}"/>
          </ac:picMkLst>
        </pc:picChg>
      </pc:sldChg>
      <pc:sldChg chg="modSp add mod">
        <pc:chgData name="Darlisson Pereira Macedo" userId="341a909d-e4e2-43f0-b7d2-550920123460" providerId="ADAL" clId="{9E62934E-6988-5429-BADA-BF97C7621500}" dt="2025-12-22T14:36:53.896" v="2007" actId="1076"/>
        <pc:sldMkLst>
          <pc:docMk/>
          <pc:sldMk cId="0" sldId="674"/>
        </pc:sldMkLst>
        <pc:spChg chg="mod">
          <ac:chgData name="Darlisson Pereira Macedo" userId="341a909d-e4e2-43f0-b7d2-550920123460" providerId="ADAL" clId="{9E62934E-6988-5429-BADA-BF97C7621500}" dt="2025-12-22T14:36:53.896" v="2007" actId="1076"/>
          <ac:spMkLst>
            <pc:docMk/>
            <pc:sldMk cId="0" sldId="674"/>
            <ac:spMk id="2768" creationId="{00000000-0000-0000-0000-000000000000}"/>
          </ac:spMkLst>
        </pc:spChg>
        <pc:spChg chg="mod">
          <ac:chgData name="Darlisson Pereira Macedo" userId="341a909d-e4e2-43f0-b7d2-550920123460" providerId="ADAL" clId="{9E62934E-6988-5429-BADA-BF97C7621500}" dt="2025-12-22T14:36:53.896" v="2007" actId="1076"/>
          <ac:spMkLst>
            <pc:docMk/>
            <pc:sldMk cId="0" sldId="674"/>
            <ac:spMk id="2770" creationId="{00000000-0000-0000-0000-000000000000}"/>
          </ac:spMkLst>
        </pc:spChg>
        <pc:picChg chg="mod modCrop">
          <ac:chgData name="Darlisson Pereira Macedo" userId="341a909d-e4e2-43f0-b7d2-550920123460" providerId="ADAL" clId="{9E62934E-6988-5429-BADA-BF97C7621500}" dt="2025-12-09T21:12:52.039" v="1340" actId="18131"/>
          <ac:picMkLst>
            <pc:docMk/>
            <pc:sldMk cId="0" sldId="674"/>
            <ac:picMk id="2767" creationId="{00000000-0000-0000-0000-000000000000}"/>
          </ac:picMkLst>
        </pc:picChg>
      </pc:sldChg>
      <pc:sldChg chg="addSp modSp add mod">
        <pc:chgData name="Darlisson Pereira Macedo" userId="341a909d-e4e2-43f0-b7d2-550920123460" providerId="ADAL" clId="{9E62934E-6988-5429-BADA-BF97C7621500}" dt="2025-12-23T13:15:46.612" v="4097" actId="1076"/>
        <pc:sldMkLst>
          <pc:docMk/>
          <pc:sldMk cId="0" sldId="675"/>
        </pc:sldMkLst>
        <pc:spChg chg="mod">
          <ac:chgData name="Darlisson Pereira Macedo" userId="341a909d-e4e2-43f0-b7d2-550920123460" providerId="ADAL" clId="{9E62934E-6988-5429-BADA-BF97C7621500}" dt="2025-12-22T15:04:25.737" v="2513" actId="1076"/>
          <ac:spMkLst>
            <pc:docMk/>
            <pc:sldMk cId="0" sldId="675"/>
            <ac:spMk id="4651" creationId="{00000000-0000-0000-0000-000000000000}"/>
          </ac:spMkLst>
        </pc:spChg>
        <pc:spChg chg="mod">
          <ac:chgData name="Darlisson Pereira Macedo" userId="341a909d-e4e2-43f0-b7d2-550920123460" providerId="ADAL" clId="{9E62934E-6988-5429-BADA-BF97C7621500}" dt="2025-12-22T15:04:14.609" v="2507" actId="1076"/>
          <ac:spMkLst>
            <pc:docMk/>
            <pc:sldMk cId="0" sldId="675"/>
            <ac:spMk id="4659" creationId="{00000000-0000-0000-0000-000000000000}"/>
          </ac:spMkLst>
        </pc:spChg>
        <pc:spChg chg="mod">
          <ac:chgData name="Darlisson Pereira Macedo" userId="341a909d-e4e2-43f0-b7d2-550920123460" providerId="ADAL" clId="{9E62934E-6988-5429-BADA-BF97C7621500}" dt="2025-12-22T15:04:19.083" v="2510" actId="1076"/>
          <ac:spMkLst>
            <pc:docMk/>
            <pc:sldMk cId="0" sldId="675"/>
            <ac:spMk id="4661" creationId="{00000000-0000-0000-0000-000000000000}"/>
          </ac:spMkLst>
        </pc:spChg>
        <pc:spChg chg="mod">
          <ac:chgData name="Darlisson Pereira Macedo" userId="341a909d-e4e2-43f0-b7d2-550920123460" providerId="ADAL" clId="{9E62934E-6988-5429-BADA-BF97C7621500}" dt="2025-12-22T15:04:36.996" v="2521" actId="1035"/>
          <ac:spMkLst>
            <pc:docMk/>
            <pc:sldMk cId="0" sldId="675"/>
            <ac:spMk id="4664" creationId="{00000000-0000-0000-0000-000000000000}"/>
          </ac:spMkLst>
        </pc:spChg>
        <pc:spChg chg="mod">
          <ac:chgData name="Darlisson Pereira Macedo" userId="341a909d-e4e2-43f0-b7d2-550920123460" providerId="ADAL" clId="{9E62934E-6988-5429-BADA-BF97C7621500}" dt="2025-12-22T15:04:40.814" v="2523" actId="403"/>
          <ac:spMkLst>
            <pc:docMk/>
            <pc:sldMk cId="0" sldId="675"/>
            <ac:spMk id="4673" creationId="{00000000-0000-0000-0000-000000000000}"/>
          </ac:spMkLst>
        </pc:spChg>
        <pc:grpChg chg="mod">
          <ac:chgData name="Darlisson Pereira Macedo" userId="341a909d-e4e2-43f0-b7d2-550920123460" providerId="ADAL" clId="{9E62934E-6988-5429-BADA-BF97C7621500}" dt="2025-12-22T15:04:29.354" v="2514" actId="1076"/>
          <ac:grpSpMkLst>
            <pc:docMk/>
            <pc:sldMk cId="0" sldId="675"/>
            <ac:grpSpMk id="4658" creationId="{00000000-0000-0000-0000-000000000000}"/>
          </ac:grpSpMkLst>
        </pc:grpChg>
        <pc:picChg chg="add mod">
          <ac:chgData name="Darlisson Pereira Macedo" userId="341a909d-e4e2-43f0-b7d2-550920123460" providerId="ADAL" clId="{9E62934E-6988-5429-BADA-BF97C7621500}" dt="2025-12-23T13:15:46.612" v="4097" actId="1076"/>
          <ac:picMkLst>
            <pc:docMk/>
            <pc:sldMk cId="0" sldId="675"/>
            <ac:picMk id="6" creationId="{355BD86C-1EB9-3CED-9379-CC2FD383757D}"/>
          </ac:picMkLst>
        </pc:picChg>
        <pc:picChg chg="mod modCrop">
          <ac:chgData name="Darlisson Pereira Macedo" userId="341a909d-e4e2-43f0-b7d2-550920123460" providerId="ADAL" clId="{9E62934E-6988-5429-BADA-BF97C7621500}" dt="2025-12-09T20:37:51.432" v="1134" actId="18131"/>
          <ac:picMkLst>
            <pc:docMk/>
            <pc:sldMk cId="0" sldId="675"/>
            <ac:picMk id="4648" creationId="{00000000-0000-0000-0000-000000000000}"/>
          </ac:picMkLst>
        </pc:picChg>
      </pc:sldChg>
      <pc:sldChg chg="modSp add del mod">
        <pc:chgData name="Darlisson Pereira Macedo" userId="341a909d-e4e2-43f0-b7d2-550920123460" providerId="ADAL" clId="{9E62934E-6988-5429-BADA-BF97C7621500}" dt="2025-12-23T12:46:52.367" v="3793" actId="2696"/>
        <pc:sldMkLst>
          <pc:docMk/>
          <pc:sldMk cId="0" sldId="676"/>
        </pc:sldMkLst>
        <pc:spChg chg="mod">
          <ac:chgData name="Darlisson Pereira Macedo" userId="341a909d-e4e2-43f0-b7d2-550920123460" providerId="ADAL" clId="{9E62934E-6988-5429-BADA-BF97C7621500}" dt="2025-12-22T16:44:04.599" v="2679" actId="403"/>
          <ac:spMkLst>
            <pc:docMk/>
            <pc:sldMk cId="0" sldId="676"/>
            <ac:spMk id="5116" creationId="{00000000-0000-0000-0000-000000000000}"/>
          </ac:spMkLst>
        </pc:spChg>
        <pc:spChg chg="mod">
          <ac:chgData name="Darlisson Pereira Macedo" userId="341a909d-e4e2-43f0-b7d2-550920123460" providerId="ADAL" clId="{9E62934E-6988-5429-BADA-BF97C7621500}" dt="2025-12-22T16:44:30.546" v="2693" actId="1035"/>
          <ac:spMkLst>
            <pc:docMk/>
            <pc:sldMk cId="0" sldId="676"/>
            <ac:spMk id="5122" creationId="{00000000-0000-0000-0000-000000000000}"/>
          </ac:spMkLst>
        </pc:spChg>
        <pc:spChg chg="mod">
          <ac:chgData name="Darlisson Pereira Macedo" userId="341a909d-e4e2-43f0-b7d2-550920123460" providerId="ADAL" clId="{9E62934E-6988-5429-BADA-BF97C7621500}" dt="2025-12-22T16:44:24.105" v="2684" actId="1076"/>
          <ac:spMkLst>
            <pc:docMk/>
            <pc:sldMk cId="0" sldId="676"/>
            <ac:spMk id="5124" creationId="{00000000-0000-0000-0000-000000000000}"/>
          </ac:spMkLst>
        </pc:spChg>
        <pc:spChg chg="mod">
          <ac:chgData name="Darlisson Pereira Macedo" userId="341a909d-e4e2-43f0-b7d2-550920123460" providerId="ADAL" clId="{9E62934E-6988-5429-BADA-BF97C7621500}" dt="2025-12-22T16:44:47.820" v="2716" actId="1035"/>
          <ac:spMkLst>
            <pc:docMk/>
            <pc:sldMk cId="0" sldId="676"/>
            <ac:spMk id="5125" creationId="{00000000-0000-0000-0000-000000000000}"/>
          </ac:spMkLst>
        </pc:spChg>
        <pc:spChg chg="mod">
          <ac:chgData name="Darlisson Pereira Macedo" userId="341a909d-e4e2-43f0-b7d2-550920123460" providerId="ADAL" clId="{9E62934E-6988-5429-BADA-BF97C7621500}" dt="2025-12-22T16:44:56.951" v="2730" actId="1035"/>
          <ac:spMkLst>
            <pc:docMk/>
            <pc:sldMk cId="0" sldId="676"/>
            <ac:spMk id="5133" creationId="{00000000-0000-0000-0000-000000000000}"/>
          </ac:spMkLst>
        </pc:spChg>
        <pc:spChg chg="mod">
          <ac:chgData name="Darlisson Pereira Macedo" userId="341a909d-e4e2-43f0-b7d2-550920123460" providerId="ADAL" clId="{9E62934E-6988-5429-BADA-BF97C7621500}" dt="2025-12-22T16:44:39.805" v="2705" actId="1035"/>
          <ac:spMkLst>
            <pc:docMk/>
            <pc:sldMk cId="0" sldId="676"/>
            <ac:spMk id="5141" creationId="{00000000-0000-0000-0000-000000000000}"/>
          </ac:spMkLst>
        </pc:spChg>
        <pc:spChg chg="mod">
          <ac:chgData name="Darlisson Pereira Macedo" userId="341a909d-e4e2-43f0-b7d2-550920123460" providerId="ADAL" clId="{9E62934E-6988-5429-BADA-BF97C7621500}" dt="2025-12-22T16:45:09.148" v="2742" actId="1035"/>
          <ac:spMkLst>
            <pc:docMk/>
            <pc:sldMk cId="0" sldId="676"/>
            <ac:spMk id="5149" creationId="{00000000-0000-0000-0000-000000000000}"/>
          </ac:spMkLst>
        </pc:spChg>
        <pc:grpChg chg="mod">
          <ac:chgData name="Darlisson Pereira Macedo" userId="341a909d-e4e2-43f0-b7d2-550920123460" providerId="ADAL" clId="{9E62934E-6988-5429-BADA-BF97C7621500}" dt="2025-12-22T16:44:13.374" v="2680" actId="1076"/>
          <ac:grpSpMkLst>
            <pc:docMk/>
            <pc:sldMk cId="0" sldId="676"/>
            <ac:grpSpMk id="5132" creationId="{00000000-0000-0000-0000-000000000000}"/>
          </ac:grpSpMkLst>
        </pc:grpChg>
        <pc:grpChg chg="mod">
          <ac:chgData name="Darlisson Pereira Macedo" userId="341a909d-e4e2-43f0-b7d2-550920123460" providerId="ADAL" clId="{9E62934E-6988-5429-BADA-BF97C7621500}" dt="2025-12-22T16:44:13.374" v="2680" actId="1076"/>
          <ac:grpSpMkLst>
            <pc:docMk/>
            <pc:sldMk cId="0" sldId="676"/>
            <ac:grpSpMk id="5140" creationId="{00000000-0000-0000-0000-000000000000}"/>
          </ac:grpSpMkLst>
        </pc:grpChg>
        <pc:grpChg chg="mod">
          <ac:chgData name="Darlisson Pereira Macedo" userId="341a909d-e4e2-43f0-b7d2-550920123460" providerId="ADAL" clId="{9E62934E-6988-5429-BADA-BF97C7621500}" dt="2025-12-22T16:44:13.374" v="2680" actId="1076"/>
          <ac:grpSpMkLst>
            <pc:docMk/>
            <pc:sldMk cId="0" sldId="676"/>
            <ac:grpSpMk id="5148" creationId="{00000000-0000-0000-0000-000000000000}"/>
          </ac:grpSpMkLst>
        </pc:grpChg>
        <pc:grpChg chg="mod">
          <ac:chgData name="Darlisson Pereira Macedo" userId="341a909d-e4e2-43f0-b7d2-550920123460" providerId="ADAL" clId="{9E62934E-6988-5429-BADA-BF97C7621500}" dt="2025-12-22T16:44:13.374" v="2680" actId="1076"/>
          <ac:grpSpMkLst>
            <pc:docMk/>
            <pc:sldMk cId="0" sldId="676"/>
            <ac:grpSpMk id="5156" creationId="{00000000-0000-0000-0000-000000000000}"/>
          </ac:grpSpMkLst>
        </pc:grpChg>
      </pc:sldChg>
      <pc:sldChg chg="modSp add del mod">
        <pc:chgData name="Darlisson Pereira Macedo" userId="341a909d-e4e2-43f0-b7d2-550920123460" providerId="ADAL" clId="{9E62934E-6988-5429-BADA-BF97C7621500}" dt="2025-12-23T12:47:33.436" v="3806" actId="2696"/>
        <pc:sldMkLst>
          <pc:docMk/>
          <pc:sldMk cId="0" sldId="677"/>
        </pc:sldMkLst>
        <pc:spChg chg="mod">
          <ac:chgData name="Darlisson Pereira Macedo" userId="341a909d-e4e2-43f0-b7d2-550920123460" providerId="ADAL" clId="{9E62934E-6988-5429-BADA-BF97C7621500}" dt="2025-12-22T16:50:45.296" v="2844" actId="1076"/>
          <ac:spMkLst>
            <pc:docMk/>
            <pc:sldMk cId="0" sldId="677"/>
            <ac:spMk id="5547" creationId="{00000000-0000-0000-0000-000000000000}"/>
          </ac:spMkLst>
        </pc:spChg>
        <pc:spChg chg="mod">
          <ac:chgData name="Darlisson Pereira Macedo" userId="341a909d-e4e2-43f0-b7d2-550920123460" providerId="ADAL" clId="{9E62934E-6988-5429-BADA-BF97C7621500}" dt="2025-12-22T16:50:45.296" v="2844" actId="1076"/>
          <ac:spMkLst>
            <pc:docMk/>
            <pc:sldMk cId="0" sldId="677"/>
            <ac:spMk id="5549" creationId="{00000000-0000-0000-0000-000000000000}"/>
          </ac:spMkLst>
        </pc:spChg>
      </pc:sldChg>
      <pc:sldChg chg="modSp add del mod">
        <pc:chgData name="Darlisson Pereira Macedo" userId="341a909d-e4e2-43f0-b7d2-550920123460" providerId="ADAL" clId="{9E62934E-6988-5429-BADA-BF97C7621500}" dt="2025-12-23T12:47:39.401" v="3807" actId="2696"/>
        <pc:sldMkLst>
          <pc:docMk/>
          <pc:sldMk cId="0" sldId="678"/>
        </pc:sldMkLst>
        <pc:spChg chg="mod">
          <ac:chgData name="Darlisson Pereira Macedo" userId="341a909d-e4e2-43f0-b7d2-550920123460" providerId="ADAL" clId="{9E62934E-6988-5429-BADA-BF97C7621500}" dt="2025-12-22T16:50:57.950" v="2847" actId="14100"/>
          <ac:spMkLst>
            <pc:docMk/>
            <pc:sldMk cId="0" sldId="678"/>
            <ac:spMk id="5559" creationId="{00000000-0000-0000-0000-000000000000}"/>
          </ac:spMkLst>
        </pc:spChg>
        <pc:spChg chg="mod">
          <ac:chgData name="Darlisson Pereira Macedo" userId="341a909d-e4e2-43f0-b7d2-550920123460" providerId="ADAL" clId="{9E62934E-6988-5429-BADA-BF97C7621500}" dt="2025-12-22T16:51:05.912" v="2848" actId="403"/>
          <ac:spMkLst>
            <pc:docMk/>
            <pc:sldMk cId="0" sldId="678"/>
            <ac:spMk id="5565" creationId="{00000000-0000-0000-0000-000000000000}"/>
          </ac:spMkLst>
        </pc:spChg>
        <pc:spChg chg="mod">
          <ac:chgData name="Darlisson Pereira Macedo" userId="341a909d-e4e2-43f0-b7d2-550920123460" providerId="ADAL" clId="{9E62934E-6988-5429-BADA-BF97C7621500}" dt="2025-12-22T16:51:08.161" v="2849" actId="403"/>
          <ac:spMkLst>
            <pc:docMk/>
            <pc:sldMk cId="0" sldId="678"/>
            <ac:spMk id="5569" creationId="{00000000-0000-0000-0000-000000000000}"/>
          </ac:spMkLst>
        </pc:spChg>
        <pc:grpChg chg="mod">
          <ac:chgData name="Darlisson Pereira Macedo" userId="341a909d-e4e2-43f0-b7d2-550920123460" providerId="ADAL" clId="{9E62934E-6988-5429-BADA-BF97C7621500}" dt="2025-12-22T16:51:14.532" v="2850" actId="1076"/>
          <ac:grpSpMkLst>
            <pc:docMk/>
            <pc:sldMk cId="0" sldId="678"/>
            <ac:grpSpMk id="5567" creationId="{00000000-0000-0000-0000-000000000000}"/>
          </ac:grpSpMkLst>
        </pc:grpChg>
      </pc:sldChg>
      <pc:sldChg chg="modSp add del mod">
        <pc:chgData name="Darlisson Pereira Macedo" userId="341a909d-e4e2-43f0-b7d2-550920123460" providerId="ADAL" clId="{9E62934E-6988-5429-BADA-BF97C7621500}" dt="2025-12-23T12:47:40.003" v="3808" actId="2696"/>
        <pc:sldMkLst>
          <pc:docMk/>
          <pc:sldMk cId="0" sldId="679"/>
        </pc:sldMkLst>
        <pc:spChg chg="mod">
          <ac:chgData name="Darlisson Pereira Macedo" userId="341a909d-e4e2-43f0-b7d2-550920123460" providerId="ADAL" clId="{9E62934E-6988-5429-BADA-BF97C7621500}" dt="2025-12-22T16:51:25.193" v="2853" actId="14100"/>
          <ac:spMkLst>
            <pc:docMk/>
            <pc:sldMk cId="0" sldId="679"/>
            <ac:spMk id="5579" creationId="{00000000-0000-0000-0000-000000000000}"/>
          </ac:spMkLst>
        </pc:spChg>
      </pc:sldChg>
      <pc:sldChg chg="modSp add del mod">
        <pc:chgData name="Darlisson Pereira Macedo" userId="341a909d-e4e2-43f0-b7d2-550920123460" providerId="ADAL" clId="{9E62934E-6988-5429-BADA-BF97C7621500}" dt="2025-12-23T12:47:43.364" v="3809" actId="2696"/>
        <pc:sldMkLst>
          <pc:docMk/>
          <pc:sldMk cId="0" sldId="680"/>
        </pc:sldMkLst>
        <pc:spChg chg="mod">
          <ac:chgData name="Darlisson Pereira Macedo" userId="341a909d-e4e2-43f0-b7d2-550920123460" providerId="ADAL" clId="{9E62934E-6988-5429-BADA-BF97C7621500}" dt="2025-12-22T16:52:17.357" v="2865" actId="1076"/>
          <ac:spMkLst>
            <pc:docMk/>
            <pc:sldMk cId="0" sldId="680"/>
            <ac:spMk id="5627" creationId="{00000000-0000-0000-0000-000000000000}"/>
          </ac:spMkLst>
        </pc:spChg>
      </pc:sldChg>
      <pc:sldChg chg="modSp add del mod">
        <pc:chgData name="Darlisson Pereira Macedo" userId="341a909d-e4e2-43f0-b7d2-550920123460" providerId="ADAL" clId="{9E62934E-6988-5429-BADA-BF97C7621500}" dt="2025-12-23T12:47:56.463" v="3824" actId="2696"/>
        <pc:sldMkLst>
          <pc:docMk/>
          <pc:sldMk cId="0" sldId="681"/>
        </pc:sldMkLst>
        <pc:spChg chg="mod">
          <ac:chgData name="Darlisson Pereira Macedo" userId="341a909d-e4e2-43f0-b7d2-550920123460" providerId="ADAL" clId="{9E62934E-6988-5429-BADA-BF97C7621500}" dt="2025-12-22T16:58:15.768" v="2985" actId="1076"/>
          <ac:spMkLst>
            <pc:docMk/>
            <pc:sldMk cId="0" sldId="681"/>
            <ac:spMk id="6041" creationId="{00000000-0000-0000-0000-000000000000}"/>
          </ac:spMkLst>
        </pc:spChg>
        <pc:spChg chg="mod">
          <ac:chgData name="Darlisson Pereira Macedo" userId="341a909d-e4e2-43f0-b7d2-550920123460" providerId="ADAL" clId="{9E62934E-6988-5429-BADA-BF97C7621500}" dt="2025-12-22T16:58:23.953" v="2988" actId="14100"/>
          <ac:spMkLst>
            <pc:docMk/>
            <pc:sldMk cId="0" sldId="681"/>
            <ac:spMk id="6043" creationId="{00000000-0000-0000-0000-000000000000}"/>
          </ac:spMkLst>
        </pc:spChg>
        <pc:spChg chg="mod">
          <ac:chgData name="Darlisson Pereira Macedo" userId="341a909d-e4e2-43f0-b7d2-550920123460" providerId="ADAL" clId="{9E62934E-6988-5429-BADA-BF97C7621500}" dt="2025-12-22T16:58:18.779" v="2986" actId="403"/>
          <ac:spMkLst>
            <pc:docMk/>
            <pc:sldMk cId="0" sldId="681"/>
            <ac:spMk id="6044" creationId="{00000000-0000-0000-0000-000000000000}"/>
          </ac:spMkLst>
        </pc:spChg>
        <pc:spChg chg="mod">
          <ac:chgData name="Darlisson Pereira Macedo" userId="341a909d-e4e2-43f0-b7d2-550920123460" providerId="ADAL" clId="{9E62934E-6988-5429-BADA-BF97C7621500}" dt="2025-12-22T16:58:21.688" v="2987" actId="14100"/>
          <ac:spMkLst>
            <pc:docMk/>
            <pc:sldMk cId="0" sldId="681"/>
            <ac:spMk id="6046" creationId="{00000000-0000-0000-0000-000000000000}"/>
          </ac:spMkLst>
        </pc:spChg>
        <pc:spChg chg="mod">
          <ac:chgData name="Darlisson Pereira Macedo" userId="341a909d-e4e2-43f0-b7d2-550920123460" providerId="ADAL" clId="{9E62934E-6988-5429-BADA-BF97C7621500}" dt="2025-12-22T16:58:18.779" v="2986" actId="403"/>
          <ac:spMkLst>
            <pc:docMk/>
            <pc:sldMk cId="0" sldId="681"/>
            <ac:spMk id="6047" creationId="{00000000-0000-0000-0000-000000000000}"/>
          </ac:spMkLst>
        </pc:spChg>
        <pc:spChg chg="mod">
          <ac:chgData name="Darlisson Pereira Macedo" userId="341a909d-e4e2-43f0-b7d2-550920123460" providerId="ADAL" clId="{9E62934E-6988-5429-BADA-BF97C7621500}" dt="2025-12-22T16:58:34.194" v="2991" actId="403"/>
          <ac:spMkLst>
            <pc:docMk/>
            <pc:sldMk cId="0" sldId="681"/>
            <ac:spMk id="6050" creationId="{00000000-0000-0000-0000-000000000000}"/>
          </ac:spMkLst>
        </pc:spChg>
        <pc:grpChg chg="mod">
          <ac:chgData name="Darlisson Pereira Macedo" userId="341a909d-e4e2-43f0-b7d2-550920123460" providerId="ADAL" clId="{9E62934E-6988-5429-BADA-BF97C7621500}" dt="2025-12-22T16:58:28.436" v="2989" actId="1076"/>
          <ac:grpSpMkLst>
            <pc:docMk/>
            <pc:sldMk cId="0" sldId="681"/>
            <ac:grpSpMk id="6048" creationId="{00000000-0000-0000-0000-000000000000}"/>
          </ac:grpSpMkLst>
        </pc:grpChg>
      </pc:sldChg>
      <pc:sldChg chg="modSp add del mod">
        <pc:chgData name="Darlisson Pereira Macedo" userId="341a909d-e4e2-43f0-b7d2-550920123460" providerId="ADAL" clId="{9E62934E-6988-5429-BADA-BF97C7621500}" dt="2025-12-23T12:53:03.943" v="3890" actId="2696"/>
        <pc:sldMkLst>
          <pc:docMk/>
          <pc:sldMk cId="0" sldId="682"/>
        </pc:sldMkLst>
        <pc:spChg chg="mod">
          <ac:chgData name="Darlisson Pereira Macedo" userId="341a909d-e4e2-43f0-b7d2-550920123460" providerId="ADAL" clId="{9E62934E-6988-5429-BADA-BF97C7621500}" dt="2025-12-22T17:54:30.438" v="3674" actId="1076"/>
          <ac:spMkLst>
            <pc:docMk/>
            <pc:sldMk cId="0" sldId="682"/>
            <ac:spMk id="12492" creationId="{00000000-0000-0000-0000-000000000000}"/>
          </ac:spMkLst>
        </pc:spChg>
      </pc:sldChg>
      <pc:sldChg chg="modSp add del mod setBg">
        <pc:chgData name="Darlisson Pereira Macedo" userId="341a909d-e4e2-43f0-b7d2-550920123460" providerId="ADAL" clId="{9E62934E-6988-5429-BADA-BF97C7621500}" dt="2025-12-23T12:53:04.874" v="3893" actId="2696"/>
        <pc:sldMkLst>
          <pc:docMk/>
          <pc:sldMk cId="0" sldId="683"/>
        </pc:sldMkLst>
        <pc:spChg chg="mod">
          <ac:chgData name="Darlisson Pereira Macedo" userId="341a909d-e4e2-43f0-b7d2-550920123460" providerId="ADAL" clId="{9E62934E-6988-5429-BADA-BF97C7621500}" dt="2025-12-22T17:55:02.270" v="3686" actId="14100"/>
          <ac:spMkLst>
            <pc:docMk/>
            <pc:sldMk cId="0" sldId="683"/>
            <ac:spMk id="12530" creationId="{00000000-0000-0000-0000-000000000000}"/>
          </ac:spMkLst>
        </pc:spChg>
        <pc:spChg chg="mod">
          <ac:chgData name="Darlisson Pereira Macedo" userId="341a909d-e4e2-43f0-b7d2-550920123460" providerId="ADAL" clId="{9E62934E-6988-5429-BADA-BF97C7621500}" dt="2025-12-22T17:55:06.216" v="3689" actId="14100"/>
          <ac:spMkLst>
            <pc:docMk/>
            <pc:sldMk cId="0" sldId="683"/>
            <ac:spMk id="12536" creationId="{00000000-0000-0000-0000-000000000000}"/>
          </ac:spMkLst>
        </pc:spChg>
      </pc:sldChg>
      <pc:sldChg chg="modSp add del mod">
        <pc:chgData name="Darlisson Pereira Macedo" userId="341a909d-e4e2-43f0-b7d2-550920123460" providerId="ADAL" clId="{9E62934E-6988-5429-BADA-BF97C7621500}" dt="2025-12-23T12:45:03.157" v="3731" actId="2696"/>
        <pc:sldMkLst>
          <pc:docMk/>
          <pc:sldMk cId="0" sldId="684"/>
        </pc:sldMkLst>
        <pc:spChg chg="mod">
          <ac:chgData name="Darlisson Pereira Macedo" userId="341a909d-e4e2-43f0-b7d2-550920123460" providerId="ADAL" clId="{9E62934E-6988-5429-BADA-BF97C7621500}" dt="2025-12-22T14:26:44.828" v="1854" actId="1076"/>
          <ac:spMkLst>
            <pc:docMk/>
            <pc:sldMk cId="0" sldId="684"/>
            <ac:spMk id="2350" creationId="{00000000-0000-0000-0000-000000000000}"/>
          </ac:spMkLst>
        </pc:spChg>
        <pc:spChg chg="mod">
          <ac:chgData name="Darlisson Pereira Macedo" userId="341a909d-e4e2-43f0-b7d2-550920123460" providerId="ADAL" clId="{9E62934E-6988-5429-BADA-BF97C7621500}" dt="2025-12-22T14:26:44.828" v="1854" actId="1076"/>
          <ac:spMkLst>
            <pc:docMk/>
            <pc:sldMk cId="0" sldId="684"/>
            <ac:spMk id="2351" creationId="{00000000-0000-0000-0000-000000000000}"/>
          </ac:spMkLst>
        </pc:spChg>
      </pc:sldChg>
      <pc:sldChg chg="modSp add del mod">
        <pc:chgData name="Darlisson Pereira Macedo" userId="341a909d-e4e2-43f0-b7d2-550920123460" providerId="ADAL" clId="{9E62934E-6988-5429-BADA-BF97C7621500}" dt="2025-12-23T12:46:25.138" v="3769" actId="2696"/>
        <pc:sldMkLst>
          <pc:docMk/>
          <pc:sldMk cId="0" sldId="685"/>
        </pc:sldMkLst>
        <pc:spChg chg="mod">
          <ac:chgData name="Darlisson Pereira Macedo" userId="341a909d-e4e2-43f0-b7d2-550920123460" providerId="ADAL" clId="{9E62934E-6988-5429-BADA-BF97C7621500}" dt="2025-12-22T14:58:23.398" v="2396" actId="1076"/>
          <ac:spMkLst>
            <pc:docMk/>
            <pc:sldMk cId="0" sldId="685"/>
            <ac:spMk id="4138" creationId="{00000000-0000-0000-0000-000000000000}"/>
          </ac:spMkLst>
        </pc:spChg>
        <pc:spChg chg="mod">
          <ac:chgData name="Darlisson Pereira Macedo" userId="341a909d-e4e2-43f0-b7d2-550920123460" providerId="ADAL" clId="{9E62934E-6988-5429-BADA-BF97C7621500}" dt="2025-12-22T14:58:19.134" v="2395" actId="14100"/>
          <ac:spMkLst>
            <pc:docMk/>
            <pc:sldMk cId="0" sldId="685"/>
            <ac:spMk id="4139" creationId="{00000000-0000-0000-0000-000000000000}"/>
          </ac:spMkLst>
        </pc:spChg>
        <pc:spChg chg="mod">
          <ac:chgData name="Darlisson Pereira Macedo" userId="341a909d-e4e2-43f0-b7d2-550920123460" providerId="ADAL" clId="{9E62934E-6988-5429-BADA-BF97C7621500}" dt="2025-12-22T14:58:03.264" v="2391" actId="14100"/>
          <ac:spMkLst>
            <pc:docMk/>
            <pc:sldMk cId="0" sldId="685"/>
            <ac:spMk id="4142" creationId="{00000000-0000-0000-0000-000000000000}"/>
          </ac:spMkLst>
        </pc:spChg>
      </pc:sldChg>
      <pc:sldChg chg="modSp add mod">
        <pc:chgData name="Darlisson Pereira Macedo" userId="341a909d-e4e2-43f0-b7d2-550920123460" providerId="ADAL" clId="{9E62934E-6988-5429-BADA-BF97C7621500}" dt="2025-12-22T14:57:44.833" v="2385" actId="113"/>
        <pc:sldMkLst>
          <pc:docMk/>
          <pc:sldMk cId="0" sldId="686"/>
        </pc:sldMkLst>
        <pc:spChg chg="mod">
          <ac:chgData name="Darlisson Pereira Macedo" userId="341a909d-e4e2-43f0-b7d2-550920123460" providerId="ADAL" clId="{9E62934E-6988-5429-BADA-BF97C7621500}" dt="2025-12-22T14:57:39.486" v="2383" actId="1076"/>
          <ac:spMkLst>
            <pc:docMk/>
            <pc:sldMk cId="0" sldId="686"/>
            <ac:spMk id="4128" creationId="{00000000-0000-0000-0000-000000000000}"/>
          </ac:spMkLst>
        </pc:spChg>
        <pc:spChg chg="mod">
          <ac:chgData name="Darlisson Pereira Macedo" userId="341a909d-e4e2-43f0-b7d2-550920123460" providerId="ADAL" clId="{9E62934E-6988-5429-BADA-BF97C7621500}" dt="2025-12-22T14:57:41.589" v="2384" actId="14100"/>
          <ac:spMkLst>
            <pc:docMk/>
            <pc:sldMk cId="0" sldId="686"/>
            <ac:spMk id="4129" creationId="{00000000-0000-0000-0000-000000000000}"/>
          </ac:spMkLst>
        </pc:spChg>
        <pc:spChg chg="mod">
          <ac:chgData name="Darlisson Pereira Macedo" userId="341a909d-e4e2-43f0-b7d2-550920123460" providerId="ADAL" clId="{9E62934E-6988-5429-BADA-BF97C7621500}" dt="2025-12-22T14:57:44.833" v="2385" actId="113"/>
          <ac:spMkLst>
            <pc:docMk/>
            <pc:sldMk cId="0" sldId="686"/>
            <ac:spMk id="4130" creationId="{00000000-0000-0000-0000-000000000000}"/>
          </ac:spMkLst>
        </pc:spChg>
        <pc:spChg chg="mod">
          <ac:chgData name="Darlisson Pereira Macedo" userId="341a909d-e4e2-43f0-b7d2-550920123460" providerId="ADAL" clId="{9E62934E-6988-5429-BADA-BF97C7621500}" dt="2025-12-22T14:57:22.722" v="2379" actId="1076"/>
          <ac:spMkLst>
            <pc:docMk/>
            <pc:sldMk cId="0" sldId="686"/>
            <ac:spMk id="4134" creationId="{00000000-0000-0000-0000-000000000000}"/>
          </ac:spMkLst>
        </pc:spChg>
        <pc:picChg chg="mod">
          <ac:chgData name="Darlisson Pereira Macedo" userId="341a909d-e4e2-43f0-b7d2-550920123460" providerId="ADAL" clId="{9E62934E-6988-5429-BADA-BF97C7621500}" dt="2025-12-09T20:53:46.126" v="1238" actId="18654"/>
          <ac:picMkLst>
            <pc:docMk/>
            <pc:sldMk cId="0" sldId="686"/>
            <ac:picMk id="4126" creationId="{00000000-0000-0000-0000-000000000000}"/>
          </ac:picMkLst>
        </pc:picChg>
      </pc:sldChg>
      <pc:sldChg chg="modSp add del mod">
        <pc:chgData name="Darlisson Pereira Macedo" userId="341a909d-e4e2-43f0-b7d2-550920123460" providerId="ADAL" clId="{9E62934E-6988-5429-BADA-BF97C7621500}" dt="2025-12-23T12:47:23.409" v="3797" actId="2696"/>
        <pc:sldMkLst>
          <pc:docMk/>
          <pc:sldMk cId="0" sldId="687"/>
        </pc:sldMkLst>
        <pc:spChg chg="mod">
          <ac:chgData name="Darlisson Pereira Macedo" userId="341a909d-e4e2-43f0-b7d2-550920123460" providerId="ADAL" clId="{9E62934E-6988-5429-BADA-BF97C7621500}" dt="2025-12-22T16:48:17.249" v="2804" actId="403"/>
          <ac:spMkLst>
            <pc:docMk/>
            <pc:sldMk cId="0" sldId="687"/>
            <ac:spMk id="5266" creationId="{00000000-0000-0000-0000-000000000000}"/>
          </ac:spMkLst>
        </pc:spChg>
        <pc:spChg chg="mod">
          <ac:chgData name="Darlisson Pereira Macedo" userId="341a909d-e4e2-43f0-b7d2-550920123460" providerId="ADAL" clId="{9E62934E-6988-5429-BADA-BF97C7621500}" dt="2025-12-22T16:48:19.330" v="2805" actId="403"/>
          <ac:spMkLst>
            <pc:docMk/>
            <pc:sldMk cId="0" sldId="687"/>
            <ac:spMk id="5270" creationId="{00000000-0000-0000-0000-000000000000}"/>
          </ac:spMkLst>
        </pc:spChg>
        <pc:spChg chg="mod">
          <ac:chgData name="Darlisson Pereira Macedo" userId="341a909d-e4e2-43f0-b7d2-550920123460" providerId="ADAL" clId="{9E62934E-6988-5429-BADA-BF97C7621500}" dt="2025-12-22T16:48:21.450" v="2806" actId="403"/>
          <ac:spMkLst>
            <pc:docMk/>
            <pc:sldMk cId="0" sldId="687"/>
            <ac:spMk id="5274" creationId="{00000000-0000-0000-0000-000000000000}"/>
          </ac:spMkLst>
        </pc:spChg>
      </pc:sldChg>
      <pc:sldChg chg="modSp add del mod">
        <pc:chgData name="Darlisson Pereira Macedo" userId="341a909d-e4e2-43f0-b7d2-550920123460" providerId="ADAL" clId="{9E62934E-6988-5429-BADA-BF97C7621500}" dt="2025-12-23T12:47:26.728" v="3800" actId="2696"/>
        <pc:sldMkLst>
          <pc:docMk/>
          <pc:sldMk cId="0" sldId="688"/>
        </pc:sldMkLst>
        <pc:spChg chg="mod">
          <ac:chgData name="Darlisson Pereira Macedo" userId="341a909d-e4e2-43f0-b7d2-550920123460" providerId="ADAL" clId="{9E62934E-6988-5429-BADA-BF97C7621500}" dt="2025-12-22T16:49:07.012" v="2819" actId="1076"/>
          <ac:spMkLst>
            <pc:docMk/>
            <pc:sldMk cId="0" sldId="688"/>
            <ac:spMk id="5469" creationId="{00000000-0000-0000-0000-000000000000}"/>
          </ac:spMkLst>
        </pc:spChg>
        <pc:spChg chg="mod">
          <ac:chgData name="Darlisson Pereira Macedo" userId="341a909d-e4e2-43f0-b7d2-550920123460" providerId="ADAL" clId="{9E62934E-6988-5429-BADA-BF97C7621500}" dt="2025-12-22T16:49:00.491" v="2816" actId="1076"/>
          <ac:spMkLst>
            <pc:docMk/>
            <pc:sldMk cId="0" sldId="688"/>
            <ac:spMk id="5470" creationId="{00000000-0000-0000-0000-000000000000}"/>
          </ac:spMkLst>
        </pc:spChg>
      </pc:sldChg>
      <pc:sldChg chg="addSp delSp modSp add mod modShow">
        <pc:chgData name="Darlisson Pereira Macedo" userId="341a909d-e4e2-43f0-b7d2-550920123460" providerId="ADAL" clId="{9E62934E-6988-5429-BADA-BF97C7621500}" dt="2025-12-09T23:18:34.669" v="1679" actId="14100"/>
        <pc:sldMkLst>
          <pc:docMk/>
          <pc:sldMk cId="1118295508" sldId="690"/>
        </pc:sldMkLst>
        <pc:spChg chg="mod">
          <ac:chgData name="Darlisson Pereira Macedo" userId="341a909d-e4e2-43f0-b7d2-550920123460" providerId="ADAL" clId="{9E62934E-6988-5429-BADA-BF97C7621500}" dt="2025-12-09T23:18:34.669" v="1679" actId="14100"/>
          <ac:spMkLst>
            <pc:docMk/>
            <pc:sldMk cId="1118295508" sldId="690"/>
            <ac:spMk id="2838" creationId="{656AFFAD-402C-6F89-F6B1-980627BFA7CC}"/>
          </ac:spMkLst>
        </pc:spChg>
        <pc:spChg chg="mod">
          <ac:chgData name="Darlisson Pereira Macedo" userId="341a909d-e4e2-43f0-b7d2-550920123460" providerId="ADAL" clId="{9E62934E-6988-5429-BADA-BF97C7621500}" dt="2025-12-09T23:16:27.144" v="1669" actId="404"/>
          <ac:spMkLst>
            <pc:docMk/>
            <pc:sldMk cId="1118295508" sldId="690"/>
            <ac:spMk id="2841" creationId="{6F0E8868-5195-2326-40C8-E9E7525A85F6}"/>
          </ac:spMkLst>
        </pc:spChg>
        <pc:spChg chg="mod">
          <ac:chgData name="Darlisson Pereira Macedo" userId="341a909d-e4e2-43f0-b7d2-550920123460" providerId="ADAL" clId="{9E62934E-6988-5429-BADA-BF97C7621500}" dt="2025-12-09T23:15:15.160" v="1647"/>
          <ac:spMkLst>
            <pc:docMk/>
            <pc:sldMk cId="1118295508" sldId="690"/>
            <ac:spMk id="2842" creationId="{9D4306B9-56F6-9F78-5DA1-EB92412C26C9}"/>
          </ac:spMkLst>
        </pc:spChg>
        <pc:spChg chg="mod">
          <ac:chgData name="Darlisson Pereira Macedo" userId="341a909d-e4e2-43f0-b7d2-550920123460" providerId="ADAL" clId="{9E62934E-6988-5429-BADA-BF97C7621500}" dt="2025-12-09T23:15:15.160" v="1647"/>
          <ac:spMkLst>
            <pc:docMk/>
            <pc:sldMk cId="1118295508" sldId="690"/>
            <ac:spMk id="2844" creationId="{E34A7E1F-472E-4A2F-BC89-67B122CBD772}"/>
          </ac:spMkLst>
        </pc:spChg>
        <pc:spChg chg="add del mod">
          <ac:chgData name="Darlisson Pereira Macedo" userId="341a909d-e4e2-43f0-b7d2-550920123460" providerId="ADAL" clId="{9E62934E-6988-5429-BADA-BF97C7621500}" dt="2025-12-09T23:16:39.037" v="1673" actId="255"/>
          <ac:spMkLst>
            <pc:docMk/>
            <pc:sldMk cId="1118295508" sldId="690"/>
            <ac:spMk id="2846" creationId="{E424CF27-1D5C-8686-3C0B-96310CFD4D5C}"/>
          </ac:spMkLst>
        </pc:spChg>
        <pc:spChg chg="mod">
          <ac:chgData name="Darlisson Pereira Macedo" userId="341a909d-e4e2-43f0-b7d2-550920123460" providerId="ADAL" clId="{9E62934E-6988-5429-BADA-BF97C7621500}" dt="2025-12-09T23:14:29.126" v="1636"/>
          <ac:spMkLst>
            <pc:docMk/>
            <pc:sldMk cId="1118295508" sldId="690"/>
            <ac:spMk id="2847" creationId="{1C44740E-C7DF-982A-48C9-1CFAD722F67F}"/>
          </ac:spMkLst>
        </pc:spChg>
        <pc:spChg chg="mod">
          <ac:chgData name="Darlisson Pereira Macedo" userId="341a909d-e4e2-43f0-b7d2-550920123460" providerId="ADAL" clId="{9E62934E-6988-5429-BADA-BF97C7621500}" dt="2025-12-09T23:14:29.126" v="1636"/>
          <ac:spMkLst>
            <pc:docMk/>
            <pc:sldMk cId="1118295508" sldId="690"/>
            <ac:spMk id="2849" creationId="{3816A24C-D41E-10E7-6D08-FB89B620124B}"/>
          </ac:spMkLst>
        </pc:spChg>
        <pc:spChg chg="mod">
          <ac:chgData name="Darlisson Pereira Macedo" userId="341a909d-e4e2-43f0-b7d2-550920123460" providerId="ADAL" clId="{9E62934E-6988-5429-BADA-BF97C7621500}" dt="2025-12-09T23:16:34.530" v="1672" actId="1076"/>
          <ac:spMkLst>
            <pc:docMk/>
            <pc:sldMk cId="1118295508" sldId="690"/>
            <ac:spMk id="2851" creationId="{366226D2-3ED8-C08E-25F7-04724CFF8440}"/>
          </ac:spMkLst>
        </pc:spChg>
        <pc:spChg chg="mod">
          <ac:chgData name="Darlisson Pereira Macedo" userId="341a909d-e4e2-43f0-b7d2-550920123460" providerId="ADAL" clId="{9E62934E-6988-5429-BADA-BF97C7621500}" dt="2025-12-09T23:16:05.021" v="1660"/>
          <ac:spMkLst>
            <pc:docMk/>
            <pc:sldMk cId="1118295508" sldId="690"/>
            <ac:spMk id="2852" creationId="{7338B21A-DF41-413F-04EB-4A3C7E97CC5B}"/>
          </ac:spMkLst>
        </pc:spChg>
        <pc:spChg chg="mod">
          <ac:chgData name="Darlisson Pereira Macedo" userId="341a909d-e4e2-43f0-b7d2-550920123460" providerId="ADAL" clId="{9E62934E-6988-5429-BADA-BF97C7621500}" dt="2025-12-09T23:16:05.021" v="1660"/>
          <ac:spMkLst>
            <pc:docMk/>
            <pc:sldMk cId="1118295508" sldId="690"/>
            <ac:spMk id="2854" creationId="{D2208FDB-0AC8-4944-5A1F-5F8A1204EB88}"/>
          </ac:spMkLst>
        </pc:spChg>
        <pc:grpChg chg="mod">
          <ac:chgData name="Darlisson Pereira Macedo" userId="341a909d-e4e2-43f0-b7d2-550920123460" providerId="ADAL" clId="{9E62934E-6988-5429-BADA-BF97C7621500}" dt="2025-12-09T23:16:55.363" v="1675" actId="1076"/>
          <ac:grpSpMkLst>
            <pc:docMk/>
            <pc:sldMk cId="1118295508" sldId="690"/>
            <ac:grpSpMk id="2845" creationId="{836EF850-D940-4296-93D1-3217001D405F}"/>
          </ac:grpSpMkLst>
        </pc:grpChg>
        <pc:grpChg chg="mod">
          <ac:chgData name="Darlisson Pereira Macedo" userId="341a909d-e4e2-43f0-b7d2-550920123460" providerId="ADAL" clId="{9E62934E-6988-5429-BADA-BF97C7621500}" dt="2025-12-09T23:15:50.974" v="1656" actId="1076"/>
          <ac:grpSpMkLst>
            <pc:docMk/>
            <pc:sldMk cId="1118295508" sldId="690"/>
            <ac:grpSpMk id="2850" creationId="{D53777DC-7FD6-CAC8-5682-4EA860B68AC4}"/>
          </ac:grpSpMkLst>
        </pc:grpChg>
        <pc:grpChg chg="mod">
          <ac:chgData name="Darlisson Pereira Macedo" userId="341a909d-e4e2-43f0-b7d2-550920123460" providerId="ADAL" clId="{9E62934E-6988-5429-BADA-BF97C7621500}" dt="2025-12-09T23:16:47.977" v="1674" actId="1076"/>
          <ac:grpSpMkLst>
            <pc:docMk/>
            <pc:sldMk cId="1118295508" sldId="690"/>
            <ac:grpSpMk id="2855" creationId="{22CD1332-38ED-2462-5A04-749D70605C71}"/>
          </ac:grpSpMkLst>
        </pc:grpChg>
        <pc:picChg chg="mod modCrop">
          <ac:chgData name="Darlisson Pereira Macedo" userId="341a909d-e4e2-43f0-b7d2-550920123460" providerId="ADAL" clId="{9E62934E-6988-5429-BADA-BF97C7621500}" dt="2025-12-09T23:17:08.518" v="1676" actId="1076"/>
          <ac:picMkLst>
            <pc:docMk/>
            <pc:sldMk cId="1118295508" sldId="690"/>
            <ac:picMk id="2837" creationId="{29AB5A99-C8D1-85DD-4292-DE2CBF2DE5A4}"/>
          </ac:picMkLst>
        </pc:picChg>
      </pc:sldChg>
      <pc:sldChg chg="delSp modSp add mod delAnim">
        <pc:chgData name="Darlisson Pereira Macedo" userId="341a909d-e4e2-43f0-b7d2-550920123460" providerId="ADAL" clId="{9E62934E-6988-5429-BADA-BF97C7621500}" dt="2025-12-23T19:55:27.756" v="4393" actId="207"/>
        <pc:sldMkLst>
          <pc:docMk/>
          <pc:sldMk cId="0" sldId="691"/>
        </pc:sldMkLst>
        <pc:spChg chg="mod topLvl">
          <ac:chgData name="Darlisson Pereira Macedo" userId="341a909d-e4e2-43f0-b7d2-550920123460" providerId="ADAL" clId="{9E62934E-6988-5429-BADA-BF97C7621500}" dt="2025-12-23T19:55:27.756" v="4393" actId="207"/>
          <ac:spMkLst>
            <pc:docMk/>
            <pc:sldMk cId="0" sldId="691"/>
            <ac:spMk id="3" creationId="{E5E4DD81-B57C-34F3-430B-6E1B775312D5}"/>
          </ac:spMkLst>
        </pc:spChg>
        <pc:spChg chg="del topLvl">
          <ac:chgData name="Darlisson Pereira Macedo" userId="341a909d-e4e2-43f0-b7d2-550920123460" providerId="ADAL" clId="{9E62934E-6988-5429-BADA-BF97C7621500}" dt="2025-12-23T19:55:16.695" v="4348" actId="478"/>
          <ac:spMkLst>
            <pc:docMk/>
            <pc:sldMk cId="0" sldId="691"/>
            <ac:spMk id="4" creationId="{D2CA5EB6-8320-DC0E-DE25-6FB0005212E4}"/>
          </ac:spMkLst>
        </pc:spChg>
        <pc:grpChg chg="del mod">
          <ac:chgData name="Darlisson Pereira Macedo" userId="341a909d-e4e2-43f0-b7d2-550920123460" providerId="ADAL" clId="{9E62934E-6988-5429-BADA-BF97C7621500}" dt="2025-12-23T19:55:16.695" v="4348" actId="478"/>
          <ac:grpSpMkLst>
            <pc:docMk/>
            <pc:sldMk cId="0" sldId="691"/>
            <ac:grpSpMk id="2" creationId="{4ABE5186-0074-5035-E299-B4704FB21192}"/>
          </ac:grpSpMkLst>
        </pc:grpChg>
      </pc:sldChg>
      <pc:sldMasterChg chg="modSldLayout">
        <pc:chgData name="Darlisson Pereira Macedo" userId="341a909d-e4e2-43f0-b7d2-550920123460" providerId="ADAL" clId="{9E62934E-6988-5429-BADA-BF97C7621500}" dt="2025-12-09T19:41:14.716" v="1043"/>
        <pc:sldMasterMkLst>
          <pc:docMk/>
          <pc:sldMasterMk cId="0" sldId="2147483648"/>
        </pc:sldMasterMkLst>
      </pc:sldMasterChg>
      <pc:sldMasterChg chg="add del">
        <pc:chgData name="Darlisson Pereira Macedo" userId="341a909d-e4e2-43f0-b7d2-550920123460" providerId="ADAL" clId="{9E62934E-6988-5429-BADA-BF97C7621500}" dt="2025-12-23T12:46:52.398" v="3794" actId="2696"/>
        <pc:sldMasterMkLst>
          <pc:docMk/>
          <pc:sldMasterMk cId="3165916925" sldId="2147483865"/>
        </pc:sldMasterMkLst>
      </pc:sldMasterChg>
      <pc:sldMasterChg chg="add del">
        <pc:chgData name="Darlisson Pereira Macedo" userId="341a909d-e4e2-43f0-b7d2-550920123460" providerId="ADAL" clId="{9E62934E-6988-5429-BADA-BF97C7621500}" dt="2025-12-23T12:53:04.916" v="3894" actId="2696"/>
        <pc:sldMasterMkLst>
          <pc:docMk/>
          <pc:sldMasterMk cId="3260596257" sldId="2147483942"/>
        </pc:sldMasterMkLst>
      </pc:sldMasterChg>
    </pc:docChg>
  </pc:docChgLst>
  <pc:docChgLst>
    <pc:chgData name="Jeniffer Araujo Franca" userId="S::jeniffer.franca@sicoob.com.br::ec5c7e3f-eca4-45df-a89d-76398762c44d" providerId="AD" clId="Web-{E95C1857-066E-E5CB-DB9B-E96A0E7E9C6C}"/>
    <pc:docChg chg="modSld">
      <pc:chgData name="Jeniffer Araujo Franca" userId="S::jeniffer.franca@sicoob.com.br::ec5c7e3f-eca4-45df-a89d-76398762c44d" providerId="AD" clId="Web-{E95C1857-066E-E5CB-DB9B-E96A0E7E9C6C}" dt="2025-12-23T14:26:49.663" v="3" actId="1076"/>
      <pc:docMkLst>
        <pc:docMk/>
      </pc:docMkLst>
      <pc:sldChg chg="modSp">
        <pc:chgData name="Jeniffer Araujo Franca" userId="S::jeniffer.franca@sicoob.com.br::ec5c7e3f-eca4-45df-a89d-76398762c44d" providerId="AD" clId="Web-{E95C1857-066E-E5CB-DB9B-E96A0E7E9C6C}" dt="2025-12-23T14:26:43.163" v="1" actId="1076"/>
        <pc:sldMkLst>
          <pc:docMk/>
          <pc:sldMk cId="0" sldId="286"/>
        </pc:sldMkLst>
        <pc:grpChg chg="mod">
          <ac:chgData name="Jeniffer Araujo Franca" userId="S::jeniffer.franca@sicoob.com.br::ec5c7e3f-eca4-45df-a89d-76398762c44d" providerId="AD" clId="Web-{E95C1857-066E-E5CB-DB9B-E96A0E7E9C6C}" dt="2025-12-23T14:26:43.163" v="1" actId="1076"/>
          <ac:grpSpMkLst>
            <pc:docMk/>
            <pc:sldMk cId="0" sldId="286"/>
            <ac:grpSpMk id="2223" creationId="{00000000-0000-0000-0000-000000000000}"/>
          </ac:grpSpMkLst>
        </pc:grpChg>
      </pc:sldChg>
      <pc:sldChg chg="modSp">
        <pc:chgData name="Jeniffer Araujo Franca" userId="S::jeniffer.franca@sicoob.com.br::ec5c7e3f-eca4-45df-a89d-76398762c44d" providerId="AD" clId="Web-{E95C1857-066E-E5CB-DB9B-E96A0E7E9C6C}" dt="2025-12-23T14:26:49.663" v="3" actId="1076"/>
        <pc:sldMkLst>
          <pc:docMk/>
          <pc:sldMk cId="0" sldId="289"/>
        </pc:sldMkLst>
        <pc:grpChg chg="mod">
          <ac:chgData name="Jeniffer Araujo Franca" userId="S::jeniffer.franca@sicoob.com.br::ec5c7e3f-eca4-45df-a89d-76398762c44d" providerId="AD" clId="Web-{E95C1857-066E-E5CB-DB9B-E96A0E7E9C6C}" dt="2025-12-23T14:26:49.663" v="3" actId="1076"/>
          <ac:grpSpMkLst>
            <pc:docMk/>
            <pc:sldMk cId="0" sldId="289"/>
            <ac:grpSpMk id="2266" creationId="{00000000-0000-0000-0000-000000000000}"/>
          </ac:grpSpMkLst>
        </pc:gr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Planilha_do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Planilha_do_Microsoft_Excel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29292"/>
            </a:solidFill>
            <a:ln w="12700" cap="flat">
              <a:noFill/>
              <a:miter lim="400000"/>
            </a:ln>
            <a:effectLst/>
          </c:spPr>
          <c:dPt>
            <c:idx val="0"/>
            <c:bubble3D val="0"/>
            <c:spPr>
              <a:solidFill>
                <a:srgbClr val="00AE9D"/>
              </a:solidFill>
              <a:ln w="12700" cap="flat">
                <a:noFill/>
                <a:miter lim="400000"/>
              </a:ln>
              <a:effectLst/>
            </c:spPr>
            <c:extLst>
              <c:ext xmlns:c16="http://schemas.microsoft.com/office/drawing/2014/chart" uri="{C3380CC4-5D6E-409C-BE32-E72D297353CC}">
                <c16:uniqueId val="{00000001-B07D-474A-9C43-AD483C6BDB8D}"/>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B07D-474A-9C43-AD483C6BDB8D}"/>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B07D-474A-9C43-AD483C6BDB8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29292"/>
            </a:solidFill>
            <a:ln w="12700" cap="flat">
              <a:noFill/>
              <a:miter lim="400000"/>
            </a:ln>
            <a:effectLst/>
          </c:spPr>
          <c:dPt>
            <c:idx val="0"/>
            <c:bubble3D val="0"/>
            <c:spPr>
              <a:solidFill>
                <a:srgbClr val="003641"/>
              </a:solidFill>
              <a:ln w="12700" cap="flat">
                <a:noFill/>
                <a:miter lim="400000"/>
              </a:ln>
              <a:effectLst/>
            </c:spPr>
            <c:extLst>
              <c:ext xmlns:c16="http://schemas.microsoft.com/office/drawing/2014/chart" uri="{C3380CC4-5D6E-409C-BE32-E72D297353CC}">
                <c16:uniqueId val="{00000001-312E-D948-8F53-956D5DDBC099}"/>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312E-D948-8F53-956D5DDBC099}"/>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312E-D948-8F53-956D5DDBC09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spPr>
              <a:solidFill>
                <a:srgbClr val="7DB61C"/>
              </a:solidFill>
              <a:ln w="12700" cap="flat">
                <a:noFill/>
                <a:miter lim="400000"/>
              </a:ln>
              <a:effectLst/>
            </c:spPr>
            <c:extLst>
              <c:ext xmlns:c16="http://schemas.microsoft.com/office/drawing/2014/chart" uri="{C3380CC4-5D6E-409C-BE32-E72D297353CC}">
                <c16:uniqueId val="{00000001-E2D6-E143-B981-5E8BB13AE8E4}"/>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E2D6-E143-B981-5E8BB13AE8E4}"/>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E2D6-E143-B981-5E8BB13AE8E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6D95B7"/>
            </a:solidFill>
            <a:ln w="12700" cap="flat">
              <a:noFill/>
              <a:miter lim="400000"/>
            </a:ln>
            <a:effectLst/>
          </c:spPr>
          <c:dPt>
            <c:idx val="0"/>
            <c:bubble3D val="0"/>
            <c:spPr>
              <a:solidFill>
                <a:srgbClr val="003641"/>
              </a:solidFill>
              <a:ln w="12700" cap="flat">
                <a:noFill/>
                <a:miter lim="400000"/>
              </a:ln>
              <a:effectLst/>
            </c:spPr>
            <c:extLst>
              <c:ext xmlns:c16="http://schemas.microsoft.com/office/drawing/2014/chart" uri="{C3380CC4-5D6E-409C-BE32-E72D297353CC}">
                <c16:uniqueId val="{00000001-A430-954E-938F-99B2721C07CE}"/>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A430-954E-938F-99B2721C07CE}"/>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A430-954E-938F-99B2721C07C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pt-BR"/>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EBB464"/>
            </a:solidFill>
            <a:ln w="12700" cap="flat">
              <a:noFill/>
              <a:miter lim="400000"/>
            </a:ln>
            <a:effectLst/>
          </c:spPr>
          <c:dPt>
            <c:idx val="0"/>
            <c:bubble3D val="0"/>
            <c:spPr>
              <a:solidFill>
                <a:srgbClr val="00AE9D"/>
              </a:solidFill>
              <a:ln w="12700" cap="flat">
                <a:noFill/>
                <a:miter lim="400000"/>
              </a:ln>
              <a:effectLst/>
            </c:spPr>
            <c:extLst>
              <c:ext xmlns:c16="http://schemas.microsoft.com/office/drawing/2014/chart" uri="{C3380CC4-5D6E-409C-BE32-E72D297353CC}">
                <c16:uniqueId val="{00000001-F50A-C443-9932-83DEA3340CF2}"/>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F50A-C443-9932-83DEA3340CF2}"/>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F50A-C443-9932-83DEA3340CF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6937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6CD3E-403F-8258-C440-16B5EB67E69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751E85E-DFBB-1FED-CE87-B171C04DA28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6E2D202F-DD4B-E917-8485-6AB7F755ECFC}"/>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534956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8944-C259-9AED-6AE5-4D2D051B729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3F365A5-F4D4-ED55-B912-B7A9020BF82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70964B8-A897-0F6B-121A-9C0E17D31DF6}"/>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410203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8F7F-26BB-DC8A-9250-E67EF3B20BA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B0C4C6-1132-0EA7-9FD8-96444A66A992}"/>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83E3A00-817C-BE05-5322-E2D2472A0722}"/>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12167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BB5B-7A9B-A21D-1E7B-3D30219573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F5941A-D713-B40A-8069-03C52DC677C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E314C91-DDA6-8A1F-683C-E6CC9E6E7117}"/>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4024132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46E8-B9EE-7EA5-3CF9-CE0BD4CBEB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A5E3BD8-74DA-4F38-578F-92E2D51EEDB8}"/>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E83FA3AA-251D-E1B9-491F-76244E1FE26C}"/>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65983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2EE84-CB4F-D318-4F8A-AE66814B1D8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A77961F-8062-AB01-250F-D9ABCEAF9339}"/>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E1DE6ED-B84E-B1D3-586B-09ACD8A9AA29}"/>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447371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DB3EE-DC02-5BE0-49DD-95CEC0A783E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82331F3-4E1D-1D3D-40AE-F214F151C79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A369A4AE-26C5-A82E-8A6B-BBD236CEF0CB}"/>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662742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5DCD7-8EAE-B45B-771F-FEEFD38E930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EC533A3-F2F0-5C94-374F-3BA9FF9DEBE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8F5D634-D5F4-8A9E-9202-399CA7166BBA}"/>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349264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6656E-2F94-D6B9-1AAB-CFD6D2FD4A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C152D2-403E-0F2A-634C-AF1E1E2B8DF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AC7D281-57B8-65D5-E9AA-E56E61B378EC}"/>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416153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B2D2B-A429-8F7E-2A30-A9BB7853E18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1BFE8B7-E741-286E-F86D-A118D4EA10A0}"/>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CBAB5307-BA09-9843-40B1-70C086489F04}"/>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8213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936489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177C9-CE3F-703D-4B41-B3C9944241D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4259051-64C4-7D91-9CDF-B8CABD0B8D81}"/>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D264CC2B-D359-ADA7-BA0A-FE165BE43928}"/>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334771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A11D-0649-BBA8-573C-A899517C2EF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561A096-9EFC-4500-D0E8-CBFAB027DB45}"/>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CCBFA71-AB54-E8A2-73AE-349FA04C6381}"/>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759498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40F9-C953-DC89-8804-B761E2263C3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5E9CBC-9B6F-2F27-6BA7-1456F813A5EF}"/>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2AAF5E3-F750-98E4-95C3-3885D98B4337}"/>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2035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D8B8-FD5B-A051-48CD-5777BCDF700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F898357-8FCB-E0E2-8522-F1552700542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80D0FA6B-EABE-3346-51A6-C5123F474526}"/>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12286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BC20C-59AC-E920-AFE1-7EC3E5DB215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50321B-8433-6412-78B0-D13F26220134}"/>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5DF52082-88B7-A008-B5D7-BD5B644B73E8}"/>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212533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65C4-BC17-D45E-0BF0-B821CD07243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8750B0-DAE9-9CF7-EC9D-66219B2D5966}"/>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9C7E016D-2184-FCB3-217E-45996585402E}"/>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8560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9B24-A823-BFA1-FB33-499E2E75DFE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8BB1750-66BE-5C53-277C-C38FF1E21D8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29BDDBFA-FD4E-C02A-3E3A-1A64F39A6724}"/>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245904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3B27F-9733-F93A-BF18-AD78191EF85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C393E50-3974-CBD7-C242-CD632E7B904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04944F4E-D8A1-4313-C489-22AF0DB426DE}"/>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31233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22934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E14C-F7CE-6B36-67FB-6C867BB82DB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A424034-250A-BFD3-1220-4A388BFF5C07}"/>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A23F0E0-8954-EBB8-F88F-CCD05BEFC026}"/>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80794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D1558-F31B-3D48-A9B7-470DC05AD9C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B5BFE8A-62BC-C09F-5726-142FDC14A163}"/>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F9C38FA8-06C0-03A2-5E50-9D727FF405EC}"/>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408129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A2DC-2C24-4CC2-A199-DACBC1D390D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BCD434-2F32-ADF4-87F3-79E2C3D9E84B}"/>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42B40D95-0DFD-D2BF-5E29-70C3AE1B09B2}"/>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37261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52BF-824A-E994-BCAF-6503FE7E97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045F10C-B99B-550C-B960-DA9C7F081AE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D38730B-A70D-02F3-A27E-ED1BB6E6EE90}"/>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943725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C0011-3AF7-4736-72DB-3F5292BAED3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718010-BAB5-ADF5-C2A6-82C23DBA438C}"/>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3ACD8340-3193-4D5D-13B8-F99E94472DDE}"/>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07809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B77E5-29E1-2905-B35D-7028C5E5316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4DF65AC-AAF2-5668-E246-4F045ED9BA8D}"/>
              </a:ext>
            </a:extLst>
          </p:cNvPr>
          <p:cNvSpPr>
            <a:spLocks noGrp="1" noRot="1" noChangeAspect="1"/>
          </p:cNvSpPr>
          <p:nvPr>
            <p:ph type="sldImg"/>
          </p:nvPr>
        </p:nvSpPr>
        <p:spPr>
          <a:xfrm>
            <a:off x="381000" y="685800"/>
            <a:ext cx="6096000" cy="3429000"/>
          </a:xfrm>
        </p:spPr>
      </p:sp>
      <p:sp>
        <p:nvSpPr>
          <p:cNvPr id="3" name="Espaço Reservado para Anotações 2">
            <a:extLst>
              <a:ext uri="{FF2B5EF4-FFF2-40B4-BE49-F238E27FC236}">
                <a16:creationId xmlns:a16="http://schemas.microsoft.com/office/drawing/2014/main" id="{183E529C-7925-81AD-7DC9-3C8C00B6DE95}"/>
              </a:ext>
            </a:extLst>
          </p:cNvPr>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984385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75_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46_Master">
    <p:spTree>
      <p:nvGrpSpPr>
        <p:cNvPr id="1" name=""/>
        <p:cNvGrpSpPr/>
        <p:nvPr/>
      </p:nvGrpSpPr>
      <p:grpSpPr>
        <a:xfrm>
          <a:off x="0" y="0"/>
          <a:ext cx="0" cy="0"/>
          <a:chOff x="0" y="0"/>
          <a:chExt cx="0" cy="0"/>
        </a:xfrm>
      </p:grpSpPr>
      <p:sp>
        <p:nvSpPr>
          <p:cNvPr id="4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66" name="Rectangle"/>
          <p:cNvSpPr>
            <a:spLocks noGrp="1"/>
          </p:cNvSpPr>
          <p:nvPr>
            <p:ph type="body" sz="half" idx="22"/>
          </p:nvPr>
        </p:nvSpPr>
        <p:spPr>
          <a:xfrm flipH="1">
            <a:off x="-1" y="4572000"/>
            <a:ext cx="24384001" cy="4572000"/>
          </a:xfrm>
          <a:prstGeom prst="rect">
            <a:avLst/>
          </a:prstGeom>
          <a:gradFill>
            <a:gsLst>
              <a:gs pos="0">
                <a:srgbClr val="FFFFFF">
                  <a:alpha val="0"/>
                </a:srgbClr>
              </a:gs>
              <a:gs pos="100000">
                <a:srgbClr val="FFFFFF"/>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7" name="Rectangle"/>
          <p:cNvSpPr>
            <a:spLocks noGrp="1"/>
          </p:cNvSpPr>
          <p:nvPr>
            <p:ph type="body" sz="half" idx="23"/>
          </p:nvPr>
        </p:nvSpPr>
        <p:spPr>
          <a:xfrm>
            <a:off x="0" y="-1"/>
            <a:ext cx="24384001" cy="4572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71_Master">
    <p:spTree>
      <p:nvGrpSpPr>
        <p:cNvPr id="1" name=""/>
        <p:cNvGrpSpPr/>
        <p:nvPr/>
      </p:nvGrpSpPr>
      <p:grpSpPr>
        <a:xfrm>
          <a:off x="0" y="0"/>
          <a:ext cx="0" cy="0"/>
          <a:chOff x="0" y="0"/>
          <a:chExt cx="0" cy="0"/>
        </a:xfrm>
      </p:grpSpPr>
      <p:sp>
        <p:nvSpPr>
          <p:cNvPr id="1369" name="Rectangle"/>
          <p:cNvSpPr>
            <a:spLocks noGrp="1"/>
          </p:cNvSpPr>
          <p:nvPr>
            <p:ph type="body" idx="21"/>
          </p:nvPr>
        </p:nvSpPr>
        <p:spPr>
          <a:xfrm>
            <a:off x="0" y="7836921"/>
            <a:ext cx="24384001" cy="587908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70" name="Insert Picture Here 2018 Darker.png"/>
          <p:cNvSpPr>
            <a:spLocks noGrp="1"/>
          </p:cNvSpPr>
          <p:nvPr>
            <p:ph type="pic" sz="quarter" idx="22"/>
          </p:nvPr>
        </p:nvSpPr>
        <p:spPr>
          <a:xfrm>
            <a:off x="2741099" y="6815305"/>
            <a:ext cx="3632412" cy="2043232"/>
          </a:xfrm>
          <a:prstGeom prst="rect">
            <a:avLst/>
          </a:prstGeom>
        </p:spPr>
        <p:txBody>
          <a:bodyPr lIns="91439" tIns="45719" rIns="91439" bIns="45719">
            <a:noAutofit/>
          </a:bodyPr>
          <a:lstStyle/>
          <a:p>
            <a:endParaRPr/>
          </a:p>
        </p:txBody>
      </p:sp>
      <p:sp>
        <p:nvSpPr>
          <p:cNvPr id="1371" name="Insert Picture Here 2018.png"/>
          <p:cNvSpPr>
            <a:spLocks noGrp="1"/>
          </p:cNvSpPr>
          <p:nvPr>
            <p:ph type="pic" sz="quarter" idx="23"/>
          </p:nvPr>
        </p:nvSpPr>
        <p:spPr>
          <a:xfrm>
            <a:off x="6558446" y="6815305"/>
            <a:ext cx="3632412" cy="2043232"/>
          </a:xfrm>
          <a:prstGeom prst="rect">
            <a:avLst/>
          </a:prstGeom>
        </p:spPr>
        <p:txBody>
          <a:bodyPr lIns="91439" tIns="45719" rIns="91439" bIns="45719">
            <a:noAutofit/>
          </a:bodyPr>
          <a:lstStyle/>
          <a:p>
            <a:endParaRPr/>
          </a:p>
        </p:txBody>
      </p:sp>
      <p:sp>
        <p:nvSpPr>
          <p:cNvPr id="1372" name="Insert Picture Here 2018 Darker.png"/>
          <p:cNvSpPr>
            <a:spLocks noGrp="1"/>
          </p:cNvSpPr>
          <p:nvPr>
            <p:ph type="pic" sz="quarter" idx="24"/>
          </p:nvPr>
        </p:nvSpPr>
        <p:spPr>
          <a:xfrm>
            <a:off x="10375793" y="6815304"/>
            <a:ext cx="3632412" cy="2043233"/>
          </a:xfrm>
          <a:prstGeom prst="rect">
            <a:avLst/>
          </a:prstGeom>
        </p:spPr>
        <p:txBody>
          <a:bodyPr lIns="91439" tIns="45719" rIns="91439" bIns="45719">
            <a:noAutofit/>
          </a:bodyPr>
          <a:lstStyle/>
          <a:p>
            <a:endParaRPr/>
          </a:p>
        </p:txBody>
      </p:sp>
      <p:sp>
        <p:nvSpPr>
          <p:cNvPr id="1373" name="Insert Picture Here 2018.png"/>
          <p:cNvSpPr>
            <a:spLocks noGrp="1"/>
          </p:cNvSpPr>
          <p:nvPr>
            <p:ph type="pic" sz="quarter" idx="25"/>
          </p:nvPr>
        </p:nvSpPr>
        <p:spPr>
          <a:xfrm>
            <a:off x="14193141" y="6815305"/>
            <a:ext cx="3632412" cy="2043232"/>
          </a:xfrm>
          <a:prstGeom prst="rect">
            <a:avLst/>
          </a:prstGeom>
        </p:spPr>
        <p:txBody>
          <a:bodyPr lIns="91439" tIns="45719" rIns="91439" bIns="45719">
            <a:noAutofit/>
          </a:bodyPr>
          <a:lstStyle/>
          <a:p>
            <a:endParaRPr/>
          </a:p>
        </p:txBody>
      </p:sp>
      <p:sp>
        <p:nvSpPr>
          <p:cNvPr id="1374" name="Insert Picture Here 2018.png"/>
          <p:cNvSpPr>
            <a:spLocks noGrp="1"/>
          </p:cNvSpPr>
          <p:nvPr>
            <p:ph type="pic" sz="quarter" idx="26"/>
          </p:nvPr>
        </p:nvSpPr>
        <p:spPr>
          <a:xfrm>
            <a:off x="2741099" y="9532846"/>
            <a:ext cx="3632412" cy="2043232"/>
          </a:xfrm>
          <a:prstGeom prst="rect">
            <a:avLst/>
          </a:prstGeom>
        </p:spPr>
        <p:txBody>
          <a:bodyPr lIns="91439" tIns="45719" rIns="91439" bIns="45719">
            <a:noAutofit/>
          </a:bodyPr>
          <a:lstStyle/>
          <a:p>
            <a:endParaRPr/>
          </a:p>
        </p:txBody>
      </p:sp>
      <p:sp>
        <p:nvSpPr>
          <p:cNvPr id="1375" name="Insert Picture Here 2018 Darker.png"/>
          <p:cNvSpPr>
            <a:spLocks noGrp="1"/>
          </p:cNvSpPr>
          <p:nvPr>
            <p:ph type="pic" sz="quarter" idx="27"/>
          </p:nvPr>
        </p:nvSpPr>
        <p:spPr>
          <a:xfrm>
            <a:off x="6558446" y="9532846"/>
            <a:ext cx="3632412" cy="2043232"/>
          </a:xfrm>
          <a:prstGeom prst="rect">
            <a:avLst/>
          </a:prstGeom>
        </p:spPr>
        <p:txBody>
          <a:bodyPr lIns="91439" tIns="45719" rIns="91439" bIns="45719">
            <a:noAutofit/>
          </a:bodyPr>
          <a:lstStyle/>
          <a:p>
            <a:endParaRPr/>
          </a:p>
        </p:txBody>
      </p:sp>
      <p:sp>
        <p:nvSpPr>
          <p:cNvPr id="1376" name="Insert Picture Here 2018.png"/>
          <p:cNvSpPr>
            <a:spLocks noGrp="1"/>
          </p:cNvSpPr>
          <p:nvPr>
            <p:ph type="pic" sz="quarter" idx="28"/>
          </p:nvPr>
        </p:nvSpPr>
        <p:spPr>
          <a:xfrm>
            <a:off x="10375793" y="9532846"/>
            <a:ext cx="3632412" cy="2043232"/>
          </a:xfrm>
          <a:prstGeom prst="rect">
            <a:avLst/>
          </a:prstGeom>
        </p:spPr>
        <p:txBody>
          <a:bodyPr lIns="91439" tIns="45719" rIns="91439" bIns="45719">
            <a:noAutofit/>
          </a:bodyPr>
          <a:lstStyle/>
          <a:p>
            <a:endParaRPr/>
          </a:p>
        </p:txBody>
      </p:sp>
      <p:sp>
        <p:nvSpPr>
          <p:cNvPr id="1377" name="Insert Picture Here 2018 Darker.png"/>
          <p:cNvSpPr>
            <a:spLocks noGrp="1"/>
          </p:cNvSpPr>
          <p:nvPr>
            <p:ph type="pic" sz="quarter" idx="29"/>
          </p:nvPr>
        </p:nvSpPr>
        <p:spPr>
          <a:xfrm>
            <a:off x="14193141" y="9532846"/>
            <a:ext cx="3632412" cy="2043232"/>
          </a:xfrm>
          <a:prstGeom prst="rect">
            <a:avLst/>
          </a:prstGeom>
        </p:spPr>
        <p:txBody>
          <a:bodyPr lIns="91439" tIns="45719" rIns="91439" bIns="45719">
            <a:noAutofit/>
          </a:bodyPr>
          <a:lstStyle/>
          <a:p>
            <a:endParaRPr/>
          </a:p>
        </p:txBody>
      </p:sp>
      <p:sp>
        <p:nvSpPr>
          <p:cNvPr id="1378" name="Insert Picture Here 2018 Darker.png"/>
          <p:cNvSpPr>
            <a:spLocks noGrp="1"/>
          </p:cNvSpPr>
          <p:nvPr>
            <p:ph type="pic" sz="quarter" idx="30"/>
          </p:nvPr>
        </p:nvSpPr>
        <p:spPr>
          <a:xfrm>
            <a:off x="18010489" y="6815305"/>
            <a:ext cx="3632412" cy="2043232"/>
          </a:xfrm>
          <a:prstGeom prst="rect">
            <a:avLst/>
          </a:prstGeom>
        </p:spPr>
        <p:txBody>
          <a:bodyPr lIns="91439" tIns="45719" rIns="91439" bIns="45719">
            <a:noAutofit/>
          </a:bodyPr>
          <a:lstStyle/>
          <a:p>
            <a:endParaRPr/>
          </a:p>
        </p:txBody>
      </p:sp>
      <p:sp>
        <p:nvSpPr>
          <p:cNvPr id="1379" name="Insert Picture Here 2018.png"/>
          <p:cNvSpPr>
            <a:spLocks noGrp="1"/>
          </p:cNvSpPr>
          <p:nvPr>
            <p:ph type="pic" sz="quarter" idx="31"/>
          </p:nvPr>
        </p:nvSpPr>
        <p:spPr>
          <a:xfrm>
            <a:off x="18010489" y="9532846"/>
            <a:ext cx="3632412" cy="2043232"/>
          </a:xfrm>
          <a:prstGeom prst="rect">
            <a:avLst/>
          </a:prstGeom>
        </p:spPr>
        <p:txBody>
          <a:bodyPr lIns="91439" tIns="45719" rIns="91439" bIns="45719">
            <a:noAutofit/>
          </a:bodyPr>
          <a:lstStyle/>
          <a:p>
            <a:endParaRPr/>
          </a:p>
        </p:txBody>
      </p:sp>
      <p:sp>
        <p:nvSpPr>
          <p:cNvPr id="138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49934440"/>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72_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1270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8990479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73_Master">
    <p:spTree>
      <p:nvGrpSpPr>
        <p:cNvPr id="1" name=""/>
        <p:cNvGrpSpPr/>
        <p:nvPr/>
      </p:nvGrpSpPr>
      <p:grpSpPr>
        <a:xfrm>
          <a:off x="0" y="0"/>
          <a:ext cx="0" cy="0"/>
          <a:chOff x="0" y="0"/>
          <a:chExt cx="0" cy="0"/>
        </a:xfrm>
      </p:grpSpPr>
      <p:sp>
        <p:nvSpPr>
          <p:cNvPr id="1400"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01"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2" name="Shape"/>
          <p:cNvSpPr>
            <a:spLocks noGrp="1"/>
          </p:cNvSpPr>
          <p:nvPr>
            <p:ph type="body" sz="quarter" idx="23"/>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3"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4"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5"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7641113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74_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07079174"/>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75_Master">
    <p:spTree>
      <p:nvGrpSpPr>
        <p:cNvPr id="1" name=""/>
        <p:cNvGrpSpPr/>
        <p:nvPr/>
      </p:nvGrpSpPr>
      <p:grpSpPr>
        <a:xfrm>
          <a:off x="0" y="0"/>
          <a:ext cx="0" cy="0"/>
          <a:chOff x="0" y="0"/>
          <a:chExt cx="0" cy="0"/>
        </a:xfrm>
      </p:grpSpPr>
      <p:sp>
        <p:nvSpPr>
          <p:cNvPr id="1426"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27"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8" name="Shape"/>
          <p:cNvSpPr>
            <a:spLocks noGrp="1"/>
          </p:cNvSpPr>
          <p:nvPr>
            <p:ph type="body" sz="quarter" idx="23"/>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9"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0"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1" name="Shape"/>
          <p:cNvSpPr>
            <a:spLocks noGrp="1"/>
          </p:cNvSpPr>
          <p:nvPr>
            <p:ph type="body" sz="quarter" idx="26"/>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3659528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45_Master">
    <p:spTree>
      <p:nvGrpSpPr>
        <p:cNvPr id="1" name=""/>
        <p:cNvGrpSpPr/>
        <p:nvPr/>
      </p:nvGrpSpPr>
      <p:grpSpPr>
        <a:xfrm>
          <a:off x="0" y="0"/>
          <a:ext cx="0" cy="0"/>
          <a:chOff x="0" y="0"/>
          <a:chExt cx="0" cy="0"/>
        </a:xfrm>
      </p:grpSpPr>
      <p:sp>
        <p:nvSpPr>
          <p:cNvPr id="51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16" name="Rectangle"/>
          <p:cNvSpPr>
            <a:spLocks noGrp="1"/>
          </p:cNvSpPr>
          <p:nvPr>
            <p:ph type="body" idx="22"/>
          </p:nvPr>
        </p:nvSpPr>
        <p:spPr>
          <a:xfrm>
            <a:off x="0" y="0"/>
            <a:ext cx="12192001" cy="13716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44_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41_Master">
    <p:spTree>
      <p:nvGrpSpPr>
        <p:cNvPr id="1" name=""/>
        <p:cNvGrpSpPr/>
        <p:nvPr/>
      </p:nvGrpSpPr>
      <p:grpSpPr>
        <a:xfrm>
          <a:off x="0" y="0"/>
          <a:ext cx="0" cy="0"/>
          <a:chOff x="0" y="0"/>
          <a:chExt cx="0" cy="0"/>
        </a:xfrm>
      </p:grpSpPr>
      <p:sp>
        <p:nvSpPr>
          <p:cNvPr id="593" name="Insert Picture Here 2018 Darker.png"/>
          <p:cNvSpPr>
            <a:spLocks noGrp="1"/>
          </p:cNvSpPr>
          <p:nvPr>
            <p:ph type="pic" idx="21"/>
          </p:nvPr>
        </p:nvSpPr>
        <p:spPr>
          <a:xfrm>
            <a:off x="6095999" y="-10"/>
            <a:ext cx="24384001" cy="13716001"/>
          </a:xfrm>
          <a:prstGeom prst="rect">
            <a:avLst/>
          </a:prstGeom>
        </p:spPr>
        <p:txBody>
          <a:bodyPr lIns="91439" tIns="45719" rIns="91439" bIns="45719">
            <a:noAutofit/>
          </a:bodyPr>
          <a:lstStyle/>
          <a:p>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0_Master">
    <p:spTree>
      <p:nvGrpSpPr>
        <p:cNvPr id="1" name=""/>
        <p:cNvGrpSpPr/>
        <p:nvPr/>
      </p:nvGrpSpPr>
      <p:grpSpPr>
        <a:xfrm>
          <a:off x="0" y="0"/>
          <a:ext cx="0" cy="0"/>
          <a:chOff x="0" y="0"/>
          <a:chExt cx="0" cy="0"/>
        </a:xfrm>
      </p:grpSpPr>
      <p:sp>
        <p:nvSpPr>
          <p:cNvPr id="601" name="Insert Picture Here 2018 Darker.png"/>
          <p:cNvSpPr>
            <a:spLocks noGrp="1"/>
          </p:cNvSpPr>
          <p:nvPr>
            <p:ph type="pic" idx="21"/>
          </p:nvPr>
        </p:nvSpPr>
        <p:spPr>
          <a:xfrm>
            <a:off x="-1" y="3428986"/>
            <a:ext cx="24384001" cy="13716001"/>
          </a:xfrm>
          <a:prstGeom prst="rect">
            <a:avLst/>
          </a:prstGeom>
        </p:spPr>
        <p:txBody>
          <a:bodyPr lIns="91439" tIns="45719" rIns="91439" bIns="45719">
            <a:noAutofit/>
          </a:bodyPr>
          <a:lstStyle/>
          <a:p>
            <a:endParaRP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9_Master">
    <p:spTree>
      <p:nvGrpSpPr>
        <p:cNvPr id="1" name=""/>
        <p:cNvGrpSpPr/>
        <p:nvPr/>
      </p:nvGrpSpPr>
      <p:grpSpPr>
        <a:xfrm>
          <a:off x="0" y="0"/>
          <a:ext cx="0" cy="0"/>
          <a:chOff x="0" y="0"/>
          <a:chExt cx="0" cy="0"/>
        </a:xfrm>
      </p:grpSpPr>
      <p:sp>
        <p:nvSpPr>
          <p:cNvPr id="609" name="Insert Picture Here 2018 Darker.png"/>
          <p:cNvSpPr>
            <a:spLocks noGrp="1"/>
          </p:cNvSpPr>
          <p:nvPr>
            <p:ph type="pic" idx="21"/>
          </p:nvPr>
        </p:nvSpPr>
        <p:spPr>
          <a:xfrm>
            <a:off x="-1139473" y="1270000"/>
            <a:ext cx="19868446" cy="11176000"/>
          </a:xfrm>
          <a:prstGeom prst="rect">
            <a:avLst/>
          </a:prstGeom>
        </p:spPr>
        <p:txBody>
          <a:bodyPr lIns="91439" tIns="45719" rIns="91439" bIns="45719">
            <a:noAutofit/>
          </a:bodyPr>
          <a:lstStyle/>
          <a:p>
            <a:endParaRPr/>
          </a:p>
        </p:txBody>
      </p:sp>
      <p:sp>
        <p:nvSpPr>
          <p:cNvPr id="610" name="Rounded Rectangle"/>
          <p:cNvSpPr>
            <a:spLocks noGrp="1"/>
          </p:cNvSpPr>
          <p:nvPr>
            <p:ph type="body" sz="half" idx="22"/>
          </p:nvPr>
        </p:nvSpPr>
        <p:spPr>
          <a:xfrm>
            <a:off x="12192000" y="2730500"/>
            <a:ext cx="8255000" cy="8255000"/>
          </a:xfrm>
          <a:prstGeom prst="roundRect">
            <a:avLst>
              <a:gd name="adj" fmla="val 7734"/>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7_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35_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34_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3_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74_Master">
    <p:spTree>
      <p:nvGrpSpPr>
        <p:cNvPr id="1" name=""/>
        <p:cNvGrpSpPr/>
        <p:nvPr/>
      </p:nvGrpSpPr>
      <p:grpSpPr>
        <a:xfrm>
          <a:off x="0" y="0"/>
          <a:ext cx="0" cy="0"/>
          <a:chOff x="0" y="0"/>
          <a:chExt cx="0" cy="0"/>
        </a:xfrm>
      </p:grpSpPr>
      <p:sp>
        <p:nvSpPr>
          <p:cNvPr id="18" name="Rectangle"/>
          <p:cNvSpPr>
            <a:spLocks noGrp="1"/>
          </p:cNvSpPr>
          <p:nvPr>
            <p:ph type="body" idx="21"/>
          </p:nvPr>
        </p:nvSpPr>
        <p:spPr>
          <a:xfrm>
            <a:off x="0" y="-1"/>
            <a:ext cx="24384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dirty="0"/>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7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26_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5_Master">
    <p:spTree>
      <p:nvGrpSpPr>
        <p:cNvPr id="1" name=""/>
        <p:cNvGrpSpPr/>
        <p:nvPr/>
      </p:nvGrpSpPr>
      <p:grpSpPr>
        <a:xfrm>
          <a:off x="0" y="0"/>
          <a:ext cx="0" cy="0"/>
          <a:chOff x="0" y="0"/>
          <a:chExt cx="0" cy="0"/>
        </a:xfrm>
      </p:grpSpPr>
      <p:sp>
        <p:nvSpPr>
          <p:cNvPr id="890" name="Rectangle"/>
          <p:cNvSpPr>
            <a:spLocks noGrp="1"/>
          </p:cNvSpPr>
          <p:nvPr>
            <p:ph type="body" sz="half" idx="21"/>
          </p:nvPr>
        </p:nvSpPr>
        <p:spPr>
          <a:xfrm>
            <a:off x="18542593" y="-1"/>
            <a:ext cx="584140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91" name="Insert Picture Here 2018 Darker.png"/>
          <p:cNvSpPr>
            <a:spLocks noGrp="1"/>
          </p:cNvSpPr>
          <p:nvPr>
            <p:ph type="pic" sz="half" idx="22"/>
          </p:nvPr>
        </p:nvSpPr>
        <p:spPr>
          <a:xfrm>
            <a:off x="12446594" y="3429000"/>
            <a:ext cx="12192001" cy="6858000"/>
          </a:xfrm>
          <a:prstGeom prst="rect">
            <a:avLst/>
          </a:prstGeom>
        </p:spPr>
        <p:txBody>
          <a:bodyPr lIns="91439" tIns="45719" rIns="91439" bIns="45719">
            <a:noAutofit/>
          </a:bodyPr>
          <a:lstStyle/>
          <a:p>
            <a:endParaRP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4_Master">
    <p:spTree>
      <p:nvGrpSpPr>
        <p:cNvPr id="1" name=""/>
        <p:cNvGrpSpPr/>
        <p:nvPr/>
      </p:nvGrpSpPr>
      <p:grpSpPr>
        <a:xfrm>
          <a:off x="0" y="0"/>
          <a:ext cx="0" cy="0"/>
          <a:chOff x="0" y="0"/>
          <a:chExt cx="0" cy="0"/>
        </a:xfrm>
      </p:grpSpPr>
      <p:sp>
        <p:nvSpPr>
          <p:cNvPr id="909" name="Rectangle"/>
          <p:cNvSpPr>
            <a:spLocks noGrp="1"/>
          </p:cNvSpPr>
          <p:nvPr>
            <p:ph type="body" idx="21"/>
          </p:nvPr>
        </p:nvSpPr>
        <p:spPr>
          <a:xfrm>
            <a:off x="13498803" y="-1"/>
            <a:ext cx="10885197"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0" name="Insert Picture Here 2018.png"/>
          <p:cNvSpPr>
            <a:spLocks noGrp="1"/>
          </p:cNvSpPr>
          <p:nvPr>
            <p:ph type="pic" idx="22"/>
          </p:nvPr>
        </p:nvSpPr>
        <p:spPr>
          <a:xfrm>
            <a:off x="5560951" y="2392958"/>
            <a:ext cx="15875706" cy="8930085"/>
          </a:xfrm>
          <a:prstGeom prst="rect">
            <a:avLst/>
          </a:prstGeom>
        </p:spPr>
        <p:txBody>
          <a:bodyPr lIns="91439" tIns="45719" rIns="91439" bIns="45719">
            <a:noAutofit/>
          </a:bodyPr>
          <a:lstStyle/>
          <a:p>
            <a:endParaRPr/>
          </a:p>
        </p:txBody>
      </p:sp>
      <p:sp>
        <p:nvSpPr>
          <p:cNvPr id="911" name="Insert Picture Here 2018 Darker.png"/>
          <p:cNvSpPr>
            <a:spLocks noGrp="1"/>
          </p:cNvSpPr>
          <p:nvPr>
            <p:ph type="pic" idx="23"/>
          </p:nvPr>
        </p:nvSpPr>
        <p:spPr>
          <a:xfrm>
            <a:off x="11508113" y="2392957"/>
            <a:ext cx="15875707" cy="8930086"/>
          </a:xfrm>
          <a:prstGeom prst="rect">
            <a:avLst/>
          </a:prstGeom>
        </p:spPr>
        <p:txBody>
          <a:bodyPr lIns="91439" tIns="45719" rIns="91439" bIns="45719">
            <a:noAutofit/>
          </a:bodyPr>
          <a:lstStyle/>
          <a:p>
            <a:endParaRPr/>
          </a:p>
        </p:txBody>
      </p:sp>
      <p:sp>
        <p:nvSpPr>
          <p:cNvPr id="9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8_Master">
    <p:spTree>
      <p:nvGrpSpPr>
        <p:cNvPr id="1" name=""/>
        <p:cNvGrpSpPr/>
        <p:nvPr/>
      </p:nvGrpSpPr>
      <p:grpSpPr>
        <a:xfrm>
          <a:off x="0" y="0"/>
          <a:ext cx="0" cy="0"/>
          <a:chOff x="0" y="0"/>
          <a:chExt cx="0" cy="0"/>
        </a:xfrm>
      </p:grpSpPr>
      <p:sp>
        <p:nvSpPr>
          <p:cNvPr id="1047"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48" name="Insert Picture Here 2018 Darker.png"/>
          <p:cNvSpPr>
            <a:spLocks noGrp="1"/>
          </p:cNvSpPr>
          <p:nvPr>
            <p:ph type="pic" sz="quarter" idx="22"/>
          </p:nvPr>
        </p:nvSpPr>
        <p:spPr>
          <a:xfrm>
            <a:off x="2562554" y="5111750"/>
            <a:ext cx="6208890" cy="3492500"/>
          </a:xfrm>
          <a:prstGeom prst="rect">
            <a:avLst/>
          </a:prstGeom>
        </p:spPr>
        <p:txBody>
          <a:bodyPr lIns="91439" tIns="45719" rIns="91439" bIns="45719">
            <a:noAutofit/>
          </a:bodyPr>
          <a:lstStyle/>
          <a:p>
            <a:endParaRPr/>
          </a:p>
        </p:txBody>
      </p:sp>
      <p:sp>
        <p:nvSpPr>
          <p:cNvPr id="1049" name="Insert Picture Here 2018.png"/>
          <p:cNvSpPr>
            <a:spLocks noGrp="1"/>
          </p:cNvSpPr>
          <p:nvPr>
            <p:ph type="pic" sz="quarter" idx="23"/>
          </p:nvPr>
        </p:nvSpPr>
        <p:spPr>
          <a:xfrm>
            <a:off x="9087555" y="5111750"/>
            <a:ext cx="6208890" cy="3492500"/>
          </a:xfrm>
          <a:prstGeom prst="rect">
            <a:avLst/>
          </a:prstGeom>
        </p:spPr>
        <p:txBody>
          <a:bodyPr lIns="91439" tIns="45719" rIns="91439" bIns="45719">
            <a:noAutofit/>
          </a:bodyPr>
          <a:lstStyle/>
          <a:p>
            <a:endParaRPr/>
          </a:p>
        </p:txBody>
      </p:sp>
      <p:sp>
        <p:nvSpPr>
          <p:cNvPr id="1050" name="Insert Picture Here 2018 Darker.png"/>
          <p:cNvSpPr>
            <a:spLocks noGrp="1"/>
          </p:cNvSpPr>
          <p:nvPr>
            <p:ph type="pic" sz="quarter" idx="24"/>
          </p:nvPr>
        </p:nvSpPr>
        <p:spPr>
          <a:xfrm>
            <a:off x="15612557" y="5111750"/>
            <a:ext cx="6208889" cy="3492500"/>
          </a:xfrm>
          <a:prstGeom prst="rect">
            <a:avLst/>
          </a:prstGeom>
        </p:spPr>
        <p:txBody>
          <a:bodyPr lIns="91439" tIns="45719" rIns="91439" bIns="45719">
            <a:noAutofit/>
          </a:bodyPr>
          <a:lstStyle/>
          <a:p>
            <a:endParaRPr/>
          </a:p>
        </p:txBody>
      </p:sp>
      <p:sp>
        <p:nvSpPr>
          <p:cNvPr id="105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15081963" y="0"/>
            <a:ext cx="12202686" cy="6864011"/>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10597626" y="6858000"/>
            <a:ext cx="12202687" cy="6864011"/>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6113292" y="-5982"/>
            <a:ext cx="12202687" cy="6864011"/>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1028422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9252803"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14768467" y="3425824"/>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3_Master">
    <p:spTree>
      <p:nvGrpSpPr>
        <p:cNvPr id="1" name=""/>
        <p:cNvGrpSpPr/>
        <p:nvPr/>
      </p:nvGrpSpPr>
      <p:grpSpPr>
        <a:xfrm>
          <a:off x="0" y="0"/>
          <a:ext cx="0" cy="0"/>
          <a:chOff x="0" y="0"/>
          <a:chExt cx="0" cy="0"/>
        </a:xfrm>
      </p:grpSpPr>
      <p:sp>
        <p:nvSpPr>
          <p:cNvPr id="1133" name="Insert Picture Here 2018.png"/>
          <p:cNvSpPr>
            <a:spLocks noGrp="1"/>
          </p:cNvSpPr>
          <p:nvPr>
            <p:ph type="pic" sz="quarter" idx="21"/>
          </p:nvPr>
        </p:nvSpPr>
        <p:spPr>
          <a:xfrm>
            <a:off x="15733024" y="2634333"/>
            <a:ext cx="6805014" cy="3827821"/>
          </a:xfrm>
          <a:prstGeom prst="rect">
            <a:avLst/>
          </a:prstGeom>
        </p:spPr>
        <p:txBody>
          <a:bodyPr lIns="91439" tIns="45719" rIns="91439" bIns="45719">
            <a:noAutofit/>
          </a:bodyPr>
          <a:lstStyle/>
          <a:p>
            <a:endParaRPr/>
          </a:p>
        </p:txBody>
      </p:sp>
      <p:sp>
        <p:nvSpPr>
          <p:cNvPr id="1134" name="Insert Picture Here 2018 Darker.png"/>
          <p:cNvSpPr>
            <a:spLocks noGrp="1"/>
          </p:cNvSpPr>
          <p:nvPr>
            <p:ph type="pic" sz="quarter" idx="22"/>
          </p:nvPr>
        </p:nvSpPr>
        <p:spPr>
          <a:xfrm>
            <a:off x="15733022" y="7253922"/>
            <a:ext cx="6805014" cy="3827821"/>
          </a:xfrm>
          <a:prstGeom prst="rect">
            <a:avLst/>
          </a:prstGeom>
        </p:spPr>
        <p:txBody>
          <a:bodyPr lIns="91439" tIns="45719" rIns="91439" bIns="45719">
            <a:noAutofit/>
          </a:bodyPr>
          <a:lstStyle/>
          <a:p>
            <a:endParaRPr/>
          </a:p>
        </p:txBody>
      </p:sp>
      <p:sp>
        <p:nvSpPr>
          <p:cNvPr id="1135" name="Insert Picture Here 2018 Darker.png"/>
          <p:cNvSpPr>
            <a:spLocks noGrp="1"/>
          </p:cNvSpPr>
          <p:nvPr>
            <p:ph type="pic" sz="quarter" idx="23"/>
          </p:nvPr>
        </p:nvSpPr>
        <p:spPr>
          <a:xfrm>
            <a:off x="9319956" y="2634333"/>
            <a:ext cx="6805015" cy="3827821"/>
          </a:xfrm>
          <a:prstGeom prst="rect">
            <a:avLst/>
          </a:prstGeom>
        </p:spPr>
        <p:txBody>
          <a:bodyPr lIns="91439" tIns="45719" rIns="91439" bIns="45719">
            <a:noAutofit/>
          </a:bodyPr>
          <a:lstStyle/>
          <a:p>
            <a:endParaRPr/>
          </a:p>
        </p:txBody>
      </p:sp>
      <p:sp>
        <p:nvSpPr>
          <p:cNvPr id="1136" name="Insert Picture Here 2018.png"/>
          <p:cNvSpPr>
            <a:spLocks noGrp="1"/>
          </p:cNvSpPr>
          <p:nvPr>
            <p:ph type="pic" sz="quarter" idx="24"/>
          </p:nvPr>
        </p:nvSpPr>
        <p:spPr>
          <a:xfrm>
            <a:off x="9319956" y="7253922"/>
            <a:ext cx="6805015" cy="3827821"/>
          </a:xfrm>
          <a:prstGeom prst="rect">
            <a:avLst/>
          </a:prstGeom>
        </p:spPr>
        <p:txBody>
          <a:bodyPr lIns="91439" tIns="45719" rIns="91439" bIns="45719">
            <a:noAutofit/>
          </a:bodyPr>
          <a:lstStyle/>
          <a:p>
            <a:endParaRPr/>
          </a:p>
        </p:txBody>
      </p:sp>
      <p:sp>
        <p:nvSpPr>
          <p:cNvPr id="113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9_Master">
    <p:spTree>
      <p:nvGrpSpPr>
        <p:cNvPr id="1" name=""/>
        <p:cNvGrpSpPr/>
        <p:nvPr/>
      </p:nvGrpSpPr>
      <p:grpSpPr>
        <a:xfrm>
          <a:off x="0" y="0"/>
          <a:ext cx="0" cy="0"/>
          <a:chOff x="0" y="0"/>
          <a:chExt cx="0" cy="0"/>
        </a:xfrm>
      </p:grpSpPr>
      <p:sp>
        <p:nvSpPr>
          <p:cNvPr id="1267" name="Insert Picture Here 2018 Darker.png"/>
          <p:cNvSpPr>
            <a:spLocks noGrp="1"/>
          </p:cNvSpPr>
          <p:nvPr>
            <p:ph type="pic" sz="quarter" idx="21"/>
          </p:nvPr>
        </p:nvSpPr>
        <p:spPr>
          <a:xfrm>
            <a:off x="9216569" y="4000565"/>
            <a:ext cx="4498177" cy="2530225"/>
          </a:xfrm>
          <a:prstGeom prst="rect">
            <a:avLst/>
          </a:prstGeom>
        </p:spPr>
        <p:txBody>
          <a:bodyPr lIns="91439" tIns="45719" rIns="91439" bIns="45719">
            <a:noAutofit/>
          </a:bodyPr>
          <a:lstStyle/>
          <a:p>
            <a:endParaRPr/>
          </a:p>
        </p:txBody>
      </p:sp>
      <p:sp>
        <p:nvSpPr>
          <p:cNvPr id="1268" name="Insert Picture Here 2018 Darker.png"/>
          <p:cNvSpPr>
            <a:spLocks noGrp="1"/>
          </p:cNvSpPr>
          <p:nvPr>
            <p:ph type="pic" sz="quarter" idx="22"/>
          </p:nvPr>
        </p:nvSpPr>
        <p:spPr>
          <a:xfrm>
            <a:off x="17859574" y="4000565"/>
            <a:ext cx="4498177" cy="2530225"/>
          </a:xfrm>
          <a:prstGeom prst="rect">
            <a:avLst/>
          </a:prstGeom>
        </p:spPr>
        <p:txBody>
          <a:bodyPr lIns="91439" tIns="45719" rIns="91439" bIns="45719">
            <a:noAutofit/>
          </a:bodyPr>
          <a:lstStyle/>
          <a:p>
            <a:endParaRPr/>
          </a:p>
        </p:txBody>
      </p:sp>
      <p:sp>
        <p:nvSpPr>
          <p:cNvPr id="1269" name="Insert Picture Here 2018.png"/>
          <p:cNvSpPr>
            <a:spLocks noGrp="1"/>
          </p:cNvSpPr>
          <p:nvPr>
            <p:ph type="pic" sz="quarter" idx="23"/>
          </p:nvPr>
        </p:nvSpPr>
        <p:spPr>
          <a:xfrm>
            <a:off x="13538071" y="4000565"/>
            <a:ext cx="4498177" cy="2530225"/>
          </a:xfrm>
          <a:prstGeom prst="rect">
            <a:avLst/>
          </a:prstGeom>
        </p:spPr>
        <p:txBody>
          <a:bodyPr lIns="91439" tIns="45719" rIns="91439" bIns="45719">
            <a:noAutofit/>
          </a:bodyPr>
          <a:lstStyle/>
          <a:p>
            <a:endParaRPr/>
          </a:p>
        </p:txBody>
      </p:sp>
      <p:sp>
        <p:nvSpPr>
          <p:cNvPr id="1270" name="Insert Picture Here 2018.png"/>
          <p:cNvSpPr>
            <a:spLocks noGrp="1"/>
          </p:cNvSpPr>
          <p:nvPr>
            <p:ph type="pic" sz="quarter" idx="24"/>
          </p:nvPr>
        </p:nvSpPr>
        <p:spPr>
          <a:xfrm>
            <a:off x="9216569" y="7185210"/>
            <a:ext cx="4498177" cy="2530225"/>
          </a:xfrm>
          <a:prstGeom prst="rect">
            <a:avLst/>
          </a:prstGeom>
        </p:spPr>
        <p:txBody>
          <a:bodyPr lIns="91439" tIns="45719" rIns="91439" bIns="45719">
            <a:noAutofit/>
          </a:bodyPr>
          <a:lstStyle/>
          <a:p>
            <a:endParaRPr/>
          </a:p>
        </p:txBody>
      </p:sp>
      <p:sp>
        <p:nvSpPr>
          <p:cNvPr id="1271" name="Insert Picture Here 2018.png"/>
          <p:cNvSpPr>
            <a:spLocks noGrp="1"/>
          </p:cNvSpPr>
          <p:nvPr>
            <p:ph type="pic" sz="quarter" idx="25"/>
          </p:nvPr>
        </p:nvSpPr>
        <p:spPr>
          <a:xfrm>
            <a:off x="17859574" y="7185210"/>
            <a:ext cx="4498177" cy="2530225"/>
          </a:xfrm>
          <a:prstGeom prst="rect">
            <a:avLst/>
          </a:prstGeom>
        </p:spPr>
        <p:txBody>
          <a:bodyPr lIns="91439" tIns="45719" rIns="91439" bIns="45719">
            <a:noAutofit/>
          </a:bodyPr>
          <a:lstStyle/>
          <a:p>
            <a:endParaRPr/>
          </a:p>
        </p:txBody>
      </p:sp>
      <p:sp>
        <p:nvSpPr>
          <p:cNvPr id="1272" name="Insert Picture Here 2018 Darker.png"/>
          <p:cNvSpPr>
            <a:spLocks noGrp="1"/>
          </p:cNvSpPr>
          <p:nvPr>
            <p:ph type="pic" sz="quarter" idx="26"/>
          </p:nvPr>
        </p:nvSpPr>
        <p:spPr>
          <a:xfrm>
            <a:off x="13538071" y="7185210"/>
            <a:ext cx="4498177" cy="2530225"/>
          </a:xfrm>
          <a:prstGeom prst="rect">
            <a:avLst/>
          </a:prstGeom>
        </p:spPr>
        <p:txBody>
          <a:bodyPr lIns="91439" tIns="45719" rIns="91439" bIns="45719">
            <a:noAutofit/>
          </a:bodyPr>
          <a:lstStyle/>
          <a:p>
            <a:endParaRPr/>
          </a:p>
        </p:txBody>
      </p:sp>
      <p:sp>
        <p:nvSpPr>
          <p:cNvPr id="12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EDCEB8-4005-4A44-9A80-0FD3E4DD01A6}"/>
              </a:ext>
            </a:extLst>
          </p:cNvPr>
          <p:cNvSpPr>
            <a:spLocks noGrp="1"/>
          </p:cNvSpPr>
          <p:nvPr>
            <p:ph type="pic" sz="quarter" idx="10"/>
          </p:nvPr>
        </p:nvSpPr>
        <p:spPr>
          <a:xfrm>
            <a:off x="764541"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 name="Picture Placeholder 2">
            <a:extLst>
              <a:ext uri="{FF2B5EF4-FFF2-40B4-BE49-F238E27FC236}">
                <a16:creationId xmlns:a16="http://schemas.microsoft.com/office/drawing/2014/main" id="{A0B78733-C83C-4F45-8E52-1B0CA64C03D9}"/>
              </a:ext>
            </a:extLst>
          </p:cNvPr>
          <p:cNvSpPr>
            <a:spLocks noGrp="1"/>
          </p:cNvSpPr>
          <p:nvPr>
            <p:ph type="pic" sz="quarter" idx="11"/>
          </p:nvPr>
        </p:nvSpPr>
        <p:spPr>
          <a:xfrm>
            <a:off x="2875243"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8" name="Picture Placeholder 2">
            <a:extLst>
              <a:ext uri="{FF2B5EF4-FFF2-40B4-BE49-F238E27FC236}">
                <a16:creationId xmlns:a16="http://schemas.microsoft.com/office/drawing/2014/main" id="{4BC8BF96-647F-064C-B617-5351D64DA60F}"/>
              </a:ext>
            </a:extLst>
          </p:cNvPr>
          <p:cNvSpPr>
            <a:spLocks noGrp="1"/>
          </p:cNvSpPr>
          <p:nvPr>
            <p:ph type="pic" sz="quarter" idx="12"/>
          </p:nvPr>
        </p:nvSpPr>
        <p:spPr>
          <a:xfrm>
            <a:off x="498594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9" name="Picture Placeholder 2">
            <a:extLst>
              <a:ext uri="{FF2B5EF4-FFF2-40B4-BE49-F238E27FC236}">
                <a16:creationId xmlns:a16="http://schemas.microsoft.com/office/drawing/2014/main" id="{A6629B9A-D494-964B-987B-69D6316FD9CA}"/>
              </a:ext>
            </a:extLst>
          </p:cNvPr>
          <p:cNvSpPr>
            <a:spLocks noGrp="1"/>
          </p:cNvSpPr>
          <p:nvPr>
            <p:ph type="pic" sz="quarter" idx="13"/>
          </p:nvPr>
        </p:nvSpPr>
        <p:spPr>
          <a:xfrm>
            <a:off x="7096647"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0" name="Picture Placeholder 2">
            <a:extLst>
              <a:ext uri="{FF2B5EF4-FFF2-40B4-BE49-F238E27FC236}">
                <a16:creationId xmlns:a16="http://schemas.microsoft.com/office/drawing/2014/main" id="{4CA44942-D7BE-534A-B524-D3FDD5838D83}"/>
              </a:ext>
            </a:extLst>
          </p:cNvPr>
          <p:cNvSpPr>
            <a:spLocks noGrp="1"/>
          </p:cNvSpPr>
          <p:nvPr>
            <p:ph type="pic" sz="quarter" idx="14"/>
          </p:nvPr>
        </p:nvSpPr>
        <p:spPr>
          <a:xfrm>
            <a:off x="9207349"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1" name="Picture Placeholder 2">
            <a:extLst>
              <a:ext uri="{FF2B5EF4-FFF2-40B4-BE49-F238E27FC236}">
                <a16:creationId xmlns:a16="http://schemas.microsoft.com/office/drawing/2014/main" id="{44E5F805-5052-484B-BC1A-3BCDD4595912}"/>
              </a:ext>
            </a:extLst>
          </p:cNvPr>
          <p:cNvSpPr>
            <a:spLocks noGrp="1"/>
          </p:cNvSpPr>
          <p:nvPr>
            <p:ph type="pic" sz="quarter" idx="15"/>
          </p:nvPr>
        </p:nvSpPr>
        <p:spPr>
          <a:xfrm>
            <a:off x="11318051"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2" name="Picture Placeholder 2">
            <a:extLst>
              <a:ext uri="{FF2B5EF4-FFF2-40B4-BE49-F238E27FC236}">
                <a16:creationId xmlns:a16="http://schemas.microsoft.com/office/drawing/2014/main" id="{47471B14-B534-AD4F-A2C0-BAA777C6ED4B}"/>
              </a:ext>
            </a:extLst>
          </p:cNvPr>
          <p:cNvSpPr>
            <a:spLocks noGrp="1"/>
          </p:cNvSpPr>
          <p:nvPr>
            <p:ph type="pic" sz="quarter" idx="16"/>
          </p:nvPr>
        </p:nvSpPr>
        <p:spPr>
          <a:xfrm>
            <a:off x="13428753"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3" name="Picture Placeholder 2">
            <a:extLst>
              <a:ext uri="{FF2B5EF4-FFF2-40B4-BE49-F238E27FC236}">
                <a16:creationId xmlns:a16="http://schemas.microsoft.com/office/drawing/2014/main" id="{D6279E48-EA1B-F342-B848-86E689DB6C25}"/>
              </a:ext>
            </a:extLst>
          </p:cNvPr>
          <p:cNvSpPr>
            <a:spLocks noGrp="1"/>
          </p:cNvSpPr>
          <p:nvPr>
            <p:ph type="pic" sz="quarter" idx="17"/>
          </p:nvPr>
        </p:nvSpPr>
        <p:spPr>
          <a:xfrm>
            <a:off x="1553945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4" name="Picture Placeholder 2">
            <a:extLst>
              <a:ext uri="{FF2B5EF4-FFF2-40B4-BE49-F238E27FC236}">
                <a16:creationId xmlns:a16="http://schemas.microsoft.com/office/drawing/2014/main" id="{2801DD6C-AE5B-914E-854A-0BB096966BE3}"/>
              </a:ext>
            </a:extLst>
          </p:cNvPr>
          <p:cNvSpPr>
            <a:spLocks noGrp="1"/>
          </p:cNvSpPr>
          <p:nvPr>
            <p:ph type="pic" sz="quarter" idx="18"/>
          </p:nvPr>
        </p:nvSpPr>
        <p:spPr>
          <a:xfrm>
            <a:off x="17650157"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5" name="Picture Placeholder 2">
            <a:extLst>
              <a:ext uri="{FF2B5EF4-FFF2-40B4-BE49-F238E27FC236}">
                <a16:creationId xmlns:a16="http://schemas.microsoft.com/office/drawing/2014/main" id="{CF0EAB9E-CFC9-B54A-99A2-D027872EF7C4}"/>
              </a:ext>
            </a:extLst>
          </p:cNvPr>
          <p:cNvSpPr>
            <a:spLocks noGrp="1"/>
          </p:cNvSpPr>
          <p:nvPr>
            <p:ph type="pic" sz="quarter" idx="19"/>
          </p:nvPr>
        </p:nvSpPr>
        <p:spPr>
          <a:xfrm>
            <a:off x="19760859"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6" name="Picture Placeholder 2">
            <a:extLst>
              <a:ext uri="{FF2B5EF4-FFF2-40B4-BE49-F238E27FC236}">
                <a16:creationId xmlns:a16="http://schemas.microsoft.com/office/drawing/2014/main" id="{BB8F4AF2-0DA2-9147-BBCA-1E9AD5875C2C}"/>
              </a:ext>
            </a:extLst>
          </p:cNvPr>
          <p:cNvSpPr>
            <a:spLocks noGrp="1"/>
          </p:cNvSpPr>
          <p:nvPr>
            <p:ph type="pic" sz="quarter" idx="20"/>
          </p:nvPr>
        </p:nvSpPr>
        <p:spPr>
          <a:xfrm>
            <a:off x="21871555" y="87159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7" name="Picture Placeholder 2">
            <a:extLst>
              <a:ext uri="{FF2B5EF4-FFF2-40B4-BE49-F238E27FC236}">
                <a16:creationId xmlns:a16="http://schemas.microsoft.com/office/drawing/2014/main" id="{12BF5382-BD0B-9C41-8854-3DC9D32DBC74}"/>
              </a:ext>
            </a:extLst>
          </p:cNvPr>
          <p:cNvSpPr>
            <a:spLocks noGrp="1"/>
          </p:cNvSpPr>
          <p:nvPr>
            <p:ph type="pic" sz="quarter" idx="21"/>
          </p:nvPr>
        </p:nvSpPr>
        <p:spPr>
          <a:xfrm>
            <a:off x="764541"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8" name="Picture Placeholder 2">
            <a:extLst>
              <a:ext uri="{FF2B5EF4-FFF2-40B4-BE49-F238E27FC236}">
                <a16:creationId xmlns:a16="http://schemas.microsoft.com/office/drawing/2014/main" id="{6879D850-B86F-B44C-A97B-93A715D66712}"/>
              </a:ext>
            </a:extLst>
          </p:cNvPr>
          <p:cNvSpPr>
            <a:spLocks noGrp="1"/>
          </p:cNvSpPr>
          <p:nvPr>
            <p:ph type="pic" sz="quarter" idx="22"/>
          </p:nvPr>
        </p:nvSpPr>
        <p:spPr>
          <a:xfrm>
            <a:off x="2875243"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19" name="Picture Placeholder 2">
            <a:extLst>
              <a:ext uri="{FF2B5EF4-FFF2-40B4-BE49-F238E27FC236}">
                <a16:creationId xmlns:a16="http://schemas.microsoft.com/office/drawing/2014/main" id="{587ACA6D-D899-4F48-86CF-BA1E6447B085}"/>
              </a:ext>
            </a:extLst>
          </p:cNvPr>
          <p:cNvSpPr>
            <a:spLocks noGrp="1"/>
          </p:cNvSpPr>
          <p:nvPr>
            <p:ph type="pic" sz="quarter" idx="23"/>
          </p:nvPr>
        </p:nvSpPr>
        <p:spPr>
          <a:xfrm>
            <a:off x="498594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0" name="Picture Placeholder 2">
            <a:extLst>
              <a:ext uri="{FF2B5EF4-FFF2-40B4-BE49-F238E27FC236}">
                <a16:creationId xmlns:a16="http://schemas.microsoft.com/office/drawing/2014/main" id="{574D5F57-487F-E548-9093-FB738B7F433E}"/>
              </a:ext>
            </a:extLst>
          </p:cNvPr>
          <p:cNvSpPr>
            <a:spLocks noGrp="1"/>
          </p:cNvSpPr>
          <p:nvPr>
            <p:ph type="pic" sz="quarter" idx="24"/>
          </p:nvPr>
        </p:nvSpPr>
        <p:spPr>
          <a:xfrm>
            <a:off x="7096647"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1" name="Picture Placeholder 2">
            <a:extLst>
              <a:ext uri="{FF2B5EF4-FFF2-40B4-BE49-F238E27FC236}">
                <a16:creationId xmlns:a16="http://schemas.microsoft.com/office/drawing/2014/main" id="{777D712C-E5BA-7641-AD15-0CF8037953C1}"/>
              </a:ext>
            </a:extLst>
          </p:cNvPr>
          <p:cNvSpPr>
            <a:spLocks noGrp="1"/>
          </p:cNvSpPr>
          <p:nvPr>
            <p:ph type="pic" sz="quarter" idx="25"/>
          </p:nvPr>
        </p:nvSpPr>
        <p:spPr>
          <a:xfrm>
            <a:off x="9207349"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2" name="Picture Placeholder 2">
            <a:extLst>
              <a:ext uri="{FF2B5EF4-FFF2-40B4-BE49-F238E27FC236}">
                <a16:creationId xmlns:a16="http://schemas.microsoft.com/office/drawing/2014/main" id="{1BBC0C27-C092-584F-A8F5-32A1C7D2A0C2}"/>
              </a:ext>
            </a:extLst>
          </p:cNvPr>
          <p:cNvSpPr>
            <a:spLocks noGrp="1"/>
          </p:cNvSpPr>
          <p:nvPr>
            <p:ph type="pic" sz="quarter" idx="26"/>
          </p:nvPr>
        </p:nvSpPr>
        <p:spPr>
          <a:xfrm>
            <a:off x="11318051"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3" name="Picture Placeholder 2">
            <a:extLst>
              <a:ext uri="{FF2B5EF4-FFF2-40B4-BE49-F238E27FC236}">
                <a16:creationId xmlns:a16="http://schemas.microsoft.com/office/drawing/2014/main" id="{A81C9E1F-166B-F24F-A229-358BE87948C2}"/>
              </a:ext>
            </a:extLst>
          </p:cNvPr>
          <p:cNvSpPr>
            <a:spLocks noGrp="1"/>
          </p:cNvSpPr>
          <p:nvPr>
            <p:ph type="pic" sz="quarter" idx="27"/>
          </p:nvPr>
        </p:nvSpPr>
        <p:spPr>
          <a:xfrm>
            <a:off x="13428753"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4" name="Picture Placeholder 2">
            <a:extLst>
              <a:ext uri="{FF2B5EF4-FFF2-40B4-BE49-F238E27FC236}">
                <a16:creationId xmlns:a16="http://schemas.microsoft.com/office/drawing/2014/main" id="{B85F899B-30F3-F84F-AA23-863D0AD03534}"/>
              </a:ext>
            </a:extLst>
          </p:cNvPr>
          <p:cNvSpPr>
            <a:spLocks noGrp="1"/>
          </p:cNvSpPr>
          <p:nvPr>
            <p:ph type="pic" sz="quarter" idx="28"/>
          </p:nvPr>
        </p:nvSpPr>
        <p:spPr>
          <a:xfrm>
            <a:off x="1553945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5" name="Picture Placeholder 2">
            <a:extLst>
              <a:ext uri="{FF2B5EF4-FFF2-40B4-BE49-F238E27FC236}">
                <a16:creationId xmlns:a16="http://schemas.microsoft.com/office/drawing/2014/main" id="{D60A1D4F-2325-6841-A077-51F49C2E0662}"/>
              </a:ext>
            </a:extLst>
          </p:cNvPr>
          <p:cNvSpPr>
            <a:spLocks noGrp="1"/>
          </p:cNvSpPr>
          <p:nvPr>
            <p:ph type="pic" sz="quarter" idx="29"/>
          </p:nvPr>
        </p:nvSpPr>
        <p:spPr>
          <a:xfrm>
            <a:off x="17650157"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6" name="Picture Placeholder 2">
            <a:extLst>
              <a:ext uri="{FF2B5EF4-FFF2-40B4-BE49-F238E27FC236}">
                <a16:creationId xmlns:a16="http://schemas.microsoft.com/office/drawing/2014/main" id="{8FD278A0-3460-1A40-ADCE-FCE1759FA9AF}"/>
              </a:ext>
            </a:extLst>
          </p:cNvPr>
          <p:cNvSpPr>
            <a:spLocks noGrp="1"/>
          </p:cNvSpPr>
          <p:nvPr>
            <p:ph type="pic" sz="quarter" idx="30"/>
          </p:nvPr>
        </p:nvSpPr>
        <p:spPr>
          <a:xfrm>
            <a:off x="19760859"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7" name="Picture Placeholder 2">
            <a:extLst>
              <a:ext uri="{FF2B5EF4-FFF2-40B4-BE49-F238E27FC236}">
                <a16:creationId xmlns:a16="http://schemas.microsoft.com/office/drawing/2014/main" id="{B2522337-52F8-414C-985A-157FEF00287B}"/>
              </a:ext>
            </a:extLst>
          </p:cNvPr>
          <p:cNvSpPr>
            <a:spLocks noGrp="1"/>
          </p:cNvSpPr>
          <p:nvPr>
            <p:ph type="pic" sz="quarter" idx="31"/>
          </p:nvPr>
        </p:nvSpPr>
        <p:spPr>
          <a:xfrm>
            <a:off x="21871555" y="292391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8" name="Picture Placeholder 2">
            <a:extLst>
              <a:ext uri="{FF2B5EF4-FFF2-40B4-BE49-F238E27FC236}">
                <a16:creationId xmlns:a16="http://schemas.microsoft.com/office/drawing/2014/main" id="{E6DF03C5-7E58-3A42-849F-64B439B53CF4}"/>
              </a:ext>
            </a:extLst>
          </p:cNvPr>
          <p:cNvSpPr>
            <a:spLocks noGrp="1"/>
          </p:cNvSpPr>
          <p:nvPr>
            <p:ph type="pic" sz="quarter" idx="32"/>
          </p:nvPr>
        </p:nvSpPr>
        <p:spPr>
          <a:xfrm>
            <a:off x="764541"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29" name="Picture Placeholder 2">
            <a:extLst>
              <a:ext uri="{FF2B5EF4-FFF2-40B4-BE49-F238E27FC236}">
                <a16:creationId xmlns:a16="http://schemas.microsoft.com/office/drawing/2014/main" id="{4B14FE47-E635-7140-BDF0-2FD4E9C18642}"/>
              </a:ext>
            </a:extLst>
          </p:cNvPr>
          <p:cNvSpPr>
            <a:spLocks noGrp="1"/>
          </p:cNvSpPr>
          <p:nvPr>
            <p:ph type="pic" sz="quarter" idx="33"/>
          </p:nvPr>
        </p:nvSpPr>
        <p:spPr>
          <a:xfrm>
            <a:off x="2875243"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0" name="Picture Placeholder 2">
            <a:extLst>
              <a:ext uri="{FF2B5EF4-FFF2-40B4-BE49-F238E27FC236}">
                <a16:creationId xmlns:a16="http://schemas.microsoft.com/office/drawing/2014/main" id="{0616BC0F-818C-5D47-9922-BFCAA566D9E6}"/>
              </a:ext>
            </a:extLst>
          </p:cNvPr>
          <p:cNvSpPr>
            <a:spLocks noGrp="1"/>
          </p:cNvSpPr>
          <p:nvPr>
            <p:ph type="pic" sz="quarter" idx="34"/>
          </p:nvPr>
        </p:nvSpPr>
        <p:spPr>
          <a:xfrm>
            <a:off x="498594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1" name="Picture Placeholder 2">
            <a:extLst>
              <a:ext uri="{FF2B5EF4-FFF2-40B4-BE49-F238E27FC236}">
                <a16:creationId xmlns:a16="http://schemas.microsoft.com/office/drawing/2014/main" id="{83050383-5EBD-1C41-9A3C-BDEF0A593BDB}"/>
              </a:ext>
            </a:extLst>
          </p:cNvPr>
          <p:cNvSpPr>
            <a:spLocks noGrp="1"/>
          </p:cNvSpPr>
          <p:nvPr>
            <p:ph type="pic" sz="quarter" idx="35"/>
          </p:nvPr>
        </p:nvSpPr>
        <p:spPr>
          <a:xfrm>
            <a:off x="7096647"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2" name="Picture Placeholder 2">
            <a:extLst>
              <a:ext uri="{FF2B5EF4-FFF2-40B4-BE49-F238E27FC236}">
                <a16:creationId xmlns:a16="http://schemas.microsoft.com/office/drawing/2014/main" id="{48F04688-69EE-DE4C-AA4A-9C778E9939AE}"/>
              </a:ext>
            </a:extLst>
          </p:cNvPr>
          <p:cNvSpPr>
            <a:spLocks noGrp="1"/>
          </p:cNvSpPr>
          <p:nvPr>
            <p:ph type="pic" sz="quarter" idx="36"/>
          </p:nvPr>
        </p:nvSpPr>
        <p:spPr>
          <a:xfrm>
            <a:off x="9207349"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3" name="Picture Placeholder 2">
            <a:extLst>
              <a:ext uri="{FF2B5EF4-FFF2-40B4-BE49-F238E27FC236}">
                <a16:creationId xmlns:a16="http://schemas.microsoft.com/office/drawing/2014/main" id="{C93C869D-420D-F447-A32C-C04ADA1F236D}"/>
              </a:ext>
            </a:extLst>
          </p:cNvPr>
          <p:cNvSpPr>
            <a:spLocks noGrp="1"/>
          </p:cNvSpPr>
          <p:nvPr>
            <p:ph type="pic" sz="quarter" idx="37"/>
          </p:nvPr>
        </p:nvSpPr>
        <p:spPr>
          <a:xfrm>
            <a:off x="11318051"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4" name="Picture Placeholder 2">
            <a:extLst>
              <a:ext uri="{FF2B5EF4-FFF2-40B4-BE49-F238E27FC236}">
                <a16:creationId xmlns:a16="http://schemas.microsoft.com/office/drawing/2014/main" id="{F9520C36-21C2-3746-A36B-A49B9363E1A3}"/>
              </a:ext>
            </a:extLst>
          </p:cNvPr>
          <p:cNvSpPr>
            <a:spLocks noGrp="1"/>
          </p:cNvSpPr>
          <p:nvPr>
            <p:ph type="pic" sz="quarter" idx="38"/>
          </p:nvPr>
        </p:nvSpPr>
        <p:spPr>
          <a:xfrm>
            <a:off x="13428753"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5" name="Picture Placeholder 2">
            <a:extLst>
              <a:ext uri="{FF2B5EF4-FFF2-40B4-BE49-F238E27FC236}">
                <a16:creationId xmlns:a16="http://schemas.microsoft.com/office/drawing/2014/main" id="{671FE715-455C-D34B-876C-F5D9BCF85713}"/>
              </a:ext>
            </a:extLst>
          </p:cNvPr>
          <p:cNvSpPr>
            <a:spLocks noGrp="1"/>
          </p:cNvSpPr>
          <p:nvPr>
            <p:ph type="pic" sz="quarter" idx="39"/>
          </p:nvPr>
        </p:nvSpPr>
        <p:spPr>
          <a:xfrm>
            <a:off x="1553945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6" name="Picture Placeholder 2">
            <a:extLst>
              <a:ext uri="{FF2B5EF4-FFF2-40B4-BE49-F238E27FC236}">
                <a16:creationId xmlns:a16="http://schemas.microsoft.com/office/drawing/2014/main" id="{90AF4281-F9C2-4044-AB59-5B9AE82B5F9F}"/>
              </a:ext>
            </a:extLst>
          </p:cNvPr>
          <p:cNvSpPr>
            <a:spLocks noGrp="1"/>
          </p:cNvSpPr>
          <p:nvPr>
            <p:ph type="pic" sz="quarter" idx="40"/>
          </p:nvPr>
        </p:nvSpPr>
        <p:spPr>
          <a:xfrm>
            <a:off x="17650157"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7" name="Picture Placeholder 2">
            <a:extLst>
              <a:ext uri="{FF2B5EF4-FFF2-40B4-BE49-F238E27FC236}">
                <a16:creationId xmlns:a16="http://schemas.microsoft.com/office/drawing/2014/main" id="{2C5B9CFD-D9E3-D04E-8875-DD624D2B0BFC}"/>
              </a:ext>
            </a:extLst>
          </p:cNvPr>
          <p:cNvSpPr>
            <a:spLocks noGrp="1"/>
          </p:cNvSpPr>
          <p:nvPr>
            <p:ph type="pic" sz="quarter" idx="41"/>
          </p:nvPr>
        </p:nvSpPr>
        <p:spPr>
          <a:xfrm>
            <a:off x="19760859"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8" name="Picture Placeholder 2">
            <a:extLst>
              <a:ext uri="{FF2B5EF4-FFF2-40B4-BE49-F238E27FC236}">
                <a16:creationId xmlns:a16="http://schemas.microsoft.com/office/drawing/2014/main" id="{D35F0240-A439-4A43-B74D-35F4F6ED1E81}"/>
              </a:ext>
            </a:extLst>
          </p:cNvPr>
          <p:cNvSpPr>
            <a:spLocks noGrp="1"/>
          </p:cNvSpPr>
          <p:nvPr>
            <p:ph type="pic" sz="quarter" idx="42"/>
          </p:nvPr>
        </p:nvSpPr>
        <p:spPr>
          <a:xfrm>
            <a:off x="21871555" y="497623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39" name="Picture Placeholder 2">
            <a:extLst>
              <a:ext uri="{FF2B5EF4-FFF2-40B4-BE49-F238E27FC236}">
                <a16:creationId xmlns:a16="http://schemas.microsoft.com/office/drawing/2014/main" id="{F938838A-7179-8B48-BE6B-AA71CECF46D0}"/>
              </a:ext>
            </a:extLst>
          </p:cNvPr>
          <p:cNvSpPr>
            <a:spLocks noGrp="1"/>
          </p:cNvSpPr>
          <p:nvPr>
            <p:ph type="pic" sz="quarter" idx="43"/>
          </p:nvPr>
        </p:nvSpPr>
        <p:spPr>
          <a:xfrm>
            <a:off x="764541"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0" name="Picture Placeholder 2">
            <a:extLst>
              <a:ext uri="{FF2B5EF4-FFF2-40B4-BE49-F238E27FC236}">
                <a16:creationId xmlns:a16="http://schemas.microsoft.com/office/drawing/2014/main" id="{313C9994-440E-414C-91CD-CEC6797CE368}"/>
              </a:ext>
            </a:extLst>
          </p:cNvPr>
          <p:cNvSpPr>
            <a:spLocks noGrp="1"/>
          </p:cNvSpPr>
          <p:nvPr>
            <p:ph type="pic" sz="quarter" idx="44"/>
          </p:nvPr>
        </p:nvSpPr>
        <p:spPr>
          <a:xfrm>
            <a:off x="2875243"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1" name="Picture Placeholder 2">
            <a:extLst>
              <a:ext uri="{FF2B5EF4-FFF2-40B4-BE49-F238E27FC236}">
                <a16:creationId xmlns:a16="http://schemas.microsoft.com/office/drawing/2014/main" id="{D314859E-250B-C64A-9076-72C53A7288E2}"/>
              </a:ext>
            </a:extLst>
          </p:cNvPr>
          <p:cNvSpPr>
            <a:spLocks noGrp="1"/>
          </p:cNvSpPr>
          <p:nvPr>
            <p:ph type="pic" sz="quarter" idx="45"/>
          </p:nvPr>
        </p:nvSpPr>
        <p:spPr>
          <a:xfrm>
            <a:off x="498594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2" name="Picture Placeholder 2">
            <a:extLst>
              <a:ext uri="{FF2B5EF4-FFF2-40B4-BE49-F238E27FC236}">
                <a16:creationId xmlns:a16="http://schemas.microsoft.com/office/drawing/2014/main" id="{6DBADED4-96F8-B243-86B7-730CE15D1D86}"/>
              </a:ext>
            </a:extLst>
          </p:cNvPr>
          <p:cNvSpPr>
            <a:spLocks noGrp="1"/>
          </p:cNvSpPr>
          <p:nvPr>
            <p:ph type="pic" sz="quarter" idx="46"/>
          </p:nvPr>
        </p:nvSpPr>
        <p:spPr>
          <a:xfrm>
            <a:off x="7096647"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3" name="Picture Placeholder 2">
            <a:extLst>
              <a:ext uri="{FF2B5EF4-FFF2-40B4-BE49-F238E27FC236}">
                <a16:creationId xmlns:a16="http://schemas.microsoft.com/office/drawing/2014/main" id="{C9F8885B-E941-CE48-A0D9-498D813D7CEC}"/>
              </a:ext>
            </a:extLst>
          </p:cNvPr>
          <p:cNvSpPr>
            <a:spLocks noGrp="1"/>
          </p:cNvSpPr>
          <p:nvPr>
            <p:ph type="pic" sz="quarter" idx="47"/>
          </p:nvPr>
        </p:nvSpPr>
        <p:spPr>
          <a:xfrm>
            <a:off x="9207349"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4" name="Picture Placeholder 2">
            <a:extLst>
              <a:ext uri="{FF2B5EF4-FFF2-40B4-BE49-F238E27FC236}">
                <a16:creationId xmlns:a16="http://schemas.microsoft.com/office/drawing/2014/main" id="{8A98DB76-5B00-0042-BC74-A2E39C791B8C}"/>
              </a:ext>
            </a:extLst>
          </p:cNvPr>
          <p:cNvSpPr>
            <a:spLocks noGrp="1"/>
          </p:cNvSpPr>
          <p:nvPr>
            <p:ph type="pic" sz="quarter" idx="48"/>
          </p:nvPr>
        </p:nvSpPr>
        <p:spPr>
          <a:xfrm>
            <a:off x="11318051"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5" name="Picture Placeholder 2">
            <a:extLst>
              <a:ext uri="{FF2B5EF4-FFF2-40B4-BE49-F238E27FC236}">
                <a16:creationId xmlns:a16="http://schemas.microsoft.com/office/drawing/2014/main" id="{A128BF1C-A8D6-B740-B1EA-22A290E48485}"/>
              </a:ext>
            </a:extLst>
          </p:cNvPr>
          <p:cNvSpPr>
            <a:spLocks noGrp="1"/>
          </p:cNvSpPr>
          <p:nvPr>
            <p:ph type="pic" sz="quarter" idx="49"/>
          </p:nvPr>
        </p:nvSpPr>
        <p:spPr>
          <a:xfrm>
            <a:off x="13428753"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6" name="Picture Placeholder 2">
            <a:extLst>
              <a:ext uri="{FF2B5EF4-FFF2-40B4-BE49-F238E27FC236}">
                <a16:creationId xmlns:a16="http://schemas.microsoft.com/office/drawing/2014/main" id="{8B2098A6-01B2-7B4E-89BF-CCE9276FBE9F}"/>
              </a:ext>
            </a:extLst>
          </p:cNvPr>
          <p:cNvSpPr>
            <a:spLocks noGrp="1"/>
          </p:cNvSpPr>
          <p:nvPr>
            <p:ph type="pic" sz="quarter" idx="50"/>
          </p:nvPr>
        </p:nvSpPr>
        <p:spPr>
          <a:xfrm>
            <a:off x="1553945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7" name="Picture Placeholder 2">
            <a:extLst>
              <a:ext uri="{FF2B5EF4-FFF2-40B4-BE49-F238E27FC236}">
                <a16:creationId xmlns:a16="http://schemas.microsoft.com/office/drawing/2014/main" id="{8E336381-3FFB-B840-A905-427DDD58D902}"/>
              </a:ext>
            </a:extLst>
          </p:cNvPr>
          <p:cNvSpPr>
            <a:spLocks noGrp="1"/>
          </p:cNvSpPr>
          <p:nvPr>
            <p:ph type="pic" sz="quarter" idx="51"/>
          </p:nvPr>
        </p:nvSpPr>
        <p:spPr>
          <a:xfrm>
            <a:off x="17650157"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8" name="Picture Placeholder 2">
            <a:extLst>
              <a:ext uri="{FF2B5EF4-FFF2-40B4-BE49-F238E27FC236}">
                <a16:creationId xmlns:a16="http://schemas.microsoft.com/office/drawing/2014/main" id="{885307DC-077A-2A48-BD81-333FC56FFBE3}"/>
              </a:ext>
            </a:extLst>
          </p:cNvPr>
          <p:cNvSpPr>
            <a:spLocks noGrp="1"/>
          </p:cNvSpPr>
          <p:nvPr>
            <p:ph type="pic" sz="quarter" idx="52"/>
          </p:nvPr>
        </p:nvSpPr>
        <p:spPr>
          <a:xfrm>
            <a:off x="19760859"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49" name="Picture Placeholder 2">
            <a:extLst>
              <a:ext uri="{FF2B5EF4-FFF2-40B4-BE49-F238E27FC236}">
                <a16:creationId xmlns:a16="http://schemas.microsoft.com/office/drawing/2014/main" id="{43600944-EBD1-974E-9090-F107E96A5185}"/>
              </a:ext>
            </a:extLst>
          </p:cNvPr>
          <p:cNvSpPr>
            <a:spLocks noGrp="1"/>
          </p:cNvSpPr>
          <p:nvPr>
            <p:ph type="pic" sz="quarter" idx="53"/>
          </p:nvPr>
        </p:nvSpPr>
        <p:spPr>
          <a:xfrm>
            <a:off x="21871555" y="7048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0" name="Picture Placeholder 2">
            <a:extLst>
              <a:ext uri="{FF2B5EF4-FFF2-40B4-BE49-F238E27FC236}">
                <a16:creationId xmlns:a16="http://schemas.microsoft.com/office/drawing/2014/main" id="{7E393F86-E4CB-124F-8D87-198DE11D5C09}"/>
              </a:ext>
            </a:extLst>
          </p:cNvPr>
          <p:cNvSpPr>
            <a:spLocks noGrp="1"/>
          </p:cNvSpPr>
          <p:nvPr>
            <p:ph type="pic" sz="quarter" idx="54"/>
          </p:nvPr>
        </p:nvSpPr>
        <p:spPr>
          <a:xfrm>
            <a:off x="764541"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1" name="Picture Placeholder 2">
            <a:extLst>
              <a:ext uri="{FF2B5EF4-FFF2-40B4-BE49-F238E27FC236}">
                <a16:creationId xmlns:a16="http://schemas.microsoft.com/office/drawing/2014/main" id="{20FDE77D-382D-9D43-B015-DCB6D65BB3C8}"/>
              </a:ext>
            </a:extLst>
          </p:cNvPr>
          <p:cNvSpPr>
            <a:spLocks noGrp="1"/>
          </p:cNvSpPr>
          <p:nvPr>
            <p:ph type="pic" sz="quarter" idx="55"/>
          </p:nvPr>
        </p:nvSpPr>
        <p:spPr>
          <a:xfrm>
            <a:off x="2875243"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2" name="Picture Placeholder 2">
            <a:extLst>
              <a:ext uri="{FF2B5EF4-FFF2-40B4-BE49-F238E27FC236}">
                <a16:creationId xmlns:a16="http://schemas.microsoft.com/office/drawing/2014/main" id="{EF3FB119-4945-B54C-B871-04B174DCF172}"/>
              </a:ext>
            </a:extLst>
          </p:cNvPr>
          <p:cNvSpPr>
            <a:spLocks noGrp="1"/>
          </p:cNvSpPr>
          <p:nvPr>
            <p:ph type="pic" sz="quarter" idx="56"/>
          </p:nvPr>
        </p:nvSpPr>
        <p:spPr>
          <a:xfrm>
            <a:off x="498594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3" name="Picture Placeholder 2">
            <a:extLst>
              <a:ext uri="{FF2B5EF4-FFF2-40B4-BE49-F238E27FC236}">
                <a16:creationId xmlns:a16="http://schemas.microsoft.com/office/drawing/2014/main" id="{26166312-59AF-1247-B375-FA1318E28E9A}"/>
              </a:ext>
            </a:extLst>
          </p:cNvPr>
          <p:cNvSpPr>
            <a:spLocks noGrp="1"/>
          </p:cNvSpPr>
          <p:nvPr>
            <p:ph type="pic" sz="quarter" idx="57"/>
          </p:nvPr>
        </p:nvSpPr>
        <p:spPr>
          <a:xfrm>
            <a:off x="7096647"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4" name="Picture Placeholder 2">
            <a:extLst>
              <a:ext uri="{FF2B5EF4-FFF2-40B4-BE49-F238E27FC236}">
                <a16:creationId xmlns:a16="http://schemas.microsoft.com/office/drawing/2014/main" id="{D6C54335-2321-3648-B33D-25C4F2C13038}"/>
              </a:ext>
            </a:extLst>
          </p:cNvPr>
          <p:cNvSpPr>
            <a:spLocks noGrp="1"/>
          </p:cNvSpPr>
          <p:nvPr>
            <p:ph type="pic" sz="quarter" idx="58"/>
          </p:nvPr>
        </p:nvSpPr>
        <p:spPr>
          <a:xfrm>
            <a:off x="9207349"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5" name="Picture Placeholder 2">
            <a:extLst>
              <a:ext uri="{FF2B5EF4-FFF2-40B4-BE49-F238E27FC236}">
                <a16:creationId xmlns:a16="http://schemas.microsoft.com/office/drawing/2014/main" id="{063BC83D-62DC-F44F-955F-A2282D7E6009}"/>
              </a:ext>
            </a:extLst>
          </p:cNvPr>
          <p:cNvSpPr>
            <a:spLocks noGrp="1"/>
          </p:cNvSpPr>
          <p:nvPr>
            <p:ph type="pic" sz="quarter" idx="59"/>
          </p:nvPr>
        </p:nvSpPr>
        <p:spPr>
          <a:xfrm>
            <a:off x="11318051"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6" name="Picture Placeholder 2">
            <a:extLst>
              <a:ext uri="{FF2B5EF4-FFF2-40B4-BE49-F238E27FC236}">
                <a16:creationId xmlns:a16="http://schemas.microsoft.com/office/drawing/2014/main" id="{6B9CC25D-CBFB-BA4B-8FBC-C31FC9E4BCEA}"/>
              </a:ext>
            </a:extLst>
          </p:cNvPr>
          <p:cNvSpPr>
            <a:spLocks noGrp="1"/>
          </p:cNvSpPr>
          <p:nvPr>
            <p:ph type="pic" sz="quarter" idx="60"/>
          </p:nvPr>
        </p:nvSpPr>
        <p:spPr>
          <a:xfrm>
            <a:off x="13428753"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7" name="Picture Placeholder 2">
            <a:extLst>
              <a:ext uri="{FF2B5EF4-FFF2-40B4-BE49-F238E27FC236}">
                <a16:creationId xmlns:a16="http://schemas.microsoft.com/office/drawing/2014/main" id="{ADC064A8-2C39-2945-9278-DEC9B450B62E}"/>
              </a:ext>
            </a:extLst>
          </p:cNvPr>
          <p:cNvSpPr>
            <a:spLocks noGrp="1"/>
          </p:cNvSpPr>
          <p:nvPr>
            <p:ph type="pic" sz="quarter" idx="61"/>
          </p:nvPr>
        </p:nvSpPr>
        <p:spPr>
          <a:xfrm>
            <a:off x="1553945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8" name="Picture Placeholder 2">
            <a:extLst>
              <a:ext uri="{FF2B5EF4-FFF2-40B4-BE49-F238E27FC236}">
                <a16:creationId xmlns:a16="http://schemas.microsoft.com/office/drawing/2014/main" id="{A3EAA3BE-CFB8-5A4D-A029-7E95C6C20B80}"/>
              </a:ext>
            </a:extLst>
          </p:cNvPr>
          <p:cNvSpPr>
            <a:spLocks noGrp="1"/>
          </p:cNvSpPr>
          <p:nvPr>
            <p:ph type="pic" sz="quarter" idx="62"/>
          </p:nvPr>
        </p:nvSpPr>
        <p:spPr>
          <a:xfrm>
            <a:off x="17650157"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59" name="Picture Placeholder 2">
            <a:extLst>
              <a:ext uri="{FF2B5EF4-FFF2-40B4-BE49-F238E27FC236}">
                <a16:creationId xmlns:a16="http://schemas.microsoft.com/office/drawing/2014/main" id="{6C8D3735-0E91-1F47-83B3-14310472B81A}"/>
              </a:ext>
            </a:extLst>
          </p:cNvPr>
          <p:cNvSpPr>
            <a:spLocks noGrp="1"/>
          </p:cNvSpPr>
          <p:nvPr>
            <p:ph type="pic" sz="quarter" idx="63"/>
          </p:nvPr>
        </p:nvSpPr>
        <p:spPr>
          <a:xfrm>
            <a:off x="19760859"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0" name="Picture Placeholder 2">
            <a:extLst>
              <a:ext uri="{FF2B5EF4-FFF2-40B4-BE49-F238E27FC236}">
                <a16:creationId xmlns:a16="http://schemas.microsoft.com/office/drawing/2014/main" id="{7534D1EB-A1C2-FE4D-800C-E95C24A11E77}"/>
              </a:ext>
            </a:extLst>
          </p:cNvPr>
          <p:cNvSpPr>
            <a:spLocks noGrp="1"/>
          </p:cNvSpPr>
          <p:nvPr>
            <p:ph type="pic" sz="quarter" idx="64"/>
          </p:nvPr>
        </p:nvSpPr>
        <p:spPr>
          <a:xfrm>
            <a:off x="21871555" y="9080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1" name="Picture Placeholder 2">
            <a:extLst>
              <a:ext uri="{FF2B5EF4-FFF2-40B4-BE49-F238E27FC236}">
                <a16:creationId xmlns:a16="http://schemas.microsoft.com/office/drawing/2014/main" id="{F417F688-9BC2-8944-BF11-0C0713D4849B}"/>
              </a:ext>
            </a:extLst>
          </p:cNvPr>
          <p:cNvSpPr>
            <a:spLocks noGrp="1"/>
          </p:cNvSpPr>
          <p:nvPr>
            <p:ph type="pic" sz="quarter" idx="65"/>
          </p:nvPr>
        </p:nvSpPr>
        <p:spPr>
          <a:xfrm>
            <a:off x="764541"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2" name="Picture Placeholder 2">
            <a:extLst>
              <a:ext uri="{FF2B5EF4-FFF2-40B4-BE49-F238E27FC236}">
                <a16:creationId xmlns:a16="http://schemas.microsoft.com/office/drawing/2014/main" id="{462293EC-F379-1D48-88A7-CAB8968A22A2}"/>
              </a:ext>
            </a:extLst>
          </p:cNvPr>
          <p:cNvSpPr>
            <a:spLocks noGrp="1"/>
          </p:cNvSpPr>
          <p:nvPr>
            <p:ph type="pic" sz="quarter" idx="66"/>
          </p:nvPr>
        </p:nvSpPr>
        <p:spPr>
          <a:xfrm>
            <a:off x="2875243"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3" name="Picture Placeholder 2">
            <a:extLst>
              <a:ext uri="{FF2B5EF4-FFF2-40B4-BE49-F238E27FC236}">
                <a16:creationId xmlns:a16="http://schemas.microsoft.com/office/drawing/2014/main" id="{5FC9B75F-B827-C643-9F01-446281309404}"/>
              </a:ext>
            </a:extLst>
          </p:cNvPr>
          <p:cNvSpPr>
            <a:spLocks noGrp="1"/>
          </p:cNvSpPr>
          <p:nvPr>
            <p:ph type="pic" sz="quarter" idx="67"/>
          </p:nvPr>
        </p:nvSpPr>
        <p:spPr>
          <a:xfrm>
            <a:off x="498594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4" name="Picture Placeholder 2">
            <a:extLst>
              <a:ext uri="{FF2B5EF4-FFF2-40B4-BE49-F238E27FC236}">
                <a16:creationId xmlns:a16="http://schemas.microsoft.com/office/drawing/2014/main" id="{864B595A-2940-9844-99AF-0971B1C54D42}"/>
              </a:ext>
            </a:extLst>
          </p:cNvPr>
          <p:cNvSpPr>
            <a:spLocks noGrp="1"/>
          </p:cNvSpPr>
          <p:nvPr>
            <p:ph type="pic" sz="quarter" idx="68"/>
          </p:nvPr>
        </p:nvSpPr>
        <p:spPr>
          <a:xfrm>
            <a:off x="7096647"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5" name="Picture Placeholder 2">
            <a:extLst>
              <a:ext uri="{FF2B5EF4-FFF2-40B4-BE49-F238E27FC236}">
                <a16:creationId xmlns:a16="http://schemas.microsoft.com/office/drawing/2014/main" id="{5408637D-2302-EC4A-AC27-7E06514E20BB}"/>
              </a:ext>
            </a:extLst>
          </p:cNvPr>
          <p:cNvSpPr>
            <a:spLocks noGrp="1"/>
          </p:cNvSpPr>
          <p:nvPr>
            <p:ph type="pic" sz="quarter" idx="69"/>
          </p:nvPr>
        </p:nvSpPr>
        <p:spPr>
          <a:xfrm>
            <a:off x="9207349"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6" name="Picture Placeholder 2">
            <a:extLst>
              <a:ext uri="{FF2B5EF4-FFF2-40B4-BE49-F238E27FC236}">
                <a16:creationId xmlns:a16="http://schemas.microsoft.com/office/drawing/2014/main" id="{D29310A0-6222-3F43-B405-D37660D5EBDD}"/>
              </a:ext>
            </a:extLst>
          </p:cNvPr>
          <p:cNvSpPr>
            <a:spLocks noGrp="1"/>
          </p:cNvSpPr>
          <p:nvPr>
            <p:ph type="pic" sz="quarter" idx="70"/>
          </p:nvPr>
        </p:nvSpPr>
        <p:spPr>
          <a:xfrm>
            <a:off x="11318051"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7" name="Picture Placeholder 2">
            <a:extLst>
              <a:ext uri="{FF2B5EF4-FFF2-40B4-BE49-F238E27FC236}">
                <a16:creationId xmlns:a16="http://schemas.microsoft.com/office/drawing/2014/main" id="{0415397A-5766-7C49-A6CF-98E3D62F65F6}"/>
              </a:ext>
            </a:extLst>
          </p:cNvPr>
          <p:cNvSpPr>
            <a:spLocks noGrp="1"/>
          </p:cNvSpPr>
          <p:nvPr>
            <p:ph type="pic" sz="quarter" idx="71"/>
          </p:nvPr>
        </p:nvSpPr>
        <p:spPr>
          <a:xfrm>
            <a:off x="13428753"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8" name="Picture Placeholder 2">
            <a:extLst>
              <a:ext uri="{FF2B5EF4-FFF2-40B4-BE49-F238E27FC236}">
                <a16:creationId xmlns:a16="http://schemas.microsoft.com/office/drawing/2014/main" id="{B2421CC0-E10A-1D4D-A446-D40ED277F3E2}"/>
              </a:ext>
            </a:extLst>
          </p:cNvPr>
          <p:cNvSpPr>
            <a:spLocks noGrp="1"/>
          </p:cNvSpPr>
          <p:nvPr>
            <p:ph type="pic" sz="quarter" idx="72"/>
          </p:nvPr>
        </p:nvSpPr>
        <p:spPr>
          <a:xfrm>
            <a:off x="1553945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69" name="Picture Placeholder 2">
            <a:extLst>
              <a:ext uri="{FF2B5EF4-FFF2-40B4-BE49-F238E27FC236}">
                <a16:creationId xmlns:a16="http://schemas.microsoft.com/office/drawing/2014/main" id="{093783DD-D26C-1944-86C0-FF001B887185}"/>
              </a:ext>
            </a:extLst>
          </p:cNvPr>
          <p:cNvSpPr>
            <a:spLocks noGrp="1"/>
          </p:cNvSpPr>
          <p:nvPr>
            <p:ph type="pic" sz="quarter" idx="73"/>
          </p:nvPr>
        </p:nvSpPr>
        <p:spPr>
          <a:xfrm>
            <a:off x="17650157"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0" name="Picture Placeholder 2">
            <a:extLst>
              <a:ext uri="{FF2B5EF4-FFF2-40B4-BE49-F238E27FC236}">
                <a16:creationId xmlns:a16="http://schemas.microsoft.com/office/drawing/2014/main" id="{95A3ADE2-FA53-8E4B-B77C-BBDC35F33FBB}"/>
              </a:ext>
            </a:extLst>
          </p:cNvPr>
          <p:cNvSpPr>
            <a:spLocks noGrp="1"/>
          </p:cNvSpPr>
          <p:nvPr>
            <p:ph type="pic" sz="quarter" idx="74"/>
          </p:nvPr>
        </p:nvSpPr>
        <p:spPr>
          <a:xfrm>
            <a:off x="19760859"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
        <p:nvSpPr>
          <p:cNvPr id="71" name="Picture Placeholder 2">
            <a:extLst>
              <a:ext uri="{FF2B5EF4-FFF2-40B4-BE49-F238E27FC236}">
                <a16:creationId xmlns:a16="http://schemas.microsoft.com/office/drawing/2014/main" id="{24D914A9-D84A-1F48-A698-978B8CCC6F74}"/>
              </a:ext>
            </a:extLst>
          </p:cNvPr>
          <p:cNvSpPr>
            <a:spLocks noGrp="1"/>
          </p:cNvSpPr>
          <p:nvPr>
            <p:ph type="pic" sz="quarter" idx="75"/>
          </p:nvPr>
        </p:nvSpPr>
        <p:spPr>
          <a:xfrm>
            <a:off x="21871555" y="11112875"/>
            <a:ext cx="1811502" cy="1810646"/>
          </a:xfrm>
          <a:solidFill>
            <a:schemeClr val="bg2"/>
          </a:solidFill>
        </p:spPr>
        <p:txBody>
          <a:bodyPr anchor="ctr">
            <a:normAutofit/>
          </a:bodyPr>
          <a:lstStyle>
            <a:lvl1pPr marL="0" indent="0" algn="ctr">
              <a:buNone/>
              <a:defRPr sz="1600">
                <a:solidFill>
                  <a:schemeClr val="tx2"/>
                </a:solidFill>
                <a:latin typeface="Montserrat" pitchFamily="2" charset="77"/>
              </a:defRPr>
            </a:lvl1pPr>
          </a:lstStyle>
          <a:p>
            <a:endParaRPr lang="en-RU"/>
          </a:p>
        </p:txBody>
      </p:sp>
    </p:spTree>
    <p:extLst>
      <p:ext uri="{BB962C8B-B14F-4D97-AF65-F5344CB8AC3E}">
        <p14:creationId xmlns:p14="http://schemas.microsoft.com/office/powerpoint/2010/main" val="78842571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726936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69_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18" name="Rectangle"/>
          <p:cNvSpPr>
            <a:spLocks noGrp="1"/>
          </p:cNvSpPr>
          <p:nvPr>
            <p:ph type="body" idx="21"/>
          </p:nvPr>
        </p:nvSpPr>
        <p:spPr>
          <a:xfrm>
            <a:off x="0" y="-1"/>
            <a:ext cx="24384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dirty="0"/>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9240410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_Master">
    <p:bg>
      <p:bgPr>
        <a:solidFill>
          <a:srgbClr val="D5D5D5"/>
        </a:solidFill>
        <a:effectLst/>
      </p:bgPr>
    </p:bg>
    <p:spTree>
      <p:nvGrpSpPr>
        <p:cNvPr id="1" name=""/>
        <p:cNvGrpSpPr/>
        <p:nvPr/>
      </p:nvGrpSpPr>
      <p:grpSpPr>
        <a:xfrm>
          <a:off x="0" y="0"/>
          <a:ext cx="0" cy="0"/>
          <a:chOff x="0" y="0"/>
          <a:chExt cx="0" cy="0"/>
        </a:xfrm>
      </p:grpSpPr>
      <p:sp>
        <p:nvSpPr>
          <p:cNvPr id="26" name="Rectangle"/>
          <p:cNvSpPr>
            <a:spLocks noGrp="1"/>
          </p:cNvSpPr>
          <p:nvPr>
            <p:ph type="body" idx="21"/>
          </p:nvPr>
        </p:nvSpPr>
        <p:spPr>
          <a:xfrm>
            <a:off x="8128000" y="0"/>
            <a:ext cx="16256000" cy="13716001"/>
          </a:xfrm>
          <a:prstGeom prst="rect">
            <a:avLst/>
          </a:prstGeom>
          <a:gradFill>
            <a:gsLst>
              <a:gs pos="0">
                <a:srgbClr val="FFFFFF">
                  <a:alpha val="0"/>
                </a:srgbClr>
              </a:gs>
              <a:gs pos="100000">
                <a:srgbClr val="FFFFFF"/>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dirty="0"/>
          </a:p>
        </p:txBody>
      </p:sp>
      <p:sp>
        <p:nvSpPr>
          <p:cNvPr id="27"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80359517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_Master">
    <p:bg>
      <p:bgPr>
        <a:solidFill>
          <a:srgbClr val="D5D5D5"/>
        </a:solidFill>
        <a:effectLst/>
      </p:bgPr>
    </p:bg>
    <p:spTree>
      <p:nvGrpSpPr>
        <p:cNvPr id="1" name=""/>
        <p:cNvGrpSpPr/>
        <p:nvPr/>
      </p:nvGrpSpPr>
      <p:grpSpPr>
        <a:xfrm>
          <a:off x="0" y="0"/>
          <a:ext cx="0" cy="0"/>
          <a:chOff x="0" y="0"/>
          <a:chExt cx="0" cy="0"/>
        </a:xfrm>
      </p:grpSpPr>
      <p:sp>
        <p:nvSpPr>
          <p:cNvPr id="34" name="Rectangle"/>
          <p:cNvSpPr>
            <a:spLocks noGrp="1"/>
          </p:cNvSpPr>
          <p:nvPr>
            <p:ph type="body" idx="21"/>
          </p:nvPr>
        </p:nvSpPr>
        <p:spPr>
          <a:xfrm>
            <a:off x="-1" y="0"/>
            <a:ext cx="16256001" cy="13716001"/>
          </a:xfrm>
          <a:prstGeom prst="rect">
            <a:avLst/>
          </a:prstGeom>
          <a:gradFill>
            <a:gsLst>
              <a:gs pos="0">
                <a:srgbClr val="FFFFFF"/>
              </a:gs>
              <a:gs pos="100000">
                <a:srgbClr val="FFFFFF">
                  <a:alpha val="0"/>
                </a:srgbClr>
              </a:gs>
            </a:gsLst>
          </a:gradFill>
        </p:spPr>
        <p:txBody>
          <a:bodyPr lIns="0" tIns="0" rIns="0" bIns="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95070288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4_Master">
    <p:spTree>
      <p:nvGrpSpPr>
        <p:cNvPr id="1" name=""/>
        <p:cNvGrpSpPr/>
        <p:nvPr/>
      </p:nvGrpSpPr>
      <p:grpSpPr>
        <a:xfrm>
          <a:off x="0" y="0"/>
          <a:ext cx="0" cy="0"/>
          <a:chOff x="0" y="0"/>
          <a:chExt cx="0" cy="0"/>
        </a:xfrm>
      </p:grpSpPr>
      <p:sp>
        <p:nvSpPr>
          <p:cNvPr id="74" name="Rectangle"/>
          <p:cNvSpPr>
            <a:spLocks noGrp="1"/>
          </p:cNvSpPr>
          <p:nvPr>
            <p:ph type="body" idx="21"/>
          </p:nvPr>
        </p:nvSpPr>
        <p:spPr>
          <a:xfrm>
            <a:off x="0" y="0"/>
            <a:ext cx="12192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5"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6371233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5_Master">
    <p:spTree>
      <p:nvGrpSpPr>
        <p:cNvPr id="1" name=""/>
        <p:cNvGrpSpPr/>
        <p:nvPr/>
      </p:nvGrpSpPr>
      <p:grpSpPr>
        <a:xfrm>
          <a:off x="0" y="0"/>
          <a:ext cx="0" cy="0"/>
          <a:chOff x="0" y="0"/>
          <a:chExt cx="0" cy="0"/>
        </a:xfrm>
      </p:grpSpPr>
      <p:sp>
        <p:nvSpPr>
          <p:cNvPr id="82" name="Rounded Rectangle"/>
          <p:cNvSpPr>
            <a:spLocks noGrp="1"/>
          </p:cNvSpPr>
          <p:nvPr>
            <p:ph type="body" idx="21"/>
          </p:nvPr>
        </p:nvSpPr>
        <p:spPr>
          <a:xfrm>
            <a:off x="1270000" y="1270000"/>
            <a:ext cx="21844000" cy="11176000"/>
          </a:xfrm>
          <a:prstGeom prst="roundRect">
            <a:avLst>
              <a:gd name="adj" fmla="val 5712"/>
            </a:avLst>
          </a:prstGeom>
          <a:solidFill>
            <a:schemeClr val="accent1"/>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3"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96331081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6_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76614012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7_Master">
    <p:spTree>
      <p:nvGrpSpPr>
        <p:cNvPr id="1" name=""/>
        <p:cNvGrpSpPr/>
        <p:nvPr/>
      </p:nvGrpSpPr>
      <p:grpSpPr>
        <a:xfrm>
          <a:off x="0" y="0"/>
          <a:ext cx="0" cy="0"/>
          <a:chOff x="0" y="0"/>
          <a:chExt cx="0" cy="0"/>
        </a:xfrm>
      </p:grpSpPr>
      <p:sp>
        <p:nvSpPr>
          <p:cNvPr id="98" name="Shape"/>
          <p:cNvSpPr>
            <a:spLocks noGrp="1"/>
          </p:cNvSpPr>
          <p:nvPr>
            <p:ph type="body" idx="21"/>
          </p:nvPr>
        </p:nvSpPr>
        <p:spPr>
          <a:xfrm>
            <a:off x="12192000" y="1270000"/>
            <a:ext cx="12192000" cy="11176001"/>
          </a:xfrm>
          <a:custGeom>
            <a:avLst/>
            <a:gdLst/>
            <a:ahLst/>
            <a:cxnLst>
              <a:cxn ang="0">
                <a:pos x="wd2" y="hd2"/>
              </a:cxn>
              <a:cxn ang="5400000">
                <a:pos x="wd2" y="hd2"/>
              </a:cxn>
              <a:cxn ang="10800000">
                <a:pos x="wd2" y="hd2"/>
              </a:cxn>
              <a:cxn ang="16200000">
                <a:pos x="wd2" y="hd2"/>
              </a:cxn>
            </a:cxnLst>
            <a:rect l="0" t="0" r="r" b="b"/>
            <a:pathLst>
              <a:path w="21600" h="21600" extrusionOk="0">
                <a:moveTo>
                  <a:pt x="15134" y="0"/>
                </a:moveTo>
                <a:cubicBezTo>
                  <a:pt x="10824" y="0"/>
                  <a:pt x="8238" y="0"/>
                  <a:pt x="6514" y="651"/>
                </a:cubicBezTo>
                <a:cubicBezTo>
                  <a:pt x="3764" y="1743"/>
                  <a:pt x="1598" y="4106"/>
                  <a:pt x="597" y="7106"/>
                </a:cubicBezTo>
                <a:cubicBezTo>
                  <a:pt x="202" y="8290"/>
                  <a:pt x="0" y="9540"/>
                  <a:pt x="0" y="10800"/>
                </a:cubicBezTo>
                <a:cubicBezTo>
                  <a:pt x="0" y="12060"/>
                  <a:pt x="202" y="13310"/>
                  <a:pt x="597" y="14494"/>
                </a:cubicBezTo>
                <a:cubicBezTo>
                  <a:pt x="1598" y="17494"/>
                  <a:pt x="3764" y="19857"/>
                  <a:pt x="6514" y="20949"/>
                </a:cubicBezTo>
                <a:cubicBezTo>
                  <a:pt x="8238" y="21600"/>
                  <a:pt x="10824" y="21600"/>
                  <a:pt x="15134" y="21600"/>
                </a:cubicBezTo>
                <a:lnTo>
                  <a:pt x="21600" y="21600"/>
                </a:lnTo>
                <a:lnTo>
                  <a:pt x="21600" y="0"/>
                </a:lnTo>
                <a:lnTo>
                  <a:pt x="15134" y="0"/>
                </a:ln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28038448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8_Master">
    <p:spTree>
      <p:nvGrpSpPr>
        <p:cNvPr id="1" name=""/>
        <p:cNvGrpSpPr/>
        <p:nvPr/>
      </p:nvGrpSpPr>
      <p:grpSpPr>
        <a:xfrm>
          <a:off x="0" y="0"/>
          <a:ext cx="0" cy="0"/>
          <a:chOff x="0" y="0"/>
          <a:chExt cx="0" cy="0"/>
        </a:xfrm>
      </p:grpSpPr>
      <p:sp>
        <p:nvSpPr>
          <p:cNvPr id="106" name="Shape"/>
          <p:cNvSpPr>
            <a:spLocks noGrp="1"/>
          </p:cNvSpPr>
          <p:nvPr>
            <p:ph type="body" idx="21"/>
          </p:nvPr>
        </p:nvSpPr>
        <p:spPr>
          <a:xfrm flipH="1">
            <a:off x="7868046" y="-1"/>
            <a:ext cx="16515954"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20" y="21600"/>
                </a:lnTo>
                <a:cubicBezTo>
                  <a:pt x="20654" y="18471"/>
                  <a:pt x="21600" y="14769"/>
                  <a:pt x="21600" y="10800"/>
                </a:cubicBezTo>
                <a:cubicBezTo>
                  <a:pt x="21600" y="6831"/>
                  <a:pt x="20654" y="3129"/>
                  <a:pt x="19020" y="0"/>
                </a:cubicBezTo>
                <a:lnTo>
                  <a:pt x="0" y="0"/>
                </a:lnTo>
                <a:close/>
              </a:path>
            </a:pathLst>
          </a:cu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319769517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9_Master">
    <p:spTree>
      <p:nvGrpSpPr>
        <p:cNvPr id="1" name=""/>
        <p:cNvGrpSpPr/>
        <p:nvPr/>
      </p:nvGrpSpPr>
      <p:grpSpPr>
        <a:xfrm>
          <a:off x="0" y="0"/>
          <a:ext cx="0" cy="0"/>
          <a:chOff x="0" y="0"/>
          <a:chExt cx="0" cy="0"/>
        </a:xfrm>
      </p:grpSpPr>
      <p:sp>
        <p:nvSpPr>
          <p:cNvPr id="114" name="Rounded Rectangle"/>
          <p:cNvSpPr>
            <a:spLocks noGrp="1"/>
          </p:cNvSpPr>
          <p:nvPr>
            <p:ph type="body" idx="21"/>
          </p:nvPr>
        </p:nvSpPr>
        <p:spPr>
          <a:xfrm>
            <a:off x="1270000" y="1270000"/>
            <a:ext cx="21844000" cy="11176000"/>
          </a:xfrm>
          <a:prstGeom prst="roundRect">
            <a:avLst>
              <a:gd name="adj" fmla="val 5712"/>
            </a:avLst>
          </a:prstGeom>
          <a:solidFill>
            <a:srgbClr val="EBEBEB"/>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5" name="Rectangle"/>
          <p:cNvSpPr>
            <a:spLocks noGrp="1"/>
          </p:cNvSpPr>
          <p:nvPr>
            <p:ph type="body" sz="half" idx="22"/>
          </p:nvPr>
        </p:nvSpPr>
        <p:spPr>
          <a:xfrm>
            <a:off x="8128000" y="0"/>
            <a:ext cx="8128000" cy="13716000"/>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6"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199583356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0_Master">
    <p:spTree>
      <p:nvGrpSpPr>
        <p:cNvPr id="1" name=""/>
        <p:cNvGrpSpPr/>
        <p:nvPr/>
      </p:nvGrpSpPr>
      <p:grpSpPr>
        <a:xfrm>
          <a:off x="0" y="0"/>
          <a:ext cx="0" cy="0"/>
          <a:chOff x="0" y="0"/>
          <a:chExt cx="0" cy="0"/>
        </a:xfrm>
      </p:grpSpPr>
      <p:sp>
        <p:nvSpPr>
          <p:cNvPr id="132" name="Rounded Rectangle"/>
          <p:cNvSpPr>
            <a:spLocks noGrp="1"/>
          </p:cNvSpPr>
          <p:nvPr>
            <p:ph type="body" idx="21"/>
          </p:nvPr>
        </p:nvSpPr>
        <p:spPr>
          <a:xfrm>
            <a:off x="8128000" y="1270000"/>
            <a:ext cx="14986000" cy="11176000"/>
          </a:xfrm>
          <a:prstGeom prst="roundRect">
            <a:avLst>
              <a:gd name="adj" fmla="val 5712"/>
            </a:avLst>
          </a:prstGeom>
          <a:solidFill>
            <a:srgbClr val="EBEBEB"/>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3" name="Rounded Rectangle"/>
          <p:cNvSpPr>
            <a:spLocks noGrp="1"/>
          </p:cNvSpPr>
          <p:nvPr>
            <p:ph type="body" sz="half" idx="22"/>
          </p:nvPr>
        </p:nvSpPr>
        <p:spPr>
          <a:xfrm>
            <a:off x="3937000" y="2730500"/>
            <a:ext cx="8255000" cy="8255000"/>
          </a:xfrm>
          <a:prstGeom prst="roundRect">
            <a:avLst>
              <a:gd name="adj" fmla="val 7734"/>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4"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0746647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63_Master">
    <p:spTree>
      <p:nvGrpSpPr>
        <p:cNvPr id="1" name=""/>
        <p:cNvGrpSpPr/>
        <p:nvPr/>
      </p:nvGrpSpPr>
      <p:grpSpPr>
        <a:xfrm>
          <a:off x="0" y="0"/>
          <a:ext cx="0" cy="0"/>
          <a:chOff x="0" y="0"/>
          <a:chExt cx="0" cy="0"/>
        </a:xfrm>
      </p:grpSpPr>
      <p:sp>
        <p:nvSpPr>
          <p:cNvPr id="150"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1" name="Rectangle"/>
          <p:cNvSpPr>
            <a:spLocks noGrp="1"/>
          </p:cNvSpPr>
          <p:nvPr>
            <p:ph type="body" idx="22"/>
          </p:nvPr>
        </p:nvSpPr>
        <p:spPr>
          <a:xfrm>
            <a:off x="6096000" y="0"/>
            <a:ext cx="12192000" cy="13716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1_Master">
    <p:spTree>
      <p:nvGrpSpPr>
        <p:cNvPr id="1" name=""/>
        <p:cNvGrpSpPr/>
        <p:nvPr/>
      </p:nvGrpSpPr>
      <p:grpSpPr>
        <a:xfrm>
          <a:off x="0" y="0"/>
          <a:ext cx="0" cy="0"/>
          <a:chOff x="0" y="0"/>
          <a:chExt cx="0" cy="0"/>
        </a:xfrm>
      </p:grpSpPr>
      <p:sp>
        <p:nvSpPr>
          <p:cNvPr id="141" name="Rectangle"/>
          <p:cNvSpPr>
            <a:spLocks noGrp="1"/>
          </p:cNvSpPr>
          <p:nvPr>
            <p:ph type="body" sz="half" idx="21"/>
          </p:nvPr>
        </p:nvSpPr>
        <p:spPr>
          <a:xfrm>
            <a:off x="0" y="-1"/>
            <a:ext cx="8128001" cy="13716001"/>
          </a:xfrm>
          <a:prstGeom prst="rect">
            <a:avLst/>
          </a:prstGeom>
          <a:solidFill>
            <a:schemeClr val="accent1"/>
          </a:solidFill>
        </p:spPr>
        <p:txBody>
          <a:bodyPr lIns="38100" tIns="38100" rIns="38100" bIns="38100"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dirty="0"/>
          </a:p>
        </p:txBody>
      </p:sp>
      <p:sp>
        <p:nvSpPr>
          <p:cNvPr id="142" name="Rectangle"/>
          <p:cNvSpPr>
            <a:spLocks noGrp="1"/>
          </p:cNvSpPr>
          <p:nvPr>
            <p:ph type="body" sz="half" idx="22"/>
          </p:nvPr>
        </p:nvSpPr>
        <p:spPr>
          <a:xfrm>
            <a:off x="8128000" y="-1"/>
            <a:ext cx="8128000" cy="13716001"/>
          </a:xfrm>
          <a:prstGeom prst="rect">
            <a:avLst/>
          </a:prstGeom>
          <a:solidFill>
            <a:srgbClr val="EBEBEB"/>
          </a:solidFill>
        </p:spPr>
        <p:txBody>
          <a:bodyPr anchor="ctr">
            <a:noAutofit/>
          </a:bodyPr>
          <a:lstStyle>
            <a:lvl1pPr>
              <a:defRPr>
                <a:latin typeface="Sicoob Sans" panose="020B0503020204030204" pitchFamily="34" charset="77"/>
              </a:defRPr>
            </a:lvl1p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 name="Slide Number"/>
          <p:cNvSpPr txBox="1">
            <a:spLocks noGrp="1"/>
          </p:cNvSpPr>
          <p:nvPr>
            <p:ph type="sldNum" sz="quarter" idx="2"/>
          </p:nvPr>
        </p:nvSpPr>
        <p:spPr>
          <a:prstGeom prst="rect">
            <a:avLst/>
          </a:prstGeom>
        </p:spPr>
        <p:txBody>
          <a:bodyPr/>
          <a:lstStyle>
            <a:lvl1pPr>
              <a:defRPr>
                <a:latin typeface="Sicoob Sans" panose="020B0503020204030204" pitchFamily="34" charset="77"/>
              </a:defRPr>
            </a:lvl1pPr>
          </a:lstStyle>
          <a:p>
            <a:fld id="{86CB4B4D-7CA3-9044-876B-883B54F8677D}" type="slidenum">
              <a:rPr lang="pt-BR" smtClean="0"/>
              <a:pPr/>
              <a:t>‹nº›</a:t>
            </a:fld>
            <a:endParaRPr lang="pt-BR"/>
          </a:p>
        </p:txBody>
      </p:sp>
    </p:spTree>
    <p:extLst>
      <p:ext uri="{BB962C8B-B14F-4D97-AF65-F5344CB8AC3E}">
        <p14:creationId xmlns:p14="http://schemas.microsoft.com/office/powerpoint/2010/main" val="29040540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2_Master">
    <p:spTree>
      <p:nvGrpSpPr>
        <p:cNvPr id="1" name=""/>
        <p:cNvGrpSpPr/>
        <p:nvPr/>
      </p:nvGrpSpPr>
      <p:grpSpPr>
        <a:xfrm>
          <a:off x="0" y="0"/>
          <a:ext cx="0" cy="0"/>
          <a:chOff x="0" y="0"/>
          <a:chExt cx="0" cy="0"/>
        </a:xfrm>
      </p:grpSpPr>
      <p:sp>
        <p:nvSpPr>
          <p:cNvPr id="150"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1" name="Rectangle"/>
          <p:cNvSpPr>
            <a:spLocks noGrp="1"/>
          </p:cNvSpPr>
          <p:nvPr>
            <p:ph type="body" idx="22"/>
          </p:nvPr>
        </p:nvSpPr>
        <p:spPr>
          <a:xfrm>
            <a:off x="6096000" y="0"/>
            <a:ext cx="12192000" cy="13716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2766662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3_Master">
    <p:spTree>
      <p:nvGrpSpPr>
        <p:cNvPr id="1" name=""/>
        <p:cNvGrpSpPr/>
        <p:nvPr/>
      </p:nvGrpSpPr>
      <p:grpSpPr>
        <a:xfrm>
          <a:off x="0" y="0"/>
          <a:ext cx="0" cy="0"/>
          <a:chOff x="0" y="0"/>
          <a:chExt cx="0" cy="0"/>
        </a:xfrm>
      </p:grpSpPr>
      <p:sp>
        <p:nvSpPr>
          <p:cNvPr id="159" name="Rectangle"/>
          <p:cNvSpPr>
            <a:spLocks noGrp="1"/>
          </p:cNvSpPr>
          <p:nvPr>
            <p:ph type="body" idx="21"/>
          </p:nvPr>
        </p:nvSpPr>
        <p:spPr>
          <a:xfrm>
            <a:off x="0" y="6858000"/>
            <a:ext cx="24384001" cy="6858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dirty="0"/>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0320421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4_Master">
    <p:spTree>
      <p:nvGrpSpPr>
        <p:cNvPr id="1" name=""/>
        <p:cNvGrpSpPr/>
        <p:nvPr/>
      </p:nvGrpSpPr>
      <p:grpSpPr>
        <a:xfrm>
          <a:off x="0" y="0"/>
          <a:ext cx="0" cy="0"/>
          <a:chOff x="0" y="0"/>
          <a:chExt cx="0" cy="0"/>
        </a:xfrm>
      </p:grpSpPr>
      <p:sp>
        <p:nvSpPr>
          <p:cNvPr id="167" name="Rectangle"/>
          <p:cNvSpPr>
            <a:spLocks noGrp="1"/>
          </p:cNvSpPr>
          <p:nvPr>
            <p:ph type="body" sz="half" idx="21"/>
          </p:nvPr>
        </p:nvSpPr>
        <p:spPr>
          <a:xfrm>
            <a:off x="0" y="-1"/>
            <a:ext cx="24384001" cy="4572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8" name="Rectangle"/>
          <p:cNvSpPr>
            <a:spLocks noGrp="1"/>
          </p:cNvSpPr>
          <p:nvPr>
            <p:ph type="body" sz="half" idx="22"/>
          </p:nvPr>
        </p:nvSpPr>
        <p:spPr>
          <a:xfrm>
            <a:off x="0" y="4572000"/>
            <a:ext cx="24384001" cy="4572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702584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5_Master">
    <p:spTree>
      <p:nvGrpSpPr>
        <p:cNvPr id="1" name=""/>
        <p:cNvGrpSpPr/>
        <p:nvPr/>
      </p:nvGrpSpPr>
      <p:grpSpPr>
        <a:xfrm>
          <a:off x="0" y="0"/>
          <a:ext cx="0" cy="0"/>
          <a:chOff x="0" y="0"/>
          <a:chExt cx="0" cy="0"/>
        </a:xfrm>
      </p:grpSpPr>
      <p:sp>
        <p:nvSpPr>
          <p:cNvPr id="176" name="Shape"/>
          <p:cNvSpPr>
            <a:spLocks noGrp="1"/>
          </p:cNvSpPr>
          <p:nvPr>
            <p:ph type="body" sz="quarter" idx="21"/>
          </p:nvPr>
        </p:nvSpPr>
        <p:spPr>
          <a:xfrm>
            <a:off x="12192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7"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8" name="Rectangle"/>
          <p:cNvSpPr>
            <a:spLocks noGrp="1"/>
          </p:cNvSpPr>
          <p:nvPr>
            <p:ph type="body" sz="quarter" idx="23"/>
          </p:nvPr>
        </p:nvSpPr>
        <p:spPr>
          <a:xfrm>
            <a:off x="17653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9"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0"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8553531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6_Master">
    <p:spTree>
      <p:nvGrpSpPr>
        <p:cNvPr id="1" name=""/>
        <p:cNvGrpSpPr/>
        <p:nvPr/>
      </p:nvGrpSpPr>
      <p:grpSpPr>
        <a:xfrm>
          <a:off x="0" y="0"/>
          <a:ext cx="0" cy="0"/>
          <a:chOff x="0" y="0"/>
          <a:chExt cx="0" cy="0"/>
        </a:xfrm>
      </p:grpSpPr>
      <p:sp>
        <p:nvSpPr>
          <p:cNvPr id="188" name="Shape"/>
          <p:cNvSpPr>
            <a:spLocks noGrp="1"/>
          </p:cNvSpPr>
          <p:nvPr>
            <p:ph type="body" sz="quarter" idx="21"/>
          </p:nvPr>
        </p:nvSpPr>
        <p:spPr>
          <a:xfrm>
            <a:off x="14012333"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9"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0"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1"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2"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7430987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7_Master">
    <p:spTree>
      <p:nvGrpSpPr>
        <p:cNvPr id="1" name=""/>
        <p:cNvGrpSpPr/>
        <p:nvPr/>
      </p:nvGrpSpPr>
      <p:grpSpPr>
        <a:xfrm>
          <a:off x="0" y="0"/>
          <a:ext cx="0" cy="0"/>
          <a:chOff x="0" y="0"/>
          <a:chExt cx="0" cy="0"/>
        </a:xfrm>
      </p:grpSpPr>
      <p:sp>
        <p:nvSpPr>
          <p:cNvPr id="200" name="Shape"/>
          <p:cNvSpPr>
            <a:spLocks noGrp="1"/>
          </p:cNvSpPr>
          <p:nvPr>
            <p:ph type="body" sz="quarter" idx="21"/>
          </p:nvPr>
        </p:nvSpPr>
        <p:spPr>
          <a:xfrm>
            <a:off x="15832666"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1"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2"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3"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4"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5093213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8_Master">
    <p:spTree>
      <p:nvGrpSpPr>
        <p:cNvPr id="1" name=""/>
        <p:cNvGrpSpPr/>
        <p:nvPr/>
      </p:nvGrpSpPr>
      <p:grpSpPr>
        <a:xfrm>
          <a:off x="0" y="0"/>
          <a:ext cx="0" cy="0"/>
          <a:chOff x="0" y="0"/>
          <a:chExt cx="0" cy="0"/>
        </a:xfrm>
      </p:grpSpPr>
      <p:sp>
        <p:nvSpPr>
          <p:cNvPr id="212" name="Shape"/>
          <p:cNvSpPr>
            <a:spLocks noGrp="1"/>
          </p:cNvSpPr>
          <p:nvPr>
            <p:ph type="body" sz="quarter" idx="21"/>
          </p:nvPr>
        </p:nvSpPr>
        <p:spPr>
          <a:xfrm>
            <a:off x="17653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3"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4" name="Rectangle"/>
          <p:cNvSpPr>
            <a:spLocks noGrp="1"/>
          </p:cNvSpPr>
          <p:nvPr>
            <p:ph type="body" sz="quarter" idx="23"/>
          </p:nvPr>
        </p:nvSpPr>
        <p:spPr>
          <a:xfrm>
            <a:off x="12192000"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5"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6" name="Rectangle"/>
          <p:cNvSpPr>
            <a:spLocks noGrp="1"/>
          </p:cNvSpPr>
          <p:nvPr>
            <p:ph type="body" sz="quarter" idx="25"/>
          </p:nvPr>
        </p:nvSpPr>
        <p:spPr>
          <a:xfrm>
            <a:off x="15832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2258030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9_Master">
    <p:spTree>
      <p:nvGrpSpPr>
        <p:cNvPr id="1" name=""/>
        <p:cNvGrpSpPr/>
        <p:nvPr/>
      </p:nvGrpSpPr>
      <p:grpSpPr>
        <a:xfrm>
          <a:off x="0" y="0"/>
          <a:ext cx="0" cy="0"/>
          <a:chOff x="0" y="0"/>
          <a:chExt cx="0" cy="0"/>
        </a:xfrm>
      </p:grpSpPr>
      <p:sp>
        <p:nvSpPr>
          <p:cNvPr id="224"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5" name="Shape"/>
          <p:cNvSpPr>
            <a:spLocks noGrp="1"/>
          </p:cNvSpPr>
          <p:nvPr>
            <p:ph type="body" sz="quarter" idx="22"/>
          </p:nvPr>
        </p:nvSpPr>
        <p:spPr>
          <a:xfrm>
            <a:off x="1270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6" name="Shape"/>
          <p:cNvSpPr>
            <a:spLocks noGrp="1"/>
          </p:cNvSpPr>
          <p:nvPr>
            <p:ph type="body" sz="quarter" idx="23"/>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7"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8"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4797795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0_Master">
    <p:spTree>
      <p:nvGrpSpPr>
        <p:cNvPr id="1" name=""/>
        <p:cNvGrpSpPr/>
        <p:nvPr/>
      </p:nvGrpSpPr>
      <p:grpSpPr>
        <a:xfrm>
          <a:off x="0" y="0"/>
          <a:ext cx="0" cy="0"/>
          <a:chOff x="0" y="0"/>
          <a:chExt cx="0" cy="0"/>
        </a:xfrm>
      </p:grpSpPr>
      <p:sp>
        <p:nvSpPr>
          <p:cNvPr id="236"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7" name="Shape"/>
          <p:cNvSpPr>
            <a:spLocks noGrp="1"/>
          </p:cNvSpPr>
          <p:nvPr>
            <p:ph type="body" sz="quarter" idx="22"/>
          </p:nvPr>
        </p:nvSpPr>
        <p:spPr>
          <a:xfrm>
            <a:off x="6731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8"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39" name="Shape"/>
          <p:cNvSpPr>
            <a:spLocks noGrp="1"/>
          </p:cNvSpPr>
          <p:nvPr>
            <p:ph type="body" sz="quarter" idx="24"/>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0"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541457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2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1_Master">
    <p:spTree>
      <p:nvGrpSpPr>
        <p:cNvPr id="1" name=""/>
        <p:cNvGrpSpPr/>
        <p:nvPr/>
      </p:nvGrpSpPr>
      <p:grpSpPr>
        <a:xfrm>
          <a:off x="0" y="0"/>
          <a:ext cx="0" cy="0"/>
          <a:chOff x="0" y="0"/>
          <a:chExt cx="0" cy="0"/>
        </a:xfrm>
      </p:grpSpPr>
      <p:sp>
        <p:nvSpPr>
          <p:cNvPr id="248"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49" name="Shape"/>
          <p:cNvSpPr>
            <a:spLocks noGrp="1"/>
          </p:cNvSpPr>
          <p:nvPr>
            <p:ph type="body" sz="quarter" idx="22"/>
          </p:nvPr>
        </p:nvSpPr>
        <p:spPr>
          <a:xfrm>
            <a:off x="12192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0"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1"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2" name="Shape"/>
          <p:cNvSpPr>
            <a:spLocks noGrp="1"/>
          </p:cNvSpPr>
          <p:nvPr>
            <p:ph type="body" sz="quarter" idx="25"/>
          </p:nvPr>
        </p:nvSpPr>
        <p:spPr>
          <a:xfrm>
            <a:off x="17653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1039678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2_Master">
    <p:spTree>
      <p:nvGrpSpPr>
        <p:cNvPr id="1" name=""/>
        <p:cNvGrpSpPr/>
        <p:nvPr/>
      </p:nvGrpSpPr>
      <p:grpSpPr>
        <a:xfrm>
          <a:off x="0" y="0"/>
          <a:ext cx="0" cy="0"/>
          <a:chOff x="0" y="0"/>
          <a:chExt cx="0" cy="0"/>
        </a:xfrm>
      </p:grpSpPr>
      <p:sp>
        <p:nvSpPr>
          <p:cNvPr id="260" name="Rectangle"/>
          <p:cNvSpPr>
            <a:spLocks noGrp="1"/>
          </p:cNvSpPr>
          <p:nvPr>
            <p:ph type="body" idx="21"/>
          </p:nvPr>
        </p:nvSpPr>
        <p:spPr>
          <a:xfrm>
            <a:off x="0" y="5588000"/>
            <a:ext cx="24384001" cy="8128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1" name="Shape"/>
          <p:cNvSpPr>
            <a:spLocks noGrp="1"/>
          </p:cNvSpPr>
          <p:nvPr>
            <p:ph type="body" sz="quarter" idx="22"/>
          </p:nvPr>
        </p:nvSpPr>
        <p:spPr>
          <a:xfrm>
            <a:off x="17653000" y="457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2" name="Shape"/>
          <p:cNvSpPr>
            <a:spLocks noGrp="1"/>
          </p:cNvSpPr>
          <p:nvPr>
            <p:ph type="body" sz="quarter" idx="23"/>
          </p:nvPr>
        </p:nvSpPr>
        <p:spPr>
          <a:xfrm>
            <a:off x="1269999" y="469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3" name="Shape"/>
          <p:cNvSpPr>
            <a:spLocks noGrp="1"/>
          </p:cNvSpPr>
          <p:nvPr>
            <p:ph type="body" sz="quarter" idx="24"/>
          </p:nvPr>
        </p:nvSpPr>
        <p:spPr>
          <a:xfrm>
            <a:off x="6731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4" name="Shape"/>
          <p:cNvSpPr>
            <a:spLocks noGrp="1"/>
          </p:cNvSpPr>
          <p:nvPr>
            <p:ph type="body" sz="quarter" idx="25"/>
          </p:nvPr>
        </p:nvSpPr>
        <p:spPr>
          <a:xfrm>
            <a:off x="12192000" y="469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3432733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3_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534793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4_Master">
    <p:spTree>
      <p:nvGrpSpPr>
        <p:cNvPr id="1" name=""/>
        <p:cNvGrpSpPr/>
        <p:nvPr/>
      </p:nvGrpSpPr>
      <p:grpSpPr>
        <a:xfrm>
          <a:off x="0" y="0"/>
          <a:ext cx="0" cy="0"/>
          <a:chOff x="0" y="0"/>
          <a:chExt cx="0" cy="0"/>
        </a:xfrm>
      </p:grpSpPr>
      <p:sp>
        <p:nvSpPr>
          <p:cNvPr id="40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9" name="Rounded Rectangle"/>
          <p:cNvSpPr>
            <a:spLocks noGrp="1"/>
          </p:cNvSpPr>
          <p:nvPr>
            <p:ph type="body" sz="quarter" idx="22"/>
          </p:nvPr>
        </p:nvSpPr>
        <p:spPr>
          <a:xfrm>
            <a:off x="6096000" y="4572000"/>
            <a:ext cx="12192000" cy="4572000"/>
          </a:xfrm>
          <a:prstGeom prst="roundRect">
            <a:avLst>
              <a:gd name="adj" fmla="val 50000"/>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0555015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5_Master">
    <p:spTree>
      <p:nvGrpSpPr>
        <p:cNvPr id="1" name=""/>
        <p:cNvGrpSpPr/>
        <p:nvPr/>
      </p:nvGrpSpPr>
      <p:grpSpPr>
        <a:xfrm>
          <a:off x="0" y="0"/>
          <a:ext cx="0" cy="0"/>
          <a:chOff x="0" y="0"/>
          <a:chExt cx="0" cy="0"/>
        </a:xfrm>
      </p:grpSpPr>
      <p:sp>
        <p:nvSpPr>
          <p:cNvPr id="426"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27" name="Shape"/>
          <p:cNvSpPr>
            <a:spLocks noGrp="1"/>
          </p:cNvSpPr>
          <p:nvPr>
            <p:ph type="body" sz="half" idx="22"/>
          </p:nvPr>
        </p:nvSpPr>
        <p:spPr>
          <a:xfrm flipH="1">
            <a:off x="8128000" y="4572000"/>
            <a:ext cx="16256000" cy="4572001"/>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21598"/>
                </a:lnTo>
                <a:lnTo>
                  <a:pt x="16957" y="21598"/>
                </a:lnTo>
                <a:cubicBezTo>
                  <a:pt x="18279" y="21598"/>
                  <a:pt x="19072" y="21599"/>
                  <a:pt x="19601" y="20948"/>
                </a:cubicBezTo>
                <a:cubicBezTo>
                  <a:pt x="20445" y="19856"/>
                  <a:pt x="21110" y="17492"/>
                  <a:pt x="21417" y="14493"/>
                </a:cubicBezTo>
                <a:cubicBezTo>
                  <a:pt x="21538" y="13309"/>
                  <a:pt x="21600" y="12059"/>
                  <a:pt x="21600" y="10799"/>
                </a:cubicBezTo>
                <a:cubicBezTo>
                  <a:pt x="21600" y="9539"/>
                  <a:pt x="21538" y="8289"/>
                  <a:pt x="21417" y="7105"/>
                </a:cubicBezTo>
                <a:cubicBezTo>
                  <a:pt x="21110" y="4106"/>
                  <a:pt x="20445" y="1742"/>
                  <a:pt x="19601" y="650"/>
                </a:cubicBezTo>
                <a:cubicBezTo>
                  <a:pt x="19072" y="-1"/>
                  <a:pt x="18279" y="0"/>
                  <a:pt x="16957" y="0"/>
                </a:cubicBezTo>
                <a:lnTo>
                  <a:pt x="0" y="0"/>
                </a:lnTo>
                <a:close/>
              </a:path>
            </a:pathLst>
          </a:cu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62985041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6_Master">
    <p:spTree>
      <p:nvGrpSpPr>
        <p:cNvPr id="1" name=""/>
        <p:cNvGrpSpPr/>
        <p:nvPr/>
      </p:nvGrpSpPr>
      <p:grpSpPr>
        <a:xfrm>
          <a:off x="0" y="0"/>
          <a:ext cx="0" cy="0"/>
          <a:chOff x="0" y="0"/>
          <a:chExt cx="0" cy="0"/>
        </a:xfrm>
      </p:grpSpPr>
      <p:sp>
        <p:nvSpPr>
          <p:cNvPr id="43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36" name="Rectangle"/>
          <p:cNvSpPr>
            <a:spLocks noGrp="1"/>
          </p:cNvSpPr>
          <p:nvPr>
            <p:ph type="body" sz="half" idx="22"/>
          </p:nvPr>
        </p:nvSpPr>
        <p:spPr>
          <a:xfrm>
            <a:off x="8128000" y="0"/>
            <a:ext cx="8128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37" name="Rectangle"/>
          <p:cNvSpPr>
            <a:spLocks noGrp="1"/>
          </p:cNvSpPr>
          <p:nvPr>
            <p:ph type="body" sz="half" idx="23"/>
          </p:nvPr>
        </p:nvSpPr>
        <p:spPr>
          <a:xfrm>
            <a:off x="16256000" y="-1"/>
            <a:ext cx="8128000"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7766347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7_Master">
    <p:spTree>
      <p:nvGrpSpPr>
        <p:cNvPr id="1" name=""/>
        <p:cNvGrpSpPr/>
        <p:nvPr/>
      </p:nvGrpSpPr>
      <p:grpSpPr>
        <a:xfrm>
          <a:off x="0" y="0"/>
          <a:ext cx="0" cy="0"/>
          <a:chOff x="0" y="0"/>
          <a:chExt cx="0" cy="0"/>
        </a:xfrm>
      </p:grpSpPr>
      <p:sp>
        <p:nvSpPr>
          <p:cNvPr id="44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46" name="Rectangle"/>
          <p:cNvSpPr>
            <a:spLocks noGrp="1"/>
          </p:cNvSpPr>
          <p:nvPr>
            <p:ph type="body" sz="half" idx="22"/>
          </p:nvPr>
        </p:nvSpPr>
        <p:spPr>
          <a:xfrm>
            <a:off x="8128000" y="0"/>
            <a:ext cx="8128000"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7" name="Rectangle"/>
          <p:cNvSpPr>
            <a:spLocks noGrp="1"/>
          </p:cNvSpPr>
          <p:nvPr>
            <p:ph type="body" sz="half" idx="23"/>
          </p:nvPr>
        </p:nvSpPr>
        <p:spPr>
          <a:xfrm>
            <a:off x="0" y="-1"/>
            <a:ext cx="8128001"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0606502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8_Master">
    <p:spTree>
      <p:nvGrpSpPr>
        <p:cNvPr id="1" name=""/>
        <p:cNvGrpSpPr/>
        <p:nvPr/>
      </p:nvGrpSpPr>
      <p:grpSpPr>
        <a:xfrm>
          <a:off x="0" y="0"/>
          <a:ext cx="0" cy="0"/>
          <a:chOff x="0" y="0"/>
          <a:chExt cx="0" cy="0"/>
        </a:xfrm>
      </p:grpSpPr>
      <p:sp>
        <p:nvSpPr>
          <p:cNvPr id="4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56" name="Rectangle"/>
          <p:cNvSpPr>
            <a:spLocks noGrp="1"/>
          </p:cNvSpPr>
          <p:nvPr>
            <p:ph type="body" sz="half" idx="22"/>
          </p:nvPr>
        </p:nvSpPr>
        <p:spPr>
          <a:xfrm flipH="1">
            <a:off x="-1" y="4572000"/>
            <a:ext cx="24384001" cy="4572000"/>
          </a:xfrm>
          <a:prstGeom prst="rect">
            <a:avLst/>
          </a:prstGeom>
          <a:gradFill>
            <a:gsLst>
              <a:gs pos="0">
                <a:srgbClr val="FFFFFF"/>
              </a:gs>
              <a:gs pos="100000">
                <a:srgbClr val="FFFFFF">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7" name="Rectangle"/>
          <p:cNvSpPr>
            <a:spLocks noGrp="1"/>
          </p:cNvSpPr>
          <p:nvPr>
            <p:ph type="body" sz="half" idx="23"/>
          </p:nvPr>
        </p:nvSpPr>
        <p:spPr>
          <a:xfrm>
            <a:off x="0" y="9144000"/>
            <a:ext cx="24384001" cy="4572000"/>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7757328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9_Master">
    <p:spTree>
      <p:nvGrpSpPr>
        <p:cNvPr id="1" name=""/>
        <p:cNvGrpSpPr/>
        <p:nvPr/>
      </p:nvGrpSpPr>
      <p:grpSpPr>
        <a:xfrm>
          <a:off x="0" y="0"/>
          <a:ext cx="0" cy="0"/>
          <a:chOff x="0" y="0"/>
          <a:chExt cx="0" cy="0"/>
        </a:xfrm>
      </p:grpSpPr>
      <p:sp>
        <p:nvSpPr>
          <p:cNvPr id="4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66" name="Rectangle"/>
          <p:cNvSpPr>
            <a:spLocks noGrp="1"/>
          </p:cNvSpPr>
          <p:nvPr>
            <p:ph type="body" sz="half" idx="22"/>
          </p:nvPr>
        </p:nvSpPr>
        <p:spPr>
          <a:xfrm flipH="1">
            <a:off x="-1" y="4572000"/>
            <a:ext cx="24384001" cy="4572000"/>
          </a:xfrm>
          <a:prstGeom prst="rect">
            <a:avLst/>
          </a:prstGeom>
          <a:gradFill>
            <a:gsLst>
              <a:gs pos="0">
                <a:srgbClr val="FFFFFF">
                  <a:alpha val="0"/>
                </a:srgbClr>
              </a:gs>
              <a:gs pos="100000">
                <a:srgbClr val="FFFFFF"/>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7" name="Rectangle"/>
          <p:cNvSpPr>
            <a:spLocks noGrp="1"/>
          </p:cNvSpPr>
          <p:nvPr>
            <p:ph type="body" sz="half" idx="23"/>
          </p:nvPr>
        </p:nvSpPr>
        <p:spPr>
          <a:xfrm>
            <a:off x="0" y="-1"/>
            <a:ext cx="24384001" cy="4572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6806304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0_Master">
    <p:spTree>
      <p:nvGrpSpPr>
        <p:cNvPr id="1" name=""/>
        <p:cNvGrpSpPr/>
        <p:nvPr/>
      </p:nvGrpSpPr>
      <p:grpSpPr>
        <a:xfrm>
          <a:off x="0" y="0"/>
          <a:ext cx="0" cy="0"/>
          <a:chOff x="0" y="0"/>
          <a:chExt cx="0" cy="0"/>
        </a:xfrm>
      </p:grpSpPr>
      <p:sp>
        <p:nvSpPr>
          <p:cNvPr id="51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16" name="Rectangle"/>
          <p:cNvSpPr>
            <a:spLocks noGrp="1"/>
          </p:cNvSpPr>
          <p:nvPr>
            <p:ph type="body" idx="22"/>
          </p:nvPr>
        </p:nvSpPr>
        <p:spPr>
          <a:xfrm>
            <a:off x="0" y="0"/>
            <a:ext cx="12192001" cy="13716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421749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51_Master">
    <p:spTree>
      <p:nvGrpSpPr>
        <p:cNvPr id="1" name=""/>
        <p:cNvGrpSpPr/>
        <p:nvPr/>
      </p:nvGrpSpPr>
      <p:grpSpPr>
        <a:xfrm>
          <a:off x="0" y="0"/>
          <a:ext cx="0" cy="0"/>
          <a:chOff x="0" y="0"/>
          <a:chExt cx="0" cy="0"/>
        </a:xfrm>
      </p:grpSpPr>
      <p:sp>
        <p:nvSpPr>
          <p:cNvPr id="40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9" name="Rounded Rectangle"/>
          <p:cNvSpPr>
            <a:spLocks noGrp="1"/>
          </p:cNvSpPr>
          <p:nvPr>
            <p:ph type="body" sz="quarter" idx="22"/>
          </p:nvPr>
        </p:nvSpPr>
        <p:spPr>
          <a:xfrm>
            <a:off x="6096000" y="4572000"/>
            <a:ext cx="12192000" cy="4572000"/>
          </a:xfrm>
          <a:prstGeom prst="roundRect">
            <a:avLst>
              <a:gd name="adj" fmla="val 50000"/>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1_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8687451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2_Master">
    <p:spTree>
      <p:nvGrpSpPr>
        <p:cNvPr id="1" name=""/>
        <p:cNvGrpSpPr/>
        <p:nvPr/>
      </p:nvGrpSpPr>
      <p:grpSpPr>
        <a:xfrm>
          <a:off x="0" y="0"/>
          <a:ext cx="0" cy="0"/>
          <a:chOff x="0" y="0"/>
          <a:chExt cx="0" cy="0"/>
        </a:xfrm>
      </p:grpSpPr>
      <p:sp>
        <p:nvSpPr>
          <p:cNvPr id="533"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34" name="Rounded Rectangle"/>
          <p:cNvSpPr>
            <a:spLocks noGrp="1"/>
          </p:cNvSpPr>
          <p:nvPr>
            <p:ph type="body" idx="22"/>
          </p:nvPr>
        </p:nvSpPr>
        <p:spPr>
          <a:xfrm>
            <a:off x="1270000" y="1270000"/>
            <a:ext cx="21844000" cy="11176000"/>
          </a:xfrm>
          <a:prstGeom prst="roundRect">
            <a:avLst>
              <a:gd name="adj" fmla="val 5712"/>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3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5171899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33_Master">
    <p:spTree>
      <p:nvGrpSpPr>
        <p:cNvPr id="1" name=""/>
        <p:cNvGrpSpPr/>
        <p:nvPr/>
      </p:nvGrpSpPr>
      <p:grpSpPr>
        <a:xfrm>
          <a:off x="0" y="0"/>
          <a:ext cx="0" cy="0"/>
          <a:chOff x="0" y="0"/>
          <a:chExt cx="0" cy="0"/>
        </a:xfrm>
      </p:grpSpPr>
      <p:sp>
        <p:nvSpPr>
          <p:cNvPr id="54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43" name="Rounded Rectangle"/>
          <p:cNvSpPr>
            <a:spLocks noGrp="1"/>
          </p:cNvSpPr>
          <p:nvPr>
            <p:ph type="body" idx="22"/>
          </p:nvPr>
        </p:nvSpPr>
        <p:spPr>
          <a:xfrm>
            <a:off x="4699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4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7951551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4_Master">
    <p:spTree>
      <p:nvGrpSpPr>
        <p:cNvPr id="1" name=""/>
        <p:cNvGrpSpPr/>
        <p:nvPr/>
      </p:nvGrpSpPr>
      <p:grpSpPr>
        <a:xfrm>
          <a:off x="0" y="0"/>
          <a:ext cx="0" cy="0"/>
          <a:chOff x="0" y="0"/>
          <a:chExt cx="0" cy="0"/>
        </a:xfrm>
      </p:grpSpPr>
      <p:sp>
        <p:nvSpPr>
          <p:cNvPr id="593" name="Insert Picture Here 2018 Darker.png"/>
          <p:cNvSpPr>
            <a:spLocks noGrp="1"/>
          </p:cNvSpPr>
          <p:nvPr>
            <p:ph type="pic" idx="21"/>
          </p:nvPr>
        </p:nvSpPr>
        <p:spPr>
          <a:xfrm>
            <a:off x="6095999" y="-10"/>
            <a:ext cx="24384001" cy="13716001"/>
          </a:xfrm>
          <a:prstGeom prst="rect">
            <a:avLst/>
          </a:prstGeom>
        </p:spPr>
        <p:txBody>
          <a:bodyPr lIns="91439" tIns="45719" rIns="91439" bIns="45719">
            <a:noAutofit/>
          </a:bodyPr>
          <a:lstStyle/>
          <a:p>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3178548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35_Master">
    <p:spTree>
      <p:nvGrpSpPr>
        <p:cNvPr id="1" name=""/>
        <p:cNvGrpSpPr/>
        <p:nvPr/>
      </p:nvGrpSpPr>
      <p:grpSpPr>
        <a:xfrm>
          <a:off x="0" y="0"/>
          <a:ext cx="0" cy="0"/>
          <a:chOff x="0" y="0"/>
          <a:chExt cx="0" cy="0"/>
        </a:xfrm>
      </p:grpSpPr>
      <p:sp>
        <p:nvSpPr>
          <p:cNvPr id="601" name="Insert Picture Here 2018 Darker.png"/>
          <p:cNvSpPr>
            <a:spLocks noGrp="1"/>
          </p:cNvSpPr>
          <p:nvPr>
            <p:ph type="pic" idx="21"/>
          </p:nvPr>
        </p:nvSpPr>
        <p:spPr>
          <a:xfrm>
            <a:off x="-1" y="3428986"/>
            <a:ext cx="24384001" cy="13716001"/>
          </a:xfrm>
          <a:prstGeom prst="rect">
            <a:avLst/>
          </a:prstGeom>
        </p:spPr>
        <p:txBody>
          <a:bodyPr lIns="91439" tIns="45719" rIns="91439" bIns="45719">
            <a:noAutofit/>
          </a:bodyPr>
          <a:lstStyle/>
          <a:p>
            <a:endParaRP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51109553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36_Master">
    <p:spTree>
      <p:nvGrpSpPr>
        <p:cNvPr id="1" name=""/>
        <p:cNvGrpSpPr/>
        <p:nvPr/>
      </p:nvGrpSpPr>
      <p:grpSpPr>
        <a:xfrm>
          <a:off x="0" y="0"/>
          <a:ext cx="0" cy="0"/>
          <a:chOff x="0" y="0"/>
          <a:chExt cx="0" cy="0"/>
        </a:xfrm>
      </p:grpSpPr>
      <p:sp>
        <p:nvSpPr>
          <p:cNvPr id="609" name="Insert Picture Here 2018 Darker.png"/>
          <p:cNvSpPr>
            <a:spLocks noGrp="1"/>
          </p:cNvSpPr>
          <p:nvPr>
            <p:ph type="pic" idx="21"/>
          </p:nvPr>
        </p:nvSpPr>
        <p:spPr>
          <a:xfrm>
            <a:off x="-1139473" y="1270000"/>
            <a:ext cx="19868446" cy="11176000"/>
          </a:xfrm>
          <a:prstGeom prst="rect">
            <a:avLst/>
          </a:prstGeom>
        </p:spPr>
        <p:txBody>
          <a:bodyPr lIns="91439" tIns="45719" rIns="91439" bIns="45719">
            <a:noAutofit/>
          </a:bodyPr>
          <a:lstStyle/>
          <a:p>
            <a:endParaRPr/>
          </a:p>
        </p:txBody>
      </p:sp>
      <p:sp>
        <p:nvSpPr>
          <p:cNvPr id="610" name="Rounded Rectangle"/>
          <p:cNvSpPr>
            <a:spLocks noGrp="1"/>
          </p:cNvSpPr>
          <p:nvPr>
            <p:ph type="body" sz="half" idx="22"/>
          </p:nvPr>
        </p:nvSpPr>
        <p:spPr>
          <a:xfrm>
            <a:off x="12192000" y="2730500"/>
            <a:ext cx="8255000" cy="8255000"/>
          </a:xfrm>
          <a:prstGeom prst="roundRect">
            <a:avLst>
              <a:gd name="adj" fmla="val 7734"/>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5459923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7_Master">
    <p:spTree>
      <p:nvGrpSpPr>
        <p:cNvPr id="1" name=""/>
        <p:cNvGrpSpPr/>
        <p:nvPr/>
      </p:nvGrpSpPr>
      <p:grpSpPr>
        <a:xfrm>
          <a:off x="0" y="0"/>
          <a:ext cx="0" cy="0"/>
          <a:chOff x="0" y="0"/>
          <a:chExt cx="0" cy="0"/>
        </a:xfrm>
      </p:grpSpPr>
      <p:sp>
        <p:nvSpPr>
          <p:cNvPr id="618" name="Insert Picture Here 2018 Darker.png"/>
          <p:cNvSpPr>
            <a:spLocks noGrp="1"/>
          </p:cNvSpPr>
          <p:nvPr>
            <p:ph type="pic" idx="21"/>
          </p:nvPr>
        </p:nvSpPr>
        <p:spPr>
          <a:xfrm>
            <a:off x="7718777" y="1270000"/>
            <a:ext cx="19868446" cy="11176000"/>
          </a:xfrm>
          <a:prstGeom prst="rect">
            <a:avLst/>
          </a:prstGeom>
        </p:spPr>
        <p:txBody>
          <a:bodyPr lIns="91439" tIns="45719" rIns="91439" bIns="45719">
            <a:noAutofit/>
          </a:bodyPr>
          <a:lstStyle/>
          <a:p>
            <a:endParaRPr/>
          </a:p>
        </p:txBody>
      </p:sp>
      <p:sp>
        <p:nvSpPr>
          <p:cNvPr id="619" name="Rounded Rectangle"/>
          <p:cNvSpPr>
            <a:spLocks noGrp="1"/>
          </p:cNvSpPr>
          <p:nvPr>
            <p:ph type="body" sz="half" idx="22"/>
          </p:nvPr>
        </p:nvSpPr>
        <p:spPr>
          <a:xfrm>
            <a:off x="6094453" y="3976817"/>
            <a:ext cx="12195094" cy="5762366"/>
          </a:xfrm>
          <a:prstGeom prst="roundRect">
            <a:avLst>
              <a:gd name="adj" fmla="val 11079"/>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2088370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8_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6789382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9_Master">
    <p:spTree>
      <p:nvGrpSpPr>
        <p:cNvPr id="1" name=""/>
        <p:cNvGrpSpPr/>
        <p:nvPr/>
      </p:nvGrpSpPr>
      <p:grpSpPr>
        <a:xfrm>
          <a:off x="0" y="0"/>
          <a:ext cx="0" cy="0"/>
          <a:chOff x="0" y="0"/>
          <a:chExt cx="0" cy="0"/>
        </a:xfrm>
      </p:grpSpPr>
      <p:sp>
        <p:nvSpPr>
          <p:cNvPr id="6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7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7" name="Rectangle"/>
          <p:cNvSpPr>
            <a:spLocks noGrp="1"/>
          </p:cNvSpPr>
          <p:nvPr>
            <p:ph type="body" idx="23"/>
          </p:nvPr>
        </p:nvSpPr>
        <p:spPr>
          <a:xfrm>
            <a:off x="0" y="0"/>
            <a:ext cx="24384001" cy="6858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6723408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0_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2479313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49_Master">
    <p:spTree>
      <p:nvGrpSpPr>
        <p:cNvPr id="1" name=""/>
        <p:cNvGrpSpPr/>
        <p:nvPr/>
      </p:nvGrpSpPr>
      <p:grpSpPr>
        <a:xfrm>
          <a:off x="0" y="0"/>
          <a:ext cx="0" cy="0"/>
          <a:chOff x="0" y="0"/>
          <a:chExt cx="0" cy="0"/>
        </a:xfrm>
      </p:grpSpPr>
      <p:sp>
        <p:nvSpPr>
          <p:cNvPr id="43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36" name="Rectangle"/>
          <p:cNvSpPr>
            <a:spLocks noGrp="1"/>
          </p:cNvSpPr>
          <p:nvPr>
            <p:ph type="body" sz="half" idx="22"/>
          </p:nvPr>
        </p:nvSpPr>
        <p:spPr>
          <a:xfrm>
            <a:off x="8128000" y="0"/>
            <a:ext cx="8128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37" name="Rectangle"/>
          <p:cNvSpPr>
            <a:spLocks noGrp="1"/>
          </p:cNvSpPr>
          <p:nvPr>
            <p:ph type="body" sz="half" idx="23"/>
          </p:nvPr>
        </p:nvSpPr>
        <p:spPr>
          <a:xfrm>
            <a:off x="16256000" y="-1"/>
            <a:ext cx="8128000"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1_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2839970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42_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1583070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43_Master">
    <p:spTree>
      <p:nvGrpSpPr>
        <p:cNvPr id="1" name=""/>
        <p:cNvGrpSpPr/>
        <p:nvPr/>
      </p:nvGrpSpPr>
      <p:grpSpPr>
        <a:xfrm>
          <a:off x="0" y="0"/>
          <a:ext cx="0" cy="0"/>
          <a:chOff x="0" y="0"/>
          <a:chExt cx="0" cy="0"/>
        </a:xfrm>
      </p:grpSpPr>
      <p:sp>
        <p:nvSpPr>
          <p:cNvPr id="712"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13" name="Insert Picture Here 2018 Darker.png"/>
          <p:cNvSpPr>
            <a:spLocks noGrp="1"/>
          </p:cNvSpPr>
          <p:nvPr>
            <p:ph type="pic" idx="22"/>
          </p:nvPr>
        </p:nvSpPr>
        <p:spPr>
          <a:xfrm>
            <a:off x="0" y="0"/>
            <a:ext cx="24384000" cy="13716000"/>
          </a:xfrm>
          <a:prstGeom prst="rect">
            <a:avLst/>
          </a:prstGeom>
        </p:spPr>
        <p:txBody>
          <a:bodyPr lIns="91439" tIns="45719" rIns="91439" bIns="45719">
            <a:noAutofit/>
          </a:bodyPr>
          <a:lstStyle/>
          <a:p>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1705589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44_Master">
    <p:spTree>
      <p:nvGrpSpPr>
        <p:cNvPr id="1" name=""/>
        <p:cNvGrpSpPr/>
        <p:nvPr/>
      </p:nvGrpSpPr>
      <p:grpSpPr>
        <a:xfrm>
          <a:off x="0" y="0"/>
          <a:ext cx="0" cy="0"/>
          <a:chOff x="0" y="0"/>
          <a:chExt cx="0" cy="0"/>
        </a:xfrm>
      </p:grpSpPr>
      <p:sp>
        <p:nvSpPr>
          <p:cNvPr id="721" name="Insert Picture Here 2018 Darker.png"/>
          <p:cNvSpPr>
            <a:spLocks noGrp="1"/>
          </p:cNvSpPr>
          <p:nvPr>
            <p:ph type="pic" idx="21"/>
          </p:nvPr>
        </p:nvSpPr>
        <p:spPr>
          <a:xfrm>
            <a:off x="0" y="3429000"/>
            <a:ext cx="24384000" cy="13716000"/>
          </a:xfrm>
          <a:prstGeom prst="rect">
            <a:avLst/>
          </a:prstGeom>
        </p:spPr>
        <p:txBody>
          <a:bodyPr lIns="91439" tIns="45719" rIns="91439" bIns="45719">
            <a:noAutofit/>
          </a:bodyPr>
          <a:lstStyle/>
          <a:p>
            <a:endParaRPr/>
          </a:p>
        </p:txBody>
      </p:sp>
      <p:sp>
        <p:nvSpPr>
          <p:cNvPr id="7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2328135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45_Master">
    <p:spTree>
      <p:nvGrpSpPr>
        <p:cNvPr id="1" name=""/>
        <p:cNvGrpSpPr/>
        <p:nvPr/>
      </p:nvGrpSpPr>
      <p:grpSpPr>
        <a:xfrm>
          <a:off x="0" y="0"/>
          <a:ext cx="0" cy="0"/>
          <a:chOff x="0" y="0"/>
          <a:chExt cx="0" cy="0"/>
        </a:xfrm>
      </p:grpSpPr>
      <p:sp>
        <p:nvSpPr>
          <p:cNvPr id="729" name="Insert Picture Here 2018 Darker.png"/>
          <p:cNvSpPr>
            <a:spLocks noGrp="1"/>
          </p:cNvSpPr>
          <p:nvPr>
            <p:ph type="pic" idx="21"/>
          </p:nvPr>
        </p:nvSpPr>
        <p:spPr>
          <a:xfrm>
            <a:off x="0" y="-3429000"/>
            <a:ext cx="24384000" cy="13716000"/>
          </a:xfrm>
          <a:prstGeom prst="rect">
            <a:avLst/>
          </a:prstGeom>
        </p:spPr>
        <p:txBody>
          <a:bodyPr lIns="91439" tIns="45719" rIns="91439" bIns="45719">
            <a:noAutofit/>
          </a:bodyPr>
          <a:lstStyle/>
          <a:p>
            <a:endParaRPr/>
          </a:p>
        </p:txBody>
      </p:sp>
      <p:sp>
        <p:nvSpPr>
          <p:cNvPr id="73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1139508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46_Master">
    <p:spTree>
      <p:nvGrpSpPr>
        <p:cNvPr id="1" name=""/>
        <p:cNvGrpSpPr/>
        <p:nvPr/>
      </p:nvGrpSpPr>
      <p:grpSpPr>
        <a:xfrm>
          <a:off x="0" y="0"/>
          <a:ext cx="0" cy="0"/>
          <a:chOff x="0" y="0"/>
          <a:chExt cx="0" cy="0"/>
        </a:xfrm>
      </p:grpSpPr>
      <p:sp>
        <p:nvSpPr>
          <p:cNvPr id="833" name="Insert Picture Here 2018 Darker.png"/>
          <p:cNvSpPr>
            <a:spLocks noGrp="1"/>
          </p:cNvSpPr>
          <p:nvPr>
            <p:ph type="pic" idx="21"/>
          </p:nvPr>
        </p:nvSpPr>
        <p:spPr>
          <a:xfrm>
            <a:off x="1128889" y="1270000"/>
            <a:ext cx="22126222" cy="12446000"/>
          </a:xfrm>
          <a:prstGeom prst="rect">
            <a:avLst/>
          </a:prstGeom>
        </p:spPr>
        <p:txBody>
          <a:bodyPr lIns="91439" tIns="45719" rIns="91439" bIns="45719">
            <a:noAutofit/>
          </a:bodyPr>
          <a:lstStyle/>
          <a:p>
            <a:endParaRPr/>
          </a:p>
        </p:txBody>
      </p:sp>
      <p:sp>
        <p:nvSpPr>
          <p:cNvPr id="83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0659451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47_Master">
    <p:spTree>
      <p:nvGrpSpPr>
        <p:cNvPr id="1" name=""/>
        <p:cNvGrpSpPr/>
        <p:nvPr/>
      </p:nvGrpSpPr>
      <p:grpSpPr>
        <a:xfrm>
          <a:off x="0" y="0"/>
          <a:ext cx="0" cy="0"/>
          <a:chOff x="0" y="0"/>
          <a:chExt cx="0" cy="0"/>
        </a:xfrm>
      </p:grpSpPr>
      <p:sp>
        <p:nvSpPr>
          <p:cNvPr id="841" name="Insert Picture Here 2018 Darker.png"/>
          <p:cNvSpPr>
            <a:spLocks noGrp="1"/>
          </p:cNvSpPr>
          <p:nvPr>
            <p:ph type="pic" idx="21"/>
          </p:nvPr>
        </p:nvSpPr>
        <p:spPr>
          <a:xfrm>
            <a:off x="1128889" y="0"/>
            <a:ext cx="22126222" cy="12446000"/>
          </a:xfrm>
          <a:prstGeom prst="rect">
            <a:avLst/>
          </a:prstGeom>
        </p:spPr>
        <p:txBody>
          <a:bodyPr lIns="91439" tIns="45719" rIns="91439" bIns="45719">
            <a:noAutofit/>
          </a:bodyPr>
          <a:lstStyle/>
          <a:p>
            <a:endParaRPr/>
          </a:p>
        </p:txBody>
      </p:sp>
      <p:sp>
        <p:nvSpPr>
          <p:cNvPr id="84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7483909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8_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6930812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9_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0782396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0_Master">
    <p:spTree>
      <p:nvGrpSpPr>
        <p:cNvPr id="1" name=""/>
        <p:cNvGrpSpPr/>
        <p:nvPr/>
      </p:nvGrpSpPr>
      <p:grpSpPr>
        <a:xfrm>
          <a:off x="0" y="0"/>
          <a:ext cx="0" cy="0"/>
          <a:chOff x="0" y="0"/>
          <a:chExt cx="0" cy="0"/>
        </a:xfrm>
      </p:grpSpPr>
      <p:sp>
        <p:nvSpPr>
          <p:cNvPr id="890" name="Rectangle"/>
          <p:cNvSpPr>
            <a:spLocks noGrp="1"/>
          </p:cNvSpPr>
          <p:nvPr>
            <p:ph type="body" sz="half" idx="21"/>
          </p:nvPr>
        </p:nvSpPr>
        <p:spPr>
          <a:xfrm>
            <a:off x="18542593" y="-1"/>
            <a:ext cx="584140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91" name="Insert Picture Here 2018 Darker.png"/>
          <p:cNvSpPr>
            <a:spLocks noGrp="1"/>
          </p:cNvSpPr>
          <p:nvPr>
            <p:ph type="pic" sz="half" idx="22"/>
          </p:nvPr>
        </p:nvSpPr>
        <p:spPr>
          <a:xfrm>
            <a:off x="12446594" y="3429000"/>
            <a:ext cx="12192001" cy="6858000"/>
          </a:xfrm>
          <a:prstGeom prst="rect">
            <a:avLst/>
          </a:prstGeom>
        </p:spPr>
        <p:txBody>
          <a:bodyPr lIns="91439" tIns="45719" rIns="91439" bIns="45719">
            <a:noAutofit/>
          </a:bodyPr>
          <a:lstStyle/>
          <a:p>
            <a:endParaRP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8778217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48_Master">
    <p:spTree>
      <p:nvGrpSpPr>
        <p:cNvPr id="1" name=""/>
        <p:cNvGrpSpPr/>
        <p:nvPr/>
      </p:nvGrpSpPr>
      <p:grpSpPr>
        <a:xfrm>
          <a:off x="0" y="0"/>
          <a:ext cx="0" cy="0"/>
          <a:chOff x="0" y="0"/>
          <a:chExt cx="0" cy="0"/>
        </a:xfrm>
      </p:grpSpPr>
      <p:sp>
        <p:nvSpPr>
          <p:cNvPr id="44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46" name="Rectangle"/>
          <p:cNvSpPr>
            <a:spLocks noGrp="1"/>
          </p:cNvSpPr>
          <p:nvPr>
            <p:ph type="body" sz="half" idx="22"/>
          </p:nvPr>
        </p:nvSpPr>
        <p:spPr>
          <a:xfrm>
            <a:off x="8128000" y="0"/>
            <a:ext cx="8128000"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7" name="Rectangle"/>
          <p:cNvSpPr>
            <a:spLocks noGrp="1"/>
          </p:cNvSpPr>
          <p:nvPr>
            <p:ph type="body" sz="half" idx="23"/>
          </p:nvPr>
        </p:nvSpPr>
        <p:spPr>
          <a:xfrm>
            <a:off x="0" y="-1"/>
            <a:ext cx="8128001"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51_Master">
    <p:spTree>
      <p:nvGrpSpPr>
        <p:cNvPr id="1" name=""/>
        <p:cNvGrpSpPr/>
        <p:nvPr/>
      </p:nvGrpSpPr>
      <p:grpSpPr>
        <a:xfrm>
          <a:off x="0" y="0"/>
          <a:ext cx="0" cy="0"/>
          <a:chOff x="0" y="0"/>
          <a:chExt cx="0" cy="0"/>
        </a:xfrm>
      </p:grpSpPr>
      <p:sp>
        <p:nvSpPr>
          <p:cNvPr id="909" name="Rectangle"/>
          <p:cNvSpPr>
            <a:spLocks noGrp="1"/>
          </p:cNvSpPr>
          <p:nvPr>
            <p:ph type="body" idx="21"/>
          </p:nvPr>
        </p:nvSpPr>
        <p:spPr>
          <a:xfrm>
            <a:off x="13498803" y="-1"/>
            <a:ext cx="10885197"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0" name="Insert Picture Here 2018.png"/>
          <p:cNvSpPr>
            <a:spLocks noGrp="1"/>
          </p:cNvSpPr>
          <p:nvPr>
            <p:ph type="pic" idx="22"/>
          </p:nvPr>
        </p:nvSpPr>
        <p:spPr>
          <a:xfrm>
            <a:off x="5560951" y="2392958"/>
            <a:ext cx="15875706" cy="8930085"/>
          </a:xfrm>
          <a:prstGeom prst="rect">
            <a:avLst/>
          </a:prstGeom>
        </p:spPr>
        <p:txBody>
          <a:bodyPr lIns="91439" tIns="45719" rIns="91439" bIns="45719">
            <a:noAutofit/>
          </a:bodyPr>
          <a:lstStyle/>
          <a:p>
            <a:endParaRPr/>
          </a:p>
        </p:txBody>
      </p:sp>
      <p:sp>
        <p:nvSpPr>
          <p:cNvPr id="911" name="Insert Picture Here 2018 Darker.png"/>
          <p:cNvSpPr>
            <a:spLocks noGrp="1"/>
          </p:cNvSpPr>
          <p:nvPr>
            <p:ph type="pic" idx="23"/>
          </p:nvPr>
        </p:nvSpPr>
        <p:spPr>
          <a:xfrm>
            <a:off x="11508113" y="2392957"/>
            <a:ext cx="15875707" cy="8930086"/>
          </a:xfrm>
          <a:prstGeom prst="rect">
            <a:avLst/>
          </a:prstGeom>
        </p:spPr>
        <p:txBody>
          <a:bodyPr lIns="91439" tIns="45719" rIns="91439" bIns="45719">
            <a:noAutofit/>
          </a:bodyPr>
          <a:lstStyle/>
          <a:p>
            <a:endParaRPr/>
          </a:p>
        </p:txBody>
      </p:sp>
      <p:sp>
        <p:nvSpPr>
          <p:cNvPr id="9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700132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52_Master">
    <p:spTree>
      <p:nvGrpSpPr>
        <p:cNvPr id="1" name=""/>
        <p:cNvGrpSpPr/>
        <p:nvPr/>
      </p:nvGrpSpPr>
      <p:grpSpPr>
        <a:xfrm>
          <a:off x="0" y="0"/>
          <a:ext cx="0" cy="0"/>
          <a:chOff x="0" y="0"/>
          <a:chExt cx="0" cy="0"/>
        </a:xfrm>
      </p:grpSpPr>
      <p:sp>
        <p:nvSpPr>
          <p:cNvPr id="919"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20" name="Insert Picture Here 2018 Darker.png"/>
          <p:cNvSpPr>
            <a:spLocks noGrp="1"/>
          </p:cNvSpPr>
          <p:nvPr>
            <p:ph type="pic" idx="22"/>
          </p:nvPr>
        </p:nvSpPr>
        <p:spPr>
          <a:xfrm>
            <a:off x="7229414" y="4508731"/>
            <a:ext cx="16368478" cy="9207269"/>
          </a:xfrm>
          <a:prstGeom prst="rect">
            <a:avLst/>
          </a:prstGeom>
        </p:spPr>
        <p:txBody>
          <a:bodyPr lIns="91439" tIns="45719" rIns="91439" bIns="45719">
            <a:noAutofit/>
          </a:bodyPr>
          <a:lstStyle/>
          <a:p>
            <a:endParaRPr/>
          </a:p>
        </p:txBody>
      </p:sp>
      <p:sp>
        <p:nvSpPr>
          <p:cNvPr id="921" name="Insert Picture Here 2018.png"/>
          <p:cNvSpPr>
            <a:spLocks noGrp="1"/>
          </p:cNvSpPr>
          <p:nvPr>
            <p:ph type="pic" idx="23"/>
          </p:nvPr>
        </p:nvSpPr>
        <p:spPr>
          <a:xfrm>
            <a:off x="12690414" y="0"/>
            <a:ext cx="16368478" cy="9207269"/>
          </a:xfrm>
          <a:prstGeom prst="rect">
            <a:avLst/>
          </a:prstGeom>
        </p:spPr>
        <p:txBody>
          <a:bodyPr lIns="91439" tIns="45719" rIns="91439" bIns="45719">
            <a:noAutofit/>
          </a:bodyPr>
          <a:lstStyle/>
          <a:p>
            <a:endParaRPr/>
          </a:p>
        </p:txBody>
      </p:sp>
      <p:sp>
        <p:nvSpPr>
          <p:cNvPr id="92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45992275"/>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3_Master">
    <p:spTree>
      <p:nvGrpSpPr>
        <p:cNvPr id="1" name=""/>
        <p:cNvGrpSpPr/>
        <p:nvPr/>
      </p:nvGrpSpPr>
      <p:grpSpPr>
        <a:xfrm>
          <a:off x="0" y="0"/>
          <a:ext cx="0" cy="0"/>
          <a:chOff x="0" y="0"/>
          <a:chExt cx="0" cy="0"/>
        </a:xfrm>
      </p:grpSpPr>
      <p:sp>
        <p:nvSpPr>
          <p:cNvPr id="957"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58" name="Rectangle"/>
          <p:cNvSpPr>
            <a:spLocks noGrp="1"/>
          </p:cNvSpPr>
          <p:nvPr>
            <p:ph type="body" idx="22"/>
          </p:nvPr>
        </p:nvSpPr>
        <p:spPr>
          <a:xfrm>
            <a:off x="0" y="6858000"/>
            <a:ext cx="24384001" cy="6858000"/>
          </a:xfrm>
          <a:prstGeom prst="rect">
            <a:avLst/>
          </a:prstGeom>
          <a:gradFill>
            <a:gsLst>
              <a:gs pos="0">
                <a:srgbClr val="FFFFFF"/>
              </a:gs>
              <a:gs pos="100000">
                <a:srgbClr val="FFFFFF">
                  <a:alpha val="90000"/>
                </a:srgbClr>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59"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60"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6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8167851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54_Master">
    <p:spTree>
      <p:nvGrpSpPr>
        <p:cNvPr id="1" name=""/>
        <p:cNvGrpSpPr/>
        <p:nvPr/>
      </p:nvGrpSpPr>
      <p:grpSpPr>
        <a:xfrm>
          <a:off x="0" y="0"/>
          <a:ext cx="0" cy="0"/>
          <a:chOff x="0" y="0"/>
          <a:chExt cx="0" cy="0"/>
        </a:xfrm>
      </p:grpSpPr>
      <p:sp>
        <p:nvSpPr>
          <p:cNvPr id="968"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969" name="Rectangle"/>
          <p:cNvSpPr>
            <a:spLocks noGrp="1"/>
          </p:cNvSpPr>
          <p:nvPr>
            <p:ph type="body" idx="22"/>
          </p:nvPr>
        </p:nvSpPr>
        <p:spPr>
          <a:xfrm>
            <a:off x="0" y="0"/>
            <a:ext cx="24384001" cy="6858001"/>
          </a:xfrm>
          <a:prstGeom prst="rect">
            <a:avLst/>
          </a:prstGeom>
          <a:gradFill>
            <a:gsLst>
              <a:gs pos="0">
                <a:srgbClr val="FFFFFF">
                  <a:alpha val="90000"/>
                </a:srgbClr>
              </a:gs>
              <a:gs pos="100000">
                <a:srgbClr val="FFFFFF"/>
              </a:gs>
            </a:gsLst>
            <a:lin ang="16200000"/>
          </a:gra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0" name="Shape"/>
          <p:cNvSpPr>
            <a:spLocks noGrp="1"/>
          </p:cNvSpPr>
          <p:nvPr>
            <p:ph type="body" sz="quarter" idx="23"/>
          </p:nvPr>
        </p:nvSpPr>
        <p:spPr>
          <a:xfrm>
            <a:off x="10027115" y="4693046"/>
            <a:ext cx="4329769" cy="432983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71" name="Insert Picture Here 2018.png"/>
          <p:cNvSpPr>
            <a:spLocks noGrp="1"/>
          </p:cNvSpPr>
          <p:nvPr>
            <p:ph type="pic" sz="quarter" idx="24"/>
          </p:nvPr>
        </p:nvSpPr>
        <p:spPr>
          <a:xfrm>
            <a:off x="8805333" y="4953000"/>
            <a:ext cx="6773334" cy="3810000"/>
          </a:xfrm>
          <a:prstGeom prst="rect">
            <a:avLst/>
          </a:prstGeom>
        </p:spPr>
        <p:txBody>
          <a:bodyPr lIns="91439" tIns="45719" rIns="91439" bIns="45719">
            <a:noAutofit/>
          </a:bodyPr>
          <a:lstStyle/>
          <a:p>
            <a:endParaRPr/>
          </a:p>
        </p:txBody>
      </p:sp>
      <p:sp>
        <p:nvSpPr>
          <p:cNvPr id="9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6612632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5_Master">
    <p:spTree>
      <p:nvGrpSpPr>
        <p:cNvPr id="1" name=""/>
        <p:cNvGrpSpPr/>
        <p:nvPr/>
      </p:nvGrpSpPr>
      <p:grpSpPr>
        <a:xfrm>
          <a:off x="0" y="0"/>
          <a:ext cx="0" cy="0"/>
          <a:chOff x="0" y="0"/>
          <a:chExt cx="0" cy="0"/>
        </a:xfrm>
      </p:grpSpPr>
      <p:sp>
        <p:nvSpPr>
          <p:cNvPr id="979" name="Insert Picture Here 2018.png"/>
          <p:cNvSpPr>
            <a:spLocks noGrp="1"/>
          </p:cNvSpPr>
          <p:nvPr>
            <p:ph type="pic" idx="21"/>
          </p:nvPr>
        </p:nvSpPr>
        <p:spPr>
          <a:xfrm>
            <a:off x="8128016" y="0"/>
            <a:ext cx="24383968" cy="13715982"/>
          </a:xfrm>
          <a:prstGeom prst="rect">
            <a:avLst/>
          </a:prstGeom>
        </p:spPr>
        <p:txBody>
          <a:bodyPr lIns="91439" tIns="45719" rIns="91439" bIns="45719">
            <a:noAutofit/>
          </a:bodyPr>
          <a:lstStyle/>
          <a:p>
            <a:endParaRPr/>
          </a:p>
        </p:txBody>
      </p:sp>
      <p:sp>
        <p:nvSpPr>
          <p:cNvPr id="980" name="Insert Picture Here 2018 Darker.png"/>
          <p:cNvSpPr>
            <a:spLocks noGrp="1"/>
          </p:cNvSpPr>
          <p:nvPr>
            <p:ph type="pic" idx="22"/>
          </p:nvPr>
        </p:nvSpPr>
        <p:spPr>
          <a:xfrm>
            <a:off x="-8127984" y="0"/>
            <a:ext cx="24383968" cy="13715982"/>
          </a:xfrm>
          <a:prstGeom prst="rect">
            <a:avLst/>
          </a:prstGeom>
        </p:spPr>
        <p:txBody>
          <a:bodyPr lIns="91439" tIns="45719" rIns="91439" bIns="45719">
            <a:noAutofit/>
          </a:bodyPr>
          <a:lstStyle/>
          <a:p>
            <a:endParaRPr/>
          </a:p>
        </p:txBody>
      </p:sp>
      <p:sp>
        <p:nvSpPr>
          <p:cNvPr id="981"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2" name="Rectangle"/>
          <p:cNvSpPr>
            <a:spLocks noGrp="1"/>
          </p:cNvSpPr>
          <p:nvPr>
            <p:ph type="body" sz="half" idx="24"/>
          </p:nvPr>
        </p:nvSpPr>
        <p:spPr>
          <a:xfrm>
            <a:off x="8128000" y="0"/>
            <a:ext cx="8128000" cy="13716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8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3864465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6_Master">
    <p:spTree>
      <p:nvGrpSpPr>
        <p:cNvPr id="1" name=""/>
        <p:cNvGrpSpPr/>
        <p:nvPr/>
      </p:nvGrpSpPr>
      <p:grpSpPr>
        <a:xfrm>
          <a:off x="0" y="0"/>
          <a:ext cx="0" cy="0"/>
          <a:chOff x="0" y="0"/>
          <a:chExt cx="0" cy="0"/>
        </a:xfrm>
      </p:grpSpPr>
      <p:sp>
        <p:nvSpPr>
          <p:cNvPr id="1022"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3" name="Shape"/>
          <p:cNvSpPr>
            <a:spLocks noGrp="1"/>
          </p:cNvSpPr>
          <p:nvPr>
            <p:ph type="body" sz="quarter" idx="22"/>
          </p:nvPr>
        </p:nvSpPr>
        <p:spPr>
          <a:xfrm>
            <a:off x="10493735"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4" name="Insert Picture Here 2018.png"/>
          <p:cNvSpPr>
            <a:spLocks noGrp="1"/>
          </p:cNvSpPr>
          <p:nvPr>
            <p:ph type="pic" sz="quarter" idx="23"/>
          </p:nvPr>
        </p:nvSpPr>
        <p:spPr>
          <a:xfrm>
            <a:off x="9535296" y="5363631"/>
            <a:ext cx="5313408" cy="2988793"/>
          </a:xfrm>
          <a:prstGeom prst="rect">
            <a:avLst/>
          </a:prstGeom>
        </p:spPr>
        <p:txBody>
          <a:bodyPr lIns="91439" tIns="45719" rIns="91439" bIns="45719">
            <a:noAutofit/>
          </a:bodyPr>
          <a:lstStyle/>
          <a:p>
            <a:endParaRPr/>
          </a:p>
        </p:txBody>
      </p:sp>
      <p:sp>
        <p:nvSpPr>
          <p:cNvPr id="1025" name="Shape"/>
          <p:cNvSpPr>
            <a:spLocks noGrp="1"/>
          </p:cNvSpPr>
          <p:nvPr>
            <p:ph type="body" sz="quarter" idx="24"/>
          </p:nvPr>
        </p:nvSpPr>
        <p:spPr>
          <a:xfrm>
            <a:off x="4436733" y="5159708"/>
            <a:ext cx="3396530"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6" name="Insert Picture Here 2018 Darker.png"/>
          <p:cNvSpPr>
            <a:spLocks noGrp="1"/>
          </p:cNvSpPr>
          <p:nvPr>
            <p:ph type="pic" sz="quarter" idx="25"/>
          </p:nvPr>
        </p:nvSpPr>
        <p:spPr>
          <a:xfrm>
            <a:off x="3478295" y="5363631"/>
            <a:ext cx="5313408" cy="2988793"/>
          </a:xfrm>
          <a:prstGeom prst="rect">
            <a:avLst/>
          </a:prstGeom>
        </p:spPr>
        <p:txBody>
          <a:bodyPr lIns="91439" tIns="45719" rIns="91439" bIns="45719">
            <a:noAutofit/>
          </a:bodyPr>
          <a:lstStyle/>
          <a:p>
            <a:endParaRPr/>
          </a:p>
        </p:txBody>
      </p:sp>
      <p:sp>
        <p:nvSpPr>
          <p:cNvPr id="1027" name="Shape"/>
          <p:cNvSpPr>
            <a:spLocks noGrp="1"/>
          </p:cNvSpPr>
          <p:nvPr>
            <p:ph type="body" sz="quarter" idx="26"/>
          </p:nvPr>
        </p:nvSpPr>
        <p:spPr>
          <a:xfrm>
            <a:off x="16550737" y="5159708"/>
            <a:ext cx="3396529" cy="33965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moveTo>
                  <a:pt x="9839" y="1236"/>
                </a:moveTo>
                <a:cubicBezTo>
                  <a:pt x="12055" y="1236"/>
                  <a:pt x="14270" y="2121"/>
                  <a:pt x="15961" y="3891"/>
                </a:cubicBezTo>
                <a:cubicBezTo>
                  <a:pt x="19342" y="7429"/>
                  <a:pt x="19342" y="13166"/>
                  <a:pt x="15961" y="16704"/>
                </a:cubicBezTo>
                <a:cubicBezTo>
                  <a:pt x="12580" y="20243"/>
                  <a:pt x="7098" y="20243"/>
                  <a:pt x="3717" y="16704"/>
                </a:cubicBezTo>
                <a:cubicBezTo>
                  <a:pt x="336" y="13166"/>
                  <a:pt x="336" y="7429"/>
                  <a:pt x="3717" y="3891"/>
                </a:cubicBezTo>
                <a:cubicBezTo>
                  <a:pt x="5408" y="2121"/>
                  <a:pt x="7623" y="1236"/>
                  <a:pt x="9839" y="1236"/>
                </a:cubicBez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28" name="Insert Picture Here 2018 Darker.png"/>
          <p:cNvSpPr>
            <a:spLocks noGrp="1"/>
          </p:cNvSpPr>
          <p:nvPr>
            <p:ph type="pic" sz="quarter" idx="27"/>
          </p:nvPr>
        </p:nvSpPr>
        <p:spPr>
          <a:xfrm>
            <a:off x="15592297" y="5363631"/>
            <a:ext cx="5313409" cy="2988792"/>
          </a:xfrm>
          <a:prstGeom prst="rect">
            <a:avLst/>
          </a:prstGeom>
        </p:spPr>
        <p:txBody>
          <a:bodyPr lIns="91439" tIns="45719" rIns="91439" bIns="45719">
            <a:noAutofit/>
          </a:bodyPr>
          <a:lstStyle/>
          <a:p>
            <a:endParaRPr/>
          </a:p>
        </p:txBody>
      </p:sp>
      <p:sp>
        <p:nvSpPr>
          <p:cNvPr id="10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1970121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7_Master">
    <p:spTree>
      <p:nvGrpSpPr>
        <p:cNvPr id="1" name=""/>
        <p:cNvGrpSpPr/>
        <p:nvPr/>
      </p:nvGrpSpPr>
      <p:grpSpPr>
        <a:xfrm>
          <a:off x="0" y="0"/>
          <a:ext cx="0" cy="0"/>
          <a:chOff x="0" y="0"/>
          <a:chExt cx="0" cy="0"/>
        </a:xfrm>
      </p:grpSpPr>
      <p:sp>
        <p:nvSpPr>
          <p:cNvPr id="1047"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48" name="Insert Picture Here 2018 Darker.png"/>
          <p:cNvSpPr>
            <a:spLocks noGrp="1"/>
          </p:cNvSpPr>
          <p:nvPr>
            <p:ph type="pic" sz="quarter" idx="22"/>
          </p:nvPr>
        </p:nvSpPr>
        <p:spPr>
          <a:xfrm>
            <a:off x="2562554" y="5111750"/>
            <a:ext cx="6208890" cy="3492500"/>
          </a:xfrm>
          <a:prstGeom prst="rect">
            <a:avLst/>
          </a:prstGeom>
        </p:spPr>
        <p:txBody>
          <a:bodyPr lIns="91439" tIns="45719" rIns="91439" bIns="45719">
            <a:noAutofit/>
          </a:bodyPr>
          <a:lstStyle/>
          <a:p>
            <a:endParaRPr/>
          </a:p>
        </p:txBody>
      </p:sp>
      <p:sp>
        <p:nvSpPr>
          <p:cNvPr id="1049" name="Insert Picture Here 2018.png"/>
          <p:cNvSpPr>
            <a:spLocks noGrp="1"/>
          </p:cNvSpPr>
          <p:nvPr>
            <p:ph type="pic" sz="quarter" idx="23"/>
          </p:nvPr>
        </p:nvSpPr>
        <p:spPr>
          <a:xfrm>
            <a:off x="9087555" y="5111750"/>
            <a:ext cx="6208890" cy="3492500"/>
          </a:xfrm>
          <a:prstGeom prst="rect">
            <a:avLst/>
          </a:prstGeom>
        </p:spPr>
        <p:txBody>
          <a:bodyPr lIns="91439" tIns="45719" rIns="91439" bIns="45719">
            <a:noAutofit/>
          </a:bodyPr>
          <a:lstStyle/>
          <a:p>
            <a:endParaRPr/>
          </a:p>
        </p:txBody>
      </p:sp>
      <p:sp>
        <p:nvSpPr>
          <p:cNvPr id="1050" name="Insert Picture Here 2018 Darker.png"/>
          <p:cNvSpPr>
            <a:spLocks noGrp="1"/>
          </p:cNvSpPr>
          <p:nvPr>
            <p:ph type="pic" sz="quarter" idx="24"/>
          </p:nvPr>
        </p:nvSpPr>
        <p:spPr>
          <a:xfrm>
            <a:off x="15612557" y="5111750"/>
            <a:ext cx="6208889" cy="3492500"/>
          </a:xfrm>
          <a:prstGeom prst="rect">
            <a:avLst/>
          </a:prstGeom>
        </p:spPr>
        <p:txBody>
          <a:bodyPr lIns="91439" tIns="45719" rIns="91439" bIns="45719">
            <a:noAutofit/>
          </a:bodyPr>
          <a:lstStyle/>
          <a:p>
            <a:endParaRPr/>
          </a:p>
        </p:txBody>
      </p:sp>
      <p:sp>
        <p:nvSpPr>
          <p:cNvPr id="105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236085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8_Master">
    <p:spTree>
      <p:nvGrpSpPr>
        <p:cNvPr id="1" name=""/>
        <p:cNvGrpSpPr/>
        <p:nvPr/>
      </p:nvGrpSpPr>
      <p:grpSpPr>
        <a:xfrm>
          <a:off x="0" y="0"/>
          <a:ext cx="0" cy="0"/>
          <a:chOff x="0" y="0"/>
          <a:chExt cx="0" cy="0"/>
        </a:xfrm>
      </p:grpSpPr>
      <p:sp>
        <p:nvSpPr>
          <p:cNvPr id="1058" name="Rectangle"/>
          <p:cNvSpPr>
            <a:spLocks noGrp="1"/>
          </p:cNvSpPr>
          <p:nvPr>
            <p:ph type="body" sz="quarter" idx="21"/>
          </p:nvPr>
        </p:nvSpPr>
        <p:spPr>
          <a:xfrm>
            <a:off x="20074814" y="-1"/>
            <a:ext cx="430918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59" name="Insert Picture Here 2018 Darker.png"/>
          <p:cNvSpPr>
            <a:spLocks noGrp="1"/>
          </p:cNvSpPr>
          <p:nvPr>
            <p:ph type="pic" sz="quarter" idx="22"/>
          </p:nvPr>
        </p:nvSpPr>
        <p:spPr>
          <a:xfrm>
            <a:off x="17785639" y="2222478"/>
            <a:ext cx="4578351" cy="2575322"/>
          </a:xfrm>
          <a:prstGeom prst="rect">
            <a:avLst/>
          </a:prstGeom>
        </p:spPr>
        <p:txBody>
          <a:bodyPr lIns="91439" tIns="45719" rIns="91439" bIns="45719">
            <a:noAutofit/>
          </a:bodyPr>
          <a:lstStyle/>
          <a:p>
            <a:endParaRPr/>
          </a:p>
        </p:txBody>
      </p:sp>
      <p:sp>
        <p:nvSpPr>
          <p:cNvPr id="1060" name="Insert Picture Here 2018.png"/>
          <p:cNvSpPr>
            <a:spLocks noGrp="1"/>
          </p:cNvSpPr>
          <p:nvPr>
            <p:ph type="pic" sz="quarter" idx="23"/>
          </p:nvPr>
        </p:nvSpPr>
        <p:spPr>
          <a:xfrm>
            <a:off x="17785639" y="5570339"/>
            <a:ext cx="4578351" cy="2575323"/>
          </a:xfrm>
          <a:prstGeom prst="rect">
            <a:avLst/>
          </a:prstGeom>
        </p:spPr>
        <p:txBody>
          <a:bodyPr lIns="91439" tIns="45719" rIns="91439" bIns="45719">
            <a:noAutofit/>
          </a:bodyPr>
          <a:lstStyle/>
          <a:p>
            <a:endParaRPr/>
          </a:p>
        </p:txBody>
      </p:sp>
      <p:sp>
        <p:nvSpPr>
          <p:cNvPr id="1061" name="Insert Picture Here 2018 Darker.png"/>
          <p:cNvSpPr>
            <a:spLocks noGrp="1"/>
          </p:cNvSpPr>
          <p:nvPr>
            <p:ph type="pic" sz="quarter" idx="24"/>
          </p:nvPr>
        </p:nvSpPr>
        <p:spPr>
          <a:xfrm>
            <a:off x="17785639" y="8918199"/>
            <a:ext cx="4578351" cy="2575323"/>
          </a:xfrm>
          <a:prstGeom prst="rect">
            <a:avLst/>
          </a:prstGeom>
        </p:spPr>
        <p:txBody>
          <a:bodyPr lIns="91439" tIns="45719" rIns="91439" bIns="45719">
            <a:noAutofit/>
          </a:bodyPr>
          <a:lstStyle/>
          <a:p>
            <a:endParaRPr/>
          </a:p>
        </p:txBody>
      </p:sp>
      <p:sp>
        <p:nvSpPr>
          <p:cNvPr id="10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0794109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59_Master">
    <p:spTree>
      <p:nvGrpSpPr>
        <p:cNvPr id="1" name=""/>
        <p:cNvGrpSpPr/>
        <p:nvPr/>
      </p:nvGrpSpPr>
      <p:grpSpPr>
        <a:xfrm>
          <a:off x="0" y="0"/>
          <a:ext cx="0" cy="0"/>
          <a:chOff x="0" y="0"/>
          <a:chExt cx="0" cy="0"/>
        </a:xfrm>
      </p:grpSpPr>
      <p:sp>
        <p:nvSpPr>
          <p:cNvPr id="1069" name="Rectangle"/>
          <p:cNvSpPr>
            <a:spLocks noGrp="1"/>
          </p:cNvSpPr>
          <p:nvPr>
            <p:ph type="body" idx="21"/>
          </p:nvPr>
        </p:nvSpPr>
        <p:spPr>
          <a:xfrm>
            <a:off x="11473112" y="-1"/>
            <a:ext cx="12910888"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70" name="Insert Picture Here 2018 Darker.png"/>
          <p:cNvSpPr>
            <a:spLocks noGrp="1"/>
          </p:cNvSpPr>
          <p:nvPr>
            <p:ph type="pic" sz="half" idx="22"/>
          </p:nvPr>
        </p:nvSpPr>
        <p:spPr>
          <a:xfrm>
            <a:off x="13999729" y="3425919"/>
            <a:ext cx="12202956" cy="6864163"/>
          </a:xfrm>
          <a:prstGeom prst="rect">
            <a:avLst/>
          </a:prstGeom>
        </p:spPr>
        <p:txBody>
          <a:bodyPr lIns="91439" tIns="45719" rIns="91439" bIns="45719">
            <a:noAutofit/>
          </a:bodyPr>
          <a:lstStyle/>
          <a:p>
            <a:endParaRPr/>
          </a:p>
        </p:txBody>
      </p:sp>
      <p:sp>
        <p:nvSpPr>
          <p:cNvPr id="1071" name="Insert Picture Here 2018.png"/>
          <p:cNvSpPr>
            <a:spLocks noGrp="1"/>
          </p:cNvSpPr>
          <p:nvPr>
            <p:ph type="pic" sz="half" idx="23"/>
          </p:nvPr>
        </p:nvSpPr>
        <p:spPr>
          <a:xfrm>
            <a:off x="9685682" y="3425919"/>
            <a:ext cx="12202955" cy="6864163"/>
          </a:xfrm>
          <a:prstGeom prst="rect">
            <a:avLst/>
          </a:prstGeom>
        </p:spPr>
        <p:txBody>
          <a:bodyPr lIns="91439" tIns="45719" rIns="91439" bIns="45719">
            <a:noAutofit/>
          </a:bodyPr>
          <a:lstStyle/>
          <a:p>
            <a:endParaRPr/>
          </a:p>
        </p:txBody>
      </p:sp>
      <p:sp>
        <p:nvSpPr>
          <p:cNvPr id="1072" name="Insert Picture Here 2018 Darker.png"/>
          <p:cNvSpPr>
            <a:spLocks noGrp="1"/>
          </p:cNvSpPr>
          <p:nvPr>
            <p:ph type="pic" sz="half" idx="24"/>
          </p:nvPr>
        </p:nvSpPr>
        <p:spPr>
          <a:xfrm>
            <a:off x="5371635" y="3425919"/>
            <a:ext cx="12202956" cy="6864162"/>
          </a:xfrm>
          <a:prstGeom prst="rect">
            <a:avLst/>
          </a:prstGeom>
        </p:spPr>
        <p:txBody>
          <a:bodyPr lIns="91439" tIns="45719" rIns="91439" bIns="45719">
            <a:noAutofit/>
          </a:bodyPr>
          <a:lstStyle/>
          <a:p>
            <a:endParaRP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6861753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0_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15081963" y="0"/>
            <a:ext cx="12202686" cy="6864011"/>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10597626" y="6858000"/>
            <a:ext cx="12202687" cy="6864011"/>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6113292" y="-5982"/>
            <a:ext cx="12202687" cy="6864011"/>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1028422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9252803"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14768467" y="3425824"/>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411413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47_Master">
    <p:spTree>
      <p:nvGrpSpPr>
        <p:cNvPr id="1" name=""/>
        <p:cNvGrpSpPr/>
        <p:nvPr/>
      </p:nvGrpSpPr>
      <p:grpSpPr>
        <a:xfrm>
          <a:off x="0" y="0"/>
          <a:ext cx="0" cy="0"/>
          <a:chOff x="0" y="0"/>
          <a:chExt cx="0" cy="0"/>
        </a:xfrm>
      </p:grpSpPr>
      <p:sp>
        <p:nvSpPr>
          <p:cNvPr id="4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56" name="Rectangle"/>
          <p:cNvSpPr>
            <a:spLocks noGrp="1"/>
          </p:cNvSpPr>
          <p:nvPr>
            <p:ph type="body" sz="half" idx="22"/>
          </p:nvPr>
        </p:nvSpPr>
        <p:spPr>
          <a:xfrm flipH="1">
            <a:off x="-1" y="4572000"/>
            <a:ext cx="24384001" cy="4572000"/>
          </a:xfrm>
          <a:prstGeom prst="rect">
            <a:avLst/>
          </a:prstGeom>
          <a:gradFill>
            <a:gsLst>
              <a:gs pos="0">
                <a:srgbClr val="FFFFFF"/>
              </a:gs>
              <a:gs pos="100000">
                <a:srgbClr val="FFFFFF">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7" name="Rectangle"/>
          <p:cNvSpPr>
            <a:spLocks noGrp="1"/>
          </p:cNvSpPr>
          <p:nvPr>
            <p:ph type="body" sz="half" idx="23"/>
          </p:nvPr>
        </p:nvSpPr>
        <p:spPr>
          <a:xfrm>
            <a:off x="0" y="9144000"/>
            <a:ext cx="24384001" cy="4572000"/>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61_Master">
    <p:spTree>
      <p:nvGrpSpPr>
        <p:cNvPr id="1" name=""/>
        <p:cNvGrpSpPr/>
        <p:nvPr/>
      </p:nvGrpSpPr>
      <p:grpSpPr>
        <a:xfrm>
          <a:off x="0" y="0"/>
          <a:ext cx="0" cy="0"/>
          <a:chOff x="0" y="0"/>
          <a:chExt cx="0" cy="0"/>
        </a:xfrm>
      </p:grpSpPr>
      <p:sp>
        <p:nvSpPr>
          <p:cNvPr id="1123" name="Insert Picture Here 2018 Darker.png"/>
          <p:cNvSpPr>
            <a:spLocks noGrp="1"/>
          </p:cNvSpPr>
          <p:nvPr>
            <p:ph type="pic" idx="21"/>
          </p:nvPr>
        </p:nvSpPr>
        <p:spPr>
          <a:xfrm>
            <a:off x="3300117" y="2436410"/>
            <a:ext cx="15721207" cy="8843180"/>
          </a:xfrm>
          <a:prstGeom prst="rect">
            <a:avLst/>
          </a:prstGeom>
        </p:spPr>
        <p:txBody>
          <a:bodyPr lIns="91439" tIns="45719" rIns="91439" bIns="45719">
            <a:noAutofit/>
          </a:bodyPr>
          <a:lstStyle/>
          <a:p>
            <a:endParaRPr/>
          </a:p>
        </p:txBody>
      </p:sp>
      <p:sp>
        <p:nvSpPr>
          <p:cNvPr id="1124" name="Insert Picture Here 2018.png"/>
          <p:cNvSpPr>
            <a:spLocks noGrp="1"/>
          </p:cNvSpPr>
          <p:nvPr>
            <p:ph type="pic" sz="quarter" idx="22"/>
          </p:nvPr>
        </p:nvSpPr>
        <p:spPr>
          <a:xfrm>
            <a:off x="16646838" y="2446296"/>
            <a:ext cx="7088011" cy="3987008"/>
          </a:xfrm>
          <a:prstGeom prst="rect">
            <a:avLst/>
          </a:prstGeom>
        </p:spPr>
        <p:txBody>
          <a:bodyPr lIns="91439" tIns="45719" rIns="91439" bIns="45719">
            <a:noAutofit/>
          </a:bodyPr>
          <a:lstStyle/>
          <a:p>
            <a:endParaRPr/>
          </a:p>
        </p:txBody>
      </p:sp>
      <p:sp>
        <p:nvSpPr>
          <p:cNvPr id="1125" name="Insert Picture Here 2018 Darker.png"/>
          <p:cNvSpPr>
            <a:spLocks noGrp="1"/>
          </p:cNvSpPr>
          <p:nvPr>
            <p:ph type="pic" sz="quarter" idx="23"/>
          </p:nvPr>
        </p:nvSpPr>
        <p:spPr>
          <a:xfrm>
            <a:off x="16646838" y="7292466"/>
            <a:ext cx="7088011" cy="3987007"/>
          </a:xfrm>
          <a:prstGeom prst="rect">
            <a:avLst/>
          </a:prstGeom>
        </p:spPr>
        <p:txBody>
          <a:bodyPr lIns="91439" tIns="45719" rIns="91439" bIns="45719">
            <a:noAutofit/>
          </a:bodyPr>
          <a:lstStyle/>
          <a:p>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7504705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62_Master">
    <p:spTree>
      <p:nvGrpSpPr>
        <p:cNvPr id="1" name=""/>
        <p:cNvGrpSpPr/>
        <p:nvPr/>
      </p:nvGrpSpPr>
      <p:grpSpPr>
        <a:xfrm>
          <a:off x="0" y="0"/>
          <a:ext cx="0" cy="0"/>
          <a:chOff x="0" y="0"/>
          <a:chExt cx="0" cy="0"/>
        </a:xfrm>
      </p:grpSpPr>
      <p:sp>
        <p:nvSpPr>
          <p:cNvPr id="1133" name="Insert Picture Here 2018.png"/>
          <p:cNvSpPr>
            <a:spLocks noGrp="1"/>
          </p:cNvSpPr>
          <p:nvPr>
            <p:ph type="pic" sz="quarter" idx="21"/>
          </p:nvPr>
        </p:nvSpPr>
        <p:spPr>
          <a:xfrm>
            <a:off x="15733024" y="2634333"/>
            <a:ext cx="6805014" cy="3827821"/>
          </a:xfrm>
          <a:prstGeom prst="rect">
            <a:avLst/>
          </a:prstGeom>
        </p:spPr>
        <p:txBody>
          <a:bodyPr lIns="91439" tIns="45719" rIns="91439" bIns="45719">
            <a:noAutofit/>
          </a:bodyPr>
          <a:lstStyle/>
          <a:p>
            <a:endParaRPr/>
          </a:p>
        </p:txBody>
      </p:sp>
      <p:sp>
        <p:nvSpPr>
          <p:cNvPr id="1134" name="Insert Picture Here 2018 Darker.png"/>
          <p:cNvSpPr>
            <a:spLocks noGrp="1"/>
          </p:cNvSpPr>
          <p:nvPr>
            <p:ph type="pic" sz="quarter" idx="22"/>
          </p:nvPr>
        </p:nvSpPr>
        <p:spPr>
          <a:xfrm>
            <a:off x="15733022" y="7253922"/>
            <a:ext cx="6805014" cy="3827821"/>
          </a:xfrm>
          <a:prstGeom prst="rect">
            <a:avLst/>
          </a:prstGeom>
        </p:spPr>
        <p:txBody>
          <a:bodyPr lIns="91439" tIns="45719" rIns="91439" bIns="45719">
            <a:noAutofit/>
          </a:bodyPr>
          <a:lstStyle/>
          <a:p>
            <a:endParaRPr/>
          </a:p>
        </p:txBody>
      </p:sp>
      <p:sp>
        <p:nvSpPr>
          <p:cNvPr id="1135" name="Insert Picture Here 2018 Darker.png"/>
          <p:cNvSpPr>
            <a:spLocks noGrp="1"/>
          </p:cNvSpPr>
          <p:nvPr>
            <p:ph type="pic" sz="quarter" idx="23"/>
          </p:nvPr>
        </p:nvSpPr>
        <p:spPr>
          <a:xfrm>
            <a:off x="9319956" y="2634333"/>
            <a:ext cx="6805015" cy="3827821"/>
          </a:xfrm>
          <a:prstGeom prst="rect">
            <a:avLst/>
          </a:prstGeom>
        </p:spPr>
        <p:txBody>
          <a:bodyPr lIns="91439" tIns="45719" rIns="91439" bIns="45719">
            <a:noAutofit/>
          </a:bodyPr>
          <a:lstStyle/>
          <a:p>
            <a:endParaRPr/>
          </a:p>
        </p:txBody>
      </p:sp>
      <p:sp>
        <p:nvSpPr>
          <p:cNvPr id="1136" name="Insert Picture Here 2018.png"/>
          <p:cNvSpPr>
            <a:spLocks noGrp="1"/>
          </p:cNvSpPr>
          <p:nvPr>
            <p:ph type="pic" sz="quarter" idx="24"/>
          </p:nvPr>
        </p:nvSpPr>
        <p:spPr>
          <a:xfrm>
            <a:off x="9319956" y="7253922"/>
            <a:ext cx="6805015" cy="3827821"/>
          </a:xfrm>
          <a:prstGeom prst="rect">
            <a:avLst/>
          </a:prstGeom>
        </p:spPr>
        <p:txBody>
          <a:bodyPr lIns="91439" tIns="45719" rIns="91439" bIns="45719">
            <a:noAutofit/>
          </a:bodyPr>
          <a:lstStyle/>
          <a:p>
            <a:endParaRPr/>
          </a:p>
        </p:txBody>
      </p:sp>
      <p:sp>
        <p:nvSpPr>
          <p:cNvPr id="113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0315765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63_Master">
    <p:spTree>
      <p:nvGrpSpPr>
        <p:cNvPr id="1" name=""/>
        <p:cNvGrpSpPr/>
        <p:nvPr/>
      </p:nvGrpSpPr>
      <p:grpSpPr>
        <a:xfrm>
          <a:off x="0" y="0"/>
          <a:ext cx="0" cy="0"/>
          <a:chOff x="0" y="0"/>
          <a:chExt cx="0" cy="0"/>
        </a:xfrm>
      </p:grpSpPr>
      <p:sp>
        <p:nvSpPr>
          <p:cNvPr id="1144"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45"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146"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147"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148" name="Insert Picture Here 2018.png"/>
          <p:cNvSpPr>
            <a:spLocks noGrp="1"/>
          </p:cNvSpPr>
          <p:nvPr>
            <p:ph type="pic" sz="quarter" idx="25"/>
          </p:nvPr>
        </p:nvSpPr>
        <p:spPr>
          <a:xfrm>
            <a:off x="17125415" y="5568922"/>
            <a:ext cx="4583386" cy="2578155"/>
          </a:xfrm>
          <a:prstGeom prst="rect">
            <a:avLst/>
          </a:prstGeom>
        </p:spPr>
        <p:txBody>
          <a:bodyPr lIns="91439" tIns="45719" rIns="91439" bIns="45719">
            <a:noAutofit/>
          </a:bodyPr>
          <a:lstStyle/>
          <a:p>
            <a:endParaRPr/>
          </a:p>
        </p:txBody>
      </p:sp>
      <p:sp>
        <p:nvSpPr>
          <p:cNvPr id="11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8302823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64_Master">
    <p:spTree>
      <p:nvGrpSpPr>
        <p:cNvPr id="1" name=""/>
        <p:cNvGrpSpPr/>
        <p:nvPr/>
      </p:nvGrpSpPr>
      <p:grpSpPr>
        <a:xfrm>
          <a:off x="0" y="0"/>
          <a:ext cx="0" cy="0"/>
          <a:chOff x="0" y="0"/>
          <a:chExt cx="0" cy="0"/>
        </a:xfrm>
      </p:grpSpPr>
      <p:sp>
        <p:nvSpPr>
          <p:cNvPr id="1168" name="Insert Picture Here 2018.png"/>
          <p:cNvSpPr>
            <a:spLocks noGrp="1"/>
          </p:cNvSpPr>
          <p:nvPr>
            <p:ph type="pic" sz="quarter" idx="21"/>
          </p:nvPr>
        </p:nvSpPr>
        <p:spPr>
          <a:xfrm>
            <a:off x="16061577" y="4309756"/>
            <a:ext cx="9060423" cy="5096488"/>
          </a:xfrm>
          <a:prstGeom prst="rect">
            <a:avLst/>
          </a:prstGeom>
        </p:spPr>
        <p:txBody>
          <a:bodyPr lIns="91439" tIns="45719" rIns="91439" bIns="45719">
            <a:noAutofit/>
          </a:bodyPr>
          <a:lstStyle/>
          <a:p>
            <a:endParaRPr/>
          </a:p>
        </p:txBody>
      </p:sp>
      <p:sp>
        <p:nvSpPr>
          <p:cNvPr id="1169" name="Insert Picture Here 2018 Darker.png"/>
          <p:cNvSpPr>
            <a:spLocks noGrp="1"/>
          </p:cNvSpPr>
          <p:nvPr>
            <p:ph type="pic" sz="quarter" idx="22"/>
          </p:nvPr>
        </p:nvSpPr>
        <p:spPr>
          <a:xfrm>
            <a:off x="12858492" y="4309756"/>
            <a:ext cx="9060423" cy="5096488"/>
          </a:xfrm>
          <a:prstGeom prst="rect">
            <a:avLst/>
          </a:prstGeom>
        </p:spPr>
        <p:txBody>
          <a:bodyPr lIns="91439" tIns="45719" rIns="91439" bIns="45719">
            <a:noAutofit/>
          </a:bodyPr>
          <a:lstStyle/>
          <a:p>
            <a:endParaRPr/>
          </a:p>
        </p:txBody>
      </p:sp>
      <p:sp>
        <p:nvSpPr>
          <p:cNvPr id="1170" name="Insert Picture Here 2018.png"/>
          <p:cNvSpPr>
            <a:spLocks noGrp="1"/>
          </p:cNvSpPr>
          <p:nvPr>
            <p:ph type="pic" sz="quarter" idx="23"/>
          </p:nvPr>
        </p:nvSpPr>
        <p:spPr>
          <a:xfrm>
            <a:off x="9655407" y="4309756"/>
            <a:ext cx="9060422" cy="5096488"/>
          </a:xfrm>
          <a:prstGeom prst="rect">
            <a:avLst/>
          </a:prstGeom>
        </p:spPr>
        <p:txBody>
          <a:bodyPr lIns="91439" tIns="45719" rIns="91439" bIns="45719">
            <a:noAutofit/>
          </a:bodyPr>
          <a:lstStyle/>
          <a:p>
            <a:endParaRPr/>
          </a:p>
        </p:txBody>
      </p:sp>
      <p:sp>
        <p:nvSpPr>
          <p:cNvPr id="1171" name="Insert Picture Here 2018 Darker.png"/>
          <p:cNvSpPr>
            <a:spLocks noGrp="1"/>
          </p:cNvSpPr>
          <p:nvPr>
            <p:ph type="pic" sz="quarter" idx="24"/>
          </p:nvPr>
        </p:nvSpPr>
        <p:spPr>
          <a:xfrm>
            <a:off x="6452322" y="4309756"/>
            <a:ext cx="9060423" cy="5096488"/>
          </a:xfrm>
          <a:prstGeom prst="rect">
            <a:avLst/>
          </a:prstGeom>
        </p:spPr>
        <p:txBody>
          <a:bodyPr lIns="91439" tIns="45719" rIns="91439" bIns="45719">
            <a:noAutofit/>
          </a:bodyPr>
          <a:lstStyle/>
          <a:p>
            <a:endParaRPr/>
          </a:p>
        </p:txBody>
      </p:sp>
      <p:sp>
        <p:nvSpPr>
          <p:cNvPr id="11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45876613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65_Master">
    <p:spTree>
      <p:nvGrpSpPr>
        <p:cNvPr id="1" name=""/>
        <p:cNvGrpSpPr/>
        <p:nvPr/>
      </p:nvGrpSpPr>
      <p:grpSpPr>
        <a:xfrm>
          <a:off x="0" y="0"/>
          <a:ext cx="0" cy="0"/>
          <a:chOff x="0" y="0"/>
          <a:chExt cx="0" cy="0"/>
        </a:xfrm>
      </p:grpSpPr>
      <p:sp>
        <p:nvSpPr>
          <p:cNvPr id="1256" name="Insert Picture Here 2018 Darker.png"/>
          <p:cNvSpPr>
            <a:spLocks noGrp="1"/>
          </p:cNvSpPr>
          <p:nvPr>
            <p:ph type="pic" idx="21"/>
          </p:nvPr>
        </p:nvSpPr>
        <p:spPr>
          <a:xfrm>
            <a:off x="760339" y="2436410"/>
            <a:ext cx="15721207" cy="8843180"/>
          </a:xfrm>
          <a:prstGeom prst="rect">
            <a:avLst/>
          </a:prstGeom>
        </p:spPr>
        <p:txBody>
          <a:bodyPr lIns="91439" tIns="45719" rIns="91439" bIns="45719">
            <a:noAutofit/>
          </a:bodyPr>
          <a:lstStyle/>
          <a:p>
            <a:endParaRPr/>
          </a:p>
        </p:txBody>
      </p:sp>
      <p:sp>
        <p:nvSpPr>
          <p:cNvPr id="1257" name="Insert Picture Here 2018.png"/>
          <p:cNvSpPr>
            <a:spLocks noGrp="1"/>
          </p:cNvSpPr>
          <p:nvPr>
            <p:ph type="pic" sz="quarter" idx="22"/>
          </p:nvPr>
        </p:nvSpPr>
        <p:spPr>
          <a:xfrm>
            <a:off x="13275281" y="1984187"/>
            <a:ext cx="8731068" cy="4911226"/>
          </a:xfrm>
          <a:prstGeom prst="rect">
            <a:avLst/>
          </a:prstGeom>
        </p:spPr>
        <p:txBody>
          <a:bodyPr lIns="91439" tIns="45719" rIns="91439" bIns="45719">
            <a:noAutofit/>
          </a:bodyPr>
          <a:lstStyle/>
          <a:p>
            <a:endParaRPr/>
          </a:p>
        </p:txBody>
      </p:sp>
      <p:sp>
        <p:nvSpPr>
          <p:cNvPr id="1258" name="Insert Picture Here 2018 Darker.png"/>
          <p:cNvSpPr>
            <a:spLocks noGrp="1"/>
          </p:cNvSpPr>
          <p:nvPr>
            <p:ph type="pic" sz="quarter" idx="23"/>
          </p:nvPr>
        </p:nvSpPr>
        <p:spPr>
          <a:xfrm>
            <a:off x="16495021" y="7292466"/>
            <a:ext cx="7088011" cy="3987007"/>
          </a:xfrm>
          <a:prstGeom prst="rect">
            <a:avLst/>
          </a:prstGeom>
        </p:spPr>
        <p:txBody>
          <a:bodyPr lIns="91439" tIns="45719" rIns="91439" bIns="45719">
            <a:noAutofit/>
          </a:bodyPr>
          <a:lstStyle/>
          <a:p>
            <a:endParaRPr/>
          </a:p>
        </p:txBody>
      </p:sp>
      <p:sp>
        <p:nvSpPr>
          <p:cNvPr id="1259" name="Insert Picture Here 2018.png"/>
          <p:cNvSpPr>
            <a:spLocks noGrp="1"/>
          </p:cNvSpPr>
          <p:nvPr>
            <p:ph type="pic" sz="quarter" idx="24"/>
          </p:nvPr>
        </p:nvSpPr>
        <p:spPr>
          <a:xfrm>
            <a:off x="11698598" y="7336111"/>
            <a:ext cx="7088012" cy="3987008"/>
          </a:xfrm>
          <a:prstGeom prst="rect">
            <a:avLst/>
          </a:prstGeom>
        </p:spPr>
        <p:txBody>
          <a:bodyPr lIns="91439" tIns="45719" rIns="91439" bIns="45719">
            <a:noAutofit/>
          </a:bodyPr>
          <a:lstStyle/>
          <a:p>
            <a:endParaRPr/>
          </a:p>
        </p:txBody>
      </p:sp>
      <p:sp>
        <p:nvSpPr>
          <p:cNvPr id="12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9131092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66_Master">
    <p:spTree>
      <p:nvGrpSpPr>
        <p:cNvPr id="1" name=""/>
        <p:cNvGrpSpPr/>
        <p:nvPr/>
      </p:nvGrpSpPr>
      <p:grpSpPr>
        <a:xfrm>
          <a:off x="0" y="0"/>
          <a:ext cx="0" cy="0"/>
          <a:chOff x="0" y="0"/>
          <a:chExt cx="0" cy="0"/>
        </a:xfrm>
      </p:grpSpPr>
      <p:sp>
        <p:nvSpPr>
          <p:cNvPr id="1267" name="Insert Picture Here 2018 Darker.png"/>
          <p:cNvSpPr>
            <a:spLocks noGrp="1"/>
          </p:cNvSpPr>
          <p:nvPr>
            <p:ph type="pic" sz="quarter" idx="21"/>
          </p:nvPr>
        </p:nvSpPr>
        <p:spPr>
          <a:xfrm>
            <a:off x="9216569" y="4000565"/>
            <a:ext cx="4498177" cy="2530225"/>
          </a:xfrm>
          <a:prstGeom prst="rect">
            <a:avLst/>
          </a:prstGeom>
        </p:spPr>
        <p:txBody>
          <a:bodyPr lIns="91439" tIns="45719" rIns="91439" bIns="45719">
            <a:noAutofit/>
          </a:bodyPr>
          <a:lstStyle/>
          <a:p>
            <a:endParaRPr/>
          </a:p>
        </p:txBody>
      </p:sp>
      <p:sp>
        <p:nvSpPr>
          <p:cNvPr id="1268" name="Insert Picture Here 2018 Darker.png"/>
          <p:cNvSpPr>
            <a:spLocks noGrp="1"/>
          </p:cNvSpPr>
          <p:nvPr>
            <p:ph type="pic" sz="quarter" idx="22"/>
          </p:nvPr>
        </p:nvSpPr>
        <p:spPr>
          <a:xfrm>
            <a:off x="17859574" y="4000565"/>
            <a:ext cx="4498177" cy="2530225"/>
          </a:xfrm>
          <a:prstGeom prst="rect">
            <a:avLst/>
          </a:prstGeom>
        </p:spPr>
        <p:txBody>
          <a:bodyPr lIns="91439" tIns="45719" rIns="91439" bIns="45719">
            <a:noAutofit/>
          </a:bodyPr>
          <a:lstStyle/>
          <a:p>
            <a:endParaRPr/>
          </a:p>
        </p:txBody>
      </p:sp>
      <p:sp>
        <p:nvSpPr>
          <p:cNvPr id="1269" name="Insert Picture Here 2018.png"/>
          <p:cNvSpPr>
            <a:spLocks noGrp="1"/>
          </p:cNvSpPr>
          <p:nvPr>
            <p:ph type="pic" sz="quarter" idx="23"/>
          </p:nvPr>
        </p:nvSpPr>
        <p:spPr>
          <a:xfrm>
            <a:off x="13538071" y="4000565"/>
            <a:ext cx="4498177" cy="2530225"/>
          </a:xfrm>
          <a:prstGeom prst="rect">
            <a:avLst/>
          </a:prstGeom>
        </p:spPr>
        <p:txBody>
          <a:bodyPr lIns="91439" tIns="45719" rIns="91439" bIns="45719">
            <a:noAutofit/>
          </a:bodyPr>
          <a:lstStyle/>
          <a:p>
            <a:endParaRPr/>
          </a:p>
        </p:txBody>
      </p:sp>
      <p:sp>
        <p:nvSpPr>
          <p:cNvPr id="1270" name="Insert Picture Here 2018.png"/>
          <p:cNvSpPr>
            <a:spLocks noGrp="1"/>
          </p:cNvSpPr>
          <p:nvPr>
            <p:ph type="pic" sz="quarter" idx="24"/>
          </p:nvPr>
        </p:nvSpPr>
        <p:spPr>
          <a:xfrm>
            <a:off x="9216569" y="7185210"/>
            <a:ext cx="4498177" cy="2530225"/>
          </a:xfrm>
          <a:prstGeom prst="rect">
            <a:avLst/>
          </a:prstGeom>
        </p:spPr>
        <p:txBody>
          <a:bodyPr lIns="91439" tIns="45719" rIns="91439" bIns="45719">
            <a:noAutofit/>
          </a:bodyPr>
          <a:lstStyle/>
          <a:p>
            <a:endParaRPr/>
          </a:p>
        </p:txBody>
      </p:sp>
      <p:sp>
        <p:nvSpPr>
          <p:cNvPr id="1271" name="Insert Picture Here 2018.png"/>
          <p:cNvSpPr>
            <a:spLocks noGrp="1"/>
          </p:cNvSpPr>
          <p:nvPr>
            <p:ph type="pic" sz="quarter" idx="25"/>
          </p:nvPr>
        </p:nvSpPr>
        <p:spPr>
          <a:xfrm>
            <a:off x="17859574" y="7185210"/>
            <a:ext cx="4498177" cy="2530225"/>
          </a:xfrm>
          <a:prstGeom prst="rect">
            <a:avLst/>
          </a:prstGeom>
        </p:spPr>
        <p:txBody>
          <a:bodyPr lIns="91439" tIns="45719" rIns="91439" bIns="45719">
            <a:noAutofit/>
          </a:bodyPr>
          <a:lstStyle/>
          <a:p>
            <a:endParaRPr/>
          </a:p>
        </p:txBody>
      </p:sp>
      <p:sp>
        <p:nvSpPr>
          <p:cNvPr id="1272" name="Insert Picture Here 2018 Darker.png"/>
          <p:cNvSpPr>
            <a:spLocks noGrp="1"/>
          </p:cNvSpPr>
          <p:nvPr>
            <p:ph type="pic" sz="quarter" idx="26"/>
          </p:nvPr>
        </p:nvSpPr>
        <p:spPr>
          <a:xfrm>
            <a:off x="13538071" y="7185210"/>
            <a:ext cx="4498177" cy="2530225"/>
          </a:xfrm>
          <a:prstGeom prst="rect">
            <a:avLst/>
          </a:prstGeom>
        </p:spPr>
        <p:txBody>
          <a:bodyPr lIns="91439" tIns="45719" rIns="91439" bIns="45719">
            <a:noAutofit/>
          </a:bodyPr>
          <a:lstStyle/>
          <a:p>
            <a:endParaRPr/>
          </a:p>
        </p:txBody>
      </p:sp>
      <p:sp>
        <p:nvSpPr>
          <p:cNvPr id="127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4530864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67_Master">
    <p:spTree>
      <p:nvGrpSpPr>
        <p:cNvPr id="1" name=""/>
        <p:cNvGrpSpPr/>
        <p:nvPr/>
      </p:nvGrpSpPr>
      <p:grpSpPr>
        <a:xfrm>
          <a:off x="0" y="0"/>
          <a:ext cx="0" cy="0"/>
          <a:chOff x="0" y="0"/>
          <a:chExt cx="0" cy="0"/>
        </a:xfrm>
      </p:grpSpPr>
      <p:sp>
        <p:nvSpPr>
          <p:cNvPr id="1294" name="Insert Picture Here 2018 Darker.png"/>
          <p:cNvSpPr>
            <a:spLocks noGrp="1"/>
          </p:cNvSpPr>
          <p:nvPr>
            <p:ph type="pic" sz="quarter" idx="21"/>
          </p:nvPr>
        </p:nvSpPr>
        <p:spPr>
          <a:xfrm>
            <a:off x="8397347" y="2436410"/>
            <a:ext cx="10044897" cy="5650255"/>
          </a:xfrm>
          <a:prstGeom prst="rect">
            <a:avLst/>
          </a:prstGeom>
        </p:spPr>
        <p:txBody>
          <a:bodyPr lIns="91439" tIns="45719" rIns="91439" bIns="45719">
            <a:noAutofit/>
          </a:bodyPr>
          <a:lstStyle/>
          <a:p>
            <a:endParaRPr/>
          </a:p>
        </p:txBody>
      </p:sp>
      <p:sp>
        <p:nvSpPr>
          <p:cNvPr id="1295" name="Insert Picture Here 2018.png"/>
          <p:cNvSpPr>
            <a:spLocks noGrp="1"/>
          </p:cNvSpPr>
          <p:nvPr>
            <p:ph type="pic" sz="quarter" idx="22"/>
          </p:nvPr>
        </p:nvSpPr>
        <p:spPr>
          <a:xfrm>
            <a:off x="18024592" y="2436410"/>
            <a:ext cx="4286152" cy="2410961"/>
          </a:xfrm>
          <a:prstGeom prst="rect">
            <a:avLst/>
          </a:prstGeom>
        </p:spPr>
        <p:txBody>
          <a:bodyPr lIns="91439" tIns="45719" rIns="91439" bIns="45719">
            <a:noAutofit/>
          </a:bodyPr>
          <a:lstStyle/>
          <a:p>
            <a:endParaRPr/>
          </a:p>
        </p:txBody>
      </p:sp>
      <p:sp>
        <p:nvSpPr>
          <p:cNvPr id="1296" name="Insert Picture Here 2018.png"/>
          <p:cNvSpPr>
            <a:spLocks noGrp="1"/>
          </p:cNvSpPr>
          <p:nvPr>
            <p:ph type="pic" sz="quarter" idx="23"/>
          </p:nvPr>
        </p:nvSpPr>
        <p:spPr>
          <a:xfrm>
            <a:off x="18024592" y="8902023"/>
            <a:ext cx="4286152" cy="2410961"/>
          </a:xfrm>
          <a:prstGeom prst="rect">
            <a:avLst/>
          </a:prstGeom>
        </p:spPr>
        <p:txBody>
          <a:bodyPr lIns="91439" tIns="45719" rIns="91439" bIns="45719">
            <a:noAutofit/>
          </a:bodyPr>
          <a:lstStyle/>
          <a:p>
            <a:endParaRPr/>
          </a:p>
        </p:txBody>
      </p:sp>
      <p:sp>
        <p:nvSpPr>
          <p:cNvPr id="1297" name="Insert Picture Here 2018 Darker.png"/>
          <p:cNvSpPr>
            <a:spLocks noGrp="1"/>
          </p:cNvSpPr>
          <p:nvPr>
            <p:ph type="pic" sz="quarter" idx="24"/>
          </p:nvPr>
        </p:nvSpPr>
        <p:spPr>
          <a:xfrm>
            <a:off x="18024592" y="5675704"/>
            <a:ext cx="4286152" cy="2410961"/>
          </a:xfrm>
          <a:prstGeom prst="rect">
            <a:avLst/>
          </a:prstGeom>
        </p:spPr>
        <p:txBody>
          <a:bodyPr lIns="91439" tIns="45719" rIns="91439" bIns="45719">
            <a:noAutofit/>
          </a:bodyPr>
          <a:lstStyle/>
          <a:p>
            <a:endParaRPr/>
          </a:p>
        </p:txBody>
      </p:sp>
      <p:sp>
        <p:nvSpPr>
          <p:cNvPr id="1298" name="Insert Picture Here 2018.png"/>
          <p:cNvSpPr>
            <a:spLocks noGrp="1"/>
          </p:cNvSpPr>
          <p:nvPr>
            <p:ph type="pic" sz="quarter" idx="25"/>
          </p:nvPr>
        </p:nvSpPr>
        <p:spPr>
          <a:xfrm>
            <a:off x="9027428" y="8902023"/>
            <a:ext cx="4286152" cy="2410961"/>
          </a:xfrm>
          <a:prstGeom prst="rect">
            <a:avLst/>
          </a:prstGeom>
        </p:spPr>
        <p:txBody>
          <a:bodyPr lIns="91439" tIns="45719" rIns="91439" bIns="45719">
            <a:noAutofit/>
          </a:bodyPr>
          <a:lstStyle/>
          <a:p>
            <a:endParaRPr/>
          </a:p>
        </p:txBody>
      </p:sp>
      <p:sp>
        <p:nvSpPr>
          <p:cNvPr id="1299" name="Insert Picture Here 2018 Darker.png"/>
          <p:cNvSpPr>
            <a:spLocks noGrp="1"/>
          </p:cNvSpPr>
          <p:nvPr>
            <p:ph type="pic" sz="quarter" idx="26"/>
          </p:nvPr>
        </p:nvSpPr>
        <p:spPr>
          <a:xfrm>
            <a:off x="13526011" y="8902024"/>
            <a:ext cx="4286152" cy="2410960"/>
          </a:xfrm>
          <a:prstGeom prst="rect">
            <a:avLst/>
          </a:prstGeom>
        </p:spPr>
        <p:txBody>
          <a:bodyPr lIns="91439" tIns="45719" rIns="91439" bIns="45719">
            <a:noAutofit/>
          </a:bodyPr>
          <a:lstStyle/>
          <a:p>
            <a:endParaRPr/>
          </a:p>
        </p:txBody>
      </p:sp>
      <p:sp>
        <p:nvSpPr>
          <p:cNvPr id="130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18600557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68_Master">
    <p:spTree>
      <p:nvGrpSpPr>
        <p:cNvPr id="1" name=""/>
        <p:cNvGrpSpPr/>
        <p:nvPr/>
      </p:nvGrpSpPr>
      <p:grpSpPr>
        <a:xfrm>
          <a:off x="0" y="0"/>
          <a:ext cx="0" cy="0"/>
          <a:chOff x="0" y="0"/>
          <a:chExt cx="0" cy="0"/>
        </a:xfrm>
      </p:grpSpPr>
      <p:sp>
        <p:nvSpPr>
          <p:cNvPr id="1307" name="Insert Picture Here 2018 Darker.png"/>
          <p:cNvSpPr>
            <a:spLocks noGrp="1"/>
          </p:cNvSpPr>
          <p:nvPr>
            <p:ph type="pic" sz="half" idx="21"/>
          </p:nvPr>
        </p:nvSpPr>
        <p:spPr>
          <a:xfrm>
            <a:off x="-4948635" y="6858000"/>
            <a:ext cx="12192001" cy="6858000"/>
          </a:xfrm>
          <a:prstGeom prst="rect">
            <a:avLst/>
          </a:prstGeom>
        </p:spPr>
        <p:txBody>
          <a:bodyPr lIns="91439" tIns="45719" rIns="91439" bIns="45719">
            <a:noAutofit/>
          </a:bodyPr>
          <a:lstStyle/>
          <a:p>
            <a:endParaRPr/>
          </a:p>
        </p:txBody>
      </p:sp>
      <p:sp>
        <p:nvSpPr>
          <p:cNvPr id="1308" name="Insert Picture Here 2018.png"/>
          <p:cNvSpPr>
            <a:spLocks noGrp="1"/>
          </p:cNvSpPr>
          <p:nvPr>
            <p:ph type="pic" sz="half" idx="22"/>
          </p:nvPr>
        </p:nvSpPr>
        <p:spPr>
          <a:xfrm>
            <a:off x="-1145581" y="6858000"/>
            <a:ext cx="12192001" cy="6858000"/>
          </a:xfrm>
          <a:prstGeom prst="rect">
            <a:avLst/>
          </a:prstGeom>
        </p:spPr>
        <p:txBody>
          <a:bodyPr lIns="91439" tIns="45719" rIns="91439" bIns="45719">
            <a:noAutofit/>
          </a:bodyPr>
          <a:lstStyle/>
          <a:p>
            <a:endParaRPr/>
          </a:p>
        </p:txBody>
      </p:sp>
      <p:sp>
        <p:nvSpPr>
          <p:cNvPr id="1309" name="Insert Picture Here 2018 Darker.png"/>
          <p:cNvSpPr>
            <a:spLocks noGrp="1"/>
          </p:cNvSpPr>
          <p:nvPr>
            <p:ph type="pic" sz="half" idx="23"/>
          </p:nvPr>
        </p:nvSpPr>
        <p:spPr>
          <a:xfrm>
            <a:off x="3682007" y="6858000"/>
            <a:ext cx="12192001" cy="6858000"/>
          </a:xfrm>
          <a:prstGeom prst="rect">
            <a:avLst/>
          </a:prstGeom>
        </p:spPr>
        <p:txBody>
          <a:bodyPr lIns="91439" tIns="45719" rIns="91439" bIns="45719">
            <a:noAutofit/>
          </a:bodyPr>
          <a:lstStyle/>
          <a:p>
            <a:endParaRPr/>
          </a:p>
        </p:txBody>
      </p:sp>
      <p:sp>
        <p:nvSpPr>
          <p:cNvPr id="1310" name="Insert Picture Here 2018.png"/>
          <p:cNvSpPr>
            <a:spLocks noGrp="1"/>
          </p:cNvSpPr>
          <p:nvPr>
            <p:ph type="pic" sz="half" idx="24"/>
          </p:nvPr>
        </p:nvSpPr>
        <p:spPr>
          <a:xfrm>
            <a:off x="8509992" y="6858000"/>
            <a:ext cx="12192001" cy="6858000"/>
          </a:xfrm>
          <a:prstGeom prst="rect">
            <a:avLst/>
          </a:prstGeom>
        </p:spPr>
        <p:txBody>
          <a:bodyPr lIns="91439" tIns="45719" rIns="91439" bIns="45719">
            <a:noAutofit/>
          </a:bodyPr>
          <a:lstStyle/>
          <a:p>
            <a:endParaRPr/>
          </a:p>
        </p:txBody>
      </p:sp>
      <p:sp>
        <p:nvSpPr>
          <p:cNvPr id="1311" name="Insert Picture Here 2018 Darker.png"/>
          <p:cNvSpPr>
            <a:spLocks noGrp="1"/>
          </p:cNvSpPr>
          <p:nvPr>
            <p:ph type="pic" sz="half" idx="25"/>
          </p:nvPr>
        </p:nvSpPr>
        <p:spPr>
          <a:xfrm>
            <a:off x="13337579" y="6858000"/>
            <a:ext cx="12192001" cy="6858000"/>
          </a:xfrm>
          <a:prstGeom prst="rect">
            <a:avLst/>
          </a:prstGeom>
        </p:spPr>
        <p:txBody>
          <a:bodyPr lIns="91439" tIns="45719" rIns="91439" bIns="45719">
            <a:noAutofit/>
          </a:bodyPr>
          <a:lstStyle/>
          <a:p>
            <a:endParaRPr/>
          </a:p>
        </p:txBody>
      </p:sp>
      <p:sp>
        <p:nvSpPr>
          <p:cNvPr id="1312" name="Insert Picture Here 2018.png"/>
          <p:cNvSpPr>
            <a:spLocks noGrp="1"/>
          </p:cNvSpPr>
          <p:nvPr>
            <p:ph type="pic" sz="half" idx="26"/>
          </p:nvPr>
        </p:nvSpPr>
        <p:spPr>
          <a:xfrm>
            <a:off x="17140634" y="6858000"/>
            <a:ext cx="12192001" cy="6858000"/>
          </a:xfrm>
          <a:prstGeom prst="rect">
            <a:avLst/>
          </a:prstGeom>
        </p:spPr>
        <p:txBody>
          <a:bodyPr lIns="91439" tIns="45719" rIns="91439" bIns="45719">
            <a:noAutofit/>
          </a:bodyPr>
          <a:lstStyle/>
          <a:p>
            <a:endParaRP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6896554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69_Master">
    <p:spTree>
      <p:nvGrpSpPr>
        <p:cNvPr id="1" name=""/>
        <p:cNvGrpSpPr/>
        <p:nvPr/>
      </p:nvGrpSpPr>
      <p:grpSpPr>
        <a:xfrm>
          <a:off x="0" y="0"/>
          <a:ext cx="0" cy="0"/>
          <a:chOff x="0" y="0"/>
          <a:chExt cx="0" cy="0"/>
        </a:xfrm>
      </p:grpSpPr>
      <p:sp>
        <p:nvSpPr>
          <p:cNvPr id="1320"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21"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322"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323"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324" name="Insert Picture Here 2018.png"/>
          <p:cNvSpPr>
            <a:spLocks noGrp="1"/>
          </p:cNvSpPr>
          <p:nvPr>
            <p:ph type="pic" sz="quarter" idx="25"/>
          </p:nvPr>
        </p:nvSpPr>
        <p:spPr>
          <a:xfrm>
            <a:off x="17125415" y="5568922"/>
            <a:ext cx="4583386" cy="2578156"/>
          </a:xfrm>
          <a:prstGeom prst="rect">
            <a:avLst/>
          </a:prstGeom>
        </p:spPr>
        <p:txBody>
          <a:bodyPr lIns="91439" tIns="45719" rIns="91439" bIns="45719">
            <a:noAutofit/>
          </a:bodyPr>
          <a:lstStyle/>
          <a:p>
            <a:endParaRPr/>
          </a:p>
        </p:txBody>
      </p:sp>
      <p:sp>
        <p:nvSpPr>
          <p:cNvPr id="1325" name="Insert Picture Here 2018.png"/>
          <p:cNvSpPr>
            <a:spLocks noGrp="1"/>
          </p:cNvSpPr>
          <p:nvPr>
            <p:ph type="pic" sz="quarter" idx="26"/>
          </p:nvPr>
        </p:nvSpPr>
        <p:spPr>
          <a:xfrm>
            <a:off x="2675199" y="8997922"/>
            <a:ext cx="4583386" cy="2578156"/>
          </a:xfrm>
          <a:prstGeom prst="rect">
            <a:avLst/>
          </a:prstGeom>
        </p:spPr>
        <p:txBody>
          <a:bodyPr lIns="91439" tIns="45719" rIns="91439" bIns="45719">
            <a:noAutofit/>
          </a:bodyPr>
          <a:lstStyle/>
          <a:p>
            <a:endParaRPr/>
          </a:p>
        </p:txBody>
      </p:sp>
      <p:sp>
        <p:nvSpPr>
          <p:cNvPr id="1326" name="Insert Picture Here 2018 Darker.png"/>
          <p:cNvSpPr>
            <a:spLocks noGrp="1"/>
          </p:cNvSpPr>
          <p:nvPr>
            <p:ph type="pic" sz="quarter" idx="27"/>
          </p:nvPr>
        </p:nvSpPr>
        <p:spPr>
          <a:xfrm>
            <a:off x="7491938" y="8997922"/>
            <a:ext cx="4583386" cy="2578156"/>
          </a:xfrm>
          <a:prstGeom prst="rect">
            <a:avLst/>
          </a:prstGeom>
        </p:spPr>
        <p:txBody>
          <a:bodyPr lIns="91439" tIns="45719" rIns="91439" bIns="45719">
            <a:noAutofit/>
          </a:bodyPr>
          <a:lstStyle/>
          <a:p>
            <a:endParaRPr/>
          </a:p>
        </p:txBody>
      </p:sp>
      <p:sp>
        <p:nvSpPr>
          <p:cNvPr id="1327" name="Insert Picture Here 2018.png"/>
          <p:cNvSpPr>
            <a:spLocks noGrp="1"/>
          </p:cNvSpPr>
          <p:nvPr>
            <p:ph type="pic" sz="quarter" idx="28"/>
          </p:nvPr>
        </p:nvSpPr>
        <p:spPr>
          <a:xfrm>
            <a:off x="12308676" y="8997922"/>
            <a:ext cx="4583387" cy="2578156"/>
          </a:xfrm>
          <a:prstGeom prst="rect">
            <a:avLst/>
          </a:prstGeom>
        </p:spPr>
        <p:txBody>
          <a:bodyPr lIns="91439" tIns="45719" rIns="91439" bIns="45719">
            <a:noAutofit/>
          </a:bodyPr>
          <a:lstStyle/>
          <a:p>
            <a:endParaRPr/>
          </a:p>
        </p:txBody>
      </p:sp>
      <p:sp>
        <p:nvSpPr>
          <p:cNvPr id="1328" name="Insert Picture Here 2018 Darker.png"/>
          <p:cNvSpPr>
            <a:spLocks noGrp="1"/>
          </p:cNvSpPr>
          <p:nvPr>
            <p:ph type="pic" sz="quarter" idx="29"/>
          </p:nvPr>
        </p:nvSpPr>
        <p:spPr>
          <a:xfrm>
            <a:off x="17125415" y="8997922"/>
            <a:ext cx="4583386" cy="2578156"/>
          </a:xfrm>
          <a:prstGeom prst="rect">
            <a:avLst/>
          </a:prstGeom>
        </p:spPr>
        <p:txBody>
          <a:bodyPr lIns="91439" tIns="45719" rIns="91439" bIns="45719">
            <a:noAutofit/>
          </a:bodyPr>
          <a:lstStyle/>
          <a:p>
            <a:endParaRPr/>
          </a:p>
        </p:txBody>
      </p:sp>
      <p:sp>
        <p:nvSpPr>
          <p:cNvPr id="132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1089464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70_Master">
    <p:spTree>
      <p:nvGrpSpPr>
        <p:cNvPr id="1" name=""/>
        <p:cNvGrpSpPr/>
        <p:nvPr/>
      </p:nvGrpSpPr>
      <p:grpSpPr>
        <a:xfrm>
          <a:off x="0" y="0"/>
          <a:ext cx="0" cy="0"/>
          <a:chOff x="0" y="0"/>
          <a:chExt cx="0" cy="0"/>
        </a:xfrm>
      </p:grpSpPr>
      <p:sp>
        <p:nvSpPr>
          <p:cNvPr id="1353" name="Insert Picture Here 2018.png"/>
          <p:cNvSpPr>
            <a:spLocks noGrp="1"/>
          </p:cNvSpPr>
          <p:nvPr>
            <p:ph type="pic" sz="quarter" idx="21"/>
          </p:nvPr>
        </p:nvSpPr>
        <p:spPr>
          <a:xfrm>
            <a:off x="9782880" y="1914925"/>
            <a:ext cx="4818240" cy="2710261"/>
          </a:xfrm>
          <a:prstGeom prst="rect">
            <a:avLst/>
          </a:prstGeom>
        </p:spPr>
        <p:txBody>
          <a:bodyPr lIns="91439" tIns="45719" rIns="91439" bIns="45719">
            <a:noAutofit/>
          </a:bodyPr>
          <a:lstStyle/>
          <a:p>
            <a:endParaRPr/>
          </a:p>
        </p:txBody>
      </p:sp>
      <p:sp>
        <p:nvSpPr>
          <p:cNvPr id="1354" name="Insert Picture Here 2018 Darker.png"/>
          <p:cNvSpPr>
            <a:spLocks noGrp="1"/>
          </p:cNvSpPr>
          <p:nvPr>
            <p:ph type="pic" sz="quarter" idx="22"/>
          </p:nvPr>
        </p:nvSpPr>
        <p:spPr>
          <a:xfrm>
            <a:off x="14862452" y="1914925"/>
            <a:ext cx="4818240" cy="2710261"/>
          </a:xfrm>
          <a:prstGeom prst="rect">
            <a:avLst/>
          </a:prstGeom>
        </p:spPr>
        <p:txBody>
          <a:bodyPr lIns="91439" tIns="45719" rIns="91439" bIns="45719">
            <a:noAutofit/>
          </a:bodyPr>
          <a:lstStyle/>
          <a:p>
            <a:endParaRPr/>
          </a:p>
        </p:txBody>
      </p:sp>
      <p:sp>
        <p:nvSpPr>
          <p:cNvPr id="1355" name="Insert Picture Here 2018 Darker.png"/>
          <p:cNvSpPr>
            <a:spLocks noGrp="1"/>
          </p:cNvSpPr>
          <p:nvPr>
            <p:ph type="pic" sz="quarter" idx="23"/>
          </p:nvPr>
        </p:nvSpPr>
        <p:spPr>
          <a:xfrm>
            <a:off x="9782880" y="5491844"/>
            <a:ext cx="4818240" cy="2710261"/>
          </a:xfrm>
          <a:prstGeom prst="rect">
            <a:avLst/>
          </a:prstGeom>
        </p:spPr>
        <p:txBody>
          <a:bodyPr lIns="91439" tIns="45719" rIns="91439" bIns="45719">
            <a:noAutofit/>
          </a:bodyPr>
          <a:lstStyle/>
          <a:p>
            <a:endParaRPr/>
          </a:p>
        </p:txBody>
      </p:sp>
      <p:sp>
        <p:nvSpPr>
          <p:cNvPr id="1356" name="Insert Picture Here 2018.png"/>
          <p:cNvSpPr>
            <a:spLocks noGrp="1"/>
          </p:cNvSpPr>
          <p:nvPr>
            <p:ph type="pic" sz="quarter" idx="24"/>
          </p:nvPr>
        </p:nvSpPr>
        <p:spPr>
          <a:xfrm>
            <a:off x="9782880" y="9068763"/>
            <a:ext cx="4818240" cy="2710260"/>
          </a:xfrm>
          <a:prstGeom prst="rect">
            <a:avLst/>
          </a:prstGeom>
        </p:spPr>
        <p:txBody>
          <a:bodyPr lIns="91439" tIns="45719" rIns="91439" bIns="45719">
            <a:noAutofit/>
          </a:bodyPr>
          <a:lstStyle/>
          <a:p>
            <a:endParaRPr/>
          </a:p>
        </p:txBody>
      </p:sp>
      <p:sp>
        <p:nvSpPr>
          <p:cNvPr id="1357" name="Insert Picture Here 2018 Darker.png"/>
          <p:cNvSpPr>
            <a:spLocks noGrp="1"/>
          </p:cNvSpPr>
          <p:nvPr>
            <p:ph type="pic" sz="quarter" idx="25"/>
          </p:nvPr>
        </p:nvSpPr>
        <p:spPr>
          <a:xfrm>
            <a:off x="4703162" y="9083563"/>
            <a:ext cx="4818240" cy="2710260"/>
          </a:xfrm>
          <a:prstGeom prst="rect">
            <a:avLst/>
          </a:prstGeom>
        </p:spPr>
        <p:txBody>
          <a:bodyPr lIns="91439" tIns="45719" rIns="91439" bIns="45719">
            <a:noAutofit/>
          </a:bodyPr>
          <a:lstStyle/>
          <a:p>
            <a:endParaRPr/>
          </a:p>
        </p:txBody>
      </p:sp>
      <p:sp>
        <p:nvSpPr>
          <p:cNvPr id="1358" name="Insert Picture Here 2018 Darker.png"/>
          <p:cNvSpPr>
            <a:spLocks noGrp="1"/>
          </p:cNvSpPr>
          <p:nvPr>
            <p:ph type="pic" sz="half" idx="26"/>
          </p:nvPr>
        </p:nvSpPr>
        <p:spPr>
          <a:xfrm>
            <a:off x="-1029164" y="1914921"/>
            <a:ext cx="11203518" cy="6301979"/>
          </a:xfrm>
          <a:prstGeom prst="rect">
            <a:avLst/>
          </a:prstGeom>
        </p:spPr>
        <p:txBody>
          <a:bodyPr lIns="91439" tIns="45719" rIns="91439" bIns="45719">
            <a:noAutofit/>
          </a:bodyPr>
          <a:lstStyle/>
          <a:p>
            <a:endParaRPr/>
          </a:p>
        </p:txBody>
      </p:sp>
      <p:sp>
        <p:nvSpPr>
          <p:cNvPr id="1359" name="Insert Picture Here 2018.png"/>
          <p:cNvSpPr>
            <a:spLocks noGrp="1"/>
          </p:cNvSpPr>
          <p:nvPr>
            <p:ph type="pic" sz="quarter" idx="27"/>
          </p:nvPr>
        </p:nvSpPr>
        <p:spPr>
          <a:xfrm>
            <a:off x="-376525" y="9083675"/>
            <a:ext cx="4818240" cy="2710260"/>
          </a:xfrm>
          <a:prstGeom prst="rect">
            <a:avLst/>
          </a:prstGeom>
        </p:spPr>
        <p:txBody>
          <a:bodyPr lIns="91439" tIns="45719" rIns="91439" bIns="45719">
            <a:noAutofit/>
          </a:bodyPr>
          <a:lstStyle/>
          <a:p>
            <a:endParaRPr/>
          </a:p>
        </p:txBody>
      </p:sp>
      <p:sp>
        <p:nvSpPr>
          <p:cNvPr id="1360" name="Insert Picture Here 2018.png"/>
          <p:cNvSpPr>
            <a:spLocks noGrp="1"/>
          </p:cNvSpPr>
          <p:nvPr>
            <p:ph type="pic" sz="quarter" idx="28"/>
          </p:nvPr>
        </p:nvSpPr>
        <p:spPr>
          <a:xfrm>
            <a:off x="19942086" y="1914921"/>
            <a:ext cx="4818240" cy="2710261"/>
          </a:xfrm>
          <a:prstGeom prst="rect">
            <a:avLst/>
          </a:prstGeom>
        </p:spPr>
        <p:txBody>
          <a:bodyPr lIns="91439" tIns="45719" rIns="91439" bIns="45719">
            <a:noAutofit/>
          </a:bodyPr>
          <a:lstStyle/>
          <a:p>
            <a:endParaRPr/>
          </a:p>
        </p:txBody>
      </p:sp>
      <p:sp>
        <p:nvSpPr>
          <p:cNvPr id="1361" name="Insert Picture Here 2018.png"/>
          <p:cNvSpPr>
            <a:spLocks noGrp="1"/>
          </p:cNvSpPr>
          <p:nvPr>
            <p:ph type="pic" sz="half" idx="29"/>
          </p:nvPr>
        </p:nvSpPr>
        <p:spPr>
          <a:xfrm>
            <a:off x="14209647" y="5499100"/>
            <a:ext cx="11203518" cy="6301979"/>
          </a:xfrm>
          <a:prstGeom prst="rect">
            <a:avLst/>
          </a:prstGeom>
        </p:spPr>
        <p:txBody>
          <a:bodyPr lIns="91439" tIns="45719" rIns="91439" bIns="45719">
            <a:noAutofit/>
          </a:bodyPr>
          <a:lstStyle/>
          <a:p>
            <a:endParaRP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21291505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16" Type="http://schemas.openxmlformats.org/officeDocument/2006/relationships/slideLayout" Target="../slideLayouts/slideLayout4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66" Type="http://schemas.openxmlformats.org/officeDocument/2006/relationships/slideLayout" Target="../slideLayouts/slideLayout94.xml"/><Relationship Id="rId74" Type="http://schemas.openxmlformats.org/officeDocument/2006/relationships/slideLayout" Target="../slideLayouts/slideLayout102.xml"/><Relationship Id="rId5" Type="http://schemas.openxmlformats.org/officeDocument/2006/relationships/slideLayout" Target="../slideLayouts/slideLayout33.xml"/><Relationship Id="rId61" Type="http://schemas.openxmlformats.org/officeDocument/2006/relationships/slideLayout" Target="../slideLayouts/slideLayout89.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77" Type="http://schemas.openxmlformats.org/officeDocument/2006/relationships/theme" Target="../theme/theme2.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slideLayout" Target="../slideLayouts/slideLayout100.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75" Type="http://schemas.openxmlformats.org/officeDocument/2006/relationships/slideLayout" Target="../slideLayouts/slideLayout10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73" Type="http://schemas.openxmlformats.org/officeDocument/2006/relationships/slideLayout" Target="../slideLayouts/slideLayout10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6" Type="http://schemas.openxmlformats.org/officeDocument/2006/relationships/slideLayout" Target="../slideLayouts/slideLayout104.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2" Type="http://schemas.openxmlformats.org/officeDocument/2006/relationships/slideLayout" Target="../slideLayouts/slideLayout30.xml"/><Relationship Id="rId2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73705"/>
            <a:ext cx="1270000" cy="37959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Sicoob Sans" panose="020B0503020204030204" pitchFamily="34" charset="77"/>
                <a:ea typeface="+mn-ea"/>
                <a:cs typeface="+mn-cs"/>
                <a:sym typeface="Montserrat Bold"/>
              </a:defRPr>
            </a:lvl1pPr>
          </a:lstStyle>
          <a:p>
            <a:fld id="{86CB4B4D-7CA3-9044-876B-883B54F8677D}" type="slidenum">
              <a:rPr lang="pt-BR" smtClean="0"/>
              <a:pPr/>
              <a:t>‹nº›</a:t>
            </a:fld>
            <a:endParaRPr lang="pt-BR" dirty="0"/>
          </a:p>
        </p:txBody>
      </p:sp>
      <p:sp>
        <p:nvSpPr>
          <p:cNvPr id="5" name="Espaço Reservado para Título 4">
            <a:extLst>
              <a:ext uri="{FF2B5EF4-FFF2-40B4-BE49-F238E27FC236}">
                <a16:creationId xmlns:a16="http://schemas.microsoft.com/office/drawing/2014/main" id="{DF849977-C361-1324-B5BC-E6B0A5AB863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pt-BR" dirty="0"/>
              <a:t>Clique para editar o título Mestre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6" r:id="rId4"/>
    <p:sldLayoutId id="2147483685" r:id="rId5"/>
    <p:sldLayoutId id="2147483686" r:id="rId6"/>
    <p:sldLayoutId id="2147483689" r:id="rId7"/>
    <p:sldLayoutId id="2147483690" r:id="rId8"/>
    <p:sldLayoutId id="2147483691" r:id="rId9"/>
    <p:sldLayoutId id="2147483692" r:id="rId10"/>
    <p:sldLayoutId id="2147483697" r:id="rId11"/>
    <p:sldLayoutId id="2147483698" r:id="rId12"/>
    <p:sldLayoutId id="2147483705" r:id="rId13"/>
    <p:sldLayoutId id="2147483706" r:id="rId14"/>
    <p:sldLayoutId id="2147483707" r:id="rId15"/>
    <p:sldLayoutId id="2147483713" r:id="rId16"/>
    <p:sldLayoutId id="2147483715" r:id="rId17"/>
    <p:sldLayoutId id="2147483716" r:id="rId18"/>
    <p:sldLayoutId id="2147483717" r:id="rId19"/>
    <p:sldLayoutId id="2147483737" r:id="rId20"/>
    <p:sldLayoutId id="2147483739" r:id="rId21"/>
    <p:sldLayoutId id="2147483740" r:id="rId22"/>
    <p:sldLayoutId id="2147483742" r:id="rId23"/>
    <p:sldLayoutId id="2147483755" r:id="rId24"/>
    <p:sldLayoutId id="2147483758" r:id="rId25"/>
    <p:sldLayoutId id="2147483763" r:id="rId26"/>
    <p:sldLayoutId id="2147483775" r:id="rId27"/>
    <p:sldLayoutId id="2147483787" r:id="rId28"/>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73705"/>
            <a:ext cx="1270000" cy="37959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Sicoob Sans" panose="020B0503020204030204" pitchFamily="34" charset="77"/>
                <a:ea typeface="+mn-ea"/>
                <a:cs typeface="+mn-cs"/>
                <a:sym typeface="Montserrat Bold"/>
              </a:defRPr>
            </a:lvl1pPr>
          </a:lstStyle>
          <a:p>
            <a:fld id="{86CB4B4D-7CA3-9044-876B-883B54F8677D}" type="slidenum">
              <a:rPr lang="pt-BR" smtClean="0"/>
              <a:pPr/>
              <a:t>‹nº›</a:t>
            </a:fld>
            <a:endParaRPr lang="pt-BR" dirty="0"/>
          </a:p>
        </p:txBody>
      </p:sp>
      <p:sp>
        <p:nvSpPr>
          <p:cNvPr id="5" name="Espaço Reservado para Título 4">
            <a:extLst>
              <a:ext uri="{FF2B5EF4-FFF2-40B4-BE49-F238E27FC236}">
                <a16:creationId xmlns:a16="http://schemas.microsoft.com/office/drawing/2014/main" id="{DF849977-C361-1324-B5BC-E6B0A5AB863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pt-BR" dirty="0"/>
              <a:t>Clique para editar o título Mestre</a:t>
            </a:r>
          </a:p>
        </p:txBody>
      </p:sp>
    </p:spTree>
    <p:extLst>
      <p:ext uri="{BB962C8B-B14F-4D97-AF65-F5344CB8AC3E}">
        <p14:creationId xmlns:p14="http://schemas.microsoft.com/office/powerpoint/2010/main" val="356816422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 id="2147483840" r:id="rId52"/>
    <p:sldLayoutId id="2147483841" r:id="rId53"/>
    <p:sldLayoutId id="2147483842" r:id="rId54"/>
    <p:sldLayoutId id="2147483843" r:id="rId55"/>
    <p:sldLayoutId id="2147483844" r:id="rId56"/>
    <p:sldLayoutId id="2147483845" r:id="rId57"/>
    <p:sldLayoutId id="2147483846" r:id="rId58"/>
    <p:sldLayoutId id="2147483847" r:id="rId59"/>
    <p:sldLayoutId id="2147483848" r:id="rId60"/>
    <p:sldLayoutId id="2147483849" r:id="rId61"/>
    <p:sldLayoutId id="2147483850" r:id="rId62"/>
    <p:sldLayoutId id="2147483851" r:id="rId63"/>
    <p:sldLayoutId id="2147483852" r:id="rId64"/>
    <p:sldLayoutId id="2147483853" r:id="rId65"/>
    <p:sldLayoutId id="2147483854" r:id="rId66"/>
    <p:sldLayoutId id="2147483855" r:id="rId67"/>
    <p:sldLayoutId id="2147483856" r:id="rId68"/>
    <p:sldLayoutId id="2147483857" r:id="rId69"/>
    <p:sldLayoutId id="2147483858" r:id="rId70"/>
    <p:sldLayoutId id="2147483859" r:id="rId71"/>
    <p:sldLayoutId id="2147483860" r:id="rId72"/>
    <p:sldLayoutId id="2147483861" r:id="rId73"/>
    <p:sldLayoutId id="2147483862" r:id="rId74"/>
    <p:sldLayoutId id="2147483863" r:id="rId75"/>
    <p:sldLayoutId id="2147483864" r:id="rId76"/>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Sicoob Sans" panose="020B0503020204030204" pitchFamily="34" charset="77"/>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19.xml"/><Relationship Id="rId5" Type="http://schemas.microsoft.com/office/2007/relationships/hdphoto" Target="../media/hdphoto6.wdp"/><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7.wdp"/><Relationship Id="rId2" Type="http://schemas.openxmlformats.org/officeDocument/2006/relationships/image" Target="../media/image48.jpeg"/><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17.xml"/><Relationship Id="rId5" Type="http://schemas.microsoft.com/office/2007/relationships/hdphoto" Target="../media/hdphoto8.wdp"/><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tiff"/><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09.png"/><Relationship Id="rId21" Type="http://schemas.openxmlformats.org/officeDocument/2006/relationships/image" Target="../media/image91.png"/><Relationship Id="rId34" Type="http://schemas.openxmlformats.org/officeDocument/2006/relationships/image" Target="../media/image104.png"/><Relationship Id="rId42" Type="http://schemas.openxmlformats.org/officeDocument/2006/relationships/image" Target="../media/image112.png"/><Relationship Id="rId47" Type="http://schemas.openxmlformats.org/officeDocument/2006/relationships/image" Target="../media/image117.png"/><Relationship Id="rId50" Type="http://schemas.openxmlformats.org/officeDocument/2006/relationships/image" Target="../media/image120.png"/><Relationship Id="rId55" Type="http://schemas.openxmlformats.org/officeDocument/2006/relationships/image" Target="../media/image125.png"/><Relationship Id="rId7"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86.png"/><Relationship Id="rId29" Type="http://schemas.openxmlformats.org/officeDocument/2006/relationships/image" Target="../media/image99.pn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3" Type="http://schemas.openxmlformats.org/officeDocument/2006/relationships/image" Target="../media/image123.png"/><Relationship Id="rId58" Type="http://schemas.openxmlformats.org/officeDocument/2006/relationships/image" Target="../media/image128.png"/><Relationship Id="rId5" Type="http://schemas.openxmlformats.org/officeDocument/2006/relationships/image" Target="../media/image75.png"/><Relationship Id="rId61" Type="http://schemas.openxmlformats.org/officeDocument/2006/relationships/image" Target="../media/image131.png"/><Relationship Id="rId19" Type="http://schemas.openxmlformats.org/officeDocument/2006/relationships/image" Target="../media/image8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 Id="rId43" Type="http://schemas.openxmlformats.org/officeDocument/2006/relationships/image" Target="../media/image113.png"/><Relationship Id="rId48" Type="http://schemas.openxmlformats.org/officeDocument/2006/relationships/image" Target="../media/image118.png"/><Relationship Id="rId56" Type="http://schemas.openxmlformats.org/officeDocument/2006/relationships/image" Target="../media/image126.png"/><Relationship Id="rId8" Type="http://schemas.openxmlformats.org/officeDocument/2006/relationships/image" Target="../media/image78.png"/><Relationship Id="rId51" Type="http://schemas.openxmlformats.org/officeDocument/2006/relationships/image" Target="../media/image121.png"/><Relationship Id="rId3" Type="http://schemas.openxmlformats.org/officeDocument/2006/relationships/image" Target="../media/image73.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38" Type="http://schemas.openxmlformats.org/officeDocument/2006/relationships/image" Target="../media/image108.png"/><Relationship Id="rId46" Type="http://schemas.openxmlformats.org/officeDocument/2006/relationships/image" Target="../media/image116.png"/><Relationship Id="rId59" Type="http://schemas.openxmlformats.org/officeDocument/2006/relationships/image" Target="../media/image129.png"/><Relationship Id="rId20" Type="http://schemas.openxmlformats.org/officeDocument/2006/relationships/image" Target="../media/image90.png"/><Relationship Id="rId41" Type="http://schemas.openxmlformats.org/officeDocument/2006/relationships/image" Target="../media/image111.png"/><Relationship Id="rId54" Type="http://schemas.openxmlformats.org/officeDocument/2006/relationships/image" Target="../media/image124.png"/><Relationship Id="rId62" Type="http://schemas.openxmlformats.org/officeDocument/2006/relationships/image" Target="../media/image132.png"/><Relationship Id="rId1" Type="http://schemas.openxmlformats.org/officeDocument/2006/relationships/slideLayout" Target="../slideLayouts/slideLayout28.xml"/><Relationship Id="rId6" Type="http://schemas.openxmlformats.org/officeDocument/2006/relationships/image" Target="../media/image76.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6.png"/><Relationship Id="rId49" Type="http://schemas.openxmlformats.org/officeDocument/2006/relationships/image" Target="../media/image119.png"/><Relationship Id="rId57" Type="http://schemas.openxmlformats.org/officeDocument/2006/relationships/image" Target="../media/image127.png"/><Relationship Id="rId10" Type="http://schemas.openxmlformats.org/officeDocument/2006/relationships/image" Target="../media/image80.png"/><Relationship Id="rId31" Type="http://schemas.openxmlformats.org/officeDocument/2006/relationships/image" Target="../media/image101.png"/><Relationship Id="rId44" Type="http://schemas.openxmlformats.org/officeDocument/2006/relationships/image" Target="../media/image114.png"/><Relationship Id="rId52" Type="http://schemas.openxmlformats.org/officeDocument/2006/relationships/image" Target="../media/image122.png"/><Relationship Id="rId60" Type="http://schemas.openxmlformats.org/officeDocument/2006/relationships/image" Target="../media/image130.png"/><Relationship Id="rId4" Type="http://schemas.openxmlformats.org/officeDocument/2006/relationships/image" Target="../media/image74.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5.xml"/><Relationship Id="rId16" Type="http://schemas.openxmlformats.org/officeDocument/2006/relationships/image" Target="../media/image146.png"/><Relationship Id="rId1" Type="http://schemas.openxmlformats.org/officeDocument/2006/relationships/slideLayout" Target="../slideLayouts/slideLayout28.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43.xml.rels><?xml version="1.0" encoding="UTF-8" standalone="yes"?>
<Relationships xmlns="http://schemas.openxmlformats.org/package/2006/relationships"><Relationship Id="rId13" Type="http://schemas.openxmlformats.org/officeDocument/2006/relationships/image" Target="../media/image159.png"/><Relationship Id="rId18" Type="http://schemas.openxmlformats.org/officeDocument/2006/relationships/image" Target="../media/image164.png"/><Relationship Id="rId26" Type="http://schemas.openxmlformats.org/officeDocument/2006/relationships/image" Target="../media/image172.png"/><Relationship Id="rId39" Type="http://schemas.openxmlformats.org/officeDocument/2006/relationships/image" Target="../media/image185.png"/><Relationship Id="rId21" Type="http://schemas.openxmlformats.org/officeDocument/2006/relationships/image" Target="../media/image167.png"/><Relationship Id="rId34" Type="http://schemas.openxmlformats.org/officeDocument/2006/relationships/image" Target="../media/image180.png"/><Relationship Id="rId42" Type="http://schemas.openxmlformats.org/officeDocument/2006/relationships/image" Target="../media/image188.png"/><Relationship Id="rId47" Type="http://schemas.openxmlformats.org/officeDocument/2006/relationships/image" Target="../media/image193.png"/><Relationship Id="rId50" Type="http://schemas.openxmlformats.org/officeDocument/2006/relationships/image" Target="../media/image196.png"/><Relationship Id="rId55" Type="http://schemas.openxmlformats.org/officeDocument/2006/relationships/image" Target="../media/image201.png"/><Relationship Id="rId7" Type="http://schemas.openxmlformats.org/officeDocument/2006/relationships/image" Target="../media/image153.png"/><Relationship Id="rId2" Type="http://schemas.openxmlformats.org/officeDocument/2006/relationships/notesSlide" Target="../notesSlides/notesSlide6.xml"/><Relationship Id="rId16" Type="http://schemas.openxmlformats.org/officeDocument/2006/relationships/image" Target="../media/image162.png"/><Relationship Id="rId29" Type="http://schemas.openxmlformats.org/officeDocument/2006/relationships/image" Target="../media/image175.png"/><Relationship Id="rId11" Type="http://schemas.openxmlformats.org/officeDocument/2006/relationships/image" Target="../media/image157.pn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png"/><Relationship Id="rId40" Type="http://schemas.openxmlformats.org/officeDocument/2006/relationships/image" Target="../media/image186.png"/><Relationship Id="rId45" Type="http://schemas.openxmlformats.org/officeDocument/2006/relationships/image" Target="../media/image191.png"/><Relationship Id="rId53" Type="http://schemas.openxmlformats.org/officeDocument/2006/relationships/image" Target="../media/image199.png"/><Relationship Id="rId58" Type="http://schemas.openxmlformats.org/officeDocument/2006/relationships/image" Target="../media/image204.png"/><Relationship Id="rId5" Type="http://schemas.openxmlformats.org/officeDocument/2006/relationships/image" Target="../media/image151.png"/><Relationship Id="rId61" Type="http://schemas.openxmlformats.org/officeDocument/2006/relationships/image" Target="../media/image207.png"/><Relationship Id="rId19" Type="http://schemas.openxmlformats.org/officeDocument/2006/relationships/image" Target="../media/image165.png"/><Relationship Id="rId14" Type="http://schemas.openxmlformats.org/officeDocument/2006/relationships/image" Target="../media/image160.pn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 Id="rId35" Type="http://schemas.openxmlformats.org/officeDocument/2006/relationships/image" Target="../media/image181.png"/><Relationship Id="rId43" Type="http://schemas.openxmlformats.org/officeDocument/2006/relationships/image" Target="../media/image189.png"/><Relationship Id="rId48" Type="http://schemas.openxmlformats.org/officeDocument/2006/relationships/image" Target="../media/image194.png"/><Relationship Id="rId56" Type="http://schemas.openxmlformats.org/officeDocument/2006/relationships/image" Target="../media/image202.png"/><Relationship Id="rId8" Type="http://schemas.openxmlformats.org/officeDocument/2006/relationships/image" Target="../media/image154.png"/><Relationship Id="rId51" Type="http://schemas.openxmlformats.org/officeDocument/2006/relationships/image" Target="../media/image197.png"/><Relationship Id="rId3" Type="http://schemas.openxmlformats.org/officeDocument/2006/relationships/image" Target="../media/image149.png"/><Relationship Id="rId12" Type="http://schemas.openxmlformats.org/officeDocument/2006/relationships/image" Target="../media/image158.png"/><Relationship Id="rId17" Type="http://schemas.openxmlformats.org/officeDocument/2006/relationships/image" Target="../media/image163.png"/><Relationship Id="rId25" Type="http://schemas.openxmlformats.org/officeDocument/2006/relationships/image" Target="../media/image171.png"/><Relationship Id="rId33" Type="http://schemas.openxmlformats.org/officeDocument/2006/relationships/image" Target="../media/image179.png"/><Relationship Id="rId38" Type="http://schemas.openxmlformats.org/officeDocument/2006/relationships/image" Target="../media/image184.png"/><Relationship Id="rId46" Type="http://schemas.openxmlformats.org/officeDocument/2006/relationships/image" Target="../media/image192.png"/><Relationship Id="rId59" Type="http://schemas.openxmlformats.org/officeDocument/2006/relationships/image" Target="../media/image205.png"/><Relationship Id="rId20" Type="http://schemas.openxmlformats.org/officeDocument/2006/relationships/image" Target="../media/image166.png"/><Relationship Id="rId41" Type="http://schemas.openxmlformats.org/officeDocument/2006/relationships/image" Target="../media/image187.png"/><Relationship Id="rId54" Type="http://schemas.openxmlformats.org/officeDocument/2006/relationships/image" Target="../media/image200.png"/><Relationship Id="rId62" Type="http://schemas.openxmlformats.org/officeDocument/2006/relationships/image" Target="../media/image208.png"/><Relationship Id="rId1" Type="http://schemas.openxmlformats.org/officeDocument/2006/relationships/slideLayout" Target="../slideLayouts/slideLayout28.xml"/><Relationship Id="rId6" Type="http://schemas.openxmlformats.org/officeDocument/2006/relationships/image" Target="../media/image152.png"/><Relationship Id="rId15" Type="http://schemas.openxmlformats.org/officeDocument/2006/relationships/image" Target="../media/image161.png"/><Relationship Id="rId23" Type="http://schemas.openxmlformats.org/officeDocument/2006/relationships/image" Target="../media/image169.png"/><Relationship Id="rId28" Type="http://schemas.openxmlformats.org/officeDocument/2006/relationships/image" Target="../media/image174.png"/><Relationship Id="rId36" Type="http://schemas.openxmlformats.org/officeDocument/2006/relationships/image" Target="../media/image182.png"/><Relationship Id="rId49" Type="http://schemas.openxmlformats.org/officeDocument/2006/relationships/image" Target="../media/image195.png"/><Relationship Id="rId57" Type="http://schemas.openxmlformats.org/officeDocument/2006/relationships/image" Target="../media/image203.png"/><Relationship Id="rId10" Type="http://schemas.openxmlformats.org/officeDocument/2006/relationships/image" Target="../media/image156.png"/><Relationship Id="rId31" Type="http://schemas.openxmlformats.org/officeDocument/2006/relationships/image" Target="../media/image177.png"/><Relationship Id="rId44" Type="http://schemas.openxmlformats.org/officeDocument/2006/relationships/image" Target="../media/image190.png"/><Relationship Id="rId52" Type="http://schemas.openxmlformats.org/officeDocument/2006/relationships/image" Target="../media/image198.png"/><Relationship Id="rId60" Type="http://schemas.openxmlformats.org/officeDocument/2006/relationships/image" Target="../media/image206.png"/><Relationship Id="rId4" Type="http://schemas.openxmlformats.org/officeDocument/2006/relationships/image" Target="../media/image150.png"/><Relationship Id="rId9" Type="http://schemas.openxmlformats.org/officeDocument/2006/relationships/image" Target="../media/image155.png"/></Relationships>
</file>

<file path=ppt/slides/_rels/slide44.xml.rels><?xml version="1.0" encoding="UTF-8" standalone="yes"?>
<Relationships xmlns="http://schemas.openxmlformats.org/package/2006/relationships"><Relationship Id="rId13" Type="http://schemas.openxmlformats.org/officeDocument/2006/relationships/image" Target="../media/image219.png"/><Relationship Id="rId18" Type="http://schemas.openxmlformats.org/officeDocument/2006/relationships/image" Target="../media/image224.png"/><Relationship Id="rId26" Type="http://schemas.openxmlformats.org/officeDocument/2006/relationships/image" Target="../media/image232.png"/><Relationship Id="rId39" Type="http://schemas.openxmlformats.org/officeDocument/2006/relationships/image" Target="../media/image245.png"/><Relationship Id="rId21" Type="http://schemas.openxmlformats.org/officeDocument/2006/relationships/image" Target="../media/image227.png"/><Relationship Id="rId34" Type="http://schemas.openxmlformats.org/officeDocument/2006/relationships/image" Target="../media/image240.png"/><Relationship Id="rId42" Type="http://schemas.openxmlformats.org/officeDocument/2006/relationships/image" Target="../media/image248.png"/><Relationship Id="rId47" Type="http://schemas.openxmlformats.org/officeDocument/2006/relationships/image" Target="../media/image253.png"/><Relationship Id="rId50" Type="http://schemas.openxmlformats.org/officeDocument/2006/relationships/image" Target="../media/image256.png"/><Relationship Id="rId55" Type="http://schemas.openxmlformats.org/officeDocument/2006/relationships/image" Target="../media/image261.png"/><Relationship Id="rId7" Type="http://schemas.openxmlformats.org/officeDocument/2006/relationships/image" Target="../media/image213.png"/><Relationship Id="rId2" Type="http://schemas.openxmlformats.org/officeDocument/2006/relationships/notesSlide" Target="../notesSlides/notesSlide7.xml"/><Relationship Id="rId16" Type="http://schemas.openxmlformats.org/officeDocument/2006/relationships/image" Target="../media/image222.png"/><Relationship Id="rId29" Type="http://schemas.openxmlformats.org/officeDocument/2006/relationships/image" Target="../media/image235.png"/><Relationship Id="rId11" Type="http://schemas.openxmlformats.org/officeDocument/2006/relationships/image" Target="../media/image217.png"/><Relationship Id="rId24" Type="http://schemas.openxmlformats.org/officeDocument/2006/relationships/image" Target="../media/image230.png"/><Relationship Id="rId32" Type="http://schemas.openxmlformats.org/officeDocument/2006/relationships/image" Target="../media/image238.png"/><Relationship Id="rId37" Type="http://schemas.openxmlformats.org/officeDocument/2006/relationships/image" Target="../media/image243.png"/><Relationship Id="rId40" Type="http://schemas.openxmlformats.org/officeDocument/2006/relationships/image" Target="../media/image246.png"/><Relationship Id="rId45" Type="http://schemas.openxmlformats.org/officeDocument/2006/relationships/image" Target="../media/image251.png"/><Relationship Id="rId53" Type="http://schemas.openxmlformats.org/officeDocument/2006/relationships/image" Target="../media/image259.png"/><Relationship Id="rId58" Type="http://schemas.openxmlformats.org/officeDocument/2006/relationships/image" Target="../media/image264.png"/><Relationship Id="rId5" Type="http://schemas.openxmlformats.org/officeDocument/2006/relationships/image" Target="../media/image211.png"/><Relationship Id="rId19" Type="http://schemas.openxmlformats.org/officeDocument/2006/relationships/image" Target="../media/image225.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 Id="rId22" Type="http://schemas.openxmlformats.org/officeDocument/2006/relationships/image" Target="../media/image228.png"/><Relationship Id="rId27" Type="http://schemas.openxmlformats.org/officeDocument/2006/relationships/image" Target="../media/image233.png"/><Relationship Id="rId30" Type="http://schemas.openxmlformats.org/officeDocument/2006/relationships/image" Target="../media/image236.png"/><Relationship Id="rId35" Type="http://schemas.openxmlformats.org/officeDocument/2006/relationships/image" Target="../media/image241.png"/><Relationship Id="rId43" Type="http://schemas.openxmlformats.org/officeDocument/2006/relationships/image" Target="../media/image249.png"/><Relationship Id="rId48" Type="http://schemas.openxmlformats.org/officeDocument/2006/relationships/image" Target="../media/image254.png"/><Relationship Id="rId56" Type="http://schemas.openxmlformats.org/officeDocument/2006/relationships/image" Target="../media/image262.png"/><Relationship Id="rId8" Type="http://schemas.openxmlformats.org/officeDocument/2006/relationships/image" Target="../media/image214.png"/><Relationship Id="rId51" Type="http://schemas.openxmlformats.org/officeDocument/2006/relationships/image" Target="../media/image257.png"/><Relationship Id="rId3" Type="http://schemas.openxmlformats.org/officeDocument/2006/relationships/image" Target="../media/image209.png"/><Relationship Id="rId12" Type="http://schemas.openxmlformats.org/officeDocument/2006/relationships/image" Target="../media/image218.png"/><Relationship Id="rId17" Type="http://schemas.openxmlformats.org/officeDocument/2006/relationships/image" Target="../media/image223.png"/><Relationship Id="rId25" Type="http://schemas.openxmlformats.org/officeDocument/2006/relationships/image" Target="../media/image231.png"/><Relationship Id="rId33" Type="http://schemas.openxmlformats.org/officeDocument/2006/relationships/image" Target="../media/image239.png"/><Relationship Id="rId38" Type="http://schemas.openxmlformats.org/officeDocument/2006/relationships/image" Target="../media/image244.png"/><Relationship Id="rId46" Type="http://schemas.openxmlformats.org/officeDocument/2006/relationships/image" Target="../media/image252.png"/><Relationship Id="rId59" Type="http://schemas.openxmlformats.org/officeDocument/2006/relationships/image" Target="../media/image265.png"/><Relationship Id="rId20" Type="http://schemas.openxmlformats.org/officeDocument/2006/relationships/image" Target="../media/image226.png"/><Relationship Id="rId41" Type="http://schemas.openxmlformats.org/officeDocument/2006/relationships/image" Target="../media/image247.png"/><Relationship Id="rId54" Type="http://schemas.openxmlformats.org/officeDocument/2006/relationships/image" Target="../media/image260.png"/><Relationship Id="rId1" Type="http://schemas.openxmlformats.org/officeDocument/2006/relationships/slideLayout" Target="../slideLayouts/slideLayout28.xml"/><Relationship Id="rId6" Type="http://schemas.openxmlformats.org/officeDocument/2006/relationships/image" Target="../media/image212.png"/><Relationship Id="rId15" Type="http://schemas.openxmlformats.org/officeDocument/2006/relationships/image" Target="../media/image221.png"/><Relationship Id="rId23" Type="http://schemas.openxmlformats.org/officeDocument/2006/relationships/image" Target="../media/image229.png"/><Relationship Id="rId28" Type="http://schemas.openxmlformats.org/officeDocument/2006/relationships/image" Target="../media/image234.png"/><Relationship Id="rId36" Type="http://schemas.openxmlformats.org/officeDocument/2006/relationships/image" Target="../media/image242.png"/><Relationship Id="rId49" Type="http://schemas.openxmlformats.org/officeDocument/2006/relationships/image" Target="../media/image255.png"/><Relationship Id="rId57" Type="http://schemas.openxmlformats.org/officeDocument/2006/relationships/image" Target="../media/image263.png"/><Relationship Id="rId10" Type="http://schemas.openxmlformats.org/officeDocument/2006/relationships/image" Target="../media/image216.png"/><Relationship Id="rId31" Type="http://schemas.openxmlformats.org/officeDocument/2006/relationships/image" Target="../media/image237.png"/><Relationship Id="rId44" Type="http://schemas.openxmlformats.org/officeDocument/2006/relationships/image" Target="../media/image250.png"/><Relationship Id="rId52" Type="http://schemas.openxmlformats.org/officeDocument/2006/relationships/image" Target="../media/image258.png"/></Relationships>
</file>

<file path=ppt/slides/_rels/slide45.xml.rels><?xml version="1.0" encoding="UTF-8" standalone="yes"?>
<Relationships xmlns="http://schemas.openxmlformats.org/package/2006/relationships"><Relationship Id="rId13" Type="http://schemas.openxmlformats.org/officeDocument/2006/relationships/image" Target="../media/image276.png"/><Relationship Id="rId18" Type="http://schemas.openxmlformats.org/officeDocument/2006/relationships/image" Target="../media/image281.png"/><Relationship Id="rId26" Type="http://schemas.openxmlformats.org/officeDocument/2006/relationships/image" Target="../media/image289.png"/><Relationship Id="rId3" Type="http://schemas.openxmlformats.org/officeDocument/2006/relationships/image" Target="../media/image266.png"/><Relationship Id="rId21" Type="http://schemas.openxmlformats.org/officeDocument/2006/relationships/image" Target="../media/image284.png"/><Relationship Id="rId34" Type="http://schemas.openxmlformats.org/officeDocument/2006/relationships/image" Target="../media/image297.png"/><Relationship Id="rId7" Type="http://schemas.openxmlformats.org/officeDocument/2006/relationships/image" Target="../media/image270.png"/><Relationship Id="rId12" Type="http://schemas.openxmlformats.org/officeDocument/2006/relationships/image" Target="../media/image275.png"/><Relationship Id="rId17" Type="http://schemas.openxmlformats.org/officeDocument/2006/relationships/image" Target="../media/image280.png"/><Relationship Id="rId25" Type="http://schemas.openxmlformats.org/officeDocument/2006/relationships/image" Target="../media/image288.png"/><Relationship Id="rId33" Type="http://schemas.openxmlformats.org/officeDocument/2006/relationships/image" Target="../media/image296.png"/><Relationship Id="rId2" Type="http://schemas.openxmlformats.org/officeDocument/2006/relationships/notesSlide" Target="../notesSlides/notesSlide8.xml"/><Relationship Id="rId16" Type="http://schemas.openxmlformats.org/officeDocument/2006/relationships/image" Target="../media/image279.png"/><Relationship Id="rId20" Type="http://schemas.openxmlformats.org/officeDocument/2006/relationships/image" Target="../media/image283.png"/><Relationship Id="rId29" Type="http://schemas.openxmlformats.org/officeDocument/2006/relationships/image" Target="../media/image292.png"/><Relationship Id="rId1" Type="http://schemas.openxmlformats.org/officeDocument/2006/relationships/slideLayout" Target="../slideLayouts/slideLayout28.xml"/><Relationship Id="rId6" Type="http://schemas.openxmlformats.org/officeDocument/2006/relationships/image" Target="../media/image269.png"/><Relationship Id="rId11" Type="http://schemas.openxmlformats.org/officeDocument/2006/relationships/image" Target="../media/image274.png"/><Relationship Id="rId24" Type="http://schemas.openxmlformats.org/officeDocument/2006/relationships/image" Target="../media/image287.png"/><Relationship Id="rId32" Type="http://schemas.openxmlformats.org/officeDocument/2006/relationships/image" Target="../media/image295.png"/><Relationship Id="rId5" Type="http://schemas.openxmlformats.org/officeDocument/2006/relationships/image" Target="../media/image268.png"/><Relationship Id="rId15" Type="http://schemas.openxmlformats.org/officeDocument/2006/relationships/image" Target="../media/image278.png"/><Relationship Id="rId23" Type="http://schemas.openxmlformats.org/officeDocument/2006/relationships/image" Target="../media/image286.png"/><Relationship Id="rId28" Type="http://schemas.openxmlformats.org/officeDocument/2006/relationships/image" Target="../media/image291.png"/><Relationship Id="rId10" Type="http://schemas.openxmlformats.org/officeDocument/2006/relationships/image" Target="../media/image273.png"/><Relationship Id="rId19" Type="http://schemas.openxmlformats.org/officeDocument/2006/relationships/image" Target="../media/image282.png"/><Relationship Id="rId31" Type="http://schemas.openxmlformats.org/officeDocument/2006/relationships/image" Target="../media/image294.png"/><Relationship Id="rId4" Type="http://schemas.openxmlformats.org/officeDocument/2006/relationships/image" Target="../media/image267.png"/><Relationship Id="rId9" Type="http://schemas.openxmlformats.org/officeDocument/2006/relationships/image" Target="../media/image272.png"/><Relationship Id="rId14" Type="http://schemas.openxmlformats.org/officeDocument/2006/relationships/image" Target="../media/image277.png"/><Relationship Id="rId22" Type="http://schemas.openxmlformats.org/officeDocument/2006/relationships/image" Target="../media/image285.png"/><Relationship Id="rId27" Type="http://schemas.openxmlformats.org/officeDocument/2006/relationships/image" Target="../media/image290.png"/><Relationship Id="rId30" Type="http://schemas.openxmlformats.org/officeDocument/2006/relationships/image" Target="../media/image293.png"/><Relationship Id="rId35" Type="http://schemas.openxmlformats.org/officeDocument/2006/relationships/image" Target="../media/image298.png"/><Relationship Id="rId8" Type="http://schemas.openxmlformats.org/officeDocument/2006/relationships/image" Target="../media/image271.png"/></Relationships>
</file>

<file path=ppt/slides/_rels/slide46.xml.rels><?xml version="1.0" encoding="UTF-8" standalone="yes"?>
<Relationships xmlns="http://schemas.openxmlformats.org/package/2006/relationships"><Relationship Id="rId13" Type="http://schemas.openxmlformats.org/officeDocument/2006/relationships/image" Target="../media/image309.png"/><Relationship Id="rId18" Type="http://schemas.openxmlformats.org/officeDocument/2006/relationships/image" Target="../media/image314.png"/><Relationship Id="rId26" Type="http://schemas.openxmlformats.org/officeDocument/2006/relationships/image" Target="../media/image322.png"/><Relationship Id="rId39" Type="http://schemas.openxmlformats.org/officeDocument/2006/relationships/image" Target="../media/image335.png"/><Relationship Id="rId21" Type="http://schemas.openxmlformats.org/officeDocument/2006/relationships/image" Target="../media/image317.png"/><Relationship Id="rId34" Type="http://schemas.openxmlformats.org/officeDocument/2006/relationships/image" Target="../media/image330.png"/><Relationship Id="rId42" Type="http://schemas.openxmlformats.org/officeDocument/2006/relationships/image" Target="../media/image338.png"/><Relationship Id="rId47" Type="http://schemas.openxmlformats.org/officeDocument/2006/relationships/image" Target="../media/image343.png"/><Relationship Id="rId50" Type="http://schemas.openxmlformats.org/officeDocument/2006/relationships/image" Target="../media/image346.png"/><Relationship Id="rId55" Type="http://schemas.openxmlformats.org/officeDocument/2006/relationships/image" Target="../media/image351.png"/><Relationship Id="rId7" Type="http://schemas.openxmlformats.org/officeDocument/2006/relationships/image" Target="../media/image303.png"/><Relationship Id="rId2" Type="http://schemas.openxmlformats.org/officeDocument/2006/relationships/notesSlide" Target="../notesSlides/notesSlide9.xml"/><Relationship Id="rId16" Type="http://schemas.openxmlformats.org/officeDocument/2006/relationships/image" Target="../media/image312.png"/><Relationship Id="rId29" Type="http://schemas.openxmlformats.org/officeDocument/2006/relationships/image" Target="../media/image325.png"/><Relationship Id="rId11" Type="http://schemas.openxmlformats.org/officeDocument/2006/relationships/image" Target="../media/image307.png"/><Relationship Id="rId24" Type="http://schemas.openxmlformats.org/officeDocument/2006/relationships/image" Target="../media/image320.png"/><Relationship Id="rId32" Type="http://schemas.openxmlformats.org/officeDocument/2006/relationships/image" Target="../media/image328.png"/><Relationship Id="rId37" Type="http://schemas.openxmlformats.org/officeDocument/2006/relationships/image" Target="../media/image333.png"/><Relationship Id="rId40" Type="http://schemas.openxmlformats.org/officeDocument/2006/relationships/image" Target="../media/image336.png"/><Relationship Id="rId45" Type="http://schemas.openxmlformats.org/officeDocument/2006/relationships/image" Target="../media/image341.png"/><Relationship Id="rId53" Type="http://schemas.openxmlformats.org/officeDocument/2006/relationships/image" Target="../media/image349.png"/><Relationship Id="rId58" Type="http://schemas.openxmlformats.org/officeDocument/2006/relationships/image" Target="../media/image354.png"/><Relationship Id="rId5" Type="http://schemas.openxmlformats.org/officeDocument/2006/relationships/image" Target="../media/image301.png"/><Relationship Id="rId61" Type="http://schemas.openxmlformats.org/officeDocument/2006/relationships/image" Target="../media/image357.png"/><Relationship Id="rId19" Type="http://schemas.openxmlformats.org/officeDocument/2006/relationships/image" Target="../media/image315.png"/><Relationship Id="rId14" Type="http://schemas.openxmlformats.org/officeDocument/2006/relationships/image" Target="../media/image310.png"/><Relationship Id="rId22" Type="http://schemas.openxmlformats.org/officeDocument/2006/relationships/image" Target="../media/image318.png"/><Relationship Id="rId27" Type="http://schemas.openxmlformats.org/officeDocument/2006/relationships/image" Target="../media/image323.png"/><Relationship Id="rId30" Type="http://schemas.openxmlformats.org/officeDocument/2006/relationships/image" Target="../media/image326.png"/><Relationship Id="rId35" Type="http://schemas.openxmlformats.org/officeDocument/2006/relationships/image" Target="../media/image331.png"/><Relationship Id="rId43" Type="http://schemas.openxmlformats.org/officeDocument/2006/relationships/image" Target="../media/image339.png"/><Relationship Id="rId48" Type="http://schemas.openxmlformats.org/officeDocument/2006/relationships/image" Target="../media/image344.png"/><Relationship Id="rId56" Type="http://schemas.openxmlformats.org/officeDocument/2006/relationships/image" Target="../media/image352.png"/><Relationship Id="rId8" Type="http://schemas.openxmlformats.org/officeDocument/2006/relationships/image" Target="../media/image304.png"/><Relationship Id="rId51" Type="http://schemas.openxmlformats.org/officeDocument/2006/relationships/image" Target="../media/image347.png"/><Relationship Id="rId3" Type="http://schemas.openxmlformats.org/officeDocument/2006/relationships/image" Target="../media/image299.png"/><Relationship Id="rId12" Type="http://schemas.openxmlformats.org/officeDocument/2006/relationships/image" Target="../media/image308.png"/><Relationship Id="rId17" Type="http://schemas.openxmlformats.org/officeDocument/2006/relationships/image" Target="../media/image313.png"/><Relationship Id="rId25" Type="http://schemas.openxmlformats.org/officeDocument/2006/relationships/image" Target="../media/image321.png"/><Relationship Id="rId33" Type="http://schemas.openxmlformats.org/officeDocument/2006/relationships/image" Target="../media/image329.png"/><Relationship Id="rId38" Type="http://schemas.openxmlformats.org/officeDocument/2006/relationships/image" Target="../media/image334.png"/><Relationship Id="rId46" Type="http://schemas.openxmlformats.org/officeDocument/2006/relationships/image" Target="../media/image342.png"/><Relationship Id="rId59" Type="http://schemas.openxmlformats.org/officeDocument/2006/relationships/image" Target="../media/image355.png"/><Relationship Id="rId20" Type="http://schemas.openxmlformats.org/officeDocument/2006/relationships/image" Target="../media/image316.png"/><Relationship Id="rId41" Type="http://schemas.openxmlformats.org/officeDocument/2006/relationships/image" Target="../media/image337.png"/><Relationship Id="rId54" Type="http://schemas.openxmlformats.org/officeDocument/2006/relationships/image" Target="../media/image350.png"/><Relationship Id="rId62" Type="http://schemas.openxmlformats.org/officeDocument/2006/relationships/image" Target="../media/image358.png"/><Relationship Id="rId1" Type="http://schemas.openxmlformats.org/officeDocument/2006/relationships/slideLayout" Target="../slideLayouts/slideLayout28.xml"/><Relationship Id="rId6" Type="http://schemas.openxmlformats.org/officeDocument/2006/relationships/image" Target="../media/image302.png"/><Relationship Id="rId15" Type="http://schemas.openxmlformats.org/officeDocument/2006/relationships/image" Target="../media/image311.png"/><Relationship Id="rId23" Type="http://schemas.openxmlformats.org/officeDocument/2006/relationships/image" Target="../media/image319.png"/><Relationship Id="rId28" Type="http://schemas.openxmlformats.org/officeDocument/2006/relationships/image" Target="../media/image324.png"/><Relationship Id="rId36" Type="http://schemas.openxmlformats.org/officeDocument/2006/relationships/image" Target="../media/image332.png"/><Relationship Id="rId49" Type="http://schemas.openxmlformats.org/officeDocument/2006/relationships/image" Target="../media/image345.png"/><Relationship Id="rId57" Type="http://schemas.openxmlformats.org/officeDocument/2006/relationships/image" Target="../media/image353.png"/><Relationship Id="rId10" Type="http://schemas.openxmlformats.org/officeDocument/2006/relationships/image" Target="../media/image306.png"/><Relationship Id="rId31" Type="http://schemas.openxmlformats.org/officeDocument/2006/relationships/image" Target="../media/image327.png"/><Relationship Id="rId44" Type="http://schemas.openxmlformats.org/officeDocument/2006/relationships/image" Target="../media/image340.png"/><Relationship Id="rId52" Type="http://schemas.openxmlformats.org/officeDocument/2006/relationships/image" Target="../media/image348.png"/><Relationship Id="rId60" Type="http://schemas.openxmlformats.org/officeDocument/2006/relationships/image" Target="../media/image356.png"/><Relationship Id="rId4" Type="http://schemas.openxmlformats.org/officeDocument/2006/relationships/image" Target="../media/image300.png"/><Relationship Id="rId9" Type="http://schemas.openxmlformats.org/officeDocument/2006/relationships/image" Target="../media/image305.png"/></Relationships>
</file>

<file path=ppt/slides/_rels/slide47.xml.rels><?xml version="1.0" encoding="UTF-8" standalone="yes"?>
<Relationships xmlns="http://schemas.openxmlformats.org/package/2006/relationships"><Relationship Id="rId13" Type="http://schemas.openxmlformats.org/officeDocument/2006/relationships/image" Target="../media/image369.png"/><Relationship Id="rId18" Type="http://schemas.openxmlformats.org/officeDocument/2006/relationships/image" Target="../media/image374.png"/><Relationship Id="rId26" Type="http://schemas.openxmlformats.org/officeDocument/2006/relationships/image" Target="../media/image382.png"/><Relationship Id="rId39" Type="http://schemas.openxmlformats.org/officeDocument/2006/relationships/image" Target="../media/image395.png"/><Relationship Id="rId21" Type="http://schemas.openxmlformats.org/officeDocument/2006/relationships/image" Target="../media/image377.png"/><Relationship Id="rId34" Type="http://schemas.openxmlformats.org/officeDocument/2006/relationships/image" Target="../media/image390.png"/><Relationship Id="rId42" Type="http://schemas.openxmlformats.org/officeDocument/2006/relationships/image" Target="../media/image398.png"/><Relationship Id="rId47" Type="http://schemas.openxmlformats.org/officeDocument/2006/relationships/image" Target="../media/image403.png"/><Relationship Id="rId50" Type="http://schemas.openxmlformats.org/officeDocument/2006/relationships/image" Target="../media/image406.png"/><Relationship Id="rId7" Type="http://schemas.openxmlformats.org/officeDocument/2006/relationships/image" Target="../media/image363.png"/><Relationship Id="rId2" Type="http://schemas.openxmlformats.org/officeDocument/2006/relationships/notesSlide" Target="../notesSlides/notesSlide10.xml"/><Relationship Id="rId16" Type="http://schemas.openxmlformats.org/officeDocument/2006/relationships/image" Target="../media/image372.png"/><Relationship Id="rId29" Type="http://schemas.openxmlformats.org/officeDocument/2006/relationships/image" Target="../media/image385.png"/><Relationship Id="rId11" Type="http://schemas.openxmlformats.org/officeDocument/2006/relationships/image" Target="../media/image367.png"/><Relationship Id="rId24" Type="http://schemas.openxmlformats.org/officeDocument/2006/relationships/image" Target="../media/image380.png"/><Relationship Id="rId32" Type="http://schemas.openxmlformats.org/officeDocument/2006/relationships/image" Target="../media/image388.png"/><Relationship Id="rId37" Type="http://schemas.openxmlformats.org/officeDocument/2006/relationships/image" Target="../media/image393.png"/><Relationship Id="rId40" Type="http://schemas.openxmlformats.org/officeDocument/2006/relationships/image" Target="../media/image396.png"/><Relationship Id="rId45" Type="http://schemas.openxmlformats.org/officeDocument/2006/relationships/image" Target="../media/image401.png"/><Relationship Id="rId53" Type="http://schemas.openxmlformats.org/officeDocument/2006/relationships/image" Target="../media/image409.png"/><Relationship Id="rId5" Type="http://schemas.openxmlformats.org/officeDocument/2006/relationships/image" Target="../media/image361.png"/><Relationship Id="rId10" Type="http://schemas.openxmlformats.org/officeDocument/2006/relationships/image" Target="../media/image366.png"/><Relationship Id="rId19" Type="http://schemas.openxmlformats.org/officeDocument/2006/relationships/image" Target="../media/image375.png"/><Relationship Id="rId31" Type="http://schemas.openxmlformats.org/officeDocument/2006/relationships/image" Target="../media/image387.png"/><Relationship Id="rId44" Type="http://schemas.openxmlformats.org/officeDocument/2006/relationships/image" Target="../media/image400.png"/><Relationship Id="rId52" Type="http://schemas.openxmlformats.org/officeDocument/2006/relationships/image" Target="../media/image408.png"/><Relationship Id="rId4" Type="http://schemas.openxmlformats.org/officeDocument/2006/relationships/image" Target="../media/image360.png"/><Relationship Id="rId9" Type="http://schemas.openxmlformats.org/officeDocument/2006/relationships/image" Target="../media/image365.png"/><Relationship Id="rId14" Type="http://schemas.openxmlformats.org/officeDocument/2006/relationships/image" Target="../media/image370.png"/><Relationship Id="rId22" Type="http://schemas.openxmlformats.org/officeDocument/2006/relationships/image" Target="../media/image378.png"/><Relationship Id="rId27" Type="http://schemas.openxmlformats.org/officeDocument/2006/relationships/image" Target="../media/image383.png"/><Relationship Id="rId30" Type="http://schemas.openxmlformats.org/officeDocument/2006/relationships/image" Target="../media/image386.png"/><Relationship Id="rId35" Type="http://schemas.openxmlformats.org/officeDocument/2006/relationships/image" Target="../media/image391.png"/><Relationship Id="rId43" Type="http://schemas.openxmlformats.org/officeDocument/2006/relationships/image" Target="../media/image399.png"/><Relationship Id="rId48" Type="http://schemas.openxmlformats.org/officeDocument/2006/relationships/image" Target="../media/image404.png"/><Relationship Id="rId8" Type="http://schemas.openxmlformats.org/officeDocument/2006/relationships/image" Target="../media/image364.png"/><Relationship Id="rId51" Type="http://schemas.openxmlformats.org/officeDocument/2006/relationships/image" Target="../media/image407.png"/><Relationship Id="rId3" Type="http://schemas.openxmlformats.org/officeDocument/2006/relationships/image" Target="../media/image359.png"/><Relationship Id="rId12" Type="http://schemas.openxmlformats.org/officeDocument/2006/relationships/image" Target="../media/image368.png"/><Relationship Id="rId17" Type="http://schemas.openxmlformats.org/officeDocument/2006/relationships/image" Target="../media/image373.png"/><Relationship Id="rId25" Type="http://schemas.openxmlformats.org/officeDocument/2006/relationships/image" Target="../media/image381.png"/><Relationship Id="rId33" Type="http://schemas.openxmlformats.org/officeDocument/2006/relationships/image" Target="../media/image389.png"/><Relationship Id="rId38" Type="http://schemas.openxmlformats.org/officeDocument/2006/relationships/image" Target="../media/image394.png"/><Relationship Id="rId46" Type="http://schemas.openxmlformats.org/officeDocument/2006/relationships/image" Target="../media/image402.png"/><Relationship Id="rId20" Type="http://schemas.openxmlformats.org/officeDocument/2006/relationships/image" Target="../media/image376.png"/><Relationship Id="rId41" Type="http://schemas.openxmlformats.org/officeDocument/2006/relationships/image" Target="../media/image397.png"/><Relationship Id="rId1" Type="http://schemas.openxmlformats.org/officeDocument/2006/relationships/slideLayout" Target="../slideLayouts/slideLayout28.xml"/><Relationship Id="rId6" Type="http://schemas.openxmlformats.org/officeDocument/2006/relationships/image" Target="../media/image362.png"/><Relationship Id="rId15" Type="http://schemas.openxmlformats.org/officeDocument/2006/relationships/image" Target="../media/image371.png"/><Relationship Id="rId23" Type="http://schemas.openxmlformats.org/officeDocument/2006/relationships/image" Target="../media/image379.png"/><Relationship Id="rId28" Type="http://schemas.openxmlformats.org/officeDocument/2006/relationships/image" Target="../media/image384.png"/><Relationship Id="rId36" Type="http://schemas.openxmlformats.org/officeDocument/2006/relationships/image" Target="../media/image392.png"/><Relationship Id="rId49" Type="http://schemas.openxmlformats.org/officeDocument/2006/relationships/image" Target="../media/image405.png"/></Relationships>
</file>

<file path=ppt/slides/_rels/slide48.xml.rels><?xml version="1.0" encoding="UTF-8" standalone="yes"?>
<Relationships xmlns="http://schemas.openxmlformats.org/package/2006/relationships"><Relationship Id="rId13" Type="http://schemas.openxmlformats.org/officeDocument/2006/relationships/image" Target="../media/image420.png"/><Relationship Id="rId18" Type="http://schemas.openxmlformats.org/officeDocument/2006/relationships/image" Target="../media/image425.png"/><Relationship Id="rId26" Type="http://schemas.openxmlformats.org/officeDocument/2006/relationships/image" Target="../media/image433.png"/><Relationship Id="rId3" Type="http://schemas.openxmlformats.org/officeDocument/2006/relationships/image" Target="../media/image410.png"/><Relationship Id="rId21" Type="http://schemas.openxmlformats.org/officeDocument/2006/relationships/image" Target="../media/image428.png"/><Relationship Id="rId34" Type="http://schemas.openxmlformats.org/officeDocument/2006/relationships/image" Target="../media/image441.png"/><Relationship Id="rId7" Type="http://schemas.openxmlformats.org/officeDocument/2006/relationships/image" Target="../media/image414.png"/><Relationship Id="rId12" Type="http://schemas.openxmlformats.org/officeDocument/2006/relationships/image" Target="../media/image419.png"/><Relationship Id="rId17" Type="http://schemas.openxmlformats.org/officeDocument/2006/relationships/image" Target="../media/image424.png"/><Relationship Id="rId25" Type="http://schemas.openxmlformats.org/officeDocument/2006/relationships/image" Target="../media/image432.png"/><Relationship Id="rId33" Type="http://schemas.openxmlformats.org/officeDocument/2006/relationships/image" Target="../media/image440.png"/><Relationship Id="rId2" Type="http://schemas.openxmlformats.org/officeDocument/2006/relationships/notesSlide" Target="../notesSlides/notesSlide11.xml"/><Relationship Id="rId16" Type="http://schemas.openxmlformats.org/officeDocument/2006/relationships/image" Target="../media/image423.png"/><Relationship Id="rId20" Type="http://schemas.openxmlformats.org/officeDocument/2006/relationships/image" Target="../media/image427.png"/><Relationship Id="rId29" Type="http://schemas.openxmlformats.org/officeDocument/2006/relationships/image" Target="../media/image436.png"/><Relationship Id="rId1" Type="http://schemas.openxmlformats.org/officeDocument/2006/relationships/slideLayout" Target="../slideLayouts/slideLayout28.xml"/><Relationship Id="rId6" Type="http://schemas.openxmlformats.org/officeDocument/2006/relationships/image" Target="../media/image413.png"/><Relationship Id="rId11" Type="http://schemas.openxmlformats.org/officeDocument/2006/relationships/image" Target="../media/image418.png"/><Relationship Id="rId24" Type="http://schemas.openxmlformats.org/officeDocument/2006/relationships/image" Target="../media/image431.png"/><Relationship Id="rId32" Type="http://schemas.openxmlformats.org/officeDocument/2006/relationships/image" Target="../media/image439.png"/><Relationship Id="rId5" Type="http://schemas.openxmlformats.org/officeDocument/2006/relationships/image" Target="../media/image412.png"/><Relationship Id="rId15" Type="http://schemas.openxmlformats.org/officeDocument/2006/relationships/image" Target="../media/image422.png"/><Relationship Id="rId23" Type="http://schemas.openxmlformats.org/officeDocument/2006/relationships/image" Target="../media/image430.png"/><Relationship Id="rId28" Type="http://schemas.openxmlformats.org/officeDocument/2006/relationships/image" Target="../media/image435.png"/><Relationship Id="rId10" Type="http://schemas.openxmlformats.org/officeDocument/2006/relationships/image" Target="../media/image417.png"/><Relationship Id="rId19" Type="http://schemas.openxmlformats.org/officeDocument/2006/relationships/image" Target="../media/image426.png"/><Relationship Id="rId31" Type="http://schemas.openxmlformats.org/officeDocument/2006/relationships/image" Target="../media/image438.png"/><Relationship Id="rId4" Type="http://schemas.openxmlformats.org/officeDocument/2006/relationships/image" Target="../media/image411.png"/><Relationship Id="rId9" Type="http://schemas.openxmlformats.org/officeDocument/2006/relationships/image" Target="../media/image416.png"/><Relationship Id="rId14" Type="http://schemas.openxmlformats.org/officeDocument/2006/relationships/image" Target="../media/image421.png"/><Relationship Id="rId22" Type="http://schemas.openxmlformats.org/officeDocument/2006/relationships/image" Target="../media/image429.png"/><Relationship Id="rId27" Type="http://schemas.openxmlformats.org/officeDocument/2006/relationships/image" Target="../media/image434.png"/><Relationship Id="rId30" Type="http://schemas.openxmlformats.org/officeDocument/2006/relationships/image" Target="../media/image437.png"/><Relationship Id="rId8" Type="http://schemas.openxmlformats.org/officeDocument/2006/relationships/image" Target="../media/image415.png"/></Relationships>
</file>

<file path=ppt/slides/_rels/slide49.xml.rels><?xml version="1.0" encoding="UTF-8" standalone="yes"?>
<Relationships xmlns="http://schemas.openxmlformats.org/package/2006/relationships"><Relationship Id="rId13" Type="http://schemas.openxmlformats.org/officeDocument/2006/relationships/image" Target="../media/image452.png"/><Relationship Id="rId18" Type="http://schemas.openxmlformats.org/officeDocument/2006/relationships/image" Target="../media/image457.png"/><Relationship Id="rId26" Type="http://schemas.openxmlformats.org/officeDocument/2006/relationships/image" Target="../media/image465.png"/><Relationship Id="rId39" Type="http://schemas.openxmlformats.org/officeDocument/2006/relationships/image" Target="../media/image478.png"/><Relationship Id="rId21" Type="http://schemas.openxmlformats.org/officeDocument/2006/relationships/image" Target="../media/image460.png"/><Relationship Id="rId34" Type="http://schemas.openxmlformats.org/officeDocument/2006/relationships/image" Target="../media/image473.png"/><Relationship Id="rId42" Type="http://schemas.openxmlformats.org/officeDocument/2006/relationships/image" Target="../media/image481.png"/><Relationship Id="rId47" Type="http://schemas.openxmlformats.org/officeDocument/2006/relationships/image" Target="../media/image486.png"/><Relationship Id="rId50" Type="http://schemas.openxmlformats.org/officeDocument/2006/relationships/image" Target="../media/image489.png"/><Relationship Id="rId55" Type="http://schemas.openxmlformats.org/officeDocument/2006/relationships/image" Target="../media/image494.png"/><Relationship Id="rId7" Type="http://schemas.openxmlformats.org/officeDocument/2006/relationships/image" Target="../media/image446.png"/><Relationship Id="rId2" Type="http://schemas.openxmlformats.org/officeDocument/2006/relationships/notesSlide" Target="../notesSlides/notesSlide12.xml"/><Relationship Id="rId16" Type="http://schemas.openxmlformats.org/officeDocument/2006/relationships/image" Target="../media/image455.png"/><Relationship Id="rId29" Type="http://schemas.openxmlformats.org/officeDocument/2006/relationships/image" Target="../media/image468.png"/><Relationship Id="rId11" Type="http://schemas.openxmlformats.org/officeDocument/2006/relationships/image" Target="../media/image450.png"/><Relationship Id="rId24" Type="http://schemas.openxmlformats.org/officeDocument/2006/relationships/image" Target="../media/image463.png"/><Relationship Id="rId32" Type="http://schemas.openxmlformats.org/officeDocument/2006/relationships/image" Target="../media/image471.png"/><Relationship Id="rId37" Type="http://schemas.openxmlformats.org/officeDocument/2006/relationships/image" Target="../media/image476.png"/><Relationship Id="rId40" Type="http://schemas.openxmlformats.org/officeDocument/2006/relationships/image" Target="../media/image479.png"/><Relationship Id="rId45" Type="http://schemas.openxmlformats.org/officeDocument/2006/relationships/image" Target="../media/image484.png"/><Relationship Id="rId53" Type="http://schemas.openxmlformats.org/officeDocument/2006/relationships/image" Target="../media/image492.png"/><Relationship Id="rId58" Type="http://schemas.openxmlformats.org/officeDocument/2006/relationships/image" Target="../media/image497.png"/><Relationship Id="rId5" Type="http://schemas.openxmlformats.org/officeDocument/2006/relationships/image" Target="../media/image444.png"/><Relationship Id="rId61" Type="http://schemas.openxmlformats.org/officeDocument/2006/relationships/image" Target="../media/image500.png"/><Relationship Id="rId19" Type="http://schemas.openxmlformats.org/officeDocument/2006/relationships/image" Target="../media/image458.png"/><Relationship Id="rId14" Type="http://schemas.openxmlformats.org/officeDocument/2006/relationships/image" Target="../media/image453.png"/><Relationship Id="rId22" Type="http://schemas.openxmlformats.org/officeDocument/2006/relationships/image" Target="../media/image461.png"/><Relationship Id="rId27" Type="http://schemas.openxmlformats.org/officeDocument/2006/relationships/image" Target="../media/image466.png"/><Relationship Id="rId30" Type="http://schemas.openxmlformats.org/officeDocument/2006/relationships/image" Target="../media/image469.png"/><Relationship Id="rId35" Type="http://schemas.openxmlformats.org/officeDocument/2006/relationships/image" Target="../media/image474.png"/><Relationship Id="rId43" Type="http://schemas.openxmlformats.org/officeDocument/2006/relationships/image" Target="../media/image482.png"/><Relationship Id="rId48" Type="http://schemas.openxmlformats.org/officeDocument/2006/relationships/image" Target="../media/image487.png"/><Relationship Id="rId56" Type="http://schemas.openxmlformats.org/officeDocument/2006/relationships/image" Target="../media/image495.png"/><Relationship Id="rId8" Type="http://schemas.openxmlformats.org/officeDocument/2006/relationships/image" Target="../media/image447.png"/><Relationship Id="rId51" Type="http://schemas.openxmlformats.org/officeDocument/2006/relationships/image" Target="../media/image490.png"/><Relationship Id="rId3" Type="http://schemas.openxmlformats.org/officeDocument/2006/relationships/image" Target="../media/image442.png"/><Relationship Id="rId12" Type="http://schemas.openxmlformats.org/officeDocument/2006/relationships/image" Target="../media/image451.png"/><Relationship Id="rId17" Type="http://schemas.openxmlformats.org/officeDocument/2006/relationships/image" Target="../media/image456.png"/><Relationship Id="rId25" Type="http://schemas.openxmlformats.org/officeDocument/2006/relationships/image" Target="../media/image464.png"/><Relationship Id="rId33" Type="http://schemas.openxmlformats.org/officeDocument/2006/relationships/image" Target="../media/image472.png"/><Relationship Id="rId38" Type="http://schemas.openxmlformats.org/officeDocument/2006/relationships/image" Target="../media/image477.png"/><Relationship Id="rId46" Type="http://schemas.openxmlformats.org/officeDocument/2006/relationships/image" Target="../media/image485.png"/><Relationship Id="rId59" Type="http://schemas.openxmlformats.org/officeDocument/2006/relationships/image" Target="../media/image498.png"/><Relationship Id="rId20" Type="http://schemas.openxmlformats.org/officeDocument/2006/relationships/image" Target="../media/image459.png"/><Relationship Id="rId41" Type="http://schemas.openxmlformats.org/officeDocument/2006/relationships/image" Target="../media/image480.png"/><Relationship Id="rId54" Type="http://schemas.openxmlformats.org/officeDocument/2006/relationships/image" Target="../media/image493.png"/><Relationship Id="rId62" Type="http://schemas.openxmlformats.org/officeDocument/2006/relationships/image" Target="../media/image501.png"/><Relationship Id="rId1" Type="http://schemas.openxmlformats.org/officeDocument/2006/relationships/slideLayout" Target="../slideLayouts/slideLayout28.xml"/><Relationship Id="rId6" Type="http://schemas.openxmlformats.org/officeDocument/2006/relationships/image" Target="../media/image445.png"/><Relationship Id="rId15" Type="http://schemas.openxmlformats.org/officeDocument/2006/relationships/image" Target="../media/image454.png"/><Relationship Id="rId23" Type="http://schemas.openxmlformats.org/officeDocument/2006/relationships/image" Target="../media/image462.png"/><Relationship Id="rId28" Type="http://schemas.openxmlformats.org/officeDocument/2006/relationships/image" Target="../media/image467.png"/><Relationship Id="rId36" Type="http://schemas.openxmlformats.org/officeDocument/2006/relationships/image" Target="../media/image475.png"/><Relationship Id="rId49" Type="http://schemas.openxmlformats.org/officeDocument/2006/relationships/image" Target="../media/image488.png"/><Relationship Id="rId57" Type="http://schemas.openxmlformats.org/officeDocument/2006/relationships/image" Target="../media/image496.png"/><Relationship Id="rId10" Type="http://schemas.openxmlformats.org/officeDocument/2006/relationships/image" Target="../media/image449.png"/><Relationship Id="rId31" Type="http://schemas.openxmlformats.org/officeDocument/2006/relationships/image" Target="../media/image470.png"/><Relationship Id="rId44" Type="http://schemas.openxmlformats.org/officeDocument/2006/relationships/image" Target="../media/image483.png"/><Relationship Id="rId52" Type="http://schemas.openxmlformats.org/officeDocument/2006/relationships/image" Target="../media/image491.png"/><Relationship Id="rId60" Type="http://schemas.openxmlformats.org/officeDocument/2006/relationships/image" Target="../media/image499.png"/><Relationship Id="rId4" Type="http://schemas.openxmlformats.org/officeDocument/2006/relationships/image" Target="../media/image443.png"/><Relationship Id="rId9" Type="http://schemas.openxmlformats.org/officeDocument/2006/relationships/image" Target="../media/image44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3" Type="http://schemas.openxmlformats.org/officeDocument/2006/relationships/image" Target="../media/image512.png"/><Relationship Id="rId18" Type="http://schemas.openxmlformats.org/officeDocument/2006/relationships/image" Target="../media/image517.png"/><Relationship Id="rId26" Type="http://schemas.openxmlformats.org/officeDocument/2006/relationships/image" Target="../media/image525.png"/><Relationship Id="rId39" Type="http://schemas.openxmlformats.org/officeDocument/2006/relationships/image" Target="../media/image538.png"/><Relationship Id="rId21" Type="http://schemas.openxmlformats.org/officeDocument/2006/relationships/image" Target="../media/image520.png"/><Relationship Id="rId34" Type="http://schemas.openxmlformats.org/officeDocument/2006/relationships/image" Target="../media/image533.png"/><Relationship Id="rId42" Type="http://schemas.openxmlformats.org/officeDocument/2006/relationships/image" Target="../media/image541.png"/><Relationship Id="rId47" Type="http://schemas.openxmlformats.org/officeDocument/2006/relationships/image" Target="../media/image546.png"/><Relationship Id="rId50" Type="http://schemas.openxmlformats.org/officeDocument/2006/relationships/image" Target="../media/image549.png"/><Relationship Id="rId55" Type="http://schemas.openxmlformats.org/officeDocument/2006/relationships/image" Target="../media/image554.png"/><Relationship Id="rId7" Type="http://schemas.openxmlformats.org/officeDocument/2006/relationships/image" Target="../media/image506.png"/><Relationship Id="rId2" Type="http://schemas.openxmlformats.org/officeDocument/2006/relationships/notesSlide" Target="../notesSlides/notesSlide13.xml"/><Relationship Id="rId16" Type="http://schemas.openxmlformats.org/officeDocument/2006/relationships/image" Target="../media/image515.png"/><Relationship Id="rId29" Type="http://schemas.openxmlformats.org/officeDocument/2006/relationships/image" Target="../media/image528.png"/><Relationship Id="rId11" Type="http://schemas.openxmlformats.org/officeDocument/2006/relationships/image" Target="../media/image510.png"/><Relationship Id="rId24" Type="http://schemas.openxmlformats.org/officeDocument/2006/relationships/image" Target="../media/image523.png"/><Relationship Id="rId32" Type="http://schemas.openxmlformats.org/officeDocument/2006/relationships/image" Target="../media/image531.png"/><Relationship Id="rId37" Type="http://schemas.openxmlformats.org/officeDocument/2006/relationships/image" Target="../media/image536.png"/><Relationship Id="rId40" Type="http://schemas.openxmlformats.org/officeDocument/2006/relationships/image" Target="../media/image539.png"/><Relationship Id="rId45" Type="http://schemas.openxmlformats.org/officeDocument/2006/relationships/image" Target="../media/image544.png"/><Relationship Id="rId53" Type="http://schemas.openxmlformats.org/officeDocument/2006/relationships/image" Target="../media/image552.png"/><Relationship Id="rId58" Type="http://schemas.openxmlformats.org/officeDocument/2006/relationships/image" Target="../media/image557.png"/><Relationship Id="rId5" Type="http://schemas.openxmlformats.org/officeDocument/2006/relationships/image" Target="../media/image504.png"/><Relationship Id="rId61" Type="http://schemas.openxmlformats.org/officeDocument/2006/relationships/image" Target="../media/image560.png"/><Relationship Id="rId19" Type="http://schemas.openxmlformats.org/officeDocument/2006/relationships/image" Target="../media/image518.png"/><Relationship Id="rId14" Type="http://schemas.openxmlformats.org/officeDocument/2006/relationships/image" Target="../media/image513.png"/><Relationship Id="rId22" Type="http://schemas.openxmlformats.org/officeDocument/2006/relationships/image" Target="../media/image521.png"/><Relationship Id="rId27" Type="http://schemas.openxmlformats.org/officeDocument/2006/relationships/image" Target="../media/image526.png"/><Relationship Id="rId30" Type="http://schemas.openxmlformats.org/officeDocument/2006/relationships/image" Target="../media/image529.png"/><Relationship Id="rId35" Type="http://schemas.openxmlformats.org/officeDocument/2006/relationships/image" Target="../media/image534.png"/><Relationship Id="rId43" Type="http://schemas.openxmlformats.org/officeDocument/2006/relationships/image" Target="../media/image542.png"/><Relationship Id="rId48" Type="http://schemas.openxmlformats.org/officeDocument/2006/relationships/image" Target="../media/image547.png"/><Relationship Id="rId56" Type="http://schemas.openxmlformats.org/officeDocument/2006/relationships/image" Target="../media/image555.png"/><Relationship Id="rId8" Type="http://schemas.openxmlformats.org/officeDocument/2006/relationships/image" Target="../media/image507.png"/><Relationship Id="rId51" Type="http://schemas.openxmlformats.org/officeDocument/2006/relationships/image" Target="../media/image550.png"/><Relationship Id="rId3" Type="http://schemas.openxmlformats.org/officeDocument/2006/relationships/image" Target="../media/image502.png"/><Relationship Id="rId12" Type="http://schemas.openxmlformats.org/officeDocument/2006/relationships/image" Target="../media/image511.png"/><Relationship Id="rId17" Type="http://schemas.openxmlformats.org/officeDocument/2006/relationships/image" Target="../media/image516.png"/><Relationship Id="rId25" Type="http://schemas.openxmlformats.org/officeDocument/2006/relationships/image" Target="../media/image524.png"/><Relationship Id="rId33" Type="http://schemas.openxmlformats.org/officeDocument/2006/relationships/image" Target="../media/image532.png"/><Relationship Id="rId38" Type="http://schemas.openxmlformats.org/officeDocument/2006/relationships/image" Target="../media/image537.png"/><Relationship Id="rId46" Type="http://schemas.openxmlformats.org/officeDocument/2006/relationships/image" Target="../media/image545.png"/><Relationship Id="rId59" Type="http://schemas.openxmlformats.org/officeDocument/2006/relationships/image" Target="../media/image558.png"/><Relationship Id="rId20" Type="http://schemas.openxmlformats.org/officeDocument/2006/relationships/image" Target="../media/image519.png"/><Relationship Id="rId41" Type="http://schemas.openxmlformats.org/officeDocument/2006/relationships/image" Target="../media/image540.png"/><Relationship Id="rId54" Type="http://schemas.openxmlformats.org/officeDocument/2006/relationships/image" Target="../media/image553.png"/><Relationship Id="rId62" Type="http://schemas.openxmlformats.org/officeDocument/2006/relationships/image" Target="../media/image561.png"/><Relationship Id="rId1" Type="http://schemas.openxmlformats.org/officeDocument/2006/relationships/slideLayout" Target="../slideLayouts/slideLayout28.xml"/><Relationship Id="rId6" Type="http://schemas.openxmlformats.org/officeDocument/2006/relationships/image" Target="../media/image505.png"/><Relationship Id="rId15" Type="http://schemas.openxmlformats.org/officeDocument/2006/relationships/image" Target="../media/image514.png"/><Relationship Id="rId23" Type="http://schemas.openxmlformats.org/officeDocument/2006/relationships/image" Target="../media/image522.png"/><Relationship Id="rId28" Type="http://schemas.openxmlformats.org/officeDocument/2006/relationships/image" Target="../media/image527.png"/><Relationship Id="rId36" Type="http://schemas.openxmlformats.org/officeDocument/2006/relationships/image" Target="../media/image535.png"/><Relationship Id="rId49" Type="http://schemas.openxmlformats.org/officeDocument/2006/relationships/image" Target="../media/image548.png"/><Relationship Id="rId57" Type="http://schemas.openxmlformats.org/officeDocument/2006/relationships/image" Target="../media/image556.png"/><Relationship Id="rId10" Type="http://schemas.openxmlformats.org/officeDocument/2006/relationships/image" Target="../media/image509.png"/><Relationship Id="rId31" Type="http://schemas.openxmlformats.org/officeDocument/2006/relationships/image" Target="../media/image530.png"/><Relationship Id="rId44" Type="http://schemas.openxmlformats.org/officeDocument/2006/relationships/image" Target="../media/image543.png"/><Relationship Id="rId52" Type="http://schemas.openxmlformats.org/officeDocument/2006/relationships/image" Target="../media/image551.png"/><Relationship Id="rId60" Type="http://schemas.openxmlformats.org/officeDocument/2006/relationships/image" Target="../media/image559.png"/><Relationship Id="rId4" Type="http://schemas.openxmlformats.org/officeDocument/2006/relationships/image" Target="../media/image503.png"/><Relationship Id="rId9" Type="http://schemas.openxmlformats.org/officeDocument/2006/relationships/image" Target="../media/image508.png"/></Relationships>
</file>

<file path=ppt/slides/_rels/slide51.xml.rels><?xml version="1.0" encoding="UTF-8" standalone="yes"?>
<Relationships xmlns="http://schemas.openxmlformats.org/package/2006/relationships"><Relationship Id="rId26" Type="http://schemas.openxmlformats.org/officeDocument/2006/relationships/image" Target="../media/image585.png"/><Relationship Id="rId21" Type="http://schemas.openxmlformats.org/officeDocument/2006/relationships/image" Target="../media/image580.png"/><Relationship Id="rId42" Type="http://schemas.openxmlformats.org/officeDocument/2006/relationships/image" Target="../media/image601.png"/><Relationship Id="rId47" Type="http://schemas.openxmlformats.org/officeDocument/2006/relationships/image" Target="../media/image606.png"/><Relationship Id="rId63" Type="http://schemas.openxmlformats.org/officeDocument/2006/relationships/image" Target="../media/image622.png"/><Relationship Id="rId68" Type="http://schemas.openxmlformats.org/officeDocument/2006/relationships/image" Target="../media/image627.png"/><Relationship Id="rId7" Type="http://schemas.openxmlformats.org/officeDocument/2006/relationships/image" Target="../media/image566.png"/><Relationship Id="rId71" Type="http://schemas.openxmlformats.org/officeDocument/2006/relationships/image" Target="../media/image630.png"/><Relationship Id="rId2" Type="http://schemas.openxmlformats.org/officeDocument/2006/relationships/notesSlide" Target="../notesSlides/notesSlide14.xml"/><Relationship Id="rId16" Type="http://schemas.openxmlformats.org/officeDocument/2006/relationships/image" Target="../media/image575.png"/><Relationship Id="rId29" Type="http://schemas.openxmlformats.org/officeDocument/2006/relationships/image" Target="../media/image588.png"/><Relationship Id="rId11" Type="http://schemas.openxmlformats.org/officeDocument/2006/relationships/image" Target="../media/image570.png"/><Relationship Id="rId24" Type="http://schemas.openxmlformats.org/officeDocument/2006/relationships/image" Target="../media/image583.png"/><Relationship Id="rId32" Type="http://schemas.openxmlformats.org/officeDocument/2006/relationships/image" Target="../media/image591.png"/><Relationship Id="rId37" Type="http://schemas.openxmlformats.org/officeDocument/2006/relationships/image" Target="../media/image596.png"/><Relationship Id="rId40" Type="http://schemas.openxmlformats.org/officeDocument/2006/relationships/image" Target="../media/image599.png"/><Relationship Id="rId45" Type="http://schemas.openxmlformats.org/officeDocument/2006/relationships/image" Target="../media/image604.png"/><Relationship Id="rId53" Type="http://schemas.openxmlformats.org/officeDocument/2006/relationships/image" Target="../media/image612.png"/><Relationship Id="rId58" Type="http://schemas.openxmlformats.org/officeDocument/2006/relationships/image" Target="../media/image617.png"/><Relationship Id="rId66" Type="http://schemas.openxmlformats.org/officeDocument/2006/relationships/image" Target="../media/image625.png"/><Relationship Id="rId5" Type="http://schemas.openxmlformats.org/officeDocument/2006/relationships/image" Target="../media/image564.png"/><Relationship Id="rId61" Type="http://schemas.openxmlformats.org/officeDocument/2006/relationships/image" Target="../media/image620.png"/><Relationship Id="rId19" Type="http://schemas.openxmlformats.org/officeDocument/2006/relationships/image" Target="../media/image578.png"/><Relationship Id="rId14" Type="http://schemas.openxmlformats.org/officeDocument/2006/relationships/image" Target="../media/image573.png"/><Relationship Id="rId22" Type="http://schemas.openxmlformats.org/officeDocument/2006/relationships/image" Target="../media/image581.png"/><Relationship Id="rId27" Type="http://schemas.openxmlformats.org/officeDocument/2006/relationships/image" Target="../media/image586.png"/><Relationship Id="rId30" Type="http://schemas.openxmlformats.org/officeDocument/2006/relationships/image" Target="../media/image589.png"/><Relationship Id="rId35" Type="http://schemas.openxmlformats.org/officeDocument/2006/relationships/image" Target="../media/image594.png"/><Relationship Id="rId43" Type="http://schemas.openxmlformats.org/officeDocument/2006/relationships/image" Target="../media/image602.png"/><Relationship Id="rId48" Type="http://schemas.openxmlformats.org/officeDocument/2006/relationships/image" Target="../media/image607.png"/><Relationship Id="rId56" Type="http://schemas.openxmlformats.org/officeDocument/2006/relationships/image" Target="../media/image615.png"/><Relationship Id="rId64" Type="http://schemas.openxmlformats.org/officeDocument/2006/relationships/image" Target="../media/image623.png"/><Relationship Id="rId69" Type="http://schemas.openxmlformats.org/officeDocument/2006/relationships/image" Target="../media/image628.png"/><Relationship Id="rId8" Type="http://schemas.openxmlformats.org/officeDocument/2006/relationships/image" Target="../media/image567.png"/><Relationship Id="rId51" Type="http://schemas.openxmlformats.org/officeDocument/2006/relationships/image" Target="../media/image610.png"/><Relationship Id="rId72" Type="http://schemas.openxmlformats.org/officeDocument/2006/relationships/image" Target="../media/image631.png"/><Relationship Id="rId3" Type="http://schemas.openxmlformats.org/officeDocument/2006/relationships/image" Target="../media/image562.png"/><Relationship Id="rId12" Type="http://schemas.openxmlformats.org/officeDocument/2006/relationships/image" Target="../media/image571.png"/><Relationship Id="rId17" Type="http://schemas.openxmlformats.org/officeDocument/2006/relationships/image" Target="../media/image576.png"/><Relationship Id="rId25" Type="http://schemas.openxmlformats.org/officeDocument/2006/relationships/image" Target="../media/image584.png"/><Relationship Id="rId33" Type="http://schemas.openxmlformats.org/officeDocument/2006/relationships/image" Target="../media/image592.png"/><Relationship Id="rId38" Type="http://schemas.openxmlformats.org/officeDocument/2006/relationships/image" Target="../media/image597.png"/><Relationship Id="rId46" Type="http://schemas.openxmlformats.org/officeDocument/2006/relationships/image" Target="../media/image605.png"/><Relationship Id="rId59" Type="http://schemas.openxmlformats.org/officeDocument/2006/relationships/image" Target="../media/image618.png"/><Relationship Id="rId67" Type="http://schemas.openxmlformats.org/officeDocument/2006/relationships/image" Target="../media/image626.png"/><Relationship Id="rId20" Type="http://schemas.openxmlformats.org/officeDocument/2006/relationships/image" Target="../media/image579.png"/><Relationship Id="rId41" Type="http://schemas.openxmlformats.org/officeDocument/2006/relationships/image" Target="../media/image600.png"/><Relationship Id="rId54" Type="http://schemas.openxmlformats.org/officeDocument/2006/relationships/image" Target="../media/image613.png"/><Relationship Id="rId62" Type="http://schemas.openxmlformats.org/officeDocument/2006/relationships/image" Target="../media/image621.png"/><Relationship Id="rId70" Type="http://schemas.openxmlformats.org/officeDocument/2006/relationships/image" Target="../media/image629.png"/><Relationship Id="rId1" Type="http://schemas.openxmlformats.org/officeDocument/2006/relationships/slideLayout" Target="../slideLayouts/slideLayout28.xml"/><Relationship Id="rId6" Type="http://schemas.openxmlformats.org/officeDocument/2006/relationships/image" Target="../media/image565.png"/><Relationship Id="rId15" Type="http://schemas.openxmlformats.org/officeDocument/2006/relationships/image" Target="../media/image574.png"/><Relationship Id="rId23" Type="http://schemas.openxmlformats.org/officeDocument/2006/relationships/image" Target="../media/image582.png"/><Relationship Id="rId28" Type="http://schemas.openxmlformats.org/officeDocument/2006/relationships/image" Target="../media/image587.png"/><Relationship Id="rId36" Type="http://schemas.openxmlformats.org/officeDocument/2006/relationships/image" Target="../media/image595.png"/><Relationship Id="rId49" Type="http://schemas.openxmlformats.org/officeDocument/2006/relationships/image" Target="../media/image608.png"/><Relationship Id="rId57" Type="http://schemas.openxmlformats.org/officeDocument/2006/relationships/image" Target="../media/image616.png"/><Relationship Id="rId10" Type="http://schemas.openxmlformats.org/officeDocument/2006/relationships/image" Target="../media/image569.png"/><Relationship Id="rId31" Type="http://schemas.openxmlformats.org/officeDocument/2006/relationships/image" Target="../media/image590.png"/><Relationship Id="rId44" Type="http://schemas.openxmlformats.org/officeDocument/2006/relationships/image" Target="../media/image603.png"/><Relationship Id="rId52" Type="http://schemas.openxmlformats.org/officeDocument/2006/relationships/image" Target="../media/image611.png"/><Relationship Id="rId60" Type="http://schemas.openxmlformats.org/officeDocument/2006/relationships/image" Target="../media/image619.png"/><Relationship Id="rId65" Type="http://schemas.openxmlformats.org/officeDocument/2006/relationships/image" Target="../media/image624.png"/><Relationship Id="rId4" Type="http://schemas.openxmlformats.org/officeDocument/2006/relationships/image" Target="../media/image563.png"/><Relationship Id="rId9" Type="http://schemas.openxmlformats.org/officeDocument/2006/relationships/image" Target="../media/image568.png"/><Relationship Id="rId13" Type="http://schemas.openxmlformats.org/officeDocument/2006/relationships/image" Target="../media/image572.png"/><Relationship Id="rId18" Type="http://schemas.openxmlformats.org/officeDocument/2006/relationships/image" Target="../media/image577.png"/><Relationship Id="rId39" Type="http://schemas.openxmlformats.org/officeDocument/2006/relationships/image" Target="../media/image598.png"/><Relationship Id="rId34" Type="http://schemas.openxmlformats.org/officeDocument/2006/relationships/image" Target="../media/image593.png"/><Relationship Id="rId50" Type="http://schemas.openxmlformats.org/officeDocument/2006/relationships/image" Target="../media/image609.png"/><Relationship Id="rId55" Type="http://schemas.openxmlformats.org/officeDocument/2006/relationships/image" Target="../media/image614.png"/></Relationships>
</file>

<file path=ppt/slides/_rels/slide52.xml.rels><?xml version="1.0" encoding="UTF-8" standalone="yes"?>
<Relationships xmlns="http://schemas.openxmlformats.org/package/2006/relationships"><Relationship Id="rId13" Type="http://schemas.openxmlformats.org/officeDocument/2006/relationships/image" Target="../media/image642.png"/><Relationship Id="rId18" Type="http://schemas.openxmlformats.org/officeDocument/2006/relationships/image" Target="../media/image647.png"/><Relationship Id="rId26" Type="http://schemas.openxmlformats.org/officeDocument/2006/relationships/image" Target="../media/image655.png"/><Relationship Id="rId39" Type="http://schemas.openxmlformats.org/officeDocument/2006/relationships/image" Target="../media/image668.png"/><Relationship Id="rId21" Type="http://schemas.openxmlformats.org/officeDocument/2006/relationships/image" Target="../media/image650.png"/><Relationship Id="rId34" Type="http://schemas.openxmlformats.org/officeDocument/2006/relationships/image" Target="../media/image663.png"/><Relationship Id="rId42" Type="http://schemas.openxmlformats.org/officeDocument/2006/relationships/image" Target="../media/image671.png"/><Relationship Id="rId47" Type="http://schemas.openxmlformats.org/officeDocument/2006/relationships/image" Target="../media/image676.png"/><Relationship Id="rId50" Type="http://schemas.openxmlformats.org/officeDocument/2006/relationships/image" Target="../media/image679.png"/><Relationship Id="rId55" Type="http://schemas.openxmlformats.org/officeDocument/2006/relationships/image" Target="../media/image684.png"/><Relationship Id="rId7" Type="http://schemas.openxmlformats.org/officeDocument/2006/relationships/image" Target="../media/image636.png"/><Relationship Id="rId2" Type="http://schemas.openxmlformats.org/officeDocument/2006/relationships/notesSlide" Target="../notesSlides/notesSlide15.xml"/><Relationship Id="rId16" Type="http://schemas.openxmlformats.org/officeDocument/2006/relationships/image" Target="../media/image645.png"/><Relationship Id="rId29" Type="http://schemas.openxmlformats.org/officeDocument/2006/relationships/image" Target="../media/image658.png"/><Relationship Id="rId11" Type="http://schemas.openxmlformats.org/officeDocument/2006/relationships/image" Target="../media/image640.png"/><Relationship Id="rId24" Type="http://schemas.openxmlformats.org/officeDocument/2006/relationships/image" Target="../media/image653.png"/><Relationship Id="rId32" Type="http://schemas.openxmlformats.org/officeDocument/2006/relationships/image" Target="../media/image661.png"/><Relationship Id="rId37" Type="http://schemas.openxmlformats.org/officeDocument/2006/relationships/image" Target="../media/image666.png"/><Relationship Id="rId40" Type="http://schemas.openxmlformats.org/officeDocument/2006/relationships/image" Target="../media/image669.png"/><Relationship Id="rId45" Type="http://schemas.openxmlformats.org/officeDocument/2006/relationships/image" Target="../media/image674.png"/><Relationship Id="rId53" Type="http://schemas.openxmlformats.org/officeDocument/2006/relationships/image" Target="../media/image682.png"/><Relationship Id="rId58" Type="http://schemas.openxmlformats.org/officeDocument/2006/relationships/image" Target="../media/image687.png"/><Relationship Id="rId5" Type="http://schemas.openxmlformats.org/officeDocument/2006/relationships/image" Target="../media/image634.png"/><Relationship Id="rId61" Type="http://schemas.openxmlformats.org/officeDocument/2006/relationships/image" Target="../media/image690.png"/><Relationship Id="rId19" Type="http://schemas.openxmlformats.org/officeDocument/2006/relationships/image" Target="../media/image648.png"/><Relationship Id="rId14" Type="http://schemas.openxmlformats.org/officeDocument/2006/relationships/image" Target="../media/image643.png"/><Relationship Id="rId22" Type="http://schemas.openxmlformats.org/officeDocument/2006/relationships/image" Target="../media/image651.png"/><Relationship Id="rId27" Type="http://schemas.openxmlformats.org/officeDocument/2006/relationships/image" Target="../media/image656.png"/><Relationship Id="rId30" Type="http://schemas.openxmlformats.org/officeDocument/2006/relationships/image" Target="../media/image659.png"/><Relationship Id="rId35" Type="http://schemas.openxmlformats.org/officeDocument/2006/relationships/image" Target="../media/image664.png"/><Relationship Id="rId43" Type="http://schemas.openxmlformats.org/officeDocument/2006/relationships/image" Target="../media/image672.png"/><Relationship Id="rId48" Type="http://schemas.openxmlformats.org/officeDocument/2006/relationships/image" Target="../media/image677.png"/><Relationship Id="rId56" Type="http://schemas.openxmlformats.org/officeDocument/2006/relationships/image" Target="../media/image685.png"/><Relationship Id="rId8" Type="http://schemas.openxmlformats.org/officeDocument/2006/relationships/image" Target="../media/image637.png"/><Relationship Id="rId51" Type="http://schemas.openxmlformats.org/officeDocument/2006/relationships/image" Target="../media/image680.png"/><Relationship Id="rId3" Type="http://schemas.openxmlformats.org/officeDocument/2006/relationships/image" Target="../media/image632.png"/><Relationship Id="rId12" Type="http://schemas.openxmlformats.org/officeDocument/2006/relationships/image" Target="../media/image641.png"/><Relationship Id="rId17" Type="http://schemas.openxmlformats.org/officeDocument/2006/relationships/image" Target="../media/image646.png"/><Relationship Id="rId25" Type="http://schemas.openxmlformats.org/officeDocument/2006/relationships/image" Target="../media/image654.png"/><Relationship Id="rId33" Type="http://schemas.openxmlformats.org/officeDocument/2006/relationships/image" Target="../media/image662.png"/><Relationship Id="rId38" Type="http://schemas.openxmlformats.org/officeDocument/2006/relationships/image" Target="../media/image667.png"/><Relationship Id="rId46" Type="http://schemas.openxmlformats.org/officeDocument/2006/relationships/image" Target="../media/image675.png"/><Relationship Id="rId59" Type="http://schemas.openxmlformats.org/officeDocument/2006/relationships/image" Target="../media/image688.png"/><Relationship Id="rId20" Type="http://schemas.openxmlformats.org/officeDocument/2006/relationships/image" Target="../media/image649.png"/><Relationship Id="rId41" Type="http://schemas.openxmlformats.org/officeDocument/2006/relationships/image" Target="../media/image670.png"/><Relationship Id="rId54" Type="http://schemas.openxmlformats.org/officeDocument/2006/relationships/image" Target="../media/image683.png"/><Relationship Id="rId62" Type="http://schemas.openxmlformats.org/officeDocument/2006/relationships/image" Target="../media/image691.png"/><Relationship Id="rId1" Type="http://schemas.openxmlformats.org/officeDocument/2006/relationships/slideLayout" Target="../slideLayouts/slideLayout28.xml"/><Relationship Id="rId6" Type="http://schemas.openxmlformats.org/officeDocument/2006/relationships/image" Target="../media/image635.png"/><Relationship Id="rId15" Type="http://schemas.openxmlformats.org/officeDocument/2006/relationships/image" Target="../media/image644.png"/><Relationship Id="rId23" Type="http://schemas.openxmlformats.org/officeDocument/2006/relationships/image" Target="../media/image652.png"/><Relationship Id="rId28" Type="http://schemas.openxmlformats.org/officeDocument/2006/relationships/image" Target="../media/image657.png"/><Relationship Id="rId36" Type="http://schemas.openxmlformats.org/officeDocument/2006/relationships/image" Target="../media/image665.png"/><Relationship Id="rId49" Type="http://schemas.openxmlformats.org/officeDocument/2006/relationships/image" Target="../media/image678.png"/><Relationship Id="rId57" Type="http://schemas.openxmlformats.org/officeDocument/2006/relationships/image" Target="../media/image686.png"/><Relationship Id="rId10" Type="http://schemas.openxmlformats.org/officeDocument/2006/relationships/image" Target="../media/image639.png"/><Relationship Id="rId31" Type="http://schemas.openxmlformats.org/officeDocument/2006/relationships/image" Target="../media/image660.png"/><Relationship Id="rId44" Type="http://schemas.openxmlformats.org/officeDocument/2006/relationships/image" Target="../media/image673.png"/><Relationship Id="rId52" Type="http://schemas.openxmlformats.org/officeDocument/2006/relationships/image" Target="../media/image681.png"/><Relationship Id="rId60" Type="http://schemas.openxmlformats.org/officeDocument/2006/relationships/image" Target="../media/image689.png"/><Relationship Id="rId4" Type="http://schemas.openxmlformats.org/officeDocument/2006/relationships/image" Target="../media/image633.png"/><Relationship Id="rId9" Type="http://schemas.openxmlformats.org/officeDocument/2006/relationships/image" Target="../media/image638.png"/></Relationships>
</file>

<file path=ppt/slides/_rels/slide53.xml.rels><?xml version="1.0" encoding="UTF-8" standalone="yes"?>
<Relationships xmlns="http://schemas.openxmlformats.org/package/2006/relationships"><Relationship Id="rId13" Type="http://schemas.openxmlformats.org/officeDocument/2006/relationships/image" Target="../media/image702.png"/><Relationship Id="rId18" Type="http://schemas.openxmlformats.org/officeDocument/2006/relationships/image" Target="../media/image707.png"/><Relationship Id="rId26" Type="http://schemas.openxmlformats.org/officeDocument/2006/relationships/image" Target="../media/image715.png"/><Relationship Id="rId39" Type="http://schemas.openxmlformats.org/officeDocument/2006/relationships/image" Target="../media/image728.png"/><Relationship Id="rId21" Type="http://schemas.openxmlformats.org/officeDocument/2006/relationships/image" Target="../media/image710.png"/><Relationship Id="rId34" Type="http://schemas.openxmlformats.org/officeDocument/2006/relationships/image" Target="../media/image723.png"/><Relationship Id="rId42" Type="http://schemas.openxmlformats.org/officeDocument/2006/relationships/image" Target="../media/image731.png"/><Relationship Id="rId47" Type="http://schemas.openxmlformats.org/officeDocument/2006/relationships/image" Target="../media/image736.png"/><Relationship Id="rId50" Type="http://schemas.openxmlformats.org/officeDocument/2006/relationships/image" Target="../media/image739.png"/><Relationship Id="rId55" Type="http://schemas.openxmlformats.org/officeDocument/2006/relationships/image" Target="../media/image744.png"/><Relationship Id="rId7" Type="http://schemas.openxmlformats.org/officeDocument/2006/relationships/image" Target="../media/image696.png"/><Relationship Id="rId2" Type="http://schemas.openxmlformats.org/officeDocument/2006/relationships/notesSlide" Target="../notesSlides/notesSlide16.xml"/><Relationship Id="rId16" Type="http://schemas.openxmlformats.org/officeDocument/2006/relationships/image" Target="../media/image705.png"/><Relationship Id="rId29" Type="http://schemas.openxmlformats.org/officeDocument/2006/relationships/image" Target="../media/image718.png"/><Relationship Id="rId11" Type="http://schemas.openxmlformats.org/officeDocument/2006/relationships/image" Target="../media/image700.png"/><Relationship Id="rId24" Type="http://schemas.openxmlformats.org/officeDocument/2006/relationships/image" Target="../media/image713.png"/><Relationship Id="rId32" Type="http://schemas.openxmlformats.org/officeDocument/2006/relationships/image" Target="../media/image721.png"/><Relationship Id="rId37" Type="http://schemas.openxmlformats.org/officeDocument/2006/relationships/image" Target="../media/image726.png"/><Relationship Id="rId40" Type="http://schemas.openxmlformats.org/officeDocument/2006/relationships/image" Target="../media/image729.png"/><Relationship Id="rId45" Type="http://schemas.openxmlformats.org/officeDocument/2006/relationships/image" Target="../media/image734.png"/><Relationship Id="rId53" Type="http://schemas.openxmlformats.org/officeDocument/2006/relationships/image" Target="../media/image742.png"/><Relationship Id="rId58" Type="http://schemas.openxmlformats.org/officeDocument/2006/relationships/image" Target="../media/image747.png"/><Relationship Id="rId5" Type="http://schemas.openxmlformats.org/officeDocument/2006/relationships/image" Target="../media/image694.png"/><Relationship Id="rId61" Type="http://schemas.openxmlformats.org/officeDocument/2006/relationships/image" Target="../media/image750.png"/><Relationship Id="rId19" Type="http://schemas.openxmlformats.org/officeDocument/2006/relationships/image" Target="../media/image708.png"/><Relationship Id="rId14" Type="http://schemas.openxmlformats.org/officeDocument/2006/relationships/image" Target="../media/image703.png"/><Relationship Id="rId22" Type="http://schemas.openxmlformats.org/officeDocument/2006/relationships/image" Target="../media/image711.png"/><Relationship Id="rId27" Type="http://schemas.openxmlformats.org/officeDocument/2006/relationships/image" Target="../media/image716.png"/><Relationship Id="rId30" Type="http://schemas.openxmlformats.org/officeDocument/2006/relationships/image" Target="../media/image719.png"/><Relationship Id="rId35" Type="http://schemas.openxmlformats.org/officeDocument/2006/relationships/image" Target="../media/image724.png"/><Relationship Id="rId43" Type="http://schemas.openxmlformats.org/officeDocument/2006/relationships/image" Target="../media/image732.png"/><Relationship Id="rId48" Type="http://schemas.openxmlformats.org/officeDocument/2006/relationships/image" Target="../media/image737.png"/><Relationship Id="rId56" Type="http://schemas.openxmlformats.org/officeDocument/2006/relationships/image" Target="../media/image745.png"/><Relationship Id="rId8" Type="http://schemas.openxmlformats.org/officeDocument/2006/relationships/image" Target="../media/image697.png"/><Relationship Id="rId51" Type="http://schemas.openxmlformats.org/officeDocument/2006/relationships/image" Target="../media/image740.png"/><Relationship Id="rId3" Type="http://schemas.openxmlformats.org/officeDocument/2006/relationships/image" Target="../media/image692.png"/><Relationship Id="rId12" Type="http://schemas.openxmlformats.org/officeDocument/2006/relationships/image" Target="../media/image701.png"/><Relationship Id="rId17" Type="http://schemas.openxmlformats.org/officeDocument/2006/relationships/image" Target="../media/image706.png"/><Relationship Id="rId25" Type="http://schemas.openxmlformats.org/officeDocument/2006/relationships/image" Target="../media/image714.png"/><Relationship Id="rId33" Type="http://schemas.openxmlformats.org/officeDocument/2006/relationships/image" Target="../media/image722.png"/><Relationship Id="rId38" Type="http://schemas.openxmlformats.org/officeDocument/2006/relationships/image" Target="../media/image727.png"/><Relationship Id="rId46" Type="http://schemas.openxmlformats.org/officeDocument/2006/relationships/image" Target="../media/image735.png"/><Relationship Id="rId59" Type="http://schemas.openxmlformats.org/officeDocument/2006/relationships/image" Target="../media/image748.png"/><Relationship Id="rId20" Type="http://schemas.openxmlformats.org/officeDocument/2006/relationships/image" Target="../media/image709.png"/><Relationship Id="rId41" Type="http://schemas.openxmlformats.org/officeDocument/2006/relationships/image" Target="../media/image730.png"/><Relationship Id="rId54" Type="http://schemas.openxmlformats.org/officeDocument/2006/relationships/image" Target="../media/image743.png"/><Relationship Id="rId62" Type="http://schemas.openxmlformats.org/officeDocument/2006/relationships/image" Target="../media/image751.png"/><Relationship Id="rId1" Type="http://schemas.openxmlformats.org/officeDocument/2006/relationships/slideLayout" Target="../slideLayouts/slideLayout28.xml"/><Relationship Id="rId6" Type="http://schemas.openxmlformats.org/officeDocument/2006/relationships/image" Target="../media/image695.png"/><Relationship Id="rId15" Type="http://schemas.openxmlformats.org/officeDocument/2006/relationships/image" Target="../media/image704.png"/><Relationship Id="rId23" Type="http://schemas.openxmlformats.org/officeDocument/2006/relationships/image" Target="../media/image712.png"/><Relationship Id="rId28" Type="http://schemas.openxmlformats.org/officeDocument/2006/relationships/image" Target="../media/image717.png"/><Relationship Id="rId36" Type="http://schemas.openxmlformats.org/officeDocument/2006/relationships/image" Target="../media/image725.png"/><Relationship Id="rId49" Type="http://schemas.openxmlformats.org/officeDocument/2006/relationships/image" Target="../media/image738.png"/><Relationship Id="rId57" Type="http://schemas.openxmlformats.org/officeDocument/2006/relationships/image" Target="../media/image746.png"/><Relationship Id="rId10" Type="http://schemas.openxmlformats.org/officeDocument/2006/relationships/image" Target="../media/image699.png"/><Relationship Id="rId31" Type="http://schemas.openxmlformats.org/officeDocument/2006/relationships/image" Target="../media/image720.png"/><Relationship Id="rId44" Type="http://schemas.openxmlformats.org/officeDocument/2006/relationships/image" Target="../media/image733.png"/><Relationship Id="rId52" Type="http://schemas.openxmlformats.org/officeDocument/2006/relationships/image" Target="../media/image741.png"/><Relationship Id="rId60" Type="http://schemas.openxmlformats.org/officeDocument/2006/relationships/image" Target="../media/image749.png"/><Relationship Id="rId4" Type="http://schemas.openxmlformats.org/officeDocument/2006/relationships/image" Target="../media/image693.png"/><Relationship Id="rId9" Type="http://schemas.openxmlformats.org/officeDocument/2006/relationships/image" Target="../media/image698.png"/></Relationships>
</file>

<file path=ppt/slides/_rels/slide54.xml.rels><?xml version="1.0" encoding="UTF-8" standalone="yes"?>
<Relationships xmlns="http://schemas.openxmlformats.org/package/2006/relationships"><Relationship Id="rId8" Type="http://schemas.openxmlformats.org/officeDocument/2006/relationships/image" Target="../media/image757.png"/><Relationship Id="rId13" Type="http://schemas.openxmlformats.org/officeDocument/2006/relationships/image" Target="../media/image762.png"/><Relationship Id="rId3" Type="http://schemas.openxmlformats.org/officeDocument/2006/relationships/image" Target="../media/image752.png"/><Relationship Id="rId7" Type="http://schemas.openxmlformats.org/officeDocument/2006/relationships/image" Target="../media/image756.png"/><Relationship Id="rId12" Type="http://schemas.openxmlformats.org/officeDocument/2006/relationships/image" Target="../media/image761.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755.png"/><Relationship Id="rId11" Type="http://schemas.openxmlformats.org/officeDocument/2006/relationships/image" Target="../media/image760.png"/><Relationship Id="rId5" Type="http://schemas.openxmlformats.org/officeDocument/2006/relationships/image" Target="../media/image754.png"/><Relationship Id="rId15" Type="http://schemas.openxmlformats.org/officeDocument/2006/relationships/image" Target="../media/image764.png"/><Relationship Id="rId10" Type="http://schemas.openxmlformats.org/officeDocument/2006/relationships/image" Target="../media/image759.png"/><Relationship Id="rId4" Type="http://schemas.openxmlformats.org/officeDocument/2006/relationships/image" Target="../media/image753.png"/><Relationship Id="rId9" Type="http://schemas.openxmlformats.org/officeDocument/2006/relationships/image" Target="../media/image758.png"/><Relationship Id="rId14" Type="http://schemas.openxmlformats.org/officeDocument/2006/relationships/image" Target="../media/image763.png"/></Relationships>
</file>

<file path=ppt/slides/_rels/slide55.xml.rels><?xml version="1.0" encoding="UTF-8" standalone="yes"?>
<Relationships xmlns="http://schemas.openxmlformats.org/package/2006/relationships"><Relationship Id="rId13" Type="http://schemas.openxmlformats.org/officeDocument/2006/relationships/image" Target="../media/image775.png"/><Relationship Id="rId18" Type="http://schemas.openxmlformats.org/officeDocument/2006/relationships/image" Target="../media/image780.png"/><Relationship Id="rId26" Type="http://schemas.openxmlformats.org/officeDocument/2006/relationships/image" Target="../media/image788.png"/><Relationship Id="rId39" Type="http://schemas.openxmlformats.org/officeDocument/2006/relationships/image" Target="../media/image801.png"/><Relationship Id="rId21" Type="http://schemas.openxmlformats.org/officeDocument/2006/relationships/image" Target="../media/image783.png"/><Relationship Id="rId34" Type="http://schemas.openxmlformats.org/officeDocument/2006/relationships/image" Target="../media/image796.png"/><Relationship Id="rId42" Type="http://schemas.openxmlformats.org/officeDocument/2006/relationships/image" Target="../media/image804.png"/><Relationship Id="rId47" Type="http://schemas.openxmlformats.org/officeDocument/2006/relationships/image" Target="../media/image809.png"/><Relationship Id="rId50" Type="http://schemas.openxmlformats.org/officeDocument/2006/relationships/image" Target="../media/image812.png"/><Relationship Id="rId55" Type="http://schemas.openxmlformats.org/officeDocument/2006/relationships/image" Target="../media/image817.png"/><Relationship Id="rId7" Type="http://schemas.openxmlformats.org/officeDocument/2006/relationships/image" Target="../media/image769.png"/><Relationship Id="rId2" Type="http://schemas.openxmlformats.org/officeDocument/2006/relationships/notesSlide" Target="../notesSlides/notesSlide18.xml"/><Relationship Id="rId16" Type="http://schemas.openxmlformats.org/officeDocument/2006/relationships/image" Target="../media/image778.png"/><Relationship Id="rId29" Type="http://schemas.openxmlformats.org/officeDocument/2006/relationships/image" Target="../media/image791.png"/><Relationship Id="rId11" Type="http://schemas.openxmlformats.org/officeDocument/2006/relationships/image" Target="../media/image773.png"/><Relationship Id="rId24" Type="http://schemas.openxmlformats.org/officeDocument/2006/relationships/image" Target="../media/image786.png"/><Relationship Id="rId32" Type="http://schemas.openxmlformats.org/officeDocument/2006/relationships/image" Target="../media/image794.png"/><Relationship Id="rId37" Type="http://schemas.openxmlformats.org/officeDocument/2006/relationships/image" Target="../media/image799.png"/><Relationship Id="rId40" Type="http://schemas.openxmlformats.org/officeDocument/2006/relationships/image" Target="../media/image802.png"/><Relationship Id="rId45" Type="http://schemas.openxmlformats.org/officeDocument/2006/relationships/image" Target="../media/image807.png"/><Relationship Id="rId53" Type="http://schemas.openxmlformats.org/officeDocument/2006/relationships/image" Target="../media/image815.png"/><Relationship Id="rId58" Type="http://schemas.openxmlformats.org/officeDocument/2006/relationships/image" Target="../media/image820.png"/><Relationship Id="rId5" Type="http://schemas.openxmlformats.org/officeDocument/2006/relationships/image" Target="../media/image767.png"/><Relationship Id="rId61" Type="http://schemas.openxmlformats.org/officeDocument/2006/relationships/image" Target="../media/image823.png"/><Relationship Id="rId19" Type="http://schemas.openxmlformats.org/officeDocument/2006/relationships/image" Target="../media/image781.png"/><Relationship Id="rId14" Type="http://schemas.openxmlformats.org/officeDocument/2006/relationships/image" Target="../media/image776.png"/><Relationship Id="rId22" Type="http://schemas.openxmlformats.org/officeDocument/2006/relationships/image" Target="../media/image784.png"/><Relationship Id="rId27" Type="http://schemas.openxmlformats.org/officeDocument/2006/relationships/image" Target="../media/image789.png"/><Relationship Id="rId30" Type="http://schemas.openxmlformats.org/officeDocument/2006/relationships/image" Target="../media/image792.png"/><Relationship Id="rId35" Type="http://schemas.openxmlformats.org/officeDocument/2006/relationships/image" Target="../media/image797.png"/><Relationship Id="rId43" Type="http://schemas.openxmlformats.org/officeDocument/2006/relationships/image" Target="../media/image805.png"/><Relationship Id="rId48" Type="http://schemas.openxmlformats.org/officeDocument/2006/relationships/image" Target="../media/image810.png"/><Relationship Id="rId56" Type="http://schemas.openxmlformats.org/officeDocument/2006/relationships/image" Target="../media/image818.png"/><Relationship Id="rId8" Type="http://schemas.openxmlformats.org/officeDocument/2006/relationships/image" Target="../media/image770.png"/><Relationship Id="rId51" Type="http://schemas.openxmlformats.org/officeDocument/2006/relationships/image" Target="../media/image813.png"/><Relationship Id="rId3" Type="http://schemas.openxmlformats.org/officeDocument/2006/relationships/image" Target="../media/image765.png"/><Relationship Id="rId12" Type="http://schemas.openxmlformats.org/officeDocument/2006/relationships/image" Target="../media/image774.png"/><Relationship Id="rId17" Type="http://schemas.openxmlformats.org/officeDocument/2006/relationships/image" Target="../media/image779.png"/><Relationship Id="rId25" Type="http://schemas.openxmlformats.org/officeDocument/2006/relationships/image" Target="../media/image787.png"/><Relationship Id="rId33" Type="http://schemas.openxmlformats.org/officeDocument/2006/relationships/image" Target="../media/image795.png"/><Relationship Id="rId38" Type="http://schemas.openxmlformats.org/officeDocument/2006/relationships/image" Target="../media/image800.png"/><Relationship Id="rId46" Type="http://schemas.openxmlformats.org/officeDocument/2006/relationships/image" Target="../media/image808.png"/><Relationship Id="rId59" Type="http://schemas.openxmlformats.org/officeDocument/2006/relationships/image" Target="../media/image821.png"/><Relationship Id="rId20" Type="http://schemas.openxmlformats.org/officeDocument/2006/relationships/image" Target="../media/image782.png"/><Relationship Id="rId41" Type="http://schemas.openxmlformats.org/officeDocument/2006/relationships/image" Target="../media/image803.png"/><Relationship Id="rId54" Type="http://schemas.openxmlformats.org/officeDocument/2006/relationships/image" Target="../media/image816.png"/><Relationship Id="rId62" Type="http://schemas.openxmlformats.org/officeDocument/2006/relationships/image" Target="../media/image824.png"/><Relationship Id="rId1" Type="http://schemas.openxmlformats.org/officeDocument/2006/relationships/slideLayout" Target="../slideLayouts/slideLayout28.xml"/><Relationship Id="rId6" Type="http://schemas.openxmlformats.org/officeDocument/2006/relationships/image" Target="../media/image768.png"/><Relationship Id="rId15" Type="http://schemas.openxmlformats.org/officeDocument/2006/relationships/image" Target="../media/image777.png"/><Relationship Id="rId23" Type="http://schemas.openxmlformats.org/officeDocument/2006/relationships/image" Target="../media/image785.png"/><Relationship Id="rId28" Type="http://schemas.openxmlformats.org/officeDocument/2006/relationships/image" Target="../media/image790.png"/><Relationship Id="rId36" Type="http://schemas.openxmlformats.org/officeDocument/2006/relationships/image" Target="../media/image798.png"/><Relationship Id="rId49" Type="http://schemas.openxmlformats.org/officeDocument/2006/relationships/image" Target="../media/image811.png"/><Relationship Id="rId57" Type="http://schemas.openxmlformats.org/officeDocument/2006/relationships/image" Target="../media/image819.png"/><Relationship Id="rId10" Type="http://schemas.openxmlformats.org/officeDocument/2006/relationships/image" Target="../media/image772.png"/><Relationship Id="rId31" Type="http://schemas.openxmlformats.org/officeDocument/2006/relationships/image" Target="../media/image793.png"/><Relationship Id="rId44" Type="http://schemas.openxmlformats.org/officeDocument/2006/relationships/image" Target="../media/image806.png"/><Relationship Id="rId52" Type="http://schemas.openxmlformats.org/officeDocument/2006/relationships/image" Target="../media/image814.png"/><Relationship Id="rId60" Type="http://schemas.openxmlformats.org/officeDocument/2006/relationships/image" Target="../media/image822.png"/><Relationship Id="rId4" Type="http://schemas.openxmlformats.org/officeDocument/2006/relationships/image" Target="../media/image766.png"/><Relationship Id="rId9" Type="http://schemas.openxmlformats.org/officeDocument/2006/relationships/image" Target="../media/image771.png"/></Relationships>
</file>

<file path=ppt/slides/_rels/slide56.xml.rels><?xml version="1.0" encoding="UTF-8" standalone="yes"?>
<Relationships xmlns="http://schemas.openxmlformats.org/package/2006/relationships"><Relationship Id="rId13" Type="http://schemas.openxmlformats.org/officeDocument/2006/relationships/image" Target="../media/image835.png"/><Relationship Id="rId18" Type="http://schemas.openxmlformats.org/officeDocument/2006/relationships/image" Target="../media/image840.png"/><Relationship Id="rId26" Type="http://schemas.openxmlformats.org/officeDocument/2006/relationships/image" Target="../media/image848.png"/><Relationship Id="rId39" Type="http://schemas.openxmlformats.org/officeDocument/2006/relationships/image" Target="../media/image861.png"/><Relationship Id="rId21" Type="http://schemas.openxmlformats.org/officeDocument/2006/relationships/image" Target="../media/image843.png"/><Relationship Id="rId34" Type="http://schemas.openxmlformats.org/officeDocument/2006/relationships/image" Target="../media/image856.png"/><Relationship Id="rId42" Type="http://schemas.openxmlformats.org/officeDocument/2006/relationships/image" Target="../media/image864.png"/><Relationship Id="rId47" Type="http://schemas.openxmlformats.org/officeDocument/2006/relationships/image" Target="../media/image869.png"/><Relationship Id="rId50" Type="http://schemas.openxmlformats.org/officeDocument/2006/relationships/image" Target="../media/image872.png"/><Relationship Id="rId55" Type="http://schemas.openxmlformats.org/officeDocument/2006/relationships/image" Target="../media/image877.png"/><Relationship Id="rId7" Type="http://schemas.openxmlformats.org/officeDocument/2006/relationships/image" Target="../media/image829.png"/><Relationship Id="rId2" Type="http://schemas.openxmlformats.org/officeDocument/2006/relationships/notesSlide" Target="../notesSlides/notesSlide19.xml"/><Relationship Id="rId16" Type="http://schemas.openxmlformats.org/officeDocument/2006/relationships/image" Target="../media/image838.png"/><Relationship Id="rId29" Type="http://schemas.openxmlformats.org/officeDocument/2006/relationships/image" Target="../media/image851.png"/><Relationship Id="rId11" Type="http://schemas.openxmlformats.org/officeDocument/2006/relationships/image" Target="../media/image833.png"/><Relationship Id="rId24" Type="http://schemas.openxmlformats.org/officeDocument/2006/relationships/image" Target="../media/image846.png"/><Relationship Id="rId32" Type="http://schemas.openxmlformats.org/officeDocument/2006/relationships/image" Target="../media/image854.png"/><Relationship Id="rId37" Type="http://schemas.openxmlformats.org/officeDocument/2006/relationships/image" Target="../media/image859.png"/><Relationship Id="rId40" Type="http://schemas.openxmlformats.org/officeDocument/2006/relationships/image" Target="../media/image862.png"/><Relationship Id="rId45" Type="http://schemas.openxmlformats.org/officeDocument/2006/relationships/image" Target="../media/image867.png"/><Relationship Id="rId53" Type="http://schemas.openxmlformats.org/officeDocument/2006/relationships/image" Target="../media/image875.png"/><Relationship Id="rId58" Type="http://schemas.openxmlformats.org/officeDocument/2006/relationships/image" Target="../media/image880.png"/><Relationship Id="rId5" Type="http://schemas.openxmlformats.org/officeDocument/2006/relationships/image" Target="../media/image827.png"/><Relationship Id="rId19" Type="http://schemas.openxmlformats.org/officeDocument/2006/relationships/image" Target="../media/image841.png"/><Relationship Id="rId4" Type="http://schemas.openxmlformats.org/officeDocument/2006/relationships/image" Target="../media/image826.png"/><Relationship Id="rId9" Type="http://schemas.openxmlformats.org/officeDocument/2006/relationships/image" Target="../media/image831.png"/><Relationship Id="rId14" Type="http://schemas.openxmlformats.org/officeDocument/2006/relationships/image" Target="../media/image836.png"/><Relationship Id="rId22" Type="http://schemas.openxmlformats.org/officeDocument/2006/relationships/image" Target="../media/image844.png"/><Relationship Id="rId27" Type="http://schemas.openxmlformats.org/officeDocument/2006/relationships/image" Target="../media/image849.png"/><Relationship Id="rId30" Type="http://schemas.openxmlformats.org/officeDocument/2006/relationships/image" Target="../media/image852.png"/><Relationship Id="rId35" Type="http://schemas.openxmlformats.org/officeDocument/2006/relationships/image" Target="../media/image857.png"/><Relationship Id="rId43" Type="http://schemas.openxmlformats.org/officeDocument/2006/relationships/image" Target="../media/image865.png"/><Relationship Id="rId48" Type="http://schemas.openxmlformats.org/officeDocument/2006/relationships/image" Target="../media/image870.png"/><Relationship Id="rId56" Type="http://schemas.openxmlformats.org/officeDocument/2006/relationships/image" Target="../media/image878.png"/><Relationship Id="rId8" Type="http://schemas.openxmlformats.org/officeDocument/2006/relationships/image" Target="../media/image830.png"/><Relationship Id="rId51" Type="http://schemas.openxmlformats.org/officeDocument/2006/relationships/image" Target="../media/image873.png"/><Relationship Id="rId3" Type="http://schemas.openxmlformats.org/officeDocument/2006/relationships/image" Target="../media/image825.png"/><Relationship Id="rId12" Type="http://schemas.openxmlformats.org/officeDocument/2006/relationships/image" Target="../media/image834.png"/><Relationship Id="rId17" Type="http://schemas.openxmlformats.org/officeDocument/2006/relationships/image" Target="../media/image839.png"/><Relationship Id="rId25" Type="http://schemas.openxmlformats.org/officeDocument/2006/relationships/image" Target="../media/image847.png"/><Relationship Id="rId33" Type="http://schemas.openxmlformats.org/officeDocument/2006/relationships/image" Target="../media/image855.png"/><Relationship Id="rId38" Type="http://schemas.openxmlformats.org/officeDocument/2006/relationships/image" Target="../media/image860.png"/><Relationship Id="rId46" Type="http://schemas.openxmlformats.org/officeDocument/2006/relationships/image" Target="../media/image868.png"/><Relationship Id="rId59" Type="http://schemas.openxmlformats.org/officeDocument/2006/relationships/image" Target="../media/image881.png"/><Relationship Id="rId20" Type="http://schemas.openxmlformats.org/officeDocument/2006/relationships/image" Target="../media/image842.png"/><Relationship Id="rId41" Type="http://schemas.openxmlformats.org/officeDocument/2006/relationships/image" Target="../media/image863.png"/><Relationship Id="rId54" Type="http://schemas.openxmlformats.org/officeDocument/2006/relationships/image" Target="../media/image876.png"/><Relationship Id="rId1" Type="http://schemas.openxmlformats.org/officeDocument/2006/relationships/slideLayout" Target="../slideLayouts/slideLayout28.xml"/><Relationship Id="rId6" Type="http://schemas.openxmlformats.org/officeDocument/2006/relationships/image" Target="../media/image828.png"/><Relationship Id="rId15" Type="http://schemas.openxmlformats.org/officeDocument/2006/relationships/image" Target="../media/image837.png"/><Relationship Id="rId23" Type="http://schemas.openxmlformats.org/officeDocument/2006/relationships/image" Target="../media/image845.png"/><Relationship Id="rId28" Type="http://schemas.openxmlformats.org/officeDocument/2006/relationships/image" Target="../media/image850.png"/><Relationship Id="rId36" Type="http://schemas.openxmlformats.org/officeDocument/2006/relationships/image" Target="../media/image858.png"/><Relationship Id="rId49" Type="http://schemas.openxmlformats.org/officeDocument/2006/relationships/image" Target="../media/image871.png"/><Relationship Id="rId57" Type="http://schemas.openxmlformats.org/officeDocument/2006/relationships/image" Target="../media/image879.png"/><Relationship Id="rId10" Type="http://schemas.openxmlformats.org/officeDocument/2006/relationships/image" Target="../media/image832.png"/><Relationship Id="rId31" Type="http://schemas.openxmlformats.org/officeDocument/2006/relationships/image" Target="../media/image853.png"/><Relationship Id="rId44" Type="http://schemas.openxmlformats.org/officeDocument/2006/relationships/image" Target="../media/image866.png"/><Relationship Id="rId52" Type="http://schemas.openxmlformats.org/officeDocument/2006/relationships/image" Target="../media/image874.png"/></Relationships>
</file>

<file path=ppt/slides/_rels/slide57.xml.rels><?xml version="1.0" encoding="UTF-8" standalone="yes"?>
<Relationships xmlns="http://schemas.openxmlformats.org/package/2006/relationships"><Relationship Id="rId8" Type="http://schemas.openxmlformats.org/officeDocument/2006/relationships/image" Target="../media/image887.png"/><Relationship Id="rId13" Type="http://schemas.openxmlformats.org/officeDocument/2006/relationships/image" Target="../media/image892.png"/><Relationship Id="rId18" Type="http://schemas.openxmlformats.org/officeDocument/2006/relationships/image" Target="../media/image897.png"/><Relationship Id="rId26" Type="http://schemas.openxmlformats.org/officeDocument/2006/relationships/image" Target="../media/image905.png"/><Relationship Id="rId3" Type="http://schemas.openxmlformats.org/officeDocument/2006/relationships/image" Target="../media/image882.png"/><Relationship Id="rId21" Type="http://schemas.openxmlformats.org/officeDocument/2006/relationships/image" Target="../media/image900.png"/><Relationship Id="rId7" Type="http://schemas.openxmlformats.org/officeDocument/2006/relationships/image" Target="../media/image886.png"/><Relationship Id="rId12" Type="http://schemas.openxmlformats.org/officeDocument/2006/relationships/image" Target="../media/image891.png"/><Relationship Id="rId17" Type="http://schemas.openxmlformats.org/officeDocument/2006/relationships/image" Target="../media/image896.png"/><Relationship Id="rId25" Type="http://schemas.openxmlformats.org/officeDocument/2006/relationships/image" Target="../media/image904.png"/><Relationship Id="rId2" Type="http://schemas.openxmlformats.org/officeDocument/2006/relationships/notesSlide" Target="../notesSlides/notesSlide20.xml"/><Relationship Id="rId16" Type="http://schemas.openxmlformats.org/officeDocument/2006/relationships/image" Target="../media/image895.png"/><Relationship Id="rId20" Type="http://schemas.openxmlformats.org/officeDocument/2006/relationships/image" Target="../media/image899.png"/><Relationship Id="rId29" Type="http://schemas.openxmlformats.org/officeDocument/2006/relationships/image" Target="../media/image908.png"/><Relationship Id="rId1" Type="http://schemas.openxmlformats.org/officeDocument/2006/relationships/slideLayout" Target="../slideLayouts/slideLayout28.xml"/><Relationship Id="rId6" Type="http://schemas.openxmlformats.org/officeDocument/2006/relationships/image" Target="../media/image885.png"/><Relationship Id="rId11" Type="http://schemas.openxmlformats.org/officeDocument/2006/relationships/image" Target="../media/image890.png"/><Relationship Id="rId24" Type="http://schemas.openxmlformats.org/officeDocument/2006/relationships/image" Target="../media/image903.png"/><Relationship Id="rId32" Type="http://schemas.openxmlformats.org/officeDocument/2006/relationships/image" Target="../media/image911.png"/><Relationship Id="rId5" Type="http://schemas.openxmlformats.org/officeDocument/2006/relationships/image" Target="../media/image884.png"/><Relationship Id="rId15" Type="http://schemas.openxmlformats.org/officeDocument/2006/relationships/image" Target="../media/image894.png"/><Relationship Id="rId23" Type="http://schemas.openxmlformats.org/officeDocument/2006/relationships/image" Target="../media/image902.png"/><Relationship Id="rId28" Type="http://schemas.openxmlformats.org/officeDocument/2006/relationships/image" Target="../media/image907.png"/><Relationship Id="rId10" Type="http://schemas.openxmlformats.org/officeDocument/2006/relationships/image" Target="../media/image889.png"/><Relationship Id="rId19" Type="http://schemas.openxmlformats.org/officeDocument/2006/relationships/image" Target="../media/image898.png"/><Relationship Id="rId31" Type="http://schemas.openxmlformats.org/officeDocument/2006/relationships/image" Target="../media/image910.png"/><Relationship Id="rId4" Type="http://schemas.openxmlformats.org/officeDocument/2006/relationships/image" Target="../media/image883.png"/><Relationship Id="rId9" Type="http://schemas.openxmlformats.org/officeDocument/2006/relationships/image" Target="../media/image888.png"/><Relationship Id="rId14" Type="http://schemas.openxmlformats.org/officeDocument/2006/relationships/image" Target="../media/image893.png"/><Relationship Id="rId22" Type="http://schemas.openxmlformats.org/officeDocument/2006/relationships/image" Target="../media/image901.png"/><Relationship Id="rId27" Type="http://schemas.openxmlformats.org/officeDocument/2006/relationships/image" Target="../media/image906.png"/><Relationship Id="rId30" Type="http://schemas.openxmlformats.org/officeDocument/2006/relationships/image" Target="../media/image909.png"/></Relationships>
</file>

<file path=ppt/slides/_rels/slide58.xml.rels><?xml version="1.0" encoding="UTF-8" standalone="yes"?>
<Relationships xmlns="http://schemas.openxmlformats.org/package/2006/relationships"><Relationship Id="rId13" Type="http://schemas.openxmlformats.org/officeDocument/2006/relationships/image" Target="../media/image922.png"/><Relationship Id="rId18" Type="http://schemas.openxmlformats.org/officeDocument/2006/relationships/image" Target="../media/image927.png"/><Relationship Id="rId26" Type="http://schemas.openxmlformats.org/officeDocument/2006/relationships/image" Target="../media/image935.png"/><Relationship Id="rId39" Type="http://schemas.openxmlformats.org/officeDocument/2006/relationships/image" Target="../media/image948.png"/><Relationship Id="rId21" Type="http://schemas.openxmlformats.org/officeDocument/2006/relationships/image" Target="../media/image930.png"/><Relationship Id="rId34" Type="http://schemas.openxmlformats.org/officeDocument/2006/relationships/image" Target="../media/image943.png"/><Relationship Id="rId42" Type="http://schemas.openxmlformats.org/officeDocument/2006/relationships/image" Target="../media/image951.png"/><Relationship Id="rId47" Type="http://schemas.openxmlformats.org/officeDocument/2006/relationships/image" Target="../media/image956.png"/><Relationship Id="rId50" Type="http://schemas.openxmlformats.org/officeDocument/2006/relationships/image" Target="../media/image959.png"/><Relationship Id="rId55" Type="http://schemas.openxmlformats.org/officeDocument/2006/relationships/image" Target="../media/image964.png"/><Relationship Id="rId7" Type="http://schemas.openxmlformats.org/officeDocument/2006/relationships/image" Target="../media/image916.png"/><Relationship Id="rId2" Type="http://schemas.openxmlformats.org/officeDocument/2006/relationships/notesSlide" Target="../notesSlides/notesSlide21.xml"/><Relationship Id="rId16" Type="http://schemas.openxmlformats.org/officeDocument/2006/relationships/image" Target="../media/image925.png"/><Relationship Id="rId29" Type="http://schemas.openxmlformats.org/officeDocument/2006/relationships/image" Target="../media/image938.png"/><Relationship Id="rId11" Type="http://schemas.openxmlformats.org/officeDocument/2006/relationships/image" Target="../media/image920.png"/><Relationship Id="rId24" Type="http://schemas.openxmlformats.org/officeDocument/2006/relationships/image" Target="../media/image933.png"/><Relationship Id="rId32" Type="http://schemas.openxmlformats.org/officeDocument/2006/relationships/image" Target="../media/image941.png"/><Relationship Id="rId37" Type="http://schemas.openxmlformats.org/officeDocument/2006/relationships/image" Target="../media/image946.png"/><Relationship Id="rId40" Type="http://schemas.openxmlformats.org/officeDocument/2006/relationships/image" Target="../media/image949.png"/><Relationship Id="rId45" Type="http://schemas.openxmlformats.org/officeDocument/2006/relationships/image" Target="../media/image954.png"/><Relationship Id="rId53" Type="http://schemas.openxmlformats.org/officeDocument/2006/relationships/image" Target="../media/image962.png"/><Relationship Id="rId58" Type="http://schemas.openxmlformats.org/officeDocument/2006/relationships/image" Target="../media/image967.png"/><Relationship Id="rId5" Type="http://schemas.openxmlformats.org/officeDocument/2006/relationships/image" Target="../media/image914.png"/><Relationship Id="rId61" Type="http://schemas.openxmlformats.org/officeDocument/2006/relationships/image" Target="../media/image970.png"/><Relationship Id="rId19" Type="http://schemas.openxmlformats.org/officeDocument/2006/relationships/image" Target="../media/image928.png"/><Relationship Id="rId14" Type="http://schemas.openxmlformats.org/officeDocument/2006/relationships/image" Target="../media/image923.png"/><Relationship Id="rId22" Type="http://schemas.openxmlformats.org/officeDocument/2006/relationships/image" Target="../media/image931.png"/><Relationship Id="rId27" Type="http://schemas.openxmlformats.org/officeDocument/2006/relationships/image" Target="../media/image936.png"/><Relationship Id="rId30" Type="http://schemas.openxmlformats.org/officeDocument/2006/relationships/image" Target="../media/image939.png"/><Relationship Id="rId35" Type="http://schemas.openxmlformats.org/officeDocument/2006/relationships/image" Target="../media/image944.png"/><Relationship Id="rId43" Type="http://schemas.openxmlformats.org/officeDocument/2006/relationships/image" Target="../media/image952.png"/><Relationship Id="rId48" Type="http://schemas.openxmlformats.org/officeDocument/2006/relationships/image" Target="../media/image957.png"/><Relationship Id="rId56" Type="http://schemas.openxmlformats.org/officeDocument/2006/relationships/image" Target="../media/image965.png"/><Relationship Id="rId8" Type="http://schemas.openxmlformats.org/officeDocument/2006/relationships/image" Target="../media/image917.png"/><Relationship Id="rId51" Type="http://schemas.openxmlformats.org/officeDocument/2006/relationships/image" Target="../media/image960.png"/><Relationship Id="rId3" Type="http://schemas.openxmlformats.org/officeDocument/2006/relationships/image" Target="../media/image912.png"/><Relationship Id="rId12" Type="http://schemas.openxmlformats.org/officeDocument/2006/relationships/image" Target="../media/image921.png"/><Relationship Id="rId17" Type="http://schemas.openxmlformats.org/officeDocument/2006/relationships/image" Target="../media/image926.png"/><Relationship Id="rId25" Type="http://schemas.openxmlformats.org/officeDocument/2006/relationships/image" Target="../media/image934.png"/><Relationship Id="rId33" Type="http://schemas.openxmlformats.org/officeDocument/2006/relationships/image" Target="../media/image942.png"/><Relationship Id="rId38" Type="http://schemas.openxmlformats.org/officeDocument/2006/relationships/image" Target="../media/image947.png"/><Relationship Id="rId46" Type="http://schemas.openxmlformats.org/officeDocument/2006/relationships/image" Target="../media/image955.png"/><Relationship Id="rId59" Type="http://schemas.openxmlformats.org/officeDocument/2006/relationships/image" Target="../media/image968.png"/><Relationship Id="rId20" Type="http://schemas.openxmlformats.org/officeDocument/2006/relationships/image" Target="../media/image929.png"/><Relationship Id="rId41" Type="http://schemas.openxmlformats.org/officeDocument/2006/relationships/image" Target="../media/image950.png"/><Relationship Id="rId54" Type="http://schemas.openxmlformats.org/officeDocument/2006/relationships/image" Target="../media/image963.png"/><Relationship Id="rId62" Type="http://schemas.openxmlformats.org/officeDocument/2006/relationships/image" Target="../media/image971.png"/><Relationship Id="rId1" Type="http://schemas.openxmlformats.org/officeDocument/2006/relationships/slideLayout" Target="../slideLayouts/slideLayout28.xml"/><Relationship Id="rId6" Type="http://schemas.openxmlformats.org/officeDocument/2006/relationships/image" Target="../media/image915.png"/><Relationship Id="rId15" Type="http://schemas.openxmlformats.org/officeDocument/2006/relationships/image" Target="../media/image924.png"/><Relationship Id="rId23" Type="http://schemas.openxmlformats.org/officeDocument/2006/relationships/image" Target="../media/image932.png"/><Relationship Id="rId28" Type="http://schemas.openxmlformats.org/officeDocument/2006/relationships/image" Target="../media/image937.png"/><Relationship Id="rId36" Type="http://schemas.openxmlformats.org/officeDocument/2006/relationships/image" Target="../media/image945.png"/><Relationship Id="rId49" Type="http://schemas.openxmlformats.org/officeDocument/2006/relationships/image" Target="../media/image958.png"/><Relationship Id="rId57" Type="http://schemas.openxmlformats.org/officeDocument/2006/relationships/image" Target="../media/image966.png"/><Relationship Id="rId10" Type="http://schemas.openxmlformats.org/officeDocument/2006/relationships/image" Target="../media/image919.png"/><Relationship Id="rId31" Type="http://schemas.openxmlformats.org/officeDocument/2006/relationships/image" Target="../media/image940.png"/><Relationship Id="rId44" Type="http://schemas.openxmlformats.org/officeDocument/2006/relationships/image" Target="../media/image953.png"/><Relationship Id="rId52" Type="http://schemas.openxmlformats.org/officeDocument/2006/relationships/image" Target="../media/image961.png"/><Relationship Id="rId60" Type="http://schemas.openxmlformats.org/officeDocument/2006/relationships/image" Target="../media/image969.png"/><Relationship Id="rId4" Type="http://schemas.openxmlformats.org/officeDocument/2006/relationships/image" Target="../media/image913.png"/><Relationship Id="rId9" Type="http://schemas.openxmlformats.org/officeDocument/2006/relationships/image" Target="../media/image918.png"/></Relationships>
</file>

<file path=ppt/slides/_rels/slide59.xml.rels><?xml version="1.0" encoding="UTF-8" standalone="yes"?>
<Relationships xmlns="http://schemas.openxmlformats.org/package/2006/relationships"><Relationship Id="rId13" Type="http://schemas.openxmlformats.org/officeDocument/2006/relationships/image" Target="../media/image982.png"/><Relationship Id="rId18" Type="http://schemas.openxmlformats.org/officeDocument/2006/relationships/image" Target="../media/image987.png"/><Relationship Id="rId26" Type="http://schemas.openxmlformats.org/officeDocument/2006/relationships/image" Target="../media/image995.png"/><Relationship Id="rId39" Type="http://schemas.openxmlformats.org/officeDocument/2006/relationships/image" Target="../media/image1008.png"/><Relationship Id="rId21" Type="http://schemas.openxmlformats.org/officeDocument/2006/relationships/image" Target="../media/image990.png"/><Relationship Id="rId34" Type="http://schemas.openxmlformats.org/officeDocument/2006/relationships/image" Target="../media/image1003.png"/><Relationship Id="rId42" Type="http://schemas.openxmlformats.org/officeDocument/2006/relationships/image" Target="../media/image1011.png"/><Relationship Id="rId47" Type="http://schemas.openxmlformats.org/officeDocument/2006/relationships/image" Target="../media/image1016.png"/><Relationship Id="rId50" Type="http://schemas.openxmlformats.org/officeDocument/2006/relationships/image" Target="../media/image1019.png"/><Relationship Id="rId55" Type="http://schemas.openxmlformats.org/officeDocument/2006/relationships/image" Target="../media/image1024.png"/><Relationship Id="rId7" Type="http://schemas.openxmlformats.org/officeDocument/2006/relationships/image" Target="../media/image976.png"/><Relationship Id="rId2" Type="http://schemas.openxmlformats.org/officeDocument/2006/relationships/notesSlide" Target="../notesSlides/notesSlide22.xml"/><Relationship Id="rId16" Type="http://schemas.openxmlformats.org/officeDocument/2006/relationships/image" Target="../media/image985.png"/><Relationship Id="rId29" Type="http://schemas.openxmlformats.org/officeDocument/2006/relationships/image" Target="../media/image998.png"/><Relationship Id="rId11" Type="http://schemas.openxmlformats.org/officeDocument/2006/relationships/image" Target="../media/image980.png"/><Relationship Id="rId24" Type="http://schemas.openxmlformats.org/officeDocument/2006/relationships/image" Target="../media/image993.png"/><Relationship Id="rId32" Type="http://schemas.openxmlformats.org/officeDocument/2006/relationships/image" Target="../media/image1001.png"/><Relationship Id="rId37" Type="http://schemas.openxmlformats.org/officeDocument/2006/relationships/image" Target="../media/image1006.png"/><Relationship Id="rId40" Type="http://schemas.openxmlformats.org/officeDocument/2006/relationships/image" Target="../media/image1009.png"/><Relationship Id="rId45" Type="http://schemas.openxmlformats.org/officeDocument/2006/relationships/image" Target="../media/image1014.png"/><Relationship Id="rId53" Type="http://schemas.openxmlformats.org/officeDocument/2006/relationships/image" Target="../media/image1022.png"/><Relationship Id="rId5" Type="http://schemas.openxmlformats.org/officeDocument/2006/relationships/image" Target="../media/image974.png"/><Relationship Id="rId19" Type="http://schemas.openxmlformats.org/officeDocument/2006/relationships/image" Target="../media/image988.png"/><Relationship Id="rId4" Type="http://schemas.openxmlformats.org/officeDocument/2006/relationships/image" Target="../media/image973.png"/><Relationship Id="rId9" Type="http://schemas.openxmlformats.org/officeDocument/2006/relationships/image" Target="../media/image978.png"/><Relationship Id="rId14" Type="http://schemas.openxmlformats.org/officeDocument/2006/relationships/image" Target="../media/image983.png"/><Relationship Id="rId22" Type="http://schemas.openxmlformats.org/officeDocument/2006/relationships/image" Target="../media/image991.png"/><Relationship Id="rId27" Type="http://schemas.openxmlformats.org/officeDocument/2006/relationships/image" Target="../media/image996.png"/><Relationship Id="rId30" Type="http://schemas.openxmlformats.org/officeDocument/2006/relationships/image" Target="../media/image999.png"/><Relationship Id="rId35" Type="http://schemas.openxmlformats.org/officeDocument/2006/relationships/image" Target="../media/image1004.png"/><Relationship Id="rId43" Type="http://schemas.openxmlformats.org/officeDocument/2006/relationships/image" Target="../media/image1012.png"/><Relationship Id="rId48" Type="http://schemas.openxmlformats.org/officeDocument/2006/relationships/image" Target="../media/image1017.png"/><Relationship Id="rId56" Type="http://schemas.openxmlformats.org/officeDocument/2006/relationships/image" Target="../media/image1025.png"/><Relationship Id="rId8" Type="http://schemas.openxmlformats.org/officeDocument/2006/relationships/image" Target="../media/image977.png"/><Relationship Id="rId51" Type="http://schemas.openxmlformats.org/officeDocument/2006/relationships/image" Target="../media/image1020.png"/><Relationship Id="rId3" Type="http://schemas.openxmlformats.org/officeDocument/2006/relationships/image" Target="../media/image972.png"/><Relationship Id="rId12" Type="http://schemas.openxmlformats.org/officeDocument/2006/relationships/image" Target="../media/image981.png"/><Relationship Id="rId17" Type="http://schemas.openxmlformats.org/officeDocument/2006/relationships/image" Target="../media/image986.png"/><Relationship Id="rId25" Type="http://schemas.openxmlformats.org/officeDocument/2006/relationships/image" Target="../media/image994.png"/><Relationship Id="rId33" Type="http://schemas.openxmlformats.org/officeDocument/2006/relationships/image" Target="../media/image1002.png"/><Relationship Id="rId38" Type="http://schemas.openxmlformats.org/officeDocument/2006/relationships/image" Target="../media/image1007.png"/><Relationship Id="rId46" Type="http://schemas.openxmlformats.org/officeDocument/2006/relationships/image" Target="../media/image1015.png"/><Relationship Id="rId20" Type="http://schemas.openxmlformats.org/officeDocument/2006/relationships/image" Target="../media/image989.png"/><Relationship Id="rId41" Type="http://schemas.openxmlformats.org/officeDocument/2006/relationships/image" Target="../media/image1010.png"/><Relationship Id="rId54" Type="http://schemas.openxmlformats.org/officeDocument/2006/relationships/image" Target="../media/image1023.png"/><Relationship Id="rId1" Type="http://schemas.openxmlformats.org/officeDocument/2006/relationships/slideLayout" Target="../slideLayouts/slideLayout28.xml"/><Relationship Id="rId6" Type="http://schemas.openxmlformats.org/officeDocument/2006/relationships/image" Target="../media/image975.png"/><Relationship Id="rId15" Type="http://schemas.openxmlformats.org/officeDocument/2006/relationships/image" Target="../media/image984.png"/><Relationship Id="rId23" Type="http://schemas.openxmlformats.org/officeDocument/2006/relationships/image" Target="../media/image992.png"/><Relationship Id="rId28" Type="http://schemas.openxmlformats.org/officeDocument/2006/relationships/image" Target="../media/image997.png"/><Relationship Id="rId36" Type="http://schemas.openxmlformats.org/officeDocument/2006/relationships/image" Target="../media/image1005.png"/><Relationship Id="rId49" Type="http://schemas.openxmlformats.org/officeDocument/2006/relationships/image" Target="../media/image1018.png"/><Relationship Id="rId57" Type="http://schemas.openxmlformats.org/officeDocument/2006/relationships/image" Target="../media/image1026.png"/><Relationship Id="rId10" Type="http://schemas.openxmlformats.org/officeDocument/2006/relationships/image" Target="../media/image979.png"/><Relationship Id="rId31" Type="http://schemas.openxmlformats.org/officeDocument/2006/relationships/image" Target="../media/image1000.png"/><Relationship Id="rId44" Type="http://schemas.openxmlformats.org/officeDocument/2006/relationships/image" Target="../media/image1013.png"/><Relationship Id="rId52" Type="http://schemas.openxmlformats.org/officeDocument/2006/relationships/image" Target="../media/image10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1032.png"/><Relationship Id="rId13" Type="http://schemas.openxmlformats.org/officeDocument/2006/relationships/image" Target="../media/image1037.png"/><Relationship Id="rId18" Type="http://schemas.openxmlformats.org/officeDocument/2006/relationships/image" Target="../media/image1042.png"/><Relationship Id="rId26" Type="http://schemas.openxmlformats.org/officeDocument/2006/relationships/image" Target="../media/image1050.png"/><Relationship Id="rId3" Type="http://schemas.openxmlformats.org/officeDocument/2006/relationships/image" Target="../media/image1027.png"/><Relationship Id="rId21" Type="http://schemas.openxmlformats.org/officeDocument/2006/relationships/image" Target="../media/image1045.png"/><Relationship Id="rId7" Type="http://schemas.openxmlformats.org/officeDocument/2006/relationships/image" Target="../media/image1031.png"/><Relationship Id="rId12" Type="http://schemas.openxmlformats.org/officeDocument/2006/relationships/image" Target="../media/image1036.png"/><Relationship Id="rId17" Type="http://schemas.openxmlformats.org/officeDocument/2006/relationships/image" Target="../media/image1041.png"/><Relationship Id="rId25" Type="http://schemas.openxmlformats.org/officeDocument/2006/relationships/image" Target="../media/image1049.png"/><Relationship Id="rId2" Type="http://schemas.openxmlformats.org/officeDocument/2006/relationships/notesSlide" Target="../notesSlides/notesSlide23.xml"/><Relationship Id="rId16" Type="http://schemas.openxmlformats.org/officeDocument/2006/relationships/image" Target="../media/image1040.png"/><Relationship Id="rId20" Type="http://schemas.openxmlformats.org/officeDocument/2006/relationships/image" Target="../media/image1044.png"/><Relationship Id="rId1" Type="http://schemas.openxmlformats.org/officeDocument/2006/relationships/slideLayout" Target="../slideLayouts/slideLayout28.xml"/><Relationship Id="rId6" Type="http://schemas.openxmlformats.org/officeDocument/2006/relationships/image" Target="../media/image1030.png"/><Relationship Id="rId11" Type="http://schemas.openxmlformats.org/officeDocument/2006/relationships/image" Target="../media/image1035.png"/><Relationship Id="rId24" Type="http://schemas.openxmlformats.org/officeDocument/2006/relationships/image" Target="../media/image1048.png"/><Relationship Id="rId5" Type="http://schemas.openxmlformats.org/officeDocument/2006/relationships/image" Target="../media/image1029.png"/><Relationship Id="rId15" Type="http://schemas.openxmlformats.org/officeDocument/2006/relationships/image" Target="../media/image1039.png"/><Relationship Id="rId23" Type="http://schemas.openxmlformats.org/officeDocument/2006/relationships/image" Target="../media/image1047.png"/><Relationship Id="rId10" Type="http://schemas.openxmlformats.org/officeDocument/2006/relationships/image" Target="../media/image1034.png"/><Relationship Id="rId19" Type="http://schemas.openxmlformats.org/officeDocument/2006/relationships/image" Target="../media/image1043.png"/><Relationship Id="rId4" Type="http://schemas.openxmlformats.org/officeDocument/2006/relationships/image" Target="../media/image1028.png"/><Relationship Id="rId9" Type="http://schemas.openxmlformats.org/officeDocument/2006/relationships/image" Target="../media/image1033.png"/><Relationship Id="rId14" Type="http://schemas.openxmlformats.org/officeDocument/2006/relationships/image" Target="../media/image1038.png"/><Relationship Id="rId22" Type="http://schemas.openxmlformats.org/officeDocument/2006/relationships/image" Target="../media/image1046.png"/></Relationships>
</file>

<file path=ppt/slides/_rels/slide61.xml.rels><?xml version="1.0" encoding="UTF-8" standalone="yes"?>
<Relationships xmlns="http://schemas.openxmlformats.org/package/2006/relationships"><Relationship Id="rId13" Type="http://schemas.openxmlformats.org/officeDocument/2006/relationships/image" Target="../media/image1061.png"/><Relationship Id="rId18" Type="http://schemas.openxmlformats.org/officeDocument/2006/relationships/image" Target="../media/image1066.png"/><Relationship Id="rId26" Type="http://schemas.openxmlformats.org/officeDocument/2006/relationships/image" Target="../media/image1074.png"/><Relationship Id="rId39" Type="http://schemas.openxmlformats.org/officeDocument/2006/relationships/image" Target="../media/image1087.png"/><Relationship Id="rId21" Type="http://schemas.openxmlformats.org/officeDocument/2006/relationships/image" Target="../media/image1069.png"/><Relationship Id="rId34" Type="http://schemas.openxmlformats.org/officeDocument/2006/relationships/image" Target="../media/image1082.png"/><Relationship Id="rId42" Type="http://schemas.openxmlformats.org/officeDocument/2006/relationships/image" Target="../media/image1090.png"/><Relationship Id="rId47" Type="http://schemas.openxmlformats.org/officeDocument/2006/relationships/image" Target="../media/image1095.png"/><Relationship Id="rId50" Type="http://schemas.openxmlformats.org/officeDocument/2006/relationships/image" Target="../media/image1098.png"/><Relationship Id="rId55" Type="http://schemas.openxmlformats.org/officeDocument/2006/relationships/image" Target="../media/image1103.png"/><Relationship Id="rId7" Type="http://schemas.openxmlformats.org/officeDocument/2006/relationships/image" Target="../media/image1055.png"/><Relationship Id="rId2" Type="http://schemas.openxmlformats.org/officeDocument/2006/relationships/notesSlide" Target="../notesSlides/notesSlide24.xml"/><Relationship Id="rId16" Type="http://schemas.openxmlformats.org/officeDocument/2006/relationships/image" Target="../media/image1064.png"/><Relationship Id="rId29" Type="http://schemas.openxmlformats.org/officeDocument/2006/relationships/image" Target="../media/image1077.png"/><Relationship Id="rId11" Type="http://schemas.openxmlformats.org/officeDocument/2006/relationships/image" Target="../media/image1059.png"/><Relationship Id="rId24" Type="http://schemas.openxmlformats.org/officeDocument/2006/relationships/image" Target="../media/image1072.png"/><Relationship Id="rId32" Type="http://schemas.openxmlformats.org/officeDocument/2006/relationships/image" Target="../media/image1080.png"/><Relationship Id="rId37" Type="http://schemas.openxmlformats.org/officeDocument/2006/relationships/image" Target="../media/image1085.png"/><Relationship Id="rId40" Type="http://schemas.openxmlformats.org/officeDocument/2006/relationships/image" Target="../media/image1088.png"/><Relationship Id="rId45" Type="http://schemas.openxmlformats.org/officeDocument/2006/relationships/image" Target="../media/image1093.png"/><Relationship Id="rId53" Type="http://schemas.openxmlformats.org/officeDocument/2006/relationships/image" Target="../media/image1101.png"/><Relationship Id="rId58" Type="http://schemas.openxmlformats.org/officeDocument/2006/relationships/image" Target="../media/image1106.png"/><Relationship Id="rId5" Type="http://schemas.openxmlformats.org/officeDocument/2006/relationships/image" Target="../media/image1053.png"/><Relationship Id="rId61" Type="http://schemas.openxmlformats.org/officeDocument/2006/relationships/image" Target="../media/image1109.png"/><Relationship Id="rId19" Type="http://schemas.openxmlformats.org/officeDocument/2006/relationships/image" Target="../media/image1067.png"/><Relationship Id="rId14" Type="http://schemas.openxmlformats.org/officeDocument/2006/relationships/image" Target="../media/image1062.png"/><Relationship Id="rId22" Type="http://schemas.openxmlformats.org/officeDocument/2006/relationships/image" Target="../media/image1070.png"/><Relationship Id="rId27" Type="http://schemas.openxmlformats.org/officeDocument/2006/relationships/image" Target="../media/image1075.png"/><Relationship Id="rId30" Type="http://schemas.openxmlformats.org/officeDocument/2006/relationships/image" Target="../media/image1078.png"/><Relationship Id="rId35" Type="http://schemas.openxmlformats.org/officeDocument/2006/relationships/image" Target="../media/image1083.png"/><Relationship Id="rId43" Type="http://schemas.openxmlformats.org/officeDocument/2006/relationships/image" Target="../media/image1091.png"/><Relationship Id="rId48" Type="http://schemas.openxmlformats.org/officeDocument/2006/relationships/image" Target="../media/image1096.png"/><Relationship Id="rId56" Type="http://schemas.openxmlformats.org/officeDocument/2006/relationships/image" Target="../media/image1104.png"/><Relationship Id="rId8" Type="http://schemas.openxmlformats.org/officeDocument/2006/relationships/image" Target="../media/image1056.png"/><Relationship Id="rId51" Type="http://schemas.openxmlformats.org/officeDocument/2006/relationships/image" Target="../media/image1099.png"/><Relationship Id="rId3" Type="http://schemas.openxmlformats.org/officeDocument/2006/relationships/image" Target="../media/image1051.png"/><Relationship Id="rId12" Type="http://schemas.openxmlformats.org/officeDocument/2006/relationships/image" Target="../media/image1060.png"/><Relationship Id="rId17" Type="http://schemas.openxmlformats.org/officeDocument/2006/relationships/image" Target="../media/image1065.png"/><Relationship Id="rId25" Type="http://schemas.openxmlformats.org/officeDocument/2006/relationships/image" Target="../media/image1073.png"/><Relationship Id="rId33" Type="http://schemas.openxmlformats.org/officeDocument/2006/relationships/image" Target="../media/image1081.png"/><Relationship Id="rId38" Type="http://schemas.openxmlformats.org/officeDocument/2006/relationships/image" Target="../media/image1086.png"/><Relationship Id="rId46" Type="http://schemas.openxmlformats.org/officeDocument/2006/relationships/image" Target="../media/image1094.png"/><Relationship Id="rId59" Type="http://schemas.openxmlformats.org/officeDocument/2006/relationships/image" Target="../media/image1107.png"/><Relationship Id="rId20" Type="http://schemas.openxmlformats.org/officeDocument/2006/relationships/image" Target="../media/image1068.png"/><Relationship Id="rId41" Type="http://schemas.openxmlformats.org/officeDocument/2006/relationships/image" Target="../media/image1089.png"/><Relationship Id="rId54" Type="http://schemas.openxmlformats.org/officeDocument/2006/relationships/image" Target="../media/image1102.png"/><Relationship Id="rId62" Type="http://schemas.openxmlformats.org/officeDocument/2006/relationships/image" Target="../media/image1110.png"/><Relationship Id="rId1" Type="http://schemas.openxmlformats.org/officeDocument/2006/relationships/slideLayout" Target="../slideLayouts/slideLayout28.xml"/><Relationship Id="rId6" Type="http://schemas.openxmlformats.org/officeDocument/2006/relationships/image" Target="../media/image1054.png"/><Relationship Id="rId15" Type="http://schemas.openxmlformats.org/officeDocument/2006/relationships/image" Target="../media/image1063.png"/><Relationship Id="rId23" Type="http://schemas.openxmlformats.org/officeDocument/2006/relationships/image" Target="../media/image1071.png"/><Relationship Id="rId28" Type="http://schemas.openxmlformats.org/officeDocument/2006/relationships/image" Target="../media/image1076.png"/><Relationship Id="rId36" Type="http://schemas.openxmlformats.org/officeDocument/2006/relationships/image" Target="../media/image1084.png"/><Relationship Id="rId49" Type="http://schemas.openxmlformats.org/officeDocument/2006/relationships/image" Target="../media/image1097.png"/><Relationship Id="rId57" Type="http://schemas.openxmlformats.org/officeDocument/2006/relationships/image" Target="../media/image1105.png"/><Relationship Id="rId10" Type="http://schemas.openxmlformats.org/officeDocument/2006/relationships/image" Target="../media/image1058.png"/><Relationship Id="rId31" Type="http://schemas.openxmlformats.org/officeDocument/2006/relationships/image" Target="../media/image1079.png"/><Relationship Id="rId44" Type="http://schemas.openxmlformats.org/officeDocument/2006/relationships/image" Target="../media/image1092.png"/><Relationship Id="rId52" Type="http://schemas.openxmlformats.org/officeDocument/2006/relationships/image" Target="../media/image1100.png"/><Relationship Id="rId60" Type="http://schemas.openxmlformats.org/officeDocument/2006/relationships/image" Target="../media/image1108.png"/><Relationship Id="rId4" Type="http://schemas.openxmlformats.org/officeDocument/2006/relationships/image" Target="../media/image1052.png"/><Relationship Id="rId9" Type="http://schemas.openxmlformats.org/officeDocument/2006/relationships/image" Target="../media/image1057.png"/></Relationships>
</file>

<file path=ppt/slides/_rels/slide62.xml.rels><?xml version="1.0" encoding="UTF-8" standalone="yes"?>
<Relationships xmlns="http://schemas.openxmlformats.org/package/2006/relationships"><Relationship Id="rId13" Type="http://schemas.openxmlformats.org/officeDocument/2006/relationships/image" Target="../media/image1121.png"/><Relationship Id="rId18" Type="http://schemas.openxmlformats.org/officeDocument/2006/relationships/image" Target="../media/image1126.png"/><Relationship Id="rId26" Type="http://schemas.openxmlformats.org/officeDocument/2006/relationships/image" Target="../media/image1134.png"/><Relationship Id="rId39" Type="http://schemas.openxmlformats.org/officeDocument/2006/relationships/image" Target="../media/image1147.png"/><Relationship Id="rId21" Type="http://schemas.openxmlformats.org/officeDocument/2006/relationships/image" Target="../media/image1129.png"/><Relationship Id="rId34" Type="http://schemas.openxmlformats.org/officeDocument/2006/relationships/image" Target="../media/image1142.png"/><Relationship Id="rId42" Type="http://schemas.openxmlformats.org/officeDocument/2006/relationships/image" Target="../media/image1150.png"/><Relationship Id="rId47" Type="http://schemas.openxmlformats.org/officeDocument/2006/relationships/image" Target="../media/image1155.png"/><Relationship Id="rId50" Type="http://schemas.openxmlformats.org/officeDocument/2006/relationships/image" Target="../media/image1158.png"/><Relationship Id="rId55" Type="http://schemas.openxmlformats.org/officeDocument/2006/relationships/image" Target="../media/image1163.png"/><Relationship Id="rId7" Type="http://schemas.openxmlformats.org/officeDocument/2006/relationships/image" Target="../media/image1115.png"/><Relationship Id="rId2" Type="http://schemas.openxmlformats.org/officeDocument/2006/relationships/notesSlide" Target="../notesSlides/notesSlide25.xml"/><Relationship Id="rId16" Type="http://schemas.openxmlformats.org/officeDocument/2006/relationships/image" Target="../media/image1124.png"/><Relationship Id="rId29" Type="http://schemas.openxmlformats.org/officeDocument/2006/relationships/image" Target="../media/image1137.png"/><Relationship Id="rId11" Type="http://schemas.openxmlformats.org/officeDocument/2006/relationships/image" Target="../media/image1119.png"/><Relationship Id="rId24" Type="http://schemas.openxmlformats.org/officeDocument/2006/relationships/image" Target="../media/image1132.png"/><Relationship Id="rId32" Type="http://schemas.openxmlformats.org/officeDocument/2006/relationships/image" Target="../media/image1140.png"/><Relationship Id="rId37" Type="http://schemas.openxmlformats.org/officeDocument/2006/relationships/image" Target="../media/image1145.png"/><Relationship Id="rId40" Type="http://schemas.openxmlformats.org/officeDocument/2006/relationships/image" Target="../media/image1148.png"/><Relationship Id="rId45" Type="http://schemas.openxmlformats.org/officeDocument/2006/relationships/image" Target="../media/image1153.png"/><Relationship Id="rId53" Type="http://schemas.openxmlformats.org/officeDocument/2006/relationships/image" Target="../media/image1161.png"/><Relationship Id="rId58" Type="http://schemas.openxmlformats.org/officeDocument/2006/relationships/image" Target="../media/image1166.png"/><Relationship Id="rId5" Type="http://schemas.openxmlformats.org/officeDocument/2006/relationships/image" Target="../media/image1113.png"/><Relationship Id="rId61" Type="http://schemas.openxmlformats.org/officeDocument/2006/relationships/image" Target="../media/image1169.png"/><Relationship Id="rId19" Type="http://schemas.openxmlformats.org/officeDocument/2006/relationships/image" Target="../media/image1127.png"/><Relationship Id="rId14" Type="http://schemas.openxmlformats.org/officeDocument/2006/relationships/image" Target="../media/image1122.png"/><Relationship Id="rId22" Type="http://schemas.openxmlformats.org/officeDocument/2006/relationships/image" Target="../media/image1130.png"/><Relationship Id="rId27" Type="http://schemas.openxmlformats.org/officeDocument/2006/relationships/image" Target="../media/image1135.png"/><Relationship Id="rId30" Type="http://schemas.openxmlformats.org/officeDocument/2006/relationships/image" Target="../media/image1138.png"/><Relationship Id="rId35" Type="http://schemas.openxmlformats.org/officeDocument/2006/relationships/image" Target="../media/image1143.png"/><Relationship Id="rId43" Type="http://schemas.openxmlformats.org/officeDocument/2006/relationships/image" Target="../media/image1151.png"/><Relationship Id="rId48" Type="http://schemas.openxmlformats.org/officeDocument/2006/relationships/image" Target="../media/image1156.png"/><Relationship Id="rId56" Type="http://schemas.openxmlformats.org/officeDocument/2006/relationships/image" Target="../media/image1164.png"/><Relationship Id="rId8" Type="http://schemas.openxmlformats.org/officeDocument/2006/relationships/image" Target="../media/image1116.png"/><Relationship Id="rId51" Type="http://schemas.openxmlformats.org/officeDocument/2006/relationships/image" Target="../media/image1159.png"/><Relationship Id="rId3" Type="http://schemas.openxmlformats.org/officeDocument/2006/relationships/image" Target="../media/image1111.png"/><Relationship Id="rId12" Type="http://schemas.openxmlformats.org/officeDocument/2006/relationships/image" Target="../media/image1120.png"/><Relationship Id="rId17" Type="http://schemas.openxmlformats.org/officeDocument/2006/relationships/image" Target="../media/image1125.png"/><Relationship Id="rId25" Type="http://schemas.openxmlformats.org/officeDocument/2006/relationships/image" Target="../media/image1133.png"/><Relationship Id="rId33" Type="http://schemas.openxmlformats.org/officeDocument/2006/relationships/image" Target="../media/image1141.png"/><Relationship Id="rId38" Type="http://schemas.openxmlformats.org/officeDocument/2006/relationships/image" Target="../media/image1146.png"/><Relationship Id="rId46" Type="http://schemas.openxmlformats.org/officeDocument/2006/relationships/image" Target="../media/image1154.png"/><Relationship Id="rId59" Type="http://schemas.openxmlformats.org/officeDocument/2006/relationships/image" Target="../media/image1167.png"/><Relationship Id="rId20" Type="http://schemas.openxmlformats.org/officeDocument/2006/relationships/image" Target="../media/image1128.png"/><Relationship Id="rId41" Type="http://schemas.openxmlformats.org/officeDocument/2006/relationships/image" Target="../media/image1149.png"/><Relationship Id="rId54" Type="http://schemas.openxmlformats.org/officeDocument/2006/relationships/image" Target="../media/image1162.png"/><Relationship Id="rId62" Type="http://schemas.openxmlformats.org/officeDocument/2006/relationships/image" Target="../media/image1170.png"/><Relationship Id="rId1" Type="http://schemas.openxmlformats.org/officeDocument/2006/relationships/slideLayout" Target="../slideLayouts/slideLayout28.xml"/><Relationship Id="rId6" Type="http://schemas.openxmlformats.org/officeDocument/2006/relationships/image" Target="../media/image1114.png"/><Relationship Id="rId15" Type="http://schemas.openxmlformats.org/officeDocument/2006/relationships/image" Target="../media/image1123.png"/><Relationship Id="rId23" Type="http://schemas.openxmlformats.org/officeDocument/2006/relationships/image" Target="../media/image1131.png"/><Relationship Id="rId28" Type="http://schemas.openxmlformats.org/officeDocument/2006/relationships/image" Target="../media/image1136.png"/><Relationship Id="rId36" Type="http://schemas.openxmlformats.org/officeDocument/2006/relationships/image" Target="../media/image1144.png"/><Relationship Id="rId49" Type="http://schemas.openxmlformats.org/officeDocument/2006/relationships/image" Target="../media/image1157.png"/><Relationship Id="rId57" Type="http://schemas.openxmlformats.org/officeDocument/2006/relationships/image" Target="../media/image1165.png"/><Relationship Id="rId10" Type="http://schemas.openxmlformats.org/officeDocument/2006/relationships/image" Target="../media/image1118.png"/><Relationship Id="rId31" Type="http://schemas.openxmlformats.org/officeDocument/2006/relationships/image" Target="../media/image1139.png"/><Relationship Id="rId44" Type="http://schemas.openxmlformats.org/officeDocument/2006/relationships/image" Target="../media/image1152.png"/><Relationship Id="rId52" Type="http://schemas.openxmlformats.org/officeDocument/2006/relationships/image" Target="../media/image1160.png"/><Relationship Id="rId60" Type="http://schemas.openxmlformats.org/officeDocument/2006/relationships/image" Target="../media/image1168.png"/><Relationship Id="rId4" Type="http://schemas.openxmlformats.org/officeDocument/2006/relationships/image" Target="../media/image1112.png"/><Relationship Id="rId9" Type="http://schemas.openxmlformats.org/officeDocument/2006/relationships/image" Target="../media/image1117.png"/></Relationships>
</file>

<file path=ppt/slides/_rels/slide63.xml.rels><?xml version="1.0" encoding="UTF-8" standalone="yes"?>
<Relationships xmlns="http://schemas.openxmlformats.org/package/2006/relationships"><Relationship Id="rId13" Type="http://schemas.openxmlformats.org/officeDocument/2006/relationships/image" Target="../media/image1181.png"/><Relationship Id="rId18" Type="http://schemas.openxmlformats.org/officeDocument/2006/relationships/image" Target="../media/image1186.png"/><Relationship Id="rId26" Type="http://schemas.openxmlformats.org/officeDocument/2006/relationships/image" Target="../media/image1194.png"/><Relationship Id="rId39" Type="http://schemas.openxmlformats.org/officeDocument/2006/relationships/image" Target="../media/image1207.png"/><Relationship Id="rId21" Type="http://schemas.openxmlformats.org/officeDocument/2006/relationships/image" Target="../media/image1189.png"/><Relationship Id="rId34" Type="http://schemas.openxmlformats.org/officeDocument/2006/relationships/image" Target="../media/image1202.png"/><Relationship Id="rId42" Type="http://schemas.openxmlformats.org/officeDocument/2006/relationships/image" Target="../media/image1210.png"/><Relationship Id="rId47" Type="http://schemas.openxmlformats.org/officeDocument/2006/relationships/image" Target="../media/image1215.png"/><Relationship Id="rId50" Type="http://schemas.openxmlformats.org/officeDocument/2006/relationships/image" Target="../media/image1218.png"/><Relationship Id="rId55" Type="http://schemas.openxmlformats.org/officeDocument/2006/relationships/image" Target="../media/image1223.png"/><Relationship Id="rId7" Type="http://schemas.openxmlformats.org/officeDocument/2006/relationships/image" Target="../media/image1175.png"/><Relationship Id="rId2" Type="http://schemas.openxmlformats.org/officeDocument/2006/relationships/notesSlide" Target="../notesSlides/notesSlide26.xml"/><Relationship Id="rId16" Type="http://schemas.openxmlformats.org/officeDocument/2006/relationships/image" Target="../media/image1184.png"/><Relationship Id="rId29" Type="http://schemas.openxmlformats.org/officeDocument/2006/relationships/image" Target="../media/image1197.png"/><Relationship Id="rId11" Type="http://schemas.openxmlformats.org/officeDocument/2006/relationships/image" Target="../media/image1179.png"/><Relationship Id="rId24" Type="http://schemas.openxmlformats.org/officeDocument/2006/relationships/image" Target="../media/image1192.png"/><Relationship Id="rId32" Type="http://schemas.openxmlformats.org/officeDocument/2006/relationships/image" Target="../media/image1200.png"/><Relationship Id="rId37" Type="http://schemas.openxmlformats.org/officeDocument/2006/relationships/image" Target="../media/image1205.png"/><Relationship Id="rId40" Type="http://schemas.openxmlformats.org/officeDocument/2006/relationships/image" Target="../media/image1208.png"/><Relationship Id="rId45" Type="http://schemas.openxmlformats.org/officeDocument/2006/relationships/image" Target="../media/image1213.png"/><Relationship Id="rId53" Type="http://schemas.openxmlformats.org/officeDocument/2006/relationships/image" Target="../media/image1221.png"/><Relationship Id="rId58" Type="http://schemas.openxmlformats.org/officeDocument/2006/relationships/image" Target="../media/image1226.png"/><Relationship Id="rId5" Type="http://schemas.openxmlformats.org/officeDocument/2006/relationships/image" Target="../media/image1173.png"/><Relationship Id="rId61" Type="http://schemas.openxmlformats.org/officeDocument/2006/relationships/image" Target="../media/image1229.png"/><Relationship Id="rId19" Type="http://schemas.openxmlformats.org/officeDocument/2006/relationships/image" Target="../media/image1187.png"/><Relationship Id="rId14" Type="http://schemas.openxmlformats.org/officeDocument/2006/relationships/image" Target="../media/image1182.png"/><Relationship Id="rId22" Type="http://schemas.openxmlformats.org/officeDocument/2006/relationships/image" Target="../media/image1190.png"/><Relationship Id="rId27" Type="http://schemas.openxmlformats.org/officeDocument/2006/relationships/image" Target="../media/image1195.png"/><Relationship Id="rId30" Type="http://schemas.openxmlformats.org/officeDocument/2006/relationships/image" Target="../media/image1198.png"/><Relationship Id="rId35" Type="http://schemas.openxmlformats.org/officeDocument/2006/relationships/image" Target="../media/image1203.png"/><Relationship Id="rId43" Type="http://schemas.openxmlformats.org/officeDocument/2006/relationships/image" Target="../media/image1211.png"/><Relationship Id="rId48" Type="http://schemas.openxmlformats.org/officeDocument/2006/relationships/image" Target="../media/image1216.png"/><Relationship Id="rId56" Type="http://schemas.openxmlformats.org/officeDocument/2006/relationships/image" Target="../media/image1224.png"/><Relationship Id="rId8" Type="http://schemas.openxmlformats.org/officeDocument/2006/relationships/image" Target="../media/image1176.png"/><Relationship Id="rId51" Type="http://schemas.openxmlformats.org/officeDocument/2006/relationships/image" Target="../media/image1219.png"/><Relationship Id="rId3" Type="http://schemas.openxmlformats.org/officeDocument/2006/relationships/image" Target="../media/image1171.png"/><Relationship Id="rId12" Type="http://schemas.openxmlformats.org/officeDocument/2006/relationships/image" Target="../media/image1180.png"/><Relationship Id="rId17" Type="http://schemas.openxmlformats.org/officeDocument/2006/relationships/image" Target="../media/image1185.png"/><Relationship Id="rId25" Type="http://schemas.openxmlformats.org/officeDocument/2006/relationships/image" Target="../media/image1193.png"/><Relationship Id="rId33" Type="http://schemas.openxmlformats.org/officeDocument/2006/relationships/image" Target="../media/image1201.png"/><Relationship Id="rId38" Type="http://schemas.openxmlformats.org/officeDocument/2006/relationships/image" Target="../media/image1206.png"/><Relationship Id="rId46" Type="http://schemas.openxmlformats.org/officeDocument/2006/relationships/image" Target="../media/image1214.png"/><Relationship Id="rId59" Type="http://schemas.openxmlformats.org/officeDocument/2006/relationships/image" Target="../media/image1227.png"/><Relationship Id="rId20" Type="http://schemas.openxmlformats.org/officeDocument/2006/relationships/image" Target="../media/image1188.png"/><Relationship Id="rId41" Type="http://schemas.openxmlformats.org/officeDocument/2006/relationships/image" Target="../media/image1209.png"/><Relationship Id="rId54" Type="http://schemas.openxmlformats.org/officeDocument/2006/relationships/image" Target="../media/image1222.png"/><Relationship Id="rId62" Type="http://schemas.openxmlformats.org/officeDocument/2006/relationships/image" Target="../media/image1230.png"/><Relationship Id="rId1" Type="http://schemas.openxmlformats.org/officeDocument/2006/relationships/slideLayout" Target="../slideLayouts/slideLayout28.xml"/><Relationship Id="rId6" Type="http://schemas.openxmlformats.org/officeDocument/2006/relationships/image" Target="../media/image1174.png"/><Relationship Id="rId15" Type="http://schemas.openxmlformats.org/officeDocument/2006/relationships/image" Target="../media/image1183.png"/><Relationship Id="rId23" Type="http://schemas.openxmlformats.org/officeDocument/2006/relationships/image" Target="../media/image1191.png"/><Relationship Id="rId28" Type="http://schemas.openxmlformats.org/officeDocument/2006/relationships/image" Target="../media/image1196.png"/><Relationship Id="rId36" Type="http://schemas.openxmlformats.org/officeDocument/2006/relationships/image" Target="../media/image1204.png"/><Relationship Id="rId49" Type="http://schemas.openxmlformats.org/officeDocument/2006/relationships/image" Target="../media/image1217.png"/><Relationship Id="rId57" Type="http://schemas.openxmlformats.org/officeDocument/2006/relationships/image" Target="../media/image1225.png"/><Relationship Id="rId10" Type="http://schemas.openxmlformats.org/officeDocument/2006/relationships/image" Target="../media/image1178.png"/><Relationship Id="rId31" Type="http://schemas.openxmlformats.org/officeDocument/2006/relationships/image" Target="../media/image1199.png"/><Relationship Id="rId44" Type="http://schemas.openxmlformats.org/officeDocument/2006/relationships/image" Target="../media/image1212.png"/><Relationship Id="rId52" Type="http://schemas.openxmlformats.org/officeDocument/2006/relationships/image" Target="../media/image1220.png"/><Relationship Id="rId60" Type="http://schemas.openxmlformats.org/officeDocument/2006/relationships/image" Target="../media/image1228.png"/><Relationship Id="rId4" Type="http://schemas.openxmlformats.org/officeDocument/2006/relationships/image" Target="../media/image1172.png"/><Relationship Id="rId9" Type="http://schemas.openxmlformats.org/officeDocument/2006/relationships/image" Target="../media/image1177.png"/></Relationships>
</file>

<file path=ppt/slides/_rels/slide64.xml.rels><?xml version="1.0" encoding="UTF-8" standalone="yes"?>
<Relationships xmlns="http://schemas.openxmlformats.org/package/2006/relationships"><Relationship Id="rId26" Type="http://schemas.openxmlformats.org/officeDocument/2006/relationships/image" Target="../media/image1254.png"/><Relationship Id="rId21" Type="http://schemas.openxmlformats.org/officeDocument/2006/relationships/image" Target="../media/image1249.png"/><Relationship Id="rId42" Type="http://schemas.openxmlformats.org/officeDocument/2006/relationships/image" Target="../media/image1270.png"/><Relationship Id="rId47" Type="http://schemas.openxmlformats.org/officeDocument/2006/relationships/image" Target="../media/image1275.png"/><Relationship Id="rId63" Type="http://schemas.openxmlformats.org/officeDocument/2006/relationships/image" Target="../media/image1291.png"/><Relationship Id="rId68" Type="http://schemas.openxmlformats.org/officeDocument/2006/relationships/image" Target="../media/image1296.png"/><Relationship Id="rId7" Type="http://schemas.openxmlformats.org/officeDocument/2006/relationships/image" Target="../media/image1235.png"/><Relationship Id="rId71" Type="http://schemas.openxmlformats.org/officeDocument/2006/relationships/image" Target="../media/image1299.png"/><Relationship Id="rId2" Type="http://schemas.openxmlformats.org/officeDocument/2006/relationships/notesSlide" Target="../notesSlides/notesSlide27.xml"/><Relationship Id="rId16" Type="http://schemas.openxmlformats.org/officeDocument/2006/relationships/image" Target="../media/image1244.png"/><Relationship Id="rId29" Type="http://schemas.openxmlformats.org/officeDocument/2006/relationships/image" Target="../media/image1257.png"/><Relationship Id="rId11" Type="http://schemas.openxmlformats.org/officeDocument/2006/relationships/image" Target="../media/image1239.png"/><Relationship Id="rId24" Type="http://schemas.openxmlformats.org/officeDocument/2006/relationships/image" Target="../media/image1252.png"/><Relationship Id="rId32" Type="http://schemas.openxmlformats.org/officeDocument/2006/relationships/image" Target="../media/image1260.png"/><Relationship Id="rId37" Type="http://schemas.openxmlformats.org/officeDocument/2006/relationships/image" Target="../media/image1265.png"/><Relationship Id="rId40" Type="http://schemas.openxmlformats.org/officeDocument/2006/relationships/image" Target="../media/image1268.png"/><Relationship Id="rId45" Type="http://schemas.openxmlformats.org/officeDocument/2006/relationships/image" Target="../media/image1273.png"/><Relationship Id="rId53" Type="http://schemas.openxmlformats.org/officeDocument/2006/relationships/image" Target="../media/image1281.png"/><Relationship Id="rId58" Type="http://schemas.openxmlformats.org/officeDocument/2006/relationships/image" Target="../media/image1286.png"/><Relationship Id="rId66" Type="http://schemas.openxmlformats.org/officeDocument/2006/relationships/image" Target="../media/image1294.png"/><Relationship Id="rId5" Type="http://schemas.openxmlformats.org/officeDocument/2006/relationships/image" Target="../media/image1233.png"/><Relationship Id="rId61" Type="http://schemas.openxmlformats.org/officeDocument/2006/relationships/image" Target="../media/image1289.png"/><Relationship Id="rId19" Type="http://schemas.openxmlformats.org/officeDocument/2006/relationships/image" Target="../media/image1247.png"/><Relationship Id="rId14" Type="http://schemas.openxmlformats.org/officeDocument/2006/relationships/image" Target="../media/image1242.png"/><Relationship Id="rId22" Type="http://schemas.openxmlformats.org/officeDocument/2006/relationships/image" Target="../media/image1250.png"/><Relationship Id="rId27" Type="http://schemas.openxmlformats.org/officeDocument/2006/relationships/image" Target="../media/image1255.png"/><Relationship Id="rId30" Type="http://schemas.openxmlformats.org/officeDocument/2006/relationships/image" Target="../media/image1258.png"/><Relationship Id="rId35" Type="http://schemas.openxmlformats.org/officeDocument/2006/relationships/image" Target="../media/image1263.png"/><Relationship Id="rId43" Type="http://schemas.openxmlformats.org/officeDocument/2006/relationships/image" Target="../media/image1271.png"/><Relationship Id="rId48" Type="http://schemas.openxmlformats.org/officeDocument/2006/relationships/image" Target="../media/image1276.png"/><Relationship Id="rId56" Type="http://schemas.openxmlformats.org/officeDocument/2006/relationships/image" Target="../media/image1284.png"/><Relationship Id="rId64" Type="http://schemas.openxmlformats.org/officeDocument/2006/relationships/image" Target="../media/image1292.png"/><Relationship Id="rId69" Type="http://schemas.openxmlformats.org/officeDocument/2006/relationships/image" Target="../media/image1297.png"/><Relationship Id="rId8" Type="http://schemas.openxmlformats.org/officeDocument/2006/relationships/image" Target="../media/image1236.png"/><Relationship Id="rId51" Type="http://schemas.openxmlformats.org/officeDocument/2006/relationships/image" Target="../media/image1279.png"/><Relationship Id="rId72" Type="http://schemas.openxmlformats.org/officeDocument/2006/relationships/image" Target="../media/image1300.png"/><Relationship Id="rId3" Type="http://schemas.openxmlformats.org/officeDocument/2006/relationships/image" Target="../media/image1231.png"/><Relationship Id="rId12" Type="http://schemas.openxmlformats.org/officeDocument/2006/relationships/image" Target="../media/image1240.png"/><Relationship Id="rId17" Type="http://schemas.openxmlformats.org/officeDocument/2006/relationships/image" Target="../media/image1245.png"/><Relationship Id="rId25" Type="http://schemas.openxmlformats.org/officeDocument/2006/relationships/image" Target="../media/image1253.png"/><Relationship Id="rId33" Type="http://schemas.openxmlformats.org/officeDocument/2006/relationships/image" Target="../media/image1261.png"/><Relationship Id="rId38" Type="http://schemas.openxmlformats.org/officeDocument/2006/relationships/image" Target="../media/image1266.png"/><Relationship Id="rId46" Type="http://schemas.openxmlformats.org/officeDocument/2006/relationships/image" Target="../media/image1274.png"/><Relationship Id="rId59" Type="http://schemas.openxmlformats.org/officeDocument/2006/relationships/image" Target="../media/image1287.png"/><Relationship Id="rId67" Type="http://schemas.openxmlformats.org/officeDocument/2006/relationships/image" Target="../media/image1295.png"/><Relationship Id="rId20" Type="http://schemas.openxmlformats.org/officeDocument/2006/relationships/image" Target="../media/image1248.png"/><Relationship Id="rId41" Type="http://schemas.openxmlformats.org/officeDocument/2006/relationships/image" Target="../media/image1269.png"/><Relationship Id="rId54" Type="http://schemas.openxmlformats.org/officeDocument/2006/relationships/image" Target="../media/image1282.png"/><Relationship Id="rId62" Type="http://schemas.openxmlformats.org/officeDocument/2006/relationships/image" Target="../media/image1290.png"/><Relationship Id="rId70" Type="http://schemas.openxmlformats.org/officeDocument/2006/relationships/image" Target="../media/image1298.png"/><Relationship Id="rId1" Type="http://schemas.openxmlformats.org/officeDocument/2006/relationships/slideLayout" Target="../slideLayouts/slideLayout28.xml"/><Relationship Id="rId6" Type="http://schemas.openxmlformats.org/officeDocument/2006/relationships/image" Target="../media/image1234.png"/><Relationship Id="rId15" Type="http://schemas.openxmlformats.org/officeDocument/2006/relationships/image" Target="../media/image1243.png"/><Relationship Id="rId23" Type="http://schemas.openxmlformats.org/officeDocument/2006/relationships/image" Target="../media/image1251.png"/><Relationship Id="rId28" Type="http://schemas.openxmlformats.org/officeDocument/2006/relationships/image" Target="../media/image1256.png"/><Relationship Id="rId36" Type="http://schemas.openxmlformats.org/officeDocument/2006/relationships/image" Target="../media/image1264.png"/><Relationship Id="rId49" Type="http://schemas.openxmlformats.org/officeDocument/2006/relationships/image" Target="../media/image1277.png"/><Relationship Id="rId57" Type="http://schemas.openxmlformats.org/officeDocument/2006/relationships/image" Target="../media/image1285.png"/><Relationship Id="rId10" Type="http://schemas.openxmlformats.org/officeDocument/2006/relationships/image" Target="../media/image1238.png"/><Relationship Id="rId31" Type="http://schemas.openxmlformats.org/officeDocument/2006/relationships/image" Target="../media/image1259.png"/><Relationship Id="rId44" Type="http://schemas.openxmlformats.org/officeDocument/2006/relationships/image" Target="../media/image1272.png"/><Relationship Id="rId52" Type="http://schemas.openxmlformats.org/officeDocument/2006/relationships/image" Target="../media/image1280.png"/><Relationship Id="rId60" Type="http://schemas.openxmlformats.org/officeDocument/2006/relationships/image" Target="../media/image1288.png"/><Relationship Id="rId65" Type="http://schemas.openxmlformats.org/officeDocument/2006/relationships/image" Target="../media/image1293.png"/><Relationship Id="rId4" Type="http://schemas.openxmlformats.org/officeDocument/2006/relationships/image" Target="../media/image1232.png"/><Relationship Id="rId9" Type="http://schemas.openxmlformats.org/officeDocument/2006/relationships/image" Target="../media/image1237.png"/><Relationship Id="rId13" Type="http://schemas.openxmlformats.org/officeDocument/2006/relationships/image" Target="../media/image1241.png"/><Relationship Id="rId18" Type="http://schemas.openxmlformats.org/officeDocument/2006/relationships/image" Target="../media/image1246.png"/><Relationship Id="rId39" Type="http://schemas.openxmlformats.org/officeDocument/2006/relationships/image" Target="../media/image1267.png"/><Relationship Id="rId34" Type="http://schemas.openxmlformats.org/officeDocument/2006/relationships/image" Target="../media/image1262.png"/><Relationship Id="rId50" Type="http://schemas.openxmlformats.org/officeDocument/2006/relationships/image" Target="../media/image1278.png"/><Relationship Id="rId55" Type="http://schemas.openxmlformats.org/officeDocument/2006/relationships/image" Target="../media/image128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70A5DB-D675-12C3-B8E6-B255B4BB4711}"/>
            </a:ext>
          </a:extLst>
        </p:cNvPr>
        <p:cNvGrpSpPr/>
        <p:nvPr/>
      </p:nvGrpSpPr>
      <p:grpSpPr>
        <a:xfrm>
          <a:off x="0" y="0"/>
          <a:ext cx="0" cy="0"/>
          <a:chOff x="0" y="0"/>
          <a:chExt cx="0" cy="0"/>
        </a:xfrm>
      </p:grpSpPr>
      <p:sp>
        <p:nvSpPr>
          <p:cNvPr id="2836" name="Rectangle">
            <a:extLst>
              <a:ext uri="{FF2B5EF4-FFF2-40B4-BE49-F238E27FC236}">
                <a16:creationId xmlns:a16="http://schemas.microsoft.com/office/drawing/2014/main" id="{C3665A4C-C772-C141-CF33-5E4A2B92B461}"/>
              </a:ext>
            </a:extLst>
          </p:cNvPr>
          <p:cNvSpPr/>
          <p:nvPr/>
        </p:nvSpPr>
        <p:spPr>
          <a:xfrm>
            <a:off x="0" y="-1"/>
            <a:ext cx="6096001" cy="13716001"/>
          </a:xfrm>
          <a:prstGeom prst="rect">
            <a:avLst/>
          </a:prstGeom>
          <a:solidFill>
            <a:srgbClr val="003641"/>
          </a:solidFill>
          <a:ln w="12700">
            <a:miter lim="400000"/>
          </a:ln>
        </p:spPr>
        <p:txBody>
          <a:bodyPr lIns="38100" tIns="38100" rIns="38100" bIns="381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ea typeface="Helvetica Neue Medium"/>
              <a:cs typeface="Helvetica Neue Medium"/>
              <a:sym typeface="Helvetica Neue Medium"/>
            </a:endParaRPr>
          </a:p>
        </p:txBody>
      </p:sp>
      <p:pic>
        <p:nvPicPr>
          <p:cNvPr id="2837" name="Meeting 4.jpg">
            <a:extLst>
              <a:ext uri="{FF2B5EF4-FFF2-40B4-BE49-F238E27FC236}">
                <a16:creationId xmlns:a16="http://schemas.microsoft.com/office/drawing/2014/main" id="{29AB5A99-C8D1-85DD-4292-DE2CBF2DE5A4}"/>
              </a:ext>
            </a:extLst>
          </p:cNvPr>
          <p:cNvPicPr>
            <a:picLocks noChangeAspect="1"/>
          </p:cNvPicPr>
          <p:nvPr/>
        </p:nvPicPr>
        <p:blipFill>
          <a:blip r:embed="rId2">
            <a:extLst>
              <a:ext uri="{28A0092B-C50C-407E-A947-70E740481C1C}">
                <a14:useLocalDpi xmlns:a14="http://schemas.microsoft.com/office/drawing/2010/main" val="0"/>
              </a:ext>
            </a:extLst>
          </a:blip>
          <a:srcRect l="11804"/>
          <a:stretch>
            <a:fillRect/>
          </a:stretch>
        </p:blipFill>
        <p:spPr>
          <a:xfrm>
            <a:off x="6096001" y="18"/>
            <a:ext cx="18287999" cy="13715982"/>
          </a:xfrm>
          <a:prstGeom prst="rect">
            <a:avLst/>
          </a:prstGeom>
          <a:ln w="12700">
            <a:miter lim="400000"/>
          </a:ln>
        </p:spPr>
      </p:pic>
      <p:sp>
        <p:nvSpPr>
          <p:cNvPr id="2838" name="Our Mission">
            <a:extLst>
              <a:ext uri="{FF2B5EF4-FFF2-40B4-BE49-F238E27FC236}">
                <a16:creationId xmlns:a16="http://schemas.microsoft.com/office/drawing/2014/main" id="{656AFFAD-402C-6F89-F6B1-980627BFA7CC}"/>
              </a:ext>
            </a:extLst>
          </p:cNvPr>
          <p:cNvSpPr txBox="1"/>
          <p:nvPr/>
        </p:nvSpPr>
        <p:spPr>
          <a:xfrm>
            <a:off x="729958" y="9212335"/>
            <a:ext cx="4668519" cy="3758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6600" b="1" i="0" u="none" strike="noStrike" kern="0" cap="none" spc="0" normalizeH="0" baseline="0" noProof="0" dirty="0">
                <a:ln>
                  <a:noFill/>
                </a:ln>
                <a:solidFill>
                  <a:srgbClr val="FFFFFF"/>
                </a:solidFill>
                <a:effectLst/>
                <a:uLnTx/>
                <a:uFillTx/>
                <a:latin typeface="Sicoob Sans Black" panose="020B0503020204030204" pitchFamily="34" charset="77"/>
                <a:ea typeface="+mn-ea"/>
                <a:cs typeface="+mn-cs"/>
                <a:sym typeface="Montserrat Bold"/>
              </a:rPr>
              <a:t>Como</a:t>
            </a:r>
            <a:r>
              <a:rPr lang="pt-BR" sz="6600" b="1" dirty="0">
                <a:latin typeface="Sicoob Sans Black" panose="020B0503020204030204" pitchFamily="34" charset="77"/>
              </a:rPr>
              <a:t> colar os slides sem perder o layout</a:t>
            </a:r>
            <a:endParaRPr kumimoji="0" sz="6600" b="1" i="0" u="none" strike="noStrike" kern="0" cap="none" spc="0" normalizeH="0" baseline="0" noProof="0" dirty="0">
              <a:ln>
                <a:noFill/>
              </a:ln>
              <a:solidFill>
                <a:srgbClr val="FFFFFF"/>
              </a:solidFill>
              <a:effectLst/>
              <a:uLnTx/>
              <a:uFillTx/>
              <a:latin typeface="Sicoob Sans Black" panose="020B0503020204030204" pitchFamily="34" charset="77"/>
              <a:ea typeface="+mn-ea"/>
              <a:cs typeface="+mn-cs"/>
              <a:sym typeface="Montserrat Bold"/>
            </a:endParaRPr>
          </a:p>
        </p:txBody>
      </p:sp>
      <p:grpSp>
        <p:nvGrpSpPr>
          <p:cNvPr id="2845" name="Group">
            <a:extLst>
              <a:ext uri="{FF2B5EF4-FFF2-40B4-BE49-F238E27FC236}">
                <a16:creationId xmlns:a16="http://schemas.microsoft.com/office/drawing/2014/main" id="{836EF850-D940-4296-93D1-3217001D405F}"/>
              </a:ext>
            </a:extLst>
          </p:cNvPr>
          <p:cNvGrpSpPr/>
          <p:nvPr/>
        </p:nvGrpSpPr>
        <p:grpSpPr>
          <a:xfrm>
            <a:off x="19588120" y="2775932"/>
            <a:ext cx="4335136" cy="2073260"/>
            <a:chOff x="0" y="0"/>
            <a:chExt cx="4335135" cy="2073258"/>
          </a:xfrm>
        </p:grpSpPr>
        <p:sp>
          <p:nvSpPr>
            <p:cNvPr id="2841" name="The second mission">
              <a:extLst>
                <a:ext uri="{FF2B5EF4-FFF2-40B4-BE49-F238E27FC236}">
                  <a16:creationId xmlns:a16="http://schemas.microsoft.com/office/drawing/2014/main" id="{6F0E8868-5195-2326-40C8-E9E7525A85F6}"/>
                </a:ext>
              </a:extLst>
            </p:cNvPr>
            <p:cNvSpPr txBox="1"/>
            <p:nvPr/>
          </p:nvSpPr>
          <p:spPr>
            <a:xfrm>
              <a:off x="1291794" y="0"/>
              <a:ext cx="3043341" cy="2073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18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Assim que colar, clique no ícone de área de transferência que aparece abaixo da miniatura.</a:t>
              </a:r>
            </a:p>
          </p:txBody>
        </p:sp>
        <p:sp>
          <p:nvSpPr>
            <p:cNvPr id="2842" name="Circle">
              <a:extLst>
                <a:ext uri="{FF2B5EF4-FFF2-40B4-BE49-F238E27FC236}">
                  <a16:creationId xmlns:a16="http://schemas.microsoft.com/office/drawing/2014/main" id="{9D4306B9-56F6-9F78-5DA1-EB92412C26C9}"/>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ea typeface="Helvetica Neue Medium"/>
                <a:cs typeface="Helvetica Neue Medium"/>
                <a:sym typeface="Helvetica Neue Medium"/>
              </a:endParaRPr>
            </a:p>
          </p:txBody>
        </p:sp>
        <p:sp>
          <p:nvSpPr>
            <p:cNvPr id="2844" name="2">
              <a:extLst>
                <a:ext uri="{FF2B5EF4-FFF2-40B4-BE49-F238E27FC236}">
                  <a16:creationId xmlns:a16="http://schemas.microsoft.com/office/drawing/2014/main" id="{E34A7E1F-472E-4A2F-BC89-67B122CBD772}"/>
                </a:ext>
              </a:extLst>
            </p:cNvPr>
            <p:cNvSpPr txBox="1"/>
            <p:nvPr/>
          </p:nvSpPr>
          <p:spPr>
            <a:xfrm>
              <a:off x="79362" y="138848"/>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2</a:t>
              </a:r>
            </a:p>
          </p:txBody>
        </p:sp>
      </p:grpSp>
      <p:grpSp>
        <p:nvGrpSpPr>
          <p:cNvPr id="2850" name="Group">
            <a:extLst>
              <a:ext uri="{FF2B5EF4-FFF2-40B4-BE49-F238E27FC236}">
                <a16:creationId xmlns:a16="http://schemas.microsoft.com/office/drawing/2014/main" id="{D53777DC-7FD6-CAC8-5682-4EA860B68AC4}"/>
              </a:ext>
            </a:extLst>
          </p:cNvPr>
          <p:cNvGrpSpPr/>
          <p:nvPr/>
        </p:nvGrpSpPr>
        <p:grpSpPr>
          <a:xfrm>
            <a:off x="19588120" y="743578"/>
            <a:ext cx="4526070" cy="1076064"/>
            <a:chOff x="0" y="0"/>
            <a:chExt cx="4526069" cy="1076063"/>
          </a:xfrm>
        </p:grpSpPr>
        <p:sp>
          <p:nvSpPr>
            <p:cNvPr id="2846" name="The first mission">
              <a:extLst>
                <a:ext uri="{FF2B5EF4-FFF2-40B4-BE49-F238E27FC236}">
                  <a16:creationId xmlns:a16="http://schemas.microsoft.com/office/drawing/2014/main" id="{E424CF27-1D5C-8686-3C0B-96310CFD4D5C}"/>
                </a:ext>
              </a:extLst>
            </p:cNvPr>
            <p:cNvSpPr txBox="1"/>
            <p:nvPr/>
          </p:nvSpPr>
          <p:spPr>
            <a:xfrm>
              <a:off x="1291792" y="0"/>
              <a:ext cx="3234277" cy="1076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18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Cole o slide normalmente no arquivo novo.</a:t>
              </a:r>
            </a:p>
          </p:txBody>
        </p:sp>
        <p:sp>
          <p:nvSpPr>
            <p:cNvPr id="2847" name="Circle">
              <a:extLst>
                <a:ext uri="{FF2B5EF4-FFF2-40B4-BE49-F238E27FC236}">
                  <a16:creationId xmlns:a16="http://schemas.microsoft.com/office/drawing/2014/main" id="{1C44740E-C7DF-982A-48C9-1CFAD722F67F}"/>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ea typeface="Helvetica Neue Medium"/>
                <a:cs typeface="Helvetica Neue Medium"/>
                <a:sym typeface="Helvetica Neue Medium"/>
              </a:endParaRPr>
            </a:p>
          </p:txBody>
        </p:sp>
        <p:sp>
          <p:nvSpPr>
            <p:cNvPr id="2849" name="1">
              <a:extLst>
                <a:ext uri="{FF2B5EF4-FFF2-40B4-BE49-F238E27FC236}">
                  <a16:creationId xmlns:a16="http://schemas.microsoft.com/office/drawing/2014/main" id="{3816A24C-D41E-10E7-6D08-FB89B620124B}"/>
                </a:ext>
              </a:extLst>
            </p:cNvPr>
            <p:cNvSpPr txBox="1"/>
            <p:nvPr/>
          </p:nvSpPr>
          <p:spPr>
            <a:xfrm>
              <a:off x="79362" y="138849"/>
              <a:ext cx="690474" cy="6170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1</a:t>
              </a:r>
            </a:p>
          </p:txBody>
        </p:sp>
      </p:grpSp>
      <p:grpSp>
        <p:nvGrpSpPr>
          <p:cNvPr id="2855" name="Group">
            <a:extLst>
              <a:ext uri="{FF2B5EF4-FFF2-40B4-BE49-F238E27FC236}">
                <a16:creationId xmlns:a16="http://schemas.microsoft.com/office/drawing/2014/main" id="{22CD1332-38ED-2462-5A04-749D70605C71}"/>
              </a:ext>
            </a:extLst>
          </p:cNvPr>
          <p:cNvGrpSpPr/>
          <p:nvPr/>
        </p:nvGrpSpPr>
        <p:grpSpPr>
          <a:xfrm>
            <a:off x="19588120" y="5805482"/>
            <a:ext cx="4526071" cy="849199"/>
            <a:chOff x="0" y="0"/>
            <a:chExt cx="4526070" cy="849198"/>
          </a:xfrm>
        </p:grpSpPr>
        <p:sp>
          <p:nvSpPr>
            <p:cNvPr id="2851" name="The third mission">
              <a:extLst>
                <a:ext uri="{FF2B5EF4-FFF2-40B4-BE49-F238E27FC236}">
                  <a16:creationId xmlns:a16="http://schemas.microsoft.com/office/drawing/2014/main" id="{366226D2-3ED8-C08E-25F7-04724CFF8440}"/>
                </a:ext>
              </a:extLst>
            </p:cNvPr>
            <p:cNvSpPr txBox="1"/>
            <p:nvPr/>
          </p:nvSpPr>
          <p:spPr>
            <a:xfrm>
              <a:off x="1291793" y="0"/>
              <a:ext cx="3234277" cy="7436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18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Selecione “Manter Formatação Original”</a:t>
              </a:r>
            </a:p>
          </p:txBody>
        </p:sp>
        <p:sp>
          <p:nvSpPr>
            <p:cNvPr id="2852" name="Circle">
              <a:extLst>
                <a:ext uri="{FF2B5EF4-FFF2-40B4-BE49-F238E27FC236}">
                  <a16:creationId xmlns:a16="http://schemas.microsoft.com/office/drawing/2014/main" id="{7338B21A-DF41-413F-04EB-4A3C7E97CC5B}"/>
                </a:ext>
              </a:extLst>
            </p:cNvPr>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spc="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Sicoob Sans" panose="020B0503020204030204" pitchFamily="34" charset="77"/>
                <a:ea typeface="Helvetica Neue Medium"/>
                <a:cs typeface="Helvetica Neue Medium"/>
                <a:sym typeface="Helvetica Neue Medium"/>
              </a:endParaRPr>
            </a:p>
          </p:txBody>
        </p:sp>
        <p:sp>
          <p:nvSpPr>
            <p:cNvPr id="2854" name="3">
              <a:extLst>
                <a:ext uri="{FF2B5EF4-FFF2-40B4-BE49-F238E27FC236}">
                  <a16:creationId xmlns:a16="http://schemas.microsoft.com/office/drawing/2014/main" id="{D2208FDB-0AC8-4944-5A1F-5F8A1204EB88}"/>
                </a:ext>
              </a:extLst>
            </p:cNvPr>
            <p:cNvSpPr txBox="1"/>
            <p:nvPr/>
          </p:nvSpPr>
          <p:spPr>
            <a:xfrm>
              <a:off x="79362" y="138849"/>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r>
                <a:rPr kumimoji="0" sz="3000" b="1" i="0" u="none" strike="noStrike" kern="0" cap="all" spc="150" normalizeH="0" baseline="0" noProof="0" dirty="0">
                  <a:ln>
                    <a:noFill/>
                  </a:ln>
                  <a:solidFill>
                    <a:srgbClr val="FFFFFF"/>
                  </a:solidFill>
                  <a:effectLst/>
                  <a:uLnTx/>
                  <a:uFillTx/>
                  <a:latin typeface="Sicoob Sans Black" panose="020B0503020204030204" pitchFamily="34" charset="77"/>
                  <a:ea typeface="+mn-ea"/>
                  <a:cs typeface="+mn-cs"/>
                  <a:sym typeface="Montserrat Bold"/>
                </a:rPr>
                <a:t>3</a:t>
              </a:r>
            </a:p>
          </p:txBody>
        </p:sp>
      </p:grpSp>
      <p:grpSp>
        <p:nvGrpSpPr>
          <p:cNvPr id="2" name="Agrupar 1">
            <a:extLst>
              <a:ext uri="{FF2B5EF4-FFF2-40B4-BE49-F238E27FC236}">
                <a16:creationId xmlns:a16="http://schemas.microsoft.com/office/drawing/2014/main" id="{277B1C7A-C386-43C6-407C-5393C477675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691FF361-FCC2-56B8-61C5-2843D60613B3}"/>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Sicoob Sans" panose="020B0503020204030204" pitchFamily="34" charset="77"/>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4BBE4BDC-26D1-42DC-13A3-5A17860CD0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extLst>
      <p:ext uri="{BB962C8B-B14F-4D97-AF65-F5344CB8AC3E}">
        <p14:creationId xmlns:p14="http://schemas.microsoft.com/office/powerpoint/2010/main" val="1118295508"/>
      </p:ext>
    </p:extLst>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2837"/>
                                        </p:tgtEl>
                                        <p:attrNameLst>
                                          <p:attrName>style.visibility</p:attrName>
                                        </p:attrNameLst>
                                      </p:cBhvr>
                                      <p:to>
                                        <p:strVal val="visible"/>
                                      </p:to>
                                    </p:set>
                                    <p:anim calcmode="lin" valueType="num">
                                      <p:cBhvr>
                                        <p:cTn id="7" dur="1000" fill="hold"/>
                                        <p:tgtEl>
                                          <p:spTgt spid="2837"/>
                                        </p:tgtEl>
                                        <p:attrNameLst>
                                          <p:attrName>ppt_x</p:attrName>
                                        </p:attrNameLst>
                                      </p:cBhvr>
                                      <p:tavLst>
                                        <p:tav tm="0">
                                          <p:val>
                                            <p:strVal val="0-#ppt_w/2"/>
                                          </p:val>
                                        </p:tav>
                                        <p:tav tm="100000">
                                          <p:val>
                                            <p:strVal val="#ppt_x"/>
                                          </p:val>
                                        </p:tav>
                                      </p:tavLst>
                                    </p:anim>
                                    <p:anim calcmode="lin" valueType="num">
                                      <p:cBhvr>
                                        <p:cTn id="8" dur="1000" fill="hold"/>
                                        <p:tgtEl>
                                          <p:spTgt spid="283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2836"/>
                                        </p:tgtEl>
                                        <p:attrNameLst>
                                          <p:attrName>style.visibility</p:attrName>
                                        </p:attrNameLst>
                                      </p:cBhvr>
                                      <p:to>
                                        <p:strVal val="visible"/>
                                      </p:to>
                                    </p:set>
                                    <p:anim calcmode="lin" valueType="num">
                                      <p:cBhvr>
                                        <p:cTn id="11" dur="1000" fill="hold"/>
                                        <p:tgtEl>
                                          <p:spTgt spid="2836"/>
                                        </p:tgtEl>
                                        <p:attrNameLst>
                                          <p:attrName>ppt_x</p:attrName>
                                        </p:attrNameLst>
                                      </p:cBhvr>
                                      <p:tavLst>
                                        <p:tav tm="0">
                                          <p:val>
                                            <p:strVal val="#ppt_x"/>
                                          </p:val>
                                        </p:tav>
                                        <p:tav tm="100000">
                                          <p:val>
                                            <p:strVal val="#ppt_x"/>
                                          </p:val>
                                        </p:tav>
                                      </p:tavLst>
                                    </p:anim>
                                    <p:anim calcmode="lin" valueType="num">
                                      <p:cBhvr>
                                        <p:cTn id="12" dur="1000" fill="hold"/>
                                        <p:tgtEl>
                                          <p:spTgt spid="2836"/>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grpId="0" nodeType="withEffect">
                                  <p:stCondLst>
                                    <p:cond delay="1500"/>
                                  </p:stCondLst>
                                  <p:iterate>
                                    <p:tmAbs val="0"/>
                                  </p:iterate>
                                  <p:childTnLst>
                                    <p:set>
                                      <p:cBhvr>
                                        <p:cTn id="14" fill="hold"/>
                                        <p:tgtEl>
                                          <p:spTgt spid="2850"/>
                                        </p:tgtEl>
                                        <p:attrNameLst>
                                          <p:attrName>style.visibility</p:attrName>
                                        </p:attrNameLst>
                                      </p:cBhvr>
                                      <p:to>
                                        <p:strVal val="visible"/>
                                      </p:to>
                                    </p:set>
                                    <p:anim calcmode="lin" valueType="num">
                                      <p:cBhvr>
                                        <p:cTn id="15" dur="1000" fill="hold"/>
                                        <p:tgtEl>
                                          <p:spTgt spid="2850"/>
                                        </p:tgtEl>
                                        <p:attrNameLst>
                                          <p:attrName>ppt_x</p:attrName>
                                        </p:attrNameLst>
                                      </p:cBhvr>
                                      <p:tavLst>
                                        <p:tav tm="0">
                                          <p:val>
                                            <p:strVal val="1+#ppt_w/2"/>
                                          </p:val>
                                        </p:tav>
                                        <p:tav tm="100000">
                                          <p:val>
                                            <p:strVal val="#ppt_x"/>
                                          </p:val>
                                        </p:tav>
                                      </p:tavLst>
                                    </p:anim>
                                    <p:anim calcmode="lin" valueType="num">
                                      <p:cBhvr>
                                        <p:cTn id="16" dur="1000" fill="hold"/>
                                        <p:tgtEl>
                                          <p:spTgt spid="2850"/>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2000"/>
                                  </p:stCondLst>
                                  <p:iterate>
                                    <p:tmAbs val="0"/>
                                  </p:iterate>
                                  <p:childTnLst>
                                    <p:set>
                                      <p:cBhvr>
                                        <p:cTn id="18" fill="hold"/>
                                        <p:tgtEl>
                                          <p:spTgt spid="2845"/>
                                        </p:tgtEl>
                                        <p:attrNameLst>
                                          <p:attrName>style.visibility</p:attrName>
                                        </p:attrNameLst>
                                      </p:cBhvr>
                                      <p:to>
                                        <p:strVal val="visible"/>
                                      </p:to>
                                    </p:set>
                                    <p:anim calcmode="lin" valueType="num">
                                      <p:cBhvr>
                                        <p:cTn id="19" dur="1000" fill="hold"/>
                                        <p:tgtEl>
                                          <p:spTgt spid="2845"/>
                                        </p:tgtEl>
                                        <p:attrNameLst>
                                          <p:attrName>ppt_x</p:attrName>
                                        </p:attrNameLst>
                                      </p:cBhvr>
                                      <p:tavLst>
                                        <p:tav tm="0">
                                          <p:val>
                                            <p:strVal val="1+#ppt_w/2"/>
                                          </p:val>
                                        </p:tav>
                                        <p:tav tm="100000">
                                          <p:val>
                                            <p:strVal val="#ppt_x"/>
                                          </p:val>
                                        </p:tav>
                                      </p:tavLst>
                                    </p:anim>
                                    <p:anim calcmode="lin" valueType="num">
                                      <p:cBhvr>
                                        <p:cTn id="20" dur="1000" fill="hold"/>
                                        <p:tgtEl>
                                          <p:spTgt spid="2845"/>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2500"/>
                                  </p:stCondLst>
                                  <p:iterate>
                                    <p:tmAbs val="0"/>
                                  </p:iterate>
                                  <p:childTnLst>
                                    <p:set>
                                      <p:cBhvr>
                                        <p:cTn id="22" fill="hold"/>
                                        <p:tgtEl>
                                          <p:spTgt spid="2855"/>
                                        </p:tgtEl>
                                        <p:attrNameLst>
                                          <p:attrName>style.visibility</p:attrName>
                                        </p:attrNameLst>
                                      </p:cBhvr>
                                      <p:to>
                                        <p:strVal val="visible"/>
                                      </p:to>
                                    </p:set>
                                    <p:anim calcmode="lin" valueType="num">
                                      <p:cBhvr>
                                        <p:cTn id="23" dur="1000" fill="hold"/>
                                        <p:tgtEl>
                                          <p:spTgt spid="2855"/>
                                        </p:tgtEl>
                                        <p:attrNameLst>
                                          <p:attrName>ppt_x</p:attrName>
                                        </p:attrNameLst>
                                      </p:cBhvr>
                                      <p:tavLst>
                                        <p:tav tm="0">
                                          <p:val>
                                            <p:strVal val="1+#ppt_w/2"/>
                                          </p:val>
                                        </p:tav>
                                        <p:tav tm="100000">
                                          <p:val>
                                            <p:strVal val="#ppt_x"/>
                                          </p:val>
                                        </p:tav>
                                      </p:tavLst>
                                    </p:anim>
                                    <p:anim calcmode="lin" valueType="num">
                                      <p:cBhvr>
                                        <p:cTn id="24" dur="1000" fill="hold"/>
                                        <p:tgtEl>
                                          <p:spTgt spid="28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 grpId="0" animBg="1" advAuto="0"/>
      <p:bldP spid="2837" grpId="0" animBg="1" advAuto="0"/>
      <p:bldP spid="2845" grpId="0" animBg="1" advAuto="0"/>
      <p:bldP spid="2850" grpId="0" animBg="1" advAuto="0"/>
      <p:bldP spid="2855"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7" name="samia-liamani-3DhS00cyC9A-unsplash.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a:fillRect/>
          </a:stretch>
        </p:blipFill>
        <p:spPr>
          <a:xfrm>
            <a:off x="8128000" y="1270000"/>
            <a:ext cx="81280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0" y="144"/>
                  <a:pt x="7106" y="426"/>
                </a:cubicBezTo>
                <a:cubicBezTo>
                  <a:pt x="4107" y="1139"/>
                  <a:pt x="1744" y="2682"/>
                  <a:pt x="652" y="4641"/>
                </a:cubicBezTo>
                <a:cubicBezTo>
                  <a:pt x="0" y="5869"/>
                  <a:pt x="0" y="7712"/>
                  <a:pt x="0" y="10782"/>
                </a:cubicBezTo>
                <a:lnTo>
                  <a:pt x="0" y="19350"/>
                </a:lnTo>
                <a:cubicBezTo>
                  <a:pt x="0" y="20190"/>
                  <a:pt x="1" y="20931"/>
                  <a:pt x="15" y="21600"/>
                </a:cubicBezTo>
                <a:lnTo>
                  <a:pt x="21585" y="21600"/>
                </a:lnTo>
                <a:cubicBezTo>
                  <a:pt x="21599" y="20931"/>
                  <a:pt x="21600" y="20190"/>
                  <a:pt x="21600" y="19350"/>
                </a:cubicBezTo>
                <a:lnTo>
                  <a:pt x="21600" y="10782"/>
                </a:lnTo>
                <a:cubicBezTo>
                  <a:pt x="21600" y="7712"/>
                  <a:pt x="21600" y="5869"/>
                  <a:pt x="20948" y="4641"/>
                </a:cubicBezTo>
                <a:cubicBezTo>
                  <a:pt x="19856" y="2682"/>
                  <a:pt x="17493" y="1139"/>
                  <a:pt x="14494" y="426"/>
                </a:cubicBezTo>
                <a:cubicBezTo>
                  <a:pt x="13310" y="144"/>
                  <a:pt x="12060" y="0"/>
                  <a:pt x="10800" y="0"/>
                </a:cubicBezTo>
                <a:close/>
              </a:path>
            </a:pathLst>
          </a:custGeom>
        </p:spPr>
      </p:pic>
      <p:grpSp>
        <p:nvGrpSpPr>
          <p:cNvPr id="2120" name="Group"/>
          <p:cNvGrpSpPr/>
          <p:nvPr/>
        </p:nvGrpSpPr>
        <p:grpSpPr>
          <a:xfrm>
            <a:off x="1792697" y="6583409"/>
            <a:ext cx="5405469" cy="3500621"/>
            <a:chOff x="0" y="0"/>
            <a:chExt cx="5405467" cy="3500620"/>
          </a:xfrm>
        </p:grpSpPr>
        <p:sp>
          <p:nvSpPr>
            <p:cNvPr id="2118" name="White cup that makes life pretty easier"/>
            <p:cNvSpPr txBox="1"/>
            <p:nvPr/>
          </p:nvSpPr>
          <p:spPr>
            <a:xfrm>
              <a:off x="0" y="697289"/>
              <a:ext cx="5405467" cy="2803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pt-BR" sz="6500" b="1" i="0" u="none" strike="noStrike" kern="0" cap="none" spc="0" normalizeH="0" baseline="0" noProof="0" dirty="0" err="1">
                  <a:ln>
                    <a:noFill/>
                  </a:ln>
                  <a:solidFill>
                    <a:srgbClr val="00AE9D"/>
                  </a:solidFill>
                  <a:effectLst/>
                  <a:uLnTx/>
                  <a:uFillTx/>
                  <a:latin typeface="Sicoob Sans Black" panose="020B0503020204030204" pitchFamily="34" charset="77"/>
                  <a:ea typeface="+mn-ea"/>
                  <a:cs typeface="+mn-cs"/>
                  <a:sym typeface="Montserrat Bold"/>
                </a:rPr>
                <a:t>Lorem</a:t>
              </a:r>
              <a:r>
                <a:rPr kumimoji="0" lang="pt-BR"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 </a:t>
              </a:r>
              <a:br>
                <a:rPr kumimoji="0" lang="pt-BR"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br>
              <a:r>
                <a:rPr kumimoji="0" lang="pt-BR"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ipsum </a:t>
              </a:r>
              <a:r>
                <a:rPr kumimoji="0" lang="pt-BR" sz="6500" b="1" i="0" u="none" strike="noStrike" kern="0" cap="none" spc="0" normalizeH="0" baseline="0" noProof="0" dirty="0" err="1">
                  <a:ln>
                    <a:noFill/>
                  </a:ln>
                  <a:solidFill>
                    <a:srgbClr val="00AE9D"/>
                  </a:solidFill>
                  <a:effectLst/>
                  <a:uLnTx/>
                  <a:uFillTx/>
                  <a:latin typeface="Sicoob Sans Black" panose="020B0503020204030204" pitchFamily="34" charset="77"/>
                  <a:ea typeface="+mn-ea"/>
                  <a:cs typeface="+mn-cs"/>
                  <a:sym typeface="Montserrat Bold"/>
                </a:rPr>
                <a:t>dolor</a:t>
              </a:r>
              <a:r>
                <a:rPr kumimoji="0" lang="pt-BR"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 </a:t>
              </a:r>
              <a:r>
                <a:rPr kumimoji="0" lang="pt-BR" sz="6500" b="1" i="0" u="none" strike="noStrike" kern="0" cap="none" spc="0" normalizeH="0" baseline="0" noProof="0" dirty="0" err="1">
                  <a:ln>
                    <a:noFill/>
                  </a:ln>
                  <a:solidFill>
                    <a:srgbClr val="00AE9D"/>
                  </a:solidFill>
                  <a:effectLst/>
                  <a:uLnTx/>
                  <a:uFillTx/>
                  <a:latin typeface="Sicoob Sans Black" panose="020B0503020204030204" pitchFamily="34" charset="77"/>
                  <a:ea typeface="+mn-ea"/>
                  <a:cs typeface="+mn-cs"/>
                  <a:sym typeface="Montserrat Bold"/>
                </a:rPr>
                <a:t>sit</a:t>
              </a:r>
              <a:r>
                <a:rPr kumimoji="0" lang="pt-BR"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rPr>
                <a:t> </a:t>
              </a:r>
              <a:r>
                <a:rPr kumimoji="0" lang="pt-BR" sz="6500" b="1" i="0" u="none" strike="noStrike" kern="0" cap="none" spc="0" normalizeH="0" baseline="0" noProof="0" dirty="0" err="1">
                  <a:ln>
                    <a:noFill/>
                  </a:ln>
                  <a:solidFill>
                    <a:srgbClr val="00AE9D"/>
                  </a:solidFill>
                  <a:effectLst/>
                  <a:uLnTx/>
                  <a:uFillTx/>
                  <a:latin typeface="Sicoob Sans Black" panose="020B0503020204030204" pitchFamily="34" charset="77"/>
                  <a:ea typeface="+mn-ea"/>
                  <a:cs typeface="+mn-cs"/>
                  <a:sym typeface="Montserrat Bold"/>
                </a:rPr>
                <a:t>amet</a:t>
              </a:r>
              <a:endParaRPr kumimoji="0" sz="6500" b="1" i="0" u="none" strike="noStrike" kern="0" cap="none" spc="0" normalizeH="0" baseline="0" noProof="0" dirty="0">
                <a:ln>
                  <a:noFill/>
                </a:ln>
                <a:solidFill>
                  <a:srgbClr val="00AE9D"/>
                </a:solidFill>
                <a:effectLst/>
                <a:uLnTx/>
                <a:uFillTx/>
                <a:latin typeface="Sicoob Sans Black" panose="020B0503020204030204" pitchFamily="34" charset="77"/>
                <a:ea typeface="+mn-ea"/>
                <a:cs typeface="+mn-cs"/>
                <a:sym typeface="Montserrat Bold"/>
              </a:endParaRPr>
            </a:p>
          </p:txBody>
        </p:sp>
        <p:sp>
          <p:nvSpPr>
            <p:cNvPr id="2119" name="Image slide"/>
            <p:cNvSpPr txBox="1"/>
            <p:nvPr/>
          </p:nvSpPr>
          <p:spPr>
            <a:xfrm>
              <a:off x="0" y="0"/>
              <a:ext cx="5405467"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2500" b="0" i="0" u="none" strike="noStrike" kern="0" cap="all" spc="125" normalizeH="0" baseline="0" noProof="0" dirty="0" err="1">
                  <a:ln>
                    <a:noFill/>
                  </a:ln>
                  <a:solidFill>
                    <a:srgbClr val="003641"/>
                  </a:solidFill>
                  <a:effectLst/>
                  <a:uLnTx/>
                  <a:uFillTx/>
                  <a:latin typeface="Sicoob Sans" panose="020B0503020204030204" pitchFamily="34" charset="77"/>
                  <a:ea typeface="+mn-ea"/>
                  <a:cs typeface="+mn-cs"/>
                  <a:sym typeface="Montserrat Bold"/>
                </a:rPr>
                <a:t>Lorem</a:t>
              </a:r>
              <a:r>
                <a:rPr kumimoji="0" lang="pt-BR" sz="2500" b="0"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 ipsum</a:t>
              </a:r>
              <a:endParaRPr kumimoji="0" sz="2500" b="0"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endParaRPr>
            </a:p>
          </p:txBody>
        </p:sp>
      </p:grpSp>
      <p:grpSp>
        <p:nvGrpSpPr>
          <p:cNvPr id="2124" name="Group"/>
          <p:cNvGrpSpPr/>
          <p:nvPr/>
        </p:nvGrpSpPr>
        <p:grpSpPr>
          <a:xfrm>
            <a:off x="17685681" y="2173139"/>
            <a:ext cx="4699145" cy="3479603"/>
            <a:chOff x="0" y="0"/>
            <a:chExt cx="4699144" cy="3479602"/>
          </a:xfrm>
        </p:grpSpPr>
        <p:sp>
          <p:nvSpPr>
            <p:cNvPr id="2122" name="Insert title here"/>
            <p:cNvSpPr txBox="1"/>
            <p:nvPr/>
          </p:nvSpPr>
          <p:spPr>
            <a:xfrm>
              <a:off x="0" y="0"/>
              <a:ext cx="4630184"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2500" b="1" i="0" u="none" strike="noStrike" kern="0" cap="all" spc="125" normalizeH="0" baseline="0" noProof="0" dirty="0" err="1">
                  <a:ln>
                    <a:noFill/>
                  </a:ln>
                  <a:solidFill>
                    <a:srgbClr val="003641"/>
                  </a:solidFill>
                  <a:effectLst/>
                  <a:uLnTx/>
                  <a:uFillTx/>
                  <a:latin typeface="Sicoob Sans" panose="020B0503020204030204" pitchFamily="34" charset="77"/>
                  <a:ea typeface="+mn-ea"/>
                  <a:cs typeface="+mn-cs"/>
                  <a:sym typeface="Montserrat Bold"/>
                </a:rPr>
                <a:t>Lorem</a:t>
              </a:r>
              <a:r>
                <a:rPr kumimoji="0" lang="pt-BR" sz="25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 ipsum</a:t>
              </a:r>
              <a:endParaRPr kumimoji="0" sz="25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endParaRPr>
            </a:p>
          </p:txBody>
        </p:sp>
        <p:sp>
          <p:nvSpPr>
            <p:cNvPr id="2123" name="Lorem ipsum dolor sit elit, consect loreretur adipiscing nisi aute. ipsum sit elit, Lorem ipsum dolor sit elit, Lorem ipsum dolor sit elit, consect"/>
            <p:cNvSpPr txBox="1"/>
            <p:nvPr/>
          </p:nvSpPr>
          <p:spPr>
            <a:xfrm>
              <a:off x="0" y="666397"/>
              <a:ext cx="4699144" cy="2813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l" defTabSz="825500" rtl="0" eaLnBrk="1" fontAlgn="auto" latinLnBrk="0" hangingPunct="0">
                <a:lnSpc>
                  <a:spcPct val="150000"/>
                </a:lnSpc>
                <a:spcBef>
                  <a:spcPts val="0"/>
                </a:spcBef>
                <a:spcAft>
                  <a:spcPts val="0"/>
                </a:spcAft>
                <a:buClrTx/>
                <a:buSzTx/>
                <a:buFontTx/>
                <a:buNone/>
                <a:tabLst/>
                <a:defRPr/>
              </a:pP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consect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loreretur</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adipiscing</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nisi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aute</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ipsum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consect</a:t>
              </a:r>
              <a:endPar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grpSp>
      <p:grpSp>
        <p:nvGrpSpPr>
          <p:cNvPr id="2128" name="Group"/>
          <p:cNvGrpSpPr/>
          <p:nvPr/>
        </p:nvGrpSpPr>
        <p:grpSpPr>
          <a:xfrm>
            <a:off x="17685681" y="7462181"/>
            <a:ext cx="4699145" cy="3479604"/>
            <a:chOff x="0" y="0"/>
            <a:chExt cx="4699144" cy="3479601"/>
          </a:xfrm>
        </p:grpSpPr>
        <p:sp>
          <p:nvSpPr>
            <p:cNvPr id="2126" name="Insert title here"/>
            <p:cNvSpPr txBox="1"/>
            <p:nvPr/>
          </p:nvSpPr>
          <p:spPr>
            <a:xfrm>
              <a:off x="0" y="0"/>
              <a:ext cx="4630184"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pt-BR" sz="2500" b="1" i="0" u="none" strike="noStrike" kern="0" cap="all" spc="125" normalizeH="0" baseline="0" noProof="0" dirty="0" err="1">
                  <a:ln>
                    <a:noFill/>
                  </a:ln>
                  <a:solidFill>
                    <a:srgbClr val="003641"/>
                  </a:solidFill>
                  <a:effectLst/>
                  <a:uLnTx/>
                  <a:uFillTx/>
                  <a:latin typeface="Sicoob Sans" panose="020B0503020204030204" pitchFamily="34" charset="77"/>
                  <a:ea typeface="+mn-ea"/>
                  <a:cs typeface="+mn-cs"/>
                  <a:sym typeface="Montserrat Bold"/>
                </a:rPr>
                <a:t>Lorem</a:t>
              </a:r>
              <a:r>
                <a:rPr kumimoji="0" lang="pt-BR" sz="2500" b="1" i="0" u="none" strike="noStrike" kern="0" cap="all" spc="125" normalizeH="0" baseline="0" noProof="0" dirty="0">
                  <a:ln>
                    <a:noFill/>
                  </a:ln>
                  <a:solidFill>
                    <a:srgbClr val="003641"/>
                  </a:solidFill>
                  <a:effectLst/>
                  <a:uLnTx/>
                  <a:uFillTx/>
                  <a:latin typeface="Sicoob Sans" panose="020B0503020204030204" pitchFamily="34" charset="77"/>
                  <a:ea typeface="+mn-ea"/>
                  <a:cs typeface="+mn-cs"/>
                  <a:sym typeface="Montserrat Bold"/>
                </a:rPr>
                <a:t> ipsum</a:t>
              </a:r>
            </a:p>
          </p:txBody>
        </p:sp>
        <p:sp>
          <p:nvSpPr>
            <p:cNvPr id="2127" name="Lorem ipsum dolor sit elit, consect loreretur adipiscing nisi aute. ipsum sit elit, Lorem ipsum dolor sit elit, Lorem ipsum dolor sit elit, consect"/>
            <p:cNvSpPr txBox="1"/>
            <p:nvPr/>
          </p:nvSpPr>
          <p:spPr>
            <a:xfrm>
              <a:off x="0" y="666397"/>
              <a:ext cx="4699144" cy="28132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marL="0" marR="0" lvl="0" indent="0" algn="l" defTabSz="825500" rtl="0" eaLnBrk="1" fontAlgn="auto" latinLnBrk="0" hangingPunct="0">
                <a:lnSpc>
                  <a:spcPct val="150000"/>
                </a:lnSpc>
                <a:spcBef>
                  <a:spcPts val="0"/>
                </a:spcBef>
                <a:spcAft>
                  <a:spcPts val="0"/>
                </a:spcAft>
                <a:buClrTx/>
                <a:buSzTx/>
                <a:buFontTx/>
                <a:buNone/>
                <a:tabLst/>
                <a:defRPr/>
              </a:pP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consect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loreretur</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adipiscing</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nisi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aute</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ipsum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Lorem ipsum dolor sit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elit</a:t>
              </a:r>
              <a:r>
                <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rPr>
                <a:t>, </a:t>
              </a:r>
              <a:r>
                <a:rPr kumimoji="0" sz="2400" b="0" i="0" u="none" strike="noStrike" kern="0" cap="none" spc="53" normalizeH="0" baseline="0" noProof="0" dirty="0" err="1">
                  <a:ln>
                    <a:noFill/>
                  </a:ln>
                  <a:solidFill>
                    <a:srgbClr val="003641"/>
                  </a:solidFill>
                  <a:effectLst/>
                  <a:uLnTx/>
                  <a:uFillTx/>
                  <a:latin typeface="Sicoob Sans" panose="020B0503020204030204" pitchFamily="34" charset="77"/>
                  <a:sym typeface="Raleway"/>
                </a:rPr>
                <a:t>consect</a:t>
              </a:r>
              <a:endParaRPr kumimoji="0" sz="2400" b="0" i="0" u="none" strike="noStrike" kern="0" cap="none" spc="53" normalizeH="0" baseline="0" noProof="0" dirty="0">
                <a:ln>
                  <a:noFill/>
                </a:ln>
                <a:solidFill>
                  <a:srgbClr val="003641"/>
                </a:solidFill>
                <a:effectLst/>
                <a:uLnTx/>
                <a:uFillTx/>
                <a:latin typeface="Sicoob Sans" panose="020B0503020204030204" pitchFamily="34" charset="77"/>
                <a:sym typeface="Raleway"/>
              </a:endParaRPr>
            </a:p>
          </p:txBody>
        </p:sp>
      </p:grpSp>
      <p:grpSp>
        <p:nvGrpSpPr>
          <p:cNvPr id="2" name="Agrupar 1">
            <a:extLst>
              <a:ext uri="{FF2B5EF4-FFF2-40B4-BE49-F238E27FC236}">
                <a16:creationId xmlns:a16="http://schemas.microsoft.com/office/drawing/2014/main" id="{5AA0AC9A-FD70-819F-5D84-9F19655B0B3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6385595A-1620-B8F0-EC9C-6559D84C317E}"/>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50000"/>
                </a:lnSpc>
                <a:spcBef>
                  <a:spcPts val="0"/>
                </a:spcBef>
                <a:spcAft>
                  <a:spcPts val="0"/>
                </a:spcAft>
                <a:buClrTx/>
                <a:buSzTx/>
                <a:buFontTx/>
                <a:buNone/>
                <a:tabLst/>
                <a:defRPr/>
              </a:pPr>
              <a:endParaRPr kumimoji="0" lang="pt-BR" sz="3600" b="0" i="0" u="none" strike="noStrike" kern="0" cap="none" spc="53" normalizeH="0" baseline="0" noProof="0">
                <a:ln>
                  <a:noFill/>
                </a:ln>
                <a:solidFill>
                  <a:srgbClr val="FFFFFF"/>
                </a:solidFill>
                <a:effectLst/>
                <a:uLnTx/>
                <a:uFillTx/>
                <a:latin typeface="Arial" panose="020B0604020202020204"/>
                <a:ea typeface="+mn-ea"/>
                <a:cs typeface="+mn-cs"/>
                <a:sym typeface="Raleway"/>
              </a:endParaRPr>
            </a:p>
          </p:txBody>
        </p:sp>
        <p:pic>
          <p:nvPicPr>
            <p:cNvPr id="4" name="Imagem 3" descr="Forma, Ícone&#10;&#10;O conteúdo gerado por IA pode estar incorreto.">
              <a:extLst>
                <a:ext uri="{FF2B5EF4-FFF2-40B4-BE49-F238E27FC236}">
                  <a16:creationId xmlns:a16="http://schemas.microsoft.com/office/drawing/2014/main" id="{427A95BF-D6EF-2EC0-375A-9835841D04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117"/>
                                        </p:tgtEl>
                                        <p:attrNameLst>
                                          <p:attrName>style.visibility</p:attrName>
                                        </p:attrNameLst>
                                      </p:cBhvr>
                                      <p:to>
                                        <p:strVal val="visible"/>
                                      </p:to>
                                    </p:set>
                                    <p:anim calcmode="lin" valueType="num">
                                      <p:cBhvr>
                                        <p:cTn id="7" dur="1000" fill="hold"/>
                                        <p:tgtEl>
                                          <p:spTgt spid="2117"/>
                                        </p:tgtEl>
                                        <p:attrNameLst>
                                          <p:attrName>ppt_x</p:attrName>
                                        </p:attrNameLst>
                                      </p:cBhvr>
                                      <p:tavLst>
                                        <p:tav tm="0">
                                          <p:val>
                                            <p:strVal val="#ppt_x"/>
                                          </p:val>
                                        </p:tav>
                                        <p:tav tm="100000">
                                          <p:val>
                                            <p:strVal val="#ppt_x"/>
                                          </p:val>
                                        </p:tav>
                                      </p:tavLst>
                                    </p:anim>
                                    <p:anim calcmode="lin" valueType="num">
                                      <p:cBhvr>
                                        <p:cTn id="8" dur="1000" fill="hold"/>
                                        <p:tgtEl>
                                          <p:spTgt spid="2117"/>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2124"/>
                                        </p:tgtEl>
                                        <p:attrNameLst>
                                          <p:attrName>style.visibility</p:attrName>
                                        </p:attrNameLst>
                                      </p:cBhvr>
                                      <p:to>
                                        <p:strVal val="visible"/>
                                      </p:to>
                                    </p:set>
                                    <p:anim calcmode="lin" valueType="num">
                                      <p:cBhvr>
                                        <p:cTn id="11" dur="1000" fill="hold"/>
                                        <p:tgtEl>
                                          <p:spTgt spid="2124"/>
                                        </p:tgtEl>
                                        <p:attrNameLst>
                                          <p:attrName>ppt_x</p:attrName>
                                        </p:attrNameLst>
                                      </p:cBhvr>
                                      <p:tavLst>
                                        <p:tav tm="0">
                                          <p:val>
                                            <p:strVal val="1+#ppt_w/2"/>
                                          </p:val>
                                        </p:tav>
                                        <p:tav tm="100000">
                                          <p:val>
                                            <p:strVal val="#ppt_x"/>
                                          </p:val>
                                        </p:tav>
                                      </p:tavLst>
                                    </p:anim>
                                    <p:anim calcmode="lin" valueType="num">
                                      <p:cBhvr>
                                        <p:cTn id="12" dur="1000" fill="hold"/>
                                        <p:tgtEl>
                                          <p:spTgt spid="2124"/>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1000"/>
                                  </p:stCondLst>
                                  <p:iterate>
                                    <p:tmAbs val="0"/>
                                  </p:iterate>
                                  <p:childTnLst>
                                    <p:set>
                                      <p:cBhvr>
                                        <p:cTn id="14" fill="hold"/>
                                        <p:tgtEl>
                                          <p:spTgt spid="2128"/>
                                        </p:tgtEl>
                                        <p:attrNameLst>
                                          <p:attrName>style.visibility</p:attrName>
                                        </p:attrNameLst>
                                      </p:cBhvr>
                                      <p:to>
                                        <p:strVal val="visible"/>
                                      </p:to>
                                    </p:set>
                                    <p:anim calcmode="lin" valueType="num">
                                      <p:cBhvr>
                                        <p:cTn id="15" dur="1000" fill="hold"/>
                                        <p:tgtEl>
                                          <p:spTgt spid="2128"/>
                                        </p:tgtEl>
                                        <p:attrNameLst>
                                          <p:attrName>ppt_x</p:attrName>
                                        </p:attrNameLst>
                                      </p:cBhvr>
                                      <p:tavLst>
                                        <p:tav tm="0">
                                          <p:val>
                                            <p:strVal val="1+#ppt_w/2"/>
                                          </p:val>
                                        </p:tav>
                                        <p:tav tm="100000">
                                          <p:val>
                                            <p:strVal val="#ppt_x"/>
                                          </p:val>
                                        </p:tav>
                                      </p:tavLst>
                                    </p:anim>
                                    <p:anim calcmode="lin" valueType="num">
                                      <p:cBhvr>
                                        <p:cTn id="16" dur="1000" fill="hold"/>
                                        <p:tgtEl>
                                          <p:spTgt spid="2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7" grpId="0" animBg="1" advAuto="0"/>
      <p:bldP spid="2124" grpId="0" animBg="1" advAuto="0"/>
      <p:bldP spid="2128"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1" name="chuttersnap-12691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 y="-10"/>
            <a:ext cx="24383968" cy="13715982"/>
          </a:xfrm>
          <a:prstGeom prst="rect">
            <a:avLst/>
          </a:prstGeom>
          <a:ln w="12700">
            <a:miter lim="400000"/>
          </a:ln>
        </p:spPr>
      </p:pic>
      <p:sp>
        <p:nvSpPr>
          <p:cNvPr id="2132" name="Rectangle"/>
          <p:cNvSpPr/>
          <p:nvPr/>
        </p:nvSpPr>
        <p:spPr>
          <a:xfrm>
            <a:off x="12192000" y="-1"/>
            <a:ext cx="12192000" cy="13716001"/>
          </a:xfrm>
          <a:prstGeom prst="rect">
            <a:avLst/>
          </a:prstGeom>
          <a:solidFill>
            <a:srgbClr val="FFFFFF">
              <a:alpha val="9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35" name="Group"/>
          <p:cNvGrpSpPr/>
          <p:nvPr/>
        </p:nvGrpSpPr>
        <p:grpSpPr>
          <a:xfrm>
            <a:off x="14478000" y="2285999"/>
            <a:ext cx="7620000" cy="4539366"/>
            <a:chOff x="0" y="0"/>
            <a:chExt cx="7620000" cy="4539363"/>
          </a:xfrm>
        </p:grpSpPr>
        <p:sp>
          <p:nvSpPr>
            <p:cNvPr id="2133" name="The girl…"/>
            <p:cNvSpPr txBox="1"/>
            <p:nvPr/>
          </p:nvSpPr>
          <p:spPr>
            <a:xfrm>
              <a:off x="0" y="697288"/>
              <a:ext cx="7620000" cy="3842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a:t>
              </a:r>
              <a:endParaRPr b="1" dirty="0">
                <a:solidFill>
                  <a:srgbClr val="00AE9D"/>
                </a:solidFill>
                <a:latin typeface="Sicoob Sans Black" panose="020B0503020204030204" pitchFamily="34" charset="77"/>
              </a:endParaRPr>
            </a:p>
          </p:txBody>
        </p:sp>
        <p:sp>
          <p:nvSpPr>
            <p:cNvPr id="2134" name="Awesome template"/>
            <p:cNvSpPr txBox="1"/>
            <p:nvPr/>
          </p:nvSpPr>
          <p:spPr>
            <a:xfrm>
              <a:off x="0" y="0"/>
              <a:ext cx="7620000"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grpSp>
      <p:sp>
        <p:nvSpPr>
          <p:cNvPr id="2136" name="Shape"/>
          <p:cNvSpPr/>
          <p:nvPr/>
        </p:nvSpPr>
        <p:spPr>
          <a:xfrm>
            <a:off x="11625293" y="3917460"/>
            <a:ext cx="1991868" cy="2144857"/>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grpSp>
        <p:nvGrpSpPr>
          <p:cNvPr id="2141" name="Group"/>
          <p:cNvGrpSpPr/>
          <p:nvPr/>
        </p:nvGrpSpPr>
        <p:grpSpPr>
          <a:xfrm>
            <a:off x="14478000" y="7935176"/>
            <a:ext cx="3175002" cy="4739581"/>
            <a:chOff x="0" y="0"/>
            <a:chExt cx="3175001" cy="4739576"/>
          </a:xfrm>
        </p:grpSpPr>
        <p:sp>
          <p:nvSpPr>
            <p:cNvPr id="2137" name="Title here"/>
            <p:cNvSpPr/>
            <p:nvPr/>
          </p:nvSpPr>
          <p:spPr>
            <a:xfrm>
              <a:off x="0" y="1240057"/>
              <a:ext cx="3175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13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139" name="Lorem ipsum dolor sit elit, consect loreretur nisi ipsum sit elit, Lorem ipsum. Lorem ipsum"/>
            <p:cNvSpPr/>
            <p:nvPr/>
          </p:nvSpPr>
          <p:spPr>
            <a:xfrm>
              <a:off x="0" y="1926373"/>
              <a:ext cx="3175001" cy="2813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nisi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Lorem ipsum</a:t>
              </a:r>
            </a:p>
          </p:txBody>
        </p:sp>
        <p:sp>
          <p:nvSpPr>
            <p:cNvPr id="2140" name="1"/>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1</a:t>
              </a:r>
            </a:p>
          </p:txBody>
        </p:sp>
      </p:grpSp>
      <p:grpSp>
        <p:nvGrpSpPr>
          <p:cNvPr id="2146" name="Group"/>
          <p:cNvGrpSpPr/>
          <p:nvPr/>
        </p:nvGrpSpPr>
        <p:grpSpPr>
          <a:xfrm>
            <a:off x="18923000" y="7935176"/>
            <a:ext cx="3175002" cy="4739581"/>
            <a:chOff x="0" y="0"/>
            <a:chExt cx="3175001" cy="4739576"/>
          </a:xfrm>
        </p:grpSpPr>
        <p:sp>
          <p:nvSpPr>
            <p:cNvPr id="2142" name="Title here"/>
            <p:cNvSpPr/>
            <p:nvPr/>
          </p:nvSpPr>
          <p:spPr>
            <a:xfrm>
              <a:off x="0" y="1240057"/>
              <a:ext cx="3175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14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144" name="Lorem ipsum dolor sit elit, consect loreretur nisi ipsum sit elit, Lorem ipsum. Lorem ipsum"/>
            <p:cNvSpPr/>
            <p:nvPr/>
          </p:nvSpPr>
          <p:spPr>
            <a:xfrm>
              <a:off x="0" y="1926373"/>
              <a:ext cx="3175001" cy="2813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nisi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Lorem ipsum</a:t>
              </a:r>
            </a:p>
          </p:txBody>
        </p:sp>
        <p:sp>
          <p:nvSpPr>
            <p:cNvPr id="2145" name="2"/>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2</a:t>
              </a:r>
            </a:p>
          </p:txBody>
        </p:sp>
      </p:grpSp>
      <p:grpSp>
        <p:nvGrpSpPr>
          <p:cNvPr id="2" name="Agrupar 1">
            <a:extLst>
              <a:ext uri="{FF2B5EF4-FFF2-40B4-BE49-F238E27FC236}">
                <a16:creationId xmlns:a16="http://schemas.microsoft.com/office/drawing/2014/main" id="{F8329537-D7EF-80A5-6D47-8E813E2E8E83}"/>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E9B48A7D-E921-FDB8-BDA4-BB20F2E57D6E}"/>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24E788F7-A5F4-4654-0C16-170209D814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131"/>
                                        </p:tgtEl>
                                        <p:attrNameLst>
                                          <p:attrName>style.visibility</p:attrName>
                                        </p:attrNameLst>
                                      </p:cBhvr>
                                      <p:to>
                                        <p:strVal val="visible"/>
                                      </p:to>
                                    </p:set>
                                    <p:anim calcmode="lin" valueType="num">
                                      <p:cBhvr>
                                        <p:cTn id="7" dur="1000" fill="hold"/>
                                        <p:tgtEl>
                                          <p:spTgt spid="2131"/>
                                        </p:tgtEl>
                                        <p:attrNameLst>
                                          <p:attrName>ppt_x</p:attrName>
                                        </p:attrNameLst>
                                      </p:cBhvr>
                                      <p:tavLst>
                                        <p:tav tm="0">
                                          <p:val>
                                            <p:strVal val="#ppt_x"/>
                                          </p:val>
                                        </p:tav>
                                        <p:tav tm="100000">
                                          <p:val>
                                            <p:strVal val="#ppt_x"/>
                                          </p:val>
                                        </p:tav>
                                      </p:tavLst>
                                    </p:anim>
                                    <p:anim calcmode="lin" valueType="num">
                                      <p:cBhvr>
                                        <p:cTn id="8" dur="1000" fill="hold"/>
                                        <p:tgtEl>
                                          <p:spTgt spid="2131"/>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2132"/>
                                        </p:tgtEl>
                                        <p:attrNameLst>
                                          <p:attrName>style.visibility</p:attrName>
                                        </p:attrNameLst>
                                      </p:cBhvr>
                                      <p:to>
                                        <p:strVal val="visible"/>
                                      </p:to>
                                    </p:set>
                                    <p:anim calcmode="lin" valueType="num">
                                      <p:cBhvr>
                                        <p:cTn id="11" dur="1000" fill="hold"/>
                                        <p:tgtEl>
                                          <p:spTgt spid="2132"/>
                                        </p:tgtEl>
                                        <p:attrNameLst>
                                          <p:attrName>ppt_x</p:attrName>
                                        </p:attrNameLst>
                                      </p:cBhvr>
                                      <p:tavLst>
                                        <p:tav tm="0">
                                          <p:val>
                                            <p:strVal val="1+#ppt_w/2"/>
                                          </p:val>
                                        </p:tav>
                                        <p:tav tm="100000">
                                          <p:val>
                                            <p:strVal val="#ppt_x"/>
                                          </p:val>
                                        </p:tav>
                                      </p:tavLst>
                                    </p:anim>
                                    <p:anim calcmode="lin" valueType="num">
                                      <p:cBhvr>
                                        <p:cTn id="12" dur="1000" fill="hold"/>
                                        <p:tgtEl>
                                          <p:spTgt spid="2132"/>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1000"/>
                                  </p:stCondLst>
                                  <p:iterate>
                                    <p:tmAbs val="0"/>
                                  </p:iterate>
                                  <p:childTnLst>
                                    <p:set>
                                      <p:cBhvr>
                                        <p:cTn id="14" fill="hold"/>
                                        <p:tgtEl>
                                          <p:spTgt spid="2135"/>
                                        </p:tgtEl>
                                        <p:attrNameLst>
                                          <p:attrName>style.visibility</p:attrName>
                                        </p:attrNameLst>
                                      </p:cBhvr>
                                      <p:to>
                                        <p:strVal val="visible"/>
                                      </p:to>
                                    </p:set>
                                    <p:anim calcmode="lin" valueType="num">
                                      <p:cBhvr>
                                        <p:cTn id="15" dur="1000" fill="hold"/>
                                        <p:tgtEl>
                                          <p:spTgt spid="2135"/>
                                        </p:tgtEl>
                                        <p:attrNameLst>
                                          <p:attrName>ppt_x</p:attrName>
                                        </p:attrNameLst>
                                      </p:cBhvr>
                                      <p:tavLst>
                                        <p:tav tm="0">
                                          <p:val>
                                            <p:strVal val="#ppt_x"/>
                                          </p:val>
                                        </p:tav>
                                        <p:tav tm="100000">
                                          <p:val>
                                            <p:strVal val="#ppt_x"/>
                                          </p:val>
                                        </p:tav>
                                      </p:tavLst>
                                    </p:anim>
                                    <p:anim calcmode="lin" valueType="num">
                                      <p:cBhvr>
                                        <p:cTn id="16" dur="1000" fill="hold"/>
                                        <p:tgtEl>
                                          <p:spTgt spid="2135"/>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141"/>
                                        </p:tgtEl>
                                        <p:attrNameLst>
                                          <p:attrName>style.visibility</p:attrName>
                                        </p:attrNameLst>
                                      </p:cBhvr>
                                      <p:to>
                                        <p:strVal val="visible"/>
                                      </p:to>
                                    </p:set>
                                    <p:anim calcmode="lin" valueType="num">
                                      <p:cBhvr>
                                        <p:cTn id="19" dur="1000" fill="hold"/>
                                        <p:tgtEl>
                                          <p:spTgt spid="2141"/>
                                        </p:tgtEl>
                                        <p:attrNameLst>
                                          <p:attrName>ppt_x</p:attrName>
                                        </p:attrNameLst>
                                      </p:cBhvr>
                                      <p:tavLst>
                                        <p:tav tm="0">
                                          <p:val>
                                            <p:strVal val="#ppt_x"/>
                                          </p:val>
                                        </p:tav>
                                        <p:tav tm="100000">
                                          <p:val>
                                            <p:strVal val="#ppt_x"/>
                                          </p:val>
                                        </p:tav>
                                      </p:tavLst>
                                    </p:anim>
                                    <p:anim calcmode="lin" valueType="num">
                                      <p:cBhvr>
                                        <p:cTn id="20" dur="1000" fill="hold"/>
                                        <p:tgtEl>
                                          <p:spTgt spid="214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2146"/>
                                        </p:tgtEl>
                                        <p:attrNameLst>
                                          <p:attrName>style.visibility</p:attrName>
                                        </p:attrNameLst>
                                      </p:cBhvr>
                                      <p:to>
                                        <p:strVal val="visible"/>
                                      </p:to>
                                    </p:set>
                                    <p:anim calcmode="lin" valueType="num">
                                      <p:cBhvr>
                                        <p:cTn id="23" dur="1000" fill="hold"/>
                                        <p:tgtEl>
                                          <p:spTgt spid="2146"/>
                                        </p:tgtEl>
                                        <p:attrNameLst>
                                          <p:attrName>ppt_x</p:attrName>
                                        </p:attrNameLst>
                                      </p:cBhvr>
                                      <p:tavLst>
                                        <p:tav tm="0">
                                          <p:val>
                                            <p:strVal val="#ppt_x"/>
                                          </p:val>
                                        </p:tav>
                                        <p:tav tm="100000">
                                          <p:val>
                                            <p:strVal val="#ppt_x"/>
                                          </p:val>
                                        </p:tav>
                                      </p:tavLst>
                                    </p:anim>
                                    <p:anim calcmode="lin" valueType="num">
                                      <p:cBhvr>
                                        <p:cTn id="24" dur="1000" fill="hold"/>
                                        <p:tgtEl>
                                          <p:spTgt spid="2146"/>
                                        </p:tgtEl>
                                        <p:attrNameLst>
                                          <p:attrName>ppt_y</p:attrName>
                                        </p:attrNameLst>
                                      </p:cBhvr>
                                      <p:tavLst>
                                        <p:tav tm="0">
                                          <p:val>
                                            <p:strVal val="1+#ppt_h/2"/>
                                          </p:val>
                                        </p:tav>
                                        <p:tav tm="100000">
                                          <p:val>
                                            <p:strVal val="#ppt_y"/>
                                          </p:val>
                                        </p:tav>
                                      </p:tavLst>
                                    </p:anim>
                                  </p:childTnLst>
                                </p:cTn>
                              </p:par>
                              <p:par>
                                <p:cTn id="25" presetID="2" presetClass="entr" presetSubtype="8" accel="50000" decel="50000" fill="hold" grpId="0" nodeType="withEffect">
                                  <p:stCondLst>
                                    <p:cond delay="2500"/>
                                  </p:stCondLst>
                                  <p:iterate>
                                    <p:tmAbs val="0"/>
                                  </p:iterate>
                                  <p:childTnLst>
                                    <p:set>
                                      <p:cBhvr>
                                        <p:cTn id="26" fill="hold"/>
                                        <p:tgtEl>
                                          <p:spTgt spid="2136"/>
                                        </p:tgtEl>
                                        <p:attrNameLst>
                                          <p:attrName>style.visibility</p:attrName>
                                        </p:attrNameLst>
                                      </p:cBhvr>
                                      <p:to>
                                        <p:strVal val="visible"/>
                                      </p:to>
                                    </p:set>
                                    <p:anim calcmode="lin" valueType="num">
                                      <p:cBhvr>
                                        <p:cTn id="27" dur="1000" fill="hold"/>
                                        <p:tgtEl>
                                          <p:spTgt spid="2136"/>
                                        </p:tgtEl>
                                        <p:attrNameLst>
                                          <p:attrName>ppt_x</p:attrName>
                                        </p:attrNameLst>
                                      </p:cBhvr>
                                      <p:tavLst>
                                        <p:tav tm="0">
                                          <p:val>
                                            <p:strVal val="0-#ppt_w/2"/>
                                          </p:val>
                                        </p:tav>
                                        <p:tav tm="100000">
                                          <p:val>
                                            <p:strVal val="#ppt_x"/>
                                          </p:val>
                                        </p:tav>
                                      </p:tavLst>
                                    </p:anim>
                                    <p:anim calcmode="lin" valueType="num">
                                      <p:cBhvr>
                                        <p:cTn id="28" dur="1000" fill="hold"/>
                                        <p:tgtEl>
                                          <p:spTgt spid="2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 grpId="0" animBg="1" advAuto="0"/>
      <p:bldP spid="2132" grpId="0" animBg="1" advAuto="0"/>
      <p:bldP spid="2135" grpId="0" animBg="1" advAuto="0"/>
      <p:bldP spid="2136" grpId="0" animBg="1" advAuto="0"/>
      <p:bldP spid="2141" grpId="0" animBg="1" advAuto="0"/>
      <p:bldP spid="214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 name="Group"/>
          <p:cNvGrpSpPr/>
          <p:nvPr/>
        </p:nvGrpSpPr>
        <p:grpSpPr>
          <a:xfrm>
            <a:off x="13653573" y="1745680"/>
            <a:ext cx="8731252" cy="4687625"/>
            <a:chOff x="-1" y="0"/>
            <a:chExt cx="8731251" cy="4687623"/>
          </a:xfrm>
        </p:grpSpPr>
        <p:pic>
          <p:nvPicPr>
            <p:cNvPr id="2148" name="JPEG image 8.jpeg"/>
            <p:cNvPicPr>
              <a:picLocks noChangeAspect="1"/>
            </p:cNvPicPr>
            <p:nvPr/>
          </p:nvPicPr>
          <p:blipFill rotWithShape="1">
            <a:blip r:embed="rId2">
              <a:extLst>
                <a:ext uri="{28A0092B-C50C-407E-A947-70E740481C1C}">
                  <a14:useLocalDpi xmlns:a14="http://schemas.microsoft.com/office/drawing/2010/main"/>
                </a:ext>
              </a:extLst>
            </a:blip>
            <a:srcRect/>
            <a:stretch>
              <a:fillRect/>
            </a:stretch>
          </p:blipFill>
          <p:spPr>
            <a:xfrm>
              <a:off x="-1" y="700616"/>
              <a:ext cx="8731042" cy="3987007"/>
            </a:xfrm>
            <a:custGeom>
              <a:avLst/>
              <a:gdLst/>
              <a:ahLst/>
              <a:cxnLst>
                <a:cxn ang="0">
                  <a:pos x="wd2" y="hd2"/>
                </a:cxn>
                <a:cxn ang="5400000">
                  <a:pos x="wd2" y="hd2"/>
                </a:cxn>
                <a:cxn ang="10800000">
                  <a:pos x="wd2" y="hd2"/>
                </a:cxn>
                <a:cxn ang="16200000">
                  <a:pos x="wd2" y="hd2"/>
                </a:cxn>
              </a:cxnLst>
              <a:rect l="0" t="0" r="r" b="b"/>
              <a:pathLst>
                <a:path w="21600" h="21598" extrusionOk="0">
                  <a:moveTo>
                    <a:pt x="2034" y="0"/>
                  </a:moveTo>
                  <a:cubicBezTo>
                    <a:pt x="1437" y="0"/>
                    <a:pt x="1080" y="-1"/>
                    <a:pt x="841" y="217"/>
                  </a:cubicBezTo>
                  <a:cubicBezTo>
                    <a:pt x="497" y="491"/>
                    <a:pt x="225" y="1087"/>
                    <a:pt x="100" y="1840"/>
                  </a:cubicBezTo>
                  <a:cubicBezTo>
                    <a:pt x="0" y="2363"/>
                    <a:pt x="0" y="3146"/>
                    <a:pt x="0" y="4452"/>
                  </a:cubicBezTo>
                  <a:lnTo>
                    <a:pt x="0" y="17145"/>
                  </a:lnTo>
                  <a:cubicBezTo>
                    <a:pt x="0" y="18452"/>
                    <a:pt x="0" y="19235"/>
                    <a:pt x="100" y="19758"/>
                  </a:cubicBezTo>
                  <a:cubicBezTo>
                    <a:pt x="225" y="20511"/>
                    <a:pt x="497" y="21107"/>
                    <a:pt x="841" y="21381"/>
                  </a:cubicBezTo>
                  <a:cubicBezTo>
                    <a:pt x="1080" y="21599"/>
                    <a:pt x="1437" y="21598"/>
                    <a:pt x="2034" y="21598"/>
                  </a:cubicBezTo>
                  <a:lnTo>
                    <a:pt x="19566" y="21598"/>
                  </a:lnTo>
                  <a:cubicBezTo>
                    <a:pt x="20162" y="21598"/>
                    <a:pt x="20521" y="21599"/>
                    <a:pt x="20760" y="21381"/>
                  </a:cubicBezTo>
                  <a:cubicBezTo>
                    <a:pt x="21104" y="21107"/>
                    <a:pt x="21375" y="20511"/>
                    <a:pt x="21500" y="19758"/>
                  </a:cubicBezTo>
                  <a:cubicBezTo>
                    <a:pt x="21600" y="19235"/>
                    <a:pt x="21600" y="18452"/>
                    <a:pt x="21600" y="17145"/>
                  </a:cubicBezTo>
                  <a:lnTo>
                    <a:pt x="21600" y="4452"/>
                  </a:lnTo>
                  <a:cubicBezTo>
                    <a:pt x="21600" y="3146"/>
                    <a:pt x="21600" y="2363"/>
                    <a:pt x="21500" y="1840"/>
                  </a:cubicBezTo>
                  <a:cubicBezTo>
                    <a:pt x="21375" y="1087"/>
                    <a:pt x="21104" y="491"/>
                    <a:pt x="20760" y="217"/>
                  </a:cubicBezTo>
                  <a:cubicBezTo>
                    <a:pt x="20521" y="-1"/>
                    <a:pt x="20162" y="0"/>
                    <a:pt x="19566" y="0"/>
                  </a:cubicBezTo>
                  <a:lnTo>
                    <a:pt x="2034" y="0"/>
                  </a:lnTo>
                  <a:close/>
                </a:path>
              </a:pathLst>
            </a:custGeom>
            <a:ln w="12700" cap="flat">
              <a:noFill/>
              <a:miter lim="400000"/>
            </a:ln>
            <a:effectLst/>
          </p:spPr>
        </p:pic>
        <p:sp>
          <p:nvSpPr>
            <p:cNvPr id="2149" name="The split mountain"/>
            <p:cNvSpPr txBox="1"/>
            <p:nvPr/>
          </p:nvSpPr>
          <p:spPr>
            <a:xfrm>
              <a:off x="0" y="0"/>
              <a:ext cx="8731250"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grpSp>
      <p:grpSp>
        <p:nvGrpSpPr>
          <p:cNvPr id="2153" name="Group"/>
          <p:cNvGrpSpPr/>
          <p:nvPr/>
        </p:nvGrpSpPr>
        <p:grpSpPr>
          <a:xfrm>
            <a:off x="5206674" y="1745680"/>
            <a:ext cx="7585077" cy="9533794"/>
            <a:chOff x="0" y="0"/>
            <a:chExt cx="7585076" cy="9533792"/>
          </a:xfrm>
        </p:grpSpPr>
        <p:pic>
          <p:nvPicPr>
            <p:cNvPr id="2151" name="gautier-salles-291414-unsplash.jpg"/>
            <p:cNvPicPr>
              <a:picLocks noChangeAspect="1"/>
            </p:cNvPicPr>
            <p:nvPr/>
          </p:nvPicPr>
          <p:blipFill rotWithShape="1">
            <a:blip r:embed="rId3">
              <a:extLst>
                <a:ext uri="{28A0092B-C50C-407E-A947-70E740481C1C}">
                  <a14:useLocalDpi xmlns:a14="http://schemas.microsoft.com/office/drawing/2010/main"/>
                </a:ext>
              </a:extLst>
            </a:blip>
            <a:srcRect/>
            <a:stretch>
              <a:fillRect/>
            </a:stretch>
          </p:blipFill>
          <p:spPr>
            <a:xfrm>
              <a:off x="0" y="700615"/>
              <a:ext cx="7585076" cy="8833177"/>
            </a:xfrm>
            <a:custGeom>
              <a:avLst/>
              <a:gdLst/>
              <a:ahLst/>
              <a:cxnLst>
                <a:cxn ang="0">
                  <a:pos x="wd2" y="hd2"/>
                </a:cxn>
                <a:cxn ang="5400000">
                  <a:pos x="wd2" y="hd2"/>
                </a:cxn>
                <a:cxn ang="10800000">
                  <a:pos x="wd2" y="hd2"/>
                </a:cxn>
                <a:cxn ang="16200000">
                  <a:pos x="wd2" y="hd2"/>
                </a:cxn>
              </a:cxnLst>
              <a:rect l="0" t="0" r="r" b="b"/>
              <a:pathLst>
                <a:path w="21599" h="21599" extrusionOk="0">
                  <a:moveTo>
                    <a:pt x="2340" y="0"/>
                  </a:moveTo>
                  <a:cubicBezTo>
                    <a:pt x="1653" y="0"/>
                    <a:pt x="1242" y="0"/>
                    <a:pt x="967" y="98"/>
                  </a:cubicBezTo>
                  <a:cubicBezTo>
                    <a:pt x="571" y="222"/>
                    <a:pt x="258" y="491"/>
                    <a:pt x="114" y="830"/>
                  </a:cubicBezTo>
                  <a:cubicBezTo>
                    <a:pt x="-1" y="1066"/>
                    <a:pt x="0" y="1419"/>
                    <a:pt x="0" y="2008"/>
                  </a:cubicBezTo>
                  <a:lnTo>
                    <a:pt x="0" y="19592"/>
                  </a:lnTo>
                  <a:cubicBezTo>
                    <a:pt x="0" y="20181"/>
                    <a:pt x="-1" y="20534"/>
                    <a:pt x="114" y="20770"/>
                  </a:cubicBezTo>
                  <a:cubicBezTo>
                    <a:pt x="258" y="21109"/>
                    <a:pt x="571" y="21378"/>
                    <a:pt x="967" y="21502"/>
                  </a:cubicBezTo>
                  <a:cubicBezTo>
                    <a:pt x="1242" y="21600"/>
                    <a:pt x="1653" y="21600"/>
                    <a:pt x="2340" y="21600"/>
                  </a:cubicBezTo>
                  <a:lnTo>
                    <a:pt x="19258" y="21600"/>
                  </a:lnTo>
                  <a:cubicBezTo>
                    <a:pt x="19945" y="21600"/>
                    <a:pt x="20357" y="21600"/>
                    <a:pt x="20632" y="21502"/>
                  </a:cubicBezTo>
                  <a:cubicBezTo>
                    <a:pt x="21028" y="21378"/>
                    <a:pt x="21340" y="21109"/>
                    <a:pt x="21484" y="20770"/>
                  </a:cubicBezTo>
                  <a:cubicBezTo>
                    <a:pt x="21599" y="20534"/>
                    <a:pt x="21598" y="20181"/>
                    <a:pt x="21598" y="19592"/>
                  </a:cubicBezTo>
                  <a:lnTo>
                    <a:pt x="21598" y="2008"/>
                  </a:lnTo>
                  <a:cubicBezTo>
                    <a:pt x="21598" y="1419"/>
                    <a:pt x="21599" y="1066"/>
                    <a:pt x="21484" y="830"/>
                  </a:cubicBezTo>
                  <a:cubicBezTo>
                    <a:pt x="21340" y="491"/>
                    <a:pt x="21028" y="222"/>
                    <a:pt x="20632" y="98"/>
                  </a:cubicBezTo>
                  <a:cubicBezTo>
                    <a:pt x="20357" y="0"/>
                    <a:pt x="19945" y="0"/>
                    <a:pt x="19258" y="0"/>
                  </a:cubicBezTo>
                  <a:lnTo>
                    <a:pt x="2340" y="0"/>
                  </a:lnTo>
                  <a:close/>
                </a:path>
              </a:pathLst>
            </a:custGeom>
            <a:ln w="12700" cap="flat">
              <a:noFill/>
              <a:miter lim="400000"/>
            </a:ln>
            <a:effectLst/>
          </p:spPr>
        </p:pic>
        <p:sp>
          <p:nvSpPr>
            <p:cNvPr id="2152" name="Fog on the dock"/>
            <p:cNvSpPr txBox="1"/>
            <p:nvPr/>
          </p:nvSpPr>
          <p:spPr>
            <a:xfrm>
              <a:off x="0" y="0"/>
              <a:ext cx="7585075"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grpSp>
      <p:grpSp>
        <p:nvGrpSpPr>
          <p:cNvPr id="2156" name="Group"/>
          <p:cNvGrpSpPr/>
          <p:nvPr/>
        </p:nvGrpSpPr>
        <p:grpSpPr>
          <a:xfrm>
            <a:off x="13653573" y="7292466"/>
            <a:ext cx="3934621" cy="4790437"/>
            <a:chOff x="-1" y="-43645"/>
            <a:chExt cx="3934620" cy="4790435"/>
          </a:xfrm>
        </p:grpSpPr>
        <p:pic>
          <p:nvPicPr>
            <p:cNvPr id="2154" name="evan-kirby-226482-unsplash.jpg"/>
            <p:cNvPicPr>
              <a:picLocks noChangeAspect="1"/>
            </p:cNvPicPr>
            <p:nvPr/>
          </p:nvPicPr>
          <p:blipFill rotWithShape="1">
            <a:blip r:embed="rId4">
              <a:extLst>
                <a:ext uri="{28A0092B-C50C-407E-A947-70E740481C1C}">
                  <a14:useLocalDpi xmlns:a14="http://schemas.microsoft.com/office/drawing/2010/main"/>
                </a:ext>
              </a:extLst>
            </a:blip>
            <a:srcRect/>
            <a:stretch>
              <a:fillRect/>
            </a:stretch>
          </p:blipFill>
          <p:spPr>
            <a:xfrm>
              <a:off x="-1" y="-43645"/>
              <a:ext cx="3934620" cy="3977236"/>
            </a:xfrm>
            <a:custGeom>
              <a:avLst/>
              <a:gdLst/>
              <a:ahLst/>
              <a:cxnLst>
                <a:cxn ang="0">
                  <a:pos x="wd2" y="hd2"/>
                </a:cxn>
                <a:cxn ang="5400000">
                  <a:pos x="wd2" y="hd2"/>
                </a:cxn>
                <a:cxn ang="10800000">
                  <a:pos x="wd2" y="hd2"/>
                </a:cxn>
                <a:cxn ang="16200000">
                  <a:pos x="wd2" y="hd2"/>
                </a:cxn>
              </a:cxnLst>
              <a:rect l="0" t="0" r="r" b="b"/>
              <a:pathLst>
                <a:path w="21598" h="21598" extrusionOk="0">
                  <a:moveTo>
                    <a:pt x="4512" y="0"/>
                  </a:moveTo>
                  <a:cubicBezTo>
                    <a:pt x="3188" y="0"/>
                    <a:pt x="2394" y="-1"/>
                    <a:pt x="1865" y="217"/>
                  </a:cubicBezTo>
                  <a:cubicBezTo>
                    <a:pt x="1101" y="491"/>
                    <a:pt x="498" y="1087"/>
                    <a:pt x="220" y="1840"/>
                  </a:cubicBezTo>
                  <a:cubicBezTo>
                    <a:pt x="-1" y="2363"/>
                    <a:pt x="0" y="3146"/>
                    <a:pt x="0" y="4452"/>
                  </a:cubicBezTo>
                  <a:lnTo>
                    <a:pt x="0" y="17145"/>
                  </a:lnTo>
                  <a:cubicBezTo>
                    <a:pt x="0" y="18452"/>
                    <a:pt x="-1" y="19235"/>
                    <a:pt x="220" y="19758"/>
                  </a:cubicBezTo>
                  <a:cubicBezTo>
                    <a:pt x="498" y="20511"/>
                    <a:pt x="1101" y="21107"/>
                    <a:pt x="1865" y="21381"/>
                  </a:cubicBezTo>
                  <a:cubicBezTo>
                    <a:pt x="2394" y="21599"/>
                    <a:pt x="3188" y="21598"/>
                    <a:pt x="4512" y="21598"/>
                  </a:cubicBezTo>
                  <a:lnTo>
                    <a:pt x="17086" y="21598"/>
                  </a:lnTo>
                  <a:cubicBezTo>
                    <a:pt x="18410" y="21598"/>
                    <a:pt x="19204" y="21599"/>
                    <a:pt x="19733" y="21381"/>
                  </a:cubicBezTo>
                  <a:cubicBezTo>
                    <a:pt x="20497" y="21107"/>
                    <a:pt x="21100" y="20511"/>
                    <a:pt x="21378" y="19758"/>
                  </a:cubicBezTo>
                  <a:cubicBezTo>
                    <a:pt x="21599" y="19235"/>
                    <a:pt x="21598" y="18452"/>
                    <a:pt x="21598" y="17145"/>
                  </a:cubicBezTo>
                  <a:lnTo>
                    <a:pt x="21598" y="4452"/>
                  </a:lnTo>
                  <a:cubicBezTo>
                    <a:pt x="21598" y="3146"/>
                    <a:pt x="21599" y="2363"/>
                    <a:pt x="21378" y="1840"/>
                  </a:cubicBezTo>
                  <a:cubicBezTo>
                    <a:pt x="21100" y="1087"/>
                    <a:pt x="20497" y="491"/>
                    <a:pt x="19733" y="217"/>
                  </a:cubicBezTo>
                  <a:cubicBezTo>
                    <a:pt x="19204" y="-1"/>
                    <a:pt x="18410" y="0"/>
                    <a:pt x="17086" y="0"/>
                  </a:cubicBezTo>
                  <a:lnTo>
                    <a:pt x="4512" y="0"/>
                  </a:lnTo>
                  <a:close/>
                </a:path>
              </a:pathLst>
            </a:custGeom>
            <a:ln w="12700" cap="flat">
              <a:noFill/>
              <a:miter lim="400000"/>
            </a:ln>
            <a:effectLst/>
          </p:spPr>
        </p:pic>
        <p:sp>
          <p:nvSpPr>
            <p:cNvPr id="2155" name="Mountain"/>
            <p:cNvSpPr txBox="1"/>
            <p:nvPr/>
          </p:nvSpPr>
          <p:spPr>
            <a:xfrm>
              <a:off x="0" y="4215491"/>
              <a:ext cx="3934619"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grpSp>
      <p:grpSp>
        <p:nvGrpSpPr>
          <p:cNvPr id="2159" name="Group"/>
          <p:cNvGrpSpPr/>
          <p:nvPr/>
        </p:nvGrpSpPr>
        <p:grpSpPr>
          <a:xfrm>
            <a:off x="18449995" y="7292466"/>
            <a:ext cx="3934831" cy="4790437"/>
            <a:chOff x="-1" y="0"/>
            <a:chExt cx="3934830" cy="4790435"/>
          </a:xfrm>
        </p:grpSpPr>
        <p:pic>
          <p:nvPicPr>
            <p:cNvPr id="2157" name="alexandre-chambon-157652.jpg"/>
            <p:cNvPicPr>
              <a:picLocks noChangeAspect="1"/>
            </p:cNvPicPr>
            <p:nvPr/>
          </p:nvPicPr>
          <p:blipFill rotWithShape="1">
            <a:blip r:embed="rId5">
              <a:extLst>
                <a:ext uri="{28A0092B-C50C-407E-A947-70E740481C1C}">
                  <a14:useLocalDpi xmlns:a14="http://schemas.microsoft.com/office/drawing/2010/main"/>
                </a:ext>
              </a:extLst>
            </a:blip>
            <a:srcRect/>
            <a:stretch>
              <a:fillRect/>
            </a:stretch>
          </p:blipFill>
          <p:spPr>
            <a:xfrm>
              <a:off x="-1" y="0"/>
              <a:ext cx="3934620" cy="3977236"/>
            </a:xfrm>
            <a:custGeom>
              <a:avLst/>
              <a:gdLst/>
              <a:ahLst/>
              <a:cxnLst>
                <a:cxn ang="0">
                  <a:pos x="wd2" y="hd2"/>
                </a:cxn>
                <a:cxn ang="5400000">
                  <a:pos x="wd2" y="hd2"/>
                </a:cxn>
                <a:cxn ang="10800000">
                  <a:pos x="wd2" y="hd2"/>
                </a:cxn>
                <a:cxn ang="16200000">
                  <a:pos x="wd2" y="hd2"/>
                </a:cxn>
              </a:cxnLst>
              <a:rect l="0" t="0" r="r" b="b"/>
              <a:pathLst>
                <a:path w="21598" h="21598" extrusionOk="0">
                  <a:moveTo>
                    <a:pt x="4512" y="0"/>
                  </a:moveTo>
                  <a:cubicBezTo>
                    <a:pt x="3188" y="0"/>
                    <a:pt x="2394" y="-1"/>
                    <a:pt x="1865" y="217"/>
                  </a:cubicBezTo>
                  <a:cubicBezTo>
                    <a:pt x="1101" y="491"/>
                    <a:pt x="498" y="1087"/>
                    <a:pt x="220" y="1840"/>
                  </a:cubicBezTo>
                  <a:cubicBezTo>
                    <a:pt x="-1" y="2363"/>
                    <a:pt x="0" y="3146"/>
                    <a:pt x="0" y="4452"/>
                  </a:cubicBezTo>
                  <a:lnTo>
                    <a:pt x="0" y="17145"/>
                  </a:lnTo>
                  <a:cubicBezTo>
                    <a:pt x="0" y="18452"/>
                    <a:pt x="-1" y="19235"/>
                    <a:pt x="220" y="19758"/>
                  </a:cubicBezTo>
                  <a:cubicBezTo>
                    <a:pt x="498" y="20511"/>
                    <a:pt x="1101" y="21107"/>
                    <a:pt x="1865" y="21381"/>
                  </a:cubicBezTo>
                  <a:cubicBezTo>
                    <a:pt x="2394" y="21599"/>
                    <a:pt x="3188" y="21598"/>
                    <a:pt x="4512" y="21598"/>
                  </a:cubicBezTo>
                  <a:lnTo>
                    <a:pt x="17086" y="21598"/>
                  </a:lnTo>
                  <a:cubicBezTo>
                    <a:pt x="18410" y="21598"/>
                    <a:pt x="19204" y="21599"/>
                    <a:pt x="19733" y="21381"/>
                  </a:cubicBezTo>
                  <a:cubicBezTo>
                    <a:pt x="20497" y="21107"/>
                    <a:pt x="21100" y="20511"/>
                    <a:pt x="21378" y="19758"/>
                  </a:cubicBezTo>
                  <a:cubicBezTo>
                    <a:pt x="21599" y="19235"/>
                    <a:pt x="21598" y="18452"/>
                    <a:pt x="21598" y="17145"/>
                  </a:cubicBezTo>
                  <a:lnTo>
                    <a:pt x="21598" y="4452"/>
                  </a:lnTo>
                  <a:cubicBezTo>
                    <a:pt x="21598" y="3146"/>
                    <a:pt x="21599" y="2363"/>
                    <a:pt x="21378" y="1840"/>
                  </a:cubicBezTo>
                  <a:cubicBezTo>
                    <a:pt x="21100" y="1087"/>
                    <a:pt x="20497" y="491"/>
                    <a:pt x="19733" y="217"/>
                  </a:cubicBezTo>
                  <a:cubicBezTo>
                    <a:pt x="19204" y="-1"/>
                    <a:pt x="18410" y="0"/>
                    <a:pt x="17086" y="0"/>
                  </a:cubicBezTo>
                  <a:lnTo>
                    <a:pt x="4512" y="0"/>
                  </a:lnTo>
                  <a:close/>
                </a:path>
              </a:pathLst>
            </a:custGeom>
            <a:ln w="12700" cap="flat">
              <a:noFill/>
              <a:miter lim="400000"/>
            </a:ln>
            <a:effectLst/>
          </p:spPr>
        </p:pic>
        <p:sp>
          <p:nvSpPr>
            <p:cNvPr id="2158" name="Mountain"/>
            <p:cNvSpPr txBox="1"/>
            <p:nvPr/>
          </p:nvSpPr>
          <p:spPr>
            <a:xfrm>
              <a:off x="209" y="4259136"/>
              <a:ext cx="3934620" cy="5312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grpSp>
      <p:sp>
        <p:nvSpPr>
          <p:cNvPr id="2160" name="Couple…"/>
          <p:cNvSpPr txBox="1"/>
          <p:nvPr/>
        </p:nvSpPr>
        <p:spPr>
          <a:xfrm>
            <a:off x="1166918" y="3695258"/>
            <a:ext cx="6871296" cy="384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E1219624-302D-4478-7947-D85490ED85D3}"/>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17281AD3-5F9E-157B-E092-D1BE0D417F5C}"/>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8B12394A-815F-065A-D832-344F305F44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153"/>
                                        </p:tgtEl>
                                        <p:attrNameLst>
                                          <p:attrName>style.visibility</p:attrName>
                                        </p:attrNameLst>
                                      </p:cBhvr>
                                      <p:to>
                                        <p:strVal val="visible"/>
                                      </p:to>
                                    </p:set>
                                    <p:anim calcmode="lin" valueType="num">
                                      <p:cBhvr>
                                        <p:cTn id="7" dur="1000" fill="hold"/>
                                        <p:tgtEl>
                                          <p:spTgt spid="2153"/>
                                        </p:tgtEl>
                                        <p:attrNameLst>
                                          <p:attrName>ppt_x</p:attrName>
                                        </p:attrNameLst>
                                      </p:cBhvr>
                                      <p:tavLst>
                                        <p:tav tm="0">
                                          <p:val>
                                            <p:strVal val="#ppt_x"/>
                                          </p:val>
                                        </p:tav>
                                        <p:tav tm="100000">
                                          <p:val>
                                            <p:strVal val="#ppt_x"/>
                                          </p:val>
                                        </p:tav>
                                      </p:tavLst>
                                    </p:anim>
                                    <p:anim calcmode="lin" valueType="num">
                                      <p:cBhvr>
                                        <p:cTn id="8" dur="1000" fill="hold"/>
                                        <p:tgtEl>
                                          <p:spTgt spid="2153"/>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2150"/>
                                        </p:tgtEl>
                                        <p:attrNameLst>
                                          <p:attrName>style.visibility</p:attrName>
                                        </p:attrNameLst>
                                      </p:cBhvr>
                                      <p:to>
                                        <p:strVal val="visible"/>
                                      </p:to>
                                    </p:set>
                                    <p:anim calcmode="lin" valueType="num">
                                      <p:cBhvr>
                                        <p:cTn id="11" dur="1000" fill="hold"/>
                                        <p:tgtEl>
                                          <p:spTgt spid="2150"/>
                                        </p:tgtEl>
                                        <p:attrNameLst>
                                          <p:attrName>ppt_x</p:attrName>
                                        </p:attrNameLst>
                                      </p:cBhvr>
                                      <p:tavLst>
                                        <p:tav tm="0">
                                          <p:val>
                                            <p:strVal val="#ppt_x"/>
                                          </p:val>
                                        </p:tav>
                                        <p:tav tm="100000">
                                          <p:val>
                                            <p:strVal val="#ppt_x"/>
                                          </p:val>
                                        </p:tav>
                                      </p:tavLst>
                                    </p:anim>
                                    <p:anim calcmode="lin" valueType="num">
                                      <p:cBhvr>
                                        <p:cTn id="12" dur="1000" fill="hold"/>
                                        <p:tgtEl>
                                          <p:spTgt spid="2150"/>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grpId="0" nodeType="withEffect">
                                  <p:stCondLst>
                                    <p:cond delay="1000"/>
                                  </p:stCondLst>
                                  <p:iterate>
                                    <p:tmAbs val="0"/>
                                  </p:iterate>
                                  <p:childTnLst>
                                    <p:set>
                                      <p:cBhvr>
                                        <p:cTn id="14" fill="hold"/>
                                        <p:tgtEl>
                                          <p:spTgt spid="2159"/>
                                        </p:tgtEl>
                                        <p:attrNameLst>
                                          <p:attrName>style.visibility</p:attrName>
                                        </p:attrNameLst>
                                      </p:cBhvr>
                                      <p:to>
                                        <p:strVal val="visible"/>
                                      </p:to>
                                    </p:set>
                                    <p:anim calcmode="lin" valueType="num">
                                      <p:cBhvr>
                                        <p:cTn id="15" dur="1000" fill="hold"/>
                                        <p:tgtEl>
                                          <p:spTgt spid="2159"/>
                                        </p:tgtEl>
                                        <p:attrNameLst>
                                          <p:attrName>ppt_x</p:attrName>
                                        </p:attrNameLst>
                                      </p:cBhvr>
                                      <p:tavLst>
                                        <p:tav tm="0">
                                          <p:val>
                                            <p:strVal val="1+#ppt_w/2"/>
                                          </p:val>
                                        </p:tav>
                                        <p:tav tm="100000">
                                          <p:val>
                                            <p:strVal val="#ppt_x"/>
                                          </p:val>
                                        </p:tav>
                                      </p:tavLst>
                                    </p:anim>
                                    <p:anim calcmode="lin" valueType="num">
                                      <p:cBhvr>
                                        <p:cTn id="16" dur="1000" fill="hold"/>
                                        <p:tgtEl>
                                          <p:spTgt spid="2159"/>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156"/>
                                        </p:tgtEl>
                                        <p:attrNameLst>
                                          <p:attrName>style.visibility</p:attrName>
                                        </p:attrNameLst>
                                      </p:cBhvr>
                                      <p:to>
                                        <p:strVal val="visible"/>
                                      </p:to>
                                    </p:set>
                                    <p:anim calcmode="lin" valueType="num">
                                      <p:cBhvr>
                                        <p:cTn id="19" dur="1000" fill="hold"/>
                                        <p:tgtEl>
                                          <p:spTgt spid="2156"/>
                                        </p:tgtEl>
                                        <p:attrNameLst>
                                          <p:attrName>ppt_x</p:attrName>
                                        </p:attrNameLst>
                                      </p:cBhvr>
                                      <p:tavLst>
                                        <p:tav tm="0">
                                          <p:val>
                                            <p:strVal val="#ppt_x"/>
                                          </p:val>
                                        </p:tav>
                                        <p:tav tm="100000">
                                          <p:val>
                                            <p:strVal val="#ppt_x"/>
                                          </p:val>
                                        </p:tav>
                                      </p:tavLst>
                                    </p:anim>
                                    <p:anim calcmode="lin" valueType="num">
                                      <p:cBhvr>
                                        <p:cTn id="20" dur="1000" fill="hold"/>
                                        <p:tgtEl>
                                          <p:spTgt spid="2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 grpId="0" animBg="1" advAuto="0"/>
      <p:bldP spid="2153" grpId="0" animBg="1" advAuto="0"/>
      <p:bldP spid="2156" grpId="0" animBg="1" advAuto="0"/>
      <p:bldP spid="215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5" name="JPEG image 5.jpe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a:fillRect/>
          </a:stretch>
        </p:blipFill>
        <p:spPr>
          <a:xfrm>
            <a:off x="0" y="6858000"/>
            <a:ext cx="2294732"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200"/>
                </a:lnTo>
                <a:cubicBezTo>
                  <a:pt x="21600" y="1555"/>
                  <a:pt x="21597" y="1167"/>
                  <a:pt x="21275" y="909"/>
                </a:cubicBezTo>
                <a:cubicBezTo>
                  <a:pt x="20870" y="537"/>
                  <a:pt x="19997" y="243"/>
                  <a:pt x="18884" y="108"/>
                </a:cubicBezTo>
                <a:cubicBezTo>
                  <a:pt x="18112" y="0"/>
                  <a:pt x="16954" y="0"/>
                  <a:pt x="15025" y="0"/>
                </a:cubicBezTo>
                <a:lnTo>
                  <a:pt x="0" y="0"/>
                </a:lnTo>
                <a:close/>
              </a:path>
            </a:pathLst>
          </a:custGeom>
        </p:spPr>
      </p:pic>
      <p:pic>
        <p:nvPicPr>
          <p:cNvPr id="2196" name="Wood_tabellamp_foto1_l.jpg"/>
          <p:cNvPicPr>
            <a:picLocks noGrp="1" noChangeAspect="1"/>
          </p:cNvPicPr>
          <p:nvPr>
            <p:ph type="pic" idx="22"/>
          </p:nvPr>
        </p:nvPicPr>
        <p:blipFill rotWithShape="1">
          <a:blip r:embed="rId3">
            <a:extLst>
              <a:ext uri="{28A0092B-C50C-407E-A947-70E740481C1C}">
                <a14:useLocalDpi xmlns:a14="http://schemas.microsoft.com/office/drawing/2010/main"/>
              </a:ext>
            </a:extLst>
          </a:blip>
          <a:srcRect/>
          <a:stretch>
            <a:fillRect/>
          </a:stretch>
        </p:blipFill>
        <p:spPr>
          <a:xfrm>
            <a:off x="2778521"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4" y="0"/>
                </a:lnTo>
                <a:close/>
              </a:path>
            </a:pathLst>
          </a:custGeom>
        </p:spPr>
      </p:pic>
      <p:pic>
        <p:nvPicPr>
          <p:cNvPr id="2197" name="Nice-and-Useful-Moving-Furniture-by-Nendo12-900x1348.jpg"/>
          <p:cNvPicPr>
            <a:picLocks noGrp="1" noChangeAspect="1"/>
          </p:cNvPicPr>
          <p:nvPr>
            <p:ph type="pic" idx="23"/>
          </p:nvPr>
        </p:nvPicPr>
        <p:blipFill rotWithShape="1">
          <a:blip r:embed="rId4">
            <a:extLst>
              <a:ext uri="{28A0092B-C50C-407E-A947-70E740481C1C}">
                <a14:useLocalDpi xmlns:a14="http://schemas.microsoft.com/office/drawing/2010/main"/>
              </a:ext>
            </a:extLst>
          </a:blip>
          <a:srcRect/>
          <a:stretch>
            <a:fillRect/>
          </a:stretch>
        </p:blipFill>
        <p:spPr>
          <a:xfrm>
            <a:off x="7606108"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3" y="0"/>
                </a:moveTo>
                <a:cubicBezTo>
                  <a:pt x="2454" y="0"/>
                  <a:pt x="1842" y="0"/>
                  <a:pt x="1435" y="108"/>
                </a:cubicBezTo>
                <a:cubicBezTo>
                  <a:pt x="847" y="243"/>
                  <a:pt x="386" y="537"/>
                  <a:pt x="172" y="909"/>
                </a:cubicBezTo>
                <a:cubicBezTo>
                  <a:pt x="1"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3" y="0"/>
                </a:lnTo>
                <a:close/>
              </a:path>
            </a:pathLst>
          </a:custGeom>
        </p:spPr>
      </p:pic>
      <p:pic>
        <p:nvPicPr>
          <p:cNvPr id="2198" name="pierre-chatel-innocenti-637392-unsplash.jpg"/>
          <p:cNvPicPr>
            <a:picLocks noGrp="1" noChangeAspect="1"/>
          </p:cNvPicPr>
          <p:nvPr>
            <p:ph type="pic" idx="24"/>
          </p:nvPr>
        </p:nvPicPr>
        <p:blipFill rotWithShape="1">
          <a:blip r:embed="rId5">
            <a:extLst>
              <a:ext uri="{28A0092B-C50C-407E-A947-70E740481C1C}">
                <a14:useLocalDpi xmlns:a14="http://schemas.microsoft.com/office/drawing/2010/main"/>
              </a:ext>
            </a:extLst>
          </a:blip>
          <a:srcRect/>
          <a:stretch>
            <a:fillRect/>
          </a:stretch>
        </p:blipFill>
        <p:spPr>
          <a:xfrm>
            <a:off x="12434093"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4" y="0"/>
                </a:moveTo>
                <a:cubicBezTo>
                  <a:pt x="2455" y="0"/>
                  <a:pt x="1843" y="0"/>
                  <a:pt x="1435" y="108"/>
                </a:cubicBezTo>
                <a:cubicBezTo>
                  <a:pt x="848" y="243"/>
                  <a:pt x="384" y="537"/>
                  <a:pt x="170" y="909"/>
                </a:cubicBezTo>
                <a:cubicBezTo>
                  <a:pt x="0" y="1167"/>
                  <a:pt x="0" y="1555"/>
                  <a:pt x="0" y="2200"/>
                </a:cubicBezTo>
                <a:lnTo>
                  <a:pt x="0" y="21600"/>
                </a:lnTo>
                <a:lnTo>
                  <a:pt x="21600" y="21600"/>
                </a:lnTo>
                <a:lnTo>
                  <a:pt x="21600" y="2200"/>
                </a:lnTo>
                <a:cubicBezTo>
                  <a:pt x="21600" y="1555"/>
                  <a:pt x="21598" y="1167"/>
                  <a:pt x="21428" y="909"/>
                </a:cubicBezTo>
                <a:cubicBezTo>
                  <a:pt x="21214" y="537"/>
                  <a:pt x="20753" y="243"/>
                  <a:pt x="20165" y="108"/>
                </a:cubicBezTo>
                <a:cubicBezTo>
                  <a:pt x="19758" y="0"/>
                  <a:pt x="19146" y="0"/>
                  <a:pt x="18127" y="0"/>
                </a:cubicBezTo>
                <a:lnTo>
                  <a:pt x="3474" y="0"/>
                </a:lnTo>
                <a:close/>
              </a:path>
            </a:pathLst>
          </a:custGeom>
        </p:spPr>
      </p:pic>
      <p:pic>
        <p:nvPicPr>
          <p:cNvPr id="2199" name="photo-1438950433842-a5a6edf9b586.jpeg"/>
          <p:cNvPicPr>
            <a:picLocks noGrp="1" noChangeAspect="1"/>
          </p:cNvPicPr>
          <p:nvPr>
            <p:ph type="pic" idx="25"/>
          </p:nvPr>
        </p:nvPicPr>
        <p:blipFill rotWithShape="1">
          <a:blip r:embed="rId6">
            <a:extLst>
              <a:ext uri="{28A0092B-C50C-407E-A947-70E740481C1C}">
                <a14:useLocalDpi xmlns:a14="http://schemas.microsoft.com/office/drawing/2010/main"/>
              </a:ext>
            </a:extLst>
          </a:blip>
          <a:srcRect/>
          <a:stretch>
            <a:fillRect/>
          </a:stretch>
        </p:blipFill>
        <p:spPr>
          <a:xfrm>
            <a:off x="17261680"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599" y="21600"/>
                </a:lnTo>
                <a:lnTo>
                  <a:pt x="21599" y="2200"/>
                </a:lnTo>
                <a:cubicBezTo>
                  <a:pt x="21599" y="1555"/>
                  <a:pt x="21600" y="1167"/>
                  <a:pt x="21430" y="909"/>
                </a:cubicBezTo>
                <a:cubicBezTo>
                  <a:pt x="21216" y="537"/>
                  <a:pt x="20752" y="243"/>
                  <a:pt x="20165" y="108"/>
                </a:cubicBezTo>
                <a:cubicBezTo>
                  <a:pt x="19757" y="0"/>
                  <a:pt x="19145" y="0"/>
                  <a:pt x="18126" y="0"/>
                </a:cubicBezTo>
                <a:lnTo>
                  <a:pt x="3474" y="0"/>
                </a:lnTo>
                <a:close/>
              </a:path>
            </a:pathLst>
          </a:custGeom>
        </p:spPr>
      </p:pic>
      <p:sp>
        <p:nvSpPr>
          <p:cNvPr id="2201" name="The interior of things"/>
          <p:cNvSpPr txBox="1"/>
          <p:nvPr/>
        </p:nvSpPr>
        <p:spPr>
          <a:xfrm>
            <a:off x="4240741" y="1866630"/>
            <a:ext cx="7951259"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pt-BR" b="1" dirty="0" err="1">
                <a:solidFill>
                  <a:srgbClr val="003641"/>
                </a:solidFill>
                <a:latin typeface="Sicoob Sans Black" panose="020B0503020204030204" pitchFamily="34" charset="77"/>
              </a:rPr>
              <a:t>Lorem</a:t>
            </a:r>
            <a:r>
              <a:rPr lang="pt-BR" b="1" dirty="0">
                <a:solidFill>
                  <a:srgbClr val="003641"/>
                </a:solidFill>
                <a:latin typeface="Sicoob Sans Black" panose="020B0503020204030204" pitchFamily="34" charset="77"/>
              </a:rPr>
              <a:t> ipsum </a:t>
            </a:r>
            <a:r>
              <a:rPr lang="pt-BR" b="1" dirty="0" err="1">
                <a:solidFill>
                  <a:srgbClr val="003641"/>
                </a:solidFill>
                <a:latin typeface="Sicoob Sans Black" panose="020B0503020204030204" pitchFamily="34" charset="77"/>
              </a:rPr>
              <a:t>dolor</a:t>
            </a:r>
            <a:r>
              <a:rPr lang="pt-BR" b="1" dirty="0">
                <a:solidFill>
                  <a:srgbClr val="003641"/>
                </a:solidFill>
                <a:latin typeface="Sicoob Sans Black" panose="020B0503020204030204" pitchFamily="34" charset="77"/>
              </a:rPr>
              <a:t> </a:t>
            </a:r>
            <a:r>
              <a:rPr lang="pt-BR" b="1" dirty="0" err="1">
                <a:solidFill>
                  <a:srgbClr val="003641"/>
                </a:solidFill>
                <a:latin typeface="Sicoob Sans Black" panose="020B0503020204030204" pitchFamily="34" charset="77"/>
              </a:rPr>
              <a:t>sit</a:t>
            </a:r>
            <a:endParaRPr b="1" dirty="0">
              <a:solidFill>
                <a:srgbClr val="003641"/>
              </a:solidFill>
              <a:latin typeface="Sicoob Sans Black" panose="020B0503020204030204" pitchFamily="34" charset="77"/>
            </a:endParaRPr>
          </a:p>
        </p:txBody>
      </p:sp>
      <p:sp>
        <p:nvSpPr>
          <p:cNvPr id="2202"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2434094" y="1974580"/>
            <a:ext cx="9171386" cy="2813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sp>
        <p:nvSpPr>
          <p:cNvPr id="2203" name="Shape"/>
          <p:cNvSpPr/>
          <p:nvPr/>
        </p:nvSpPr>
        <p:spPr>
          <a:xfrm>
            <a:off x="2407153"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 name="Agrupar 1">
            <a:extLst>
              <a:ext uri="{FF2B5EF4-FFF2-40B4-BE49-F238E27FC236}">
                <a16:creationId xmlns:a16="http://schemas.microsoft.com/office/drawing/2014/main" id="{69A6C443-23C6-879E-CDC3-6B5C1BC6FA3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AED6D25C-CF5F-B429-A82F-2482F02C3E43}"/>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0B0DF371-C826-093C-E594-1041726B86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iterate>
                                    <p:tmAbs val="0"/>
                                  </p:iterate>
                                  <p:childTnLst>
                                    <p:set>
                                      <p:cBhvr>
                                        <p:cTn id="6" fill="hold"/>
                                        <p:tgtEl>
                                          <p:spTgt spid="2203"/>
                                        </p:tgtEl>
                                        <p:attrNameLst>
                                          <p:attrName>style.visibility</p:attrName>
                                        </p:attrNameLst>
                                      </p:cBhvr>
                                      <p:to>
                                        <p:strVal val="visible"/>
                                      </p:to>
                                    </p:set>
                                    <p:anim calcmode="lin" valueType="num">
                                      <p:cBhvr>
                                        <p:cTn id="7" dur="1000" fill="hold"/>
                                        <p:tgtEl>
                                          <p:spTgt spid="2203"/>
                                        </p:tgtEl>
                                        <p:attrNameLst>
                                          <p:attrName>ppt_x</p:attrName>
                                        </p:attrNameLst>
                                      </p:cBhvr>
                                      <p:tavLst>
                                        <p:tav tm="0">
                                          <p:val>
                                            <p:strVal val="0-#ppt_w/2"/>
                                          </p:val>
                                        </p:tav>
                                        <p:tav tm="100000">
                                          <p:val>
                                            <p:strVal val="#ppt_x"/>
                                          </p:val>
                                        </p:tav>
                                      </p:tavLst>
                                    </p:anim>
                                    <p:anim calcmode="lin" valueType="num">
                                      <p:cBhvr>
                                        <p:cTn id="8" dur="1000" fill="hold"/>
                                        <p:tgtEl>
                                          <p:spTgt spid="220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195"/>
                                        </p:tgtEl>
                                        <p:attrNameLst>
                                          <p:attrName>style.visibility</p:attrName>
                                        </p:attrNameLst>
                                      </p:cBhvr>
                                      <p:to>
                                        <p:strVal val="visible"/>
                                      </p:to>
                                    </p:set>
                                    <p:anim calcmode="lin" valueType="num">
                                      <p:cBhvr>
                                        <p:cTn id="11" dur="1000" fill="hold"/>
                                        <p:tgtEl>
                                          <p:spTgt spid="2195"/>
                                        </p:tgtEl>
                                        <p:attrNameLst>
                                          <p:attrName>ppt_x</p:attrName>
                                        </p:attrNameLst>
                                      </p:cBhvr>
                                      <p:tavLst>
                                        <p:tav tm="0">
                                          <p:val>
                                            <p:strVal val="#ppt_x"/>
                                          </p:val>
                                        </p:tav>
                                        <p:tav tm="100000">
                                          <p:val>
                                            <p:strVal val="#ppt_x"/>
                                          </p:val>
                                        </p:tav>
                                      </p:tavLst>
                                    </p:anim>
                                    <p:anim calcmode="lin" valueType="num">
                                      <p:cBhvr>
                                        <p:cTn id="12" dur="1000" fill="hold"/>
                                        <p:tgtEl>
                                          <p:spTgt spid="219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2196"/>
                                        </p:tgtEl>
                                        <p:attrNameLst>
                                          <p:attrName>style.visibility</p:attrName>
                                        </p:attrNameLst>
                                      </p:cBhvr>
                                      <p:to>
                                        <p:strVal val="visible"/>
                                      </p:to>
                                    </p:set>
                                    <p:anim calcmode="lin" valueType="num">
                                      <p:cBhvr>
                                        <p:cTn id="15" dur="1000" fill="hold"/>
                                        <p:tgtEl>
                                          <p:spTgt spid="2196"/>
                                        </p:tgtEl>
                                        <p:attrNameLst>
                                          <p:attrName>ppt_x</p:attrName>
                                        </p:attrNameLst>
                                      </p:cBhvr>
                                      <p:tavLst>
                                        <p:tav tm="0">
                                          <p:val>
                                            <p:strVal val="#ppt_x"/>
                                          </p:val>
                                        </p:tav>
                                        <p:tav tm="100000">
                                          <p:val>
                                            <p:strVal val="#ppt_x"/>
                                          </p:val>
                                        </p:tav>
                                      </p:tavLst>
                                    </p:anim>
                                    <p:anim calcmode="lin" valueType="num">
                                      <p:cBhvr>
                                        <p:cTn id="16" dur="1000" fill="hold"/>
                                        <p:tgtEl>
                                          <p:spTgt spid="219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197"/>
                                        </p:tgtEl>
                                        <p:attrNameLst>
                                          <p:attrName>style.visibility</p:attrName>
                                        </p:attrNameLst>
                                      </p:cBhvr>
                                      <p:to>
                                        <p:strVal val="visible"/>
                                      </p:to>
                                    </p:set>
                                    <p:anim calcmode="lin" valueType="num">
                                      <p:cBhvr>
                                        <p:cTn id="19" dur="1000" fill="hold"/>
                                        <p:tgtEl>
                                          <p:spTgt spid="2197"/>
                                        </p:tgtEl>
                                        <p:attrNameLst>
                                          <p:attrName>ppt_x</p:attrName>
                                        </p:attrNameLst>
                                      </p:cBhvr>
                                      <p:tavLst>
                                        <p:tav tm="0">
                                          <p:val>
                                            <p:strVal val="#ppt_x"/>
                                          </p:val>
                                        </p:tav>
                                        <p:tav tm="100000">
                                          <p:val>
                                            <p:strVal val="#ppt_x"/>
                                          </p:val>
                                        </p:tav>
                                      </p:tavLst>
                                    </p:anim>
                                    <p:anim calcmode="lin" valueType="num">
                                      <p:cBhvr>
                                        <p:cTn id="20" dur="1000" fill="hold"/>
                                        <p:tgtEl>
                                          <p:spTgt spid="219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2198"/>
                                        </p:tgtEl>
                                        <p:attrNameLst>
                                          <p:attrName>style.visibility</p:attrName>
                                        </p:attrNameLst>
                                      </p:cBhvr>
                                      <p:to>
                                        <p:strVal val="visible"/>
                                      </p:to>
                                    </p:set>
                                    <p:anim calcmode="lin" valueType="num">
                                      <p:cBhvr>
                                        <p:cTn id="23" dur="1000" fill="hold"/>
                                        <p:tgtEl>
                                          <p:spTgt spid="2198"/>
                                        </p:tgtEl>
                                        <p:attrNameLst>
                                          <p:attrName>ppt_x</p:attrName>
                                        </p:attrNameLst>
                                      </p:cBhvr>
                                      <p:tavLst>
                                        <p:tav tm="0">
                                          <p:val>
                                            <p:strVal val="#ppt_x"/>
                                          </p:val>
                                        </p:tav>
                                        <p:tav tm="100000">
                                          <p:val>
                                            <p:strVal val="#ppt_x"/>
                                          </p:val>
                                        </p:tav>
                                      </p:tavLst>
                                    </p:anim>
                                    <p:anim calcmode="lin" valueType="num">
                                      <p:cBhvr>
                                        <p:cTn id="24" dur="1000" fill="hold"/>
                                        <p:tgtEl>
                                          <p:spTgt spid="219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500"/>
                                  </p:stCondLst>
                                  <p:iterate>
                                    <p:tmAbs val="0"/>
                                  </p:iterate>
                                  <p:childTnLst>
                                    <p:set>
                                      <p:cBhvr>
                                        <p:cTn id="26" fill="hold"/>
                                        <p:tgtEl>
                                          <p:spTgt spid="2199"/>
                                        </p:tgtEl>
                                        <p:attrNameLst>
                                          <p:attrName>style.visibility</p:attrName>
                                        </p:attrNameLst>
                                      </p:cBhvr>
                                      <p:to>
                                        <p:strVal val="visible"/>
                                      </p:to>
                                    </p:set>
                                    <p:anim calcmode="lin" valueType="num">
                                      <p:cBhvr>
                                        <p:cTn id="27" dur="1000" fill="hold"/>
                                        <p:tgtEl>
                                          <p:spTgt spid="2199"/>
                                        </p:tgtEl>
                                        <p:attrNameLst>
                                          <p:attrName>ppt_x</p:attrName>
                                        </p:attrNameLst>
                                      </p:cBhvr>
                                      <p:tavLst>
                                        <p:tav tm="0">
                                          <p:val>
                                            <p:strVal val="#ppt_x"/>
                                          </p:val>
                                        </p:tav>
                                        <p:tav tm="100000">
                                          <p:val>
                                            <p:strVal val="#ppt_x"/>
                                          </p:val>
                                        </p:tav>
                                      </p:tavLst>
                                    </p:anim>
                                    <p:anim calcmode="lin" valueType="num">
                                      <p:cBhvr>
                                        <p:cTn id="28" dur="1000" fill="hold"/>
                                        <p:tgtEl>
                                          <p:spTgt spid="2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 grpId="0" animBg="1" advAuto="0"/>
      <p:bldP spid="2196" grpId="0" animBg="1" advAuto="0"/>
      <p:bldP spid="2197" grpId="0" animBg="1" advAuto="0"/>
      <p:bldP spid="2198" grpId="0" animBg="1" advAuto="0"/>
      <p:bldP spid="2199" grpId="0" animBg="1" advAuto="0"/>
      <p:bldP spid="2203"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0" name="JPEG image 10.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0"/>
            <a:ext cx="24384000" cy="13715982"/>
          </a:xfrm>
          <a:prstGeom prst="rect">
            <a:avLst/>
          </a:prstGeom>
          <a:ln w="12700">
            <a:miter lim="400000"/>
          </a:ln>
        </p:spPr>
      </p:pic>
      <p:sp>
        <p:nvSpPr>
          <p:cNvPr id="2221" name="Rectangle"/>
          <p:cNvSpPr/>
          <p:nvPr/>
        </p:nvSpPr>
        <p:spPr>
          <a:xfrm>
            <a:off x="8128000" y="0"/>
            <a:ext cx="16256000" cy="13716002"/>
          </a:xfrm>
          <a:prstGeom prst="rect">
            <a:avLst/>
          </a:prstGeom>
          <a:gradFill flip="none" rotWithShape="1">
            <a:gsLst>
              <a:gs pos="0">
                <a:srgbClr val="FFFFFF">
                  <a:alpha val="0"/>
                </a:srgbClr>
              </a:gs>
              <a:gs pos="49000">
                <a:srgbClr val="FFFFFF"/>
              </a:gs>
            </a:gsLst>
            <a:lin ang="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alpha val="0"/>
                  </a:srgbClr>
                </a:solidFill>
                <a:latin typeface="Helvetica Neue Medium"/>
                <a:ea typeface="Helvetica Neue Medium"/>
                <a:cs typeface="Helvetica Neue Medium"/>
                <a:sym typeface="Helvetica Neue Medium"/>
              </a:defRPr>
            </a:pPr>
            <a:endParaRPr dirty="0"/>
          </a:p>
        </p:txBody>
      </p:sp>
      <p:grpSp>
        <p:nvGrpSpPr>
          <p:cNvPr id="2227" name="Group"/>
          <p:cNvGrpSpPr/>
          <p:nvPr/>
        </p:nvGrpSpPr>
        <p:grpSpPr>
          <a:xfrm>
            <a:off x="15743528" y="2025522"/>
            <a:ext cx="6350001" cy="5995066"/>
            <a:chOff x="0" y="0"/>
            <a:chExt cx="6350000" cy="5995065"/>
          </a:xfrm>
        </p:grpSpPr>
        <p:sp>
          <p:nvSpPr>
            <p:cNvPr id="2224" name="The power of hands and a pencil"/>
            <p:cNvSpPr txBox="1"/>
            <p:nvPr/>
          </p:nvSpPr>
          <p:spPr>
            <a:xfrm>
              <a:off x="0" y="697288"/>
              <a:ext cx="6138276" cy="34265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rPr lang="pt-BR" sz="8000" b="1" dirty="0" err="1">
                  <a:solidFill>
                    <a:srgbClr val="00AE9D"/>
                  </a:solidFill>
                  <a:latin typeface="Sicoob Sans Black" panose="020B0503020204030204" pitchFamily="34" charset="77"/>
                </a:rPr>
                <a:t>Lorem</a:t>
              </a:r>
              <a:r>
                <a:rPr lang="pt-BR" sz="8000" b="1" dirty="0">
                  <a:solidFill>
                    <a:srgbClr val="00AE9D"/>
                  </a:solidFill>
                  <a:latin typeface="Sicoob Sans Black" panose="020B0503020204030204" pitchFamily="34" charset="77"/>
                </a:rPr>
                <a:t> ipsum </a:t>
              </a:r>
              <a:r>
                <a:rPr lang="pt-BR" sz="8000" b="1" dirty="0" err="1">
                  <a:solidFill>
                    <a:srgbClr val="00AE9D"/>
                  </a:solidFill>
                  <a:latin typeface="Sicoob Sans Black" panose="020B0503020204030204" pitchFamily="34" charset="77"/>
                </a:rPr>
                <a:t>dolor</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sit</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amet</a:t>
              </a:r>
              <a:endParaRPr sz="8000" b="1" dirty="0">
                <a:solidFill>
                  <a:srgbClr val="00AE9D"/>
                </a:solidFill>
                <a:latin typeface="Sicoob Sans Black" panose="020B0503020204030204" pitchFamily="34" charset="77"/>
              </a:endParaRPr>
            </a:p>
          </p:txBody>
        </p:sp>
        <p:sp>
          <p:nvSpPr>
            <p:cNvPr id="2225" name="Awesome template"/>
            <p:cNvSpPr txBox="1"/>
            <p:nvPr/>
          </p:nvSpPr>
          <p:spPr>
            <a:xfrm>
              <a:off x="0" y="0"/>
              <a:ext cx="6350000"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a:solidFill>
                    <a:srgbClr val="003641"/>
                  </a:solidFill>
                  <a:latin typeface="Sicoob Sans" panose="020B0503020204030204" pitchFamily="34" charset="77"/>
                </a:rPr>
                <a:t>LOREM IPSUM</a:t>
              </a:r>
              <a:endParaRPr b="1" dirty="0">
                <a:solidFill>
                  <a:srgbClr val="003641"/>
                </a:solidFill>
                <a:latin typeface="Sicoob Sans" panose="020B0503020204030204" pitchFamily="34" charset="77"/>
              </a:endParaRPr>
            </a:p>
          </p:txBody>
        </p:sp>
        <p:sp>
          <p:nvSpPr>
            <p:cNvPr id="2226" name="Lorem ipsum dolor sit elit, consect loreretur adipiscing nisi aute. ipsum sit elit, Lorem ipsum dolor sit elit,"/>
            <p:cNvSpPr txBox="1"/>
            <p:nvPr/>
          </p:nvSpPr>
          <p:spPr>
            <a:xfrm>
              <a:off x="0" y="4289855"/>
              <a:ext cx="6350000" cy="17052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p:txBody>
        </p:sp>
      </p:grpSp>
      <p:grpSp>
        <p:nvGrpSpPr>
          <p:cNvPr id="2230" name="Group"/>
          <p:cNvGrpSpPr/>
          <p:nvPr/>
        </p:nvGrpSpPr>
        <p:grpSpPr>
          <a:xfrm>
            <a:off x="15743528" y="9455629"/>
            <a:ext cx="5529212" cy="2925606"/>
            <a:chOff x="0" y="0"/>
            <a:chExt cx="5529210" cy="2925603"/>
          </a:xfrm>
        </p:grpSpPr>
        <p:sp>
          <p:nvSpPr>
            <p:cNvPr id="2228" name="Insert title here"/>
            <p:cNvSpPr txBox="1"/>
            <p:nvPr/>
          </p:nvSpPr>
          <p:spPr>
            <a:xfrm>
              <a:off x="0" y="0"/>
              <a:ext cx="4630184"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229" name="Lorem ipsum dolor sit elit, consect loreretur adipiscing nisi aute. ipsum sit elit, Lorem ipsum dolor sit elit, Lorem ipsum dolor sit elit, consect"/>
            <p:cNvSpPr txBox="1"/>
            <p:nvPr/>
          </p:nvSpPr>
          <p:spPr>
            <a:xfrm>
              <a:off x="0" y="666397"/>
              <a:ext cx="5529210" cy="2259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17175025-3200-89E7-88EA-7389F8C9FF58}"/>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79F52E1B-2150-2681-B91B-F5FD2BC19FE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96F00166-A40A-0699-F80F-222E3306F0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Uma imagem contendo calçado, brinquedo, bolo, mesa&#10;&#10;O conteúdo gerado por IA pode estar incorreto.">
            <a:extLst>
              <a:ext uri="{FF2B5EF4-FFF2-40B4-BE49-F238E27FC236}">
                <a16:creationId xmlns:a16="http://schemas.microsoft.com/office/drawing/2014/main" id="{89FA9C16-C688-92B0-62AE-01F50ECB26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89972" l="5338" r="92196">
                        <a14:foregroundMark x1="73797" y1="55034" x2="60372" y2="63445"/>
                        <a14:foregroundMark x1="89527" y1="65265" x2="92196" y2="52406"/>
                        <a14:foregroundMark x1="92196" y1="52406" x2="90376" y2="37849"/>
                        <a14:foregroundMark x1="9462" y1="69025" x2="6429" y2="63364"/>
                        <a14:foregroundMark x1="6429" y1="63364" x2="7238" y2="57056"/>
                        <a14:foregroundMark x1="7238" y1="57056" x2="10554" y2="52649"/>
                        <a14:foregroundMark x1="8006" y1="58835" x2="9341" y2="60412"/>
                        <a14:foregroundMark x1="6672" y1="58957" x2="6429" y2="58957"/>
                        <a14:foregroundMark x1="5338" y1="63688" x2="6066" y2="60291"/>
                      </a14:backgroundRemoval>
                    </a14:imgEffect>
                  </a14:imgLayer>
                </a14:imgProps>
              </a:ext>
              <a:ext uri="{28A0092B-C50C-407E-A947-70E740481C1C}">
                <a14:useLocalDpi xmlns:a14="http://schemas.microsoft.com/office/drawing/2010/main" val="0"/>
              </a:ext>
            </a:extLst>
          </a:blip>
          <a:stretch>
            <a:fillRect/>
          </a:stretch>
        </p:blipFill>
        <p:spPr>
          <a:xfrm>
            <a:off x="18318638" y="8186577"/>
            <a:ext cx="2332892" cy="2332892"/>
          </a:xfrm>
          <a:prstGeom prst="rect">
            <a:avLst/>
          </a:prstGeom>
        </p:spPr>
      </p:pic>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afterEffect">
                                  <p:stCondLst>
                                    <p:cond delay="0"/>
                                  </p:stCondLst>
                                  <p:iterate>
                                    <p:tmAbs val="0"/>
                                  </p:iterate>
                                  <p:childTnLst>
                                    <p:set>
                                      <p:cBhvr>
                                        <p:cTn id="6" fill="hold"/>
                                        <p:tgtEl>
                                          <p:spTgt spid="2220"/>
                                        </p:tgtEl>
                                        <p:attrNameLst>
                                          <p:attrName>style.visibility</p:attrName>
                                        </p:attrNameLst>
                                      </p:cBhvr>
                                      <p:to>
                                        <p:strVal val="visible"/>
                                      </p:to>
                                    </p:set>
                                    <p:animEffect transition="in" filter="fade">
                                      <p:cBhvr>
                                        <p:cTn id="7" dur="1000"/>
                                        <p:tgtEl>
                                          <p:spTgt spid="2220"/>
                                        </p:tgtEl>
                                      </p:cBhvr>
                                    </p:animEffect>
                                  </p:childTnLst>
                                </p:cTn>
                              </p:par>
                              <p:par>
                                <p:cTn id="8" presetID="2" presetClass="entr" presetSubtype="1" accel="50000" decel="50000" fill="hold" grpId="0" nodeType="withEffect">
                                  <p:stCondLst>
                                    <p:cond delay="1000"/>
                                  </p:stCondLst>
                                  <p:iterate>
                                    <p:tmAbs val="0"/>
                                  </p:iterate>
                                  <p:childTnLst>
                                    <p:set>
                                      <p:cBhvr>
                                        <p:cTn id="9" fill="hold"/>
                                        <p:tgtEl>
                                          <p:spTgt spid="2227"/>
                                        </p:tgtEl>
                                        <p:attrNameLst>
                                          <p:attrName>style.visibility</p:attrName>
                                        </p:attrNameLst>
                                      </p:cBhvr>
                                      <p:to>
                                        <p:strVal val="visible"/>
                                      </p:to>
                                    </p:set>
                                    <p:anim calcmode="lin" valueType="num">
                                      <p:cBhvr>
                                        <p:cTn id="10" dur="1000" fill="hold"/>
                                        <p:tgtEl>
                                          <p:spTgt spid="2227"/>
                                        </p:tgtEl>
                                        <p:attrNameLst>
                                          <p:attrName>ppt_x</p:attrName>
                                        </p:attrNameLst>
                                      </p:cBhvr>
                                      <p:tavLst>
                                        <p:tav tm="0">
                                          <p:val>
                                            <p:strVal val="#ppt_x"/>
                                          </p:val>
                                        </p:tav>
                                        <p:tav tm="100000">
                                          <p:val>
                                            <p:strVal val="#ppt_x"/>
                                          </p:val>
                                        </p:tav>
                                      </p:tavLst>
                                    </p:anim>
                                    <p:anim calcmode="lin" valueType="num">
                                      <p:cBhvr>
                                        <p:cTn id="11" dur="1000" fill="hold"/>
                                        <p:tgtEl>
                                          <p:spTgt spid="2227"/>
                                        </p:tgtEl>
                                        <p:attrNameLst>
                                          <p:attrName>ppt_y</p:attrName>
                                        </p:attrNameLst>
                                      </p:cBhvr>
                                      <p:tavLst>
                                        <p:tav tm="0">
                                          <p:val>
                                            <p:strVal val="0-#ppt_h/2"/>
                                          </p:val>
                                        </p:tav>
                                        <p:tav tm="100000">
                                          <p:val>
                                            <p:strVal val="#ppt_y"/>
                                          </p:val>
                                        </p:tav>
                                      </p:tavLst>
                                    </p:anim>
                                  </p:childTnLst>
                                </p:cTn>
                              </p:par>
                              <p:par>
                                <p:cTn id="12" presetID="2" presetClass="entr" presetSubtype="4" accel="50000" decel="50000" fill="hold" grpId="0" nodeType="withEffect">
                                  <p:stCondLst>
                                    <p:cond delay="1500"/>
                                  </p:stCondLst>
                                  <p:iterate>
                                    <p:tmAbs val="0"/>
                                  </p:iterate>
                                  <p:childTnLst>
                                    <p:set>
                                      <p:cBhvr>
                                        <p:cTn id="13" fill="hold"/>
                                        <p:tgtEl>
                                          <p:spTgt spid="2230"/>
                                        </p:tgtEl>
                                        <p:attrNameLst>
                                          <p:attrName>style.visibility</p:attrName>
                                        </p:attrNameLst>
                                      </p:cBhvr>
                                      <p:to>
                                        <p:strVal val="visible"/>
                                      </p:to>
                                    </p:set>
                                    <p:anim calcmode="lin" valueType="num">
                                      <p:cBhvr>
                                        <p:cTn id="14" dur="1000" fill="hold"/>
                                        <p:tgtEl>
                                          <p:spTgt spid="2230"/>
                                        </p:tgtEl>
                                        <p:attrNameLst>
                                          <p:attrName>ppt_x</p:attrName>
                                        </p:attrNameLst>
                                      </p:cBhvr>
                                      <p:tavLst>
                                        <p:tav tm="0">
                                          <p:val>
                                            <p:strVal val="#ppt_x"/>
                                          </p:val>
                                        </p:tav>
                                        <p:tav tm="100000">
                                          <p:val>
                                            <p:strVal val="#ppt_x"/>
                                          </p:val>
                                        </p:tav>
                                      </p:tavLst>
                                    </p:anim>
                                    <p:anim calcmode="lin" valueType="num">
                                      <p:cBhvr>
                                        <p:cTn id="15" dur="1000" fill="hold"/>
                                        <p:tgtEl>
                                          <p:spTgt spid="2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0" grpId="0" animBg="1" advAuto="0"/>
      <p:bldP spid="2227" grpId="0" animBg="1" advAuto="0"/>
      <p:bldP spid="2230"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 name="philipp-henzler-41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3999" cy="13715982"/>
          </a:xfrm>
          <a:prstGeom prst="rect">
            <a:avLst/>
          </a:prstGeom>
          <a:ln w="12700">
            <a:miter lim="400000"/>
          </a:ln>
        </p:spPr>
      </p:pic>
      <p:sp>
        <p:nvSpPr>
          <p:cNvPr id="2264" name="Rectangle"/>
          <p:cNvSpPr/>
          <p:nvPr/>
        </p:nvSpPr>
        <p:spPr>
          <a:xfrm flipH="1">
            <a:off x="-1" y="1"/>
            <a:ext cx="24384002" cy="9144002"/>
          </a:xfrm>
          <a:prstGeom prst="rect">
            <a:avLst/>
          </a:prstGeom>
          <a:gradFill flip="none" rotWithShape="1">
            <a:gsLst>
              <a:gs pos="0">
                <a:srgbClr val="FFFFFF">
                  <a:alpha val="0"/>
                </a:srgbClr>
              </a:gs>
              <a:gs pos="53000">
                <a:srgbClr val="FFFFFF"/>
              </a:gs>
            </a:gsLst>
            <a:lin ang="1620000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267" name="Smart city projects"/>
          <p:cNvSpPr txBox="1"/>
          <p:nvPr/>
        </p:nvSpPr>
        <p:spPr>
          <a:xfrm>
            <a:off x="5115697" y="1866630"/>
            <a:ext cx="1501677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9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endParaRPr b="1" dirty="0">
              <a:solidFill>
                <a:srgbClr val="00AE9D"/>
              </a:solidFill>
              <a:latin typeface="Sicoob Sans Black" panose="020B0503020204030204" pitchFamily="34" charset="77"/>
            </a:endParaRPr>
          </a:p>
        </p:txBody>
      </p:sp>
      <p:sp>
        <p:nvSpPr>
          <p:cNvPr id="2269"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15697" y="3272148"/>
            <a:ext cx="15016772" cy="2259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p:txBody>
      </p:sp>
      <p:grpSp>
        <p:nvGrpSpPr>
          <p:cNvPr id="2273" name="Group"/>
          <p:cNvGrpSpPr/>
          <p:nvPr/>
        </p:nvGrpSpPr>
        <p:grpSpPr>
          <a:xfrm>
            <a:off x="2653136" y="11243361"/>
            <a:ext cx="3848377" cy="730103"/>
            <a:chOff x="231886" y="-49029"/>
            <a:chExt cx="3848376" cy="730101"/>
          </a:xfrm>
        </p:grpSpPr>
        <p:sp>
          <p:nvSpPr>
            <p:cNvPr id="2270" name="Rounded Rectangle"/>
            <p:cNvSpPr/>
            <p:nvPr/>
          </p:nvSpPr>
          <p:spPr>
            <a:xfrm>
              <a:off x="231886" y="0"/>
              <a:ext cx="3848376" cy="681072"/>
            </a:xfrm>
            <a:prstGeom prst="roundRect">
              <a:avLst>
                <a:gd name="adj" fmla="val 50000"/>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271" name="Building in the city"/>
            <p:cNvSpPr/>
            <p:nvPr/>
          </p:nvSpPr>
          <p:spPr>
            <a:xfrm>
              <a:off x="712230" y="-49029"/>
              <a:ext cx="2970341" cy="5972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pPr algn="ctr"/>
              <a:r>
                <a:rPr lang="pt-BR" sz="2400" b="1" dirty="0" err="1">
                  <a:latin typeface="Sicoob Sans" panose="020B0503020204030204" pitchFamily="34" charset="77"/>
                </a:rPr>
                <a:t>Lorem</a:t>
              </a:r>
              <a:r>
                <a:rPr lang="pt-BR" sz="2400" b="1" dirty="0">
                  <a:latin typeface="Sicoob Sans" panose="020B0503020204030204" pitchFamily="34" charset="77"/>
                </a:rPr>
                <a:t> ipsum </a:t>
              </a:r>
              <a:r>
                <a:rPr lang="pt-BR" sz="2400" b="1" dirty="0" err="1">
                  <a:latin typeface="Sicoob Sans" panose="020B0503020204030204" pitchFamily="34" charset="77"/>
                </a:rPr>
                <a:t>dolor</a:t>
              </a:r>
              <a:r>
                <a:rPr lang="pt-BR" sz="2400" b="1" dirty="0">
                  <a:latin typeface="Sicoob Sans" panose="020B0503020204030204" pitchFamily="34" charset="77"/>
                </a:rPr>
                <a:t> </a:t>
              </a:r>
              <a:endParaRPr sz="2400" b="1" dirty="0">
                <a:latin typeface="Sicoob Sans" panose="020B0503020204030204" pitchFamily="34" charset="77"/>
              </a:endParaRPr>
            </a:p>
          </p:txBody>
        </p:sp>
      </p:grpSp>
      <p:grpSp>
        <p:nvGrpSpPr>
          <p:cNvPr id="2" name="Agrupar 1">
            <a:extLst>
              <a:ext uri="{FF2B5EF4-FFF2-40B4-BE49-F238E27FC236}">
                <a16:creationId xmlns:a16="http://schemas.microsoft.com/office/drawing/2014/main" id="{1BED8DD6-7A69-796D-B9EB-2C9CF205B4A6}"/>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60B60003-724A-87C2-70D1-29E431934BF7}"/>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06533364-17AD-7096-AE42-C3EB691E3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Ícone&#10;&#10;O conteúdo gerado por IA pode estar incorreto.">
            <a:extLst>
              <a:ext uri="{FF2B5EF4-FFF2-40B4-BE49-F238E27FC236}">
                <a16:creationId xmlns:a16="http://schemas.microsoft.com/office/drawing/2014/main" id="{FF739F94-22D1-A77C-A2AD-2F71D89991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0" b="92687" l="5212" r="94290">
                        <a14:foregroundMark x1="35490" y1="49333" x2="36369" y2="61455"/>
                        <a14:foregroundMark x1="36369" y1="61455" x2="40469" y2="53818"/>
                        <a14:foregroundMark x1="40469" y1="53818" x2="31596" y2="63798"/>
                        <a14:foregroundMark x1="31596" y1="63798" x2="37482" y2="66545"/>
                        <a14:foregroundMark x1="37482" y1="66545" x2="39473" y2="58061"/>
                        <a14:foregroundMark x1="39473" y1="58061" x2="40908" y2="58707"/>
                        <a14:foregroundMark x1="50395" y1="30586" x2="49956" y2="41576"/>
                        <a14:foregroundMark x1="49956" y1="41576" x2="46237" y2="34707"/>
                        <a14:foregroundMark x1="46237" y1="34707" x2="51215" y2="25737"/>
                        <a14:foregroundMark x1="51215" y1="25737" x2="46442" y2="32848"/>
                        <a14:foregroundMark x1="46442" y1="32848" x2="44978" y2="24525"/>
                        <a14:foregroundMark x1="44978" y1="24525" x2="44539" y2="24970"/>
                        <a14:foregroundMark x1="87057" y1="38101" x2="92123" y2="54707"/>
                        <a14:foregroundMark x1="92123" y1="54707" x2="92504" y2="63313"/>
                        <a14:foregroundMark x1="92504" y1="63313" x2="94290" y2="54586"/>
                        <a14:foregroundMark x1="94290" y1="54586" x2="91127" y2="39960"/>
                        <a14:foregroundMark x1="10600" y1="73051" x2="6325" y2="65818"/>
                        <a14:foregroundMark x1="6325" y1="65818" x2="10600" y2="50586"/>
                        <a14:foregroundMark x1="6061" y1="61818" x2="8785" y2="53697"/>
                        <a14:foregroundMark x1="8785" y1="53697" x2="11947" y2="49333"/>
                        <a14:foregroundMark x1="49370" y1="88404" x2="54612" y2="89414"/>
                        <a14:foregroundMark x1="51830" y1="92687" x2="52474" y2="89131"/>
                        <a14:foregroundMark x1="10015" y1="48121" x2="5798" y2="54384"/>
                        <a14:foregroundMark x1="5798" y1="54384" x2="6266" y2="55192"/>
                        <a14:foregroundMark x1="5212" y1="58141" x2="7145" y2="53131"/>
                      </a14:backgroundRemoval>
                    </a14:imgEffect>
                  </a14:imgLayer>
                </a14:imgProps>
              </a:ext>
              <a:ext uri="{28A0092B-C50C-407E-A947-70E740481C1C}">
                <a14:useLocalDpi xmlns:a14="http://schemas.microsoft.com/office/drawing/2010/main" val="0"/>
              </a:ext>
            </a:extLst>
          </a:blip>
          <a:stretch>
            <a:fillRect/>
          </a:stretch>
        </p:blipFill>
        <p:spPr>
          <a:xfrm>
            <a:off x="1361799" y="1875424"/>
            <a:ext cx="3350570" cy="2428204"/>
          </a:xfrm>
          <a:prstGeom prst="rect">
            <a:avLst/>
          </a:prstGeom>
        </p:spPr>
      </p:pic>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afterEffect">
                                  <p:stCondLst>
                                    <p:cond delay="0"/>
                                  </p:stCondLst>
                                  <p:iterate>
                                    <p:tmAbs val="0"/>
                                  </p:iterate>
                                  <p:childTnLst>
                                    <p:set>
                                      <p:cBhvr>
                                        <p:cTn id="6" fill="hold"/>
                                        <p:tgtEl>
                                          <p:spTgt spid="2263"/>
                                        </p:tgtEl>
                                        <p:attrNameLst>
                                          <p:attrName>style.visibility</p:attrName>
                                        </p:attrNameLst>
                                      </p:cBhvr>
                                      <p:to>
                                        <p:strVal val="visible"/>
                                      </p:to>
                                    </p:set>
                                    <p:animEffect transition="in" filter="fade">
                                      <p:cBhvr>
                                        <p:cTn id="7" dur="1000"/>
                                        <p:tgtEl>
                                          <p:spTgt spid="2263"/>
                                        </p:tgtEl>
                                      </p:cBhvr>
                                    </p:animEffect>
                                  </p:childTnLst>
                                </p:cTn>
                              </p:par>
                              <p:par>
                                <p:cTn id="8" presetID="2" presetClass="entr" presetSubtype="4" accel="50000" decel="50000" fill="hold" grpId="0" nodeType="withEffect">
                                  <p:stCondLst>
                                    <p:cond delay="1000"/>
                                  </p:stCondLst>
                                  <p:iterate>
                                    <p:tmAbs val="0"/>
                                  </p:iterate>
                                  <p:childTnLst>
                                    <p:set>
                                      <p:cBhvr>
                                        <p:cTn id="9" fill="hold"/>
                                        <p:tgtEl>
                                          <p:spTgt spid="2273"/>
                                        </p:tgtEl>
                                        <p:attrNameLst>
                                          <p:attrName>style.visibility</p:attrName>
                                        </p:attrNameLst>
                                      </p:cBhvr>
                                      <p:to>
                                        <p:strVal val="visible"/>
                                      </p:to>
                                    </p:set>
                                    <p:anim calcmode="lin" valueType="num">
                                      <p:cBhvr>
                                        <p:cTn id="10" dur="1000" fill="hold"/>
                                        <p:tgtEl>
                                          <p:spTgt spid="2273"/>
                                        </p:tgtEl>
                                        <p:attrNameLst>
                                          <p:attrName>ppt_x</p:attrName>
                                        </p:attrNameLst>
                                      </p:cBhvr>
                                      <p:tavLst>
                                        <p:tav tm="0">
                                          <p:val>
                                            <p:strVal val="#ppt_x"/>
                                          </p:val>
                                        </p:tav>
                                        <p:tav tm="100000">
                                          <p:val>
                                            <p:strVal val="#ppt_x"/>
                                          </p:val>
                                        </p:tav>
                                      </p:tavLst>
                                    </p:anim>
                                    <p:anim calcmode="lin" valueType="num">
                                      <p:cBhvr>
                                        <p:cTn id="11" dur="1000" fill="hold"/>
                                        <p:tgtEl>
                                          <p:spTgt spid="2273"/>
                                        </p:tgtEl>
                                        <p:attrNameLst>
                                          <p:attrName>ppt_y</p:attrName>
                                        </p:attrNameLst>
                                      </p:cBhvr>
                                      <p:tavLst>
                                        <p:tav tm="0">
                                          <p:val>
                                            <p:strVal val="1+#ppt_h/2"/>
                                          </p:val>
                                        </p:tav>
                                        <p:tav tm="100000">
                                          <p:val>
                                            <p:strVal val="#ppt_y"/>
                                          </p:val>
                                        </p:tav>
                                      </p:tavLst>
                                    </p:anim>
                                  </p:childTnLst>
                                </p:cTn>
                              </p:par>
                              <p:par>
                                <p:cTn id="12" presetID="2" presetClass="entr" presetSubtype="2" accel="50000" decel="50000" fill="hold" grpId="0" nodeType="withEffect">
                                  <p:stCondLst>
                                    <p:cond delay="1500"/>
                                  </p:stCondLst>
                                  <p:iterate>
                                    <p:tmAbs val="0"/>
                                  </p:iterate>
                                  <p:childTnLst>
                                    <p:set>
                                      <p:cBhvr>
                                        <p:cTn id="13" fill="hold"/>
                                        <p:tgtEl>
                                          <p:spTgt spid="2267"/>
                                        </p:tgtEl>
                                        <p:attrNameLst>
                                          <p:attrName>style.visibility</p:attrName>
                                        </p:attrNameLst>
                                      </p:cBhvr>
                                      <p:to>
                                        <p:strVal val="visible"/>
                                      </p:to>
                                    </p:set>
                                    <p:anim calcmode="lin" valueType="num">
                                      <p:cBhvr>
                                        <p:cTn id="14" dur="1000" fill="hold"/>
                                        <p:tgtEl>
                                          <p:spTgt spid="2267"/>
                                        </p:tgtEl>
                                        <p:attrNameLst>
                                          <p:attrName>ppt_x</p:attrName>
                                        </p:attrNameLst>
                                      </p:cBhvr>
                                      <p:tavLst>
                                        <p:tav tm="0">
                                          <p:val>
                                            <p:strVal val="1+#ppt_w/2"/>
                                          </p:val>
                                        </p:tav>
                                        <p:tav tm="100000">
                                          <p:val>
                                            <p:strVal val="#ppt_x"/>
                                          </p:val>
                                        </p:tav>
                                      </p:tavLst>
                                    </p:anim>
                                    <p:anim calcmode="lin" valueType="num">
                                      <p:cBhvr>
                                        <p:cTn id="15" dur="1000" fill="hold"/>
                                        <p:tgtEl>
                                          <p:spTgt spid="2267"/>
                                        </p:tgtEl>
                                        <p:attrNameLst>
                                          <p:attrName>ppt_y</p:attrName>
                                        </p:attrNameLst>
                                      </p:cBhvr>
                                      <p:tavLst>
                                        <p:tav tm="0">
                                          <p:val>
                                            <p:strVal val="#ppt_y"/>
                                          </p:val>
                                        </p:tav>
                                        <p:tav tm="100000">
                                          <p:val>
                                            <p:strVal val="#ppt_y"/>
                                          </p:val>
                                        </p:tav>
                                      </p:tavLst>
                                    </p:anim>
                                  </p:childTnLst>
                                </p:cTn>
                              </p:par>
                              <p:par>
                                <p:cTn id="16" presetID="2" presetClass="entr" presetSubtype="2" accel="50000" decel="50000" fill="hold" grpId="0" nodeType="withEffect">
                                  <p:stCondLst>
                                    <p:cond delay="2000"/>
                                  </p:stCondLst>
                                  <p:iterate>
                                    <p:tmAbs val="0"/>
                                  </p:iterate>
                                  <p:childTnLst>
                                    <p:set>
                                      <p:cBhvr>
                                        <p:cTn id="17" fill="hold"/>
                                        <p:tgtEl>
                                          <p:spTgt spid="2269"/>
                                        </p:tgtEl>
                                        <p:attrNameLst>
                                          <p:attrName>style.visibility</p:attrName>
                                        </p:attrNameLst>
                                      </p:cBhvr>
                                      <p:to>
                                        <p:strVal val="visible"/>
                                      </p:to>
                                    </p:set>
                                    <p:anim calcmode="lin" valueType="num">
                                      <p:cBhvr>
                                        <p:cTn id="18" dur="1000" fill="hold"/>
                                        <p:tgtEl>
                                          <p:spTgt spid="2269"/>
                                        </p:tgtEl>
                                        <p:attrNameLst>
                                          <p:attrName>ppt_x</p:attrName>
                                        </p:attrNameLst>
                                      </p:cBhvr>
                                      <p:tavLst>
                                        <p:tav tm="0">
                                          <p:val>
                                            <p:strVal val="1+#ppt_w/2"/>
                                          </p:val>
                                        </p:tav>
                                        <p:tav tm="100000">
                                          <p:val>
                                            <p:strVal val="#ppt_x"/>
                                          </p:val>
                                        </p:tav>
                                      </p:tavLst>
                                    </p:anim>
                                    <p:anim calcmode="lin" valueType="num">
                                      <p:cBhvr>
                                        <p:cTn id="19" dur="1000" fill="hold"/>
                                        <p:tgtEl>
                                          <p:spTgt spid="2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 grpId="0" animBg="1" advAuto="0"/>
      <p:bldP spid="2267" grpId="0" animBg="1" advAuto="0"/>
      <p:bldP spid="2269" grpId="0" animBg="1" advAuto="0"/>
      <p:bldP spid="227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0" name="JPEG image 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24384000" cy="13715982"/>
          </a:xfrm>
          <a:prstGeom prst="rect">
            <a:avLst/>
          </a:prstGeom>
          <a:ln w="12700">
            <a:miter lim="400000"/>
          </a:ln>
        </p:spPr>
      </p:pic>
      <p:sp>
        <p:nvSpPr>
          <p:cNvPr id="2381" name="Rectangle"/>
          <p:cNvSpPr/>
          <p:nvPr/>
        </p:nvSpPr>
        <p:spPr>
          <a:xfrm flipH="1">
            <a:off x="-1" y="4572000"/>
            <a:ext cx="24384001" cy="9143982"/>
          </a:xfrm>
          <a:prstGeom prst="rect">
            <a:avLst/>
          </a:prstGeom>
          <a:gradFill flip="none" rotWithShape="1">
            <a:gsLst>
              <a:gs pos="46000">
                <a:srgbClr val="FFFFFF"/>
              </a:gs>
              <a:gs pos="100000">
                <a:srgbClr val="FFFFFF">
                  <a:alpha val="0"/>
                </a:srgbClr>
              </a:gs>
            </a:gsLst>
            <a:lin ang="1620000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84" name="Looking forwards"/>
          <p:cNvSpPr txBox="1"/>
          <p:nvPr/>
        </p:nvSpPr>
        <p:spPr>
          <a:xfrm>
            <a:off x="4240741" y="8864331"/>
            <a:ext cx="7951259"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pt-BR" b="1" dirty="0" err="1">
                <a:solidFill>
                  <a:srgbClr val="003641"/>
                </a:solidFill>
                <a:latin typeface="Sicoob Sans Black" panose="020B0503020204030204" pitchFamily="34" charset="77"/>
              </a:rPr>
              <a:t>Lorem</a:t>
            </a:r>
            <a:r>
              <a:rPr lang="pt-BR" b="1" dirty="0">
                <a:solidFill>
                  <a:srgbClr val="003641"/>
                </a:solidFill>
                <a:latin typeface="Sicoob Sans Black" panose="020B0503020204030204" pitchFamily="34" charset="77"/>
              </a:rPr>
              <a:t> ipsum </a:t>
            </a:r>
            <a:r>
              <a:rPr lang="pt-BR" b="1" dirty="0" err="1">
                <a:solidFill>
                  <a:srgbClr val="003641"/>
                </a:solidFill>
                <a:latin typeface="Sicoob Sans Black" panose="020B0503020204030204" pitchFamily="34" charset="77"/>
              </a:rPr>
              <a:t>dolor</a:t>
            </a:r>
            <a:r>
              <a:rPr lang="pt-BR" b="1" dirty="0">
                <a:solidFill>
                  <a:srgbClr val="003641"/>
                </a:solidFill>
                <a:latin typeface="Sicoob Sans Black" panose="020B0503020204030204" pitchFamily="34" charset="77"/>
              </a:rPr>
              <a:t> </a:t>
            </a:r>
            <a:r>
              <a:rPr lang="pt-BR" b="1" dirty="0" err="1">
                <a:solidFill>
                  <a:srgbClr val="003641"/>
                </a:solidFill>
                <a:latin typeface="Sicoob Sans Black" panose="020B0503020204030204" pitchFamily="34" charset="77"/>
              </a:rPr>
              <a:t>sit</a:t>
            </a:r>
            <a:endParaRPr b="1" dirty="0">
              <a:solidFill>
                <a:srgbClr val="003641"/>
              </a:solidFill>
              <a:latin typeface="Sicoob Sans Black" panose="020B0503020204030204" pitchFamily="34" charset="77"/>
            </a:endParaRPr>
          </a:p>
        </p:txBody>
      </p:sp>
      <p:sp>
        <p:nvSpPr>
          <p:cNvPr id="2385"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5429698" y="8972281"/>
            <a:ext cx="6175782" cy="3921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sp>
        <p:nvSpPr>
          <p:cNvPr id="2386" name="Shape"/>
          <p:cNvSpPr/>
          <p:nvPr/>
        </p:nvSpPr>
        <p:spPr>
          <a:xfrm>
            <a:off x="2407153" y="8972281"/>
            <a:ext cx="1179414" cy="1270000"/>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DD5D9BFB-0DCE-D4AC-F10A-28C1F5DCFFE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3D713EE8-9F74-5E86-826D-C5DC1C4F7A48}"/>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AE267582-8E01-F0A5-1696-AACB15D551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Brinquedo de plástico azul&#10;&#10;O conteúdo gerado por IA pode estar incorreto.">
            <a:extLst>
              <a:ext uri="{FF2B5EF4-FFF2-40B4-BE49-F238E27FC236}">
                <a16:creationId xmlns:a16="http://schemas.microsoft.com/office/drawing/2014/main" id="{A465AAE5-18DF-5AED-8576-A2BB2650EF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5" b="92479" l="3254" r="97115">
                        <a14:foregroundMark x1="8802" y1="33846" x2="8802" y2="33846"/>
                        <a14:foregroundMark x1="10022" y1="33846" x2="5880" y2="63930"/>
                        <a14:foregroundMark x1="5880" y1="63930" x2="8469" y2="71007"/>
                        <a14:foregroundMark x1="8469" y1="71007" x2="21117" y2="73029"/>
                        <a14:foregroundMark x1="21117" y1="73029" x2="21265" y2="73029"/>
                        <a14:foregroundMark x1="20414" y1="66397" x2="21006" y2="55722"/>
                        <a14:foregroundMark x1="21006" y1="55722" x2="24704" y2="62515"/>
                        <a14:foregroundMark x1="24704" y1="62515" x2="30325" y2="58714"/>
                        <a14:foregroundMark x1="30325" y1="58714" x2="36834" y2="58835"/>
                        <a14:foregroundMark x1="36834" y1="58835" x2="37019" y2="58269"/>
                        <a14:foregroundMark x1="6028" y1="62030" x2="3439" y2="68217"/>
                        <a14:foregroundMark x1="3439" y1="68217" x2="4142" y2="69592"/>
                        <a14:foregroundMark x1="87537" y1="80388" x2="92973" y2="38091"/>
                        <a14:foregroundMark x1="92973" y1="38091" x2="89090" y2="34250"/>
                        <a14:foregroundMark x1="94083" y1="38981" x2="97226" y2="36312"/>
                        <a14:foregroundMark x1="75925" y1="5297" x2="74186" y2="9260"/>
                        <a14:foregroundMark x1="59652" y1="4165" x2="59652" y2="5297"/>
                        <a14:foregroundMark x1="75407" y1="4367" x2="76627" y2="4367"/>
                        <a14:foregroundMark x1="70044" y1="92479" x2="73262" y2="86777"/>
                        <a14:foregroundMark x1="73262" y1="86777" x2="76294" y2="87384"/>
                      </a14:backgroundRemoval>
                    </a14:imgEffect>
                  </a14:imgLayer>
                </a14:imgProps>
              </a:ext>
              <a:ext uri="{28A0092B-C50C-407E-A947-70E740481C1C}">
                <a14:useLocalDpi xmlns:a14="http://schemas.microsoft.com/office/drawing/2010/main" val="0"/>
              </a:ext>
            </a:extLst>
          </a:blip>
          <a:stretch>
            <a:fillRect/>
          </a:stretch>
        </p:blipFill>
        <p:spPr>
          <a:xfrm>
            <a:off x="12874876" y="9094076"/>
            <a:ext cx="2335282" cy="2136092"/>
          </a:xfrm>
          <a:prstGeom prst="rect">
            <a:avLst/>
          </a:prstGeom>
        </p:spPr>
      </p:pic>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0" nodeType="afterEffect">
                                  <p:stCondLst>
                                    <p:cond delay="0"/>
                                  </p:stCondLst>
                                  <p:iterate>
                                    <p:tmAbs val="0"/>
                                  </p:iterate>
                                  <p:childTnLst>
                                    <p:set>
                                      <p:cBhvr>
                                        <p:cTn id="6" fill="hold"/>
                                        <p:tgtEl>
                                          <p:spTgt spid="2380"/>
                                        </p:tgtEl>
                                        <p:attrNameLst>
                                          <p:attrName>style.visibility</p:attrName>
                                        </p:attrNameLst>
                                      </p:cBhvr>
                                      <p:to>
                                        <p:strVal val="visible"/>
                                      </p:to>
                                    </p:set>
                                    <p:animEffect transition="in" filter="fade">
                                      <p:cBhvr>
                                        <p:cTn id="7" dur="1000"/>
                                        <p:tgtEl>
                                          <p:spTgt spid="2380"/>
                                        </p:tgtEl>
                                      </p:cBhvr>
                                    </p:animEffect>
                                  </p:childTnLst>
                                </p:cTn>
                              </p:par>
                              <p:par>
                                <p:cTn id="8" presetID="2" presetClass="entr" presetSubtype="4" accel="50000" decel="50000" fill="hold" grpId="0" nodeType="withEffect">
                                  <p:stCondLst>
                                    <p:cond delay="1000"/>
                                  </p:stCondLst>
                                  <p:iterate>
                                    <p:tmAbs val="0"/>
                                  </p:iterate>
                                  <p:childTnLst>
                                    <p:set>
                                      <p:cBhvr>
                                        <p:cTn id="9" fill="hold"/>
                                        <p:tgtEl>
                                          <p:spTgt spid="2384"/>
                                        </p:tgtEl>
                                        <p:attrNameLst>
                                          <p:attrName>style.visibility</p:attrName>
                                        </p:attrNameLst>
                                      </p:cBhvr>
                                      <p:to>
                                        <p:strVal val="visible"/>
                                      </p:to>
                                    </p:set>
                                    <p:anim calcmode="lin" valueType="num">
                                      <p:cBhvr>
                                        <p:cTn id="10" dur="1000" fill="hold"/>
                                        <p:tgtEl>
                                          <p:spTgt spid="2384"/>
                                        </p:tgtEl>
                                        <p:attrNameLst>
                                          <p:attrName>ppt_x</p:attrName>
                                        </p:attrNameLst>
                                      </p:cBhvr>
                                      <p:tavLst>
                                        <p:tav tm="0">
                                          <p:val>
                                            <p:strVal val="#ppt_x"/>
                                          </p:val>
                                        </p:tav>
                                        <p:tav tm="100000">
                                          <p:val>
                                            <p:strVal val="#ppt_x"/>
                                          </p:val>
                                        </p:tav>
                                      </p:tavLst>
                                    </p:anim>
                                    <p:anim calcmode="lin" valueType="num">
                                      <p:cBhvr>
                                        <p:cTn id="11" dur="1000" fill="hold"/>
                                        <p:tgtEl>
                                          <p:spTgt spid="2384"/>
                                        </p:tgtEl>
                                        <p:attrNameLst>
                                          <p:attrName>ppt_y</p:attrName>
                                        </p:attrNameLst>
                                      </p:cBhvr>
                                      <p:tavLst>
                                        <p:tav tm="0">
                                          <p:val>
                                            <p:strVal val="1+#ppt_h/2"/>
                                          </p:val>
                                        </p:tav>
                                        <p:tav tm="100000">
                                          <p:val>
                                            <p:strVal val="#ppt_y"/>
                                          </p:val>
                                        </p:tav>
                                      </p:tavLst>
                                    </p:anim>
                                  </p:childTnLst>
                                </p:cTn>
                              </p:par>
                              <p:par>
                                <p:cTn id="12" presetID="2" presetClass="entr" presetSubtype="8" accel="50000" decel="50000" fill="hold" grpId="0" nodeType="withEffect">
                                  <p:stCondLst>
                                    <p:cond delay="1500"/>
                                  </p:stCondLst>
                                  <p:iterate>
                                    <p:tmAbs val="0"/>
                                  </p:iterate>
                                  <p:childTnLst>
                                    <p:set>
                                      <p:cBhvr>
                                        <p:cTn id="13" fill="hold"/>
                                        <p:tgtEl>
                                          <p:spTgt spid="2386"/>
                                        </p:tgtEl>
                                        <p:attrNameLst>
                                          <p:attrName>style.visibility</p:attrName>
                                        </p:attrNameLst>
                                      </p:cBhvr>
                                      <p:to>
                                        <p:strVal val="visible"/>
                                      </p:to>
                                    </p:set>
                                    <p:anim calcmode="lin" valueType="num">
                                      <p:cBhvr>
                                        <p:cTn id="14" dur="1000" fill="hold"/>
                                        <p:tgtEl>
                                          <p:spTgt spid="2386"/>
                                        </p:tgtEl>
                                        <p:attrNameLst>
                                          <p:attrName>ppt_x</p:attrName>
                                        </p:attrNameLst>
                                      </p:cBhvr>
                                      <p:tavLst>
                                        <p:tav tm="0">
                                          <p:val>
                                            <p:strVal val="0-#ppt_w/2"/>
                                          </p:val>
                                        </p:tav>
                                        <p:tav tm="100000">
                                          <p:val>
                                            <p:strVal val="#ppt_x"/>
                                          </p:val>
                                        </p:tav>
                                      </p:tavLst>
                                    </p:anim>
                                    <p:anim calcmode="lin" valueType="num">
                                      <p:cBhvr>
                                        <p:cTn id="15" dur="1000" fill="hold"/>
                                        <p:tgtEl>
                                          <p:spTgt spid="2386"/>
                                        </p:tgtEl>
                                        <p:attrNameLst>
                                          <p:attrName>ppt_y</p:attrName>
                                        </p:attrNameLst>
                                      </p:cBhvr>
                                      <p:tavLst>
                                        <p:tav tm="0">
                                          <p:val>
                                            <p:strVal val="#ppt_y"/>
                                          </p:val>
                                        </p:tav>
                                        <p:tav tm="100000">
                                          <p:val>
                                            <p:strVal val="#ppt_y"/>
                                          </p:val>
                                        </p:tav>
                                      </p:tavLst>
                                    </p:anim>
                                  </p:childTnLst>
                                </p:cTn>
                              </p:par>
                              <p:par>
                                <p:cTn id="16" presetID="2" presetClass="entr" presetSubtype="4" accel="50000" decel="50000" fill="hold" grpId="0" nodeType="withEffect">
                                  <p:stCondLst>
                                    <p:cond delay="2000"/>
                                  </p:stCondLst>
                                  <p:iterate>
                                    <p:tmAbs val="0"/>
                                  </p:iterate>
                                  <p:childTnLst>
                                    <p:set>
                                      <p:cBhvr>
                                        <p:cTn id="17" fill="hold"/>
                                        <p:tgtEl>
                                          <p:spTgt spid="2385"/>
                                        </p:tgtEl>
                                        <p:attrNameLst>
                                          <p:attrName>style.visibility</p:attrName>
                                        </p:attrNameLst>
                                      </p:cBhvr>
                                      <p:to>
                                        <p:strVal val="visible"/>
                                      </p:to>
                                    </p:set>
                                    <p:anim calcmode="lin" valueType="num">
                                      <p:cBhvr>
                                        <p:cTn id="18" dur="1000" fill="hold"/>
                                        <p:tgtEl>
                                          <p:spTgt spid="2385"/>
                                        </p:tgtEl>
                                        <p:attrNameLst>
                                          <p:attrName>ppt_x</p:attrName>
                                        </p:attrNameLst>
                                      </p:cBhvr>
                                      <p:tavLst>
                                        <p:tav tm="0">
                                          <p:val>
                                            <p:strVal val="#ppt_x"/>
                                          </p:val>
                                        </p:tav>
                                        <p:tav tm="100000">
                                          <p:val>
                                            <p:strVal val="#ppt_x"/>
                                          </p:val>
                                        </p:tav>
                                      </p:tavLst>
                                    </p:anim>
                                    <p:anim calcmode="lin" valueType="num">
                                      <p:cBhvr>
                                        <p:cTn id="19" dur="1000" fill="hold"/>
                                        <p:tgtEl>
                                          <p:spTgt spid="2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0" grpId="0" animBg="1" advAuto="0"/>
      <p:bldP spid="2384" grpId="0" animBg="1" advAuto="0"/>
      <p:bldP spid="2385" grpId="0" animBg="1" advAuto="0"/>
      <p:bldP spid="2386"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Rectangle"/>
          <p:cNvSpPr/>
          <p:nvPr/>
        </p:nvSpPr>
        <p:spPr>
          <a:xfrm>
            <a:off x="0" y="6858000"/>
            <a:ext cx="24384001" cy="6858000"/>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407" name="Three photos showcase"/>
          <p:cNvSpPr txBox="1"/>
          <p:nvPr/>
        </p:nvSpPr>
        <p:spPr>
          <a:xfrm>
            <a:off x="2992818" y="2395723"/>
            <a:ext cx="16449281"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a:t>
            </a:r>
            <a:r>
              <a:rPr b="1" dirty="0">
                <a:solidFill>
                  <a:srgbClr val="00AE9D"/>
                </a:solidFill>
                <a:latin typeface="Sicoob Sans Black" panose="020B0503020204030204" pitchFamily="34" charset="77"/>
              </a:rPr>
              <a:t> </a:t>
            </a:r>
            <a:r>
              <a:rPr lang="pt-BR" b="1" dirty="0" err="1">
                <a:solidFill>
                  <a:srgbClr val="D5D5D5"/>
                </a:solidFill>
                <a:latin typeface="Sicoob Sans Black" panose="020B0503020204030204" pitchFamily="34" charset="77"/>
              </a:rPr>
              <a:t>dolor</a:t>
            </a:r>
            <a:r>
              <a:rPr lang="pt-BR" b="1" dirty="0">
                <a:solidFill>
                  <a:srgbClr val="D5D5D5"/>
                </a:solidFill>
                <a:latin typeface="Sicoob Sans Black" panose="020B0503020204030204" pitchFamily="34" charset="77"/>
              </a:rPr>
              <a:t> </a:t>
            </a:r>
            <a:r>
              <a:rPr lang="pt-BR" b="1" dirty="0" err="1">
                <a:solidFill>
                  <a:srgbClr val="D5D5D5"/>
                </a:solidFill>
                <a:latin typeface="Sicoob Sans Black" panose="020B0503020204030204" pitchFamily="34" charset="77"/>
              </a:rPr>
              <a:t>sit</a:t>
            </a:r>
            <a:endParaRPr b="1" dirty="0">
              <a:solidFill>
                <a:srgbClr val="D5D5D5"/>
              </a:solidFill>
              <a:latin typeface="Sicoob Sans Black" panose="020B0503020204030204" pitchFamily="34" charset="77"/>
            </a:endParaRPr>
          </a:p>
        </p:txBody>
      </p:sp>
      <p:grpSp>
        <p:nvGrpSpPr>
          <p:cNvPr id="2413" name="Group"/>
          <p:cNvGrpSpPr/>
          <p:nvPr/>
        </p:nvGrpSpPr>
        <p:grpSpPr>
          <a:xfrm>
            <a:off x="2992818" y="5111748"/>
            <a:ext cx="5348290" cy="6791351"/>
            <a:chOff x="0" y="-1"/>
            <a:chExt cx="5348289" cy="6791349"/>
          </a:xfrm>
        </p:grpSpPr>
        <p:pic>
          <p:nvPicPr>
            <p:cNvPr id="2409" name="JPEG image 9.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12" name="Group"/>
            <p:cNvGrpSpPr/>
            <p:nvPr/>
          </p:nvGrpSpPr>
          <p:grpSpPr>
            <a:xfrm>
              <a:off x="0" y="3865744"/>
              <a:ext cx="5348289" cy="2925604"/>
              <a:chOff x="0" y="0"/>
              <a:chExt cx="5348288" cy="2925603"/>
            </a:xfrm>
          </p:grpSpPr>
          <p:sp>
            <p:nvSpPr>
              <p:cNvPr id="2410" name="Insert title here"/>
              <p:cNvSpPr txBox="1"/>
              <p:nvPr/>
            </p:nvSpPr>
            <p:spPr>
              <a:xfrm>
                <a:off x="0" y="0"/>
                <a:ext cx="5348288" cy="531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411" name="Lorem ipsum dolor sit elit, consect loreretur adipiscing nisi aute. ipsum sit elit, Lorem ipsum dolor sit elit, Lorem ipsum."/>
              <p:cNvSpPr txBox="1"/>
              <p:nvPr/>
            </p:nvSpPr>
            <p:spPr>
              <a:xfrm>
                <a:off x="0" y="666397"/>
                <a:ext cx="5348288" cy="2259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a:t>
                </a:r>
              </a:p>
            </p:txBody>
          </p:sp>
        </p:grpSp>
      </p:grpSp>
      <p:grpSp>
        <p:nvGrpSpPr>
          <p:cNvPr id="2418" name="Group"/>
          <p:cNvGrpSpPr/>
          <p:nvPr/>
        </p:nvGrpSpPr>
        <p:grpSpPr>
          <a:xfrm>
            <a:off x="9517819" y="5111748"/>
            <a:ext cx="5348327" cy="7899347"/>
            <a:chOff x="0" y="-1"/>
            <a:chExt cx="5348326" cy="7899345"/>
          </a:xfrm>
        </p:grpSpPr>
        <p:pic>
          <p:nvPicPr>
            <p:cNvPr id="2414" name="JPEG image.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17" name="Group"/>
            <p:cNvGrpSpPr/>
            <p:nvPr/>
          </p:nvGrpSpPr>
          <p:grpSpPr>
            <a:xfrm>
              <a:off x="37" y="3865744"/>
              <a:ext cx="5348289" cy="4033600"/>
              <a:chOff x="0" y="0"/>
              <a:chExt cx="5348288" cy="4033599"/>
            </a:xfrm>
          </p:grpSpPr>
          <p:sp>
            <p:nvSpPr>
              <p:cNvPr id="2415" name="Insert title here"/>
              <p:cNvSpPr txBox="1"/>
              <p:nvPr/>
            </p:nvSpPr>
            <p:spPr>
              <a:xfrm>
                <a:off x="0" y="0"/>
                <a:ext cx="5348288"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416" name="Lorem ipsum dolor sit elit, consect loreretur adipiscing nisi aute. ipsum sit elit, Lorem ipsum dolor sit elit, Lorem ipsum dolor sit elit, consect loreretur adipiscing nisi aute. ipsum sit elit, Lorem ipsum dolor sit elit,"/>
              <p:cNvSpPr txBox="1"/>
              <p:nvPr/>
            </p:nvSpPr>
            <p:spPr>
              <a:xfrm>
                <a:off x="0" y="666397"/>
                <a:ext cx="5348288" cy="33672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p:txBody>
          </p:sp>
        </p:grpSp>
      </p:grpSp>
      <p:grpSp>
        <p:nvGrpSpPr>
          <p:cNvPr id="2423" name="Group"/>
          <p:cNvGrpSpPr/>
          <p:nvPr/>
        </p:nvGrpSpPr>
        <p:grpSpPr>
          <a:xfrm>
            <a:off x="16042820" y="5111748"/>
            <a:ext cx="5348291" cy="7345349"/>
            <a:chOff x="0" y="-1"/>
            <a:chExt cx="5348289" cy="7345347"/>
          </a:xfrm>
        </p:grpSpPr>
        <p:pic>
          <p:nvPicPr>
            <p:cNvPr id="2419" name="photo-1464777649758-8747547e793f.jpe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22" name="Group"/>
            <p:cNvGrpSpPr/>
            <p:nvPr/>
          </p:nvGrpSpPr>
          <p:grpSpPr>
            <a:xfrm>
              <a:off x="0" y="3865744"/>
              <a:ext cx="5348289" cy="3479602"/>
              <a:chOff x="0" y="0"/>
              <a:chExt cx="5348288" cy="3479601"/>
            </a:xfrm>
          </p:grpSpPr>
          <p:sp>
            <p:nvSpPr>
              <p:cNvPr id="2420" name="Insert title here"/>
              <p:cNvSpPr txBox="1"/>
              <p:nvPr/>
            </p:nvSpPr>
            <p:spPr>
              <a:xfrm>
                <a:off x="0" y="0"/>
                <a:ext cx="5348288"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421" name="Lorem ipsum dolor sit elit, consect loreretur adipiscing nisi aute. ipsum sit elit, Lorem ipsum dolor sit elit, Lorem ipsum dolor sit elit, consect loreretur adipiscing."/>
              <p:cNvSpPr txBox="1"/>
              <p:nvPr/>
            </p:nvSpPr>
            <p:spPr>
              <a:xfrm>
                <a:off x="0" y="666397"/>
                <a:ext cx="5348288" cy="28132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a:t>
                </a:r>
              </a:p>
            </p:txBody>
          </p:sp>
        </p:grpSp>
      </p:grpSp>
      <p:grpSp>
        <p:nvGrpSpPr>
          <p:cNvPr id="2" name="Agrupar 1">
            <a:extLst>
              <a:ext uri="{FF2B5EF4-FFF2-40B4-BE49-F238E27FC236}">
                <a16:creationId xmlns:a16="http://schemas.microsoft.com/office/drawing/2014/main" id="{417F4853-11BC-4ED8-F606-0567C3CDD008}"/>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ED013625-8F3D-5A5D-F065-A9F7287480BF}"/>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F9A037F2-D30A-103F-F037-75574D21A1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406"/>
                                        </p:tgtEl>
                                        <p:attrNameLst>
                                          <p:attrName>style.visibility</p:attrName>
                                        </p:attrNameLst>
                                      </p:cBhvr>
                                      <p:to>
                                        <p:strVal val="visible"/>
                                      </p:to>
                                    </p:set>
                                    <p:anim calcmode="lin" valueType="num">
                                      <p:cBhvr>
                                        <p:cTn id="7" dur="1000" fill="hold"/>
                                        <p:tgtEl>
                                          <p:spTgt spid="2406"/>
                                        </p:tgtEl>
                                        <p:attrNameLst>
                                          <p:attrName>ppt_x</p:attrName>
                                        </p:attrNameLst>
                                      </p:cBhvr>
                                      <p:tavLst>
                                        <p:tav tm="0">
                                          <p:val>
                                            <p:strVal val="#ppt_x"/>
                                          </p:val>
                                        </p:tav>
                                        <p:tav tm="100000">
                                          <p:val>
                                            <p:strVal val="#ppt_x"/>
                                          </p:val>
                                        </p:tav>
                                      </p:tavLst>
                                    </p:anim>
                                    <p:anim calcmode="lin" valueType="num">
                                      <p:cBhvr>
                                        <p:cTn id="8" dur="1000" fill="hold"/>
                                        <p:tgtEl>
                                          <p:spTgt spid="240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413"/>
                                        </p:tgtEl>
                                        <p:attrNameLst>
                                          <p:attrName>style.visibility</p:attrName>
                                        </p:attrNameLst>
                                      </p:cBhvr>
                                      <p:to>
                                        <p:strVal val="visible"/>
                                      </p:to>
                                    </p:set>
                                    <p:anim calcmode="lin" valueType="num">
                                      <p:cBhvr>
                                        <p:cTn id="11" dur="1000" fill="hold"/>
                                        <p:tgtEl>
                                          <p:spTgt spid="2413"/>
                                        </p:tgtEl>
                                        <p:attrNameLst>
                                          <p:attrName>ppt_x</p:attrName>
                                        </p:attrNameLst>
                                      </p:cBhvr>
                                      <p:tavLst>
                                        <p:tav tm="0">
                                          <p:val>
                                            <p:strVal val="#ppt_x"/>
                                          </p:val>
                                        </p:tav>
                                        <p:tav tm="100000">
                                          <p:val>
                                            <p:strVal val="#ppt_x"/>
                                          </p:val>
                                        </p:tav>
                                      </p:tavLst>
                                    </p:anim>
                                    <p:anim calcmode="lin" valueType="num">
                                      <p:cBhvr>
                                        <p:cTn id="12" dur="1000" fill="hold"/>
                                        <p:tgtEl>
                                          <p:spTgt spid="241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2418"/>
                                        </p:tgtEl>
                                        <p:attrNameLst>
                                          <p:attrName>style.visibility</p:attrName>
                                        </p:attrNameLst>
                                      </p:cBhvr>
                                      <p:to>
                                        <p:strVal val="visible"/>
                                      </p:to>
                                    </p:set>
                                    <p:anim calcmode="lin" valueType="num">
                                      <p:cBhvr>
                                        <p:cTn id="15" dur="1000" fill="hold"/>
                                        <p:tgtEl>
                                          <p:spTgt spid="2418"/>
                                        </p:tgtEl>
                                        <p:attrNameLst>
                                          <p:attrName>ppt_x</p:attrName>
                                        </p:attrNameLst>
                                      </p:cBhvr>
                                      <p:tavLst>
                                        <p:tav tm="0">
                                          <p:val>
                                            <p:strVal val="#ppt_x"/>
                                          </p:val>
                                        </p:tav>
                                        <p:tav tm="100000">
                                          <p:val>
                                            <p:strVal val="#ppt_x"/>
                                          </p:val>
                                        </p:tav>
                                      </p:tavLst>
                                    </p:anim>
                                    <p:anim calcmode="lin" valueType="num">
                                      <p:cBhvr>
                                        <p:cTn id="16" dur="1000" fill="hold"/>
                                        <p:tgtEl>
                                          <p:spTgt spid="241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423"/>
                                        </p:tgtEl>
                                        <p:attrNameLst>
                                          <p:attrName>style.visibility</p:attrName>
                                        </p:attrNameLst>
                                      </p:cBhvr>
                                      <p:to>
                                        <p:strVal val="visible"/>
                                      </p:to>
                                    </p:set>
                                    <p:anim calcmode="lin" valueType="num">
                                      <p:cBhvr>
                                        <p:cTn id="19" dur="1000" fill="hold"/>
                                        <p:tgtEl>
                                          <p:spTgt spid="2423"/>
                                        </p:tgtEl>
                                        <p:attrNameLst>
                                          <p:attrName>ppt_x</p:attrName>
                                        </p:attrNameLst>
                                      </p:cBhvr>
                                      <p:tavLst>
                                        <p:tav tm="0">
                                          <p:val>
                                            <p:strVal val="#ppt_x"/>
                                          </p:val>
                                        </p:tav>
                                        <p:tav tm="100000">
                                          <p:val>
                                            <p:strVal val="#ppt_x"/>
                                          </p:val>
                                        </p:tav>
                                      </p:tavLst>
                                    </p:anim>
                                    <p:anim calcmode="lin" valueType="num">
                                      <p:cBhvr>
                                        <p:cTn id="20" dur="1000" fill="hold"/>
                                        <p:tgtEl>
                                          <p:spTgt spid="2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 grpId="0" animBg="1" advAuto="0"/>
      <p:bldP spid="2413" grpId="0" animBg="1" advAuto="0"/>
      <p:bldP spid="2418" grpId="0" animBg="1" advAuto="0"/>
      <p:bldP spid="242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6" name="Rectangle"/>
          <p:cNvSpPr/>
          <p:nvPr/>
        </p:nvSpPr>
        <p:spPr>
          <a:xfrm>
            <a:off x="0" y="-1"/>
            <a:ext cx="24384001"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17" name="Long story goes here"/>
          <p:cNvSpPr txBox="1"/>
          <p:nvPr/>
        </p:nvSpPr>
        <p:spPr>
          <a:xfrm>
            <a:off x="2503398" y="1727565"/>
            <a:ext cx="17481779"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rPr lang="pt-BR" b="1" dirty="0" err="1">
                <a:latin typeface="Sicoob Sans Black" panose="020B0503020204030204" pitchFamily="34" charset="77"/>
              </a:rPr>
              <a:t>Lorem</a:t>
            </a:r>
            <a:r>
              <a:rPr lang="pt-BR" b="1" dirty="0">
                <a:latin typeface="Sicoob Sans Black" panose="020B0503020204030204" pitchFamily="34" charset="77"/>
              </a:rPr>
              <a:t> ipsum </a:t>
            </a:r>
            <a:r>
              <a:rPr lang="pt-BR" b="1" dirty="0" err="1">
                <a:latin typeface="Sicoob Sans Black" panose="020B0503020204030204" pitchFamily="34" charset="77"/>
              </a:rPr>
              <a:t>dolor</a:t>
            </a:r>
            <a:r>
              <a:rPr lang="pt-BR" b="1" dirty="0">
                <a:latin typeface="Sicoob Sans Black" panose="020B0503020204030204" pitchFamily="34" charset="77"/>
              </a:rPr>
              <a:t> </a:t>
            </a:r>
            <a:r>
              <a:rPr lang="pt-BR" b="1" dirty="0" err="1">
                <a:latin typeface="Sicoob Sans Black" panose="020B0503020204030204" pitchFamily="34" charset="77"/>
              </a:rPr>
              <a:t>sit</a:t>
            </a:r>
            <a:r>
              <a:rPr lang="pt-BR" b="1" dirty="0">
                <a:latin typeface="Sicoob Sans Black" panose="020B0503020204030204" pitchFamily="34" charset="77"/>
              </a:rPr>
              <a:t> </a:t>
            </a:r>
            <a:r>
              <a:rPr lang="pt-BR" b="1" dirty="0" err="1">
                <a:latin typeface="Sicoob Sans Black" panose="020B0503020204030204" pitchFamily="34" charset="77"/>
              </a:rPr>
              <a:t>amet</a:t>
            </a:r>
            <a:endParaRPr b="1" dirty="0">
              <a:latin typeface="Sicoob Sans Black" panose="020B0503020204030204" pitchFamily="34" charset="77"/>
            </a:endParaRPr>
          </a:p>
        </p:txBody>
      </p:sp>
      <p:sp>
        <p:nvSpPr>
          <p:cNvPr id="2719" name="Aute irure lorem dolor in reprehenderit in voluptate velit. Aute irure lorem dolor in reprehenderit in voluptate velit.…"/>
          <p:cNvSpPr txBox="1"/>
          <p:nvPr/>
        </p:nvSpPr>
        <p:spPr>
          <a:xfrm>
            <a:off x="2540000" y="4863673"/>
            <a:ext cx="5699558" cy="8353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just">
              <a:defRPr>
                <a:solidFill>
                  <a:srgbClr val="FFFFFF"/>
                </a:solidFill>
              </a:defRPr>
            </a:pPr>
            <a:r>
              <a:rPr sz="2400" b="1" dirty="0" err="1">
                <a:latin typeface="Sicoob Sans" panose="020B0503020204030204" pitchFamily="34" charset="77"/>
              </a:rPr>
              <a:t>Aute</a:t>
            </a:r>
            <a:r>
              <a:rPr sz="2400" b="1" dirty="0">
                <a:latin typeface="Sicoob Sans" panose="020B0503020204030204" pitchFamily="34" charset="77"/>
              </a:rPr>
              <a:t> </a:t>
            </a:r>
            <a:r>
              <a:rPr sz="2400" b="1" dirty="0" err="1">
                <a:latin typeface="Sicoob Sans" panose="020B0503020204030204" pitchFamily="34" charset="77"/>
              </a:rPr>
              <a:t>irure</a:t>
            </a:r>
            <a:r>
              <a:rPr sz="2400" b="1" dirty="0">
                <a:latin typeface="Sicoob Sans" panose="020B0503020204030204" pitchFamily="34" charset="77"/>
              </a:rPr>
              <a:t> lorem dolor in </a:t>
            </a:r>
            <a:r>
              <a:rPr sz="2400" b="1" dirty="0" err="1">
                <a:latin typeface="Sicoob Sans" panose="020B0503020204030204" pitchFamily="34" charset="77"/>
              </a:rPr>
              <a:t>reprehenderit</a:t>
            </a:r>
            <a:r>
              <a:rPr sz="2400" b="1" dirty="0">
                <a:latin typeface="Sicoob Sans" panose="020B0503020204030204" pitchFamily="34" charset="77"/>
              </a:rPr>
              <a:t> in </a:t>
            </a:r>
            <a:r>
              <a:rPr sz="2400" b="1" dirty="0" err="1">
                <a:latin typeface="Sicoob Sans" panose="020B0503020204030204" pitchFamily="34" charset="77"/>
              </a:rPr>
              <a:t>voluptate</a:t>
            </a:r>
            <a:r>
              <a:rPr sz="2400" b="1" dirty="0">
                <a:latin typeface="Sicoob Sans" panose="020B0503020204030204" pitchFamily="34" charset="77"/>
              </a:rPr>
              <a:t> </a:t>
            </a:r>
            <a:r>
              <a:rPr sz="2400" b="1" dirty="0" err="1">
                <a:latin typeface="Sicoob Sans" panose="020B0503020204030204" pitchFamily="34" charset="77"/>
              </a:rPr>
              <a:t>velit</a:t>
            </a:r>
            <a:r>
              <a:rPr sz="2400" b="1" dirty="0">
                <a:latin typeface="Sicoob Sans" panose="020B0503020204030204" pitchFamily="34" charset="77"/>
              </a:rPr>
              <a:t>. </a:t>
            </a:r>
            <a:r>
              <a:rPr sz="2400" b="1" dirty="0" err="1">
                <a:latin typeface="Sicoob Sans" panose="020B0503020204030204" pitchFamily="34" charset="77"/>
              </a:rPr>
              <a:t>Aute</a:t>
            </a:r>
            <a:r>
              <a:rPr sz="2400" b="1" dirty="0">
                <a:latin typeface="Sicoob Sans" panose="020B0503020204030204" pitchFamily="34" charset="77"/>
              </a:rPr>
              <a:t> </a:t>
            </a:r>
            <a:r>
              <a:rPr sz="2400" b="1" dirty="0" err="1">
                <a:latin typeface="Sicoob Sans" panose="020B0503020204030204" pitchFamily="34" charset="77"/>
              </a:rPr>
              <a:t>irure</a:t>
            </a:r>
            <a:r>
              <a:rPr sz="2400" b="1" dirty="0">
                <a:latin typeface="Sicoob Sans" panose="020B0503020204030204" pitchFamily="34" charset="77"/>
              </a:rPr>
              <a:t> lorem dolor in </a:t>
            </a:r>
            <a:r>
              <a:rPr sz="2400" b="1" dirty="0" err="1">
                <a:latin typeface="Sicoob Sans" panose="020B0503020204030204" pitchFamily="34" charset="77"/>
              </a:rPr>
              <a:t>reprehenderit</a:t>
            </a:r>
            <a:r>
              <a:rPr sz="2400" b="1" dirty="0">
                <a:latin typeface="Sicoob Sans" panose="020B0503020204030204" pitchFamily="34" charset="77"/>
              </a:rPr>
              <a:t> in </a:t>
            </a:r>
            <a:r>
              <a:rPr sz="2400" b="1" dirty="0" err="1">
                <a:latin typeface="Sicoob Sans" panose="020B0503020204030204" pitchFamily="34" charset="77"/>
              </a:rPr>
              <a:t>voluptate</a:t>
            </a:r>
            <a:r>
              <a:rPr sz="2400" b="1" dirty="0">
                <a:latin typeface="Sicoob Sans" panose="020B0503020204030204" pitchFamily="34" charset="77"/>
              </a:rPr>
              <a:t> </a:t>
            </a:r>
            <a:r>
              <a:rPr sz="2400" b="1" dirty="0" err="1">
                <a:latin typeface="Sicoob Sans" panose="020B0503020204030204" pitchFamily="34" charset="77"/>
              </a:rPr>
              <a:t>velit</a:t>
            </a:r>
            <a:r>
              <a:rPr sz="2400" b="1" dirty="0">
                <a:latin typeface="Sicoob Sans" panose="020B0503020204030204" pitchFamily="34" charset="77"/>
              </a:rPr>
              <a:t>.</a:t>
            </a:r>
          </a:p>
          <a:p>
            <a:pPr algn="just">
              <a:defRPr>
                <a:solidFill>
                  <a:srgbClr val="FFFFFF"/>
                </a:solidFill>
              </a:defRPr>
            </a:pPr>
            <a:endParaRPr sz="2400" b="1" dirty="0">
              <a:latin typeface="Sicoob Sans" panose="020B0503020204030204" pitchFamily="34" charset="77"/>
            </a:endParaRPr>
          </a:p>
          <a:p>
            <a:pPr algn="just">
              <a:defRPr>
                <a:solidFill>
                  <a:srgbClr val="FFFFFF"/>
                </a:solidFill>
              </a:defRPr>
            </a:pPr>
            <a:r>
              <a:rPr sz="2400" dirty="0">
                <a:latin typeface="Sicoob Sans" panose="020B0503020204030204" pitchFamily="34" charset="77"/>
              </a:rPr>
              <a:t>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ipsum dolor lorem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a:t>
            </a:r>
            <a:r>
              <a:rPr sz="2400" dirty="0" err="1">
                <a:latin typeface="Sicoob Sans" panose="020B0503020204030204" pitchFamily="34" charset="77"/>
              </a:rPr>
              <a:t>ut</a:t>
            </a:r>
            <a:r>
              <a:rPr sz="2400" dirty="0">
                <a:latin typeface="Sicoob Sans" panose="020B0503020204030204" pitchFamily="34" charset="77"/>
              </a:rPr>
              <a:t> labore et dolore magna </a:t>
            </a:r>
            <a:r>
              <a:rPr sz="2400" dirty="0" err="1">
                <a:latin typeface="Sicoob Sans" panose="020B0503020204030204" pitchFamily="34" charset="77"/>
              </a:rPr>
              <a:t>aliqua</a:t>
            </a:r>
            <a:r>
              <a:rPr sz="2400" dirty="0">
                <a:latin typeface="Sicoob Sans" panose="020B0503020204030204" pitchFamily="34" charset="77"/>
              </a:rPr>
              <a:t>. Ut </a:t>
            </a:r>
            <a:r>
              <a:rPr sz="2400" dirty="0" err="1">
                <a:latin typeface="Sicoob Sans" panose="020B0503020204030204" pitchFamily="34" charset="77"/>
              </a:rPr>
              <a:t>enim</a:t>
            </a:r>
            <a:r>
              <a:rPr sz="2400" dirty="0">
                <a:latin typeface="Sicoob Sans" panose="020B0503020204030204" pitchFamily="34" charset="77"/>
              </a:rPr>
              <a:t> ad minim </a:t>
            </a:r>
            <a:r>
              <a:rPr sz="2400" dirty="0" err="1">
                <a:latin typeface="Sicoob Sans" panose="020B0503020204030204" pitchFamily="34" charset="77"/>
              </a:rPr>
              <a:t>veniam</a:t>
            </a:r>
            <a:r>
              <a:rPr sz="2400" dirty="0">
                <a:latin typeface="Sicoob Sans" panose="020B0503020204030204" pitchFamily="34" charset="77"/>
              </a:rPr>
              <a:t>. Quis </a:t>
            </a:r>
            <a:r>
              <a:rPr sz="2400" dirty="0" err="1">
                <a:latin typeface="Sicoob Sans" panose="020B0503020204030204" pitchFamily="34" charset="77"/>
              </a:rPr>
              <a:t>nostrud</a:t>
            </a:r>
            <a:r>
              <a:rPr sz="2400" dirty="0">
                <a:latin typeface="Sicoob Sans" panose="020B0503020204030204" pitchFamily="34" charset="77"/>
              </a:rPr>
              <a:t> exercitation </a:t>
            </a:r>
            <a:r>
              <a:rPr sz="2400" dirty="0" err="1">
                <a:latin typeface="Sicoob Sans" panose="020B0503020204030204" pitchFamily="34" charset="77"/>
              </a:rPr>
              <a:t>ullamco</a:t>
            </a:r>
            <a:endParaRPr sz="2400" dirty="0">
              <a:latin typeface="Sicoob Sans" panose="020B0503020204030204" pitchFamily="34" charset="77"/>
            </a:endParaRPr>
          </a:p>
        </p:txBody>
      </p:sp>
      <p:sp>
        <p:nvSpPr>
          <p:cNvPr id="2720" name="Aute irure lorem dolor in reprehenderit in voluptate velit. Lorem ipsum dolor sit amet, consectetur adipiscing elit, sed do eiusmod tempor incididunt ut labore. Lorem ipsum dolor sit amet, consectetur adipiscing elit, sed do eiusmod Lorem ipsum dolor lor"/>
          <p:cNvSpPr txBox="1"/>
          <p:nvPr/>
        </p:nvSpPr>
        <p:spPr>
          <a:xfrm>
            <a:off x="9342221" y="4863673"/>
            <a:ext cx="5699559" cy="8353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just">
              <a:defRPr>
                <a:solidFill>
                  <a:srgbClr val="FFFFFF"/>
                </a:solidFill>
              </a:defRPr>
            </a:pPr>
            <a:r>
              <a:rPr sz="2400" dirty="0">
                <a:latin typeface="Sicoob Sans" panose="020B0503020204030204" pitchFamily="34" charset="77"/>
              </a:rPr>
              <a:t>Aute </a:t>
            </a:r>
            <a:r>
              <a:rPr sz="2400" dirty="0" err="1">
                <a:latin typeface="Sicoob Sans" panose="020B0503020204030204" pitchFamily="34" charset="77"/>
              </a:rPr>
              <a:t>irure</a:t>
            </a:r>
            <a:r>
              <a:rPr sz="2400" dirty="0">
                <a:latin typeface="Sicoob Sans" panose="020B0503020204030204" pitchFamily="34" charset="77"/>
              </a:rPr>
              <a:t> lorem dolor in </a:t>
            </a:r>
            <a:r>
              <a:rPr sz="2400" dirty="0" err="1">
                <a:latin typeface="Sicoob Sans" panose="020B0503020204030204" pitchFamily="34" charset="77"/>
              </a:rPr>
              <a:t>reprehenderit</a:t>
            </a:r>
            <a:r>
              <a:rPr sz="2400" dirty="0">
                <a:latin typeface="Sicoob Sans" panose="020B0503020204030204" pitchFamily="34" charset="77"/>
              </a:rPr>
              <a:t> in </a:t>
            </a:r>
            <a:r>
              <a:rPr sz="2400" dirty="0" err="1">
                <a:latin typeface="Sicoob Sans" panose="020B0503020204030204" pitchFamily="34" charset="77"/>
              </a:rPr>
              <a:t>voluptate</a:t>
            </a:r>
            <a:r>
              <a:rPr sz="2400" dirty="0">
                <a:latin typeface="Sicoob Sans" panose="020B0503020204030204" pitchFamily="34" charset="77"/>
              </a:rPr>
              <a:t> </a:t>
            </a:r>
            <a:r>
              <a:rPr sz="2400" dirty="0" err="1">
                <a:latin typeface="Sicoob Sans" panose="020B0503020204030204" pitchFamily="34" charset="77"/>
              </a:rPr>
              <a:t>velit</a:t>
            </a:r>
            <a:r>
              <a:rPr sz="2400" dirty="0">
                <a:latin typeface="Sicoob Sans" panose="020B0503020204030204" pitchFamily="34" charset="77"/>
              </a:rPr>
              <a:t>.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a:t>
            </a:r>
            <a:r>
              <a:rPr sz="2400" dirty="0" err="1">
                <a:latin typeface="Sicoob Sans" panose="020B0503020204030204" pitchFamily="34" charset="77"/>
              </a:rPr>
              <a:t>ut</a:t>
            </a:r>
            <a:r>
              <a:rPr sz="2400" dirty="0">
                <a:latin typeface="Sicoob Sans" panose="020B0503020204030204" pitchFamily="34" charset="77"/>
              </a:rPr>
              <a:t> labore.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Lorem ipsum dolor lorem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Lorem</a:t>
            </a:r>
          </a:p>
          <a:p>
            <a:pPr algn="just">
              <a:defRPr>
                <a:solidFill>
                  <a:srgbClr val="FFFFFF"/>
                </a:solidFill>
              </a:defRPr>
            </a:pPr>
            <a:endParaRPr sz="2400" dirty="0">
              <a:latin typeface="Sicoob Sans" panose="020B0503020204030204" pitchFamily="34" charset="77"/>
            </a:endParaRPr>
          </a:p>
          <a:p>
            <a:pPr algn="just">
              <a:defRPr>
                <a:solidFill>
                  <a:srgbClr val="FFFFFF"/>
                </a:solidFill>
              </a:defRPr>
            </a:pPr>
            <a:r>
              <a:rPr sz="2400" dirty="0">
                <a:latin typeface="Sicoob Sans" panose="020B0503020204030204" pitchFamily="34" charset="77"/>
              </a:rPr>
              <a:t>Duis </a:t>
            </a:r>
            <a:r>
              <a:rPr sz="2400" dirty="0" err="1">
                <a:latin typeface="Sicoob Sans" panose="020B0503020204030204" pitchFamily="34" charset="77"/>
              </a:rPr>
              <a:t>aute</a:t>
            </a:r>
            <a:r>
              <a:rPr sz="2400" dirty="0">
                <a:latin typeface="Sicoob Sans" panose="020B0503020204030204" pitchFamily="34" charset="77"/>
              </a:rPr>
              <a:t> </a:t>
            </a:r>
            <a:r>
              <a:rPr sz="2400" dirty="0" err="1">
                <a:latin typeface="Sicoob Sans" panose="020B0503020204030204" pitchFamily="34" charset="77"/>
              </a:rPr>
              <a:t>irure</a:t>
            </a:r>
            <a:r>
              <a:rPr sz="2400" dirty="0">
                <a:latin typeface="Sicoob Sans" panose="020B0503020204030204" pitchFamily="34" charset="77"/>
              </a:rPr>
              <a:t> lorem dolor in </a:t>
            </a:r>
            <a:r>
              <a:rPr sz="2400" dirty="0" err="1">
                <a:latin typeface="Sicoob Sans" panose="020B0503020204030204" pitchFamily="34" charset="77"/>
              </a:rPr>
              <a:t>reprehenderit</a:t>
            </a:r>
            <a:r>
              <a:rPr sz="2400" dirty="0">
                <a:latin typeface="Sicoob Sans" panose="020B0503020204030204" pitchFamily="34" charset="77"/>
              </a:rPr>
              <a:t> in </a:t>
            </a:r>
            <a:r>
              <a:rPr sz="2400" dirty="0" err="1">
                <a:latin typeface="Sicoob Sans" panose="020B0503020204030204" pitchFamily="34" charset="77"/>
              </a:rPr>
              <a:t>voluptate</a:t>
            </a:r>
            <a:r>
              <a:rPr sz="2400" dirty="0">
                <a:latin typeface="Sicoob Sans" panose="020B0503020204030204" pitchFamily="34" charset="77"/>
              </a:rPr>
              <a:t> </a:t>
            </a:r>
            <a:r>
              <a:rPr sz="2400" dirty="0" err="1">
                <a:latin typeface="Sicoob Sans" panose="020B0503020204030204" pitchFamily="34" charset="77"/>
              </a:rPr>
              <a:t>velit</a:t>
            </a:r>
            <a:r>
              <a:rPr sz="2400" dirty="0">
                <a:latin typeface="Sicoob Sans" panose="020B0503020204030204" pitchFamily="34" charset="77"/>
              </a:rPr>
              <a:t>.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a:t>
            </a:r>
            <a:r>
              <a:rPr sz="2400" dirty="0" err="1">
                <a:latin typeface="Sicoob Sans" panose="020B0503020204030204" pitchFamily="34" charset="77"/>
              </a:rPr>
              <a:t>ut</a:t>
            </a:r>
            <a:r>
              <a:rPr sz="2400" dirty="0">
                <a:latin typeface="Sicoob Sans" panose="020B0503020204030204" pitchFamily="34" charset="77"/>
              </a:rPr>
              <a:t> labore. </a:t>
            </a:r>
          </a:p>
        </p:txBody>
      </p:sp>
      <p:sp>
        <p:nvSpPr>
          <p:cNvPr id="2721" name="Aute irure lorem dolor in reprehenderit in voluptate velit. Lorem ipsum dolor sit amet, consectetur adipiscing elit, sed do eiusmod tempor incididunt ut labore. Lorem ipsum dolor sit amet, consectetur adipiscing elit, sed do eiusmod Lorem ipsum dolor lor"/>
          <p:cNvSpPr txBox="1"/>
          <p:nvPr/>
        </p:nvSpPr>
        <p:spPr>
          <a:xfrm>
            <a:off x="16144442" y="4863673"/>
            <a:ext cx="5699559" cy="7799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just">
              <a:defRPr>
                <a:solidFill>
                  <a:srgbClr val="FFFFFF"/>
                </a:solidFill>
              </a:defRPr>
            </a:lvl1pPr>
          </a:lstStyle>
          <a:p>
            <a:r>
              <a:rPr sz="2400" dirty="0">
                <a:latin typeface="Sicoob Sans" panose="020B0503020204030204" pitchFamily="34" charset="77"/>
              </a:rPr>
              <a:t>Aute </a:t>
            </a:r>
            <a:r>
              <a:rPr sz="2400" dirty="0" err="1">
                <a:latin typeface="Sicoob Sans" panose="020B0503020204030204" pitchFamily="34" charset="77"/>
              </a:rPr>
              <a:t>irure</a:t>
            </a:r>
            <a:r>
              <a:rPr sz="2400" dirty="0">
                <a:latin typeface="Sicoob Sans" panose="020B0503020204030204" pitchFamily="34" charset="77"/>
              </a:rPr>
              <a:t> lorem dolor in </a:t>
            </a:r>
            <a:r>
              <a:rPr sz="2400" dirty="0" err="1">
                <a:latin typeface="Sicoob Sans" panose="020B0503020204030204" pitchFamily="34" charset="77"/>
              </a:rPr>
              <a:t>reprehenderit</a:t>
            </a:r>
            <a:r>
              <a:rPr sz="2400" dirty="0">
                <a:latin typeface="Sicoob Sans" panose="020B0503020204030204" pitchFamily="34" charset="77"/>
              </a:rPr>
              <a:t> in </a:t>
            </a:r>
            <a:r>
              <a:rPr sz="2400" dirty="0" err="1">
                <a:latin typeface="Sicoob Sans" panose="020B0503020204030204" pitchFamily="34" charset="77"/>
              </a:rPr>
              <a:t>voluptate</a:t>
            </a:r>
            <a:r>
              <a:rPr sz="2400" dirty="0">
                <a:latin typeface="Sicoob Sans" panose="020B0503020204030204" pitchFamily="34" charset="77"/>
              </a:rPr>
              <a:t> </a:t>
            </a:r>
            <a:r>
              <a:rPr sz="2400" dirty="0" err="1">
                <a:latin typeface="Sicoob Sans" panose="020B0503020204030204" pitchFamily="34" charset="77"/>
              </a:rPr>
              <a:t>velit</a:t>
            </a:r>
            <a:r>
              <a:rPr sz="2400" dirty="0">
                <a:latin typeface="Sicoob Sans" panose="020B0503020204030204" pitchFamily="34" charset="77"/>
              </a:rPr>
              <a:t>.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a:t>
            </a:r>
            <a:r>
              <a:rPr sz="2400" dirty="0" err="1">
                <a:latin typeface="Sicoob Sans" panose="020B0503020204030204" pitchFamily="34" charset="77"/>
              </a:rPr>
              <a:t>ut</a:t>
            </a:r>
            <a:r>
              <a:rPr sz="2400" dirty="0">
                <a:latin typeface="Sicoob Sans" panose="020B0503020204030204" pitchFamily="34" charset="77"/>
              </a:rPr>
              <a:t> labore.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Lorem ipsum dolor lorem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Lorem ipsum dolor sit </a:t>
            </a:r>
            <a:r>
              <a:rPr sz="2400" dirty="0" err="1">
                <a:latin typeface="Sicoob Sans" panose="020B0503020204030204" pitchFamily="34" charset="77"/>
              </a:rPr>
              <a:t>amet</a:t>
            </a:r>
            <a:r>
              <a:rPr sz="2400" dirty="0">
                <a:latin typeface="Sicoob Sans" panose="020B0503020204030204" pitchFamily="34" charset="77"/>
              </a:rPr>
              <a:t>, </a:t>
            </a:r>
            <a:r>
              <a:rPr sz="2400" dirty="0" err="1">
                <a:latin typeface="Sicoob Sans" panose="020B0503020204030204" pitchFamily="34" charset="77"/>
              </a:rPr>
              <a:t>consectetur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a:t>
            </a:r>
            <a:r>
              <a:rPr sz="2400" dirty="0" err="1">
                <a:latin typeface="Sicoob Sans" panose="020B0503020204030204" pitchFamily="34" charset="77"/>
              </a:rPr>
              <a:t>elit</a:t>
            </a:r>
            <a:r>
              <a:rPr sz="2400" dirty="0">
                <a:latin typeface="Sicoob Sans" panose="020B0503020204030204" pitchFamily="34" charset="77"/>
              </a:rPr>
              <a:t>, sed do </a:t>
            </a:r>
            <a:r>
              <a:rPr sz="2400" dirty="0" err="1">
                <a:latin typeface="Sicoob Sans" panose="020B0503020204030204" pitchFamily="34" charset="77"/>
              </a:rPr>
              <a:t>eiusmod</a:t>
            </a:r>
            <a:r>
              <a:rPr sz="2400" dirty="0">
                <a:latin typeface="Sicoob Sans" panose="020B0503020204030204" pitchFamily="34" charset="77"/>
              </a:rPr>
              <a:t> </a:t>
            </a:r>
            <a:r>
              <a:rPr sz="2400" dirty="0" err="1">
                <a:latin typeface="Sicoob Sans" panose="020B0503020204030204" pitchFamily="34" charset="77"/>
              </a:rPr>
              <a:t>tempor</a:t>
            </a:r>
            <a:r>
              <a:rPr sz="2400" dirty="0">
                <a:latin typeface="Sicoob Sans" panose="020B0503020204030204" pitchFamily="34" charset="77"/>
              </a:rPr>
              <a:t> </a:t>
            </a:r>
            <a:r>
              <a:rPr sz="2400" dirty="0" err="1">
                <a:latin typeface="Sicoob Sans" panose="020B0503020204030204" pitchFamily="34" charset="77"/>
              </a:rPr>
              <a:t>incididunt</a:t>
            </a:r>
            <a:r>
              <a:rPr sz="2400" dirty="0">
                <a:latin typeface="Sicoob Sans" panose="020B0503020204030204" pitchFamily="34" charset="77"/>
              </a:rPr>
              <a:t> </a:t>
            </a:r>
            <a:r>
              <a:rPr sz="2400" dirty="0" err="1">
                <a:latin typeface="Sicoob Sans" panose="020B0503020204030204" pitchFamily="34" charset="77"/>
              </a:rPr>
              <a:t>ut</a:t>
            </a:r>
            <a:r>
              <a:rPr sz="2400" dirty="0">
                <a:latin typeface="Sicoob Sans" panose="020B0503020204030204" pitchFamily="34" charset="77"/>
              </a:rPr>
              <a:t> labore et dolore magna </a:t>
            </a:r>
            <a:r>
              <a:rPr sz="2400" dirty="0" err="1">
                <a:latin typeface="Sicoob Sans" panose="020B0503020204030204" pitchFamily="34" charset="77"/>
              </a:rPr>
              <a:t>aliqua</a:t>
            </a:r>
            <a:r>
              <a:rPr sz="2400" dirty="0">
                <a:latin typeface="Sicoob Sans" panose="020B0503020204030204" pitchFamily="34" charset="77"/>
              </a:rPr>
              <a:t>. Ut </a:t>
            </a:r>
            <a:r>
              <a:rPr sz="2400" dirty="0" err="1">
                <a:latin typeface="Sicoob Sans" panose="020B0503020204030204" pitchFamily="34" charset="77"/>
              </a:rPr>
              <a:t>enim</a:t>
            </a:r>
            <a:r>
              <a:rPr sz="2400" dirty="0">
                <a:latin typeface="Sicoob Sans" panose="020B0503020204030204" pitchFamily="34" charset="77"/>
              </a:rPr>
              <a:t> ad minim </a:t>
            </a:r>
            <a:r>
              <a:rPr sz="2400" dirty="0" err="1">
                <a:latin typeface="Sicoob Sans" panose="020B0503020204030204" pitchFamily="34" charset="77"/>
              </a:rPr>
              <a:t>veniam</a:t>
            </a:r>
            <a:r>
              <a:rPr sz="2400" dirty="0">
                <a:latin typeface="Sicoob Sans" panose="020B0503020204030204" pitchFamily="34" charset="77"/>
              </a:rPr>
              <a:t>. Quis </a:t>
            </a:r>
            <a:r>
              <a:rPr sz="2400" dirty="0" err="1">
                <a:latin typeface="Sicoob Sans" panose="020B0503020204030204" pitchFamily="34" charset="77"/>
              </a:rPr>
              <a:t>nostrud</a:t>
            </a:r>
            <a:r>
              <a:rPr sz="2400" dirty="0">
                <a:latin typeface="Sicoob Sans" panose="020B0503020204030204" pitchFamily="34" charset="77"/>
              </a:rPr>
              <a:t> exercitation </a:t>
            </a:r>
            <a:r>
              <a:rPr sz="2400" dirty="0" err="1">
                <a:latin typeface="Sicoob Sans" panose="020B0503020204030204" pitchFamily="34" charset="77"/>
              </a:rPr>
              <a:t>ullamco</a:t>
            </a:r>
            <a:r>
              <a:rPr sz="2400" dirty="0">
                <a:latin typeface="Sicoob Sans" panose="020B0503020204030204" pitchFamily="34" charset="77"/>
              </a:rPr>
              <a:t> </a:t>
            </a:r>
            <a:r>
              <a:rPr sz="2400" dirty="0" err="1">
                <a:latin typeface="Sicoob Sans" panose="020B0503020204030204" pitchFamily="34" charset="77"/>
              </a:rPr>
              <a:t>laboris</a:t>
            </a:r>
            <a:endParaRPr sz="2400" dirty="0">
              <a:latin typeface="Sicoob Sans" panose="020B0503020204030204" pitchFamily="34" charset="77"/>
            </a:endParaRPr>
          </a:p>
        </p:txBody>
      </p:sp>
      <p:grpSp>
        <p:nvGrpSpPr>
          <p:cNvPr id="2" name="Agrupar 1">
            <a:extLst>
              <a:ext uri="{FF2B5EF4-FFF2-40B4-BE49-F238E27FC236}">
                <a16:creationId xmlns:a16="http://schemas.microsoft.com/office/drawing/2014/main" id="{4AA3CC36-46A1-305F-9B44-0A2056F2F4D8}"/>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4560CE4F-30A8-FF05-1758-993795C5CA7D}"/>
                </a:ext>
              </a:extLst>
            </p:cNvPr>
            <p:cNvSpPr/>
            <p:nvPr/>
          </p:nvSpPr>
          <p:spPr>
            <a:xfrm>
              <a:off x="11421034" y="5994488"/>
              <a:ext cx="575424" cy="863512"/>
            </a:xfrm>
            <a:prstGeom prst="round2SameRect">
              <a:avLst/>
            </a:prstGeom>
            <a:solidFill>
              <a:srgbClr val="003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34B7C2CE-0775-BAE5-4B33-906412E8A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2716"/>
                                        </p:tgtEl>
                                        <p:attrNameLst>
                                          <p:attrName>style.visibility</p:attrName>
                                        </p:attrNameLst>
                                      </p:cBhvr>
                                      <p:to>
                                        <p:strVal val="visible"/>
                                      </p:to>
                                    </p:set>
                                    <p:anim calcmode="lin" valueType="num">
                                      <p:cBhvr>
                                        <p:cTn id="7" dur="1000" fill="hold"/>
                                        <p:tgtEl>
                                          <p:spTgt spid="2716"/>
                                        </p:tgtEl>
                                        <p:attrNameLst>
                                          <p:attrName>ppt_x</p:attrName>
                                        </p:attrNameLst>
                                      </p:cBhvr>
                                      <p:tavLst>
                                        <p:tav tm="0">
                                          <p:val>
                                            <p:strVal val="1+#ppt_w/2"/>
                                          </p:val>
                                        </p:tav>
                                        <p:tav tm="100000">
                                          <p:val>
                                            <p:strVal val="#ppt_x"/>
                                          </p:val>
                                        </p:tav>
                                      </p:tavLst>
                                    </p:anim>
                                    <p:anim calcmode="lin" valueType="num">
                                      <p:cBhvr>
                                        <p:cTn id="8" dur="1000" fill="hold"/>
                                        <p:tgtEl>
                                          <p:spTgt spid="27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6"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 name="Rectangle"/>
          <p:cNvSpPr/>
          <p:nvPr/>
        </p:nvSpPr>
        <p:spPr>
          <a:xfrm>
            <a:off x="1271196" y="-1"/>
            <a:ext cx="9559607"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724" name="Rectangle"/>
          <p:cNvSpPr/>
          <p:nvPr/>
        </p:nvSpPr>
        <p:spPr>
          <a:xfrm>
            <a:off x="0" y="-1"/>
            <a:ext cx="1271197"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725" name="This would be some short story"/>
          <p:cNvSpPr txBox="1"/>
          <p:nvPr/>
        </p:nvSpPr>
        <p:spPr>
          <a:xfrm>
            <a:off x="2834888" y="2970588"/>
            <a:ext cx="6432221"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endParaRPr b="1" dirty="0">
              <a:solidFill>
                <a:srgbClr val="00AE9D"/>
              </a:solidFill>
              <a:latin typeface="Sicoob Sans Black" panose="020B0503020204030204" pitchFamily="34" charset="77"/>
            </a:endParaRPr>
          </a:p>
        </p:txBody>
      </p:sp>
      <p:sp>
        <p:nvSpPr>
          <p:cNvPr id="2726" name="Awesome template"/>
          <p:cNvSpPr txBox="1"/>
          <p:nvPr/>
        </p:nvSpPr>
        <p:spPr>
          <a:xfrm>
            <a:off x="2834888" y="2273300"/>
            <a:ext cx="6432221"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endParaRPr dirty="0">
              <a:solidFill>
                <a:srgbClr val="003641"/>
              </a:solidFill>
              <a:latin typeface="Sicoob Sans" panose="020B0503020204030204" pitchFamily="34" charset="77"/>
            </a:endParaRPr>
          </a:p>
        </p:txBody>
      </p:sp>
      <p:grpSp>
        <p:nvGrpSpPr>
          <p:cNvPr id="2729" name="Group"/>
          <p:cNvGrpSpPr/>
          <p:nvPr/>
        </p:nvGrpSpPr>
        <p:grpSpPr>
          <a:xfrm>
            <a:off x="2834888" y="9875677"/>
            <a:ext cx="5080001" cy="1531532"/>
            <a:chOff x="0" y="-335123"/>
            <a:chExt cx="5080000" cy="1531532"/>
          </a:xfrm>
        </p:grpSpPr>
        <p:sp>
          <p:nvSpPr>
            <p:cNvPr id="2727" name="January 28"/>
            <p:cNvSpPr/>
            <p:nvPr/>
          </p:nvSpPr>
          <p:spPr>
            <a:xfrm>
              <a:off x="0" y="401320"/>
              <a:ext cx="5080000" cy="7950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2728" name="Calendar"/>
            <p:cNvSpPr/>
            <p:nvPr/>
          </p:nvSpPr>
          <p:spPr>
            <a:xfrm>
              <a:off x="0" y="-335123"/>
              <a:ext cx="5080000" cy="5972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sp>
        <p:nvSpPr>
          <p:cNvPr id="2730" name="Lorem ipsum dolor sit elit, consect loreretur adipiscing nisi aute. ipsum sit elit, Lorem ipsum dolor sit elit, Lorem ipsum dolor sit elit, consect"/>
          <p:cNvSpPr txBox="1"/>
          <p:nvPr/>
        </p:nvSpPr>
        <p:spPr>
          <a:xfrm>
            <a:off x="2834888" y="5939909"/>
            <a:ext cx="4630184" cy="2813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sp>
        <p:nvSpPr>
          <p:cNvPr id="2731" name="Lorem ipsum dolor sit amet, consectetur adipiscing elit, sed do eiusmod tempor incididunt ut labore et dolore magna aliqua. Ut enim ad minim veniam.…"/>
          <p:cNvSpPr txBox="1"/>
          <p:nvPr/>
        </p:nvSpPr>
        <p:spPr>
          <a:xfrm>
            <a:off x="12191999" y="1573411"/>
            <a:ext cx="9357111" cy="10569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defRPr b="1"/>
            </a:pPr>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a:t>
            </a:r>
          </a:p>
          <a:p>
            <a:endParaRPr sz="2400"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 Quis </a:t>
            </a:r>
            <a:r>
              <a:rPr sz="2400" dirty="0" err="1">
                <a:solidFill>
                  <a:srgbClr val="003641"/>
                </a:solidFill>
                <a:latin typeface="Sicoob Sans" panose="020B0503020204030204" pitchFamily="34" charset="77"/>
              </a:rPr>
              <a:t>nostrud</a:t>
            </a:r>
            <a:r>
              <a:rPr sz="2400" dirty="0">
                <a:solidFill>
                  <a:srgbClr val="003641"/>
                </a:solidFill>
                <a:latin typeface="Sicoob Sans" panose="020B0503020204030204" pitchFamily="34" charset="77"/>
              </a:rPr>
              <a:t> exercitation </a:t>
            </a:r>
            <a:r>
              <a:rPr sz="2400" dirty="0" err="1">
                <a:solidFill>
                  <a:srgbClr val="003641"/>
                </a:solidFill>
                <a:latin typeface="Sicoob Sans" panose="020B0503020204030204" pitchFamily="34" charset="77"/>
              </a:rPr>
              <a:t>ullamco</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laboris</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aliquip</a:t>
            </a:r>
            <a:r>
              <a:rPr sz="2400" dirty="0">
                <a:solidFill>
                  <a:srgbClr val="003641"/>
                </a:solidFill>
                <a:latin typeface="Sicoob Sans" panose="020B0503020204030204" pitchFamily="34" charset="77"/>
              </a:rPr>
              <a:t> ex </a:t>
            </a:r>
            <a:r>
              <a:rPr sz="2400" dirty="0" err="1">
                <a:solidFill>
                  <a:srgbClr val="003641"/>
                </a:solidFill>
                <a:latin typeface="Sicoob Sans" panose="020B0503020204030204" pitchFamily="34" charset="77"/>
              </a:rPr>
              <a:t>ea</a:t>
            </a:r>
            <a:endParaRPr sz="2400" dirty="0">
              <a:solidFill>
                <a:srgbClr val="003641"/>
              </a:solidFill>
              <a:latin typeface="Sicoob Sans" panose="020B0503020204030204" pitchFamily="34" charset="77"/>
            </a:endParaRPr>
          </a:p>
          <a:p>
            <a:endParaRPr sz="2400"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endParaRPr sz="2400" dirty="0">
              <a:solidFill>
                <a:srgbClr val="003641"/>
              </a:solidFill>
              <a:latin typeface="Sicoob Sans" panose="020B0503020204030204" pitchFamily="34" charset="77"/>
            </a:endParaRPr>
          </a:p>
        </p:txBody>
      </p:sp>
      <p:sp>
        <p:nvSpPr>
          <p:cNvPr id="2732" name="Insert slide title here"/>
          <p:cNvSpPr txBox="1"/>
          <p:nvPr/>
        </p:nvSpPr>
        <p:spPr>
          <a:xfrm rot="16200000">
            <a:off x="-5582334" y="6559392"/>
            <a:ext cx="12435865" cy="597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b="1">
                <a:solidFill>
                  <a:srgbClr val="FFFFFF"/>
                </a:solidFill>
              </a:defRPr>
            </a:lvl1pPr>
          </a:lstStyle>
          <a:p>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dolor</a:t>
            </a:r>
            <a:endParaRPr sz="2400" dirty="0">
              <a:latin typeface="Sicoob Sans" panose="020B0503020204030204" pitchFamily="34" charset="77"/>
            </a:endParaRPr>
          </a:p>
        </p:txBody>
      </p:sp>
      <p:grpSp>
        <p:nvGrpSpPr>
          <p:cNvPr id="2" name="Agrupar 1">
            <a:extLst>
              <a:ext uri="{FF2B5EF4-FFF2-40B4-BE49-F238E27FC236}">
                <a16:creationId xmlns:a16="http://schemas.microsoft.com/office/drawing/2014/main" id="{B1E0B2F9-321F-69BA-C982-0ECD006254B8}"/>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CBA3F66C-0321-713A-99D1-CD14E7E8B330}"/>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4A67C770-F671-F550-2A64-1A35481AF7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2723"/>
                                        </p:tgtEl>
                                        <p:attrNameLst>
                                          <p:attrName>style.visibility</p:attrName>
                                        </p:attrNameLst>
                                      </p:cBhvr>
                                      <p:to>
                                        <p:strVal val="visible"/>
                                      </p:to>
                                    </p:set>
                                    <p:anim calcmode="lin" valueType="num">
                                      <p:cBhvr>
                                        <p:cTn id="7" dur="1000" fill="hold"/>
                                        <p:tgtEl>
                                          <p:spTgt spid="2723"/>
                                        </p:tgtEl>
                                        <p:attrNameLst>
                                          <p:attrName>ppt_x</p:attrName>
                                        </p:attrNameLst>
                                      </p:cBhvr>
                                      <p:tavLst>
                                        <p:tav tm="0">
                                          <p:val>
                                            <p:strVal val="0-#ppt_w/2"/>
                                          </p:val>
                                        </p:tav>
                                        <p:tav tm="100000">
                                          <p:val>
                                            <p:strVal val="#ppt_x"/>
                                          </p:val>
                                        </p:tav>
                                      </p:tavLst>
                                    </p:anim>
                                    <p:anim calcmode="lin" valueType="num">
                                      <p:cBhvr>
                                        <p:cTn id="8" dur="1000" fill="hold"/>
                                        <p:tgtEl>
                                          <p:spTgt spid="2723"/>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2731"/>
                                        </p:tgtEl>
                                        <p:attrNameLst>
                                          <p:attrName>style.visibility</p:attrName>
                                        </p:attrNameLst>
                                      </p:cBhvr>
                                      <p:to>
                                        <p:strVal val="visible"/>
                                      </p:to>
                                    </p:set>
                                    <p:anim calcmode="lin" valueType="num">
                                      <p:cBhvr>
                                        <p:cTn id="11" dur="1000" fill="hold"/>
                                        <p:tgtEl>
                                          <p:spTgt spid="2731"/>
                                        </p:tgtEl>
                                        <p:attrNameLst>
                                          <p:attrName>ppt_x</p:attrName>
                                        </p:attrNameLst>
                                      </p:cBhvr>
                                      <p:tavLst>
                                        <p:tav tm="0">
                                          <p:val>
                                            <p:strVal val="1+#ppt_w/2"/>
                                          </p:val>
                                        </p:tav>
                                        <p:tav tm="100000">
                                          <p:val>
                                            <p:strVal val="#ppt_x"/>
                                          </p:val>
                                        </p:tav>
                                      </p:tavLst>
                                    </p:anim>
                                    <p:anim calcmode="lin" valueType="num">
                                      <p:cBhvr>
                                        <p:cTn id="12" dur="1000" fill="hold"/>
                                        <p:tgtEl>
                                          <p:spTgt spid="27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 grpId="0" animBg="1" advAuto="0"/>
      <p:bldP spid="273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0" name="photo-1471469478635-911c1858d22e.jpeg"/>
          <p:cNvPicPr>
            <a:picLocks noGrp="1" noChangeAspect="1"/>
          </p:cNvPicPr>
          <p:nvPr>
            <p:ph type="pic" idx="21"/>
          </p:nvPr>
        </p:nvPicPr>
        <p:blipFill rotWithShape="1">
          <a:blip r:embed="rId3">
            <a:extLst>
              <a:ext uri="{28A0092B-C50C-407E-A947-70E740481C1C}">
                <a14:useLocalDpi xmlns:a14="http://schemas.microsoft.com/office/drawing/2010/main" val="0"/>
              </a:ext>
            </a:extLst>
          </a:blip>
          <a:srcRect l="21479" t="12598" r="8095"/>
          <a:stretch>
            <a:fillRect/>
          </a:stretch>
        </p:blipFill>
        <p:spPr>
          <a:xfrm>
            <a:off x="-1" y="-10"/>
            <a:ext cx="24384001" cy="13716001"/>
          </a:xfrm>
          <a:prstGeom prst="rect">
            <a:avLst/>
          </a:prstGeom>
        </p:spPr>
      </p:pic>
      <p:sp>
        <p:nvSpPr>
          <p:cNvPr id="3" name="Rectangle">
            <a:extLst>
              <a:ext uri="{FF2B5EF4-FFF2-40B4-BE49-F238E27FC236}">
                <a16:creationId xmlns:a16="http://schemas.microsoft.com/office/drawing/2014/main" id="{E5E4DD81-B57C-34F3-430B-6E1B775312D5}"/>
              </a:ext>
            </a:extLst>
          </p:cNvPr>
          <p:cNvSpPr/>
          <p:nvPr/>
        </p:nvSpPr>
        <p:spPr>
          <a:xfrm>
            <a:off x="0" y="0"/>
            <a:ext cx="16256001" cy="13716002"/>
          </a:xfrm>
          <a:prstGeom prst="rect">
            <a:avLst/>
          </a:prstGeom>
          <a:gradFill flip="none" rotWithShape="1">
            <a:gsLst>
              <a:gs pos="65000">
                <a:srgbClr val="FFFFFF"/>
              </a:gs>
              <a:gs pos="100000">
                <a:srgbClr val="FFFFFF">
                  <a:alpha val="0"/>
                </a:srgbClr>
              </a:gs>
            </a:gsLst>
            <a:lin ang="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1901" name="mnml."/>
          <p:cNvSpPr txBox="1"/>
          <p:nvPr/>
        </p:nvSpPr>
        <p:spPr>
          <a:xfrm>
            <a:off x="1663281" y="3025667"/>
            <a:ext cx="12248662" cy="7664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90000"/>
              </a:lnSpc>
              <a:defRPr sz="20000" spc="0">
                <a:solidFill>
                  <a:srgbClr val="FFFFFF"/>
                </a:solidFill>
                <a:latin typeface="+mn-lt"/>
                <a:ea typeface="+mn-ea"/>
                <a:cs typeface="+mn-cs"/>
                <a:sym typeface="Montserrat Bold"/>
              </a:defRPr>
            </a:lvl1pPr>
          </a:lstStyle>
          <a:p>
            <a:pPr algn="l"/>
            <a:r>
              <a:rPr lang="en-US" sz="16000" b="1" dirty="0">
                <a:solidFill>
                  <a:srgbClr val="00AE9D"/>
                </a:solidFill>
                <a:latin typeface="Sicoob Sans Black" panose="020B0503020204030204" pitchFamily="34" charset="77"/>
              </a:rPr>
              <a:t>Lorem ipsum dolor sit </a:t>
            </a:r>
            <a:r>
              <a:rPr lang="en-US" sz="16000" b="1" dirty="0" err="1">
                <a:solidFill>
                  <a:srgbClr val="00AE9D"/>
                </a:solidFill>
                <a:latin typeface="Sicoob Sans Black" panose="020B0503020204030204" pitchFamily="34" charset="77"/>
              </a:rPr>
              <a:t>amet</a:t>
            </a:r>
            <a:endParaRPr lang="en-US" sz="16000" b="1" dirty="0">
              <a:solidFill>
                <a:srgbClr val="00AE9D"/>
              </a:solidFill>
              <a:latin typeface="Sicoob Sans Black" panose="020B0503020204030204" pitchFamily="34" charset="77"/>
            </a:endParaRPr>
          </a:p>
          <a:p>
            <a:pPr algn="l"/>
            <a:r>
              <a:rPr lang="en-US" sz="6600" dirty="0">
                <a:solidFill>
                  <a:srgbClr val="003641"/>
                </a:solidFill>
                <a:latin typeface="Sicoob Sans" panose="020B0503020204030204" pitchFamily="34" charset="77"/>
              </a:rPr>
              <a:t>Lorem ipsum dolor sit </a:t>
            </a:r>
            <a:r>
              <a:rPr lang="en-US" sz="6600" dirty="0" err="1">
                <a:solidFill>
                  <a:srgbClr val="003641"/>
                </a:solidFill>
                <a:latin typeface="Sicoob Sans" panose="020B0503020204030204" pitchFamily="34" charset="77"/>
              </a:rPr>
              <a:t>elit</a:t>
            </a:r>
            <a:endParaRPr sz="6600" dirty="0">
              <a:solidFill>
                <a:srgbClr val="003641"/>
              </a:solidFill>
              <a:latin typeface="Sicoob Sans" panose="020B0503020204030204" pitchFamily="34" charset="77"/>
            </a:endParaRPr>
          </a:p>
        </p:txBody>
      </p:sp>
      <p:pic>
        <p:nvPicPr>
          <p:cNvPr id="6" name="Gráfico 5">
            <a:extLst>
              <a:ext uri="{FF2B5EF4-FFF2-40B4-BE49-F238E27FC236}">
                <a16:creationId xmlns:a16="http://schemas.microsoft.com/office/drawing/2014/main" id="{45958D6A-AA4B-D309-1717-6CCD3838A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73219" y="11220496"/>
            <a:ext cx="3844658" cy="1720944"/>
          </a:xfrm>
          <a:prstGeom prst="rect">
            <a:avLst/>
          </a:prstGeom>
        </p:spPr>
      </p:pic>
      <p:sp>
        <p:nvSpPr>
          <p:cNvPr id="7" name="CaixaDeTexto 6">
            <a:extLst>
              <a:ext uri="{FF2B5EF4-FFF2-40B4-BE49-F238E27FC236}">
                <a16:creationId xmlns:a16="http://schemas.microsoft.com/office/drawing/2014/main" id="{02581356-FA8F-8026-CBCE-F9F94727B434}"/>
              </a:ext>
            </a:extLst>
          </p:cNvPr>
          <p:cNvSpPr txBox="1"/>
          <p:nvPr/>
        </p:nvSpPr>
        <p:spPr>
          <a:xfrm>
            <a:off x="15535241" y="11773191"/>
            <a:ext cx="4137978" cy="669414"/>
          </a:xfrm>
          <a:prstGeom prst="rect">
            <a:avLst/>
          </a:prstGeom>
          <a:noFill/>
        </p:spPr>
        <p:txBody>
          <a:bodyPr wrap="square" rtlCol="0">
            <a:spAutoFit/>
          </a:bodyPr>
          <a:lstStyle/>
          <a:p>
            <a:pPr algn="r"/>
            <a:r>
              <a:rPr lang="pt-BR" sz="2800" b="1" dirty="0" err="1">
                <a:solidFill>
                  <a:schemeClr val="bg1"/>
                </a:solidFill>
                <a:latin typeface="Sicoob Sans" panose="020B0503020204030204" pitchFamily="34" charset="0"/>
              </a:rPr>
              <a:t>sicoob.com.br</a:t>
            </a:r>
            <a:endParaRPr lang="pt-BR" sz="2800" b="1" dirty="0">
              <a:solidFill>
                <a:schemeClr val="bg1"/>
              </a:solidFill>
              <a:latin typeface="Sicoob Sans" panose="020B050302020403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500"/>
                                  </p:stCondLst>
                                  <p:iterate>
                                    <p:tmAbs val="0"/>
                                  </p:iterate>
                                  <p:childTnLst>
                                    <p:set>
                                      <p:cBhvr>
                                        <p:cTn id="6" fill="hold"/>
                                        <p:tgtEl>
                                          <p:spTgt spid="1901"/>
                                        </p:tgtEl>
                                        <p:attrNameLst>
                                          <p:attrName>style.visibility</p:attrName>
                                        </p:attrNameLst>
                                      </p:cBhvr>
                                      <p:to>
                                        <p:strVal val="visible"/>
                                      </p:to>
                                    </p:set>
                                    <p:animEffect transition="in" filter="fade">
                                      <p:cBhvr>
                                        <p:cTn id="7" dur="1000"/>
                                        <p:tgtEl>
                                          <p:spTgt spid="1901"/>
                                        </p:tgtEl>
                                      </p:cBhvr>
                                    </p:animEffect>
                                  </p:childTnLst>
                                </p:cTn>
                              </p:par>
                              <p:par>
                                <p:cTn id="8" presetID="10" presetClass="entr" fill="hold" grpId="0" nodeType="withEffect">
                                  <p:stCondLst>
                                    <p:cond delay="1000"/>
                                  </p:stCondLst>
                                  <p:iterate>
                                    <p:tmAbs val="0"/>
                                  </p:iterate>
                                  <p:childTnLst>
                                    <p:set>
                                      <p:cBhvr>
                                        <p:cTn id="9" fill="hold"/>
                                        <p:tgtEl>
                                          <p:spTgt spid="1900"/>
                                        </p:tgtEl>
                                        <p:attrNameLst>
                                          <p:attrName>style.visibility</p:attrName>
                                        </p:attrNameLst>
                                      </p:cBhvr>
                                      <p:to>
                                        <p:strVal val="visible"/>
                                      </p:to>
                                    </p:set>
                                    <p:animEffect transition="in" filter="fade">
                                      <p:cBhvr>
                                        <p:cTn id="10" dur="1000"/>
                                        <p:tgtEl>
                                          <p:spTgt spid="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0" animBg="1" advAuto="0"/>
      <p:bldP spid="1901"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0" name="unicorn-table-lamp.jpg"/>
          <p:cNvPicPr>
            <a:picLocks noGrp="1" noChangeAspect="1"/>
          </p:cNvPicPr>
          <p:nvPr>
            <p:ph type="pic" idx="22"/>
          </p:nvPr>
        </p:nvPicPr>
        <p:blipFill rotWithShape="1">
          <a:blip r:embed="rId2">
            <a:extLst>
              <a:ext uri="{28A0092B-C50C-407E-A947-70E740481C1C}">
                <a14:useLocalDpi xmlns:a14="http://schemas.microsoft.com/office/drawing/2010/main"/>
              </a:ext>
            </a:extLst>
          </a:blip>
          <a:srcRect/>
          <a:stretch>
            <a:fillRect/>
          </a:stretch>
        </p:blipFill>
        <p:spPr>
          <a:xfrm>
            <a:off x="18328988" y="2436410"/>
            <a:ext cx="3677362" cy="2410961"/>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761" name="moja-msanii-514249.jpg"/>
          <p:cNvPicPr>
            <a:picLocks noGrp="1" noChangeAspect="1"/>
          </p:cNvPicPr>
          <p:nvPr>
            <p:ph type="pic" idx="23"/>
          </p:nvPr>
        </p:nvPicPr>
        <p:blipFill rotWithShape="1">
          <a:blip r:embed="rId3">
            <a:extLst>
              <a:ext uri="{28A0092B-C50C-407E-A947-70E740481C1C}">
                <a14:useLocalDpi xmlns:a14="http://schemas.microsoft.com/office/drawing/2010/main"/>
              </a:ext>
            </a:extLst>
          </a:blip>
          <a:srcRect/>
          <a:stretch>
            <a:fillRect/>
          </a:stretch>
        </p:blipFill>
        <p:spPr>
          <a:xfrm>
            <a:off x="18328988" y="8902022"/>
            <a:ext cx="3677362" cy="2411017"/>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762" name="Nice-and-Useful-Moving-Furniture-by-Nendo12-900x1348.jpg"/>
          <p:cNvPicPr>
            <a:picLocks noGrp="1" noChangeAspect="1"/>
          </p:cNvPicPr>
          <p:nvPr>
            <p:ph type="pic" idx="24"/>
          </p:nvPr>
        </p:nvPicPr>
        <p:blipFill rotWithShape="1">
          <a:blip r:embed="rId4">
            <a:extLst>
              <a:ext uri="{28A0092B-C50C-407E-A947-70E740481C1C}">
                <a14:useLocalDpi xmlns:a14="http://schemas.microsoft.com/office/drawing/2010/main"/>
              </a:ext>
            </a:extLst>
          </a:blip>
          <a:srcRect/>
          <a:stretch>
            <a:fillRect/>
          </a:stretch>
        </p:blipFill>
        <p:spPr>
          <a:xfrm>
            <a:off x="18328988" y="5675704"/>
            <a:ext cx="3677362" cy="2411016"/>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sp>
        <p:nvSpPr>
          <p:cNvPr id="2763" name="Short story with small three images on sides"/>
          <p:cNvSpPr txBox="1"/>
          <p:nvPr/>
        </p:nvSpPr>
        <p:spPr>
          <a:xfrm>
            <a:off x="2385460" y="2444517"/>
            <a:ext cx="8350406" cy="2803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br>
              <a:rPr lang="pt-BR" b="1" dirty="0">
                <a:solidFill>
                  <a:srgbClr val="00AE9D"/>
                </a:solidFill>
                <a:latin typeface="Sicoob Sans Black" panose="020B0503020204030204" pitchFamily="34" charset="77"/>
              </a:rPr>
            </a:b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endParaRPr b="1" dirty="0">
              <a:solidFill>
                <a:srgbClr val="00AE9D"/>
              </a:solidFill>
              <a:latin typeface="Sicoob Sans Black" panose="020B0503020204030204" pitchFamily="34" charset="77"/>
            </a:endParaRPr>
          </a:p>
        </p:txBody>
      </p:sp>
      <p:sp>
        <p:nvSpPr>
          <p:cNvPr id="2764" name="Lorem ipsum dolor sit amet, consectetur adipiscing elit, sed do eiusmod tempor incididunt ut labore et dolore magna aliqua. Ut enim ad minim veniam.…"/>
          <p:cNvSpPr txBox="1"/>
          <p:nvPr/>
        </p:nvSpPr>
        <p:spPr>
          <a:xfrm>
            <a:off x="2385459" y="5796438"/>
            <a:ext cx="13262857" cy="6137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defRPr b="1"/>
            </a:pPr>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a:t>
            </a:r>
          </a:p>
          <a:p>
            <a:endParaRPr sz="2400"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a:p>
            <a:endParaRPr sz="2400"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 Quis </a:t>
            </a:r>
            <a:r>
              <a:rPr sz="2400" dirty="0" err="1">
                <a:solidFill>
                  <a:srgbClr val="003641"/>
                </a:solidFill>
                <a:latin typeface="Sicoob Sans" panose="020B0503020204030204" pitchFamily="34" charset="77"/>
              </a:rPr>
              <a:t>nostrud</a:t>
            </a:r>
            <a:r>
              <a:rPr sz="2400" dirty="0">
                <a:solidFill>
                  <a:srgbClr val="003641"/>
                </a:solidFill>
                <a:latin typeface="Sicoob Sans" panose="020B0503020204030204" pitchFamily="34" charset="77"/>
              </a:rPr>
              <a:t> exercitation </a:t>
            </a:r>
            <a:r>
              <a:rPr sz="2400" dirty="0" err="1">
                <a:solidFill>
                  <a:srgbClr val="003641"/>
                </a:solidFill>
                <a:latin typeface="Sicoob Sans" panose="020B0503020204030204" pitchFamily="34" charset="77"/>
              </a:rPr>
              <a:t>ullamco</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laboris</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aliquip</a:t>
            </a:r>
            <a:r>
              <a:rPr sz="2400" dirty="0">
                <a:solidFill>
                  <a:srgbClr val="003641"/>
                </a:solidFill>
                <a:latin typeface="Sicoob Sans" panose="020B0503020204030204" pitchFamily="34" charset="77"/>
              </a:rPr>
              <a:t> ex </a:t>
            </a:r>
            <a:r>
              <a:rPr sz="2400" dirty="0" err="1">
                <a:solidFill>
                  <a:srgbClr val="003641"/>
                </a:solidFill>
                <a:latin typeface="Sicoob Sans" panose="020B0503020204030204" pitchFamily="34" charset="77"/>
              </a:rPr>
              <a:t>ea</a:t>
            </a:r>
            <a:r>
              <a:rPr sz="2400" dirty="0">
                <a:solidFill>
                  <a:srgbClr val="003641"/>
                </a:solidFill>
                <a:latin typeface="Sicoob Sans" panose="020B0503020204030204" pitchFamily="34" charset="77"/>
              </a:rPr>
              <a:t> 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a:t>
            </a:r>
          </a:p>
        </p:txBody>
      </p:sp>
      <p:grpSp>
        <p:nvGrpSpPr>
          <p:cNvPr id="2" name="Agrupar 1">
            <a:extLst>
              <a:ext uri="{FF2B5EF4-FFF2-40B4-BE49-F238E27FC236}">
                <a16:creationId xmlns:a16="http://schemas.microsoft.com/office/drawing/2014/main" id="{C58B3C11-0A5A-41BB-2895-4B8D140957B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B957B740-70A9-DC2A-7D79-ACF944B13133}"/>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86DB784A-9D99-9EBF-5939-5102EB1170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2760"/>
                                        </p:tgtEl>
                                        <p:attrNameLst>
                                          <p:attrName>style.visibility</p:attrName>
                                        </p:attrNameLst>
                                      </p:cBhvr>
                                      <p:to>
                                        <p:strVal val="visible"/>
                                      </p:to>
                                    </p:set>
                                    <p:anim calcmode="lin" valueType="num">
                                      <p:cBhvr>
                                        <p:cTn id="7" dur="1000" fill="hold"/>
                                        <p:tgtEl>
                                          <p:spTgt spid="2760"/>
                                        </p:tgtEl>
                                        <p:attrNameLst>
                                          <p:attrName>ppt_x</p:attrName>
                                        </p:attrNameLst>
                                      </p:cBhvr>
                                      <p:tavLst>
                                        <p:tav tm="0">
                                          <p:val>
                                            <p:strVal val="1+#ppt_w/2"/>
                                          </p:val>
                                        </p:tav>
                                        <p:tav tm="100000">
                                          <p:val>
                                            <p:strVal val="#ppt_x"/>
                                          </p:val>
                                        </p:tav>
                                      </p:tavLst>
                                    </p:anim>
                                    <p:anim calcmode="lin" valueType="num">
                                      <p:cBhvr>
                                        <p:cTn id="8" dur="1000" fill="hold"/>
                                        <p:tgtEl>
                                          <p:spTgt spid="2760"/>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2762"/>
                                        </p:tgtEl>
                                        <p:attrNameLst>
                                          <p:attrName>style.visibility</p:attrName>
                                        </p:attrNameLst>
                                      </p:cBhvr>
                                      <p:to>
                                        <p:strVal val="visible"/>
                                      </p:to>
                                    </p:set>
                                    <p:anim calcmode="lin" valueType="num">
                                      <p:cBhvr>
                                        <p:cTn id="11" dur="1000" fill="hold"/>
                                        <p:tgtEl>
                                          <p:spTgt spid="2762"/>
                                        </p:tgtEl>
                                        <p:attrNameLst>
                                          <p:attrName>ppt_x</p:attrName>
                                        </p:attrNameLst>
                                      </p:cBhvr>
                                      <p:tavLst>
                                        <p:tav tm="0">
                                          <p:val>
                                            <p:strVal val="#ppt_x"/>
                                          </p:val>
                                        </p:tav>
                                        <p:tav tm="100000">
                                          <p:val>
                                            <p:strVal val="#ppt_x"/>
                                          </p:val>
                                        </p:tav>
                                      </p:tavLst>
                                    </p:anim>
                                    <p:anim calcmode="lin" valueType="num">
                                      <p:cBhvr>
                                        <p:cTn id="12" dur="1000" fill="hold"/>
                                        <p:tgtEl>
                                          <p:spTgt spid="2762"/>
                                        </p:tgtEl>
                                        <p:attrNameLst>
                                          <p:attrName>ppt_y</p:attrName>
                                        </p:attrNameLst>
                                      </p:cBhvr>
                                      <p:tavLst>
                                        <p:tav tm="0">
                                          <p:val>
                                            <p:strVal val="1+#ppt_h/2"/>
                                          </p:val>
                                        </p:tav>
                                        <p:tav tm="100000">
                                          <p:val>
                                            <p:strVal val="#ppt_y"/>
                                          </p:val>
                                        </p:tav>
                                      </p:tavLst>
                                    </p:anim>
                                  </p:childTnLst>
                                </p:cTn>
                              </p:par>
                              <p:par>
                                <p:cTn id="13" presetID="2" presetClass="entr" presetSubtype="2" accel="50000" decel="50000" fill="hold" grpId="0" nodeType="withEffect">
                                  <p:stCondLst>
                                    <p:cond delay="1000"/>
                                  </p:stCondLst>
                                  <p:iterate>
                                    <p:tmAbs val="0"/>
                                  </p:iterate>
                                  <p:childTnLst>
                                    <p:set>
                                      <p:cBhvr>
                                        <p:cTn id="14" fill="hold"/>
                                        <p:tgtEl>
                                          <p:spTgt spid="2761"/>
                                        </p:tgtEl>
                                        <p:attrNameLst>
                                          <p:attrName>style.visibility</p:attrName>
                                        </p:attrNameLst>
                                      </p:cBhvr>
                                      <p:to>
                                        <p:strVal val="visible"/>
                                      </p:to>
                                    </p:set>
                                    <p:anim calcmode="lin" valueType="num">
                                      <p:cBhvr>
                                        <p:cTn id="15" dur="1000" fill="hold"/>
                                        <p:tgtEl>
                                          <p:spTgt spid="2761"/>
                                        </p:tgtEl>
                                        <p:attrNameLst>
                                          <p:attrName>ppt_x</p:attrName>
                                        </p:attrNameLst>
                                      </p:cBhvr>
                                      <p:tavLst>
                                        <p:tav tm="0">
                                          <p:val>
                                            <p:strVal val="1+#ppt_w/2"/>
                                          </p:val>
                                        </p:tav>
                                        <p:tav tm="100000">
                                          <p:val>
                                            <p:strVal val="#ppt_x"/>
                                          </p:val>
                                        </p:tav>
                                      </p:tavLst>
                                    </p:anim>
                                    <p:anim calcmode="lin" valueType="num">
                                      <p:cBhvr>
                                        <p:cTn id="16" dur="1000" fill="hold"/>
                                        <p:tgtEl>
                                          <p:spTgt spid="2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0" grpId="0" animBg="1" advAuto="0"/>
      <p:bldP spid="2761" grpId="0" animBg="1" advAuto="0"/>
      <p:bldP spid="276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7" name="Finnish-Design-Shop-new-247-collection.-Styling-and-photography-Riikka-Kantikoski.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a:fillRect/>
          </a:stretch>
        </p:blipFill>
        <p:spPr>
          <a:xfrm>
            <a:off x="12192000" y="0"/>
            <a:ext cx="12192000" cy="13715982"/>
          </a:xfrm>
          <a:prstGeom prst="rect">
            <a:avLst/>
          </a:prstGeom>
        </p:spPr>
      </p:pic>
      <p:sp>
        <p:nvSpPr>
          <p:cNvPr id="2768" name="Short story with image goes here"/>
          <p:cNvSpPr txBox="1"/>
          <p:nvPr/>
        </p:nvSpPr>
        <p:spPr>
          <a:xfrm>
            <a:off x="1815444" y="2241338"/>
            <a:ext cx="6669337" cy="14875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5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br>
              <a:rPr lang="pt-BR" b="1" dirty="0">
                <a:solidFill>
                  <a:srgbClr val="00AE9D"/>
                </a:solidFill>
                <a:latin typeface="Sicoob Sans Black" panose="020B0503020204030204" pitchFamily="34" charset="77"/>
              </a:rPr>
            </a:b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endParaRPr b="1" dirty="0">
              <a:solidFill>
                <a:srgbClr val="00AE9D"/>
              </a:solidFill>
              <a:latin typeface="Sicoob Sans Black" panose="020B0503020204030204" pitchFamily="34" charset="77"/>
            </a:endParaRPr>
          </a:p>
        </p:txBody>
      </p:sp>
      <p:sp>
        <p:nvSpPr>
          <p:cNvPr id="2770" name="Lorem ipsum dolor sit amet, consectetur adipiscing elit, sed do eiusmod tempor incididunt ut labore et dolore magna aliqua. Ut enim ad minim veniam.…"/>
          <p:cNvSpPr txBox="1"/>
          <p:nvPr/>
        </p:nvSpPr>
        <p:spPr>
          <a:xfrm>
            <a:off x="1815443" y="4394654"/>
            <a:ext cx="9226367" cy="7245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defRPr b="1"/>
            </a:pPr>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a:t>
            </a:r>
          </a:p>
          <a:p>
            <a:endParaRPr sz="2400"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 Quis </a:t>
            </a:r>
            <a:r>
              <a:rPr sz="2400" dirty="0" err="1">
                <a:solidFill>
                  <a:srgbClr val="003641"/>
                </a:solidFill>
                <a:latin typeface="Sicoob Sans" panose="020B0503020204030204" pitchFamily="34" charset="77"/>
              </a:rPr>
              <a:t>nostrud</a:t>
            </a:r>
            <a:r>
              <a:rPr sz="2400" dirty="0">
                <a:solidFill>
                  <a:srgbClr val="003641"/>
                </a:solidFill>
                <a:latin typeface="Sicoob Sans" panose="020B0503020204030204" pitchFamily="34" charset="77"/>
              </a:rPr>
              <a:t> exercitation </a:t>
            </a:r>
            <a:r>
              <a:rPr sz="2400" dirty="0" err="1">
                <a:solidFill>
                  <a:srgbClr val="003641"/>
                </a:solidFill>
                <a:latin typeface="Sicoob Sans" panose="020B0503020204030204" pitchFamily="34" charset="77"/>
              </a:rPr>
              <a:t>ullamco</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laboris</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aliquip</a:t>
            </a:r>
            <a:r>
              <a:rPr sz="2400" dirty="0">
                <a:solidFill>
                  <a:srgbClr val="003641"/>
                </a:solidFill>
                <a:latin typeface="Sicoob Sans" panose="020B0503020204030204" pitchFamily="34" charset="77"/>
              </a:rPr>
              <a:t> ex </a:t>
            </a:r>
            <a:r>
              <a:rPr sz="2400" dirty="0" err="1">
                <a:solidFill>
                  <a:srgbClr val="003641"/>
                </a:solidFill>
                <a:latin typeface="Sicoob Sans" panose="020B0503020204030204" pitchFamily="34" charset="77"/>
              </a:rPr>
              <a:t>ea</a:t>
            </a:r>
            <a:endParaRPr sz="2400"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C803A0D7-3A86-5574-EC7A-1B9C18F4DBB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868495A1-1D6B-FD60-D4A4-8282435C9F68}"/>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21DB383F-EA87-FA04-DAB9-E2304853B0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2767"/>
                                        </p:tgtEl>
                                        <p:attrNameLst>
                                          <p:attrName>style.visibility</p:attrName>
                                        </p:attrNameLst>
                                      </p:cBhvr>
                                      <p:to>
                                        <p:strVal val="visible"/>
                                      </p:to>
                                    </p:set>
                                    <p:anim calcmode="lin" valueType="num">
                                      <p:cBhvr>
                                        <p:cTn id="7" dur="1000" fill="hold"/>
                                        <p:tgtEl>
                                          <p:spTgt spid="2767"/>
                                        </p:tgtEl>
                                        <p:attrNameLst>
                                          <p:attrName>ppt_x</p:attrName>
                                        </p:attrNameLst>
                                      </p:cBhvr>
                                      <p:tavLst>
                                        <p:tav tm="0">
                                          <p:val>
                                            <p:strVal val="1+#ppt_w/2"/>
                                          </p:val>
                                        </p:tav>
                                        <p:tav tm="100000">
                                          <p:val>
                                            <p:strVal val="#ppt_x"/>
                                          </p:val>
                                        </p:tav>
                                      </p:tavLst>
                                    </p:anim>
                                    <p:anim calcmode="lin" valueType="num">
                                      <p:cBhvr>
                                        <p:cTn id="8" dur="1000" fill="hold"/>
                                        <p:tgtEl>
                                          <p:spTgt spid="27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2" name="JPEG image 6.jpeg"/>
          <p:cNvPicPr>
            <a:picLocks noGrp="1" noChangeAspect="1"/>
          </p:cNvPicPr>
          <p:nvPr>
            <p:ph type="pic" idx="21"/>
          </p:nvPr>
        </p:nvPicPr>
        <p:blipFill>
          <a:blip r:embed="rId2" cstate="email">
            <a:extLst>
              <a:ext uri="{28A0092B-C50C-407E-A947-70E740481C1C}">
                <a14:useLocalDpi xmlns:a14="http://schemas.microsoft.com/office/drawing/2010/main"/>
              </a:ext>
            </a:extLst>
          </a:blip>
          <a:srcRect/>
          <a:stretch/>
        </p:blipFill>
        <p:spPr>
          <a:xfrm>
            <a:off x="0" y="0"/>
            <a:ext cx="24384001" cy="4445000"/>
          </a:xfrm>
          <a:prstGeom prst="rect">
            <a:avLst/>
          </a:prstGeom>
        </p:spPr>
      </p:pic>
      <p:sp>
        <p:nvSpPr>
          <p:cNvPr id="2773" name="Short story with some image on top"/>
          <p:cNvSpPr txBox="1"/>
          <p:nvPr/>
        </p:nvSpPr>
        <p:spPr>
          <a:xfrm>
            <a:off x="2243979" y="5498900"/>
            <a:ext cx="6625702"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endParaRPr b="1" dirty="0">
              <a:solidFill>
                <a:srgbClr val="00AE9D"/>
              </a:solidFill>
              <a:latin typeface="Sicoob Sans Black" panose="020B0503020204030204" pitchFamily="34" charset="77"/>
            </a:endParaRPr>
          </a:p>
        </p:txBody>
      </p:sp>
      <p:sp>
        <p:nvSpPr>
          <p:cNvPr id="2774" name="Lorem ipsum dolor sit amet, consectetur adipiscing elit, sed do eiusmod tempor incididunt ut labore et dolore magna aliqua. Ut enim ad minim veniam.…"/>
          <p:cNvSpPr txBox="1"/>
          <p:nvPr/>
        </p:nvSpPr>
        <p:spPr>
          <a:xfrm>
            <a:off x="9972136" y="5498900"/>
            <a:ext cx="6749319" cy="7245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just">
              <a:defRPr b="1"/>
            </a:pPr>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et dolore magna </a:t>
            </a:r>
            <a:r>
              <a:rPr sz="2400" dirty="0" err="1">
                <a:solidFill>
                  <a:srgbClr val="003641"/>
                </a:solidFill>
                <a:latin typeface="Sicoob Sans" panose="020B0503020204030204" pitchFamily="34" charset="77"/>
              </a:rPr>
              <a:t>aliqua</a:t>
            </a:r>
            <a:r>
              <a:rPr sz="2400" dirty="0">
                <a:solidFill>
                  <a:srgbClr val="003641"/>
                </a:solidFill>
                <a:latin typeface="Sicoob Sans" panose="020B0503020204030204" pitchFamily="34" charset="77"/>
              </a:rPr>
              <a:t>. Ut </a:t>
            </a:r>
            <a:r>
              <a:rPr sz="2400" dirty="0" err="1">
                <a:solidFill>
                  <a:srgbClr val="003641"/>
                </a:solidFill>
                <a:latin typeface="Sicoob Sans" panose="020B0503020204030204" pitchFamily="34" charset="77"/>
              </a:rPr>
              <a:t>enim</a:t>
            </a:r>
            <a:r>
              <a:rPr sz="2400" dirty="0">
                <a:solidFill>
                  <a:srgbClr val="003641"/>
                </a:solidFill>
                <a:latin typeface="Sicoob Sans" panose="020B0503020204030204" pitchFamily="34" charset="77"/>
              </a:rPr>
              <a:t> ad minim </a:t>
            </a:r>
            <a:r>
              <a:rPr sz="2400" dirty="0" err="1">
                <a:solidFill>
                  <a:srgbClr val="003641"/>
                </a:solidFill>
                <a:latin typeface="Sicoob Sans" panose="020B0503020204030204" pitchFamily="34" charset="77"/>
              </a:rPr>
              <a:t>veniam</a:t>
            </a:r>
            <a:r>
              <a:rPr sz="2400" dirty="0">
                <a:solidFill>
                  <a:srgbClr val="003641"/>
                </a:solidFill>
                <a:latin typeface="Sicoob Sans" panose="020B0503020204030204" pitchFamily="34" charset="77"/>
              </a:rPr>
              <a:t>.</a:t>
            </a:r>
          </a:p>
          <a:p>
            <a:pPr algn="just"/>
            <a:endParaRPr sz="2400" dirty="0">
              <a:solidFill>
                <a:srgbClr val="003641"/>
              </a:solidFill>
              <a:latin typeface="Sicoob Sans" panose="020B0503020204030204" pitchFamily="34" charset="77"/>
            </a:endParaRPr>
          </a:p>
          <a:p>
            <a:pPr algn="just"/>
            <a:r>
              <a:rPr sz="2400" dirty="0">
                <a:solidFill>
                  <a:srgbClr val="003641"/>
                </a:solidFill>
                <a:latin typeface="Sicoob Sans" panose="020B0503020204030204" pitchFamily="34" charset="77"/>
              </a:rPr>
              <a:t>Duis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lang="pt-BR" sz="2400" dirty="0">
                <a:solidFill>
                  <a:srgbClr val="003641"/>
                </a:solidFill>
                <a:latin typeface="Sicoob Sans" panose="020B0503020204030204" pitchFamily="34" charset="77"/>
              </a:rPr>
              <a:t>.</a:t>
            </a:r>
            <a:endParaRPr sz="2400" dirty="0">
              <a:solidFill>
                <a:srgbClr val="003641"/>
              </a:solidFill>
              <a:latin typeface="Sicoob Sans" panose="020B0503020204030204" pitchFamily="34" charset="77"/>
            </a:endParaRPr>
          </a:p>
        </p:txBody>
      </p:sp>
      <p:sp>
        <p:nvSpPr>
          <p:cNvPr id="2775" name="Aute irure lorem dolor in reprehenderit in voluptate velit. Lorem ipsum dolor sit amet, consectetur adipiscing elit, sed do eiusmod tempor incididunt ut labore. Lorem ipsum dolor sit amet, consectetur adipiscing elit, sed do eiusmod Lorem ipsum dolor lor"/>
          <p:cNvSpPr txBox="1"/>
          <p:nvPr/>
        </p:nvSpPr>
        <p:spPr>
          <a:xfrm>
            <a:off x="17836115" y="5498900"/>
            <a:ext cx="5699559" cy="4475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just"/>
          </a:lstStyle>
          <a:p>
            <a:r>
              <a:rPr sz="2400" dirty="0">
                <a:solidFill>
                  <a:srgbClr val="003641"/>
                </a:solidFill>
                <a:latin typeface="Sicoob Sans" panose="020B0503020204030204" pitchFamily="34" charset="77"/>
              </a:rPr>
              <a:t>Aute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tempor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incididunt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ut</a:t>
            </a:r>
            <a:r>
              <a:rPr sz="2400" dirty="0">
                <a:solidFill>
                  <a:srgbClr val="003641"/>
                </a:solidFill>
                <a:latin typeface="Sicoob Sans" panose="020B0503020204030204" pitchFamily="34" charset="77"/>
              </a:rPr>
              <a:t> labore.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sed do </a:t>
            </a:r>
            <a:r>
              <a:rPr sz="2400" dirty="0" err="1">
                <a:solidFill>
                  <a:srgbClr val="003641"/>
                </a:solidFill>
                <a:latin typeface="Sicoob Sans" panose="020B0503020204030204" pitchFamily="34" charset="77"/>
              </a:rPr>
              <a:t>eiusmod</a:t>
            </a:r>
            <a:r>
              <a:rPr sz="2400" dirty="0">
                <a:solidFill>
                  <a:srgbClr val="003641"/>
                </a:solidFill>
                <a:latin typeface="Sicoob Sans" panose="020B0503020204030204" pitchFamily="34" charset="77"/>
              </a:rPr>
              <a:t> Lorem ipsum dolor lorem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lang="pt-BR" sz="2400" dirty="0">
                <a:solidFill>
                  <a:srgbClr val="003641"/>
                </a:solidFill>
                <a:latin typeface="Sicoob Sans" panose="020B0503020204030204" pitchFamily="34" charset="77"/>
              </a:rPr>
              <a:t>.</a:t>
            </a:r>
            <a:endParaRPr sz="2400" dirty="0">
              <a:solidFill>
                <a:srgbClr val="003641"/>
              </a:solidFill>
              <a:latin typeface="Sicoob Sans" panose="020B0503020204030204" pitchFamily="34" charset="77"/>
            </a:endParaRPr>
          </a:p>
        </p:txBody>
      </p:sp>
      <p:grpSp>
        <p:nvGrpSpPr>
          <p:cNvPr id="2778" name="Group"/>
          <p:cNvGrpSpPr/>
          <p:nvPr/>
        </p:nvGrpSpPr>
        <p:grpSpPr>
          <a:xfrm>
            <a:off x="2243978" y="10372341"/>
            <a:ext cx="5080001" cy="1554824"/>
            <a:chOff x="0" y="-404133"/>
            <a:chExt cx="5080000" cy="1554820"/>
          </a:xfrm>
        </p:grpSpPr>
        <p:sp>
          <p:nvSpPr>
            <p:cNvPr id="2776" name="January 2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2777" name="Calendar"/>
            <p:cNvSpPr/>
            <p:nvPr/>
          </p:nvSpPr>
          <p:spPr>
            <a:xfrm>
              <a:off x="0" y="-404133"/>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4C268ADA-9012-F9A4-A089-50116D557BDA}"/>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8C3AB614-F1EC-EC97-FA5D-1786EAF22085}"/>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CE19FCB9-8511-FA6A-4CF4-2BF739FF35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5" name="JPEG image 6.jpeg">
            <a:extLst>
              <a:ext uri="{FF2B5EF4-FFF2-40B4-BE49-F238E27FC236}">
                <a16:creationId xmlns:a16="http://schemas.microsoft.com/office/drawing/2014/main" id="{E9CDB938-DF41-E18A-9E52-1FD851CCF97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0"/>
            <a:ext cx="24384001" cy="444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2772"/>
                                        </p:tgtEl>
                                        <p:attrNameLst>
                                          <p:attrName>style.visibility</p:attrName>
                                        </p:attrNameLst>
                                      </p:cBhvr>
                                      <p:to>
                                        <p:strVal val="visible"/>
                                      </p:to>
                                    </p:set>
                                    <p:anim calcmode="lin" valueType="num">
                                      <p:cBhvr>
                                        <p:cTn id="7" dur="1000" fill="hold"/>
                                        <p:tgtEl>
                                          <p:spTgt spid="2772"/>
                                        </p:tgtEl>
                                        <p:attrNameLst>
                                          <p:attrName>ppt_x</p:attrName>
                                        </p:attrNameLst>
                                      </p:cBhvr>
                                      <p:tavLst>
                                        <p:tav tm="0">
                                          <p:val>
                                            <p:strVal val="#ppt_x"/>
                                          </p:val>
                                        </p:tav>
                                        <p:tav tm="100000">
                                          <p:val>
                                            <p:strVal val="#ppt_x"/>
                                          </p:val>
                                        </p:tav>
                                      </p:tavLst>
                                    </p:anim>
                                    <p:anim calcmode="lin" valueType="num">
                                      <p:cBhvr>
                                        <p:cTn id="8" dur="1000" fill="hold"/>
                                        <p:tgtEl>
                                          <p:spTgt spid="2772"/>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778"/>
                                        </p:tgtEl>
                                        <p:attrNameLst>
                                          <p:attrName>style.visibility</p:attrName>
                                        </p:attrNameLst>
                                      </p:cBhvr>
                                      <p:to>
                                        <p:strVal val="visible"/>
                                      </p:to>
                                    </p:set>
                                    <p:anim calcmode="lin" valueType="num">
                                      <p:cBhvr>
                                        <p:cTn id="11" dur="1000" fill="hold"/>
                                        <p:tgtEl>
                                          <p:spTgt spid="2778"/>
                                        </p:tgtEl>
                                        <p:attrNameLst>
                                          <p:attrName>ppt_x</p:attrName>
                                        </p:attrNameLst>
                                      </p:cBhvr>
                                      <p:tavLst>
                                        <p:tav tm="0">
                                          <p:val>
                                            <p:strVal val="0-#ppt_w/2"/>
                                          </p:val>
                                        </p:tav>
                                        <p:tav tm="100000">
                                          <p:val>
                                            <p:strVal val="#ppt_x"/>
                                          </p:val>
                                        </p:tav>
                                      </p:tavLst>
                                    </p:anim>
                                    <p:anim calcmode="lin" valueType="num">
                                      <p:cBhvr>
                                        <p:cTn id="12" dur="1000" fill="hold"/>
                                        <p:tgtEl>
                                          <p:spTgt spid="2778"/>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0"/>
                                  </p:stCondLst>
                                  <p:iterate>
                                    <p:tmAbs val="0"/>
                                  </p:iterate>
                                  <p:childTnLst>
                                    <p:set>
                                      <p:cBhvr>
                                        <p:cTn id="14" fill="hold"/>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2" grpId="0" animBg="1" advAuto="0"/>
      <p:bldP spid="2778" grpId="0" animBg="1" advAuto="0"/>
      <p:bldP spid="5"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 name="Rectangle"/>
          <p:cNvSpPr/>
          <p:nvPr/>
        </p:nvSpPr>
        <p:spPr>
          <a:xfrm>
            <a:off x="18288000" y="-1"/>
            <a:ext cx="6096000" cy="13716001"/>
          </a:xfrm>
          <a:prstGeom prst="rect">
            <a:avLst/>
          </a:pr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2811" name="lachlan-dempsey-344406-unsplash.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191999" y="0"/>
            <a:ext cx="6096001" cy="13716000"/>
          </a:xfrm>
          <a:prstGeom prst="rect">
            <a:avLst/>
          </a:prstGeom>
          <a:ln w="12700">
            <a:miter lim="400000"/>
          </a:ln>
        </p:spPr>
      </p:pic>
      <p:sp>
        <p:nvSpPr>
          <p:cNvPr id="2812" name="Our Vision"/>
          <p:cNvSpPr txBox="1"/>
          <p:nvPr/>
        </p:nvSpPr>
        <p:spPr>
          <a:xfrm>
            <a:off x="15971947" y="6331812"/>
            <a:ext cx="6951553"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r>
              <a:rPr lang="pt-BR" b="1" dirty="0" err="1">
                <a:latin typeface="Sicoob Sans Black" panose="020B0503020204030204" pitchFamily="34" charset="77"/>
              </a:rPr>
              <a:t>Lorem</a:t>
            </a:r>
            <a:r>
              <a:rPr b="1" dirty="0">
                <a:latin typeface="Sicoob Sans Black" panose="020B0503020204030204" pitchFamily="34" charset="77"/>
              </a:rPr>
              <a:t> </a:t>
            </a:r>
            <a:r>
              <a:rPr lang="pt-BR" b="1" dirty="0">
                <a:latin typeface="Sicoob Sans Black" panose="020B0503020204030204" pitchFamily="34" charset="77"/>
              </a:rPr>
              <a:t>Ipsum</a:t>
            </a:r>
            <a:endParaRPr b="1" dirty="0">
              <a:latin typeface="Sicoob Sans Black" panose="020B0503020204030204" pitchFamily="34" charset="77"/>
            </a:endParaRPr>
          </a:p>
        </p:txBody>
      </p:sp>
      <p:sp>
        <p:nvSpPr>
          <p:cNvPr id="2813" name="Lorem ipsum dolor sit elit, consect loreretur adipisc nisi aute. ipsum sit elit, Lorem ipsum"/>
          <p:cNvSpPr txBox="1"/>
          <p:nvPr/>
        </p:nvSpPr>
        <p:spPr>
          <a:xfrm>
            <a:off x="19748500" y="1827519"/>
            <a:ext cx="3175001" cy="2813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a:t>
            </a:r>
            <a:r>
              <a:rPr sz="2400" dirty="0">
                <a:latin typeface="Sicoob Sans" panose="020B0503020204030204" pitchFamily="34" charset="77"/>
              </a:rPr>
              <a:t> nisi </a:t>
            </a:r>
            <a:r>
              <a:rPr sz="2400" dirty="0" err="1">
                <a:latin typeface="Sicoob Sans" panose="020B0503020204030204" pitchFamily="34" charset="77"/>
              </a:rPr>
              <a:t>aute</a:t>
            </a:r>
            <a:r>
              <a:rPr sz="2400" dirty="0">
                <a:latin typeface="Sicoob Sans" panose="020B0503020204030204" pitchFamily="34" charset="77"/>
              </a:rPr>
              <a:t>.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grpSp>
        <p:nvGrpSpPr>
          <p:cNvPr id="2819" name="Group"/>
          <p:cNvGrpSpPr/>
          <p:nvPr/>
        </p:nvGrpSpPr>
        <p:grpSpPr>
          <a:xfrm>
            <a:off x="2424411" y="4595863"/>
            <a:ext cx="9102296" cy="2020829"/>
            <a:chOff x="0" y="0"/>
            <a:chExt cx="9102295" cy="2020824"/>
          </a:xfrm>
        </p:grpSpPr>
        <p:sp>
          <p:nvSpPr>
            <p:cNvPr id="2815" name="The second visions"/>
            <p:cNvSpPr/>
            <p:nvPr/>
          </p:nvSpPr>
          <p:spPr>
            <a:xfrm>
              <a:off x="1291794" y="183298"/>
              <a:ext cx="6350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81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817" name="Aute irure lorem dolor in reprehenderit in voluptate velit. Lorem ipsum dolor sit amet, consectetur adipiscing elit, sed do eiusmod tempor incididunt ut labore. Lorem ipsum dolor sit amet,"/>
            <p:cNvSpPr/>
            <p:nvPr/>
          </p:nvSpPr>
          <p:spPr>
            <a:xfrm>
              <a:off x="1291794" y="869614"/>
              <a:ext cx="7810501" cy="115121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Aute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endParaRPr sz="2400" dirty="0">
                <a:solidFill>
                  <a:srgbClr val="003641"/>
                </a:solidFill>
                <a:latin typeface="Sicoob Sans" panose="020B0503020204030204" pitchFamily="34" charset="77"/>
              </a:endParaRPr>
            </a:p>
          </p:txBody>
        </p:sp>
        <p:sp>
          <p:nvSpPr>
            <p:cNvPr id="2818" name="2"/>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2</a:t>
              </a:r>
            </a:p>
          </p:txBody>
        </p:sp>
      </p:grpSp>
      <p:grpSp>
        <p:nvGrpSpPr>
          <p:cNvPr id="2824" name="Group"/>
          <p:cNvGrpSpPr/>
          <p:nvPr/>
        </p:nvGrpSpPr>
        <p:grpSpPr>
          <a:xfrm>
            <a:off x="2424412" y="2109604"/>
            <a:ext cx="9102295" cy="2020828"/>
            <a:chOff x="0" y="0"/>
            <a:chExt cx="9102293" cy="2020826"/>
          </a:xfrm>
        </p:grpSpPr>
        <p:sp>
          <p:nvSpPr>
            <p:cNvPr id="2820" name="The first vision"/>
            <p:cNvSpPr txBox="1"/>
            <p:nvPr/>
          </p:nvSpPr>
          <p:spPr>
            <a:xfrm>
              <a:off x="1291792" y="183299"/>
              <a:ext cx="6350001" cy="531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82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822" name="Aute irure lorem dolor in reprehenderit in voluptate velit. Lorem ipsum dolor sit amet, consectetur adipiscing elit, sed do eiusmod tempor"/>
            <p:cNvSpPr txBox="1"/>
            <p:nvPr/>
          </p:nvSpPr>
          <p:spPr>
            <a:xfrm>
              <a:off x="1291792" y="869614"/>
              <a:ext cx="7810501" cy="1151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Aute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consectetur</a:t>
              </a:r>
              <a:endParaRPr sz="2400" dirty="0">
                <a:solidFill>
                  <a:srgbClr val="003641"/>
                </a:solidFill>
                <a:latin typeface="Sicoob Sans" panose="020B0503020204030204" pitchFamily="34" charset="77"/>
              </a:endParaRPr>
            </a:p>
          </p:txBody>
        </p:sp>
        <p:sp>
          <p:nvSpPr>
            <p:cNvPr id="2823" name="1"/>
            <p:cNvSpPr txBox="1"/>
            <p:nvPr/>
          </p:nvSpPr>
          <p:spPr>
            <a:xfrm>
              <a:off x="79362" y="138849"/>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1</a:t>
              </a:r>
            </a:p>
          </p:txBody>
        </p:sp>
      </p:grpSp>
      <p:grpSp>
        <p:nvGrpSpPr>
          <p:cNvPr id="2829" name="Group"/>
          <p:cNvGrpSpPr/>
          <p:nvPr/>
        </p:nvGrpSpPr>
        <p:grpSpPr>
          <a:xfrm>
            <a:off x="2424411" y="7482171"/>
            <a:ext cx="9102294" cy="2020828"/>
            <a:chOff x="0" y="0"/>
            <a:chExt cx="9102293" cy="2020826"/>
          </a:xfrm>
        </p:grpSpPr>
        <p:sp>
          <p:nvSpPr>
            <p:cNvPr id="2825" name="The third visions"/>
            <p:cNvSpPr txBox="1"/>
            <p:nvPr/>
          </p:nvSpPr>
          <p:spPr>
            <a:xfrm>
              <a:off x="1291792" y="183299"/>
              <a:ext cx="6350001" cy="531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82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827" name="Aute irure lorem dolor in reprehenderit in voluptate velit. Lorem ipsum dolor sit amet, consectetur adipiscing elit, sed do eiusmod"/>
            <p:cNvSpPr txBox="1"/>
            <p:nvPr/>
          </p:nvSpPr>
          <p:spPr>
            <a:xfrm>
              <a:off x="1291792" y="869614"/>
              <a:ext cx="7810501" cy="1151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400" dirty="0" err="1">
                  <a:solidFill>
                    <a:srgbClr val="003641"/>
                  </a:solidFill>
                  <a:latin typeface="Sicoob Sans" panose="020B0503020204030204" pitchFamily="34" charset="77"/>
                </a:rPr>
                <a:t>Aute</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irure</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lorem</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dolor</a:t>
              </a:r>
              <a:r>
                <a:rPr lang="pt-BR" sz="2400" dirty="0">
                  <a:solidFill>
                    <a:srgbClr val="003641"/>
                  </a:solidFill>
                  <a:latin typeface="Sicoob Sans" panose="020B0503020204030204" pitchFamily="34" charset="77"/>
                </a:rPr>
                <a:t> in </a:t>
              </a:r>
              <a:r>
                <a:rPr lang="pt-BR" sz="2400" dirty="0" err="1">
                  <a:solidFill>
                    <a:srgbClr val="003641"/>
                  </a:solidFill>
                  <a:latin typeface="Sicoob Sans" panose="020B0503020204030204" pitchFamily="34" charset="77"/>
                </a:rPr>
                <a:t>reprehenderit</a:t>
              </a:r>
              <a:r>
                <a:rPr lang="pt-BR" sz="2400" dirty="0">
                  <a:solidFill>
                    <a:srgbClr val="003641"/>
                  </a:solidFill>
                  <a:latin typeface="Sicoob Sans" panose="020B0503020204030204" pitchFamily="34" charset="77"/>
                </a:rPr>
                <a:t> in </a:t>
              </a:r>
              <a:r>
                <a:rPr lang="pt-BR" sz="2400" dirty="0" err="1">
                  <a:solidFill>
                    <a:srgbClr val="003641"/>
                  </a:solidFill>
                  <a:latin typeface="Sicoob Sans" panose="020B0503020204030204" pitchFamily="34" charset="77"/>
                </a:rPr>
                <a:t>voluptate</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velit</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Lorem</a:t>
              </a:r>
              <a:r>
                <a:rPr lang="pt-BR" sz="2400" dirty="0">
                  <a:solidFill>
                    <a:srgbClr val="003641"/>
                  </a:solidFill>
                  <a:latin typeface="Sicoob Sans" panose="020B0503020204030204" pitchFamily="34" charset="77"/>
                </a:rPr>
                <a:t> ipsum </a:t>
              </a:r>
              <a:r>
                <a:rPr lang="pt-BR" sz="2400" dirty="0" err="1">
                  <a:solidFill>
                    <a:srgbClr val="003641"/>
                  </a:solidFill>
                  <a:latin typeface="Sicoob Sans" panose="020B0503020204030204" pitchFamily="34" charset="77"/>
                </a:rPr>
                <a:t>dolor</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sit</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amet</a:t>
              </a:r>
              <a:r>
                <a:rPr lang="pt-BR" sz="2400" dirty="0">
                  <a:solidFill>
                    <a:srgbClr val="003641"/>
                  </a:solidFill>
                  <a:latin typeface="Sicoob Sans" panose="020B0503020204030204" pitchFamily="34" charset="77"/>
                </a:rPr>
                <a:t>, </a:t>
              </a:r>
              <a:r>
                <a:rPr lang="pt-BR" sz="2400" dirty="0" err="1">
                  <a:solidFill>
                    <a:srgbClr val="003641"/>
                  </a:solidFill>
                  <a:latin typeface="Sicoob Sans" panose="020B0503020204030204" pitchFamily="34" charset="77"/>
                </a:rPr>
                <a:t>consectetur</a:t>
              </a:r>
              <a:endParaRPr lang="pt-BR" sz="2400" dirty="0">
                <a:solidFill>
                  <a:srgbClr val="003641"/>
                </a:solidFill>
                <a:latin typeface="Sicoob Sans" panose="020B0503020204030204" pitchFamily="34" charset="77"/>
              </a:endParaRPr>
            </a:p>
          </p:txBody>
        </p:sp>
        <p:sp>
          <p:nvSpPr>
            <p:cNvPr id="2828" name="3"/>
            <p:cNvSpPr txBox="1"/>
            <p:nvPr/>
          </p:nvSpPr>
          <p:spPr>
            <a:xfrm>
              <a:off x="79362" y="138849"/>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3</a:t>
              </a:r>
            </a:p>
          </p:txBody>
        </p:sp>
      </p:grpSp>
      <p:grpSp>
        <p:nvGrpSpPr>
          <p:cNvPr id="2834" name="Group"/>
          <p:cNvGrpSpPr/>
          <p:nvPr/>
        </p:nvGrpSpPr>
        <p:grpSpPr>
          <a:xfrm>
            <a:off x="2424411" y="9968431"/>
            <a:ext cx="8919262" cy="2020827"/>
            <a:chOff x="0" y="0"/>
            <a:chExt cx="8919261" cy="2020826"/>
          </a:xfrm>
        </p:grpSpPr>
        <p:sp>
          <p:nvSpPr>
            <p:cNvPr id="2830" name="The fourth visions"/>
            <p:cNvSpPr txBox="1"/>
            <p:nvPr/>
          </p:nvSpPr>
          <p:spPr>
            <a:xfrm>
              <a:off x="1291792" y="183299"/>
              <a:ext cx="6350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p>
          </p:txBody>
        </p:sp>
        <p:sp>
          <p:nvSpPr>
            <p:cNvPr id="283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2832" name="Aute irure lorem dolor in reprehenderit in voluptate velit. Lorem ipsum dolor sit amet,"/>
            <p:cNvSpPr txBox="1"/>
            <p:nvPr/>
          </p:nvSpPr>
          <p:spPr>
            <a:xfrm>
              <a:off x="1291792" y="869614"/>
              <a:ext cx="7627469" cy="1151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Aute </a:t>
              </a:r>
              <a:r>
                <a:rPr sz="2400" dirty="0" err="1">
                  <a:solidFill>
                    <a:srgbClr val="003641"/>
                  </a:solidFill>
                  <a:latin typeface="Sicoob Sans" panose="020B0503020204030204" pitchFamily="34" charset="77"/>
                </a:rPr>
                <a:t>irure</a:t>
              </a:r>
              <a:r>
                <a:rPr sz="2400" dirty="0">
                  <a:solidFill>
                    <a:srgbClr val="003641"/>
                  </a:solidFill>
                  <a:latin typeface="Sicoob Sans" panose="020B0503020204030204" pitchFamily="34" charset="77"/>
                </a:rPr>
                <a:t> lorem dolor in </a:t>
              </a:r>
              <a:r>
                <a:rPr sz="2400" dirty="0" err="1">
                  <a:solidFill>
                    <a:srgbClr val="003641"/>
                  </a:solidFill>
                  <a:latin typeface="Sicoob Sans" panose="020B0503020204030204" pitchFamily="34" charset="77"/>
                </a:rPr>
                <a:t>reprehenderit</a:t>
              </a:r>
              <a:r>
                <a:rPr sz="2400" dirty="0">
                  <a:solidFill>
                    <a:srgbClr val="003641"/>
                  </a:solidFill>
                  <a:latin typeface="Sicoob Sans" panose="020B0503020204030204" pitchFamily="34" charset="77"/>
                </a:rPr>
                <a:t> in </a:t>
              </a:r>
              <a:r>
                <a:rPr sz="2400" dirty="0" err="1">
                  <a:solidFill>
                    <a:srgbClr val="003641"/>
                  </a:solidFill>
                  <a:latin typeface="Sicoob Sans" panose="020B0503020204030204" pitchFamily="34" charset="77"/>
                </a:rPr>
                <a:t>voluptate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velit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amet</a:t>
              </a:r>
              <a:r>
                <a:rPr sz="2400" dirty="0">
                  <a:solidFill>
                    <a:srgbClr val="003641"/>
                  </a:solidFill>
                  <a:latin typeface="Sicoob Sans" panose="020B0503020204030204" pitchFamily="34" charset="77"/>
                </a:rPr>
                <a:t>,</a:t>
              </a:r>
            </a:p>
          </p:txBody>
        </p:sp>
        <p:sp>
          <p:nvSpPr>
            <p:cNvPr id="2833" name="4"/>
            <p:cNvSpPr txBox="1"/>
            <p:nvPr/>
          </p:nvSpPr>
          <p:spPr>
            <a:xfrm>
              <a:off x="79362" y="138849"/>
              <a:ext cx="690474" cy="6170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4</a:t>
              </a:r>
            </a:p>
          </p:txBody>
        </p:sp>
      </p:grpSp>
      <p:grpSp>
        <p:nvGrpSpPr>
          <p:cNvPr id="2" name="Agrupar 1">
            <a:extLst>
              <a:ext uri="{FF2B5EF4-FFF2-40B4-BE49-F238E27FC236}">
                <a16:creationId xmlns:a16="http://schemas.microsoft.com/office/drawing/2014/main" id="{6714B141-09E9-C648-44DD-8D65FAC5CB8F}"/>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0155AEAC-0001-8063-B6A2-1D1AF18388D1}"/>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A0D7D728-444B-81E9-C3E5-0350DFA667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2811"/>
                                        </p:tgtEl>
                                        <p:attrNameLst>
                                          <p:attrName>style.visibility</p:attrName>
                                        </p:attrNameLst>
                                      </p:cBhvr>
                                      <p:to>
                                        <p:strVal val="visible"/>
                                      </p:to>
                                    </p:set>
                                    <p:anim calcmode="lin" valueType="num">
                                      <p:cBhvr>
                                        <p:cTn id="7" dur="1000" fill="hold"/>
                                        <p:tgtEl>
                                          <p:spTgt spid="2811"/>
                                        </p:tgtEl>
                                        <p:attrNameLst>
                                          <p:attrName>ppt_x</p:attrName>
                                        </p:attrNameLst>
                                      </p:cBhvr>
                                      <p:tavLst>
                                        <p:tav tm="0">
                                          <p:val>
                                            <p:strVal val="1+#ppt_w/2"/>
                                          </p:val>
                                        </p:tav>
                                        <p:tav tm="100000">
                                          <p:val>
                                            <p:strVal val="#ppt_x"/>
                                          </p:val>
                                        </p:tav>
                                      </p:tavLst>
                                    </p:anim>
                                    <p:anim calcmode="lin" valueType="num">
                                      <p:cBhvr>
                                        <p:cTn id="8" dur="1000" fill="hold"/>
                                        <p:tgtEl>
                                          <p:spTgt spid="281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2810"/>
                                        </p:tgtEl>
                                        <p:attrNameLst>
                                          <p:attrName>style.visibility</p:attrName>
                                        </p:attrNameLst>
                                      </p:cBhvr>
                                      <p:to>
                                        <p:strVal val="visible"/>
                                      </p:to>
                                    </p:set>
                                    <p:anim calcmode="lin" valueType="num">
                                      <p:cBhvr>
                                        <p:cTn id="11" dur="1000" fill="hold"/>
                                        <p:tgtEl>
                                          <p:spTgt spid="2810"/>
                                        </p:tgtEl>
                                        <p:attrNameLst>
                                          <p:attrName>ppt_x</p:attrName>
                                        </p:attrNameLst>
                                      </p:cBhvr>
                                      <p:tavLst>
                                        <p:tav tm="0">
                                          <p:val>
                                            <p:strVal val="#ppt_x"/>
                                          </p:val>
                                        </p:tav>
                                        <p:tav tm="100000">
                                          <p:val>
                                            <p:strVal val="#ppt_x"/>
                                          </p:val>
                                        </p:tav>
                                      </p:tavLst>
                                    </p:anim>
                                    <p:anim calcmode="lin" valueType="num">
                                      <p:cBhvr>
                                        <p:cTn id="12" dur="1000" fill="hold"/>
                                        <p:tgtEl>
                                          <p:spTgt spid="2810"/>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0" nodeType="withEffect">
                                  <p:stCondLst>
                                    <p:cond delay="1500"/>
                                  </p:stCondLst>
                                  <p:iterate>
                                    <p:tmAbs val="0"/>
                                  </p:iterate>
                                  <p:childTnLst>
                                    <p:set>
                                      <p:cBhvr>
                                        <p:cTn id="14" fill="hold"/>
                                        <p:tgtEl>
                                          <p:spTgt spid="2824"/>
                                        </p:tgtEl>
                                        <p:attrNameLst>
                                          <p:attrName>style.visibility</p:attrName>
                                        </p:attrNameLst>
                                      </p:cBhvr>
                                      <p:to>
                                        <p:strVal val="visible"/>
                                      </p:to>
                                    </p:set>
                                    <p:anim calcmode="lin" valueType="num">
                                      <p:cBhvr>
                                        <p:cTn id="15" dur="1000" fill="hold"/>
                                        <p:tgtEl>
                                          <p:spTgt spid="2824"/>
                                        </p:tgtEl>
                                        <p:attrNameLst>
                                          <p:attrName>ppt_x</p:attrName>
                                        </p:attrNameLst>
                                      </p:cBhvr>
                                      <p:tavLst>
                                        <p:tav tm="0">
                                          <p:val>
                                            <p:strVal val="0-#ppt_w/2"/>
                                          </p:val>
                                        </p:tav>
                                        <p:tav tm="100000">
                                          <p:val>
                                            <p:strVal val="#ppt_x"/>
                                          </p:val>
                                        </p:tav>
                                      </p:tavLst>
                                    </p:anim>
                                    <p:anim calcmode="lin" valueType="num">
                                      <p:cBhvr>
                                        <p:cTn id="16" dur="1000" fill="hold"/>
                                        <p:tgtEl>
                                          <p:spTgt spid="2824"/>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2000"/>
                                  </p:stCondLst>
                                  <p:iterate>
                                    <p:tmAbs val="0"/>
                                  </p:iterate>
                                  <p:childTnLst>
                                    <p:set>
                                      <p:cBhvr>
                                        <p:cTn id="18" fill="hold"/>
                                        <p:tgtEl>
                                          <p:spTgt spid="2819"/>
                                        </p:tgtEl>
                                        <p:attrNameLst>
                                          <p:attrName>style.visibility</p:attrName>
                                        </p:attrNameLst>
                                      </p:cBhvr>
                                      <p:to>
                                        <p:strVal val="visible"/>
                                      </p:to>
                                    </p:set>
                                    <p:anim calcmode="lin" valueType="num">
                                      <p:cBhvr>
                                        <p:cTn id="19" dur="1000" fill="hold"/>
                                        <p:tgtEl>
                                          <p:spTgt spid="2819"/>
                                        </p:tgtEl>
                                        <p:attrNameLst>
                                          <p:attrName>ppt_x</p:attrName>
                                        </p:attrNameLst>
                                      </p:cBhvr>
                                      <p:tavLst>
                                        <p:tav tm="0">
                                          <p:val>
                                            <p:strVal val="0-#ppt_w/2"/>
                                          </p:val>
                                        </p:tav>
                                        <p:tav tm="100000">
                                          <p:val>
                                            <p:strVal val="#ppt_x"/>
                                          </p:val>
                                        </p:tav>
                                      </p:tavLst>
                                    </p:anim>
                                    <p:anim calcmode="lin" valueType="num">
                                      <p:cBhvr>
                                        <p:cTn id="20" dur="1000" fill="hold"/>
                                        <p:tgtEl>
                                          <p:spTgt spid="2819"/>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2500"/>
                                  </p:stCondLst>
                                  <p:iterate>
                                    <p:tmAbs val="0"/>
                                  </p:iterate>
                                  <p:childTnLst>
                                    <p:set>
                                      <p:cBhvr>
                                        <p:cTn id="22" fill="hold"/>
                                        <p:tgtEl>
                                          <p:spTgt spid="2829"/>
                                        </p:tgtEl>
                                        <p:attrNameLst>
                                          <p:attrName>style.visibility</p:attrName>
                                        </p:attrNameLst>
                                      </p:cBhvr>
                                      <p:to>
                                        <p:strVal val="visible"/>
                                      </p:to>
                                    </p:set>
                                    <p:anim calcmode="lin" valueType="num">
                                      <p:cBhvr>
                                        <p:cTn id="23" dur="1000" fill="hold"/>
                                        <p:tgtEl>
                                          <p:spTgt spid="2829"/>
                                        </p:tgtEl>
                                        <p:attrNameLst>
                                          <p:attrName>ppt_x</p:attrName>
                                        </p:attrNameLst>
                                      </p:cBhvr>
                                      <p:tavLst>
                                        <p:tav tm="0">
                                          <p:val>
                                            <p:strVal val="0-#ppt_w/2"/>
                                          </p:val>
                                        </p:tav>
                                        <p:tav tm="100000">
                                          <p:val>
                                            <p:strVal val="#ppt_x"/>
                                          </p:val>
                                        </p:tav>
                                      </p:tavLst>
                                    </p:anim>
                                    <p:anim calcmode="lin" valueType="num">
                                      <p:cBhvr>
                                        <p:cTn id="24" dur="1000" fill="hold"/>
                                        <p:tgtEl>
                                          <p:spTgt spid="2829"/>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0" nodeType="withEffect">
                                  <p:stCondLst>
                                    <p:cond delay="3000"/>
                                  </p:stCondLst>
                                  <p:iterate>
                                    <p:tmAbs val="0"/>
                                  </p:iterate>
                                  <p:childTnLst>
                                    <p:set>
                                      <p:cBhvr>
                                        <p:cTn id="26" fill="hold"/>
                                        <p:tgtEl>
                                          <p:spTgt spid="2834"/>
                                        </p:tgtEl>
                                        <p:attrNameLst>
                                          <p:attrName>style.visibility</p:attrName>
                                        </p:attrNameLst>
                                      </p:cBhvr>
                                      <p:to>
                                        <p:strVal val="visible"/>
                                      </p:to>
                                    </p:set>
                                    <p:anim calcmode="lin" valueType="num">
                                      <p:cBhvr>
                                        <p:cTn id="27" dur="1000" fill="hold"/>
                                        <p:tgtEl>
                                          <p:spTgt spid="2834"/>
                                        </p:tgtEl>
                                        <p:attrNameLst>
                                          <p:attrName>ppt_x</p:attrName>
                                        </p:attrNameLst>
                                      </p:cBhvr>
                                      <p:tavLst>
                                        <p:tav tm="0">
                                          <p:val>
                                            <p:strVal val="0-#ppt_w/2"/>
                                          </p:val>
                                        </p:tav>
                                        <p:tav tm="100000">
                                          <p:val>
                                            <p:strVal val="#ppt_x"/>
                                          </p:val>
                                        </p:tav>
                                      </p:tavLst>
                                    </p:anim>
                                    <p:anim calcmode="lin" valueType="num">
                                      <p:cBhvr>
                                        <p:cTn id="28" dur="1000" fill="hold"/>
                                        <p:tgtEl>
                                          <p:spTgt spid="28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 grpId="0" animBg="1" advAuto="0"/>
      <p:bldP spid="2811" grpId="0" animBg="1" advAuto="0"/>
      <p:bldP spid="2819" grpId="0" animBg="1" advAuto="0"/>
      <p:bldP spid="2824" grpId="0" animBg="1" advAuto="0"/>
      <p:bldP spid="2829" grpId="0" animBg="1" advAuto="0"/>
      <p:bldP spid="283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8" name="Rectangle"/>
          <p:cNvSpPr/>
          <p:nvPr/>
        </p:nvSpPr>
        <p:spPr>
          <a:xfrm>
            <a:off x="15730010" y="-1"/>
            <a:ext cx="8653990"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39" name="Continuity history timeline"/>
          <p:cNvSpPr txBox="1"/>
          <p:nvPr/>
        </p:nvSpPr>
        <p:spPr>
          <a:xfrm>
            <a:off x="2310338" y="7296367"/>
            <a:ext cx="6906675"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endParaRPr b="1" dirty="0">
              <a:solidFill>
                <a:srgbClr val="00AE9D"/>
              </a:solidFill>
              <a:latin typeface="Sicoob Sans Black" panose="020B0503020204030204" pitchFamily="34" charset="77"/>
            </a:endParaRPr>
          </a:p>
        </p:txBody>
      </p:sp>
      <p:sp>
        <p:nvSpPr>
          <p:cNvPr id="3140" name="Awesome template"/>
          <p:cNvSpPr txBox="1"/>
          <p:nvPr/>
        </p:nvSpPr>
        <p:spPr>
          <a:xfrm>
            <a:off x="2310338" y="6572201"/>
            <a:ext cx="6906675"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sp>
        <p:nvSpPr>
          <p:cNvPr id="3141" name="Rounded Rectangle"/>
          <p:cNvSpPr/>
          <p:nvPr/>
        </p:nvSpPr>
        <p:spPr>
          <a:xfrm rot="16200000">
            <a:off x="8329059" y="6735882"/>
            <a:ext cx="14801905" cy="244237"/>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grpSp>
        <p:nvGrpSpPr>
          <p:cNvPr id="3145" name="Group"/>
          <p:cNvGrpSpPr/>
          <p:nvPr/>
        </p:nvGrpSpPr>
        <p:grpSpPr>
          <a:xfrm>
            <a:off x="10582819" y="9672738"/>
            <a:ext cx="12952855" cy="1705210"/>
            <a:chOff x="0" y="-68379"/>
            <a:chExt cx="12952853" cy="1705209"/>
          </a:xfrm>
        </p:grpSpPr>
        <p:sp>
          <p:nvSpPr>
            <p:cNvPr id="3142" name="Shape"/>
            <p:cNvSpPr/>
            <p:nvPr/>
          </p:nvSpPr>
          <p:spPr>
            <a:xfrm rot="16200000">
              <a:off x="4856877" y="308741"/>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43" name="2017"/>
            <p:cNvSpPr txBox="1"/>
            <p:nvPr/>
          </p:nvSpPr>
          <p:spPr>
            <a:xfrm>
              <a:off x="0" y="34925"/>
              <a:ext cx="4148879" cy="1349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rPr>
                  <a:latin typeface="Sicoob Sans" panose="020B0503020204030204" pitchFamily="34" charset="77"/>
                </a:rPr>
                <a:t>2017</a:t>
              </a:r>
            </a:p>
          </p:txBody>
        </p:sp>
        <p:sp>
          <p:nvSpPr>
            <p:cNvPr id="3144" name="Lorem ipsum dolor sit elit, consect loreretur adipiscing nisi aute. ipsum sit elit, Lorem ipsum dolor sit elit, Lorem ipsum dolor sit elit, consect"/>
            <p:cNvSpPr txBox="1"/>
            <p:nvPr/>
          </p:nvSpPr>
          <p:spPr>
            <a:xfrm>
              <a:off x="6145504" y="-68379"/>
              <a:ext cx="6807349" cy="1705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3149" name="Group"/>
          <p:cNvGrpSpPr/>
          <p:nvPr/>
        </p:nvGrpSpPr>
        <p:grpSpPr>
          <a:xfrm>
            <a:off x="10582819" y="5174399"/>
            <a:ext cx="12952855" cy="3367204"/>
            <a:chOff x="0" y="-299300"/>
            <a:chExt cx="12952853" cy="3367201"/>
          </a:xfrm>
        </p:grpSpPr>
        <p:sp>
          <p:nvSpPr>
            <p:cNvPr id="3146" name="Shape"/>
            <p:cNvSpPr/>
            <p:nvPr/>
          </p:nvSpPr>
          <p:spPr>
            <a:xfrm rot="16200000">
              <a:off x="4776935" y="749276"/>
              <a:ext cx="740512" cy="1270048"/>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47" name="2018"/>
            <p:cNvSpPr/>
            <p:nvPr/>
          </p:nvSpPr>
          <p:spPr>
            <a:xfrm>
              <a:off x="0" y="635000"/>
              <a:ext cx="4148879" cy="134908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rPr>
                  <a:latin typeface="Sicoob Sans" panose="020B0503020204030204" pitchFamily="34" charset="77"/>
                </a:rPr>
                <a:t>2018</a:t>
              </a:r>
            </a:p>
          </p:txBody>
        </p:sp>
        <p:sp>
          <p:nvSpPr>
            <p:cNvPr id="3148" name="Lorem ipsum dolor sit elit, consect loreretur adipiscing nisi aute. ipsum sit elit, Lorem ipsum dolor sit elit, Lorem ipsum dolor sit elit, consect Lorem ipsum dolor sit elit, consect loreretur adipiscing nisi aute. ipsum sit elit, Lorem ipsum dolor sit "/>
            <p:cNvSpPr/>
            <p:nvPr/>
          </p:nvSpPr>
          <p:spPr>
            <a:xfrm>
              <a:off x="6145504" y="-299300"/>
              <a:ext cx="6807349" cy="336720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3153" name="Group"/>
          <p:cNvGrpSpPr/>
          <p:nvPr/>
        </p:nvGrpSpPr>
        <p:grpSpPr>
          <a:xfrm>
            <a:off x="10582819" y="2338053"/>
            <a:ext cx="12952855" cy="1705210"/>
            <a:chOff x="0" y="-68379"/>
            <a:chExt cx="12952853" cy="1705209"/>
          </a:xfrm>
        </p:grpSpPr>
        <p:sp>
          <p:nvSpPr>
            <p:cNvPr id="3150" name="Shape"/>
            <p:cNvSpPr/>
            <p:nvPr/>
          </p:nvSpPr>
          <p:spPr>
            <a:xfrm rot="16200000">
              <a:off x="4856877" y="308741"/>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51" name="2019"/>
            <p:cNvSpPr txBox="1"/>
            <p:nvPr/>
          </p:nvSpPr>
          <p:spPr>
            <a:xfrm>
              <a:off x="0" y="34925"/>
              <a:ext cx="4148879" cy="1349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rPr>
                  <a:latin typeface="Sicoob Sans" panose="020B0503020204030204" pitchFamily="34" charset="77"/>
                </a:rPr>
                <a:t>2019</a:t>
              </a:r>
            </a:p>
          </p:txBody>
        </p:sp>
        <p:sp>
          <p:nvSpPr>
            <p:cNvPr id="3152" name="Lorem ipsum dolor sit elit, consect loreretur adipiscing nisi aute. ipsum sit elit, Lorem ipsum dolor sit elit, Lorem ipsum dolor sit elit, consect"/>
            <p:cNvSpPr txBox="1"/>
            <p:nvPr/>
          </p:nvSpPr>
          <p:spPr>
            <a:xfrm>
              <a:off x="6145504" y="-68379"/>
              <a:ext cx="6807349" cy="1705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A690306C-09BF-68AD-64C3-5F03F6816EEF}"/>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F8B21C77-E1EB-7FCC-5457-DC97C163BF2D}"/>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BA40BB03-9656-117D-3D16-F1C667E592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Uma imagem contendo mesa, pequeno, verde, plástico&#10;&#10;O conteúdo gerado por IA pode estar incorreto.">
            <a:extLst>
              <a:ext uri="{FF2B5EF4-FFF2-40B4-BE49-F238E27FC236}">
                <a16:creationId xmlns:a16="http://schemas.microsoft.com/office/drawing/2014/main" id="{964DD1BF-91EF-3435-0BFA-352F304E9A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50950" y="3790444"/>
            <a:ext cx="2629189" cy="2629189"/>
          </a:xfrm>
          <a:prstGeom prst="rect">
            <a:avLst/>
          </a:prstGeom>
        </p:spPr>
      </p:pic>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3138"/>
                                        </p:tgtEl>
                                        <p:attrNameLst>
                                          <p:attrName>style.visibility</p:attrName>
                                        </p:attrNameLst>
                                      </p:cBhvr>
                                      <p:to>
                                        <p:strVal val="visible"/>
                                      </p:to>
                                    </p:set>
                                    <p:anim calcmode="lin" valueType="num">
                                      <p:cBhvr>
                                        <p:cTn id="7" dur="1000" fill="hold"/>
                                        <p:tgtEl>
                                          <p:spTgt spid="3138"/>
                                        </p:tgtEl>
                                        <p:attrNameLst>
                                          <p:attrName>ppt_x</p:attrName>
                                        </p:attrNameLst>
                                      </p:cBhvr>
                                      <p:tavLst>
                                        <p:tav tm="0">
                                          <p:val>
                                            <p:strVal val="#ppt_x"/>
                                          </p:val>
                                        </p:tav>
                                        <p:tav tm="100000">
                                          <p:val>
                                            <p:strVal val="#ppt_x"/>
                                          </p:val>
                                        </p:tav>
                                      </p:tavLst>
                                    </p:anim>
                                    <p:anim calcmode="lin" valueType="num">
                                      <p:cBhvr>
                                        <p:cTn id="8" dur="1000" fill="hold"/>
                                        <p:tgtEl>
                                          <p:spTgt spid="3138"/>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3141"/>
                                        </p:tgtEl>
                                        <p:attrNameLst>
                                          <p:attrName>style.visibility</p:attrName>
                                        </p:attrNameLst>
                                      </p:cBhvr>
                                      <p:to>
                                        <p:strVal val="visible"/>
                                      </p:to>
                                    </p:set>
                                    <p:anim calcmode="lin" valueType="num">
                                      <p:cBhvr>
                                        <p:cTn id="11" dur="1000" fill="hold"/>
                                        <p:tgtEl>
                                          <p:spTgt spid="3141"/>
                                        </p:tgtEl>
                                        <p:attrNameLst>
                                          <p:attrName>ppt_x</p:attrName>
                                        </p:attrNameLst>
                                      </p:cBhvr>
                                      <p:tavLst>
                                        <p:tav tm="0">
                                          <p:val>
                                            <p:strVal val="#ppt_x"/>
                                          </p:val>
                                        </p:tav>
                                        <p:tav tm="100000">
                                          <p:val>
                                            <p:strVal val="#ppt_x"/>
                                          </p:val>
                                        </p:tav>
                                      </p:tavLst>
                                    </p:anim>
                                    <p:anim calcmode="lin" valueType="num">
                                      <p:cBhvr>
                                        <p:cTn id="12" dur="1000" fill="hold"/>
                                        <p:tgtEl>
                                          <p:spTgt spid="314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3153"/>
                                        </p:tgtEl>
                                        <p:attrNameLst>
                                          <p:attrName>style.visibility</p:attrName>
                                        </p:attrNameLst>
                                      </p:cBhvr>
                                      <p:to>
                                        <p:strVal val="visible"/>
                                      </p:to>
                                    </p:set>
                                    <p:anim calcmode="lin" valueType="num">
                                      <p:cBhvr>
                                        <p:cTn id="15" dur="1000" fill="hold"/>
                                        <p:tgtEl>
                                          <p:spTgt spid="3153"/>
                                        </p:tgtEl>
                                        <p:attrNameLst>
                                          <p:attrName>ppt_x</p:attrName>
                                        </p:attrNameLst>
                                      </p:cBhvr>
                                      <p:tavLst>
                                        <p:tav tm="0">
                                          <p:val>
                                            <p:strVal val="#ppt_x"/>
                                          </p:val>
                                        </p:tav>
                                        <p:tav tm="100000">
                                          <p:val>
                                            <p:strVal val="#ppt_x"/>
                                          </p:val>
                                        </p:tav>
                                      </p:tavLst>
                                    </p:anim>
                                    <p:anim calcmode="lin" valueType="num">
                                      <p:cBhvr>
                                        <p:cTn id="16" dur="1000" fill="hold"/>
                                        <p:tgtEl>
                                          <p:spTgt spid="315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3149"/>
                                        </p:tgtEl>
                                        <p:attrNameLst>
                                          <p:attrName>style.visibility</p:attrName>
                                        </p:attrNameLst>
                                      </p:cBhvr>
                                      <p:to>
                                        <p:strVal val="visible"/>
                                      </p:to>
                                    </p:set>
                                    <p:anim calcmode="lin" valueType="num">
                                      <p:cBhvr>
                                        <p:cTn id="19" dur="1000" fill="hold"/>
                                        <p:tgtEl>
                                          <p:spTgt spid="3149"/>
                                        </p:tgtEl>
                                        <p:attrNameLst>
                                          <p:attrName>ppt_x</p:attrName>
                                        </p:attrNameLst>
                                      </p:cBhvr>
                                      <p:tavLst>
                                        <p:tav tm="0">
                                          <p:val>
                                            <p:strVal val="#ppt_x"/>
                                          </p:val>
                                        </p:tav>
                                        <p:tav tm="100000">
                                          <p:val>
                                            <p:strVal val="#ppt_x"/>
                                          </p:val>
                                        </p:tav>
                                      </p:tavLst>
                                    </p:anim>
                                    <p:anim calcmode="lin" valueType="num">
                                      <p:cBhvr>
                                        <p:cTn id="20" dur="1000" fill="hold"/>
                                        <p:tgtEl>
                                          <p:spTgt spid="314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3145"/>
                                        </p:tgtEl>
                                        <p:attrNameLst>
                                          <p:attrName>style.visibility</p:attrName>
                                        </p:attrNameLst>
                                      </p:cBhvr>
                                      <p:to>
                                        <p:strVal val="visible"/>
                                      </p:to>
                                    </p:set>
                                    <p:anim calcmode="lin" valueType="num">
                                      <p:cBhvr>
                                        <p:cTn id="23" dur="1000" fill="hold"/>
                                        <p:tgtEl>
                                          <p:spTgt spid="3145"/>
                                        </p:tgtEl>
                                        <p:attrNameLst>
                                          <p:attrName>ppt_x</p:attrName>
                                        </p:attrNameLst>
                                      </p:cBhvr>
                                      <p:tavLst>
                                        <p:tav tm="0">
                                          <p:val>
                                            <p:strVal val="#ppt_x"/>
                                          </p:val>
                                        </p:tav>
                                        <p:tav tm="100000">
                                          <p:val>
                                            <p:strVal val="#ppt_x"/>
                                          </p:val>
                                        </p:tav>
                                      </p:tavLst>
                                    </p:anim>
                                    <p:anim calcmode="lin" valueType="num">
                                      <p:cBhvr>
                                        <p:cTn id="24" dur="1000" fill="hold"/>
                                        <p:tgtEl>
                                          <p:spTgt spid="3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8" grpId="0" animBg="1" advAuto="0"/>
      <p:bldP spid="3141" grpId="0" animBg="1" advAuto="0"/>
      <p:bldP spid="3145" grpId="0" animBg="1" advAuto="0"/>
      <p:bldP spid="3149" grpId="0" animBg="1" advAuto="0"/>
      <p:bldP spid="3153"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5" name="Rectangle"/>
          <p:cNvSpPr/>
          <p:nvPr/>
        </p:nvSpPr>
        <p:spPr>
          <a:xfrm>
            <a:off x="15730010" y="-1"/>
            <a:ext cx="8653990"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56" name="Rounded Rectangle"/>
          <p:cNvSpPr/>
          <p:nvPr/>
        </p:nvSpPr>
        <p:spPr>
          <a:xfrm rot="16200000">
            <a:off x="9893965" y="9174442"/>
            <a:ext cx="11672092" cy="244236"/>
          </a:xfrm>
          <a:prstGeom prst="roundRect">
            <a:avLst>
              <a:gd name="adj" fmla="val 50000"/>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grpSp>
        <p:nvGrpSpPr>
          <p:cNvPr id="3160" name="Group"/>
          <p:cNvGrpSpPr/>
          <p:nvPr/>
        </p:nvGrpSpPr>
        <p:grpSpPr>
          <a:xfrm>
            <a:off x="10582819" y="9118740"/>
            <a:ext cx="12952854" cy="2813206"/>
            <a:chOff x="0" y="-22299"/>
            <a:chExt cx="12952854" cy="2813202"/>
          </a:xfrm>
        </p:grpSpPr>
        <p:sp>
          <p:nvSpPr>
            <p:cNvPr id="3157" name="Shape"/>
            <p:cNvSpPr/>
            <p:nvPr/>
          </p:nvSpPr>
          <p:spPr>
            <a:xfrm rot="16200000">
              <a:off x="4856877" y="908816"/>
              <a:ext cx="580630" cy="950968"/>
            </a:xfrm>
            <a:custGeom>
              <a:avLst/>
              <a:gdLst/>
              <a:ahLst/>
              <a:cxnLst>
                <a:cxn ang="0">
                  <a:pos x="wd2" y="hd2"/>
                </a:cxn>
                <a:cxn ang="5400000">
                  <a:pos x="wd2" y="hd2"/>
                </a:cxn>
                <a:cxn ang="10800000">
                  <a:pos x="wd2" y="hd2"/>
                </a:cxn>
                <a:cxn ang="16200000">
                  <a:pos x="wd2" y="hd2"/>
                </a:cxn>
              </a:cxnLst>
              <a:rect l="0" t="0" r="r" b="b"/>
              <a:pathLst>
                <a:path w="21600" h="21543" extrusionOk="0">
                  <a:moveTo>
                    <a:pt x="3913" y="0"/>
                  </a:moveTo>
                  <a:cubicBezTo>
                    <a:pt x="3346" y="0"/>
                    <a:pt x="2783" y="76"/>
                    <a:pt x="2259" y="225"/>
                  </a:cubicBezTo>
                  <a:cubicBezTo>
                    <a:pt x="1846" y="342"/>
                    <a:pt x="1459" y="505"/>
                    <a:pt x="1137" y="701"/>
                  </a:cubicBezTo>
                  <a:cubicBezTo>
                    <a:pt x="815" y="897"/>
                    <a:pt x="561" y="1124"/>
                    <a:pt x="369" y="1376"/>
                  </a:cubicBezTo>
                  <a:cubicBezTo>
                    <a:pt x="125" y="1695"/>
                    <a:pt x="0" y="2038"/>
                    <a:pt x="0" y="2383"/>
                  </a:cubicBezTo>
                  <a:cubicBezTo>
                    <a:pt x="0" y="2727"/>
                    <a:pt x="125" y="3070"/>
                    <a:pt x="369" y="3390"/>
                  </a:cubicBezTo>
                  <a:cubicBezTo>
                    <a:pt x="527" y="3587"/>
                    <a:pt x="781" y="3804"/>
                    <a:pt x="1152" y="4055"/>
                  </a:cubicBezTo>
                  <a:cubicBezTo>
                    <a:pt x="1522" y="4306"/>
                    <a:pt x="2010" y="4596"/>
                    <a:pt x="2613" y="4963"/>
                  </a:cubicBezTo>
                  <a:lnTo>
                    <a:pt x="12151" y="10771"/>
                  </a:lnTo>
                  <a:lnTo>
                    <a:pt x="2613" y="16579"/>
                  </a:lnTo>
                  <a:cubicBezTo>
                    <a:pt x="2010" y="16946"/>
                    <a:pt x="1522" y="17236"/>
                    <a:pt x="1152" y="17487"/>
                  </a:cubicBezTo>
                  <a:cubicBezTo>
                    <a:pt x="781" y="17739"/>
                    <a:pt x="527" y="17955"/>
                    <a:pt x="369" y="18153"/>
                  </a:cubicBezTo>
                  <a:cubicBezTo>
                    <a:pt x="125" y="18472"/>
                    <a:pt x="0" y="18815"/>
                    <a:pt x="0" y="19160"/>
                  </a:cubicBezTo>
                  <a:cubicBezTo>
                    <a:pt x="0" y="19504"/>
                    <a:pt x="125" y="19847"/>
                    <a:pt x="369" y="20167"/>
                  </a:cubicBezTo>
                  <a:cubicBezTo>
                    <a:pt x="561" y="20418"/>
                    <a:pt x="815" y="20645"/>
                    <a:pt x="1137" y="20841"/>
                  </a:cubicBezTo>
                  <a:cubicBezTo>
                    <a:pt x="1459" y="21037"/>
                    <a:pt x="1846" y="21200"/>
                    <a:pt x="2259" y="21317"/>
                  </a:cubicBezTo>
                  <a:cubicBezTo>
                    <a:pt x="3045" y="21541"/>
                    <a:pt x="3935" y="21600"/>
                    <a:pt x="4769" y="21488"/>
                  </a:cubicBezTo>
                  <a:cubicBezTo>
                    <a:pt x="5047" y="21451"/>
                    <a:pt x="5321" y="21393"/>
                    <a:pt x="5581" y="21317"/>
                  </a:cubicBezTo>
                  <a:cubicBezTo>
                    <a:pt x="5905" y="21221"/>
                    <a:pt x="6246" y="21067"/>
                    <a:pt x="6659" y="20841"/>
                  </a:cubicBezTo>
                  <a:cubicBezTo>
                    <a:pt x="7071" y="20615"/>
                    <a:pt x="7547" y="20318"/>
                    <a:pt x="8150" y="19951"/>
                  </a:cubicBezTo>
                  <a:lnTo>
                    <a:pt x="18987" y="13343"/>
                  </a:lnTo>
                  <a:cubicBezTo>
                    <a:pt x="19265" y="13173"/>
                    <a:pt x="19517" y="13032"/>
                    <a:pt x="19740" y="12893"/>
                  </a:cubicBezTo>
                  <a:cubicBezTo>
                    <a:pt x="19962" y="12754"/>
                    <a:pt x="20166" y="12626"/>
                    <a:pt x="20345" y="12506"/>
                  </a:cubicBezTo>
                  <a:cubicBezTo>
                    <a:pt x="20380" y="12487"/>
                    <a:pt x="20415" y="12482"/>
                    <a:pt x="20448" y="12461"/>
                  </a:cubicBezTo>
                  <a:cubicBezTo>
                    <a:pt x="20771" y="12265"/>
                    <a:pt x="21038" y="12030"/>
                    <a:pt x="21231" y="11778"/>
                  </a:cubicBezTo>
                  <a:cubicBezTo>
                    <a:pt x="21476" y="11459"/>
                    <a:pt x="21600" y="11116"/>
                    <a:pt x="21600" y="10771"/>
                  </a:cubicBezTo>
                  <a:cubicBezTo>
                    <a:pt x="21600" y="10599"/>
                    <a:pt x="21573" y="10419"/>
                    <a:pt x="21511" y="10250"/>
                  </a:cubicBezTo>
                  <a:cubicBezTo>
                    <a:pt x="21450" y="10080"/>
                    <a:pt x="21353" y="9915"/>
                    <a:pt x="21231" y="9755"/>
                  </a:cubicBezTo>
                  <a:cubicBezTo>
                    <a:pt x="21038" y="9503"/>
                    <a:pt x="20771" y="9278"/>
                    <a:pt x="20448" y="9081"/>
                  </a:cubicBezTo>
                  <a:cubicBezTo>
                    <a:pt x="20415" y="9060"/>
                    <a:pt x="20380" y="9056"/>
                    <a:pt x="20345" y="9036"/>
                  </a:cubicBezTo>
                  <a:cubicBezTo>
                    <a:pt x="20166" y="8917"/>
                    <a:pt x="19962" y="8788"/>
                    <a:pt x="19740" y="8649"/>
                  </a:cubicBezTo>
                  <a:cubicBezTo>
                    <a:pt x="19517" y="8511"/>
                    <a:pt x="19265" y="8360"/>
                    <a:pt x="18987" y="8191"/>
                  </a:cubicBezTo>
                  <a:lnTo>
                    <a:pt x="8150" y="1591"/>
                  </a:lnTo>
                  <a:cubicBezTo>
                    <a:pt x="7547" y="1224"/>
                    <a:pt x="7071" y="927"/>
                    <a:pt x="6659" y="701"/>
                  </a:cubicBezTo>
                  <a:cubicBezTo>
                    <a:pt x="6246" y="475"/>
                    <a:pt x="5905" y="321"/>
                    <a:pt x="5581" y="225"/>
                  </a:cubicBezTo>
                  <a:cubicBezTo>
                    <a:pt x="5056" y="76"/>
                    <a:pt x="4479" y="0"/>
                    <a:pt x="3913"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58" name="2020"/>
            <p:cNvSpPr/>
            <p:nvPr/>
          </p:nvSpPr>
          <p:spPr>
            <a:xfrm>
              <a:off x="0" y="635000"/>
              <a:ext cx="4148879" cy="134908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rPr>
                  <a:latin typeface="Sicoob Sans" panose="020B0503020204030204" pitchFamily="34" charset="77"/>
                </a:rPr>
                <a:t>2020</a:t>
              </a:r>
            </a:p>
          </p:txBody>
        </p:sp>
        <p:sp>
          <p:nvSpPr>
            <p:cNvPr id="3159" name="Lorem ipsum dolor sit elit, consect loreretur adipiscing nisi aute. ipsum sit elit, Lorem ipsum dolor sit elit, Lorem ipsum dolor sit elit, consect Lorem ipsum dolor sit elit, consect loreretur adipiscing nisi aute. ipsum sit elit, Lorem ipsum dolor sit "/>
            <p:cNvSpPr/>
            <p:nvPr/>
          </p:nvSpPr>
          <p:spPr>
            <a:xfrm>
              <a:off x="6145503" y="-22299"/>
              <a:ext cx="6807351" cy="281320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p>
          </p:txBody>
        </p:sp>
      </p:grpSp>
      <p:grpSp>
        <p:nvGrpSpPr>
          <p:cNvPr id="3164" name="Group"/>
          <p:cNvGrpSpPr/>
          <p:nvPr/>
        </p:nvGrpSpPr>
        <p:grpSpPr>
          <a:xfrm>
            <a:off x="10582819" y="5451396"/>
            <a:ext cx="11224504" cy="2813206"/>
            <a:chOff x="0" y="-622378"/>
            <a:chExt cx="11224504" cy="2813206"/>
          </a:xfrm>
        </p:grpSpPr>
        <p:sp>
          <p:nvSpPr>
            <p:cNvPr id="3161" name="Shape"/>
            <p:cNvSpPr/>
            <p:nvPr/>
          </p:nvSpPr>
          <p:spPr>
            <a:xfrm rot="16200000">
              <a:off x="4776935" y="149200"/>
              <a:ext cx="740512" cy="1270049"/>
            </a:xfrm>
            <a:custGeom>
              <a:avLst/>
              <a:gdLst/>
              <a:ahLst/>
              <a:cxnLst>
                <a:cxn ang="0">
                  <a:pos x="wd2" y="hd2"/>
                </a:cxn>
                <a:cxn ang="5400000">
                  <a:pos x="wd2" y="hd2"/>
                </a:cxn>
                <a:cxn ang="10800000">
                  <a:pos x="wd2" y="hd2"/>
                </a:cxn>
                <a:cxn ang="16200000">
                  <a:pos x="wd2" y="hd2"/>
                </a:cxn>
              </a:cxnLst>
              <a:rect l="0" t="0" r="r" b="b"/>
              <a:pathLst>
                <a:path w="21505" h="21558" extrusionOk="0">
                  <a:moveTo>
                    <a:pt x="3065" y="0"/>
                  </a:moveTo>
                  <a:cubicBezTo>
                    <a:pt x="2623" y="0"/>
                    <a:pt x="2172" y="57"/>
                    <a:pt x="1762" y="168"/>
                  </a:cubicBezTo>
                  <a:cubicBezTo>
                    <a:pt x="1439" y="257"/>
                    <a:pt x="1150" y="378"/>
                    <a:pt x="898" y="525"/>
                  </a:cubicBezTo>
                  <a:cubicBezTo>
                    <a:pt x="646" y="673"/>
                    <a:pt x="438" y="842"/>
                    <a:pt x="287" y="1031"/>
                  </a:cubicBezTo>
                  <a:cubicBezTo>
                    <a:pt x="-95" y="1509"/>
                    <a:pt x="-95" y="2061"/>
                    <a:pt x="287" y="2540"/>
                  </a:cubicBezTo>
                  <a:cubicBezTo>
                    <a:pt x="410" y="2688"/>
                    <a:pt x="620" y="2850"/>
                    <a:pt x="909" y="3038"/>
                  </a:cubicBezTo>
                  <a:cubicBezTo>
                    <a:pt x="1199" y="3226"/>
                    <a:pt x="1580" y="3443"/>
                    <a:pt x="2050" y="3719"/>
                  </a:cubicBezTo>
                  <a:lnTo>
                    <a:pt x="14129" y="10778"/>
                  </a:lnTo>
                  <a:lnTo>
                    <a:pt x="2050" y="17838"/>
                  </a:lnTo>
                  <a:cubicBezTo>
                    <a:pt x="1580" y="18113"/>
                    <a:pt x="1199" y="18330"/>
                    <a:pt x="909" y="18519"/>
                  </a:cubicBezTo>
                  <a:cubicBezTo>
                    <a:pt x="620" y="18707"/>
                    <a:pt x="410" y="18869"/>
                    <a:pt x="287" y="19017"/>
                  </a:cubicBezTo>
                  <a:cubicBezTo>
                    <a:pt x="-95" y="19496"/>
                    <a:pt x="-95" y="20047"/>
                    <a:pt x="287" y="20526"/>
                  </a:cubicBezTo>
                  <a:cubicBezTo>
                    <a:pt x="438" y="20715"/>
                    <a:pt x="646" y="20884"/>
                    <a:pt x="898" y="21031"/>
                  </a:cubicBezTo>
                  <a:cubicBezTo>
                    <a:pt x="1150" y="21179"/>
                    <a:pt x="1439" y="21300"/>
                    <a:pt x="1762" y="21388"/>
                  </a:cubicBezTo>
                  <a:cubicBezTo>
                    <a:pt x="2376" y="21556"/>
                    <a:pt x="3071" y="21600"/>
                    <a:pt x="3721" y="21516"/>
                  </a:cubicBezTo>
                  <a:cubicBezTo>
                    <a:pt x="3938" y="21488"/>
                    <a:pt x="4151" y="21444"/>
                    <a:pt x="4355" y="21388"/>
                  </a:cubicBezTo>
                  <a:cubicBezTo>
                    <a:pt x="4609" y="21316"/>
                    <a:pt x="4875" y="21200"/>
                    <a:pt x="5197" y="21031"/>
                  </a:cubicBezTo>
                  <a:cubicBezTo>
                    <a:pt x="5519" y="20862"/>
                    <a:pt x="5890" y="20639"/>
                    <a:pt x="6361" y="20364"/>
                  </a:cubicBezTo>
                  <a:lnTo>
                    <a:pt x="19465" y="12705"/>
                  </a:lnTo>
                  <a:cubicBezTo>
                    <a:pt x="19683" y="12578"/>
                    <a:pt x="19879" y="12472"/>
                    <a:pt x="20053" y="12368"/>
                  </a:cubicBezTo>
                  <a:cubicBezTo>
                    <a:pt x="20226" y="12264"/>
                    <a:pt x="20374" y="12168"/>
                    <a:pt x="20514" y="12078"/>
                  </a:cubicBezTo>
                  <a:cubicBezTo>
                    <a:pt x="20541" y="12064"/>
                    <a:pt x="20580" y="12060"/>
                    <a:pt x="20606" y="12045"/>
                  </a:cubicBezTo>
                  <a:cubicBezTo>
                    <a:pt x="20858" y="11897"/>
                    <a:pt x="21066" y="11722"/>
                    <a:pt x="21217" y="11533"/>
                  </a:cubicBezTo>
                  <a:cubicBezTo>
                    <a:pt x="21408" y="11293"/>
                    <a:pt x="21505" y="11037"/>
                    <a:pt x="21505" y="10778"/>
                  </a:cubicBezTo>
                  <a:cubicBezTo>
                    <a:pt x="21505" y="10649"/>
                    <a:pt x="21484" y="10514"/>
                    <a:pt x="21436" y="10388"/>
                  </a:cubicBezTo>
                  <a:cubicBezTo>
                    <a:pt x="21388" y="10261"/>
                    <a:pt x="21312" y="10137"/>
                    <a:pt x="21217" y="10017"/>
                  </a:cubicBezTo>
                  <a:cubicBezTo>
                    <a:pt x="21066" y="9828"/>
                    <a:pt x="20858" y="9659"/>
                    <a:pt x="20606" y="9512"/>
                  </a:cubicBezTo>
                  <a:cubicBezTo>
                    <a:pt x="20580" y="9496"/>
                    <a:pt x="20541" y="9493"/>
                    <a:pt x="20514" y="9478"/>
                  </a:cubicBezTo>
                  <a:cubicBezTo>
                    <a:pt x="20374" y="9389"/>
                    <a:pt x="20226" y="9292"/>
                    <a:pt x="20053" y="9189"/>
                  </a:cubicBezTo>
                  <a:cubicBezTo>
                    <a:pt x="19879" y="9085"/>
                    <a:pt x="19683" y="8972"/>
                    <a:pt x="19465" y="8845"/>
                  </a:cubicBezTo>
                  <a:lnTo>
                    <a:pt x="6361" y="1192"/>
                  </a:lnTo>
                  <a:cubicBezTo>
                    <a:pt x="5890" y="917"/>
                    <a:pt x="5519" y="695"/>
                    <a:pt x="5197" y="525"/>
                  </a:cubicBezTo>
                  <a:cubicBezTo>
                    <a:pt x="4875" y="356"/>
                    <a:pt x="4609" y="240"/>
                    <a:pt x="4355" y="168"/>
                  </a:cubicBezTo>
                  <a:cubicBezTo>
                    <a:pt x="3946" y="57"/>
                    <a:pt x="3506" y="0"/>
                    <a:pt x="3065" y="0"/>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62" name="2021"/>
            <p:cNvSpPr txBox="1"/>
            <p:nvPr/>
          </p:nvSpPr>
          <p:spPr>
            <a:xfrm>
              <a:off x="0" y="34925"/>
              <a:ext cx="4148879" cy="1349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solidFill>
                    <a:srgbClr val="D5D5D5"/>
                  </a:solidFill>
                  <a:latin typeface="+mn-lt"/>
                  <a:ea typeface="+mn-ea"/>
                  <a:cs typeface="+mn-cs"/>
                  <a:sym typeface="Montserrat Bold"/>
                </a:defRPr>
              </a:lvl1pPr>
            </a:lstStyle>
            <a:p>
              <a:r>
                <a:rPr dirty="0">
                  <a:latin typeface="Sicoob Sans" panose="020B0503020204030204" pitchFamily="34" charset="77"/>
                </a:rPr>
                <a:t>2021</a:t>
              </a:r>
            </a:p>
          </p:txBody>
        </p:sp>
        <p:sp>
          <p:nvSpPr>
            <p:cNvPr id="3163" name="Lorem ipsum dolor sit elit, consect loreretur adipiscing nisi aute. ipsum sit elit, Lorem ipsum dolor sit elit, Lorem ipsum dolor sit elit, consect"/>
            <p:cNvSpPr txBox="1"/>
            <p:nvPr/>
          </p:nvSpPr>
          <p:spPr>
            <a:xfrm>
              <a:off x="6145504" y="-622378"/>
              <a:ext cx="5079000" cy="28132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3168" name="Group"/>
          <p:cNvGrpSpPr/>
          <p:nvPr/>
        </p:nvGrpSpPr>
        <p:grpSpPr>
          <a:xfrm>
            <a:off x="10582819" y="1784055"/>
            <a:ext cx="11224504" cy="2813206"/>
            <a:chOff x="0" y="-622377"/>
            <a:chExt cx="11224504" cy="2813205"/>
          </a:xfrm>
        </p:grpSpPr>
        <p:sp>
          <p:nvSpPr>
            <p:cNvPr id="3165" name="Shape"/>
            <p:cNvSpPr/>
            <p:nvPr/>
          </p:nvSpPr>
          <p:spPr>
            <a:xfrm rot="16200000">
              <a:off x="4557508" y="185045"/>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166" name="2022"/>
            <p:cNvSpPr txBox="1"/>
            <p:nvPr/>
          </p:nvSpPr>
          <p:spPr>
            <a:xfrm>
              <a:off x="0" y="34925"/>
              <a:ext cx="4148879" cy="1349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9000" spc="0">
                  <a:latin typeface="+mn-lt"/>
                  <a:ea typeface="+mn-ea"/>
                  <a:cs typeface="+mn-cs"/>
                  <a:sym typeface="Montserrat Bold"/>
                </a:defRPr>
              </a:lvl1pPr>
            </a:lstStyle>
            <a:p>
              <a:r>
                <a:rPr b="1" dirty="0">
                  <a:solidFill>
                    <a:srgbClr val="003641"/>
                  </a:solidFill>
                  <a:latin typeface="Sicoob Sans" panose="020B0503020204030204" pitchFamily="34" charset="77"/>
                </a:rPr>
                <a:t>2022</a:t>
              </a:r>
            </a:p>
          </p:txBody>
        </p:sp>
        <p:sp>
          <p:nvSpPr>
            <p:cNvPr id="3167" name="Lorem ipsum dolor sit elit, consect loreretur adipiscing nisi aute. ipsum sit elit, Lorem ipsum dolor sit elit, Lorem ipsum dolor sit elit, consect"/>
            <p:cNvSpPr txBox="1"/>
            <p:nvPr/>
          </p:nvSpPr>
          <p:spPr>
            <a:xfrm>
              <a:off x="6145504" y="-622377"/>
              <a:ext cx="5079000" cy="28132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3171" name="Group"/>
          <p:cNvGrpSpPr/>
          <p:nvPr/>
        </p:nvGrpSpPr>
        <p:grpSpPr>
          <a:xfrm>
            <a:off x="2310338" y="2406432"/>
            <a:ext cx="6251951" cy="9388611"/>
            <a:chOff x="0" y="0"/>
            <a:chExt cx="6251950" cy="9388609"/>
          </a:xfrm>
        </p:grpSpPr>
        <p:sp>
          <p:nvSpPr>
            <p:cNvPr id="3169" name="Lorem ipsum dolor sit elit, consect loreretur adipiscing nisi aute. ipsum sit elit, Lorem ipsum dolor sit elit…"/>
            <p:cNvSpPr txBox="1"/>
            <p:nvPr/>
          </p:nvSpPr>
          <p:spPr>
            <a:xfrm>
              <a:off x="0" y="3251417"/>
              <a:ext cx="6251950" cy="61371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b="1" dirty="0">
                  <a:solidFill>
                    <a:srgbClr val="003641"/>
                  </a:solidFill>
                  <a:latin typeface="Sicoob Sans" panose="020B0503020204030204" pitchFamily="34" charset="77"/>
                </a:rPr>
                <a:t>Lorem ipsum dolor sit </a:t>
              </a:r>
              <a:r>
                <a:rPr sz="2400" b="1" dirty="0" err="1">
                  <a:solidFill>
                    <a:srgbClr val="003641"/>
                  </a:solidFill>
                  <a:latin typeface="Sicoob Sans" panose="020B0503020204030204" pitchFamily="34" charset="77"/>
                </a:rPr>
                <a:t>elit</a:t>
              </a:r>
              <a:r>
                <a:rPr sz="2400" b="1" dirty="0">
                  <a:solidFill>
                    <a:srgbClr val="003641"/>
                  </a:solidFill>
                  <a:latin typeface="Sicoob Sans" panose="020B0503020204030204" pitchFamily="34" charset="77"/>
                </a:rPr>
                <a:t>, </a:t>
              </a:r>
              <a:r>
                <a:rPr sz="2400" b="1" dirty="0" err="1">
                  <a:solidFill>
                    <a:srgbClr val="003641"/>
                  </a:solidFill>
                  <a:latin typeface="Sicoob Sans" panose="020B0503020204030204" pitchFamily="34" charset="77"/>
                </a:rPr>
                <a:t>consect</a:t>
              </a:r>
              <a:r>
                <a:rPr sz="2400" b="1" dirty="0">
                  <a:solidFill>
                    <a:srgbClr val="003641"/>
                  </a:solidFill>
                  <a:latin typeface="Sicoob Sans" panose="020B0503020204030204" pitchFamily="34" charset="77"/>
                </a:rPr>
                <a:t> </a:t>
              </a:r>
              <a:r>
                <a:rPr sz="2400" b="1" dirty="0" err="1">
                  <a:solidFill>
                    <a:srgbClr val="003641"/>
                  </a:solidFill>
                  <a:latin typeface="Sicoob Sans" panose="020B0503020204030204" pitchFamily="34" charset="77"/>
                </a:rPr>
                <a:t>loreretur</a:t>
              </a:r>
              <a:r>
                <a:rPr sz="2400" b="1" dirty="0">
                  <a:solidFill>
                    <a:srgbClr val="003641"/>
                  </a:solidFill>
                  <a:latin typeface="Sicoob Sans" panose="020B0503020204030204" pitchFamily="34" charset="77"/>
                </a:rPr>
                <a:t> </a:t>
              </a:r>
              <a:r>
                <a:rPr sz="2400" b="1" dirty="0" err="1">
                  <a:solidFill>
                    <a:srgbClr val="003641"/>
                  </a:solidFill>
                  <a:latin typeface="Sicoob Sans" panose="020B0503020204030204" pitchFamily="34" charset="77"/>
                </a:rPr>
                <a:t>adipiscing</a:t>
              </a:r>
              <a:r>
                <a:rPr sz="2400" b="1" dirty="0">
                  <a:solidFill>
                    <a:srgbClr val="003641"/>
                  </a:solidFill>
                  <a:latin typeface="Sicoob Sans" panose="020B0503020204030204" pitchFamily="34" charset="77"/>
                </a:rPr>
                <a:t> nisi </a:t>
              </a:r>
              <a:r>
                <a:rPr sz="2400" b="1" dirty="0" err="1">
                  <a:solidFill>
                    <a:srgbClr val="003641"/>
                  </a:solidFill>
                  <a:latin typeface="Sicoob Sans" panose="020B0503020204030204" pitchFamily="34" charset="77"/>
                </a:rPr>
                <a:t>aute</a:t>
              </a:r>
              <a:r>
                <a:rPr sz="2400" b="1" dirty="0">
                  <a:solidFill>
                    <a:srgbClr val="003641"/>
                  </a:solidFill>
                  <a:latin typeface="Sicoob Sans" panose="020B0503020204030204" pitchFamily="34" charset="77"/>
                </a:rPr>
                <a:t>. ipsum sit </a:t>
              </a:r>
              <a:r>
                <a:rPr sz="2400" b="1" dirty="0" err="1">
                  <a:solidFill>
                    <a:srgbClr val="003641"/>
                  </a:solidFill>
                  <a:latin typeface="Sicoob Sans" panose="020B0503020204030204" pitchFamily="34" charset="77"/>
                </a:rPr>
                <a:t>elit</a:t>
              </a:r>
              <a:r>
                <a:rPr sz="2400" b="1" dirty="0">
                  <a:solidFill>
                    <a:srgbClr val="003641"/>
                  </a:solidFill>
                  <a:latin typeface="Sicoob Sans" panose="020B0503020204030204" pitchFamily="34" charset="77"/>
                </a:rPr>
                <a:t>, Lorem ipsum dolor sit </a:t>
              </a:r>
              <a:r>
                <a:rPr sz="2400" b="1" dirty="0" err="1">
                  <a:solidFill>
                    <a:srgbClr val="003641"/>
                  </a:solidFill>
                  <a:latin typeface="Sicoob Sans" panose="020B0503020204030204" pitchFamily="34" charset="77"/>
                </a:rPr>
                <a:t>elit</a:t>
              </a:r>
              <a:endParaRPr sz="2400" b="1" dirty="0">
                <a:solidFill>
                  <a:srgbClr val="003641"/>
                </a:solidFill>
                <a:latin typeface="Sicoob Sans" panose="020B0503020204030204" pitchFamily="34" charset="77"/>
              </a:endParaRPr>
            </a:p>
            <a:p>
              <a:endParaRPr sz="2400" b="1" dirty="0">
                <a:solidFill>
                  <a:srgbClr val="003641"/>
                </a:solidFill>
                <a:latin typeface="Sicoob Sans" panose="020B0503020204030204" pitchFamily="34" charset="77"/>
              </a:endParaRPr>
            </a:p>
            <a:p>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a:t>
              </a:r>
            </a:p>
          </p:txBody>
        </p:sp>
        <p:pic>
          <p:nvPicPr>
            <p:cNvPr id="3170" name="Meeting.jpg"/>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3862785" cy="2575322"/>
            </a:xfrm>
            <a:custGeom>
              <a:avLst/>
              <a:gdLst/>
              <a:ahLst/>
              <a:cxnLst>
                <a:cxn ang="0">
                  <a:pos x="wd2" y="hd2"/>
                </a:cxn>
                <a:cxn ang="5400000">
                  <a:pos x="wd2" y="hd2"/>
                </a:cxn>
                <a:cxn ang="10800000">
                  <a:pos x="wd2" y="hd2"/>
                </a:cxn>
                <a:cxn ang="16200000">
                  <a:pos x="wd2" y="hd2"/>
                </a:cxn>
              </a:cxnLst>
              <a:rect l="0" t="0" r="r" b="b"/>
              <a:pathLst>
                <a:path w="21600" h="21600" extrusionOk="0">
                  <a:moveTo>
                    <a:pt x="5457" y="0"/>
                  </a:moveTo>
                  <a:cubicBezTo>
                    <a:pt x="3856" y="0"/>
                    <a:pt x="2895" y="2"/>
                    <a:pt x="2255" y="403"/>
                  </a:cubicBezTo>
                  <a:cubicBezTo>
                    <a:pt x="1331" y="907"/>
                    <a:pt x="605" y="1997"/>
                    <a:pt x="269" y="3382"/>
                  </a:cubicBezTo>
                  <a:cubicBezTo>
                    <a:pt x="1" y="4343"/>
                    <a:pt x="0" y="5783"/>
                    <a:pt x="0" y="8185"/>
                  </a:cubicBezTo>
                  <a:lnTo>
                    <a:pt x="0" y="13415"/>
                  </a:lnTo>
                  <a:cubicBezTo>
                    <a:pt x="0" y="15817"/>
                    <a:pt x="1" y="17257"/>
                    <a:pt x="269" y="18218"/>
                  </a:cubicBezTo>
                  <a:cubicBezTo>
                    <a:pt x="605" y="19603"/>
                    <a:pt x="1331" y="20693"/>
                    <a:pt x="2255" y="21197"/>
                  </a:cubicBezTo>
                  <a:cubicBezTo>
                    <a:pt x="2895" y="21598"/>
                    <a:pt x="3856" y="21600"/>
                    <a:pt x="5457" y="21600"/>
                  </a:cubicBezTo>
                  <a:lnTo>
                    <a:pt x="16143" y="21600"/>
                  </a:lnTo>
                  <a:cubicBezTo>
                    <a:pt x="17744" y="21600"/>
                    <a:pt x="18705" y="21598"/>
                    <a:pt x="19345" y="21197"/>
                  </a:cubicBezTo>
                  <a:cubicBezTo>
                    <a:pt x="20269" y="20693"/>
                    <a:pt x="20995" y="19603"/>
                    <a:pt x="21331" y="18218"/>
                  </a:cubicBezTo>
                  <a:cubicBezTo>
                    <a:pt x="21599" y="17257"/>
                    <a:pt x="21600" y="15817"/>
                    <a:pt x="21600" y="13415"/>
                  </a:cubicBezTo>
                  <a:lnTo>
                    <a:pt x="21600" y="8185"/>
                  </a:lnTo>
                  <a:cubicBezTo>
                    <a:pt x="21600" y="5783"/>
                    <a:pt x="21599" y="4343"/>
                    <a:pt x="21331" y="3382"/>
                  </a:cubicBezTo>
                  <a:cubicBezTo>
                    <a:pt x="20995" y="1997"/>
                    <a:pt x="20269" y="907"/>
                    <a:pt x="19345" y="403"/>
                  </a:cubicBezTo>
                  <a:cubicBezTo>
                    <a:pt x="18705" y="2"/>
                    <a:pt x="17744" y="0"/>
                    <a:pt x="16143" y="0"/>
                  </a:cubicBezTo>
                  <a:lnTo>
                    <a:pt x="5457" y="0"/>
                  </a:lnTo>
                  <a:close/>
                </a:path>
              </a:pathLst>
            </a:custGeom>
            <a:ln w="12700" cap="flat">
              <a:noFill/>
              <a:miter lim="400000"/>
            </a:ln>
            <a:effectLst/>
          </p:spPr>
        </p:pic>
      </p:grpSp>
      <p:grpSp>
        <p:nvGrpSpPr>
          <p:cNvPr id="2" name="Agrupar 1">
            <a:extLst>
              <a:ext uri="{FF2B5EF4-FFF2-40B4-BE49-F238E27FC236}">
                <a16:creationId xmlns:a16="http://schemas.microsoft.com/office/drawing/2014/main" id="{8DA9B302-BBDD-312C-E8B1-E250FD62DD49}"/>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30226081-A231-FAE0-7BFD-3024D0D8A942}"/>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E1D8B639-6BD5-FFA1-E7F1-F7F8B857BE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2" name="nasa-89125.jpg"/>
          <p:cNvPicPr>
            <a:picLocks noGrp="1" noChangeAspect="1"/>
          </p:cNvPicPr>
          <p:nvPr>
            <p:ph type="pic" idx="22"/>
          </p:nvPr>
        </p:nvPicPr>
        <p:blipFill>
          <a:blip r:embed="rId2" cstate="email">
            <a:extLst>
              <a:ext uri="{28A0092B-C50C-407E-A947-70E740481C1C}">
                <a14:useLocalDpi xmlns:a14="http://schemas.microsoft.com/office/drawing/2010/main"/>
              </a:ext>
            </a:extLst>
          </a:blip>
          <a:srcRect/>
          <a:stretch/>
        </p:blipFill>
        <p:spPr>
          <a:xfrm>
            <a:off x="0" y="-1"/>
            <a:ext cx="13672141" cy="13716001"/>
          </a:xfrm>
          <a:prstGeom prst="rect">
            <a:avLst/>
          </a:prstGeom>
        </p:spPr>
      </p:pic>
      <p:sp>
        <p:nvSpPr>
          <p:cNvPr id="3903" name="Rectangle"/>
          <p:cNvSpPr/>
          <p:nvPr/>
        </p:nvSpPr>
        <p:spPr>
          <a:xfrm>
            <a:off x="6133396" y="-1"/>
            <a:ext cx="7538551" cy="13716001"/>
          </a:xfrm>
          <a:prstGeom prst="rect">
            <a:avLst/>
          </a:prstGeom>
          <a:gradFill>
            <a:gsLst>
              <a:gs pos="0">
                <a:srgbClr val="003641">
                  <a:alpha val="0"/>
                </a:srgbClr>
              </a:gs>
              <a:gs pos="100000">
                <a:srgbClr val="003641"/>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904" name="Simple table and picture"/>
          <p:cNvSpPr txBox="1"/>
          <p:nvPr/>
        </p:nvSpPr>
        <p:spPr>
          <a:xfrm>
            <a:off x="1619568" y="6157384"/>
            <a:ext cx="6461176"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rPr lang="pt-BR" b="1" dirty="0" err="1">
                <a:latin typeface="Sicoob Sans Black" panose="020B0503020204030204" pitchFamily="34" charset="77"/>
              </a:rPr>
              <a:t>Lorem</a:t>
            </a:r>
            <a:r>
              <a:rPr lang="pt-BR" b="1" dirty="0">
                <a:latin typeface="Sicoob Sans Black" panose="020B0503020204030204" pitchFamily="34" charset="77"/>
              </a:rPr>
              <a:t> ipsum </a:t>
            </a:r>
            <a:r>
              <a:rPr lang="pt-BR" b="1" dirty="0" err="1">
                <a:latin typeface="Sicoob Sans Black" panose="020B0503020204030204" pitchFamily="34" charset="77"/>
              </a:rPr>
              <a:t>dolor</a:t>
            </a:r>
            <a:r>
              <a:rPr lang="pt-BR" b="1" dirty="0">
                <a:latin typeface="Sicoob Sans Black" panose="020B0503020204030204" pitchFamily="34" charset="77"/>
              </a:rPr>
              <a:t> </a:t>
            </a:r>
            <a:r>
              <a:rPr lang="pt-BR" b="1" dirty="0" err="1">
                <a:latin typeface="Sicoob Sans Black" panose="020B0503020204030204" pitchFamily="34" charset="77"/>
              </a:rPr>
              <a:t>sit</a:t>
            </a:r>
            <a:r>
              <a:rPr lang="pt-BR" b="1" dirty="0">
                <a:latin typeface="Sicoob Sans Black" panose="020B0503020204030204" pitchFamily="34" charset="77"/>
              </a:rPr>
              <a:t> </a:t>
            </a:r>
            <a:r>
              <a:rPr lang="pt-BR" b="1" dirty="0" err="1">
                <a:latin typeface="Sicoob Sans Black" panose="020B0503020204030204" pitchFamily="34" charset="77"/>
              </a:rPr>
              <a:t>amet</a:t>
            </a:r>
            <a:endParaRPr b="1" dirty="0">
              <a:latin typeface="Sicoob Sans Black" panose="020B0503020204030204" pitchFamily="34" charset="77"/>
            </a:endParaRPr>
          </a:p>
        </p:txBody>
      </p:sp>
      <p:sp>
        <p:nvSpPr>
          <p:cNvPr id="3906" name="Lorem ipsum dolor sit elit, consect loreretur adipisc nisi aute. ipsum sit elit, Lorem ipsum"/>
          <p:cNvSpPr txBox="1"/>
          <p:nvPr/>
        </p:nvSpPr>
        <p:spPr>
          <a:xfrm>
            <a:off x="3535607" y="10351750"/>
            <a:ext cx="4815663" cy="170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a:t>
            </a:r>
            <a:r>
              <a:rPr sz="2400" dirty="0">
                <a:latin typeface="Sicoob Sans" panose="020B0503020204030204" pitchFamily="34" charset="77"/>
              </a:rPr>
              <a:t> nisi </a:t>
            </a:r>
            <a:r>
              <a:rPr sz="2400" dirty="0" err="1">
                <a:latin typeface="Sicoob Sans" panose="020B0503020204030204" pitchFamily="34" charset="77"/>
              </a:rPr>
              <a:t>aute</a:t>
            </a:r>
            <a:r>
              <a:rPr sz="2400" dirty="0">
                <a:latin typeface="Sicoob Sans" panose="020B0503020204030204" pitchFamily="34" charset="77"/>
              </a:rPr>
              <a:t>.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grpSp>
        <p:nvGrpSpPr>
          <p:cNvPr id="3942" name="Group"/>
          <p:cNvGrpSpPr/>
          <p:nvPr/>
        </p:nvGrpSpPr>
        <p:grpSpPr>
          <a:xfrm>
            <a:off x="9400118" y="1833067"/>
            <a:ext cx="13622832" cy="10087136"/>
            <a:chOff x="0" y="16205"/>
            <a:chExt cx="13622831" cy="10087134"/>
          </a:xfrm>
        </p:grpSpPr>
        <p:sp>
          <p:nvSpPr>
            <p:cNvPr id="3907" name="Rectangle"/>
            <p:cNvSpPr/>
            <p:nvPr/>
          </p:nvSpPr>
          <p:spPr>
            <a:xfrm>
              <a:off x="0" y="1505715"/>
              <a:ext cx="13622831" cy="115913"/>
            </a:xfrm>
            <a:prstGeom prst="roundRect">
              <a:avLst>
                <a:gd name="adj" fmla="val 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908" name="Line"/>
            <p:cNvSpPr/>
            <p:nvPr/>
          </p:nvSpPr>
          <p:spPr>
            <a:xfrm flipV="1">
              <a:off x="11393030"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909" name="Duis aute irure lorem dolor in reprehenderit in voluptate velit. Lorem ipsum dolor"/>
            <p:cNvSpPr txBox="1"/>
            <p:nvPr/>
          </p:nvSpPr>
          <p:spPr>
            <a:xfrm>
              <a:off x="465156" y="3166584"/>
              <a:ext cx="3175001" cy="1899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sz="2000">
                  <a:latin typeface="Sicoob Sans" panose="020B0503020204030204" pitchFamily="34" charset="77"/>
                </a:rPr>
                <a:t>Duis aute irure lorem dolor in reprehenderit in voluptate velit. Lorem ipsum dolor</a:t>
              </a:r>
            </a:p>
          </p:txBody>
        </p:sp>
        <p:sp>
          <p:nvSpPr>
            <p:cNvPr id="3910" name="Duis aute irure lorem dolor in reprehenderit in voluptate"/>
            <p:cNvSpPr txBox="1"/>
            <p:nvPr/>
          </p:nvSpPr>
          <p:spPr>
            <a:xfrm>
              <a:off x="465156" y="5078997"/>
              <a:ext cx="3175001" cy="1438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sz="2000">
                  <a:latin typeface="Sicoob Sans" panose="020B0503020204030204" pitchFamily="34" charset="77"/>
                </a:rPr>
                <a:t>Duis aute irure lorem dolor in reprehenderit in voluptate</a:t>
              </a:r>
            </a:p>
          </p:txBody>
        </p:sp>
        <p:sp>
          <p:nvSpPr>
            <p:cNvPr id="3911" name="Duis aute irure lorem dolor in reprehenderit in voluptate velit. Lorem ipsum"/>
            <p:cNvSpPr txBox="1"/>
            <p:nvPr/>
          </p:nvSpPr>
          <p:spPr>
            <a:xfrm>
              <a:off x="465156" y="6529746"/>
              <a:ext cx="3175001" cy="1899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sz="2000">
                  <a:latin typeface="Sicoob Sans" panose="020B0503020204030204" pitchFamily="34" charset="77"/>
                </a:rPr>
                <a:t>Duis aute irure lorem dolor in reprehenderit in voluptate velit. Lorem ipsum</a:t>
              </a:r>
            </a:p>
          </p:txBody>
        </p:sp>
        <p:sp>
          <p:nvSpPr>
            <p:cNvPr id="3912" name="Duis aute irure lorem dolor in reprehenderit in"/>
            <p:cNvSpPr txBox="1"/>
            <p:nvPr/>
          </p:nvSpPr>
          <p:spPr>
            <a:xfrm>
              <a:off x="465156" y="8673825"/>
              <a:ext cx="3175001"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sz="2000">
                  <a:latin typeface="Sicoob Sans" panose="020B0503020204030204" pitchFamily="34" charset="77"/>
                </a:rPr>
                <a:t>Duis aute irure lorem dolor in reprehenderit in</a:t>
              </a:r>
            </a:p>
          </p:txBody>
        </p:sp>
        <p:sp>
          <p:nvSpPr>
            <p:cNvPr id="3913" name="Duis aute irure lorem dolor in reprehenderit in"/>
            <p:cNvSpPr txBox="1"/>
            <p:nvPr/>
          </p:nvSpPr>
          <p:spPr>
            <a:xfrm>
              <a:off x="465156" y="1945833"/>
              <a:ext cx="3175001"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a:solidFill>
                    <a:srgbClr val="FFFFFF"/>
                  </a:solidFill>
                </a:defRPr>
              </a:lvl1pPr>
            </a:lstStyle>
            <a:p>
              <a:r>
                <a:rPr sz="2000">
                  <a:latin typeface="Sicoob Sans" panose="020B0503020204030204" pitchFamily="34" charset="77"/>
                </a:rPr>
                <a:t>Duis aute irure lorem dolor in reprehenderit in</a:t>
              </a:r>
            </a:p>
          </p:txBody>
        </p:sp>
        <p:sp>
          <p:nvSpPr>
            <p:cNvPr id="3914" name="Duis aute irure lorem dolor in reprehenderit in"/>
            <p:cNvSpPr txBox="1"/>
            <p:nvPr/>
          </p:nvSpPr>
          <p:spPr>
            <a:xfrm>
              <a:off x="465156" y="347900"/>
              <a:ext cx="3175001"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solidFill>
                    <a:srgbClr val="FFFFFF"/>
                  </a:solidFill>
                </a:defRPr>
              </a:lvl1pPr>
            </a:lstStyle>
            <a:p>
              <a:r>
                <a:rPr sz="2000" dirty="0">
                  <a:latin typeface="Sicoob Sans" panose="020B0503020204030204" pitchFamily="34" charset="77"/>
                </a:rPr>
                <a:t>Duis </a:t>
              </a:r>
              <a:r>
                <a:rPr sz="2000" dirty="0" err="1">
                  <a:latin typeface="Sicoob Sans" panose="020B0503020204030204" pitchFamily="34" charset="77"/>
                </a:rPr>
                <a:t>aute</a:t>
              </a:r>
              <a:r>
                <a:rPr sz="2000" dirty="0">
                  <a:latin typeface="Sicoob Sans" panose="020B0503020204030204" pitchFamily="34" charset="77"/>
                </a:rPr>
                <a:t> </a:t>
              </a:r>
              <a:r>
                <a:rPr sz="2000" dirty="0" err="1">
                  <a:latin typeface="Sicoob Sans" panose="020B0503020204030204" pitchFamily="34" charset="77"/>
                </a:rPr>
                <a:t>irure</a:t>
              </a:r>
              <a:r>
                <a:rPr sz="2000" dirty="0">
                  <a:latin typeface="Sicoob Sans" panose="020B0503020204030204" pitchFamily="34" charset="77"/>
                </a:rPr>
                <a:t> lorem dolor in </a:t>
              </a:r>
              <a:r>
                <a:rPr sz="2000" dirty="0" err="1">
                  <a:latin typeface="Sicoob Sans" panose="020B0503020204030204" pitchFamily="34" charset="77"/>
                </a:rPr>
                <a:t>reprehenderit</a:t>
              </a:r>
              <a:r>
                <a:rPr sz="2000" dirty="0">
                  <a:latin typeface="Sicoob Sans" panose="020B0503020204030204" pitchFamily="34" charset="77"/>
                </a:rPr>
                <a:t> in</a:t>
              </a:r>
            </a:p>
          </p:txBody>
        </p:sp>
        <p:sp>
          <p:nvSpPr>
            <p:cNvPr id="3915" name="8.534"/>
            <p:cNvSpPr txBox="1"/>
            <p:nvPr/>
          </p:nvSpPr>
          <p:spPr>
            <a:xfrm>
              <a:off x="7128170" y="3850424"/>
              <a:ext cx="143489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8.534</a:t>
              </a:r>
            </a:p>
          </p:txBody>
        </p:sp>
        <p:sp>
          <p:nvSpPr>
            <p:cNvPr id="3916" name="4.524"/>
            <p:cNvSpPr txBox="1"/>
            <p:nvPr/>
          </p:nvSpPr>
          <p:spPr>
            <a:xfrm>
              <a:off x="11860335" y="3850424"/>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4.524</a:t>
              </a:r>
            </a:p>
          </p:txBody>
        </p:sp>
        <p:sp>
          <p:nvSpPr>
            <p:cNvPr id="3917" name="98"/>
            <p:cNvSpPr txBox="1"/>
            <p:nvPr/>
          </p:nvSpPr>
          <p:spPr>
            <a:xfrm>
              <a:off x="4739134" y="3850424"/>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dirty="0">
                  <a:solidFill>
                    <a:srgbClr val="003641"/>
                  </a:solidFill>
                  <a:latin typeface="Sicoob Sans Black" panose="020B0503020204030204" pitchFamily="34" charset="77"/>
                </a:rPr>
                <a:t>98</a:t>
              </a:r>
            </a:p>
          </p:txBody>
        </p:sp>
        <p:sp>
          <p:nvSpPr>
            <p:cNvPr id="3918" name="Title"/>
            <p:cNvSpPr txBox="1"/>
            <p:nvPr/>
          </p:nvSpPr>
          <p:spPr>
            <a:xfrm>
              <a:off x="6893116" y="570493"/>
              <a:ext cx="1905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3919" name="Title"/>
            <p:cNvSpPr txBox="1"/>
            <p:nvPr/>
          </p:nvSpPr>
          <p:spPr>
            <a:xfrm>
              <a:off x="11625280" y="570493"/>
              <a:ext cx="1905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3920" name="Title"/>
            <p:cNvSpPr txBox="1"/>
            <p:nvPr/>
          </p:nvSpPr>
          <p:spPr>
            <a:xfrm>
              <a:off x="4504079" y="570493"/>
              <a:ext cx="1905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3921" name="4.524"/>
            <p:cNvSpPr txBox="1"/>
            <p:nvPr/>
          </p:nvSpPr>
          <p:spPr>
            <a:xfrm>
              <a:off x="11860335" y="5532422"/>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4.524</a:t>
              </a:r>
            </a:p>
          </p:txBody>
        </p:sp>
        <p:sp>
          <p:nvSpPr>
            <p:cNvPr id="3922" name="98"/>
            <p:cNvSpPr txBox="1"/>
            <p:nvPr/>
          </p:nvSpPr>
          <p:spPr>
            <a:xfrm>
              <a:off x="4739134" y="5532422"/>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23" name="8.534"/>
            <p:cNvSpPr txBox="1"/>
            <p:nvPr/>
          </p:nvSpPr>
          <p:spPr>
            <a:xfrm>
              <a:off x="7128170" y="7214420"/>
              <a:ext cx="143489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8.534</a:t>
              </a:r>
            </a:p>
          </p:txBody>
        </p:sp>
        <p:sp>
          <p:nvSpPr>
            <p:cNvPr id="3924" name="98"/>
            <p:cNvSpPr txBox="1"/>
            <p:nvPr/>
          </p:nvSpPr>
          <p:spPr>
            <a:xfrm>
              <a:off x="4739134" y="7214420"/>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25" name="8.534"/>
            <p:cNvSpPr txBox="1"/>
            <p:nvPr/>
          </p:nvSpPr>
          <p:spPr>
            <a:xfrm>
              <a:off x="7128170" y="8810318"/>
              <a:ext cx="143489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8.534</a:t>
              </a:r>
            </a:p>
          </p:txBody>
        </p:sp>
        <p:sp>
          <p:nvSpPr>
            <p:cNvPr id="3926" name="4.524"/>
            <p:cNvSpPr txBox="1"/>
            <p:nvPr/>
          </p:nvSpPr>
          <p:spPr>
            <a:xfrm>
              <a:off x="11860335" y="8810318"/>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4.524</a:t>
              </a:r>
            </a:p>
          </p:txBody>
        </p:sp>
        <p:sp>
          <p:nvSpPr>
            <p:cNvPr id="3927" name="98"/>
            <p:cNvSpPr txBox="1"/>
            <p:nvPr/>
          </p:nvSpPr>
          <p:spPr>
            <a:xfrm>
              <a:off x="4739134" y="8810318"/>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28" name="8.534"/>
            <p:cNvSpPr txBox="1"/>
            <p:nvPr/>
          </p:nvSpPr>
          <p:spPr>
            <a:xfrm>
              <a:off x="7128170" y="2168426"/>
              <a:ext cx="143489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dirty="0">
                  <a:solidFill>
                    <a:srgbClr val="003641"/>
                  </a:solidFill>
                  <a:latin typeface="Sicoob Sans Black" panose="020B0503020204030204" pitchFamily="34" charset="77"/>
                </a:rPr>
                <a:t>8.534</a:t>
              </a:r>
            </a:p>
          </p:txBody>
        </p:sp>
        <p:sp>
          <p:nvSpPr>
            <p:cNvPr id="3929" name="4.524"/>
            <p:cNvSpPr txBox="1"/>
            <p:nvPr/>
          </p:nvSpPr>
          <p:spPr>
            <a:xfrm>
              <a:off x="11860335" y="2168426"/>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4.524</a:t>
              </a:r>
            </a:p>
          </p:txBody>
        </p:sp>
        <p:sp>
          <p:nvSpPr>
            <p:cNvPr id="3931" name="Some ext value goes here"/>
            <p:cNvSpPr txBox="1"/>
            <p:nvPr/>
          </p:nvSpPr>
          <p:spPr>
            <a:xfrm>
              <a:off x="4526070" y="1945833"/>
              <a:ext cx="1861021"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rPr lang="pt-BR" sz="2000" dirty="0" err="1">
                  <a:solidFill>
                    <a:srgbClr val="003641"/>
                  </a:solidFill>
                  <a:latin typeface="Sicoob Sans" panose="020B0503020204030204" pitchFamily="34" charset="77"/>
                </a:rPr>
                <a:t>Lorem</a:t>
              </a:r>
              <a:r>
                <a:rPr lang="pt-BR" sz="2000" dirty="0">
                  <a:solidFill>
                    <a:srgbClr val="003641"/>
                  </a:solidFill>
                  <a:latin typeface="Sicoob Sans" panose="020B0503020204030204" pitchFamily="34" charset="77"/>
                </a:rPr>
                <a:t> ipsum </a:t>
              </a:r>
              <a:r>
                <a:rPr lang="pt-BR" sz="2000" dirty="0" err="1">
                  <a:solidFill>
                    <a:srgbClr val="003641"/>
                  </a:solidFill>
                  <a:latin typeface="Sicoob Sans" panose="020B0503020204030204" pitchFamily="34" charset="77"/>
                </a:rPr>
                <a:t>dolor</a:t>
              </a:r>
              <a:endParaRPr lang="pt-BR" sz="2000" dirty="0">
                <a:solidFill>
                  <a:srgbClr val="003641"/>
                </a:solidFill>
                <a:latin typeface="Sicoob Sans" panose="020B0503020204030204" pitchFamily="34" charset="77"/>
              </a:endParaRPr>
            </a:p>
          </p:txBody>
        </p:sp>
        <p:sp>
          <p:nvSpPr>
            <p:cNvPr id="3932" name="Some ext value goes here"/>
            <p:cNvSpPr txBox="1"/>
            <p:nvPr/>
          </p:nvSpPr>
          <p:spPr>
            <a:xfrm>
              <a:off x="6915105" y="5309829"/>
              <a:ext cx="1861022"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rPr lang="pt-BR" sz="2000" dirty="0" err="1">
                  <a:solidFill>
                    <a:srgbClr val="003641"/>
                  </a:solidFill>
                  <a:latin typeface="Sicoob Sans" panose="020B0503020204030204" pitchFamily="34" charset="77"/>
                </a:rPr>
                <a:t>Lorem</a:t>
              </a:r>
              <a:r>
                <a:rPr lang="pt-BR" sz="2000" dirty="0">
                  <a:solidFill>
                    <a:srgbClr val="003641"/>
                  </a:solidFill>
                  <a:latin typeface="Sicoob Sans" panose="020B0503020204030204" pitchFamily="34" charset="77"/>
                </a:rPr>
                <a:t> ipsum </a:t>
              </a:r>
              <a:r>
                <a:rPr lang="pt-BR" sz="2000" dirty="0" err="1">
                  <a:solidFill>
                    <a:srgbClr val="003641"/>
                  </a:solidFill>
                  <a:latin typeface="Sicoob Sans" panose="020B0503020204030204" pitchFamily="34" charset="77"/>
                </a:rPr>
                <a:t>dolor</a:t>
              </a:r>
              <a:endParaRPr lang="pt-BR" sz="2000" dirty="0">
                <a:solidFill>
                  <a:srgbClr val="003641"/>
                </a:solidFill>
                <a:latin typeface="Sicoob Sans" panose="020B0503020204030204" pitchFamily="34" charset="77"/>
              </a:endParaRPr>
            </a:p>
          </p:txBody>
        </p:sp>
        <p:sp>
          <p:nvSpPr>
            <p:cNvPr id="3933" name="Some ext value goes here"/>
            <p:cNvSpPr txBox="1"/>
            <p:nvPr/>
          </p:nvSpPr>
          <p:spPr>
            <a:xfrm>
              <a:off x="11647269" y="6991410"/>
              <a:ext cx="1861022"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rPr lang="pt-BR" sz="2000" dirty="0" err="1">
                  <a:solidFill>
                    <a:srgbClr val="003641"/>
                  </a:solidFill>
                  <a:latin typeface="Sicoob Sans" panose="020B0503020204030204" pitchFamily="34" charset="77"/>
                </a:rPr>
                <a:t>Lorem</a:t>
              </a:r>
              <a:r>
                <a:rPr lang="pt-BR" sz="2000" dirty="0">
                  <a:solidFill>
                    <a:srgbClr val="003641"/>
                  </a:solidFill>
                  <a:latin typeface="Sicoob Sans" panose="020B0503020204030204" pitchFamily="34" charset="77"/>
                </a:rPr>
                <a:t> ipsum </a:t>
              </a:r>
              <a:r>
                <a:rPr lang="pt-BR" sz="2000" dirty="0" err="1">
                  <a:solidFill>
                    <a:srgbClr val="003641"/>
                  </a:solidFill>
                  <a:latin typeface="Sicoob Sans" panose="020B0503020204030204" pitchFamily="34" charset="77"/>
                </a:rPr>
                <a:t>dolor</a:t>
              </a:r>
              <a:endParaRPr lang="pt-BR" sz="2000" dirty="0">
                <a:solidFill>
                  <a:srgbClr val="003641"/>
                </a:solidFill>
                <a:latin typeface="Sicoob Sans" panose="020B0503020204030204" pitchFamily="34" charset="77"/>
              </a:endParaRPr>
            </a:p>
          </p:txBody>
        </p:sp>
        <p:sp>
          <p:nvSpPr>
            <p:cNvPr id="3934" name="Line"/>
            <p:cNvSpPr/>
            <p:nvPr/>
          </p:nvSpPr>
          <p:spPr>
            <a:xfrm flipV="1">
              <a:off x="9023530"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935" name="Line"/>
            <p:cNvSpPr/>
            <p:nvPr/>
          </p:nvSpPr>
          <p:spPr>
            <a:xfrm flipV="1">
              <a:off x="6654029" y="16205"/>
              <a:ext cx="1" cy="10087134"/>
            </a:xfrm>
            <a:prstGeom prst="line">
              <a:avLst/>
            </a:prstGeom>
            <a:noFill/>
            <a:ln w="25400" cap="flat">
              <a:solidFill>
                <a:srgbClr val="D5D5D5"/>
              </a:solidFill>
              <a:prstDash val="solid"/>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3936" name="98"/>
            <p:cNvSpPr txBox="1"/>
            <p:nvPr/>
          </p:nvSpPr>
          <p:spPr>
            <a:xfrm>
              <a:off x="9501096" y="3850424"/>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37" name="Title"/>
            <p:cNvSpPr txBox="1"/>
            <p:nvPr/>
          </p:nvSpPr>
          <p:spPr>
            <a:xfrm>
              <a:off x="9266041" y="570493"/>
              <a:ext cx="1905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3938" name="98"/>
            <p:cNvSpPr txBox="1"/>
            <p:nvPr/>
          </p:nvSpPr>
          <p:spPr>
            <a:xfrm>
              <a:off x="9501096" y="5532422"/>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39" name="98"/>
            <p:cNvSpPr txBox="1"/>
            <p:nvPr/>
          </p:nvSpPr>
          <p:spPr>
            <a:xfrm>
              <a:off x="9501096" y="7214420"/>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40" name="98"/>
            <p:cNvSpPr txBox="1"/>
            <p:nvPr/>
          </p:nvSpPr>
          <p:spPr>
            <a:xfrm>
              <a:off x="9501096" y="8810318"/>
              <a:ext cx="1434892"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20000"/>
                </a:lnSpc>
                <a:defRPr sz="2500" cap="all" spc="75">
                  <a:latin typeface="Montserrat ExtraBold"/>
                  <a:ea typeface="Montserrat ExtraBold"/>
                  <a:cs typeface="Montserrat ExtraBold"/>
                  <a:sym typeface="Montserrat ExtraBold"/>
                </a:defRPr>
              </a:lvl1pPr>
            </a:lstStyle>
            <a:p>
              <a:r>
                <a:rPr b="1">
                  <a:solidFill>
                    <a:srgbClr val="003641"/>
                  </a:solidFill>
                  <a:latin typeface="Sicoob Sans Black" panose="020B0503020204030204" pitchFamily="34" charset="77"/>
                </a:rPr>
                <a:t>98</a:t>
              </a:r>
            </a:p>
          </p:txBody>
        </p:sp>
        <p:sp>
          <p:nvSpPr>
            <p:cNvPr id="3941" name="Some ext value goes here"/>
            <p:cNvSpPr txBox="1"/>
            <p:nvPr/>
          </p:nvSpPr>
          <p:spPr>
            <a:xfrm>
              <a:off x="9288032" y="1945833"/>
              <a:ext cx="1861021" cy="9764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stStyle>
            <a:p>
              <a:r>
                <a:rPr lang="pt-BR" sz="2000" dirty="0" err="1">
                  <a:solidFill>
                    <a:srgbClr val="003641"/>
                  </a:solidFill>
                  <a:latin typeface="Sicoob Sans" panose="020B0503020204030204" pitchFamily="34" charset="77"/>
                </a:rPr>
                <a:t>Lorem</a:t>
              </a:r>
              <a:r>
                <a:rPr lang="pt-BR" sz="2000" dirty="0">
                  <a:solidFill>
                    <a:srgbClr val="003641"/>
                  </a:solidFill>
                  <a:latin typeface="Sicoob Sans" panose="020B0503020204030204" pitchFamily="34" charset="77"/>
                </a:rPr>
                <a:t> ipsum </a:t>
              </a:r>
              <a:r>
                <a:rPr lang="pt-BR" sz="2000" dirty="0" err="1">
                  <a:solidFill>
                    <a:srgbClr val="003641"/>
                  </a:solidFill>
                  <a:latin typeface="Sicoob Sans" panose="020B0503020204030204" pitchFamily="34" charset="77"/>
                </a:rPr>
                <a:t>dolor</a:t>
              </a:r>
              <a:endParaRPr lang="pt-BR" sz="20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FF35D9EB-5E7D-3DB5-CC99-98DCDDE6692E}"/>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A23F47E3-2B0E-DAF6-7E2B-7DD75FA2FDCC}"/>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360656B1-5439-4D11-A30A-EAC98419E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Ícone&#10;&#10;O conteúdo gerado por IA pode estar incorreto.">
            <a:extLst>
              <a:ext uri="{FF2B5EF4-FFF2-40B4-BE49-F238E27FC236}">
                <a16:creationId xmlns:a16="http://schemas.microsoft.com/office/drawing/2014/main" id="{B1E60DB4-EC62-1B90-00BD-1E9144DF435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5" b="97454" l="6198" r="93862">
                        <a14:foregroundMark x1="38796" y1="74131" x2="41538" y2="69402"/>
                        <a14:foregroundMark x1="41538" y1="69402" x2="35578" y2="72029"/>
                        <a14:foregroundMark x1="35578" y1="72029" x2="39988" y2="76031"/>
                        <a14:foregroundMark x1="39988" y1="76031" x2="43385" y2="74010"/>
                        <a14:foregroundMark x1="63707" y1="88925" x2="65077" y2="93735"/>
                        <a14:foregroundMark x1="65077" y1="93735" x2="59416" y2="96726"/>
                        <a14:foregroundMark x1="59416" y1="96726" x2="64541" y2="94584"/>
                        <a14:foregroundMark x1="82956" y1="97454" x2="88021" y2="94018"/>
                        <a14:foregroundMark x1="88021" y1="94018" x2="88021" y2="93897"/>
                        <a14:foregroundMark x1="93862" y1="70049" x2="87783" y2="64915"/>
                        <a14:foregroundMark x1="56794" y1="79264" x2="27712" y2="43088"/>
                        <a14:foregroundMark x1="27712" y1="43088" x2="27473" y2="39895"/>
                        <a14:foregroundMark x1="56794" y1="77567" x2="47437" y2="77607"/>
                        <a14:foregroundMark x1="47437" y1="77607" x2="26639" y2="72878"/>
                        <a14:foregroundMark x1="26639" y1="72878" x2="22229" y2="67259"/>
                        <a14:foregroundMark x1="22229" y1="67259" x2="20143" y2="51940"/>
                        <a14:foregroundMark x1="20143" y1="51940" x2="31168" y2="24293"/>
                        <a14:foregroundMark x1="31168" y1="24293" x2="36353" y2="19563"/>
                        <a14:foregroundMark x1="36353" y1="19563" x2="48391" y2="12086"/>
                        <a14:foregroundMark x1="48391" y1="12086" x2="47735" y2="6265"/>
                        <a14:foregroundMark x1="47735" y1="6265" x2="37426" y2="4810"/>
                        <a14:foregroundMark x1="37426" y1="4810" x2="19487" y2="6629"/>
                        <a14:foregroundMark x1="19487" y1="6629" x2="13349" y2="13420"/>
                        <a14:foregroundMark x1="13349" y1="13420" x2="13707" y2="33711"/>
                        <a14:foregroundMark x1="13707" y1="33711" x2="22467" y2="48989"/>
                        <a14:foregroundMark x1="4231" y1="34640" x2="6257" y2="29871"/>
                        <a14:foregroundMark x1="6257" y1="29871" x2="6317" y2="31245"/>
                        <a14:foregroundMark x1="7151" y1="7963" x2="11442" y2="3678"/>
                        <a14:foregroundMark x1="11442" y1="3678" x2="21037" y2="3557"/>
                        <a14:foregroundMark x1="21037" y1="3557" x2="28844" y2="3557"/>
                        <a14:foregroundMark x1="28844" y1="3557" x2="43921" y2="3234"/>
                        <a14:foregroundMark x1="43921" y1="3234" x2="59356" y2="4285"/>
                        <a14:foregroundMark x1="59356" y1="4285" x2="62455" y2="8933"/>
                        <a14:foregroundMark x1="62455" y1="8933" x2="62694" y2="15077"/>
                        <a14:foregroundMark x1="11561" y1="87227" x2="26043" y2="86217"/>
                        <a14:foregroundMark x1="26043" y1="86217" x2="37366" y2="86378"/>
                        <a14:foregroundMark x1="37366" y1="86378" x2="54946" y2="85893"/>
                        <a14:foregroundMark x1="54946" y1="85893" x2="55959" y2="85530"/>
                        <a14:foregroundMark x1="54708" y1="96605" x2="62157" y2="97090"/>
                        <a14:foregroundMark x1="62157" y1="97090" x2="64362" y2="96160"/>
                        <a14:backgroundMark x1="84267" y1="99272" x2="85936" y2="98989"/>
                      </a14:backgroundRemoval>
                    </a14:imgEffect>
                  </a14:imgLayer>
                </a14:imgProps>
              </a:ext>
              <a:ext uri="{28A0092B-C50C-407E-A947-70E740481C1C}">
                <a14:useLocalDpi xmlns:a14="http://schemas.microsoft.com/office/drawing/2010/main" val="0"/>
              </a:ext>
            </a:extLst>
          </a:blip>
          <a:stretch>
            <a:fillRect/>
          </a:stretch>
        </p:blipFill>
        <p:spPr>
          <a:xfrm>
            <a:off x="1619374" y="10348913"/>
            <a:ext cx="2033271" cy="2998372"/>
          </a:xfrm>
          <a:prstGeom prst="rect">
            <a:avLst/>
          </a:prstGeom>
        </p:spPr>
      </p:pic>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withEffect">
                                  <p:stCondLst>
                                    <p:cond delay="0"/>
                                  </p:stCondLst>
                                  <p:iterate>
                                    <p:tmAbs val="0"/>
                                  </p:iterate>
                                  <p:childTnLst>
                                    <p:set>
                                      <p:cBhvr>
                                        <p:cTn id="6" fill="hold"/>
                                        <p:tgtEl>
                                          <p:spTgt spid="3902"/>
                                        </p:tgtEl>
                                        <p:attrNameLst>
                                          <p:attrName>style.visibility</p:attrName>
                                        </p:attrNameLst>
                                      </p:cBhvr>
                                      <p:to>
                                        <p:strVal val="visible"/>
                                      </p:to>
                                    </p:set>
                                    <p:anim calcmode="lin" valueType="num">
                                      <p:cBhvr>
                                        <p:cTn id="7" dur="1000" fill="hold"/>
                                        <p:tgtEl>
                                          <p:spTgt spid="3902"/>
                                        </p:tgtEl>
                                        <p:attrNameLst>
                                          <p:attrName>ppt_x</p:attrName>
                                        </p:attrNameLst>
                                      </p:cBhvr>
                                      <p:tavLst>
                                        <p:tav tm="0">
                                          <p:val>
                                            <p:strVal val="0-#ppt_w/2"/>
                                          </p:val>
                                        </p:tav>
                                        <p:tav tm="100000">
                                          <p:val>
                                            <p:strVal val="#ppt_x"/>
                                          </p:val>
                                        </p:tav>
                                      </p:tavLst>
                                    </p:anim>
                                    <p:anim calcmode="lin" valueType="num">
                                      <p:cBhvr>
                                        <p:cTn id="8" dur="1000" fill="hold"/>
                                        <p:tgtEl>
                                          <p:spTgt spid="3902"/>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0" nodeType="withEffect">
                                  <p:stCondLst>
                                    <p:cond delay="1000"/>
                                  </p:stCondLst>
                                  <p:iterate>
                                    <p:tmAbs val="0"/>
                                  </p:iterate>
                                  <p:childTnLst>
                                    <p:set>
                                      <p:cBhvr>
                                        <p:cTn id="10" fill="hold"/>
                                        <p:tgtEl>
                                          <p:spTgt spid="3903"/>
                                        </p:tgtEl>
                                        <p:attrNameLst>
                                          <p:attrName>style.visibility</p:attrName>
                                        </p:attrNameLst>
                                      </p:cBhvr>
                                      <p:to>
                                        <p:strVal val="visible"/>
                                      </p:to>
                                    </p:set>
                                    <p:anim calcmode="lin" valueType="num">
                                      <p:cBhvr>
                                        <p:cTn id="11" dur="1000" fill="hold"/>
                                        <p:tgtEl>
                                          <p:spTgt spid="3903"/>
                                        </p:tgtEl>
                                        <p:attrNameLst>
                                          <p:attrName>ppt_x</p:attrName>
                                        </p:attrNameLst>
                                      </p:cBhvr>
                                      <p:tavLst>
                                        <p:tav tm="0">
                                          <p:val>
                                            <p:strVal val="#ppt_x"/>
                                          </p:val>
                                        </p:tav>
                                        <p:tav tm="100000">
                                          <p:val>
                                            <p:strVal val="#ppt_x"/>
                                          </p:val>
                                        </p:tav>
                                      </p:tavLst>
                                    </p:anim>
                                    <p:anim calcmode="lin" valueType="num">
                                      <p:cBhvr>
                                        <p:cTn id="12" dur="1000" fill="hold"/>
                                        <p:tgtEl>
                                          <p:spTgt spid="3903"/>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3942"/>
                                        </p:tgtEl>
                                        <p:attrNameLst>
                                          <p:attrName>style.visibility</p:attrName>
                                        </p:attrNameLst>
                                      </p:cBhvr>
                                      <p:to>
                                        <p:strVal val="visible"/>
                                      </p:to>
                                    </p:set>
                                    <p:anim calcmode="lin" valueType="num">
                                      <p:cBhvr>
                                        <p:cTn id="15" dur="1000" fill="hold"/>
                                        <p:tgtEl>
                                          <p:spTgt spid="3942"/>
                                        </p:tgtEl>
                                        <p:attrNameLst>
                                          <p:attrName>ppt_x</p:attrName>
                                        </p:attrNameLst>
                                      </p:cBhvr>
                                      <p:tavLst>
                                        <p:tav tm="0">
                                          <p:val>
                                            <p:strVal val="#ppt_x"/>
                                          </p:val>
                                        </p:tav>
                                        <p:tav tm="100000">
                                          <p:val>
                                            <p:strVal val="#ppt_x"/>
                                          </p:val>
                                        </p:tav>
                                      </p:tavLst>
                                    </p:anim>
                                    <p:anim calcmode="lin" valueType="num">
                                      <p:cBhvr>
                                        <p:cTn id="16" dur="1000" fill="hold"/>
                                        <p:tgtEl>
                                          <p:spTgt spid="3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2" grpId="0" animBg="1" advAuto="0"/>
      <p:bldP spid="3903" grpId="0" animBg="1" advAuto="0"/>
      <p:bldP spid="394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hree small images with price tags"/>
          <p:cNvSpPr txBox="1"/>
          <p:nvPr/>
        </p:nvSpPr>
        <p:spPr>
          <a:xfrm>
            <a:off x="2821366" y="2200887"/>
            <a:ext cx="6432221"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endParaRPr b="1" dirty="0">
              <a:solidFill>
                <a:srgbClr val="00AE9D"/>
              </a:solidFill>
              <a:latin typeface="Sicoob Sans Black" panose="020B0503020204030204" pitchFamily="34" charset="77"/>
            </a:endParaRPr>
          </a:p>
        </p:txBody>
      </p:sp>
      <p:grpSp>
        <p:nvGrpSpPr>
          <p:cNvPr id="4105" name="Group"/>
          <p:cNvGrpSpPr/>
          <p:nvPr/>
        </p:nvGrpSpPr>
        <p:grpSpPr>
          <a:xfrm>
            <a:off x="2821366" y="9019633"/>
            <a:ext cx="5080001" cy="1472159"/>
            <a:chOff x="0" y="-321468"/>
            <a:chExt cx="5080000" cy="1472155"/>
          </a:xfrm>
        </p:grpSpPr>
        <p:sp>
          <p:nvSpPr>
            <p:cNvPr id="4103" name="October 2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4104" name="Calendar"/>
            <p:cNvSpPr/>
            <p:nvPr/>
          </p:nvSpPr>
          <p:spPr>
            <a:xfrm>
              <a:off x="0" y="-321468"/>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sp>
        <p:nvSpPr>
          <p:cNvPr id="4106" name="Lorem ipsum dolor sit elit, consect loreretur adipiscing nisi aute. ipsum sit elit, Lorem ipsum dolor sit elit, Lorem ipsum dolor sit elit, consect"/>
          <p:cNvSpPr txBox="1"/>
          <p:nvPr/>
        </p:nvSpPr>
        <p:spPr>
          <a:xfrm>
            <a:off x="2821365" y="5294706"/>
            <a:ext cx="6891977" cy="170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4109" name="Group"/>
          <p:cNvGrpSpPr/>
          <p:nvPr/>
        </p:nvGrpSpPr>
        <p:grpSpPr>
          <a:xfrm>
            <a:off x="2821366" y="7517875"/>
            <a:ext cx="5080001" cy="1421904"/>
            <a:chOff x="0" y="-271214"/>
            <a:chExt cx="5080000" cy="1421901"/>
          </a:xfrm>
        </p:grpSpPr>
        <p:sp>
          <p:nvSpPr>
            <p:cNvPr id="4107" name="Insert value"/>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err="1">
                  <a:solidFill>
                    <a:srgbClr val="00AE9D"/>
                  </a:solidFill>
                  <a:latin typeface="Sicoob Sans" panose="020B0503020204030204" pitchFamily="34" charset="77"/>
                </a:rPr>
                <a:t>Lorem</a:t>
              </a:r>
              <a:r>
                <a:rPr lang="pt-BR" b="1" dirty="0">
                  <a:solidFill>
                    <a:srgbClr val="00AE9D"/>
                  </a:solidFill>
                  <a:latin typeface="Sicoob Sans" panose="020B0503020204030204" pitchFamily="34" charset="77"/>
                </a:rPr>
                <a:t> ipsum</a:t>
              </a:r>
              <a:endParaRPr b="1" dirty="0">
                <a:solidFill>
                  <a:srgbClr val="00AE9D"/>
                </a:solidFill>
                <a:latin typeface="Sicoob Sans" panose="020B0503020204030204" pitchFamily="34" charset="77"/>
              </a:endParaRPr>
            </a:p>
          </p:txBody>
        </p:sp>
        <p:sp>
          <p:nvSpPr>
            <p:cNvPr id="4108" name="Insert Title Here"/>
            <p:cNvSpPr/>
            <p:nvPr/>
          </p:nvSpPr>
          <p:spPr>
            <a:xfrm>
              <a:off x="0" y="-271214"/>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4114" name="Group"/>
          <p:cNvGrpSpPr/>
          <p:nvPr/>
        </p:nvGrpSpPr>
        <p:grpSpPr>
          <a:xfrm>
            <a:off x="19674475" y="0"/>
            <a:ext cx="3861199" cy="10290177"/>
            <a:chOff x="-1" y="0"/>
            <a:chExt cx="3861198" cy="10290176"/>
          </a:xfrm>
        </p:grpSpPr>
        <p:sp>
          <p:nvSpPr>
            <p:cNvPr id="4110" name="Shape"/>
            <p:cNvSpPr/>
            <p:nvPr/>
          </p:nvSpPr>
          <p:spPr>
            <a:xfrm>
              <a:off x="-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111" name="$228"/>
            <p:cNvSpPr txBox="1"/>
            <p:nvPr/>
          </p:nvSpPr>
          <p:spPr>
            <a:xfrm>
              <a:off x="384675" y="7989887"/>
              <a:ext cx="3069115" cy="1487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lnSpc>
                  <a:spcPct val="90000"/>
                </a:lnSpc>
                <a:defRPr sz="15000" spc="0">
                  <a:latin typeface="Montserrat Regular"/>
                  <a:ea typeface="Montserrat Regular"/>
                  <a:cs typeface="Montserrat Regular"/>
                  <a:sym typeface="Montserrat Regular"/>
                </a:defRPr>
              </a:pPr>
              <a:r>
                <a:rPr lang="pt-BR" sz="5000" dirty="0" err="1">
                  <a:solidFill>
                    <a:srgbClr val="003641"/>
                  </a:solidFill>
                  <a:latin typeface="Sicoob Sans" panose="020B0503020204030204" pitchFamily="34" charset="77"/>
                </a:rPr>
                <a:t>R</a:t>
              </a:r>
              <a:r>
                <a:rPr sz="5000" dirty="0">
                  <a:solidFill>
                    <a:srgbClr val="003641"/>
                  </a:solidFill>
                  <a:latin typeface="Sicoob Sans" panose="020B0503020204030204" pitchFamily="34" charset="77"/>
                </a:rPr>
                <a:t>$</a:t>
              </a:r>
              <a:r>
                <a:rPr sz="10000" dirty="0">
                  <a:solidFill>
                    <a:srgbClr val="003641"/>
                  </a:solidFill>
                  <a:latin typeface="Sicoob Sans" panose="020B0503020204030204" pitchFamily="34" charset="77"/>
                </a:rPr>
                <a:t>228</a:t>
              </a:r>
            </a:p>
          </p:txBody>
        </p:sp>
        <p:sp>
          <p:nvSpPr>
            <p:cNvPr id="4112" name="Tshirts"/>
            <p:cNvSpPr txBox="1"/>
            <p:nvPr/>
          </p:nvSpPr>
          <p:spPr>
            <a:xfrm>
              <a:off x="407406" y="7458589"/>
              <a:ext cx="3069114"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lvl1pPr algn="ctr">
                <a:lnSpc>
                  <a:spcPct val="120000"/>
                </a:lnSpc>
                <a:defRPr sz="2500" cap="all" spc="125">
                  <a:latin typeface="+mn-lt"/>
                  <a:ea typeface="+mn-ea"/>
                  <a:cs typeface="+mn-cs"/>
                  <a:sym typeface="Montserrat Bold"/>
                </a:defRPr>
              </a:lvl1pPr>
            </a:lstStyle>
            <a:p>
              <a:r>
                <a:rPr lang="pt-BR" dirty="0">
                  <a:solidFill>
                    <a:srgbClr val="003641"/>
                  </a:solidFill>
                  <a:latin typeface="Sicoob Sans" panose="020B0503020204030204" pitchFamily="34" charset="77"/>
                </a:rPr>
                <a:t>LOREM</a:t>
              </a:r>
              <a:endParaRPr dirty="0">
                <a:solidFill>
                  <a:srgbClr val="003641"/>
                </a:solidFill>
                <a:latin typeface="Sicoob Sans" panose="020B0503020204030204" pitchFamily="34" charset="77"/>
              </a:endParaRPr>
            </a:p>
          </p:txBody>
        </p:sp>
        <p:pic>
          <p:nvPicPr>
            <p:cNvPr id="4113" name="JPEG image 19.jpeg"/>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3861006" cy="6864011"/>
            </a:xfrm>
            <a:prstGeom prst="rect">
              <a:avLst/>
            </a:prstGeom>
            <a:ln w="12700" cap="flat">
              <a:noFill/>
              <a:miter lim="400000"/>
            </a:ln>
            <a:effectLst/>
          </p:spPr>
        </p:pic>
      </p:grpSp>
      <p:grpSp>
        <p:nvGrpSpPr>
          <p:cNvPr id="4119" name="Group"/>
          <p:cNvGrpSpPr/>
          <p:nvPr/>
        </p:nvGrpSpPr>
        <p:grpSpPr>
          <a:xfrm>
            <a:off x="15190140" y="3425823"/>
            <a:ext cx="3861199" cy="10296189"/>
            <a:chOff x="0" y="-1"/>
            <a:chExt cx="3861198" cy="10296187"/>
          </a:xfrm>
        </p:grpSpPr>
        <p:sp>
          <p:nvSpPr>
            <p:cNvPr id="4115" name="Shape"/>
            <p:cNvSpPr/>
            <p:nvPr/>
          </p:nvSpPr>
          <p:spPr>
            <a:xfrm rot="10800000" flipH="1">
              <a:off x="0" y="-1"/>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116" name="$219"/>
            <p:cNvSpPr txBox="1"/>
            <p:nvPr/>
          </p:nvSpPr>
          <p:spPr>
            <a:xfrm>
              <a:off x="384675" y="1131887"/>
              <a:ext cx="3069115" cy="1487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lnSpc>
                  <a:spcPct val="90000"/>
                </a:lnSpc>
                <a:defRPr sz="15000" spc="0">
                  <a:solidFill>
                    <a:srgbClr val="FFFFFF"/>
                  </a:solidFill>
                  <a:latin typeface="Montserrat Regular"/>
                  <a:ea typeface="Montserrat Regular"/>
                  <a:cs typeface="Montserrat Regular"/>
                  <a:sym typeface="Montserrat Regular"/>
                </a:defRPr>
              </a:pPr>
              <a:r>
                <a:rPr lang="pt-BR" sz="5000" dirty="0" err="1">
                  <a:latin typeface="Sicoob Sans" panose="020B0503020204030204" pitchFamily="34" charset="77"/>
                </a:rPr>
                <a:t>R</a:t>
              </a:r>
              <a:r>
                <a:rPr sz="5000" dirty="0">
                  <a:latin typeface="Sicoob Sans" panose="020B0503020204030204" pitchFamily="34" charset="77"/>
                </a:rPr>
                <a:t>$</a:t>
              </a:r>
              <a:r>
                <a:rPr sz="10000" dirty="0">
                  <a:latin typeface="Sicoob Sans" panose="020B0503020204030204" pitchFamily="34" charset="77"/>
                </a:rPr>
                <a:t>219</a:t>
              </a:r>
            </a:p>
          </p:txBody>
        </p:sp>
        <p:sp>
          <p:nvSpPr>
            <p:cNvPr id="4117" name="Tshirts"/>
            <p:cNvSpPr txBox="1"/>
            <p:nvPr/>
          </p:nvSpPr>
          <p:spPr>
            <a:xfrm>
              <a:off x="407406" y="600589"/>
              <a:ext cx="3069114"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lvl1pPr algn="ctr">
                <a:lnSpc>
                  <a:spcPct val="120000"/>
                </a:lnSpc>
                <a:defRPr sz="2500" cap="all" spc="125">
                  <a:solidFill>
                    <a:srgbClr val="FFFFFF"/>
                  </a:solidFill>
                  <a:latin typeface="+mn-lt"/>
                  <a:ea typeface="+mn-ea"/>
                  <a:cs typeface="+mn-cs"/>
                  <a:sym typeface="Montserrat Bold"/>
                </a:defRPr>
              </a:lvl1pPr>
            </a:lstStyle>
            <a:p>
              <a:r>
                <a:rPr lang="pt-BR" dirty="0">
                  <a:latin typeface="Sicoob Sans" panose="020B0503020204030204" pitchFamily="34" charset="77"/>
                </a:rPr>
                <a:t>LOREM</a:t>
              </a:r>
              <a:endParaRPr dirty="0">
                <a:latin typeface="Sicoob Sans" panose="020B0503020204030204" pitchFamily="34" charset="77"/>
              </a:endParaRPr>
            </a:p>
          </p:txBody>
        </p:sp>
        <p:pic>
          <p:nvPicPr>
            <p:cNvPr id="4118" name="JPEG image 3.jpe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432175"/>
              <a:ext cx="3861006" cy="6864011"/>
            </a:xfrm>
            <a:prstGeom prst="rect">
              <a:avLst/>
            </a:prstGeom>
            <a:ln w="12700" cap="flat">
              <a:noFill/>
              <a:miter lim="400000"/>
            </a:ln>
            <a:effectLst/>
          </p:spPr>
        </p:pic>
      </p:grpSp>
      <p:grpSp>
        <p:nvGrpSpPr>
          <p:cNvPr id="4124" name="Group"/>
          <p:cNvGrpSpPr/>
          <p:nvPr/>
        </p:nvGrpSpPr>
        <p:grpSpPr>
          <a:xfrm>
            <a:off x="10705805" y="-5982"/>
            <a:ext cx="3861288" cy="10296159"/>
            <a:chOff x="0" y="0"/>
            <a:chExt cx="3861287" cy="10296157"/>
          </a:xfrm>
        </p:grpSpPr>
        <p:sp>
          <p:nvSpPr>
            <p:cNvPr id="4120" name="Shape"/>
            <p:cNvSpPr/>
            <p:nvPr/>
          </p:nvSpPr>
          <p:spPr>
            <a:xfrm>
              <a:off x="89" y="6863981"/>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121" name="$189"/>
            <p:cNvSpPr txBox="1"/>
            <p:nvPr/>
          </p:nvSpPr>
          <p:spPr>
            <a:xfrm>
              <a:off x="361945" y="7995869"/>
              <a:ext cx="3069114" cy="1487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lnSpc>
                  <a:spcPct val="90000"/>
                </a:lnSpc>
                <a:defRPr sz="15000" spc="0">
                  <a:solidFill>
                    <a:srgbClr val="FFFFFF"/>
                  </a:solidFill>
                  <a:latin typeface="Montserrat Regular"/>
                  <a:ea typeface="Montserrat Regular"/>
                  <a:cs typeface="Montserrat Regular"/>
                  <a:sym typeface="Montserrat Regular"/>
                </a:defRPr>
              </a:pPr>
              <a:r>
                <a:rPr lang="pt-BR" sz="5000" dirty="0" err="1">
                  <a:latin typeface="Sicoob Sans" panose="020B0503020204030204" pitchFamily="34" charset="77"/>
                </a:rPr>
                <a:t>R</a:t>
              </a:r>
              <a:r>
                <a:rPr sz="5000" dirty="0">
                  <a:latin typeface="Sicoob Sans" panose="020B0503020204030204" pitchFamily="34" charset="77"/>
                </a:rPr>
                <a:t>$</a:t>
              </a:r>
              <a:r>
                <a:rPr sz="10000" dirty="0">
                  <a:latin typeface="Sicoob Sans" panose="020B0503020204030204" pitchFamily="34" charset="77"/>
                </a:rPr>
                <a:t>189</a:t>
              </a:r>
            </a:p>
          </p:txBody>
        </p:sp>
        <p:sp>
          <p:nvSpPr>
            <p:cNvPr id="4122" name="Tshirts"/>
            <p:cNvSpPr txBox="1"/>
            <p:nvPr/>
          </p:nvSpPr>
          <p:spPr>
            <a:xfrm>
              <a:off x="384675" y="7464571"/>
              <a:ext cx="3069115"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lvl1pPr algn="ctr">
                <a:lnSpc>
                  <a:spcPct val="120000"/>
                </a:lnSpc>
                <a:defRPr sz="2500" cap="all" spc="125">
                  <a:solidFill>
                    <a:srgbClr val="FFFFFF"/>
                  </a:solidFill>
                  <a:latin typeface="+mn-lt"/>
                  <a:ea typeface="+mn-ea"/>
                  <a:cs typeface="+mn-cs"/>
                  <a:sym typeface="Montserrat Bold"/>
                </a:defRPr>
              </a:lvl1pPr>
            </a:lstStyle>
            <a:p>
              <a:r>
                <a:rPr lang="pt-BR" dirty="0">
                  <a:latin typeface="Sicoob Sans" panose="020B0503020204030204" pitchFamily="34" charset="77"/>
                </a:rPr>
                <a:t>LOREM</a:t>
              </a:r>
              <a:endParaRPr dirty="0">
                <a:latin typeface="Sicoob Sans" panose="020B0503020204030204" pitchFamily="34" charset="77"/>
              </a:endParaRPr>
            </a:p>
          </p:txBody>
        </p:sp>
        <p:pic>
          <p:nvPicPr>
            <p:cNvPr id="4123" name="JPEG image 10.jpe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861006" cy="6864011"/>
            </a:xfrm>
            <a:prstGeom prst="rect">
              <a:avLst/>
            </a:prstGeom>
            <a:ln w="12700" cap="flat">
              <a:noFill/>
              <a:miter lim="400000"/>
            </a:ln>
            <a:effectLst/>
          </p:spPr>
        </p:pic>
      </p:grpSp>
      <p:grpSp>
        <p:nvGrpSpPr>
          <p:cNvPr id="2" name="Agrupar 1">
            <a:extLst>
              <a:ext uri="{FF2B5EF4-FFF2-40B4-BE49-F238E27FC236}">
                <a16:creationId xmlns:a16="http://schemas.microsoft.com/office/drawing/2014/main" id="{77E5754A-F79F-FD43-08E0-0A124E979AC6}"/>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DED1C89C-564D-2F68-5958-9D3A99AEEF7A}"/>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873CFD59-0928-429B-F9A0-45471254B0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Ícone&#10;&#10;O conteúdo gerado por IA pode estar incorreto.">
            <a:extLst>
              <a:ext uri="{FF2B5EF4-FFF2-40B4-BE49-F238E27FC236}">
                <a16:creationId xmlns:a16="http://schemas.microsoft.com/office/drawing/2014/main" id="{06A2FBCB-F6FF-B36B-88B5-4A09951D1D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8517" y="2666012"/>
            <a:ext cx="1994445" cy="2007230"/>
          </a:xfrm>
          <a:prstGeom prst="rect">
            <a:avLst/>
          </a:prstGeom>
        </p:spPr>
      </p:pic>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124"/>
                                        </p:tgtEl>
                                        <p:attrNameLst>
                                          <p:attrName>style.visibility</p:attrName>
                                        </p:attrNameLst>
                                      </p:cBhvr>
                                      <p:to>
                                        <p:strVal val="visible"/>
                                      </p:to>
                                    </p:set>
                                    <p:anim calcmode="lin" valueType="num">
                                      <p:cBhvr>
                                        <p:cTn id="7" dur="1000" fill="hold"/>
                                        <p:tgtEl>
                                          <p:spTgt spid="4124"/>
                                        </p:tgtEl>
                                        <p:attrNameLst>
                                          <p:attrName>ppt_x</p:attrName>
                                        </p:attrNameLst>
                                      </p:cBhvr>
                                      <p:tavLst>
                                        <p:tav tm="0">
                                          <p:val>
                                            <p:strVal val="#ppt_x"/>
                                          </p:val>
                                        </p:tav>
                                        <p:tav tm="100000">
                                          <p:val>
                                            <p:strVal val="#ppt_x"/>
                                          </p:val>
                                        </p:tav>
                                      </p:tavLst>
                                    </p:anim>
                                    <p:anim calcmode="lin" valueType="num">
                                      <p:cBhvr>
                                        <p:cTn id="8" dur="1000" fill="hold"/>
                                        <p:tgtEl>
                                          <p:spTgt spid="412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4119"/>
                                        </p:tgtEl>
                                        <p:attrNameLst>
                                          <p:attrName>style.visibility</p:attrName>
                                        </p:attrNameLst>
                                      </p:cBhvr>
                                      <p:to>
                                        <p:strVal val="visible"/>
                                      </p:to>
                                    </p:set>
                                    <p:anim calcmode="lin" valueType="num">
                                      <p:cBhvr>
                                        <p:cTn id="11" dur="1000" fill="hold"/>
                                        <p:tgtEl>
                                          <p:spTgt spid="4119"/>
                                        </p:tgtEl>
                                        <p:attrNameLst>
                                          <p:attrName>ppt_x</p:attrName>
                                        </p:attrNameLst>
                                      </p:cBhvr>
                                      <p:tavLst>
                                        <p:tav tm="0">
                                          <p:val>
                                            <p:strVal val="#ppt_x"/>
                                          </p:val>
                                        </p:tav>
                                        <p:tav tm="100000">
                                          <p:val>
                                            <p:strVal val="#ppt_x"/>
                                          </p:val>
                                        </p:tav>
                                      </p:tavLst>
                                    </p:anim>
                                    <p:anim calcmode="lin" valueType="num">
                                      <p:cBhvr>
                                        <p:cTn id="12" dur="1000" fill="hold"/>
                                        <p:tgtEl>
                                          <p:spTgt spid="4119"/>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0" nodeType="withEffect">
                                  <p:stCondLst>
                                    <p:cond delay="1000"/>
                                  </p:stCondLst>
                                  <p:iterate>
                                    <p:tmAbs val="0"/>
                                  </p:iterate>
                                  <p:childTnLst>
                                    <p:set>
                                      <p:cBhvr>
                                        <p:cTn id="14" fill="hold"/>
                                        <p:tgtEl>
                                          <p:spTgt spid="4114"/>
                                        </p:tgtEl>
                                        <p:attrNameLst>
                                          <p:attrName>style.visibility</p:attrName>
                                        </p:attrNameLst>
                                      </p:cBhvr>
                                      <p:to>
                                        <p:strVal val="visible"/>
                                      </p:to>
                                    </p:set>
                                    <p:anim calcmode="lin" valueType="num">
                                      <p:cBhvr>
                                        <p:cTn id="15" dur="1000" fill="hold"/>
                                        <p:tgtEl>
                                          <p:spTgt spid="4114"/>
                                        </p:tgtEl>
                                        <p:attrNameLst>
                                          <p:attrName>ppt_x</p:attrName>
                                        </p:attrNameLst>
                                      </p:cBhvr>
                                      <p:tavLst>
                                        <p:tav tm="0">
                                          <p:val>
                                            <p:strVal val="#ppt_x"/>
                                          </p:val>
                                        </p:tav>
                                        <p:tav tm="100000">
                                          <p:val>
                                            <p:strVal val="#ppt_x"/>
                                          </p:val>
                                        </p:tav>
                                      </p:tavLst>
                                    </p:anim>
                                    <p:anim calcmode="lin" valueType="num">
                                      <p:cBhvr>
                                        <p:cTn id="16" dur="1000" fill="hold"/>
                                        <p:tgtEl>
                                          <p:spTgt spid="41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advAuto="0"/>
      <p:bldP spid="4119" grpId="0" animBg="1" advAuto="0"/>
      <p:bldP spid="412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 name="keagan-henman-xPJYL0l5Ii8-unsplash.jpg"/>
          <p:cNvPicPr>
            <a:picLocks noGrp="1" noChangeAspect="1"/>
          </p:cNvPicPr>
          <p:nvPr>
            <p:ph type="pic" idx="21"/>
          </p:nvPr>
        </p:nvPicPr>
        <p:blipFill rotWithShape="1">
          <a:blip r:embed="rId2">
            <a:extLst>
              <a:ext uri="{28A0092B-C50C-407E-A947-70E740481C1C}">
                <a14:useLocalDpi xmlns:a14="http://schemas.microsoft.com/office/drawing/2010/main"/>
              </a:ext>
            </a:extLst>
          </a:blip>
          <a:srcRect/>
          <a:stretch>
            <a:fillRect/>
          </a:stretch>
        </p:blipFill>
        <p:spPr>
          <a:xfrm>
            <a:off x="12192000" y="1270000"/>
            <a:ext cx="10922001" cy="11176000"/>
          </a:xfrm>
          <a:custGeom>
            <a:avLst/>
            <a:gdLst/>
            <a:ahLst/>
            <a:cxnLst>
              <a:cxn ang="0">
                <a:pos x="wd2" y="hd2"/>
              </a:cxn>
              <a:cxn ang="5400000">
                <a:pos x="wd2" y="hd2"/>
              </a:cxn>
              <a:cxn ang="10800000">
                <a:pos x="wd2" y="hd2"/>
              </a:cxn>
              <a:cxn ang="16200000">
                <a:pos x="wd2" y="hd2"/>
              </a:cxn>
            </a:cxnLst>
            <a:rect l="0" t="0" r="r" b="b"/>
            <a:pathLst>
              <a:path w="21600" h="21600" extrusionOk="0">
                <a:moveTo>
                  <a:pt x="1930" y="0"/>
                </a:moveTo>
                <a:cubicBezTo>
                  <a:pt x="1364" y="0"/>
                  <a:pt x="1024" y="0"/>
                  <a:pt x="797" y="93"/>
                </a:cubicBezTo>
                <a:cubicBezTo>
                  <a:pt x="471" y="209"/>
                  <a:pt x="214" y="460"/>
                  <a:pt x="95" y="779"/>
                </a:cubicBezTo>
                <a:cubicBezTo>
                  <a:pt x="0" y="1001"/>
                  <a:pt x="0" y="1333"/>
                  <a:pt x="0" y="1886"/>
                </a:cubicBezTo>
                <a:lnTo>
                  <a:pt x="0" y="19713"/>
                </a:lnTo>
                <a:cubicBezTo>
                  <a:pt x="0" y="20267"/>
                  <a:pt x="0" y="20599"/>
                  <a:pt x="95" y="20820"/>
                </a:cubicBezTo>
                <a:cubicBezTo>
                  <a:pt x="214" y="21139"/>
                  <a:pt x="471" y="21391"/>
                  <a:pt x="797" y="21508"/>
                </a:cubicBezTo>
                <a:cubicBezTo>
                  <a:pt x="1024" y="21600"/>
                  <a:pt x="1364" y="21600"/>
                  <a:pt x="1930" y="21600"/>
                </a:cubicBezTo>
                <a:lnTo>
                  <a:pt x="19670" y="21600"/>
                </a:lnTo>
                <a:cubicBezTo>
                  <a:pt x="20236" y="21600"/>
                  <a:pt x="20576" y="21600"/>
                  <a:pt x="20802" y="21508"/>
                </a:cubicBezTo>
                <a:cubicBezTo>
                  <a:pt x="21129" y="21391"/>
                  <a:pt x="21387" y="21139"/>
                  <a:pt x="21505" y="20820"/>
                </a:cubicBezTo>
                <a:cubicBezTo>
                  <a:pt x="21600" y="20599"/>
                  <a:pt x="21600" y="20267"/>
                  <a:pt x="21600" y="19713"/>
                </a:cubicBezTo>
                <a:lnTo>
                  <a:pt x="21600" y="1886"/>
                </a:lnTo>
                <a:cubicBezTo>
                  <a:pt x="21600" y="1333"/>
                  <a:pt x="21600" y="1001"/>
                  <a:pt x="21505" y="779"/>
                </a:cubicBezTo>
                <a:cubicBezTo>
                  <a:pt x="21387" y="460"/>
                  <a:pt x="21129" y="209"/>
                  <a:pt x="20802" y="93"/>
                </a:cubicBezTo>
                <a:cubicBezTo>
                  <a:pt x="20576" y="0"/>
                  <a:pt x="20236" y="0"/>
                  <a:pt x="19670" y="0"/>
                </a:cubicBezTo>
                <a:lnTo>
                  <a:pt x="1930" y="0"/>
                </a:lnTo>
                <a:close/>
              </a:path>
            </a:pathLst>
          </a:custGeom>
        </p:spPr>
      </p:pic>
      <p:grpSp>
        <p:nvGrpSpPr>
          <p:cNvPr id="4131" name="Group"/>
          <p:cNvGrpSpPr/>
          <p:nvPr/>
        </p:nvGrpSpPr>
        <p:grpSpPr>
          <a:xfrm>
            <a:off x="9172533" y="6858000"/>
            <a:ext cx="6038935" cy="4564087"/>
            <a:chOff x="0" y="0"/>
            <a:chExt cx="6038934" cy="4564086"/>
          </a:xfrm>
        </p:grpSpPr>
        <p:sp>
          <p:nvSpPr>
            <p:cNvPr id="4127" name="Rounded Rectangle"/>
            <p:cNvSpPr/>
            <p:nvPr/>
          </p:nvSpPr>
          <p:spPr>
            <a:xfrm>
              <a:off x="0" y="0"/>
              <a:ext cx="6038934" cy="4564086"/>
            </a:xfrm>
            <a:prstGeom prst="roundRect">
              <a:avLst>
                <a:gd name="adj" fmla="val 9329"/>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128" name="$189"/>
            <p:cNvSpPr/>
            <p:nvPr/>
          </p:nvSpPr>
          <p:spPr>
            <a:xfrm>
              <a:off x="1217430" y="2844662"/>
              <a:ext cx="4445001" cy="14875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gn="r">
                <a:lnSpc>
                  <a:spcPct val="90000"/>
                </a:lnSpc>
                <a:defRPr sz="15000" spc="0">
                  <a:solidFill>
                    <a:srgbClr val="FFFFFF"/>
                  </a:solidFill>
                  <a:latin typeface="Montserrat Regular"/>
                  <a:ea typeface="Montserrat Regular"/>
                  <a:cs typeface="Montserrat Regular"/>
                  <a:sym typeface="Montserrat Regular"/>
                </a:defRPr>
              </a:pPr>
              <a:r>
                <a:rPr lang="pt-BR" sz="5000" dirty="0" err="1">
                  <a:latin typeface="Sicoob Sans" panose="020B0503020204030204" pitchFamily="34" charset="77"/>
                </a:rPr>
                <a:t>R</a:t>
              </a:r>
              <a:r>
                <a:rPr sz="5000" dirty="0">
                  <a:latin typeface="Sicoob Sans" panose="020B0503020204030204" pitchFamily="34" charset="77"/>
                </a:rPr>
                <a:t>$</a:t>
              </a:r>
              <a:r>
                <a:rPr sz="10000" dirty="0">
                  <a:latin typeface="Sicoob Sans" panose="020B0503020204030204" pitchFamily="34" charset="77"/>
                </a:rPr>
                <a:t>189</a:t>
              </a:r>
            </a:p>
          </p:txBody>
        </p:sp>
        <p:sp>
          <p:nvSpPr>
            <p:cNvPr id="4129" name="Duis aute irure lorem dolor in enderit in volu ptate velit. Lorem ipsum dolor Duis aute irure lorem dolor in"/>
            <p:cNvSpPr/>
            <p:nvPr/>
          </p:nvSpPr>
          <p:spPr>
            <a:xfrm>
              <a:off x="796964" y="1256310"/>
              <a:ext cx="4865466" cy="143815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a:solidFill>
                    <a:srgbClr val="FFFFFF"/>
                  </a:solidFill>
                </a:defRPr>
              </a:lvl1pPr>
            </a:lstStyle>
            <a:p>
              <a:r>
                <a:rPr sz="2000" dirty="0">
                  <a:latin typeface="Sicoob Sans" panose="020B0503020204030204" pitchFamily="34" charset="77"/>
                </a:rPr>
                <a:t>Duis </a:t>
              </a:r>
              <a:r>
                <a:rPr sz="2000" dirty="0" err="1">
                  <a:latin typeface="Sicoob Sans" panose="020B0503020204030204" pitchFamily="34" charset="77"/>
                </a:rPr>
                <a:t>aute</a:t>
              </a:r>
              <a:r>
                <a:rPr sz="2000" dirty="0">
                  <a:latin typeface="Sicoob Sans" panose="020B0503020204030204" pitchFamily="34" charset="77"/>
                </a:rPr>
                <a:t> </a:t>
              </a:r>
              <a:r>
                <a:rPr sz="2000" dirty="0" err="1">
                  <a:latin typeface="Sicoob Sans" panose="020B0503020204030204" pitchFamily="34" charset="77"/>
                </a:rPr>
                <a:t>irure</a:t>
              </a:r>
              <a:r>
                <a:rPr sz="2000" dirty="0">
                  <a:latin typeface="Sicoob Sans" panose="020B0503020204030204" pitchFamily="34" charset="77"/>
                </a:rPr>
                <a:t> lorem dolor in </a:t>
              </a:r>
              <a:r>
                <a:rPr sz="2000" dirty="0" err="1">
                  <a:latin typeface="Sicoob Sans" panose="020B0503020204030204" pitchFamily="34" charset="77"/>
                </a:rPr>
                <a:t>enderit</a:t>
              </a:r>
              <a:r>
                <a:rPr sz="2000" dirty="0">
                  <a:latin typeface="Sicoob Sans" panose="020B0503020204030204" pitchFamily="34" charset="77"/>
                </a:rPr>
                <a:t> in </a:t>
              </a:r>
              <a:r>
                <a:rPr sz="2000" dirty="0" err="1">
                  <a:latin typeface="Sicoob Sans" panose="020B0503020204030204" pitchFamily="34" charset="77"/>
                </a:rPr>
                <a:t>volu</a:t>
              </a:r>
              <a:r>
                <a:rPr sz="2000" dirty="0">
                  <a:latin typeface="Sicoob Sans" panose="020B0503020204030204" pitchFamily="34" charset="77"/>
                </a:rPr>
                <a:t> </a:t>
              </a:r>
              <a:r>
                <a:rPr sz="2000" dirty="0" err="1">
                  <a:latin typeface="Sicoob Sans" panose="020B0503020204030204" pitchFamily="34" charset="77"/>
                </a:rPr>
                <a:t>ptate</a:t>
              </a:r>
              <a:r>
                <a:rPr sz="2000" dirty="0">
                  <a:latin typeface="Sicoob Sans" panose="020B0503020204030204" pitchFamily="34" charset="77"/>
                </a:rPr>
                <a:t> </a:t>
              </a:r>
              <a:r>
                <a:rPr sz="2000" dirty="0" err="1">
                  <a:latin typeface="Sicoob Sans" panose="020B0503020204030204" pitchFamily="34" charset="77"/>
                </a:rPr>
                <a:t>velit</a:t>
              </a:r>
              <a:r>
                <a:rPr sz="2000" dirty="0">
                  <a:latin typeface="Sicoob Sans" panose="020B0503020204030204" pitchFamily="34" charset="77"/>
                </a:rPr>
                <a:t>. Lorem ipsum dolor Duis </a:t>
              </a:r>
              <a:r>
                <a:rPr sz="2000" dirty="0" err="1">
                  <a:latin typeface="Sicoob Sans" panose="020B0503020204030204" pitchFamily="34" charset="77"/>
                </a:rPr>
                <a:t>aute</a:t>
              </a:r>
              <a:r>
                <a:rPr sz="2000" dirty="0">
                  <a:latin typeface="Sicoob Sans" panose="020B0503020204030204" pitchFamily="34" charset="77"/>
                </a:rPr>
                <a:t> </a:t>
              </a:r>
              <a:r>
                <a:rPr sz="2000" dirty="0" err="1">
                  <a:latin typeface="Sicoob Sans" panose="020B0503020204030204" pitchFamily="34" charset="77"/>
                </a:rPr>
                <a:t>irure</a:t>
              </a:r>
              <a:r>
                <a:rPr sz="2000" dirty="0">
                  <a:latin typeface="Sicoob Sans" panose="020B0503020204030204" pitchFamily="34" charset="77"/>
                </a:rPr>
                <a:t> lorem dolor in</a:t>
              </a:r>
            </a:p>
          </p:txBody>
        </p:sp>
        <p:sp>
          <p:nvSpPr>
            <p:cNvPr id="4130" name="tshirts"/>
            <p:cNvSpPr/>
            <p:nvPr/>
          </p:nvSpPr>
          <p:spPr>
            <a:xfrm>
              <a:off x="796965" y="608217"/>
              <a:ext cx="4445001" cy="5312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err="1">
                  <a:latin typeface="Sicoob Sans" panose="020B0503020204030204" pitchFamily="34" charset="77"/>
                </a:rPr>
                <a:t>lorem</a:t>
              </a:r>
              <a:endParaRPr b="1" dirty="0">
                <a:latin typeface="Sicoob Sans" panose="020B0503020204030204" pitchFamily="34" charset="77"/>
              </a:endParaRPr>
            </a:p>
          </p:txBody>
        </p:sp>
      </p:grpSp>
      <p:sp>
        <p:nvSpPr>
          <p:cNvPr id="4132" name="Big images with some price tags"/>
          <p:cNvSpPr txBox="1"/>
          <p:nvPr/>
        </p:nvSpPr>
        <p:spPr>
          <a:xfrm>
            <a:off x="2509077" y="2863792"/>
            <a:ext cx="6432221" cy="190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endParaRPr b="1" dirty="0">
              <a:solidFill>
                <a:srgbClr val="00AE9D"/>
              </a:solidFill>
              <a:latin typeface="Sicoob Sans Black" panose="020B0503020204030204" pitchFamily="34" charset="77"/>
            </a:endParaRPr>
          </a:p>
        </p:txBody>
      </p:sp>
      <p:sp>
        <p:nvSpPr>
          <p:cNvPr id="4133" name="INFOGRAPHICS"/>
          <p:cNvSpPr txBox="1"/>
          <p:nvPr/>
        </p:nvSpPr>
        <p:spPr>
          <a:xfrm>
            <a:off x="2509077" y="2166504"/>
            <a:ext cx="6432221" cy="531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sp>
        <p:nvSpPr>
          <p:cNvPr id="4134" name="Lorem ipsum dolor sit elit, consect loreretur adipiscing nisi aute. ipsum sit elit, Lorem ipsum dolor sit elit, Lorem ipsum dolor sit elit, consect"/>
          <p:cNvSpPr txBox="1"/>
          <p:nvPr/>
        </p:nvSpPr>
        <p:spPr>
          <a:xfrm>
            <a:off x="2509077" y="8608881"/>
            <a:ext cx="4630184" cy="2813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A5D0D904-2E1E-00CD-EBCE-CB46D8B9567B}"/>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A85F999F-4EBE-FBA4-41F1-3C649862A7D5}"/>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FC974193-CAB0-4CCF-4F68-8CFA2F66F7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126"/>
                                        </p:tgtEl>
                                        <p:attrNameLst>
                                          <p:attrName>style.visibility</p:attrName>
                                        </p:attrNameLst>
                                      </p:cBhvr>
                                      <p:to>
                                        <p:strVal val="visible"/>
                                      </p:to>
                                    </p:set>
                                    <p:anim calcmode="lin" valueType="num">
                                      <p:cBhvr>
                                        <p:cTn id="7" dur="1000" fill="hold"/>
                                        <p:tgtEl>
                                          <p:spTgt spid="4126"/>
                                        </p:tgtEl>
                                        <p:attrNameLst>
                                          <p:attrName>ppt_x</p:attrName>
                                        </p:attrNameLst>
                                      </p:cBhvr>
                                      <p:tavLst>
                                        <p:tav tm="0">
                                          <p:val>
                                            <p:strVal val="#ppt_x"/>
                                          </p:val>
                                        </p:tav>
                                        <p:tav tm="100000">
                                          <p:val>
                                            <p:strVal val="#ppt_x"/>
                                          </p:val>
                                        </p:tav>
                                      </p:tavLst>
                                    </p:anim>
                                    <p:anim calcmode="lin" valueType="num">
                                      <p:cBhvr>
                                        <p:cTn id="8" dur="1000" fill="hold"/>
                                        <p:tgtEl>
                                          <p:spTgt spid="4126"/>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4131"/>
                                        </p:tgtEl>
                                        <p:attrNameLst>
                                          <p:attrName>style.visibility</p:attrName>
                                        </p:attrNameLst>
                                      </p:cBhvr>
                                      <p:to>
                                        <p:strVal val="visible"/>
                                      </p:to>
                                    </p:set>
                                    <p:anim calcmode="lin" valueType="num">
                                      <p:cBhvr>
                                        <p:cTn id="11" dur="1000" fill="hold"/>
                                        <p:tgtEl>
                                          <p:spTgt spid="4131"/>
                                        </p:tgtEl>
                                        <p:attrNameLst>
                                          <p:attrName>ppt_x</p:attrName>
                                        </p:attrNameLst>
                                      </p:cBhvr>
                                      <p:tavLst>
                                        <p:tav tm="0">
                                          <p:val>
                                            <p:strVal val="#ppt_x"/>
                                          </p:val>
                                        </p:tav>
                                        <p:tav tm="100000">
                                          <p:val>
                                            <p:strVal val="#ppt_x"/>
                                          </p:val>
                                        </p:tav>
                                      </p:tavLst>
                                    </p:anim>
                                    <p:anim calcmode="lin" valueType="num">
                                      <p:cBhvr>
                                        <p:cTn id="12" dur="1000" fill="hold"/>
                                        <p:tgtEl>
                                          <p:spTgt spid="4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 grpId="0" animBg="1" advAuto="0"/>
      <p:bldP spid="4131"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7" name="Rectangle"/>
          <p:cNvSpPr/>
          <p:nvPr/>
        </p:nvSpPr>
        <p:spPr>
          <a:xfrm>
            <a:off x="0" y="-1"/>
            <a:ext cx="6096001"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4648" name="foto-sushi-12824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096000" y="0"/>
            <a:ext cx="10640291" cy="13716000"/>
          </a:xfrm>
          <a:prstGeom prst="rect">
            <a:avLst/>
          </a:prstGeom>
          <a:ln w="12700">
            <a:miter lim="400000"/>
          </a:ln>
        </p:spPr>
      </p:pic>
      <p:sp>
        <p:nvSpPr>
          <p:cNvPr id="4649" name="The mind behind the projects"/>
          <p:cNvSpPr txBox="1"/>
          <p:nvPr/>
        </p:nvSpPr>
        <p:spPr>
          <a:xfrm>
            <a:off x="2506281" y="3594100"/>
            <a:ext cx="6531393" cy="3842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rPr lang="pt-BR" b="1" dirty="0" err="1">
                <a:latin typeface="Sicoob Sans Black" panose="020B0503020204030204" pitchFamily="34" charset="77"/>
              </a:rPr>
              <a:t>Lorem</a:t>
            </a:r>
            <a:r>
              <a:rPr lang="pt-BR" b="1" dirty="0">
                <a:latin typeface="Sicoob Sans Black" panose="020B0503020204030204" pitchFamily="34" charset="77"/>
              </a:rPr>
              <a:t> ipsum </a:t>
            </a:r>
            <a:r>
              <a:rPr lang="pt-BR" b="1" dirty="0" err="1">
                <a:latin typeface="Sicoob Sans Black" panose="020B0503020204030204" pitchFamily="34" charset="77"/>
              </a:rPr>
              <a:t>dolor</a:t>
            </a:r>
            <a:r>
              <a:rPr lang="pt-BR" b="1" dirty="0">
                <a:latin typeface="Sicoob Sans Black" panose="020B0503020204030204" pitchFamily="34" charset="77"/>
              </a:rPr>
              <a:t> </a:t>
            </a:r>
            <a:r>
              <a:rPr lang="pt-BR" b="1" dirty="0" err="1">
                <a:latin typeface="Sicoob Sans Black" panose="020B0503020204030204" pitchFamily="34" charset="77"/>
              </a:rPr>
              <a:t>sit</a:t>
            </a:r>
            <a:r>
              <a:rPr lang="pt-BR" b="1" dirty="0">
                <a:latin typeface="Sicoob Sans Black" panose="020B0503020204030204" pitchFamily="34" charset="77"/>
              </a:rPr>
              <a:t> </a:t>
            </a:r>
            <a:r>
              <a:rPr lang="pt-BR" b="1" dirty="0" err="1">
                <a:latin typeface="Sicoob Sans Black" panose="020B0503020204030204" pitchFamily="34" charset="77"/>
              </a:rPr>
              <a:t>amet</a:t>
            </a:r>
            <a:endParaRPr b="1" dirty="0">
              <a:latin typeface="Sicoob Sans Black" panose="020B0503020204030204" pitchFamily="34" charset="77"/>
            </a:endParaRPr>
          </a:p>
        </p:txBody>
      </p:sp>
      <p:sp>
        <p:nvSpPr>
          <p:cNvPr id="4650" name="PERSONAL…"/>
          <p:cNvSpPr txBox="1"/>
          <p:nvPr/>
        </p:nvSpPr>
        <p:spPr>
          <a:xfrm>
            <a:off x="2506281" y="2315905"/>
            <a:ext cx="6350001" cy="992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ct val="120000"/>
              </a:lnSpc>
              <a:defRPr sz="2500" cap="all" spc="125">
                <a:solidFill>
                  <a:srgbClr val="FFFFFF"/>
                </a:solidFill>
                <a:latin typeface="+mn-lt"/>
                <a:ea typeface="+mn-ea"/>
                <a:cs typeface="+mn-cs"/>
                <a:sym typeface="Montserrat Bold"/>
              </a:defRPr>
            </a:pPr>
            <a:r>
              <a:rPr lang="pt-BR" dirty="0" err="1">
                <a:latin typeface="Sicoob Sans" panose="020B0503020204030204" pitchFamily="34" charset="77"/>
              </a:rPr>
              <a:t>Lorem</a:t>
            </a:r>
            <a:endParaRPr lang="pt-BR" dirty="0">
              <a:latin typeface="Sicoob Sans" panose="020B0503020204030204" pitchFamily="34" charset="77"/>
            </a:endParaRPr>
          </a:p>
          <a:p>
            <a:pPr>
              <a:lnSpc>
                <a:spcPct val="120000"/>
              </a:lnSpc>
              <a:defRPr sz="2500" cap="all" spc="125">
                <a:solidFill>
                  <a:srgbClr val="FFFFFF"/>
                </a:solidFill>
                <a:latin typeface="+mn-lt"/>
                <a:ea typeface="+mn-ea"/>
                <a:cs typeface="+mn-cs"/>
                <a:sym typeface="Montserrat Bold"/>
              </a:defRPr>
            </a:pPr>
            <a:r>
              <a:rPr lang="pt-BR" dirty="0">
                <a:latin typeface="Sicoob Sans" panose="020B0503020204030204" pitchFamily="34" charset="77"/>
              </a:rPr>
              <a:t>Ipsum </a:t>
            </a:r>
            <a:r>
              <a:rPr lang="pt-BR" dirty="0" err="1">
                <a:latin typeface="Sicoob Sans" panose="020B0503020204030204" pitchFamily="34" charset="77"/>
              </a:rPr>
              <a:t>dolor</a:t>
            </a:r>
            <a:endParaRPr dirty="0">
              <a:latin typeface="Sicoob Sans" panose="020B0503020204030204" pitchFamily="34" charset="77"/>
            </a:endParaRPr>
          </a:p>
        </p:txBody>
      </p:sp>
      <p:grpSp>
        <p:nvGrpSpPr>
          <p:cNvPr id="4658" name="Group"/>
          <p:cNvGrpSpPr/>
          <p:nvPr/>
        </p:nvGrpSpPr>
        <p:grpSpPr>
          <a:xfrm>
            <a:off x="17370248" y="9378082"/>
            <a:ext cx="5080001" cy="1415788"/>
            <a:chOff x="0" y="-249358"/>
            <a:chExt cx="5080000" cy="1415784"/>
          </a:xfrm>
        </p:grpSpPr>
        <p:sp>
          <p:nvSpPr>
            <p:cNvPr id="4651" name="Bar stats"/>
            <p:cNvSpPr/>
            <p:nvPr/>
          </p:nvSpPr>
          <p:spPr>
            <a:xfrm>
              <a:off x="0" y="-249358"/>
              <a:ext cx="5080000" cy="5972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sp>
          <p:nvSpPr>
            <p:cNvPr id="4652" name="Rounded Rectangle"/>
            <p:cNvSpPr/>
            <p:nvPr/>
          </p:nvSpPr>
          <p:spPr>
            <a:xfrm>
              <a:off x="0" y="530356"/>
              <a:ext cx="889000"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53" name="Rounded Rectangle"/>
            <p:cNvSpPr/>
            <p:nvPr/>
          </p:nvSpPr>
          <p:spPr>
            <a:xfrm>
              <a:off x="987620"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54" name="Rounded Rectangle"/>
            <p:cNvSpPr/>
            <p:nvPr/>
          </p:nvSpPr>
          <p:spPr>
            <a:xfrm>
              <a:off x="197524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55" name="Rounded Rectangle"/>
            <p:cNvSpPr/>
            <p:nvPr/>
          </p:nvSpPr>
          <p:spPr>
            <a:xfrm>
              <a:off x="2962862" y="530356"/>
              <a:ext cx="889001" cy="190501"/>
            </a:xfrm>
            <a:prstGeom prst="roundRect">
              <a:avLst>
                <a:gd name="adj" fmla="val 5000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56" name="Rounded Rectangle"/>
            <p:cNvSpPr/>
            <p:nvPr/>
          </p:nvSpPr>
          <p:spPr>
            <a:xfrm>
              <a:off x="3950484" y="530356"/>
              <a:ext cx="889001" cy="190501"/>
            </a:xfrm>
            <a:prstGeom prst="roundRect">
              <a:avLst>
                <a:gd name="adj" fmla="val 50000"/>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57" name="78%"/>
            <p:cNvSpPr/>
            <p:nvPr/>
          </p:nvSpPr>
          <p:spPr>
            <a:xfrm>
              <a:off x="2864241" y="720856"/>
              <a:ext cx="1086243" cy="44557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ctr">
                <a:lnSpc>
                  <a:spcPct val="120000"/>
                </a:lnSpc>
                <a:defRPr sz="2000" cap="all" spc="100">
                  <a:latin typeface="+mn-lt"/>
                  <a:ea typeface="+mn-ea"/>
                  <a:cs typeface="+mn-cs"/>
                  <a:sym typeface="Montserrat Bold"/>
                </a:defRPr>
              </a:lvl1pPr>
            </a:lstStyle>
            <a:p>
              <a:r>
                <a:rPr b="1" dirty="0">
                  <a:latin typeface="Sicoob Sans" panose="020B0503020204030204" pitchFamily="34" charset="77"/>
                </a:rPr>
                <a:t>78%</a:t>
              </a:r>
            </a:p>
          </p:txBody>
        </p:sp>
      </p:grpSp>
      <p:sp>
        <p:nvSpPr>
          <p:cNvPr id="4659"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7370248" y="1733508"/>
            <a:ext cx="5080001" cy="5029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4662" name="Group"/>
          <p:cNvGrpSpPr/>
          <p:nvPr/>
        </p:nvGrpSpPr>
        <p:grpSpPr>
          <a:xfrm>
            <a:off x="17370248" y="7585779"/>
            <a:ext cx="5080001" cy="1449070"/>
            <a:chOff x="0" y="-298381"/>
            <a:chExt cx="5080000" cy="1449070"/>
          </a:xfrm>
        </p:grpSpPr>
        <p:sp>
          <p:nvSpPr>
            <p:cNvPr id="4660" name="January 28"/>
            <p:cNvSpPr/>
            <p:nvPr/>
          </p:nvSpPr>
          <p:spPr>
            <a:xfrm>
              <a:off x="0" y="355600"/>
              <a:ext cx="5080000" cy="7950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4661" name="Calendar"/>
            <p:cNvSpPr/>
            <p:nvPr/>
          </p:nvSpPr>
          <p:spPr>
            <a:xfrm>
              <a:off x="0" y="-298381"/>
              <a:ext cx="5080000" cy="59721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4666" name="Group"/>
          <p:cNvGrpSpPr/>
          <p:nvPr/>
        </p:nvGrpSpPr>
        <p:grpSpPr>
          <a:xfrm>
            <a:off x="5351085" y="10909735"/>
            <a:ext cx="4825819" cy="1140581"/>
            <a:chOff x="0" y="0"/>
            <a:chExt cx="4825816" cy="1140578"/>
          </a:xfrm>
        </p:grpSpPr>
        <p:sp>
          <p:nvSpPr>
            <p:cNvPr id="4663" name="Rounded Rectangle"/>
            <p:cNvSpPr/>
            <p:nvPr/>
          </p:nvSpPr>
          <p:spPr>
            <a:xfrm>
              <a:off x="0" y="0"/>
              <a:ext cx="4825816" cy="1140578"/>
            </a:xfrm>
            <a:prstGeom prst="roundRect">
              <a:avLst>
                <a:gd name="adj" fmla="val 28518"/>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664" name="Chief Executive Officer"/>
            <p:cNvSpPr txBox="1"/>
            <p:nvPr/>
          </p:nvSpPr>
          <p:spPr>
            <a:xfrm>
              <a:off x="507907" y="532516"/>
              <a:ext cx="3810001" cy="4735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r">
                <a:defRPr sz="1500" spc="45">
                  <a:solidFill>
                    <a:srgbClr val="FFFFFF"/>
                  </a:solidFill>
                </a:defRPr>
              </a:lvl1pPr>
            </a:lstStyle>
            <a:p>
              <a:r>
                <a:rPr lang="pt-BR" sz="1800" dirty="0" err="1">
                  <a:latin typeface="Sicoob Sans" panose="020B0503020204030204" pitchFamily="34" charset="77"/>
                </a:rPr>
                <a:t>Lorem</a:t>
              </a:r>
              <a:r>
                <a:rPr lang="pt-BR" sz="1800" dirty="0">
                  <a:latin typeface="Sicoob Sans" panose="020B0503020204030204" pitchFamily="34" charset="77"/>
                </a:rPr>
                <a:t> ipsum </a:t>
              </a:r>
              <a:r>
                <a:rPr lang="pt-BR" sz="1800" dirty="0" err="1">
                  <a:latin typeface="Sicoob Sans" panose="020B0503020204030204" pitchFamily="34" charset="77"/>
                </a:rPr>
                <a:t>dolor</a:t>
              </a:r>
              <a:endParaRPr sz="1800" dirty="0">
                <a:latin typeface="Sicoob Sans" panose="020B0503020204030204" pitchFamily="34" charset="77"/>
              </a:endParaRPr>
            </a:p>
          </p:txBody>
        </p:sp>
        <p:sp>
          <p:nvSpPr>
            <p:cNvPr id="4665" name="John Doe"/>
            <p:cNvSpPr txBox="1"/>
            <p:nvPr/>
          </p:nvSpPr>
          <p:spPr>
            <a:xfrm>
              <a:off x="507907" y="136180"/>
              <a:ext cx="3810001" cy="5312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lvl1pPr algn="r">
                <a:lnSpc>
                  <a:spcPct val="120000"/>
                </a:lnSpc>
                <a:defRPr sz="2500" cap="all" spc="125">
                  <a:solidFill>
                    <a:srgbClr val="FFFFFF"/>
                  </a:solidFill>
                  <a:latin typeface="+mn-lt"/>
                  <a:ea typeface="+mn-ea"/>
                  <a:cs typeface="+mn-cs"/>
                  <a:sym typeface="Montserrat Bold"/>
                </a:defRPr>
              </a:lvl1pPr>
            </a:lstStyle>
            <a:p>
              <a:r>
                <a:rPr lang="pt-BR" b="1" dirty="0" err="1">
                  <a:latin typeface="Sicoob Sans" panose="020B0503020204030204" pitchFamily="34" charset="77"/>
                </a:rPr>
                <a:t>Lorem</a:t>
              </a:r>
              <a:endParaRPr b="1" dirty="0">
                <a:latin typeface="Sicoob Sans" panose="020B0503020204030204" pitchFamily="34" charset="77"/>
              </a:endParaRPr>
            </a:p>
          </p:txBody>
        </p:sp>
      </p:grpSp>
      <p:sp>
        <p:nvSpPr>
          <p:cNvPr id="4673" name="Insert slide title here"/>
          <p:cNvSpPr txBox="1"/>
          <p:nvPr/>
        </p:nvSpPr>
        <p:spPr>
          <a:xfrm rot="16200000">
            <a:off x="-5582334" y="6559392"/>
            <a:ext cx="12435865" cy="597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b="1">
                <a:solidFill>
                  <a:srgbClr val="FFFFFF"/>
                </a:solidFill>
              </a:defRPr>
            </a:lvl1pPr>
          </a:lstStyle>
          <a:p>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dolor</a:t>
            </a:r>
            <a:r>
              <a:rPr lang="pt-BR" sz="2400" dirty="0">
                <a:latin typeface="Sicoob Sans" panose="020B0503020204030204" pitchFamily="34" charset="77"/>
              </a:rPr>
              <a:t> </a:t>
            </a:r>
            <a:endParaRPr sz="2400" dirty="0">
              <a:latin typeface="Sicoob Sans" panose="020B0503020204030204" pitchFamily="34" charset="77"/>
            </a:endParaRPr>
          </a:p>
        </p:txBody>
      </p:sp>
      <p:grpSp>
        <p:nvGrpSpPr>
          <p:cNvPr id="2" name="Agrupar 1">
            <a:extLst>
              <a:ext uri="{FF2B5EF4-FFF2-40B4-BE49-F238E27FC236}">
                <a16:creationId xmlns:a16="http://schemas.microsoft.com/office/drawing/2014/main" id="{CAB7CCB9-4659-A23B-B61D-1FB996A969C6}"/>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89EA62EA-62B8-2E4B-D04A-4BC2578AF7BF}"/>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B3105907-5F37-FB1D-53F7-9D89786E09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Desenho de um avião&#10;&#10;O conteúdo gerado por IA pode estar incorreto.">
            <a:extLst>
              <a:ext uri="{FF2B5EF4-FFF2-40B4-BE49-F238E27FC236}">
                <a16:creationId xmlns:a16="http://schemas.microsoft.com/office/drawing/2014/main" id="{355BD86C-1EB9-3CED-9379-CC2FD38375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0188" y="6508147"/>
            <a:ext cx="4297608" cy="286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iterate>
                                    <p:tmAbs val="0"/>
                                  </p:iterate>
                                  <p:childTnLst>
                                    <p:set>
                                      <p:cBhvr>
                                        <p:cTn id="6" fill="hold"/>
                                        <p:tgtEl>
                                          <p:spTgt spid="4648"/>
                                        </p:tgtEl>
                                        <p:attrNameLst>
                                          <p:attrName>style.visibility</p:attrName>
                                        </p:attrNameLst>
                                      </p:cBhvr>
                                      <p:to>
                                        <p:strVal val="visible"/>
                                      </p:to>
                                    </p:set>
                                    <p:anim calcmode="lin" valueType="num">
                                      <p:cBhvr>
                                        <p:cTn id="7" dur="1000" fill="hold"/>
                                        <p:tgtEl>
                                          <p:spTgt spid="4648"/>
                                        </p:tgtEl>
                                        <p:attrNameLst>
                                          <p:attrName>ppt_x</p:attrName>
                                        </p:attrNameLst>
                                      </p:cBhvr>
                                      <p:tavLst>
                                        <p:tav tm="0">
                                          <p:val>
                                            <p:strVal val="#ppt_x"/>
                                          </p:val>
                                        </p:tav>
                                        <p:tav tm="100000">
                                          <p:val>
                                            <p:strVal val="#ppt_x"/>
                                          </p:val>
                                        </p:tav>
                                      </p:tavLst>
                                    </p:anim>
                                    <p:anim calcmode="lin" valueType="num">
                                      <p:cBhvr>
                                        <p:cTn id="8" dur="1000" fill="hold"/>
                                        <p:tgtEl>
                                          <p:spTgt spid="4648"/>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4647"/>
                                        </p:tgtEl>
                                        <p:attrNameLst>
                                          <p:attrName>style.visibility</p:attrName>
                                        </p:attrNameLst>
                                      </p:cBhvr>
                                      <p:to>
                                        <p:strVal val="visible"/>
                                      </p:to>
                                    </p:set>
                                    <p:anim calcmode="lin" valueType="num">
                                      <p:cBhvr>
                                        <p:cTn id="11" dur="1000" fill="hold"/>
                                        <p:tgtEl>
                                          <p:spTgt spid="4647"/>
                                        </p:tgtEl>
                                        <p:attrNameLst>
                                          <p:attrName>ppt_x</p:attrName>
                                        </p:attrNameLst>
                                      </p:cBhvr>
                                      <p:tavLst>
                                        <p:tav tm="0">
                                          <p:val>
                                            <p:strVal val="#ppt_x"/>
                                          </p:val>
                                        </p:tav>
                                        <p:tav tm="100000">
                                          <p:val>
                                            <p:strVal val="#ppt_x"/>
                                          </p:val>
                                        </p:tav>
                                      </p:tavLst>
                                    </p:anim>
                                    <p:anim calcmode="lin" valueType="num">
                                      <p:cBhvr>
                                        <p:cTn id="12" dur="1000" fill="hold"/>
                                        <p:tgtEl>
                                          <p:spTgt spid="46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7" grpId="0" animBg="1" advAuto="0"/>
      <p:bldP spid="464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4" name="norbert-levajsics-202945.jpg"/>
          <p:cNvPicPr>
            <a:picLocks noChangeAspect="1"/>
          </p:cNvPicPr>
          <p:nvPr/>
        </p:nvPicPr>
        <p:blipFill rotWithShape="1">
          <a:blip r:embed="rId2">
            <a:extLst>
              <a:ext uri="{28A0092B-C50C-407E-A947-70E740481C1C}">
                <a14:useLocalDpi xmlns:a14="http://schemas.microsoft.com/office/drawing/2010/main" val="0"/>
              </a:ext>
            </a:extLst>
          </a:blip>
          <a:srcRect l="1" t="45010" r="31393" b="27523"/>
          <a:stretch>
            <a:fillRect/>
          </a:stretch>
        </p:blipFill>
        <p:spPr>
          <a:xfrm>
            <a:off x="0" y="0"/>
            <a:ext cx="24384001" cy="13716000"/>
          </a:xfrm>
          <a:prstGeom prst="rect">
            <a:avLst/>
          </a:prstGeom>
          <a:ln w="12700">
            <a:miter lim="400000"/>
          </a:ln>
        </p:spPr>
      </p:pic>
      <p:sp>
        <p:nvSpPr>
          <p:cNvPr id="192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26" name="Rectangle"/>
          <p:cNvSpPr/>
          <p:nvPr/>
        </p:nvSpPr>
        <p:spPr>
          <a:xfrm>
            <a:off x="0" y="0"/>
            <a:ext cx="12017829" cy="13716001"/>
          </a:xfrm>
          <a:prstGeom prst="rect">
            <a:avLst/>
          </a:prstGeom>
          <a:solidFill>
            <a:srgbClr val="003641">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29" name="Group"/>
          <p:cNvGrpSpPr/>
          <p:nvPr/>
        </p:nvGrpSpPr>
        <p:grpSpPr>
          <a:xfrm>
            <a:off x="2818398" y="3616600"/>
            <a:ext cx="6531341" cy="6482800"/>
            <a:chOff x="0" y="0"/>
            <a:chExt cx="6531340" cy="6482798"/>
          </a:xfrm>
        </p:grpSpPr>
        <p:sp>
          <p:nvSpPr>
            <p:cNvPr id="1927" name="Single large…"/>
            <p:cNvSpPr txBox="1"/>
            <p:nvPr/>
          </p:nvSpPr>
          <p:spPr>
            <a:xfrm>
              <a:off x="0" y="0"/>
              <a:ext cx="6531340" cy="3842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solidFill>
                    <a:srgbClr val="FFFFFF"/>
                  </a:solidFill>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endParaRPr b="1" dirty="0">
                <a:solidFill>
                  <a:srgbClr val="00AE9D"/>
                </a:solidFill>
                <a:latin typeface="Sicoob Sans Black" panose="020B0503020204030204" pitchFamily="34" charset="77"/>
              </a:endParaRPr>
            </a:p>
          </p:txBody>
        </p:sp>
        <p:sp>
          <p:nvSpPr>
            <p:cNvPr id="1928" name="Lorem ipsum dolor sit elit, consect loreretur adipiscing nisi aute. ipsum sit elit, Lorem ipsum dolor sit elit,"/>
            <p:cNvSpPr txBox="1"/>
            <p:nvPr/>
          </p:nvSpPr>
          <p:spPr>
            <a:xfrm>
              <a:off x="0" y="4223591"/>
              <a:ext cx="4531613" cy="2259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nisi </a:t>
              </a:r>
              <a:r>
                <a:rPr sz="2400" dirty="0" err="1">
                  <a:latin typeface="Sicoob Sans" panose="020B0503020204030204" pitchFamily="34" charset="77"/>
                </a:rPr>
                <a:t>aute</a:t>
              </a:r>
              <a:r>
                <a:rPr sz="2400" dirty="0">
                  <a:latin typeface="Sicoob Sans" panose="020B0503020204030204" pitchFamily="34" charset="77"/>
                </a:rPr>
                <a:t>. ipsum sit </a:t>
              </a:r>
              <a:r>
                <a:rPr sz="2400" dirty="0" err="1">
                  <a:latin typeface="Sicoob Sans" panose="020B0503020204030204" pitchFamily="34" charset="77"/>
                </a:rPr>
                <a:t>elit</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a:t>
              </a:r>
            </a:p>
          </p:txBody>
        </p:sp>
      </p:grpSp>
      <p:pic>
        <p:nvPicPr>
          <p:cNvPr id="2" name="Gráfico 1">
            <a:extLst>
              <a:ext uri="{FF2B5EF4-FFF2-40B4-BE49-F238E27FC236}">
                <a16:creationId xmlns:a16="http://schemas.microsoft.com/office/drawing/2014/main" id="{8ACBC663-6BE4-DB51-D862-790550F34B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73219" y="11220496"/>
            <a:ext cx="3844658" cy="1720944"/>
          </a:xfrm>
          <a:prstGeom prst="rect">
            <a:avLst/>
          </a:prstGeom>
        </p:spPr>
      </p:pic>
      <p:sp>
        <p:nvSpPr>
          <p:cNvPr id="3" name="CaixaDeTexto 2">
            <a:extLst>
              <a:ext uri="{FF2B5EF4-FFF2-40B4-BE49-F238E27FC236}">
                <a16:creationId xmlns:a16="http://schemas.microsoft.com/office/drawing/2014/main" id="{A6BB1908-53BD-BEAE-2586-66464B16A3E6}"/>
              </a:ext>
            </a:extLst>
          </p:cNvPr>
          <p:cNvSpPr txBox="1"/>
          <p:nvPr/>
        </p:nvSpPr>
        <p:spPr>
          <a:xfrm>
            <a:off x="15535241" y="11642565"/>
            <a:ext cx="4137978" cy="669414"/>
          </a:xfrm>
          <a:prstGeom prst="rect">
            <a:avLst/>
          </a:prstGeom>
          <a:noFill/>
        </p:spPr>
        <p:txBody>
          <a:bodyPr wrap="square" rtlCol="0">
            <a:spAutoFit/>
          </a:bodyPr>
          <a:lstStyle/>
          <a:p>
            <a:pPr algn="r"/>
            <a:r>
              <a:rPr lang="pt-BR" sz="2800" b="1" dirty="0" err="1">
                <a:solidFill>
                  <a:schemeClr val="bg1"/>
                </a:solidFill>
                <a:latin typeface="Sicoob Sans" panose="020B0503020204030204" pitchFamily="34" charset="0"/>
              </a:rPr>
              <a:t>sicoob.com.br</a:t>
            </a:r>
            <a:endParaRPr lang="pt-BR" sz="2800" b="1" dirty="0">
              <a:solidFill>
                <a:schemeClr val="bg1"/>
              </a:solidFill>
              <a:latin typeface="Sicoob Sans" panose="020B0503020204030204" pitchFamily="34" charset="0"/>
            </a:endParaRPr>
          </a:p>
        </p:txBody>
      </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1924"/>
                                        </p:tgtEl>
                                        <p:attrNameLst>
                                          <p:attrName>style.visibility</p:attrName>
                                        </p:attrNameLst>
                                      </p:cBhvr>
                                      <p:to>
                                        <p:strVal val="visible"/>
                                      </p:to>
                                    </p:set>
                                    <p:anim calcmode="lin" valueType="num">
                                      <p:cBhvr>
                                        <p:cTn id="7" dur="1000" fill="hold"/>
                                        <p:tgtEl>
                                          <p:spTgt spid="1924"/>
                                        </p:tgtEl>
                                        <p:attrNameLst>
                                          <p:attrName>ppt_x</p:attrName>
                                        </p:attrNameLst>
                                      </p:cBhvr>
                                      <p:tavLst>
                                        <p:tav tm="0">
                                          <p:val>
                                            <p:strVal val="#ppt_x"/>
                                          </p:val>
                                        </p:tav>
                                        <p:tav tm="100000">
                                          <p:val>
                                            <p:strVal val="#ppt_x"/>
                                          </p:val>
                                        </p:tav>
                                      </p:tavLst>
                                    </p:anim>
                                    <p:anim calcmode="lin" valueType="num">
                                      <p:cBhvr>
                                        <p:cTn id="8" dur="1000" fill="hold"/>
                                        <p:tgtEl>
                                          <p:spTgt spid="192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1926"/>
                                        </p:tgtEl>
                                        <p:attrNameLst>
                                          <p:attrName>style.visibility</p:attrName>
                                        </p:attrNameLst>
                                      </p:cBhvr>
                                      <p:to>
                                        <p:strVal val="visible"/>
                                      </p:to>
                                    </p:set>
                                    <p:anim calcmode="lin" valueType="num">
                                      <p:cBhvr>
                                        <p:cTn id="11" dur="1000" fill="hold"/>
                                        <p:tgtEl>
                                          <p:spTgt spid="1926"/>
                                        </p:tgtEl>
                                        <p:attrNameLst>
                                          <p:attrName>ppt_x</p:attrName>
                                        </p:attrNameLst>
                                      </p:cBhvr>
                                      <p:tavLst>
                                        <p:tav tm="0">
                                          <p:val>
                                            <p:strVal val="#ppt_x"/>
                                          </p:val>
                                        </p:tav>
                                        <p:tav tm="100000">
                                          <p:val>
                                            <p:strVal val="#ppt_x"/>
                                          </p:val>
                                        </p:tav>
                                      </p:tavLst>
                                    </p:anim>
                                    <p:anim calcmode="lin" valueType="num">
                                      <p:cBhvr>
                                        <p:cTn id="12" dur="1000" fill="hold"/>
                                        <p:tgtEl>
                                          <p:spTgt spid="1926"/>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0" nodeType="withEffect">
                                  <p:stCondLst>
                                    <p:cond delay="1000"/>
                                  </p:stCondLst>
                                  <p:iterate>
                                    <p:tmAbs val="0"/>
                                  </p:iterate>
                                  <p:childTnLst>
                                    <p:set>
                                      <p:cBhvr>
                                        <p:cTn id="14" fill="hold"/>
                                        <p:tgtEl>
                                          <p:spTgt spid="1929"/>
                                        </p:tgtEl>
                                        <p:attrNameLst>
                                          <p:attrName>style.visibility</p:attrName>
                                        </p:attrNameLst>
                                      </p:cBhvr>
                                      <p:to>
                                        <p:strVal val="visible"/>
                                      </p:to>
                                    </p:set>
                                    <p:anim calcmode="lin" valueType="num">
                                      <p:cBhvr>
                                        <p:cTn id="15" dur="1000" fill="hold"/>
                                        <p:tgtEl>
                                          <p:spTgt spid="1929"/>
                                        </p:tgtEl>
                                        <p:attrNameLst>
                                          <p:attrName>ppt_x</p:attrName>
                                        </p:attrNameLst>
                                      </p:cBhvr>
                                      <p:tavLst>
                                        <p:tav tm="0">
                                          <p:val>
                                            <p:strVal val="0-#ppt_w/2"/>
                                          </p:val>
                                        </p:tav>
                                        <p:tav tm="100000">
                                          <p:val>
                                            <p:strVal val="#ppt_x"/>
                                          </p:val>
                                        </p:tav>
                                      </p:tavLst>
                                    </p:anim>
                                    <p:anim calcmode="lin" valueType="num">
                                      <p:cBhvr>
                                        <p:cTn id="16" dur="1000" fill="hold"/>
                                        <p:tgtEl>
                                          <p:spTgt spid="19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 grpId="0" animBg="1" advAuto="0"/>
      <p:bldP spid="1926" grpId="0" animBg="1" advAuto="0"/>
      <p:bldP spid="1929"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7" name="Rectangle"/>
          <p:cNvSpPr/>
          <p:nvPr/>
        </p:nvSpPr>
        <p:spPr>
          <a:xfrm>
            <a:off x="13498803" y="-1"/>
            <a:ext cx="10885197"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968" name="Double team strategy"/>
          <p:cNvSpPr txBox="1"/>
          <p:nvPr/>
        </p:nvSpPr>
        <p:spPr>
          <a:xfrm>
            <a:off x="2243978" y="3090246"/>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endParaRPr b="1" dirty="0">
              <a:solidFill>
                <a:srgbClr val="00AE9D"/>
              </a:solidFill>
              <a:latin typeface="Sicoob Sans Black" panose="020B0503020204030204" pitchFamily="34" charset="77"/>
            </a:endParaRPr>
          </a:p>
        </p:txBody>
      </p:sp>
      <p:sp>
        <p:nvSpPr>
          <p:cNvPr id="4969" name="Insert title here"/>
          <p:cNvSpPr txBox="1"/>
          <p:nvPr/>
        </p:nvSpPr>
        <p:spPr>
          <a:xfrm>
            <a:off x="2243978" y="8397436"/>
            <a:ext cx="4630184"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b="1" dirty="0">
                <a:solidFill>
                  <a:srgbClr val="003641"/>
                </a:solidFill>
                <a:latin typeface="Sicoob Sans" panose="020B0503020204030204" pitchFamily="34" charset="77"/>
              </a:rPr>
              <a:t>LOREM IPSUM</a:t>
            </a:r>
            <a:endParaRPr b="1" dirty="0">
              <a:solidFill>
                <a:srgbClr val="003641"/>
              </a:solidFill>
              <a:latin typeface="Sicoob Sans" panose="020B0503020204030204" pitchFamily="34" charset="77"/>
            </a:endParaRPr>
          </a:p>
        </p:txBody>
      </p:sp>
      <p:sp>
        <p:nvSpPr>
          <p:cNvPr id="4970" name="Awesome template"/>
          <p:cNvSpPr txBox="1"/>
          <p:nvPr/>
        </p:nvSpPr>
        <p:spPr>
          <a:xfrm>
            <a:off x="2243978" y="2392958"/>
            <a:ext cx="6350001"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sp>
        <p:nvSpPr>
          <p:cNvPr id="4971" name="Lorem ipsum dolor sit elit, consect loreretur adipiscing nisi aute. ipsum sit elit, Lorem ipsum dolor sit elit, Lorem ipsum dolor sit elit, consect"/>
          <p:cNvSpPr txBox="1"/>
          <p:nvPr/>
        </p:nvSpPr>
        <p:spPr>
          <a:xfrm>
            <a:off x="2243978" y="9063834"/>
            <a:ext cx="5606060" cy="2259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4977" name="Group"/>
          <p:cNvGrpSpPr/>
          <p:nvPr/>
        </p:nvGrpSpPr>
        <p:grpSpPr>
          <a:xfrm>
            <a:off x="11317180" y="2392958"/>
            <a:ext cx="5120588" cy="8930284"/>
            <a:chOff x="0" y="0"/>
            <a:chExt cx="5120587" cy="8930283"/>
          </a:xfrm>
        </p:grpSpPr>
        <p:pic>
          <p:nvPicPr>
            <p:cNvPr id="4973" name="94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5120482" cy="8930085"/>
            </a:xfrm>
            <a:custGeom>
              <a:avLst/>
              <a:gdLst/>
              <a:ahLst/>
              <a:cxnLst>
                <a:cxn ang="0">
                  <a:pos x="wd2" y="hd2"/>
                </a:cxn>
                <a:cxn ang="5400000">
                  <a:pos x="wd2" y="hd2"/>
                </a:cxn>
                <a:cxn ang="10800000">
                  <a:pos x="wd2" y="hd2"/>
                </a:cxn>
                <a:cxn ang="16200000">
                  <a:pos x="wd2" y="hd2"/>
                </a:cxn>
              </a:cxnLst>
              <a:rect l="0" t="0" r="r" b="b"/>
              <a:pathLst>
                <a:path w="21600" h="21600" extrusionOk="0">
                  <a:moveTo>
                    <a:pt x="4117" y="0"/>
                  </a:moveTo>
                  <a:cubicBezTo>
                    <a:pt x="2909" y="0"/>
                    <a:pt x="2184" y="0"/>
                    <a:pt x="1701" y="116"/>
                  </a:cubicBezTo>
                  <a:cubicBezTo>
                    <a:pt x="1004" y="262"/>
                    <a:pt x="456" y="576"/>
                    <a:pt x="203" y="975"/>
                  </a:cubicBezTo>
                  <a:cubicBezTo>
                    <a:pt x="1" y="1252"/>
                    <a:pt x="0" y="1668"/>
                    <a:pt x="0" y="2360"/>
                  </a:cubicBezTo>
                  <a:lnTo>
                    <a:pt x="0" y="19239"/>
                  </a:lnTo>
                  <a:cubicBezTo>
                    <a:pt x="0" y="19932"/>
                    <a:pt x="1" y="20347"/>
                    <a:pt x="203" y="20624"/>
                  </a:cubicBezTo>
                  <a:cubicBezTo>
                    <a:pt x="456" y="21024"/>
                    <a:pt x="1004" y="21339"/>
                    <a:pt x="1701" y="21484"/>
                  </a:cubicBezTo>
                  <a:cubicBezTo>
                    <a:pt x="2184" y="21600"/>
                    <a:pt x="2909" y="21600"/>
                    <a:pt x="4117" y="21600"/>
                  </a:cubicBezTo>
                  <a:lnTo>
                    <a:pt x="17483" y="21600"/>
                  </a:lnTo>
                  <a:cubicBezTo>
                    <a:pt x="18691" y="21600"/>
                    <a:pt x="19416" y="21600"/>
                    <a:pt x="19899" y="21484"/>
                  </a:cubicBezTo>
                  <a:cubicBezTo>
                    <a:pt x="20596" y="21339"/>
                    <a:pt x="21144" y="21024"/>
                    <a:pt x="21397" y="20624"/>
                  </a:cubicBezTo>
                  <a:cubicBezTo>
                    <a:pt x="21599" y="20347"/>
                    <a:pt x="21600" y="19932"/>
                    <a:pt x="21600" y="19239"/>
                  </a:cubicBezTo>
                  <a:lnTo>
                    <a:pt x="21600" y="2360"/>
                  </a:lnTo>
                  <a:cubicBezTo>
                    <a:pt x="21600" y="1668"/>
                    <a:pt x="21599" y="1252"/>
                    <a:pt x="21397" y="975"/>
                  </a:cubicBezTo>
                  <a:cubicBezTo>
                    <a:pt x="21144" y="576"/>
                    <a:pt x="20596" y="262"/>
                    <a:pt x="19899" y="116"/>
                  </a:cubicBezTo>
                  <a:cubicBezTo>
                    <a:pt x="19416" y="0"/>
                    <a:pt x="18691" y="0"/>
                    <a:pt x="17483" y="0"/>
                  </a:cubicBezTo>
                  <a:lnTo>
                    <a:pt x="4117" y="0"/>
                  </a:lnTo>
                  <a:close/>
                </a:path>
              </a:pathLst>
            </a:custGeom>
            <a:ln w="12700" cap="flat">
              <a:noFill/>
              <a:miter lim="400000"/>
            </a:ln>
            <a:effectLst/>
          </p:spPr>
        </p:pic>
        <p:sp>
          <p:nvSpPr>
            <p:cNvPr id="4974" name="Shape"/>
            <p:cNvSpPr/>
            <p:nvPr/>
          </p:nvSpPr>
          <p:spPr>
            <a:xfrm>
              <a:off x="105" y="7177682"/>
              <a:ext cx="5120482" cy="1752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636"/>
                  </a:lnTo>
                  <a:cubicBezTo>
                    <a:pt x="0" y="13147"/>
                    <a:pt x="0" y="15251"/>
                    <a:pt x="201" y="16655"/>
                  </a:cubicBezTo>
                  <a:cubicBezTo>
                    <a:pt x="453" y="18679"/>
                    <a:pt x="998" y="20276"/>
                    <a:pt x="1691" y="21013"/>
                  </a:cubicBezTo>
                  <a:cubicBezTo>
                    <a:pt x="2172" y="21599"/>
                    <a:pt x="2893" y="21600"/>
                    <a:pt x="4095" y="21600"/>
                  </a:cubicBezTo>
                  <a:lnTo>
                    <a:pt x="17505" y="21600"/>
                  </a:lnTo>
                  <a:cubicBezTo>
                    <a:pt x="18707" y="21600"/>
                    <a:pt x="19427" y="21599"/>
                    <a:pt x="19907" y="21013"/>
                  </a:cubicBezTo>
                  <a:cubicBezTo>
                    <a:pt x="20600" y="20276"/>
                    <a:pt x="21147" y="18679"/>
                    <a:pt x="21399" y="16655"/>
                  </a:cubicBezTo>
                  <a:cubicBezTo>
                    <a:pt x="21600" y="15251"/>
                    <a:pt x="21600" y="13147"/>
                    <a:pt x="21600" y="9636"/>
                  </a:cubicBezTo>
                  <a:lnTo>
                    <a:pt x="21600"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975" name="Chief Executive Officer"/>
            <p:cNvSpPr txBox="1"/>
            <p:nvPr/>
          </p:nvSpPr>
          <p:spPr>
            <a:xfrm>
              <a:off x="559780" y="7961450"/>
              <a:ext cx="3810001" cy="473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rPr lang="pt-BR" sz="1800" dirty="0" err="1">
                  <a:latin typeface="Sicoob Sans" panose="020B0503020204030204" pitchFamily="34" charset="77"/>
                </a:rPr>
                <a:t>Lorem</a:t>
              </a:r>
              <a:r>
                <a:rPr lang="pt-BR" sz="1800" dirty="0">
                  <a:latin typeface="Sicoob Sans" panose="020B0503020204030204" pitchFamily="34" charset="77"/>
                </a:rPr>
                <a:t> ipsum </a:t>
              </a:r>
              <a:r>
                <a:rPr lang="pt-BR" sz="1800" dirty="0" err="1">
                  <a:latin typeface="Sicoob Sans" panose="020B0503020204030204" pitchFamily="34" charset="77"/>
                </a:rPr>
                <a:t>dolor</a:t>
              </a:r>
              <a:endParaRPr sz="1800" dirty="0">
                <a:latin typeface="Sicoob Sans" panose="020B0503020204030204" pitchFamily="34" charset="77"/>
              </a:endParaRPr>
            </a:p>
          </p:txBody>
        </p:sp>
        <p:sp>
          <p:nvSpPr>
            <p:cNvPr id="4976" name="JANE Doe"/>
            <p:cNvSpPr txBox="1"/>
            <p:nvPr/>
          </p:nvSpPr>
          <p:spPr>
            <a:xfrm>
              <a:off x="559780" y="7478850"/>
              <a:ext cx="3810001" cy="651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lang="pt-BR" sz="3200" b="1" dirty="0">
                  <a:latin typeface="Sicoob Sans" panose="020B0503020204030204" pitchFamily="34" charset="77"/>
                </a:rPr>
                <a:t>LOREM</a:t>
              </a:r>
              <a:endParaRPr sz="3200" b="1" dirty="0">
                <a:latin typeface="Sicoob Sans" panose="020B0503020204030204" pitchFamily="34" charset="77"/>
              </a:endParaRPr>
            </a:p>
          </p:txBody>
        </p:sp>
      </p:grpSp>
      <p:grpSp>
        <p:nvGrpSpPr>
          <p:cNvPr id="4982" name="Group"/>
          <p:cNvGrpSpPr/>
          <p:nvPr/>
        </p:nvGrpSpPr>
        <p:grpSpPr>
          <a:xfrm>
            <a:off x="17264342" y="2392957"/>
            <a:ext cx="5120484" cy="8930087"/>
            <a:chOff x="0" y="0"/>
            <a:chExt cx="5120482" cy="8930085"/>
          </a:xfrm>
        </p:grpSpPr>
        <p:pic>
          <p:nvPicPr>
            <p:cNvPr id="4978" name="75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5120482" cy="8930085"/>
            </a:xfrm>
            <a:custGeom>
              <a:avLst/>
              <a:gdLst/>
              <a:ahLst/>
              <a:cxnLst>
                <a:cxn ang="0">
                  <a:pos x="wd2" y="hd2"/>
                </a:cxn>
                <a:cxn ang="5400000">
                  <a:pos x="wd2" y="hd2"/>
                </a:cxn>
                <a:cxn ang="10800000">
                  <a:pos x="wd2" y="hd2"/>
                </a:cxn>
                <a:cxn ang="16200000">
                  <a:pos x="wd2" y="hd2"/>
                </a:cxn>
              </a:cxnLst>
              <a:rect l="0" t="0" r="r" b="b"/>
              <a:pathLst>
                <a:path w="21600" h="21600" extrusionOk="0">
                  <a:moveTo>
                    <a:pt x="4117" y="0"/>
                  </a:moveTo>
                  <a:cubicBezTo>
                    <a:pt x="2909" y="0"/>
                    <a:pt x="2184" y="0"/>
                    <a:pt x="1701" y="116"/>
                  </a:cubicBezTo>
                  <a:cubicBezTo>
                    <a:pt x="1004" y="262"/>
                    <a:pt x="456" y="576"/>
                    <a:pt x="203" y="975"/>
                  </a:cubicBezTo>
                  <a:cubicBezTo>
                    <a:pt x="1" y="1252"/>
                    <a:pt x="0" y="1668"/>
                    <a:pt x="0" y="2360"/>
                  </a:cubicBezTo>
                  <a:lnTo>
                    <a:pt x="0" y="19239"/>
                  </a:lnTo>
                  <a:cubicBezTo>
                    <a:pt x="0" y="19932"/>
                    <a:pt x="1" y="20347"/>
                    <a:pt x="203" y="20624"/>
                  </a:cubicBezTo>
                  <a:cubicBezTo>
                    <a:pt x="456" y="21024"/>
                    <a:pt x="1004" y="21339"/>
                    <a:pt x="1701" y="21484"/>
                  </a:cubicBezTo>
                  <a:cubicBezTo>
                    <a:pt x="2184" y="21600"/>
                    <a:pt x="2909" y="21600"/>
                    <a:pt x="4117" y="21600"/>
                  </a:cubicBezTo>
                  <a:lnTo>
                    <a:pt x="17483" y="21600"/>
                  </a:lnTo>
                  <a:cubicBezTo>
                    <a:pt x="18691" y="21600"/>
                    <a:pt x="19416" y="21600"/>
                    <a:pt x="19899" y="21484"/>
                  </a:cubicBezTo>
                  <a:cubicBezTo>
                    <a:pt x="20596" y="21339"/>
                    <a:pt x="21144" y="21024"/>
                    <a:pt x="21397" y="20624"/>
                  </a:cubicBezTo>
                  <a:cubicBezTo>
                    <a:pt x="21599" y="20347"/>
                    <a:pt x="21600" y="19932"/>
                    <a:pt x="21600" y="19239"/>
                  </a:cubicBezTo>
                  <a:lnTo>
                    <a:pt x="21600" y="2360"/>
                  </a:lnTo>
                  <a:cubicBezTo>
                    <a:pt x="21600" y="1668"/>
                    <a:pt x="21599" y="1252"/>
                    <a:pt x="21397" y="975"/>
                  </a:cubicBezTo>
                  <a:cubicBezTo>
                    <a:pt x="21144" y="576"/>
                    <a:pt x="20596" y="262"/>
                    <a:pt x="19899" y="116"/>
                  </a:cubicBezTo>
                  <a:cubicBezTo>
                    <a:pt x="19416" y="0"/>
                    <a:pt x="18691" y="0"/>
                    <a:pt x="17483" y="0"/>
                  </a:cubicBezTo>
                  <a:lnTo>
                    <a:pt x="4117" y="0"/>
                  </a:lnTo>
                  <a:close/>
                </a:path>
              </a:pathLst>
            </a:custGeom>
            <a:ln w="12700" cap="flat">
              <a:noFill/>
              <a:miter lim="400000"/>
            </a:ln>
            <a:effectLst/>
          </p:spPr>
        </p:pic>
        <p:sp>
          <p:nvSpPr>
            <p:cNvPr id="4979" name="Shape"/>
            <p:cNvSpPr/>
            <p:nvPr/>
          </p:nvSpPr>
          <p:spPr>
            <a:xfrm>
              <a:off x="0" y="7177484"/>
              <a:ext cx="5120482" cy="1752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9636"/>
                  </a:lnTo>
                  <a:cubicBezTo>
                    <a:pt x="0" y="13147"/>
                    <a:pt x="0" y="15251"/>
                    <a:pt x="201" y="16655"/>
                  </a:cubicBezTo>
                  <a:cubicBezTo>
                    <a:pt x="453" y="18679"/>
                    <a:pt x="998" y="20276"/>
                    <a:pt x="1691" y="21013"/>
                  </a:cubicBezTo>
                  <a:cubicBezTo>
                    <a:pt x="2172" y="21599"/>
                    <a:pt x="2893" y="21600"/>
                    <a:pt x="4095" y="21600"/>
                  </a:cubicBezTo>
                  <a:lnTo>
                    <a:pt x="17505" y="21600"/>
                  </a:lnTo>
                  <a:cubicBezTo>
                    <a:pt x="18707" y="21600"/>
                    <a:pt x="19427" y="21599"/>
                    <a:pt x="19907" y="21013"/>
                  </a:cubicBezTo>
                  <a:cubicBezTo>
                    <a:pt x="20600" y="20276"/>
                    <a:pt x="21147" y="18679"/>
                    <a:pt x="21399" y="16655"/>
                  </a:cubicBezTo>
                  <a:cubicBezTo>
                    <a:pt x="21600" y="15251"/>
                    <a:pt x="21600" y="13147"/>
                    <a:pt x="21600" y="9636"/>
                  </a:cubicBezTo>
                  <a:lnTo>
                    <a:pt x="21600"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4980" name="Chief Executive Officer"/>
            <p:cNvSpPr txBox="1"/>
            <p:nvPr/>
          </p:nvSpPr>
          <p:spPr>
            <a:xfrm>
              <a:off x="604138" y="7961450"/>
              <a:ext cx="3810001" cy="4735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sz="1500" spc="45">
                  <a:solidFill>
                    <a:srgbClr val="FFFFFF"/>
                  </a:solidFill>
                </a:defRPr>
              </a:lvl1pPr>
            </a:lstStyle>
            <a:p>
              <a:r>
                <a:rPr lang="pt-BR" sz="1800" dirty="0" err="1">
                  <a:latin typeface="Sicoob Sans" panose="020B0503020204030204" pitchFamily="34" charset="77"/>
                </a:rPr>
                <a:t>Lorem</a:t>
              </a:r>
              <a:r>
                <a:rPr lang="pt-BR" sz="1800" dirty="0">
                  <a:latin typeface="Sicoob Sans" panose="020B0503020204030204" pitchFamily="34" charset="77"/>
                </a:rPr>
                <a:t> ipsum </a:t>
              </a:r>
              <a:r>
                <a:rPr lang="pt-BR" sz="1800" dirty="0" err="1">
                  <a:latin typeface="Sicoob Sans" panose="020B0503020204030204" pitchFamily="34" charset="77"/>
                </a:rPr>
                <a:t>dolor</a:t>
              </a:r>
              <a:endParaRPr lang="pt-BR" sz="1800" dirty="0">
                <a:latin typeface="Sicoob Sans" panose="020B0503020204030204" pitchFamily="34" charset="77"/>
              </a:endParaRPr>
            </a:p>
          </p:txBody>
        </p:sp>
        <p:sp>
          <p:nvSpPr>
            <p:cNvPr id="4981" name="JANE Doe"/>
            <p:cNvSpPr txBox="1"/>
            <p:nvPr/>
          </p:nvSpPr>
          <p:spPr>
            <a:xfrm>
              <a:off x="604138" y="7478850"/>
              <a:ext cx="3810001" cy="6513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lang="pt-BR" sz="3200" b="1" dirty="0">
                  <a:latin typeface="Sicoob Sans" panose="020B0503020204030204" pitchFamily="34" charset="77"/>
                </a:rPr>
                <a:t>LOREM</a:t>
              </a:r>
              <a:endParaRPr sz="3200" b="1" dirty="0">
                <a:latin typeface="Sicoob Sans" panose="020B0503020204030204" pitchFamily="34" charset="77"/>
              </a:endParaRPr>
            </a:p>
          </p:txBody>
        </p:sp>
      </p:grpSp>
      <p:grpSp>
        <p:nvGrpSpPr>
          <p:cNvPr id="2" name="Agrupar 1">
            <a:extLst>
              <a:ext uri="{FF2B5EF4-FFF2-40B4-BE49-F238E27FC236}">
                <a16:creationId xmlns:a16="http://schemas.microsoft.com/office/drawing/2014/main" id="{05968D24-E468-7CB7-9478-E1FDCB422920}"/>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78A461F5-E165-7848-0D15-7420EA986CDA}"/>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EEA2A214-0A7D-75BD-95B2-6919408EE8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4977"/>
                                        </p:tgtEl>
                                        <p:attrNameLst>
                                          <p:attrName>style.visibility</p:attrName>
                                        </p:attrNameLst>
                                      </p:cBhvr>
                                      <p:to>
                                        <p:strVal val="visible"/>
                                      </p:to>
                                    </p:set>
                                    <p:anim calcmode="lin" valueType="num">
                                      <p:cBhvr>
                                        <p:cTn id="7" dur="1000" fill="hold"/>
                                        <p:tgtEl>
                                          <p:spTgt spid="4977"/>
                                        </p:tgtEl>
                                        <p:attrNameLst>
                                          <p:attrName>ppt_x</p:attrName>
                                        </p:attrNameLst>
                                      </p:cBhvr>
                                      <p:tavLst>
                                        <p:tav tm="0">
                                          <p:val>
                                            <p:strVal val="#ppt_x"/>
                                          </p:val>
                                        </p:tav>
                                        <p:tav tm="100000">
                                          <p:val>
                                            <p:strVal val="#ppt_x"/>
                                          </p:val>
                                        </p:tav>
                                      </p:tavLst>
                                    </p:anim>
                                    <p:anim calcmode="lin" valueType="num">
                                      <p:cBhvr>
                                        <p:cTn id="8" dur="1000" fill="hold"/>
                                        <p:tgtEl>
                                          <p:spTgt spid="497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4982"/>
                                        </p:tgtEl>
                                        <p:attrNameLst>
                                          <p:attrName>style.visibility</p:attrName>
                                        </p:attrNameLst>
                                      </p:cBhvr>
                                      <p:to>
                                        <p:strVal val="visible"/>
                                      </p:to>
                                    </p:set>
                                    <p:anim calcmode="lin" valueType="num">
                                      <p:cBhvr>
                                        <p:cTn id="11" dur="1000" fill="hold"/>
                                        <p:tgtEl>
                                          <p:spTgt spid="4982"/>
                                        </p:tgtEl>
                                        <p:attrNameLst>
                                          <p:attrName>ppt_x</p:attrName>
                                        </p:attrNameLst>
                                      </p:cBhvr>
                                      <p:tavLst>
                                        <p:tav tm="0">
                                          <p:val>
                                            <p:strVal val="#ppt_x"/>
                                          </p:val>
                                        </p:tav>
                                        <p:tav tm="100000">
                                          <p:val>
                                            <p:strVal val="#ppt_x"/>
                                          </p:val>
                                        </p:tav>
                                      </p:tavLst>
                                    </p:anim>
                                    <p:anim calcmode="lin" valueType="num">
                                      <p:cBhvr>
                                        <p:cTn id="12" dur="1000" fill="hold"/>
                                        <p:tgtEl>
                                          <p:spTgt spid="4982"/>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0" nodeType="withEffect">
                                  <p:stCondLst>
                                    <p:cond delay="1000"/>
                                  </p:stCondLst>
                                  <p:iterate>
                                    <p:tmAbs val="0"/>
                                  </p:iterate>
                                  <p:childTnLst>
                                    <p:set>
                                      <p:cBhvr>
                                        <p:cTn id="14" fill="hold"/>
                                        <p:tgtEl>
                                          <p:spTgt spid="4967"/>
                                        </p:tgtEl>
                                        <p:attrNameLst>
                                          <p:attrName>style.visibility</p:attrName>
                                        </p:attrNameLst>
                                      </p:cBhvr>
                                      <p:to>
                                        <p:strVal val="visible"/>
                                      </p:to>
                                    </p:set>
                                    <p:anim calcmode="lin" valueType="num">
                                      <p:cBhvr>
                                        <p:cTn id="15" dur="1000" fill="hold"/>
                                        <p:tgtEl>
                                          <p:spTgt spid="4967"/>
                                        </p:tgtEl>
                                        <p:attrNameLst>
                                          <p:attrName>ppt_x</p:attrName>
                                        </p:attrNameLst>
                                      </p:cBhvr>
                                      <p:tavLst>
                                        <p:tav tm="0">
                                          <p:val>
                                            <p:strVal val="0-#ppt_w/2"/>
                                          </p:val>
                                        </p:tav>
                                        <p:tav tm="100000">
                                          <p:val>
                                            <p:strVal val="#ppt_x"/>
                                          </p:val>
                                        </p:tav>
                                      </p:tavLst>
                                    </p:anim>
                                    <p:anim calcmode="lin" valueType="num">
                                      <p:cBhvr>
                                        <p:cTn id="16" dur="1000" fill="hold"/>
                                        <p:tgtEl>
                                          <p:spTgt spid="4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7" grpId="0" animBg="1" advAuto="0"/>
      <p:bldP spid="4977" grpId="0" animBg="1" advAuto="0"/>
      <p:bldP spid="4982"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97" name="clem-onojeghuo-192088.jpg"/>
          <p:cNvPicPr>
            <a:picLocks noChangeAspect="1"/>
          </p:cNvPicPr>
          <p:nvPr/>
        </p:nvPicPr>
        <p:blipFill>
          <a:blip r:embed="rId3">
            <a:extLst>
              <a:ext uri="{28A0092B-C50C-407E-A947-70E740481C1C}">
                <a14:useLocalDpi xmlns:a14="http://schemas.microsoft.com/office/drawing/2010/main" val="0"/>
              </a:ext>
            </a:extLst>
          </a:blip>
          <a:srcRect l="12601" t="12601"/>
          <a:stretch>
            <a:fillRect/>
          </a:stretch>
        </p:blipFill>
        <p:spPr>
          <a:xfrm>
            <a:off x="11784" y="0"/>
            <a:ext cx="24360431" cy="13715982"/>
          </a:xfrm>
          <a:prstGeom prst="rect">
            <a:avLst/>
          </a:prstGeom>
          <a:ln w="12700">
            <a:miter lim="400000"/>
          </a:ln>
        </p:spPr>
      </p:pic>
      <p:sp>
        <p:nvSpPr>
          <p:cNvPr id="5198" name="Rectangle"/>
          <p:cNvSpPr/>
          <p:nvPr/>
        </p:nvSpPr>
        <p:spPr>
          <a:xfrm>
            <a:off x="8128000" y="0"/>
            <a:ext cx="8128000" cy="13716001"/>
          </a:xfrm>
          <a:prstGeom prst="rect">
            <a:avLst/>
          </a:prstGeom>
          <a:gradFill>
            <a:gsLst>
              <a:gs pos="0">
                <a:srgbClr val="FFFFFF"/>
              </a:gs>
              <a:gs pos="100000">
                <a:srgbClr val="FFFFFF">
                  <a:alpha val="0"/>
                </a:srgbClr>
              </a:gs>
            </a:gsLst>
          </a:gradFill>
          <a:ln w="12700">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199" name="Rectangle"/>
          <p:cNvSpPr/>
          <p:nvPr/>
        </p:nvSpPr>
        <p:spPr>
          <a:xfrm>
            <a:off x="0" y="-1"/>
            <a:ext cx="8128001" cy="13716001"/>
          </a:xfrm>
          <a:prstGeom prst="rect">
            <a:avLst/>
          </a:pr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00" name="Meet Jonathan Doe"/>
          <p:cNvSpPr txBox="1"/>
          <p:nvPr/>
        </p:nvSpPr>
        <p:spPr>
          <a:xfrm>
            <a:off x="2151856" y="2437942"/>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D5D5D5"/>
                </a:solidFill>
                <a:latin typeface="Sicoob Sans Black" panose="020B0503020204030204" pitchFamily="34" charset="77"/>
              </a:rPr>
              <a:t>Lorem</a:t>
            </a:r>
            <a:r>
              <a:rPr b="1" dirty="0">
                <a:latin typeface="Sicoob Sans Black" panose="020B0503020204030204" pitchFamily="34" charset="77"/>
              </a:rPr>
              <a:t> </a:t>
            </a:r>
            <a:r>
              <a:rPr lang="pt-BR" b="1" dirty="0">
                <a:solidFill>
                  <a:srgbClr val="00AE9D"/>
                </a:solidFill>
                <a:latin typeface="Sicoob Sans Black" panose="020B0503020204030204" pitchFamily="34" charset="77"/>
              </a:rPr>
              <a:t>Ipsum </a:t>
            </a:r>
            <a:r>
              <a:rPr lang="pt-BR" b="1" dirty="0" err="1">
                <a:solidFill>
                  <a:srgbClr val="00AE9D"/>
                </a:solidFill>
                <a:latin typeface="Sicoob Sans Black" panose="020B0503020204030204" pitchFamily="34" charset="77"/>
              </a:rPr>
              <a:t>sit</a:t>
            </a:r>
            <a:endParaRPr lang="pt-BR" b="1" dirty="0">
              <a:solidFill>
                <a:srgbClr val="00AE9D"/>
              </a:solidFill>
              <a:latin typeface="Sicoob Sans Black" panose="020B0503020204030204" pitchFamily="34" charset="77"/>
            </a:endParaRPr>
          </a:p>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dolor</a:t>
            </a:r>
            <a:endParaRPr b="1" dirty="0">
              <a:solidFill>
                <a:srgbClr val="00AE9D"/>
              </a:solidFill>
              <a:latin typeface="Sicoob Sans Black" panose="020B0503020204030204" pitchFamily="34" charset="77"/>
            </a:endParaRPr>
          </a:p>
        </p:txBody>
      </p:sp>
      <p:sp>
        <p:nvSpPr>
          <p:cNvPr id="5201" name="Awesome template"/>
          <p:cNvSpPr txBox="1"/>
          <p:nvPr/>
        </p:nvSpPr>
        <p:spPr>
          <a:xfrm>
            <a:off x="2151856" y="1740653"/>
            <a:ext cx="6350001"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sp>
        <p:nvSpPr>
          <p:cNvPr id="5202" name="Lorem ipsum dolor sit elit, consect loreretur adipiscing nisi aute. ipsum sit elit, Lorem ipsum dolor sit elit, Lorem ipsum dolor sit elit, consect"/>
          <p:cNvSpPr txBox="1"/>
          <p:nvPr/>
        </p:nvSpPr>
        <p:spPr>
          <a:xfrm>
            <a:off x="2151855" y="6377734"/>
            <a:ext cx="6350001" cy="170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p>
        </p:txBody>
      </p:sp>
      <p:grpSp>
        <p:nvGrpSpPr>
          <p:cNvPr id="5205" name="Group"/>
          <p:cNvGrpSpPr/>
          <p:nvPr/>
        </p:nvGrpSpPr>
        <p:grpSpPr>
          <a:xfrm>
            <a:off x="2151856" y="9191069"/>
            <a:ext cx="5080001" cy="1347791"/>
            <a:chOff x="0" y="-197101"/>
            <a:chExt cx="5080000" cy="1347788"/>
          </a:xfrm>
        </p:grpSpPr>
        <p:sp>
          <p:nvSpPr>
            <p:cNvPr id="5203" name="January 2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5204" name="Calendar"/>
            <p:cNvSpPr/>
            <p:nvPr/>
          </p:nvSpPr>
          <p:spPr>
            <a:xfrm>
              <a:off x="0" y="-197101"/>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5213" name="Group"/>
          <p:cNvGrpSpPr/>
          <p:nvPr/>
        </p:nvGrpSpPr>
        <p:grpSpPr>
          <a:xfrm>
            <a:off x="2151856" y="10767426"/>
            <a:ext cx="5080001" cy="1207922"/>
            <a:chOff x="0" y="-120771"/>
            <a:chExt cx="5080000" cy="1207921"/>
          </a:xfrm>
        </p:grpSpPr>
        <p:sp>
          <p:nvSpPr>
            <p:cNvPr id="5206" name="Bar stats"/>
            <p:cNvSpPr/>
            <p:nvPr/>
          </p:nvSpPr>
          <p:spPr>
            <a:xfrm>
              <a:off x="0" y="-120771"/>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sp>
          <p:nvSpPr>
            <p:cNvPr id="5207"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08"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09"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10"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11"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5212" name="78"/>
            <p:cNvSpPr/>
            <p:nvPr/>
          </p:nvSpPr>
          <p:spPr>
            <a:xfrm>
              <a:off x="2864242" y="571305"/>
              <a:ext cx="1086243" cy="4455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rPr b="1" dirty="0">
                  <a:latin typeface="Sicoob Sans" panose="020B0503020204030204" pitchFamily="34" charset="77"/>
                </a:rPr>
                <a:t>78</a:t>
              </a:r>
            </a:p>
          </p:txBody>
        </p:sp>
      </p:grpSp>
      <p:grpSp>
        <p:nvGrpSpPr>
          <p:cNvPr id="2" name="Agrupar 1">
            <a:extLst>
              <a:ext uri="{FF2B5EF4-FFF2-40B4-BE49-F238E27FC236}">
                <a16:creationId xmlns:a16="http://schemas.microsoft.com/office/drawing/2014/main" id="{4F1142AC-BFB9-6BB0-3277-D74AAE4DAC5E}"/>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42C0BC54-01E9-D9A4-77D2-F2C283D9EFB3}"/>
                </a:ext>
              </a:extLst>
            </p:cNvPr>
            <p:cNvSpPr/>
            <p:nvPr/>
          </p:nvSpPr>
          <p:spPr>
            <a:xfrm>
              <a:off x="11421034" y="5994488"/>
              <a:ext cx="575424" cy="863512"/>
            </a:xfrm>
            <a:prstGeom prst="round2SameRect">
              <a:avLst/>
            </a:prstGeom>
            <a:solidFill>
              <a:srgbClr val="0036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dirty="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B85EDB46-DE63-FAF4-CEA5-747521DF0A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5197"/>
                                        </p:tgtEl>
                                        <p:attrNameLst>
                                          <p:attrName>style.visibility</p:attrName>
                                        </p:attrNameLst>
                                      </p:cBhvr>
                                      <p:to>
                                        <p:strVal val="visible"/>
                                      </p:to>
                                    </p:set>
                                    <p:anim calcmode="lin" valueType="num">
                                      <p:cBhvr>
                                        <p:cTn id="7" dur="1000" fill="hold"/>
                                        <p:tgtEl>
                                          <p:spTgt spid="5197"/>
                                        </p:tgtEl>
                                        <p:attrNameLst>
                                          <p:attrName>ppt_x</p:attrName>
                                        </p:attrNameLst>
                                      </p:cBhvr>
                                      <p:tavLst>
                                        <p:tav tm="0">
                                          <p:val>
                                            <p:strVal val="1+#ppt_w/2"/>
                                          </p:val>
                                        </p:tav>
                                        <p:tav tm="100000">
                                          <p:val>
                                            <p:strVal val="#ppt_x"/>
                                          </p:val>
                                        </p:tav>
                                      </p:tavLst>
                                    </p:anim>
                                    <p:anim calcmode="lin" valueType="num">
                                      <p:cBhvr>
                                        <p:cTn id="8" dur="1000" fill="hold"/>
                                        <p:tgtEl>
                                          <p:spTgt spid="5197"/>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5205"/>
                                        </p:tgtEl>
                                        <p:attrNameLst>
                                          <p:attrName>style.visibility</p:attrName>
                                        </p:attrNameLst>
                                      </p:cBhvr>
                                      <p:to>
                                        <p:strVal val="visible"/>
                                      </p:to>
                                    </p:set>
                                    <p:anim calcmode="lin" valueType="num">
                                      <p:cBhvr>
                                        <p:cTn id="11" dur="1000" fill="hold"/>
                                        <p:tgtEl>
                                          <p:spTgt spid="5205"/>
                                        </p:tgtEl>
                                        <p:attrNameLst>
                                          <p:attrName>ppt_x</p:attrName>
                                        </p:attrNameLst>
                                      </p:cBhvr>
                                      <p:tavLst>
                                        <p:tav tm="0">
                                          <p:val>
                                            <p:strVal val="#ppt_x"/>
                                          </p:val>
                                        </p:tav>
                                        <p:tav tm="100000">
                                          <p:val>
                                            <p:strVal val="#ppt_x"/>
                                          </p:val>
                                        </p:tav>
                                      </p:tavLst>
                                    </p:anim>
                                    <p:anim calcmode="lin" valueType="num">
                                      <p:cBhvr>
                                        <p:cTn id="12" dur="1000" fill="hold"/>
                                        <p:tgtEl>
                                          <p:spTgt spid="520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5213"/>
                                        </p:tgtEl>
                                        <p:attrNameLst>
                                          <p:attrName>style.visibility</p:attrName>
                                        </p:attrNameLst>
                                      </p:cBhvr>
                                      <p:to>
                                        <p:strVal val="visible"/>
                                      </p:to>
                                    </p:set>
                                    <p:anim calcmode="lin" valueType="num">
                                      <p:cBhvr>
                                        <p:cTn id="15" dur="1000" fill="hold"/>
                                        <p:tgtEl>
                                          <p:spTgt spid="5213"/>
                                        </p:tgtEl>
                                        <p:attrNameLst>
                                          <p:attrName>ppt_x</p:attrName>
                                        </p:attrNameLst>
                                      </p:cBhvr>
                                      <p:tavLst>
                                        <p:tav tm="0">
                                          <p:val>
                                            <p:strVal val="#ppt_x"/>
                                          </p:val>
                                        </p:tav>
                                        <p:tav tm="100000">
                                          <p:val>
                                            <p:strVal val="#ppt_x"/>
                                          </p:val>
                                        </p:tav>
                                      </p:tavLst>
                                    </p:anim>
                                    <p:anim calcmode="lin" valueType="num">
                                      <p:cBhvr>
                                        <p:cTn id="16" dur="1000" fill="hold"/>
                                        <p:tgtEl>
                                          <p:spTgt spid="5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7" grpId="0" animBg="1" advAuto="0"/>
      <p:bldP spid="5205" grpId="0" animBg="1" advAuto="0"/>
      <p:bldP spid="5213"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3" name="Group"/>
          <p:cNvGrpSpPr/>
          <p:nvPr/>
        </p:nvGrpSpPr>
        <p:grpSpPr>
          <a:xfrm>
            <a:off x="12397978" y="2541154"/>
            <a:ext cx="4268126" cy="8633692"/>
            <a:chOff x="0" y="0"/>
            <a:chExt cx="4268124" cy="8633691"/>
          </a:xfrm>
        </p:grpSpPr>
        <p:pic>
          <p:nvPicPr>
            <p:cNvPr id="5581" name="Image"/>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30523" y="197317"/>
              <a:ext cx="3807194" cy="8239158"/>
            </a:xfrm>
            <a:prstGeom prst="rect">
              <a:avLst/>
            </a:prstGeom>
            <a:ln w="12700" cap="flat">
              <a:noFill/>
              <a:miter lim="400000"/>
            </a:ln>
            <a:effectLst/>
          </p:spPr>
        </p:pic>
        <p:pic>
          <p:nvPicPr>
            <p:cNvPr id="558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8124" cy="8633691"/>
            </a:xfrm>
            <a:prstGeom prst="rect">
              <a:avLst/>
            </a:prstGeom>
            <a:ln w="12700" cap="flat">
              <a:noFill/>
              <a:miter lim="400000"/>
            </a:ln>
            <a:effectLst/>
          </p:spPr>
        </p:pic>
      </p:grpSp>
      <p:grpSp>
        <p:nvGrpSpPr>
          <p:cNvPr id="5586" name="Group"/>
          <p:cNvGrpSpPr/>
          <p:nvPr/>
        </p:nvGrpSpPr>
        <p:grpSpPr>
          <a:xfrm>
            <a:off x="7717897" y="2541154"/>
            <a:ext cx="4268126" cy="8633692"/>
            <a:chOff x="0" y="0"/>
            <a:chExt cx="4268124" cy="8633691"/>
          </a:xfrm>
        </p:grpSpPr>
        <p:pic>
          <p:nvPicPr>
            <p:cNvPr id="5584" name="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0523" y="197317"/>
              <a:ext cx="3807195" cy="8239158"/>
            </a:xfrm>
            <a:prstGeom prst="rect">
              <a:avLst/>
            </a:prstGeom>
            <a:ln w="12700" cap="flat">
              <a:noFill/>
              <a:miter lim="400000"/>
            </a:ln>
            <a:effectLst/>
          </p:spPr>
        </p:pic>
        <p:pic>
          <p:nvPicPr>
            <p:cNvPr id="558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268124" cy="8633691"/>
            </a:xfrm>
            <a:prstGeom prst="rect">
              <a:avLst/>
            </a:prstGeom>
            <a:ln w="12700" cap="flat">
              <a:noFill/>
              <a:miter lim="400000"/>
            </a:ln>
            <a:effectLst/>
          </p:spPr>
        </p:pic>
      </p:grpSp>
      <p:grpSp>
        <p:nvGrpSpPr>
          <p:cNvPr id="5589" name="Group"/>
          <p:cNvGrpSpPr/>
          <p:nvPr/>
        </p:nvGrpSpPr>
        <p:grpSpPr>
          <a:xfrm>
            <a:off x="9851959" y="2124493"/>
            <a:ext cx="4680084" cy="9467015"/>
            <a:chOff x="0" y="0"/>
            <a:chExt cx="4680082" cy="9467013"/>
          </a:xfrm>
        </p:grpSpPr>
        <p:pic>
          <p:nvPicPr>
            <p:cNvPr id="5587" name="Image"/>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52773" y="216362"/>
              <a:ext cx="4174664" cy="9034399"/>
            </a:xfrm>
            <a:prstGeom prst="rect">
              <a:avLst/>
            </a:prstGeom>
            <a:ln w="12700" cap="flat">
              <a:noFill/>
              <a:miter lim="400000"/>
            </a:ln>
            <a:effectLst/>
          </p:spPr>
        </p:pic>
        <p:pic>
          <p:nvPicPr>
            <p:cNvPr id="5588"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4680082" cy="9467013"/>
            </a:xfrm>
            <a:prstGeom prst="rect">
              <a:avLst/>
            </a:prstGeom>
            <a:ln w="12700" cap="flat">
              <a:noFill/>
              <a:miter lim="400000"/>
            </a:ln>
            <a:effectLst/>
          </p:spPr>
        </p:pic>
      </p:grpSp>
      <p:sp>
        <p:nvSpPr>
          <p:cNvPr id="5590" name="Three phone mockups"/>
          <p:cNvSpPr txBox="1"/>
          <p:nvPr/>
        </p:nvSpPr>
        <p:spPr>
          <a:xfrm>
            <a:off x="2055650" y="4628336"/>
            <a:ext cx="4851998"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endParaRPr b="1" dirty="0">
              <a:solidFill>
                <a:srgbClr val="00AE9D"/>
              </a:solidFill>
              <a:latin typeface="Sicoob Sans Black" panose="020B0503020204030204" pitchFamily="34" charset="77"/>
            </a:endParaRPr>
          </a:p>
        </p:txBody>
      </p:sp>
      <p:sp>
        <p:nvSpPr>
          <p:cNvPr id="5591" name="Lorem ipsum dolor sit elit, consect loreretur adipiscing nisi aute. ipsum sit elit, Lorem sit elit, Lorem ipsum dolor sit elit, consect loreretur adipiscing nisi aute. ipsum sit elit,"/>
          <p:cNvSpPr txBox="1"/>
          <p:nvPr/>
        </p:nvSpPr>
        <p:spPr>
          <a:xfrm>
            <a:off x="17821540" y="2672367"/>
            <a:ext cx="4680082" cy="2361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nvGrpSpPr>
          <p:cNvPr id="5596" name="Group"/>
          <p:cNvGrpSpPr/>
          <p:nvPr/>
        </p:nvGrpSpPr>
        <p:grpSpPr>
          <a:xfrm>
            <a:off x="17821540" y="5792522"/>
            <a:ext cx="4680081" cy="1576999"/>
            <a:chOff x="0" y="0"/>
            <a:chExt cx="4680081" cy="1576997"/>
          </a:xfrm>
        </p:grpSpPr>
        <p:sp>
          <p:nvSpPr>
            <p:cNvPr id="559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5594" name="Lorem ipsum dolor sit elit, consect loreretur nisi ipsum dolor sit conne loreretur"/>
            <p:cNvSpPr txBox="1"/>
            <p:nvPr/>
          </p:nvSpPr>
          <p:spPr>
            <a:xfrm>
              <a:off x="1143888" y="138848"/>
              <a:ext cx="3536193" cy="1438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 </a:t>
              </a:r>
              <a:r>
                <a:rPr sz="2000" dirty="0" err="1">
                  <a:solidFill>
                    <a:srgbClr val="003641"/>
                  </a:solidFill>
                  <a:latin typeface="Sicoob Sans" panose="020B0503020204030204" pitchFamily="34" charset="77"/>
                </a:rPr>
                <a:t>conne</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sp>
          <p:nvSpPr>
            <p:cNvPr id="5595" name="1"/>
            <p:cNvSpPr txBox="1"/>
            <p:nvPr/>
          </p:nvSpPr>
          <p:spPr>
            <a:xfrm>
              <a:off x="79362" y="138848"/>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1</a:t>
              </a:r>
            </a:p>
          </p:txBody>
        </p:sp>
      </p:grpSp>
      <p:grpSp>
        <p:nvGrpSpPr>
          <p:cNvPr id="5600" name="Group"/>
          <p:cNvGrpSpPr/>
          <p:nvPr/>
        </p:nvGrpSpPr>
        <p:grpSpPr>
          <a:xfrm>
            <a:off x="17821540" y="7539243"/>
            <a:ext cx="4680082" cy="1576999"/>
            <a:chOff x="0" y="0"/>
            <a:chExt cx="4680082" cy="1576997"/>
          </a:xfrm>
        </p:grpSpPr>
        <p:sp>
          <p:nvSpPr>
            <p:cNvPr id="559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5598" name="Lorem ipsum dolor sit elit, consect loreretur nisi ipsum dolor sit conne loreretur"/>
            <p:cNvSpPr txBox="1"/>
            <p:nvPr/>
          </p:nvSpPr>
          <p:spPr>
            <a:xfrm>
              <a:off x="1143888" y="138848"/>
              <a:ext cx="3536194" cy="1438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 </a:t>
              </a:r>
              <a:r>
                <a:rPr sz="2000" dirty="0" err="1">
                  <a:solidFill>
                    <a:srgbClr val="003641"/>
                  </a:solidFill>
                  <a:latin typeface="Sicoob Sans" panose="020B0503020204030204" pitchFamily="34" charset="77"/>
                </a:rPr>
                <a:t>conne</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sp>
          <p:nvSpPr>
            <p:cNvPr id="5599" name="2"/>
            <p:cNvSpPr txBox="1"/>
            <p:nvPr/>
          </p:nvSpPr>
          <p:spPr>
            <a:xfrm>
              <a:off x="79362" y="138848"/>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2</a:t>
              </a:r>
            </a:p>
          </p:txBody>
        </p:sp>
      </p:grpSp>
      <p:grpSp>
        <p:nvGrpSpPr>
          <p:cNvPr id="5604" name="Group"/>
          <p:cNvGrpSpPr/>
          <p:nvPr/>
        </p:nvGrpSpPr>
        <p:grpSpPr>
          <a:xfrm>
            <a:off x="17821541" y="9285965"/>
            <a:ext cx="4680079" cy="1576999"/>
            <a:chOff x="0" y="0"/>
            <a:chExt cx="4680079" cy="1576997"/>
          </a:xfrm>
        </p:grpSpPr>
        <p:sp>
          <p:nvSpPr>
            <p:cNvPr id="560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5602" name="Lorem ipsum dolor sit elit, consect loreretur nisi ipsum dolor sit conne loreretur"/>
            <p:cNvSpPr txBox="1"/>
            <p:nvPr/>
          </p:nvSpPr>
          <p:spPr>
            <a:xfrm>
              <a:off x="1143888" y="138848"/>
              <a:ext cx="3536191" cy="14381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 </a:t>
              </a:r>
              <a:r>
                <a:rPr sz="2000" dirty="0" err="1">
                  <a:solidFill>
                    <a:srgbClr val="003641"/>
                  </a:solidFill>
                  <a:latin typeface="Sicoob Sans" panose="020B0503020204030204" pitchFamily="34" charset="77"/>
                </a:rPr>
                <a:t>conne</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sp>
          <p:nvSpPr>
            <p:cNvPr id="5603" name="3"/>
            <p:cNvSpPr txBox="1"/>
            <p:nvPr/>
          </p:nvSpPr>
          <p:spPr>
            <a:xfrm>
              <a:off x="79362" y="138848"/>
              <a:ext cx="690474" cy="6170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solidFill>
                    <a:schemeClr val="bg1"/>
                  </a:solidFill>
                  <a:latin typeface="Sicoob Sans Black" panose="020B0503020204030204" pitchFamily="34" charset="77"/>
                </a:rPr>
                <a:t>3</a:t>
              </a:r>
            </a:p>
          </p:txBody>
        </p:sp>
      </p:grpSp>
      <p:sp>
        <p:nvSpPr>
          <p:cNvPr id="5605" name="Lorem ipsum dolor sit elit, consect loreretur adipiscing nisi aute. ipsum sit elit, Lorem sit elit, Lorem ipsum dolor sit elit, consect loreretur"/>
          <p:cNvSpPr txBox="1"/>
          <p:nvPr/>
        </p:nvSpPr>
        <p:spPr>
          <a:xfrm>
            <a:off x="2055650" y="8040199"/>
            <a:ext cx="4506810" cy="2813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endParaRPr sz="2400"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3D53A142-7006-33E2-9AB8-C2238D9FA819}"/>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98614E27-B613-B806-0850-064BB8FD84F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FF90683B-CF02-6230-F6F6-DC76BCD9E2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iterate>
                                    <p:tmAbs val="0"/>
                                  </p:iterate>
                                  <p:childTnLst>
                                    <p:set>
                                      <p:cBhvr>
                                        <p:cTn id="6" fill="hold"/>
                                        <p:tgtEl>
                                          <p:spTgt spid="5589"/>
                                        </p:tgtEl>
                                        <p:attrNameLst>
                                          <p:attrName>style.visibility</p:attrName>
                                        </p:attrNameLst>
                                      </p:cBhvr>
                                      <p:to>
                                        <p:strVal val="visible"/>
                                      </p:to>
                                    </p:set>
                                    <p:anim calcmode="lin" valueType="num">
                                      <p:cBhvr>
                                        <p:cTn id="7" dur="1000" fill="hold"/>
                                        <p:tgtEl>
                                          <p:spTgt spid="5589"/>
                                        </p:tgtEl>
                                        <p:attrNameLst>
                                          <p:attrName>ppt_x</p:attrName>
                                        </p:attrNameLst>
                                      </p:cBhvr>
                                      <p:tavLst>
                                        <p:tav tm="0">
                                          <p:val>
                                            <p:strVal val="#ppt_x"/>
                                          </p:val>
                                        </p:tav>
                                        <p:tav tm="100000">
                                          <p:val>
                                            <p:strVal val="#ppt_x"/>
                                          </p:val>
                                        </p:tav>
                                      </p:tavLst>
                                    </p:anim>
                                    <p:anim calcmode="lin" valueType="num">
                                      <p:cBhvr>
                                        <p:cTn id="8" dur="1000" fill="hold"/>
                                        <p:tgtEl>
                                          <p:spTgt spid="558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1000"/>
                                  </p:stCondLst>
                                  <p:iterate>
                                    <p:tmAbs val="0"/>
                                  </p:iterate>
                                  <p:childTnLst>
                                    <p:set>
                                      <p:cBhvr>
                                        <p:cTn id="10" fill="hold"/>
                                        <p:tgtEl>
                                          <p:spTgt spid="5586"/>
                                        </p:tgtEl>
                                        <p:attrNameLst>
                                          <p:attrName>style.visibility</p:attrName>
                                        </p:attrNameLst>
                                      </p:cBhvr>
                                      <p:to>
                                        <p:strVal val="visible"/>
                                      </p:to>
                                    </p:set>
                                    <p:anim calcmode="lin" valueType="num">
                                      <p:cBhvr>
                                        <p:cTn id="11" dur="1000" fill="hold"/>
                                        <p:tgtEl>
                                          <p:spTgt spid="5586"/>
                                        </p:tgtEl>
                                        <p:attrNameLst>
                                          <p:attrName>ppt_x</p:attrName>
                                        </p:attrNameLst>
                                      </p:cBhvr>
                                      <p:tavLst>
                                        <p:tav tm="0">
                                          <p:val>
                                            <p:strVal val="#ppt_x"/>
                                          </p:val>
                                        </p:tav>
                                        <p:tav tm="100000">
                                          <p:val>
                                            <p:strVal val="#ppt_x"/>
                                          </p:val>
                                        </p:tav>
                                      </p:tavLst>
                                    </p:anim>
                                    <p:anim calcmode="lin" valueType="num">
                                      <p:cBhvr>
                                        <p:cTn id="12" dur="1000" fill="hold"/>
                                        <p:tgtEl>
                                          <p:spTgt spid="558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5583"/>
                                        </p:tgtEl>
                                        <p:attrNameLst>
                                          <p:attrName>style.visibility</p:attrName>
                                        </p:attrNameLst>
                                      </p:cBhvr>
                                      <p:to>
                                        <p:strVal val="visible"/>
                                      </p:to>
                                    </p:set>
                                    <p:anim calcmode="lin" valueType="num">
                                      <p:cBhvr>
                                        <p:cTn id="15" dur="1000" fill="hold"/>
                                        <p:tgtEl>
                                          <p:spTgt spid="5583"/>
                                        </p:tgtEl>
                                        <p:attrNameLst>
                                          <p:attrName>ppt_x</p:attrName>
                                        </p:attrNameLst>
                                      </p:cBhvr>
                                      <p:tavLst>
                                        <p:tav tm="0">
                                          <p:val>
                                            <p:strVal val="#ppt_x"/>
                                          </p:val>
                                        </p:tav>
                                        <p:tav tm="100000">
                                          <p:val>
                                            <p:strVal val="#ppt_x"/>
                                          </p:val>
                                        </p:tav>
                                      </p:tavLst>
                                    </p:anim>
                                    <p:anim calcmode="lin" valueType="num">
                                      <p:cBhvr>
                                        <p:cTn id="16" dur="1000" fill="hold"/>
                                        <p:tgtEl>
                                          <p:spTgt spid="5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3" grpId="0" animBg="1" advAuto="0"/>
      <p:bldP spid="5586" grpId="0" animBg="1" advAuto="0"/>
      <p:bldP spid="5589"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737" y="2000"/>
                  <a:pt x="19839" y="2000"/>
                  <a:pt x="19921" y="2010"/>
                </a:cubicBezTo>
                <a:cubicBezTo>
                  <a:pt x="20004" y="2019"/>
                  <a:pt x="20067" y="2038"/>
                  <a:pt x="20118" y="2076"/>
                </a:cubicBezTo>
                <a:cubicBezTo>
                  <a:pt x="20191" y="2123"/>
                  <a:pt x="20256" y="2198"/>
                  <a:pt x="20310" y="2293"/>
                </a:cubicBezTo>
                <a:cubicBezTo>
                  <a:pt x="20364" y="2389"/>
                  <a:pt x="20406" y="2505"/>
                  <a:pt x="20433" y="2635"/>
                </a:cubicBezTo>
                <a:cubicBezTo>
                  <a:pt x="20454" y="2725"/>
                  <a:pt x="20465" y="2838"/>
                  <a:pt x="20470" y="2984"/>
                </a:cubicBezTo>
                <a:cubicBezTo>
                  <a:pt x="20475" y="3131"/>
                  <a:pt x="20475" y="3311"/>
                  <a:pt x="20475" y="3537"/>
                </a:cubicBezTo>
                <a:lnTo>
                  <a:pt x="20475" y="16990"/>
                </a:lnTo>
                <a:cubicBezTo>
                  <a:pt x="20475" y="17215"/>
                  <a:pt x="20475" y="17396"/>
                  <a:pt x="20470" y="17542"/>
                </a:cubicBezTo>
                <a:cubicBezTo>
                  <a:pt x="20465" y="17689"/>
                  <a:pt x="20454" y="17802"/>
                  <a:pt x="20433" y="17892"/>
                </a:cubicBezTo>
                <a:cubicBezTo>
                  <a:pt x="20406" y="18022"/>
                  <a:pt x="20364" y="18138"/>
                  <a:pt x="20310" y="18234"/>
                </a:cubicBezTo>
                <a:cubicBezTo>
                  <a:pt x="20256" y="18330"/>
                  <a:pt x="20191" y="18404"/>
                  <a:pt x="20118" y="18452"/>
                </a:cubicBezTo>
                <a:cubicBezTo>
                  <a:pt x="20067" y="18489"/>
                  <a:pt x="20004" y="18508"/>
                  <a:pt x="19921" y="18518"/>
                </a:cubicBezTo>
                <a:cubicBezTo>
                  <a:pt x="19839" y="18527"/>
                  <a:pt x="19737" y="18527"/>
                  <a:pt x="19611" y="18527"/>
                </a:cubicBezTo>
                <a:lnTo>
                  <a:pt x="1989" y="18527"/>
                </a:lnTo>
                <a:cubicBezTo>
                  <a:pt x="1863" y="18527"/>
                  <a:pt x="1761" y="18527"/>
                  <a:pt x="1679" y="18518"/>
                </a:cubicBezTo>
                <a:cubicBezTo>
                  <a:pt x="1596" y="18508"/>
                  <a:pt x="1533" y="18489"/>
                  <a:pt x="1482" y="18452"/>
                </a:cubicBezTo>
                <a:cubicBezTo>
                  <a:pt x="1409" y="18404"/>
                  <a:pt x="1344" y="18330"/>
                  <a:pt x="1290" y="18234"/>
                </a:cubicBezTo>
                <a:cubicBezTo>
                  <a:pt x="1236" y="18138"/>
                  <a:pt x="1194" y="18022"/>
                  <a:pt x="1168" y="17892"/>
                </a:cubicBezTo>
                <a:cubicBezTo>
                  <a:pt x="1146" y="17802"/>
                  <a:pt x="1136" y="17689"/>
                  <a:pt x="1130" y="17542"/>
                </a:cubicBezTo>
                <a:cubicBezTo>
                  <a:pt x="1125" y="17396"/>
                  <a:pt x="1125" y="17215"/>
                  <a:pt x="1125" y="16990"/>
                </a:cubicBezTo>
                <a:lnTo>
                  <a:pt x="1125" y="3537"/>
                </a:lnTo>
                <a:cubicBezTo>
                  <a:pt x="1125" y="3311"/>
                  <a:pt x="1125" y="3131"/>
                  <a:pt x="1130" y="2984"/>
                </a:cubicBezTo>
                <a:cubicBezTo>
                  <a:pt x="1136" y="2838"/>
                  <a:pt x="1146" y="2725"/>
                  <a:pt x="1168" y="2635"/>
                </a:cubicBezTo>
                <a:cubicBezTo>
                  <a:pt x="1194" y="2505"/>
                  <a:pt x="1236" y="2389"/>
                  <a:pt x="1290" y="2293"/>
                </a:cubicBezTo>
                <a:cubicBezTo>
                  <a:pt x="1344" y="2198"/>
                  <a:pt x="1409" y="2123"/>
                  <a:pt x="1482" y="2076"/>
                </a:cubicBezTo>
                <a:cubicBezTo>
                  <a:pt x="1533" y="2038"/>
                  <a:pt x="1596" y="2019"/>
                  <a:pt x="1679" y="2010"/>
                </a:cubicBezTo>
                <a:cubicBezTo>
                  <a:pt x="1761" y="2000"/>
                  <a:pt x="1863" y="2000"/>
                  <a:pt x="1989" y="2000"/>
                </a:cubicBez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6253" name="Vector column charts"/>
          <p:cNvSpPr txBox="1"/>
          <p:nvPr/>
        </p:nvSpPr>
        <p:spPr>
          <a:xfrm>
            <a:off x="2724925" y="3315446"/>
            <a:ext cx="5474679"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a:t>
            </a:r>
            <a:r>
              <a:rPr b="1" dirty="0">
                <a:solidFill>
                  <a:srgbClr val="00AE9D"/>
                </a:solidFill>
                <a:latin typeface="Sicoob Sans Black" panose="020B0503020204030204" pitchFamily="34" charset="77"/>
              </a:rPr>
              <a:t> </a:t>
            </a:r>
            <a:r>
              <a:rPr lang="pt-BR" b="1" dirty="0" err="1">
                <a:solidFill>
                  <a:srgbClr val="D5D5D5"/>
                </a:solidFill>
                <a:latin typeface="Sicoob Sans Black" panose="020B0503020204030204" pitchFamily="34" charset="77"/>
              </a:rPr>
              <a:t>dolor</a:t>
            </a:r>
            <a:endParaRPr b="1" dirty="0">
              <a:solidFill>
                <a:srgbClr val="D5D5D5"/>
              </a:solidFill>
              <a:latin typeface="Sicoob Sans Black" panose="020B0503020204030204" pitchFamily="34" charset="77"/>
            </a:endParaRPr>
          </a:p>
        </p:txBody>
      </p:sp>
      <p:sp>
        <p:nvSpPr>
          <p:cNvPr id="6254" name="Awesome template"/>
          <p:cNvSpPr txBox="1"/>
          <p:nvPr/>
        </p:nvSpPr>
        <p:spPr>
          <a:xfrm>
            <a:off x="2724925" y="2618157"/>
            <a:ext cx="5474679"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sp>
        <p:nvSpPr>
          <p:cNvPr id="6255" name="Lorem ipsum dolor sit elit, consect loreretur adipiscing nisi aute. ipsum sit elit, Lorem ipsum dolor sit elit, Lorem ipsum dolor sit elit, consect"/>
          <p:cNvSpPr txBox="1"/>
          <p:nvPr/>
        </p:nvSpPr>
        <p:spPr>
          <a:xfrm>
            <a:off x="2724925" y="7587348"/>
            <a:ext cx="4630184" cy="2813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6259" name="Group"/>
          <p:cNvGrpSpPr/>
          <p:nvPr/>
        </p:nvGrpSpPr>
        <p:grpSpPr>
          <a:xfrm>
            <a:off x="18780119" y="3315446"/>
            <a:ext cx="4142980" cy="1922464"/>
            <a:chOff x="-604441" y="0"/>
            <a:chExt cx="4142979" cy="1922463"/>
          </a:xfrm>
        </p:grpSpPr>
        <p:sp>
          <p:nvSpPr>
            <p:cNvPr id="6256" name="Callout"/>
            <p:cNvSpPr/>
            <p:nvPr/>
          </p:nvSpPr>
          <p:spPr>
            <a:xfrm>
              <a:off x="-604441" y="0"/>
              <a:ext cx="4142979" cy="1922463"/>
            </a:xfrm>
            <a:custGeom>
              <a:avLst/>
              <a:gdLst/>
              <a:ahLst/>
              <a:cxnLst>
                <a:cxn ang="0">
                  <a:pos x="wd2" y="hd2"/>
                </a:cxn>
                <a:cxn ang="5400000">
                  <a:pos x="wd2" y="hd2"/>
                </a:cxn>
                <a:cxn ang="10800000">
                  <a:pos x="wd2" y="hd2"/>
                </a:cxn>
                <a:cxn ang="16200000">
                  <a:pos x="wd2" y="hd2"/>
                </a:cxn>
              </a:cxnLst>
              <a:rect l="0" t="0" r="r" b="b"/>
              <a:pathLst>
                <a:path w="21600" h="21600" extrusionOk="0">
                  <a:moveTo>
                    <a:pt x="5187" y="0"/>
                  </a:moveTo>
                  <a:cubicBezTo>
                    <a:pt x="4063" y="0"/>
                    <a:pt x="3151" y="1965"/>
                    <a:pt x="3151" y="4388"/>
                  </a:cubicBezTo>
                  <a:lnTo>
                    <a:pt x="3151" y="7130"/>
                  </a:lnTo>
                  <a:lnTo>
                    <a:pt x="0" y="10764"/>
                  </a:lnTo>
                  <a:lnTo>
                    <a:pt x="3151" y="14399"/>
                  </a:lnTo>
                  <a:lnTo>
                    <a:pt x="3151" y="17212"/>
                  </a:lnTo>
                  <a:cubicBezTo>
                    <a:pt x="3151" y="19635"/>
                    <a:pt x="4063" y="21600"/>
                    <a:pt x="5187" y="21600"/>
                  </a:cubicBezTo>
                  <a:lnTo>
                    <a:pt x="19564" y="21600"/>
                  </a:lnTo>
                  <a:cubicBezTo>
                    <a:pt x="20688" y="21600"/>
                    <a:pt x="21600" y="19635"/>
                    <a:pt x="21600" y="17212"/>
                  </a:cubicBezTo>
                  <a:lnTo>
                    <a:pt x="21600" y="4388"/>
                  </a:lnTo>
                  <a:cubicBezTo>
                    <a:pt x="21600" y="1965"/>
                    <a:pt x="20688" y="0"/>
                    <a:pt x="19564" y="0"/>
                  </a:cubicBezTo>
                  <a:lnTo>
                    <a:pt x="5187"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6257" name="Lorem ipsum dolor sit elit, consect."/>
            <p:cNvSpPr/>
            <p:nvPr/>
          </p:nvSpPr>
          <p:spPr>
            <a:xfrm>
              <a:off x="452040" y="947077"/>
              <a:ext cx="2540001" cy="71814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pPr>
                <a:lnSpc>
                  <a:spcPct val="100000"/>
                </a:lnSpc>
              </a:pPr>
              <a:r>
                <a:rPr sz="2000" dirty="0">
                  <a:latin typeface="Sicoob Sans" panose="020B0503020204030204" pitchFamily="34" charset="77"/>
                </a:rPr>
                <a:t>Lorem ipsum dolor sit </a:t>
              </a:r>
              <a:r>
                <a:rPr sz="2000" dirty="0" err="1">
                  <a:latin typeface="Sicoob Sans" panose="020B0503020204030204" pitchFamily="34" charset="77"/>
                </a:rPr>
                <a:t>elit</a:t>
              </a:r>
              <a:r>
                <a:rPr sz="2000" dirty="0">
                  <a:latin typeface="Sicoob Sans" panose="020B0503020204030204" pitchFamily="34" charset="77"/>
                </a:rPr>
                <a:t>, </a:t>
              </a:r>
              <a:r>
                <a:rPr sz="2000" dirty="0" err="1">
                  <a:latin typeface="Sicoob Sans" panose="020B0503020204030204" pitchFamily="34" charset="77"/>
                </a:rPr>
                <a:t>consect</a:t>
              </a:r>
              <a:r>
                <a:rPr sz="2000" dirty="0">
                  <a:latin typeface="Sicoob Sans" panose="020B0503020204030204" pitchFamily="34" charset="77"/>
                </a:rPr>
                <a:t>.</a:t>
              </a:r>
            </a:p>
          </p:txBody>
        </p:sp>
        <p:sp>
          <p:nvSpPr>
            <p:cNvPr id="6258" name="INSERT TITLE"/>
            <p:cNvSpPr/>
            <p:nvPr/>
          </p:nvSpPr>
          <p:spPr>
            <a:xfrm>
              <a:off x="452040" y="329802"/>
              <a:ext cx="2540001" cy="5312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rPr lang="pt-BR" b="1" dirty="0" err="1">
                  <a:latin typeface="Sicoob Sans" panose="020B0503020204030204" pitchFamily="34" charset="77"/>
                </a:rPr>
                <a:t>LOrem</a:t>
              </a:r>
              <a:endParaRPr b="1" dirty="0">
                <a:latin typeface="Sicoob Sans" panose="020B0503020204030204" pitchFamily="34" charset="77"/>
              </a:endParaRPr>
            </a:p>
          </p:txBody>
        </p:sp>
      </p:grpSp>
      <p:grpSp>
        <p:nvGrpSpPr>
          <p:cNvPr id="6265" name="Group"/>
          <p:cNvGrpSpPr/>
          <p:nvPr/>
        </p:nvGrpSpPr>
        <p:grpSpPr>
          <a:xfrm>
            <a:off x="15560573" y="6684347"/>
            <a:ext cx="2503029" cy="7031655"/>
            <a:chOff x="-73261" y="0"/>
            <a:chExt cx="2503027" cy="7031653"/>
          </a:xfrm>
        </p:grpSpPr>
        <p:sp>
          <p:nvSpPr>
            <p:cNvPr id="6260" name="Insert title"/>
            <p:cNvSpPr txBox="1"/>
            <p:nvPr/>
          </p:nvSpPr>
          <p:spPr>
            <a:xfrm rot="16200000">
              <a:off x="-1252363" y="1962404"/>
              <a:ext cx="2873026" cy="5148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latin typeface="Sicoob Sans" panose="020B0503020204030204" pitchFamily="34" charset="77"/>
                </a:rPr>
                <a:t>Lorem</a:t>
              </a:r>
              <a:r>
                <a:rPr lang="pt-BR" sz="2000" dirty="0">
                  <a:latin typeface="Sicoob Sans" panose="020B0503020204030204" pitchFamily="34" charset="77"/>
                </a:rPr>
                <a:t> ipsum</a:t>
              </a:r>
              <a:endParaRPr sz="2000" dirty="0">
                <a:latin typeface="Sicoob Sans" panose="020B0503020204030204" pitchFamily="34" charset="77"/>
              </a:endParaRPr>
            </a:p>
          </p:txBody>
        </p:sp>
        <p:grpSp>
          <p:nvGrpSpPr>
            <p:cNvPr id="6264" name="Group"/>
            <p:cNvGrpSpPr/>
            <p:nvPr/>
          </p:nvGrpSpPr>
          <p:grpSpPr>
            <a:xfrm>
              <a:off x="506943" y="0"/>
              <a:ext cx="1922823" cy="7031653"/>
              <a:chOff x="0" y="0"/>
              <a:chExt cx="1922822" cy="7031652"/>
            </a:xfrm>
          </p:grpSpPr>
          <p:sp>
            <p:nvSpPr>
              <p:cNvPr id="6261" name="Rectangle"/>
              <p:cNvSpPr/>
              <p:nvPr/>
            </p:nvSpPr>
            <p:spPr>
              <a:xfrm>
                <a:off x="923146" y="5075597"/>
                <a:ext cx="999677" cy="1956056"/>
              </a:xfrm>
              <a:prstGeom prst="rect">
                <a:avLst/>
              </a:pr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62" name="Shape"/>
              <p:cNvSpPr/>
              <p:nvPr/>
            </p:nvSpPr>
            <p:spPr>
              <a:xfrm>
                <a:off x="3004" y="3903762"/>
                <a:ext cx="1916785" cy="11681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24" y="0"/>
                    </a:lnTo>
                    <a:lnTo>
                      <a:pt x="21600" y="21600"/>
                    </a:lnTo>
                    <a:lnTo>
                      <a:pt x="10443" y="21600"/>
                    </a:lnTo>
                    <a:lnTo>
                      <a:pt x="0" y="0"/>
                    </a:lnTo>
                    <a:close/>
                  </a:path>
                </a:pathLst>
              </a:cu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63" name="Rectangle"/>
              <p:cNvSpPr/>
              <p:nvPr/>
            </p:nvSpPr>
            <p:spPr>
              <a:xfrm>
                <a:off x="0" y="0"/>
                <a:ext cx="540374" cy="3904323"/>
              </a:xfrm>
              <a:prstGeom prst="rect">
                <a:avLst/>
              </a:pr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grpSp>
      </p:grpSp>
      <p:grpSp>
        <p:nvGrpSpPr>
          <p:cNvPr id="6271" name="Group"/>
          <p:cNvGrpSpPr/>
          <p:nvPr/>
        </p:nvGrpSpPr>
        <p:grpSpPr>
          <a:xfrm>
            <a:off x="8814109" y="7467647"/>
            <a:ext cx="4249292" cy="6248354"/>
            <a:chOff x="0" y="-1"/>
            <a:chExt cx="4249291" cy="6248353"/>
          </a:xfrm>
        </p:grpSpPr>
        <p:sp>
          <p:nvSpPr>
            <p:cNvPr id="6266" name="Insert title"/>
            <p:cNvSpPr txBox="1"/>
            <p:nvPr/>
          </p:nvSpPr>
          <p:spPr>
            <a:xfrm rot="16200000">
              <a:off x="1941377" y="1179102"/>
              <a:ext cx="2873027" cy="5148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latin typeface="Sicoob Sans" panose="020B0503020204030204" pitchFamily="34" charset="77"/>
                </a:rPr>
                <a:t>Lorem</a:t>
              </a:r>
              <a:endParaRPr sz="2000" dirty="0">
                <a:latin typeface="Sicoob Sans" panose="020B0503020204030204" pitchFamily="34" charset="77"/>
              </a:endParaRPr>
            </a:p>
          </p:txBody>
        </p:sp>
        <p:grpSp>
          <p:nvGrpSpPr>
            <p:cNvPr id="6270" name="Group"/>
            <p:cNvGrpSpPr/>
            <p:nvPr/>
          </p:nvGrpSpPr>
          <p:grpSpPr>
            <a:xfrm>
              <a:off x="0" y="1748755"/>
              <a:ext cx="4249291" cy="4499597"/>
              <a:chOff x="0" y="0"/>
              <a:chExt cx="4249290" cy="4499596"/>
            </a:xfrm>
          </p:grpSpPr>
          <p:sp>
            <p:nvSpPr>
              <p:cNvPr id="6267" name="Rectangle"/>
              <p:cNvSpPr/>
              <p:nvPr/>
            </p:nvSpPr>
            <p:spPr>
              <a:xfrm>
                <a:off x="0" y="2543540"/>
                <a:ext cx="999676" cy="1956057"/>
              </a:xfrm>
              <a:prstGeom prst="rect">
                <a:avLst/>
              </a:pr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68" name="Shape"/>
              <p:cNvSpPr/>
              <p:nvPr/>
            </p:nvSpPr>
            <p:spPr>
              <a:xfrm>
                <a:off x="4836" y="1371706"/>
                <a:ext cx="4244455" cy="1168167"/>
              </a:xfrm>
              <a:custGeom>
                <a:avLst/>
                <a:gdLst/>
                <a:ahLst/>
                <a:cxnLst>
                  <a:cxn ang="0">
                    <a:pos x="wd2" y="hd2"/>
                  </a:cxn>
                  <a:cxn ang="5400000">
                    <a:pos x="wd2" y="hd2"/>
                  </a:cxn>
                  <a:cxn ang="10800000">
                    <a:pos x="wd2" y="hd2"/>
                  </a:cxn>
                  <a:cxn ang="16200000">
                    <a:pos x="wd2" y="hd2"/>
                  </a:cxn>
                </a:cxnLst>
                <a:rect l="0" t="0" r="r" b="b"/>
                <a:pathLst>
                  <a:path w="21600" h="21600" extrusionOk="0">
                    <a:moveTo>
                      <a:pt x="18879" y="0"/>
                    </a:moveTo>
                    <a:lnTo>
                      <a:pt x="21600" y="0"/>
                    </a:lnTo>
                    <a:lnTo>
                      <a:pt x="5031" y="21600"/>
                    </a:lnTo>
                    <a:lnTo>
                      <a:pt x="0" y="21600"/>
                    </a:lnTo>
                    <a:lnTo>
                      <a:pt x="18879" y="0"/>
                    </a:lnTo>
                    <a:close/>
                  </a:path>
                </a:pathLst>
              </a:custGeom>
              <a:solidFill>
                <a:schemeClr val="accent1">
                  <a:alpha val="2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69" name="Rectangle"/>
              <p:cNvSpPr/>
              <p:nvPr/>
            </p:nvSpPr>
            <p:spPr>
              <a:xfrm>
                <a:off x="3707470" y="0"/>
                <a:ext cx="540375" cy="1372266"/>
              </a:xfrm>
              <a:prstGeom prst="rect">
                <a:avLst/>
              </a:pr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grpSp>
      </p:grpSp>
      <p:grpSp>
        <p:nvGrpSpPr>
          <p:cNvPr id="6277" name="Group"/>
          <p:cNvGrpSpPr/>
          <p:nvPr/>
        </p:nvGrpSpPr>
        <p:grpSpPr>
          <a:xfrm>
            <a:off x="12944061" y="6357205"/>
            <a:ext cx="1930464" cy="7358797"/>
            <a:chOff x="0" y="-1"/>
            <a:chExt cx="1930463" cy="7358796"/>
          </a:xfrm>
        </p:grpSpPr>
        <p:sp>
          <p:nvSpPr>
            <p:cNvPr id="6272" name="Insert title"/>
            <p:cNvSpPr txBox="1"/>
            <p:nvPr/>
          </p:nvSpPr>
          <p:spPr>
            <a:xfrm rot="16200000">
              <a:off x="-386038" y="2289545"/>
              <a:ext cx="2873027" cy="5148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latin typeface="Sicoob Sans" panose="020B0503020204030204" pitchFamily="34" charset="77"/>
                </a:rPr>
                <a:t>Lorem</a:t>
              </a:r>
              <a:endParaRPr sz="2000" dirty="0">
                <a:latin typeface="Sicoob Sans" panose="020B0503020204030204" pitchFamily="34" charset="77"/>
              </a:endParaRPr>
            </a:p>
          </p:txBody>
        </p:sp>
        <p:grpSp>
          <p:nvGrpSpPr>
            <p:cNvPr id="6276" name="Group"/>
            <p:cNvGrpSpPr/>
            <p:nvPr/>
          </p:nvGrpSpPr>
          <p:grpSpPr>
            <a:xfrm>
              <a:off x="0" y="-1"/>
              <a:ext cx="1930463" cy="7358796"/>
              <a:chOff x="0" y="0"/>
              <a:chExt cx="1930462" cy="7358794"/>
            </a:xfrm>
          </p:grpSpPr>
          <p:sp>
            <p:nvSpPr>
              <p:cNvPr id="6273" name="Rectangle"/>
              <p:cNvSpPr/>
              <p:nvPr/>
            </p:nvSpPr>
            <p:spPr>
              <a:xfrm>
                <a:off x="0" y="5402738"/>
                <a:ext cx="999676" cy="1956057"/>
              </a:xfrm>
              <a:prstGeom prst="rect">
                <a:avLst/>
              </a:pr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74" name="Shape"/>
              <p:cNvSpPr/>
              <p:nvPr/>
            </p:nvSpPr>
            <p:spPr>
              <a:xfrm>
                <a:off x="11069" y="4230904"/>
                <a:ext cx="1915757" cy="1168167"/>
              </a:xfrm>
              <a:custGeom>
                <a:avLst/>
                <a:gdLst/>
                <a:ahLst/>
                <a:cxnLst>
                  <a:cxn ang="0">
                    <a:pos x="wd2" y="hd2"/>
                  </a:cxn>
                  <a:cxn ang="5400000">
                    <a:pos x="wd2" y="hd2"/>
                  </a:cxn>
                  <a:cxn ang="10800000">
                    <a:pos x="wd2" y="hd2"/>
                  </a:cxn>
                  <a:cxn ang="16200000">
                    <a:pos x="wd2" y="hd2"/>
                  </a:cxn>
                </a:cxnLst>
                <a:rect l="0" t="0" r="r" b="b"/>
                <a:pathLst>
                  <a:path w="21600" h="21600" extrusionOk="0">
                    <a:moveTo>
                      <a:pt x="15572" y="0"/>
                    </a:moveTo>
                    <a:lnTo>
                      <a:pt x="21600" y="0"/>
                    </a:lnTo>
                    <a:lnTo>
                      <a:pt x="11097" y="21600"/>
                    </a:lnTo>
                    <a:lnTo>
                      <a:pt x="0" y="21600"/>
                    </a:lnTo>
                    <a:lnTo>
                      <a:pt x="15572" y="0"/>
                    </a:lnTo>
                    <a:close/>
                  </a:path>
                </a:pathLst>
              </a:cu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75" name="Rectangle"/>
              <p:cNvSpPr/>
              <p:nvPr/>
            </p:nvSpPr>
            <p:spPr>
              <a:xfrm>
                <a:off x="1390088" y="0"/>
                <a:ext cx="540375" cy="4231465"/>
              </a:xfrm>
              <a:prstGeom prst="rect">
                <a:avLst/>
              </a:pr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grpSp>
      </p:grpSp>
      <p:grpSp>
        <p:nvGrpSpPr>
          <p:cNvPr id="6284" name="Group"/>
          <p:cNvGrpSpPr/>
          <p:nvPr/>
        </p:nvGrpSpPr>
        <p:grpSpPr>
          <a:xfrm>
            <a:off x="15942823" y="4014271"/>
            <a:ext cx="6260815" cy="9701731"/>
            <a:chOff x="0" y="0"/>
            <a:chExt cx="6260814" cy="9701729"/>
          </a:xfrm>
        </p:grpSpPr>
        <p:sp>
          <p:nvSpPr>
            <p:cNvPr id="6278" name="Insert title"/>
            <p:cNvSpPr txBox="1"/>
            <p:nvPr/>
          </p:nvSpPr>
          <p:spPr>
            <a:xfrm rot="16200000">
              <a:off x="241183" y="4632480"/>
              <a:ext cx="2873027" cy="5148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latin typeface="Sicoob Sans" panose="020B0503020204030204" pitchFamily="34" charset="77"/>
                </a:rPr>
                <a:t>Lorem</a:t>
              </a:r>
              <a:endParaRPr sz="2000" dirty="0">
                <a:latin typeface="Sicoob Sans" panose="020B0503020204030204" pitchFamily="34" charset="77"/>
              </a:endParaRPr>
            </a:p>
          </p:txBody>
        </p:sp>
        <p:grpSp>
          <p:nvGrpSpPr>
            <p:cNvPr id="6282" name="Group"/>
            <p:cNvGrpSpPr/>
            <p:nvPr/>
          </p:nvGrpSpPr>
          <p:grpSpPr>
            <a:xfrm>
              <a:off x="2016538" y="241300"/>
              <a:ext cx="4244276" cy="9460429"/>
              <a:chOff x="0" y="0"/>
              <a:chExt cx="4244274" cy="9460429"/>
            </a:xfrm>
          </p:grpSpPr>
          <p:sp>
            <p:nvSpPr>
              <p:cNvPr id="6279" name="Rectangle"/>
              <p:cNvSpPr/>
              <p:nvPr/>
            </p:nvSpPr>
            <p:spPr>
              <a:xfrm>
                <a:off x="3244598" y="7504373"/>
                <a:ext cx="999677" cy="1956057"/>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80" name="Shape"/>
              <p:cNvSpPr/>
              <p:nvPr/>
            </p:nvSpPr>
            <p:spPr>
              <a:xfrm>
                <a:off x="0" y="6332539"/>
                <a:ext cx="4241362" cy="11681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23" y="0"/>
                    </a:lnTo>
                    <a:lnTo>
                      <a:pt x="21600" y="21600"/>
                    </a:lnTo>
                    <a:lnTo>
                      <a:pt x="16550" y="21600"/>
                    </a:lnTo>
                    <a:lnTo>
                      <a:pt x="0" y="0"/>
                    </a:lnTo>
                    <a:close/>
                  </a:path>
                </a:pathLst>
              </a:cu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6281" name="Rectangle"/>
              <p:cNvSpPr/>
              <p:nvPr/>
            </p:nvSpPr>
            <p:spPr>
              <a:xfrm>
                <a:off x="0" y="0"/>
                <a:ext cx="540374" cy="6332540"/>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grpSp>
        <p:sp>
          <p:nvSpPr>
            <p:cNvPr id="6283" name="7200"/>
            <p:cNvSpPr txBox="1"/>
            <p:nvPr/>
          </p:nvSpPr>
          <p:spPr>
            <a:xfrm>
              <a:off x="0" y="0"/>
              <a:ext cx="1677698" cy="5827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latin typeface="+mn-lt"/>
                  <a:ea typeface="+mn-ea"/>
                  <a:cs typeface="+mn-cs"/>
                  <a:sym typeface="Montserrat Bold"/>
                </a:defRPr>
              </a:lvl1pPr>
            </a:lstStyle>
            <a:p>
              <a:r>
                <a:rPr sz="2800" b="1" dirty="0">
                  <a:solidFill>
                    <a:srgbClr val="003641"/>
                  </a:solidFill>
                  <a:latin typeface="Sicoob Sans" panose="020B0503020204030204" pitchFamily="34" charset="77"/>
                </a:rPr>
                <a:t>7200</a:t>
              </a:r>
            </a:p>
          </p:txBody>
        </p:sp>
      </p:grpSp>
      <p:grpSp>
        <p:nvGrpSpPr>
          <p:cNvPr id="6294" name="Group"/>
          <p:cNvGrpSpPr/>
          <p:nvPr/>
        </p:nvGrpSpPr>
        <p:grpSpPr>
          <a:xfrm>
            <a:off x="9773476" y="3363448"/>
            <a:ext cx="10092306" cy="7488181"/>
            <a:chOff x="0" y="0"/>
            <a:chExt cx="10092305" cy="7488179"/>
          </a:xfrm>
        </p:grpSpPr>
        <p:grpSp>
          <p:nvGrpSpPr>
            <p:cNvPr id="6289" name="Group"/>
            <p:cNvGrpSpPr/>
            <p:nvPr/>
          </p:nvGrpSpPr>
          <p:grpSpPr>
            <a:xfrm>
              <a:off x="1378490" y="203200"/>
              <a:ext cx="8713815" cy="7042609"/>
              <a:chOff x="0" y="0"/>
              <a:chExt cx="8713813" cy="7042608"/>
            </a:xfrm>
          </p:grpSpPr>
          <p:sp>
            <p:nvSpPr>
              <p:cNvPr id="6285" name="Line"/>
              <p:cNvSpPr/>
              <p:nvPr/>
            </p:nvSpPr>
            <p:spPr>
              <a:xfrm flipH="1" flipV="1">
                <a:off x="0" y="7042608"/>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solidFill>
                    <a:srgbClr val="003641"/>
                  </a:solidFill>
                  <a:latin typeface="Sicoob Sans" panose="020B0503020204030204" pitchFamily="34" charset="77"/>
                </a:endParaRPr>
              </a:p>
            </p:txBody>
          </p:sp>
          <p:sp>
            <p:nvSpPr>
              <p:cNvPr id="6286" name="Line"/>
              <p:cNvSpPr/>
              <p:nvPr/>
            </p:nvSpPr>
            <p:spPr>
              <a:xfrm flipH="1" flipV="1">
                <a:off x="0" y="0"/>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solidFill>
                    <a:srgbClr val="003641"/>
                  </a:solidFill>
                  <a:latin typeface="Sicoob Sans" panose="020B0503020204030204" pitchFamily="34" charset="77"/>
                </a:endParaRPr>
              </a:p>
            </p:txBody>
          </p:sp>
          <p:sp>
            <p:nvSpPr>
              <p:cNvPr id="6287" name="Line"/>
              <p:cNvSpPr/>
              <p:nvPr/>
            </p:nvSpPr>
            <p:spPr>
              <a:xfrm flipH="1" flipV="1">
                <a:off x="0" y="4695072"/>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solidFill>
                    <a:srgbClr val="003641"/>
                  </a:solidFill>
                  <a:latin typeface="Sicoob Sans" panose="020B0503020204030204" pitchFamily="34" charset="77"/>
                </a:endParaRPr>
              </a:p>
            </p:txBody>
          </p:sp>
          <p:sp>
            <p:nvSpPr>
              <p:cNvPr id="6288" name="Line"/>
              <p:cNvSpPr/>
              <p:nvPr/>
            </p:nvSpPr>
            <p:spPr>
              <a:xfrm flipH="1" flipV="1">
                <a:off x="0" y="2347536"/>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solidFill>
                    <a:srgbClr val="003641"/>
                  </a:solidFill>
                  <a:latin typeface="Sicoob Sans" panose="020B0503020204030204" pitchFamily="34" charset="77"/>
                </a:endParaRPr>
              </a:p>
            </p:txBody>
          </p:sp>
        </p:grpSp>
        <p:sp>
          <p:nvSpPr>
            <p:cNvPr id="6290" name="2500"/>
            <p:cNvSpPr txBox="1"/>
            <p:nvPr/>
          </p:nvSpPr>
          <p:spPr>
            <a:xfrm>
              <a:off x="0" y="4679784"/>
              <a:ext cx="1165279" cy="4455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rPr>
                  <a:solidFill>
                    <a:srgbClr val="003641"/>
                  </a:solidFill>
                  <a:latin typeface="Sicoob Sans" panose="020B0503020204030204" pitchFamily="34" charset="77"/>
                </a:rPr>
                <a:t>2500</a:t>
              </a:r>
            </a:p>
          </p:txBody>
        </p:sp>
        <p:sp>
          <p:nvSpPr>
            <p:cNvPr id="6291" name="0"/>
            <p:cNvSpPr txBox="1"/>
            <p:nvPr/>
          </p:nvSpPr>
          <p:spPr>
            <a:xfrm>
              <a:off x="0" y="7042608"/>
              <a:ext cx="1165279" cy="4455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rPr>
                  <a:solidFill>
                    <a:srgbClr val="003641"/>
                  </a:solidFill>
                  <a:latin typeface="Sicoob Sans" panose="020B0503020204030204" pitchFamily="34" charset="77"/>
                </a:rPr>
                <a:t>0</a:t>
              </a:r>
            </a:p>
          </p:txBody>
        </p:sp>
        <p:sp>
          <p:nvSpPr>
            <p:cNvPr id="6292" name="7500"/>
            <p:cNvSpPr txBox="1"/>
            <p:nvPr/>
          </p:nvSpPr>
          <p:spPr>
            <a:xfrm>
              <a:off x="0" y="0"/>
              <a:ext cx="1165279" cy="4455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rPr dirty="0">
                  <a:solidFill>
                    <a:srgbClr val="003641"/>
                  </a:solidFill>
                  <a:latin typeface="Sicoob Sans" panose="020B0503020204030204" pitchFamily="34" charset="77"/>
                </a:rPr>
                <a:t>7500</a:t>
              </a:r>
            </a:p>
          </p:txBody>
        </p:sp>
        <p:sp>
          <p:nvSpPr>
            <p:cNvPr id="6293" name="5000"/>
            <p:cNvSpPr txBox="1"/>
            <p:nvPr/>
          </p:nvSpPr>
          <p:spPr>
            <a:xfrm>
              <a:off x="0" y="2316960"/>
              <a:ext cx="1165279" cy="4455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rPr>
                  <a:solidFill>
                    <a:srgbClr val="003641"/>
                  </a:solidFill>
                  <a:latin typeface="Sicoob Sans" panose="020B0503020204030204" pitchFamily="34" charset="77"/>
                </a:rPr>
                <a:t>5000</a:t>
              </a:r>
            </a:p>
          </p:txBody>
        </p:sp>
      </p:grpSp>
      <p:grpSp>
        <p:nvGrpSpPr>
          <p:cNvPr id="2" name="Agrupar 1">
            <a:extLst>
              <a:ext uri="{FF2B5EF4-FFF2-40B4-BE49-F238E27FC236}">
                <a16:creationId xmlns:a16="http://schemas.microsoft.com/office/drawing/2014/main" id="{4F203FCA-E5D3-C243-79DE-D6DDACF274C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2D1146A9-8982-FB8C-B4EE-AD3204653A51}"/>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C71E57A8-BA3E-5B32-9572-741E2A0EEF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0"/>
                                  </p:stCondLst>
                                  <p:iterate>
                                    <p:tmAbs val="0"/>
                                  </p:iterate>
                                  <p:childTnLst>
                                    <p:set>
                                      <p:cBhvr>
                                        <p:cTn id="6" fill="hold"/>
                                        <p:tgtEl>
                                          <p:spTgt spid="6294"/>
                                        </p:tgtEl>
                                        <p:attrNameLst>
                                          <p:attrName>style.visibility</p:attrName>
                                        </p:attrNameLst>
                                      </p:cBhvr>
                                      <p:to>
                                        <p:strVal val="visible"/>
                                      </p:to>
                                    </p:set>
                                    <p:anim calcmode="lin" valueType="num">
                                      <p:cBhvr>
                                        <p:cTn id="7" dur="1000" fill="hold"/>
                                        <p:tgtEl>
                                          <p:spTgt spid="6294"/>
                                        </p:tgtEl>
                                        <p:attrNameLst>
                                          <p:attrName>ppt_x</p:attrName>
                                        </p:attrNameLst>
                                      </p:cBhvr>
                                      <p:tavLst>
                                        <p:tav tm="0">
                                          <p:val>
                                            <p:strVal val="1+#ppt_w/2"/>
                                          </p:val>
                                        </p:tav>
                                        <p:tav tm="100000">
                                          <p:val>
                                            <p:strVal val="#ppt_x"/>
                                          </p:val>
                                        </p:tav>
                                      </p:tavLst>
                                    </p:anim>
                                    <p:anim calcmode="lin" valueType="num">
                                      <p:cBhvr>
                                        <p:cTn id="8" dur="1000" fill="hold"/>
                                        <p:tgtEl>
                                          <p:spTgt spid="6294"/>
                                        </p:tgtEl>
                                        <p:attrNameLst>
                                          <p:attrName>ppt_y</p:attrName>
                                        </p:attrNameLst>
                                      </p:cBhvr>
                                      <p:tavLst>
                                        <p:tav tm="0">
                                          <p:val>
                                            <p:strVal val="#ppt_y"/>
                                          </p:val>
                                        </p:tav>
                                        <p:tav tm="100000">
                                          <p:val>
                                            <p:strVal val="#ppt_y"/>
                                          </p:val>
                                        </p:tav>
                                      </p:tavLst>
                                    </p:anim>
                                  </p:childTnLst>
                                </p:cTn>
                              </p:par>
                              <p:par>
                                <p:cTn id="9" presetID="22" presetClass="entr" presetSubtype="4" accel="50000" decel="50000" fill="hold" grpId="0" nodeType="withEffect">
                                  <p:stCondLst>
                                    <p:cond delay="500"/>
                                  </p:stCondLst>
                                  <p:iterate>
                                    <p:tmAbs val="0"/>
                                  </p:iterate>
                                  <p:childTnLst>
                                    <p:set>
                                      <p:cBhvr>
                                        <p:cTn id="10" fill="hold"/>
                                        <p:tgtEl>
                                          <p:spTgt spid="6271"/>
                                        </p:tgtEl>
                                        <p:attrNameLst>
                                          <p:attrName>style.visibility</p:attrName>
                                        </p:attrNameLst>
                                      </p:cBhvr>
                                      <p:to>
                                        <p:strVal val="visible"/>
                                      </p:to>
                                    </p:set>
                                    <p:animEffect transition="in" filter="wipe(down)">
                                      <p:cBhvr>
                                        <p:cTn id="11" dur="1000"/>
                                        <p:tgtEl>
                                          <p:spTgt spid="6271"/>
                                        </p:tgtEl>
                                      </p:cBhvr>
                                    </p:animEffect>
                                  </p:childTnLst>
                                </p:cTn>
                              </p:par>
                              <p:par>
                                <p:cTn id="12" presetID="22" presetClass="entr" presetSubtype="4" accel="50000" decel="50000" fill="hold" grpId="0" nodeType="withEffect">
                                  <p:stCondLst>
                                    <p:cond delay="1000"/>
                                  </p:stCondLst>
                                  <p:iterate>
                                    <p:tmAbs val="0"/>
                                  </p:iterate>
                                  <p:childTnLst>
                                    <p:set>
                                      <p:cBhvr>
                                        <p:cTn id="13" fill="hold"/>
                                        <p:tgtEl>
                                          <p:spTgt spid="6277"/>
                                        </p:tgtEl>
                                        <p:attrNameLst>
                                          <p:attrName>style.visibility</p:attrName>
                                        </p:attrNameLst>
                                      </p:cBhvr>
                                      <p:to>
                                        <p:strVal val="visible"/>
                                      </p:to>
                                    </p:set>
                                    <p:animEffect transition="in" filter="wipe(down)">
                                      <p:cBhvr>
                                        <p:cTn id="14" dur="1000"/>
                                        <p:tgtEl>
                                          <p:spTgt spid="6277"/>
                                        </p:tgtEl>
                                      </p:cBhvr>
                                    </p:animEffect>
                                  </p:childTnLst>
                                </p:cTn>
                              </p:par>
                              <p:par>
                                <p:cTn id="15" presetID="22" presetClass="entr" presetSubtype="4" accel="50000" decel="50000" fill="hold" grpId="0" nodeType="withEffect">
                                  <p:stCondLst>
                                    <p:cond delay="1500"/>
                                  </p:stCondLst>
                                  <p:iterate>
                                    <p:tmAbs val="0"/>
                                  </p:iterate>
                                  <p:childTnLst>
                                    <p:set>
                                      <p:cBhvr>
                                        <p:cTn id="16" fill="hold"/>
                                        <p:tgtEl>
                                          <p:spTgt spid="6265"/>
                                        </p:tgtEl>
                                        <p:attrNameLst>
                                          <p:attrName>style.visibility</p:attrName>
                                        </p:attrNameLst>
                                      </p:cBhvr>
                                      <p:to>
                                        <p:strVal val="visible"/>
                                      </p:to>
                                    </p:set>
                                    <p:animEffect transition="in" filter="wipe(down)">
                                      <p:cBhvr>
                                        <p:cTn id="17" dur="1000"/>
                                        <p:tgtEl>
                                          <p:spTgt spid="6265"/>
                                        </p:tgtEl>
                                      </p:cBhvr>
                                    </p:animEffect>
                                  </p:childTnLst>
                                </p:cTn>
                              </p:par>
                              <p:par>
                                <p:cTn id="18" presetID="22" presetClass="entr" presetSubtype="4" accel="50000" decel="50000" fill="hold" grpId="0" nodeType="withEffect">
                                  <p:stCondLst>
                                    <p:cond delay="2000"/>
                                  </p:stCondLst>
                                  <p:iterate>
                                    <p:tmAbs val="0"/>
                                  </p:iterate>
                                  <p:childTnLst>
                                    <p:set>
                                      <p:cBhvr>
                                        <p:cTn id="19" fill="hold"/>
                                        <p:tgtEl>
                                          <p:spTgt spid="6284"/>
                                        </p:tgtEl>
                                        <p:attrNameLst>
                                          <p:attrName>style.visibility</p:attrName>
                                        </p:attrNameLst>
                                      </p:cBhvr>
                                      <p:to>
                                        <p:strVal val="visible"/>
                                      </p:to>
                                    </p:set>
                                    <p:animEffect transition="in" filter="wipe(down)">
                                      <p:cBhvr>
                                        <p:cTn id="20" dur="1000"/>
                                        <p:tgtEl>
                                          <p:spTgt spid="6284"/>
                                        </p:tgtEl>
                                      </p:cBhvr>
                                    </p:animEffect>
                                  </p:childTnLst>
                                </p:cTn>
                              </p:par>
                              <p:par>
                                <p:cTn id="21" presetID="2" presetClass="entr" presetSubtype="2" accel="50000" decel="50000" fill="hold" grpId="0" nodeType="withEffect">
                                  <p:stCondLst>
                                    <p:cond delay="2500"/>
                                  </p:stCondLst>
                                  <p:iterate>
                                    <p:tmAbs val="0"/>
                                  </p:iterate>
                                  <p:childTnLst>
                                    <p:set>
                                      <p:cBhvr>
                                        <p:cTn id="22" fill="hold"/>
                                        <p:tgtEl>
                                          <p:spTgt spid="6259"/>
                                        </p:tgtEl>
                                        <p:attrNameLst>
                                          <p:attrName>style.visibility</p:attrName>
                                        </p:attrNameLst>
                                      </p:cBhvr>
                                      <p:to>
                                        <p:strVal val="visible"/>
                                      </p:to>
                                    </p:set>
                                    <p:anim calcmode="lin" valueType="num">
                                      <p:cBhvr>
                                        <p:cTn id="23" dur="1000" fill="hold"/>
                                        <p:tgtEl>
                                          <p:spTgt spid="6259"/>
                                        </p:tgtEl>
                                        <p:attrNameLst>
                                          <p:attrName>ppt_x</p:attrName>
                                        </p:attrNameLst>
                                      </p:cBhvr>
                                      <p:tavLst>
                                        <p:tav tm="0">
                                          <p:val>
                                            <p:strVal val="1+#ppt_w/2"/>
                                          </p:val>
                                        </p:tav>
                                        <p:tav tm="100000">
                                          <p:val>
                                            <p:strVal val="#ppt_x"/>
                                          </p:val>
                                        </p:tav>
                                      </p:tavLst>
                                    </p:anim>
                                    <p:anim calcmode="lin" valueType="num">
                                      <p:cBhvr>
                                        <p:cTn id="24" dur="1000" fill="hold"/>
                                        <p:tgtEl>
                                          <p:spTgt spid="6259"/>
                                        </p:tgtEl>
                                        <p:attrNameLst>
                                          <p:attrName>ppt_y</p:attrName>
                                        </p:attrNameLst>
                                      </p:cBhvr>
                                      <p:tavLst>
                                        <p:tav tm="0">
                                          <p:val>
                                            <p:strVal val="#ppt_y"/>
                                          </p:val>
                                        </p:tav>
                                        <p:tav tm="100000">
                                          <p:val>
                                            <p:strVal val="#ppt_y"/>
                                          </p:val>
                                        </p:tav>
                                      </p:tavLst>
                                    </p:anim>
                                  </p:childTnLst>
                                </p:cTn>
                              </p:par>
                              <p:par>
                                <p:cTn id="25" presetID="10" presetClass="entr" fill="hold" grpId="0" nodeType="withEffect">
                                  <p:stCondLst>
                                    <p:cond delay="3000"/>
                                  </p:stCondLst>
                                  <p:iterate>
                                    <p:tmAbs val="0"/>
                                  </p:iterate>
                                  <p:childTnLst>
                                    <p:set>
                                      <p:cBhvr>
                                        <p:cTn id="26" fill="hold"/>
                                        <p:tgtEl>
                                          <p:spTgt spid="6252"/>
                                        </p:tgtEl>
                                        <p:attrNameLst>
                                          <p:attrName>style.visibility</p:attrName>
                                        </p:attrNameLst>
                                      </p:cBhvr>
                                      <p:to>
                                        <p:strVal val="visible"/>
                                      </p:to>
                                    </p:set>
                                    <p:animEffect transition="in" filter="fade">
                                      <p:cBhvr>
                                        <p:cTn id="27" dur="1000"/>
                                        <p:tgtEl>
                                          <p:spTgt spid="6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2" grpId="0" animBg="1" advAuto="0"/>
      <p:bldP spid="6259" grpId="0" animBg="1" advAuto="0"/>
      <p:bldP spid="6265" grpId="0" animBg="1" advAuto="0"/>
      <p:bldP spid="6271" grpId="0" animBg="1" advAuto="0"/>
      <p:bldP spid="6277" grpId="0" animBg="1" advAuto="0"/>
      <p:bldP spid="6284" grpId="0" animBg="1" advAuto="0"/>
      <p:bldP spid="6294"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5" name="Triple smart charts"/>
          <p:cNvSpPr txBox="1"/>
          <p:nvPr/>
        </p:nvSpPr>
        <p:spPr>
          <a:xfrm>
            <a:off x="4545065" y="2093912"/>
            <a:ext cx="15293870"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endParaRPr b="1" dirty="0">
              <a:solidFill>
                <a:srgbClr val="00AE9D"/>
              </a:solidFill>
              <a:latin typeface="Sicoob Sans Black" panose="020B0503020204030204" pitchFamily="34" charset="77"/>
            </a:endParaRPr>
          </a:p>
        </p:txBody>
      </p:sp>
      <p:sp>
        <p:nvSpPr>
          <p:cNvPr id="6316"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34773" y="3912736"/>
            <a:ext cx="14114454" cy="1438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grpSp>
        <p:nvGrpSpPr>
          <p:cNvPr id="6321" name="Group"/>
          <p:cNvGrpSpPr/>
          <p:nvPr/>
        </p:nvGrpSpPr>
        <p:grpSpPr>
          <a:xfrm>
            <a:off x="4275761" y="6300956"/>
            <a:ext cx="3788925" cy="3788925"/>
            <a:chOff x="0" y="0"/>
            <a:chExt cx="3788923" cy="3788923"/>
          </a:xfrm>
        </p:grpSpPr>
        <p:graphicFrame>
          <p:nvGraphicFramePr>
            <p:cNvPr id="6317" name="2D Pie Chart"/>
            <p:cNvGraphicFramePr/>
            <p:nvPr>
              <p:extLst>
                <p:ext uri="{D42A27DB-BD31-4B8C-83A1-F6EECF244321}">
                  <p14:modId xmlns:p14="http://schemas.microsoft.com/office/powerpoint/2010/main" val="3767770320"/>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2"/>
            </a:graphicData>
          </a:graphic>
        </p:graphicFrame>
        <p:sp>
          <p:nvSpPr>
            <p:cNvPr id="6318"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6319" name="8934"/>
            <p:cNvSpPr txBox="1"/>
            <p:nvPr/>
          </p:nvSpPr>
          <p:spPr>
            <a:xfrm>
              <a:off x="828084" y="1072136"/>
              <a:ext cx="213275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rPr b="1" dirty="0">
                  <a:solidFill>
                    <a:srgbClr val="003641"/>
                  </a:solidFill>
                  <a:latin typeface="Sicoob Sans Black" panose="020B0503020204030204" pitchFamily="34" charset="77"/>
                </a:rPr>
                <a:t>8934</a:t>
              </a:r>
            </a:p>
          </p:txBody>
        </p:sp>
        <p:sp>
          <p:nvSpPr>
            <p:cNvPr id="6320" name="Lorem ipsum dolor sit elit,"/>
            <p:cNvSpPr txBox="1"/>
            <p:nvPr/>
          </p:nvSpPr>
          <p:spPr>
            <a:xfrm>
              <a:off x="826099" y="1948436"/>
              <a:ext cx="2136724"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grpSp>
        <p:nvGrpSpPr>
          <p:cNvPr id="6326" name="Group"/>
          <p:cNvGrpSpPr/>
          <p:nvPr/>
        </p:nvGrpSpPr>
        <p:grpSpPr>
          <a:xfrm>
            <a:off x="10297538" y="6300956"/>
            <a:ext cx="3788925" cy="3788925"/>
            <a:chOff x="0" y="0"/>
            <a:chExt cx="3788923" cy="3788923"/>
          </a:xfrm>
        </p:grpSpPr>
        <p:graphicFrame>
          <p:nvGraphicFramePr>
            <p:cNvPr id="6322" name="2D Pie Chart"/>
            <p:cNvGraphicFramePr/>
            <p:nvPr>
              <p:extLst>
                <p:ext uri="{D42A27DB-BD31-4B8C-83A1-F6EECF244321}">
                  <p14:modId xmlns:p14="http://schemas.microsoft.com/office/powerpoint/2010/main" val="2133723085"/>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3"/>
            </a:graphicData>
          </a:graphic>
        </p:graphicFrame>
        <p:sp>
          <p:nvSpPr>
            <p:cNvPr id="6323"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6324" name="8934"/>
            <p:cNvSpPr txBox="1"/>
            <p:nvPr/>
          </p:nvSpPr>
          <p:spPr>
            <a:xfrm>
              <a:off x="828085" y="1072136"/>
              <a:ext cx="213275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rPr b="1" dirty="0">
                  <a:solidFill>
                    <a:srgbClr val="003641"/>
                  </a:solidFill>
                  <a:latin typeface="Sicoob Sans Black" panose="020B0503020204030204" pitchFamily="34" charset="77"/>
                </a:rPr>
                <a:t>8934</a:t>
              </a:r>
            </a:p>
          </p:txBody>
        </p:sp>
        <p:sp>
          <p:nvSpPr>
            <p:cNvPr id="6325" name="Lorem ipsum dolor sit elit,"/>
            <p:cNvSpPr txBox="1"/>
            <p:nvPr/>
          </p:nvSpPr>
          <p:spPr>
            <a:xfrm>
              <a:off x="826099" y="1948436"/>
              <a:ext cx="2136725"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grpSp>
        <p:nvGrpSpPr>
          <p:cNvPr id="6331" name="Group"/>
          <p:cNvGrpSpPr/>
          <p:nvPr/>
        </p:nvGrpSpPr>
        <p:grpSpPr>
          <a:xfrm>
            <a:off x="16319315" y="6300956"/>
            <a:ext cx="3788925" cy="3788925"/>
            <a:chOff x="0" y="0"/>
            <a:chExt cx="3788923" cy="3788923"/>
          </a:xfrm>
        </p:grpSpPr>
        <p:graphicFrame>
          <p:nvGraphicFramePr>
            <p:cNvPr id="6327" name="2D Pie Chart"/>
            <p:cNvGraphicFramePr/>
            <p:nvPr>
              <p:extLst>
                <p:ext uri="{D42A27DB-BD31-4B8C-83A1-F6EECF244321}">
                  <p14:modId xmlns:p14="http://schemas.microsoft.com/office/powerpoint/2010/main" val="2139819886"/>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4"/>
            </a:graphicData>
          </a:graphic>
        </p:graphicFrame>
        <p:sp>
          <p:nvSpPr>
            <p:cNvPr id="6328"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sp>
          <p:nvSpPr>
            <p:cNvPr id="6329" name="8934"/>
            <p:cNvSpPr txBox="1"/>
            <p:nvPr/>
          </p:nvSpPr>
          <p:spPr>
            <a:xfrm>
              <a:off x="828084" y="1072136"/>
              <a:ext cx="213275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rPr b="1" dirty="0">
                  <a:solidFill>
                    <a:srgbClr val="003641"/>
                  </a:solidFill>
                  <a:latin typeface="Sicoob Sans Black" panose="020B0503020204030204" pitchFamily="34" charset="77"/>
                </a:rPr>
                <a:t>8934</a:t>
              </a:r>
            </a:p>
          </p:txBody>
        </p:sp>
        <p:sp>
          <p:nvSpPr>
            <p:cNvPr id="6330" name="Lorem ipsum dolor sit elit,"/>
            <p:cNvSpPr txBox="1"/>
            <p:nvPr/>
          </p:nvSpPr>
          <p:spPr>
            <a:xfrm>
              <a:off x="826099" y="1948436"/>
              <a:ext cx="2136725"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sp>
        <p:nvSpPr>
          <p:cNvPr id="6332" name="Lorem ipsum dolor sit elit, consect loreretur adipiscing nisi aute. ipsum sit elit,"/>
          <p:cNvSpPr txBox="1"/>
          <p:nvPr/>
        </p:nvSpPr>
        <p:spPr>
          <a:xfrm>
            <a:off x="4120836" y="10541349"/>
            <a:ext cx="4098773" cy="1438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sp>
        <p:nvSpPr>
          <p:cNvPr id="6333" name="Lorem ipsum dolor sit elit, consect loreretur adipiscing nisi aute. ipsum sit elit,"/>
          <p:cNvSpPr txBox="1"/>
          <p:nvPr/>
        </p:nvSpPr>
        <p:spPr>
          <a:xfrm>
            <a:off x="10142613" y="10541349"/>
            <a:ext cx="4098773" cy="1438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sp>
        <p:nvSpPr>
          <p:cNvPr id="6334" name="Lorem ipsum dolor sit elit, consect loreretur adipiscing nisi aute. ipsum sit elit,"/>
          <p:cNvSpPr txBox="1"/>
          <p:nvPr/>
        </p:nvSpPr>
        <p:spPr>
          <a:xfrm>
            <a:off x="16164391" y="10541349"/>
            <a:ext cx="4098773" cy="14381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adipiscing</a:t>
            </a:r>
            <a:r>
              <a:rPr sz="2000" dirty="0">
                <a:solidFill>
                  <a:srgbClr val="003641"/>
                </a:solidFill>
                <a:latin typeface="Sicoob Sans" panose="020B0503020204030204" pitchFamily="34" charset="77"/>
              </a:rPr>
              <a:t> nisi </a:t>
            </a:r>
            <a:r>
              <a:rPr sz="2000" dirty="0" err="1">
                <a:solidFill>
                  <a:srgbClr val="003641"/>
                </a:solidFill>
                <a:latin typeface="Sicoob Sans" panose="020B0503020204030204" pitchFamily="34" charset="77"/>
              </a:rPr>
              <a:t>aute</a:t>
            </a:r>
            <a:r>
              <a:rPr sz="2000" dirty="0">
                <a:solidFill>
                  <a:srgbClr val="003641"/>
                </a:solidFill>
                <a:latin typeface="Sicoob Sans" panose="020B0503020204030204" pitchFamily="34" charset="77"/>
              </a:rPr>
              <a:t>. ipsum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nvGrpSpPr>
          <p:cNvPr id="2" name="Agrupar 1">
            <a:extLst>
              <a:ext uri="{FF2B5EF4-FFF2-40B4-BE49-F238E27FC236}">
                <a16:creationId xmlns:a16="http://schemas.microsoft.com/office/drawing/2014/main" id="{662721AD-B472-DBC0-8ACF-9EB79E0E734D}"/>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21A77AAE-9769-ABC1-80B6-5F5F9949DC0E}"/>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E7A3507E-F228-02E3-E515-758A360A09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iterate>
                                    <p:tmAbs val="0"/>
                                  </p:iterate>
                                  <p:childTnLst>
                                    <p:set>
                                      <p:cBhvr>
                                        <p:cTn id="6" fill="hold"/>
                                        <p:tgtEl>
                                          <p:spTgt spid="6321"/>
                                        </p:tgtEl>
                                        <p:attrNameLst>
                                          <p:attrName>style.visibility</p:attrName>
                                        </p:attrNameLst>
                                      </p:cBhvr>
                                      <p:to>
                                        <p:strVal val="visible"/>
                                      </p:to>
                                    </p:set>
                                    <p:anim calcmode="lin" valueType="num">
                                      <p:cBhvr>
                                        <p:cTn id="7" dur="1000" fill="hold"/>
                                        <p:tgtEl>
                                          <p:spTgt spid="6321"/>
                                        </p:tgtEl>
                                        <p:attrNameLst>
                                          <p:attrName>ppt_x</p:attrName>
                                        </p:attrNameLst>
                                      </p:cBhvr>
                                      <p:tavLst>
                                        <p:tav tm="0">
                                          <p:val>
                                            <p:strVal val="#ppt_x"/>
                                          </p:val>
                                        </p:tav>
                                        <p:tav tm="100000">
                                          <p:val>
                                            <p:strVal val="#ppt_x"/>
                                          </p:val>
                                        </p:tav>
                                      </p:tavLst>
                                    </p:anim>
                                    <p:anim calcmode="lin" valueType="num">
                                      <p:cBhvr>
                                        <p:cTn id="8" dur="1000" fill="hold"/>
                                        <p:tgtEl>
                                          <p:spTgt spid="6321"/>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500"/>
                                  </p:stCondLst>
                                  <p:iterate>
                                    <p:tmAbs val="0"/>
                                  </p:iterate>
                                  <p:childTnLst>
                                    <p:set>
                                      <p:cBhvr>
                                        <p:cTn id="10" fill="hold"/>
                                        <p:tgtEl>
                                          <p:spTgt spid="6326"/>
                                        </p:tgtEl>
                                        <p:attrNameLst>
                                          <p:attrName>style.visibility</p:attrName>
                                        </p:attrNameLst>
                                      </p:cBhvr>
                                      <p:to>
                                        <p:strVal val="visible"/>
                                      </p:to>
                                    </p:set>
                                    <p:anim calcmode="lin" valueType="num">
                                      <p:cBhvr>
                                        <p:cTn id="11" dur="1000" fill="hold"/>
                                        <p:tgtEl>
                                          <p:spTgt spid="6326"/>
                                        </p:tgtEl>
                                        <p:attrNameLst>
                                          <p:attrName>ppt_x</p:attrName>
                                        </p:attrNameLst>
                                      </p:cBhvr>
                                      <p:tavLst>
                                        <p:tav tm="0">
                                          <p:val>
                                            <p:strVal val="#ppt_x"/>
                                          </p:val>
                                        </p:tav>
                                        <p:tav tm="100000">
                                          <p:val>
                                            <p:strVal val="#ppt_x"/>
                                          </p:val>
                                        </p:tav>
                                      </p:tavLst>
                                    </p:anim>
                                    <p:anim calcmode="lin" valueType="num">
                                      <p:cBhvr>
                                        <p:cTn id="12" dur="1000" fill="hold"/>
                                        <p:tgtEl>
                                          <p:spTgt spid="632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000"/>
                                  </p:stCondLst>
                                  <p:iterate>
                                    <p:tmAbs val="0"/>
                                  </p:iterate>
                                  <p:childTnLst>
                                    <p:set>
                                      <p:cBhvr>
                                        <p:cTn id="14" fill="hold"/>
                                        <p:tgtEl>
                                          <p:spTgt spid="6331"/>
                                        </p:tgtEl>
                                        <p:attrNameLst>
                                          <p:attrName>style.visibility</p:attrName>
                                        </p:attrNameLst>
                                      </p:cBhvr>
                                      <p:to>
                                        <p:strVal val="visible"/>
                                      </p:to>
                                    </p:set>
                                    <p:anim calcmode="lin" valueType="num">
                                      <p:cBhvr>
                                        <p:cTn id="15" dur="1000" fill="hold"/>
                                        <p:tgtEl>
                                          <p:spTgt spid="6331"/>
                                        </p:tgtEl>
                                        <p:attrNameLst>
                                          <p:attrName>ppt_x</p:attrName>
                                        </p:attrNameLst>
                                      </p:cBhvr>
                                      <p:tavLst>
                                        <p:tav tm="0">
                                          <p:val>
                                            <p:strVal val="#ppt_x"/>
                                          </p:val>
                                        </p:tav>
                                        <p:tav tm="100000">
                                          <p:val>
                                            <p:strVal val="#ppt_x"/>
                                          </p:val>
                                        </p:tav>
                                      </p:tavLst>
                                    </p:anim>
                                    <p:anim calcmode="lin" valueType="num">
                                      <p:cBhvr>
                                        <p:cTn id="16" dur="1000" fill="hold"/>
                                        <p:tgtEl>
                                          <p:spTgt spid="6331"/>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6332"/>
                                        </p:tgtEl>
                                        <p:attrNameLst>
                                          <p:attrName>style.visibility</p:attrName>
                                        </p:attrNameLst>
                                      </p:cBhvr>
                                      <p:to>
                                        <p:strVal val="visible"/>
                                      </p:to>
                                    </p:set>
                                    <p:anim calcmode="lin" valueType="num">
                                      <p:cBhvr>
                                        <p:cTn id="19" dur="1000" fill="hold"/>
                                        <p:tgtEl>
                                          <p:spTgt spid="6332"/>
                                        </p:tgtEl>
                                        <p:attrNameLst>
                                          <p:attrName>ppt_x</p:attrName>
                                        </p:attrNameLst>
                                      </p:cBhvr>
                                      <p:tavLst>
                                        <p:tav tm="0">
                                          <p:val>
                                            <p:strVal val="#ppt_x"/>
                                          </p:val>
                                        </p:tav>
                                        <p:tav tm="100000">
                                          <p:val>
                                            <p:strVal val="#ppt_x"/>
                                          </p:val>
                                        </p:tav>
                                      </p:tavLst>
                                    </p:anim>
                                    <p:anim calcmode="lin" valueType="num">
                                      <p:cBhvr>
                                        <p:cTn id="20" dur="1000" fill="hold"/>
                                        <p:tgtEl>
                                          <p:spTgt spid="633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6333"/>
                                        </p:tgtEl>
                                        <p:attrNameLst>
                                          <p:attrName>style.visibility</p:attrName>
                                        </p:attrNameLst>
                                      </p:cBhvr>
                                      <p:to>
                                        <p:strVal val="visible"/>
                                      </p:to>
                                    </p:set>
                                    <p:anim calcmode="lin" valueType="num">
                                      <p:cBhvr>
                                        <p:cTn id="23" dur="1000" fill="hold"/>
                                        <p:tgtEl>
                                          <p:spTgt spid="6333"/>
                                        </p:tgtEl>
                                        <p:attrNameLst>
                                          <p:attrName>ppt_x</p:attrName>
                                        </p:attrNameLst>
                                      </p:cBhvr>
                                      <p:tavLst>
                                        <p:tav tm="0">
                                          <p:val>
                                            <p:strVal val="#ppt_x"/>
                                          </p:val>
                                        </p:tav>
                                        <p:tav tm="100000">
                                          <p:val>
                                            <p:strVal val="#ppt_x"/>
                                          </p:val>
                                        </p:tav>
                                      </p:tavLst>
                                    </p:anim>
                                    <p:anim calcmode="lin" valueType="num">
                                      <p:cBhvr>
                                        <p:cTn id="24" dur="1000" fill="hold"/>
                                        <p:tgtEl>
                                          <p:spTgt spid="633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500"/>
                                  </p:stCondLst>
                                  <p:iterate>
                                    <p:tmAbs val="0"/>
                                  </p:iterate>
                                  <p:childTnLst>
                                    <p:set>
                                      <p:cBhvr>
                                        <p:cTn id="26" fill="hold"/>
                                        <p:tgtEl>
                                          <p:spTgt spid="6334"/>
                                        </p:tgtEl>
                                        <p:attrNameLst>
                                          <p:attrName>style.visibility</p:attrName>
                                        </p:attrNameLst>
                                      </p:cBhvr>
                                      <p:to>
                                        <p:strVal val="visible"/>
                                      </p:to>
                                    </p:set>
                                    <p:anim calcmode="lin" valueType="num">
                                      <p:cBhvr>
                                        <p:cTn id="27" dur="1000" fill="hold"/>
                                        <p:tgtEl>
                                          <p:spTgt spid="6334"/>
                                        </p:tgtEl>
                                        <p:attrNameLst>
                                          <p:attrName>ppt_x</p:attrName>
                                        </p:attrNameLst>
                                      </p:cBhvr>
                                      <p:tavLst>
                                        <p:tav tm="0">
                                          <p:val>
                                            <p:strVal val="#ppt_x"/>
                                          </p:val>
                                        </p:tav>
                                        <p:tav tm="100000">
                                          <p:val>
                                            <p:strVal val="#ppt_x"/>
                                          </p:val>
                                        </p:tav>
                                      </p:tavLst>
                                    </p:anim>
                                    <p:anim calcmode="lin" valueType="num">
                                      <p:cBhvr>
                                        <p:cTn id="28" dur="1000" fill="hold"/>
                                        <p:tgtEl>
                                          <p:spTgt spid="63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1" grpId="0" advAuto="0"/>
      <p:bldP spid="6326" grpId="0" advAuto="0"/>
      <p:bldP spid="6331" grpId="0" advAuto="0"/>
      <p:bldP spid="6332" grpId="0" animBg="1" advAuto="0"/>
      <p:bldP spid="6333" grpId="0" animBg="1" advAuto="0"/>
      <p:bldP spid="633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50" name="Group"/>
          <p:cNvGrpSpPr/>
          <p:nvPr/>
        </p:nvGrpSpPr>
        <p:grpSpPr>
          <a:xfrm>
            <a:off x="13040346" y="2207528"/>
            <a:ext cx="3788925" cy="3788925"/>
            <a:chOff x="0" y="0"/>
            <a:chExt cx="3788923" cy="3788923"/>
          </a:xfrm>
        </p:grpSpPr>
        <p:graphicFrame>
          <p:nvGraphicFramePr>
            <p:cNvPr id="6348" name="2D Pie Chart"/>
            <p:cNvGraphicFramePr/>
            <p:nvPr>
              <p:extLst>
                <p:ext uri="{D42A27DB-BD31-4B8C-83A1-F6EECF244321}">
                  <p14:modId xmlns:p14="http://schemas.microsoft.com/office/powerpoint/2010/main" val="100251865"/>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2"/>
            </a:graphicData>
          </a:graphic>
        </p:graphicFrame>
        <p:sp>
          <p:nvSpPr>
            <p:cNvPr id="6349" name="Circle"/>
            <p:cNvSpPr/>
            <p:nvPr/>
          </p:nvSpPr>
          <p:spPr>
            <a:xfrm>
              <a:off x="700119" y="700119"/>
              <a:ext cx="2388685" cy="2388685"/>
            </a:xfrm>
            <a:prstGeom prst="ellipse">
              <a:avLst/>
            </a:prstGeom>
            <a:solidFill>
              <a:srgbClr val="FFFFFF"/>
            </a:solidFill>
            <a:ln w="12700" cap="flat">
              <a:noFill/>
              <a:miter lim="400000"/>
            </a:ln>
            <a:effectLst>
              <a:outerShdw blurRad="1270000" dist="635000" dir="3413958"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grpSp>
      <p:grpSp>
        <p:nvGrpSpPr>
          <p:cNvPr id="6353" name="Group"/>
          <p:cNvGrpSpPr/>
          <p:nvPr/>
        </p:nvGrpSpPr>
        <p:grpSpPr>
          <a:xfrm>
            <a:off x="13040346" y="7719548"/>
            <a:ext cx="3788925" cy="3788925"/>
            <a:chOff x="0" y="0"/>
            <a:chExt cx="3788923" cy="3788923"/>
          </a:xfrm>
        </p:grpSpPr>
        <p:graphicFrame>
          <p:nvGraphicFramePr>
            <p:cNvPr id="6351" name="2D Pie Chart"/>
            <p:cNvGraphicFramePr/>
            <p:nvPr>
              <p:extLst>
                <p:ext uri="{D42A27DB-BD31-4B8C-83A1-F6EECF244321}">
                  <p14:modId xmlns:p14="http://schemas.microsoft.com/office/powerpoint/2010/main" val="1287794065"/>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3"/>
            </a:graphicData>
          </a:graphic>
        </p:graphicFrame>
        <p:sp>
          <p:nvSpPr>
            <p:cNvPr id="6352" name="Circle"/>
            <p:cNvSpPr/>
            <p:nvPr/>
          </p:nvSpPr>
          <p:spPr>
            <a:xfrm>
              <a:off x="712866" y="669722"/>
              <a:ext cx="2375938" cy="2417731"/>
            </a:xfrm>
            <a:prstGeom prst="ellipse">
              <a:avLst/>
            </a:prstGeom>
            <a:solidFill>
              <a:srgbClr val="FFFFFF"/>
            </a:solidFill>
            <a:ln w="12700" cap="flat">
              <a:noFill/>
              <a:miter lim="400000"/>
            </a:ln>
            <a:effectLst>
              <a:outerShdw blurRad="1270000" dist="635000" dir="3413958"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solidFill>
                  <a:srgbClr val="003641"/>
                </a:solidFill>
                <a:latin typeface="Sicoob Sans" panose="020B0503020204030204" pitchFamily="34" charset="77"/>
              </a:endParaRPr>
            </a:p>
          </p:txBody>
        </p:sp>
      </p:grpSp>
      <p:sp>
        <p:nvSpPr>
          <p:cNvPr id="6354" name="Double smart charts"/>
          <p:cNvSpPr txBox="1"/>
          <p:nvPr/>
        </p:nvSpPr>
        <p:spPr>
          <a:xfrm>
            <a:off x="3008964" y="2436116"/>
            <a:ext cx="638573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D5D5D5"/>
                </a:solidFill>
                <a:latin typeface="Sicoob Sans Black" panose="020B0503020204030204" pitchFamily="34" charset="77"/>
              </a:rPr>
              <a:t>dolor</a:t>
            </a:r>
            <a:endParaRPr b="1" dirty="0">
              <a:solidFill>
                <a:srgbClr val="D5D5D5"/>
              </a:solidFill>
              <a:latin typeface="Sicoob Sans Black" panose="020B0503020204030204" pitchFamily="34" charset="77"/>
            </a:endParaRPr>
          </a:p>
        </p:txBody>
      </p:sp>
      <p:sp>
        <p:nvSpPr>
          <p:cNvPr id="6356" name="Lorem ipsum dolor sit elit, consect loreretur adipiscing nisi aute. elit, sit elit, sit elit, consect loreretur adipiscing nisi aute. ipsum sit elit, Lorem ipsum dolor elit, Lorem"/>
          <p:cNvSpPr txBox="1"/>
          <p:nvPr/>
        </p:nvSpPr>
        <p:spPr>
          <a:xfrm>
            <a:off x="3008964" y="6278193"/>
            <a:ext cx="8119111" cy="170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a:t>
            </a:r>
          </a:p>
        </p:txBody>
      </p:sp>
      <p:grpSp>
        <p:nvGrpSpPr>
          <p:cNvPr id="6359" name="Group"/>
          <p:cNvGrpSpPr/>
          <p:nvPr/>
        </p:nvGrpSpPr>
        <p:grpSpPr>
          <a:xfrm>
            <a:off x="3008964" y="9327863"/>
            <a:ext cx="2828935" cy="1760107"/>
            <a:chOff x="0" y="0"/>
            <a:chExt cx="2828934" cy="1760103"/>
          </a:xfrm>
        </p:grpSpPr>
        <p:sp>
          <p:nvSpPr>
            <p:cNvPr id="6357" name="Lorem ipsum dolor sit elit, consect loreretur"/>
            <p:cNvSpPr/>
            <p:nvPr/>
          </p:nvSpPr>
          <p:spPr>
            <a:xfrm>
              <a:off x="0" y="783619"/>
              <a:ext cx="2828934" cy="97648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sp>
          <p:nvSpPr>
            <p:cNvPr id="6358" name="Rounded Rectangle"/>
            <p:cNvSpPr/>
            <p:nvPr/>
          </p:nvSpPr>
          <p:spPr>
            <a:xfrm>
              <a:off x="0" y="0"/>
              <a:ext cx="919839" cy="363774"/>
            </a:xfrm>
            <a:prstGeom prst="roundRect">
              <a:avLst>
                <a:gd name="adj" fmla="val 37929"/>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grpSp>
        <p:nvGrpSpPr>
          <p:cNvPr id="6362" name="Group"/>
          <p:cNvGrpSpPr/>
          <p:nvPr/>
        </p:nvGrpSpPr>
        <p:grpSpPr>
          <a:xfrm>
            <a:off x="6798144" y="9327863"/>
            <a:ext cx="2828935" cy="1760107"/>
            <a:chOff x="0" y="0"/>
            <a:chExt cx="2828934" cy="1760103"/>
          </a:xfrm>
        </p:grpSpPr>
        <p:sp>
          <p:nvSpPr>
            <p:cNvPr id="6360" name="Lorem ipsum dolor sit elit, consect loreretur"/>
            <p:cNvSpPr/>
            <p:nvPr/>
          </p:nvSpPr>
          <p:spPr>
            <a:xfrm>
              <a:off x="0" y="783619"/>
              <a:ext cx="2828934" cy="97648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endParaRPr sz="2000" dirty="0">
                <a:solidFill>
                  <a:srgbClr val="003641"/>
                </a:solidFill>
                <a:latin typeface="Sicoob Sans" panose="020B0503020204030204" pitchFamily="34" charset="77"/>
              </a:endParaRPr>
            </a:p>
          </p:txBody>
        </p:sp>
        <p:sp>
          <p:nvSpPr>
            <p:cNvPr id="6361" name="Rounded Rectangle"/>
            <p:cNvSpPr/>
            <p:nvPr/>
          </p:nvSpPr>
          <p:spPr>
            <a:xfrm>
              <a:off x="0" y="0"/>
              <a:ext cx="919839" cy="363774"/>
            </a:xfrm>
            <a:prstGeom prst="roundRect">
              <a:avLst>
                <a:gd name="adj" fmla="val 37929"/>
              </a:avLst>
            </a:prstGeom>
            <a:solidFill>
              <a:srgbClr val="00AE9D"/>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grpSp>
        <p:nvGrpSpPr>
          <p:cNvPr id="6365" name="Group"/>
          <p:cNvGrpSpPr/>
          <p:nvPr/>
        </p:nvGrpSpPr>
        <p:grpSpPr>
          <a:xfrm>
            <a:off x="17611947" y="8461485"/>
            <a:ext cx="3110973" cy="2574802"/>
            <a:chOff x="0" y="0"/>
            <a:chExt cx="3110971" cy="2574800"/>
          </a:xfrm>
        </p:grpSpPr>
        <p:sp>
          <p:nvSpPr>
            <p:cNvPr id="6363" name="Lorem ipsum dolor sit elit, consect loreretur. Lorem ipsum dolor sit"/>
            <p:cNvSpPr/>
            <p:nvPr/>
          </p:nvSpPr>
          <p:spPr>
            <a:xfrm>
              <a:off x="0" y="1136650"/>
              <a:ext cx="3110971" cy="143815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Lorem ipsum dolor sit</a:t>
              </a:r>
            </a:p>
          </p:txBody>
        </p:sp>
        <p:sp>
          <p:nvSpPr>
            <p:cNvPr id="6364" name="22%"/>
            <p:cNvSpPr/>
            <p:nvPr/>
          </p:nvSpPr>
          <p:spPr>
            <a:xfrm>
              <a:off x="0" y="0"/>
              <a:ext cx="3110971" cy="10028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rPr lang="pt-BR" b="1" dirty="0">
                  <a:solidFill>
                    <a:srgbClr val="003641"/>
                  </a:solidFill>
                  <a:latin typeface="Sicoob Sans Black" panose="020B0503020204030204" pitchFamily="34" charset="77"/>
                </a:rPr>
                <a:t>28%</a:t>
              </a:r>
            </a:p>
          </p:txBody>
        </p:sp>
      </p:grpSp>
      <p:grpSp>
        <p:nvGrpSpPr>
          <p:cNvPr id="6368" name="Group"/>
          <p:cNvGrpSpPr/>
          <p:nvPr/>
        </p:nvGrpSpPr>
        <p:grpSpPr>
          <a:xfrm>
            <a:off x="17611947" y="2368439"/>
            <a:ext cx="3764476" cy="3860081"/>
            <a:chOff x="0" y="0"/>
            <a:chExt cx="3764474" cy="3860076"/>
          </a:xfrm>
        </p:grpSpPr>
        <p:sp>
          <p:nvSpPr>
            <p:cNvPr id="6366" name="Lorem ipsum dolor sit elit, consect loreretur. Lorem ipsum dolor sit elit, consect loreretur. Lorem ipsum dolor sit elit, consect loreretur."/>
            <p:cNvSpPr/>
            <p:nvPr/>
          </p:nvSpPr>
          <p:spPr>
            <a:xfrm>
              <a:off x="0" y="1498599"/>
              <a:ext cx="3764474" cy="23614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a:t>
              </a:r>
            </a:p>
          </p:txBody>
        </p:sp>
        <p:sp>
          <p:nvSpPr>
            <p:cNvPr id="6367" name="28%"/>
            <p:cNvSpPr/>
            <p:nvPr/>
          </p:nvSpPr>
          <p:spPr>
            <a:xfrm>
              <a:off x="0" y="0"/>
              <a:ext cx="3749325" cy="134908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rPr b="1" dirty="0">
                  <a:solidFill>
                    <a:srgbClr val="003641"/>
                  </a:solidFill>
                  <a:latin typeface="Sicoob Sans Black" panose="020B0503020204030204" pitchFamily="34" charset="77"/>
                </a:rPr>
                <a:t>28%</a:t>
              </a:r>
            </a:p>
          </p:txBody>
        </p:sp>
      </p:grpSp>
      <p:grpSp>
        <p:nvGrpSpPr>
          <p:cNvPr id="2" name="Agrupar 1">
            <a:extLst>
              <a:ext uri="{FF2B5EF4-FFF2-40B4-BE49-F238E27FC236}">
                <a16:creationId xmlns:a16="http://schemas.microsoft.com/office/drawing/2014/main" id="{C856ED51-99FE-13DA-457F-C8C92974A78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FBCC04D8-0529-1231-8AEA-E0BF5756D0F9}"/>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solidFill>
                  <a:srgbClr val="003641"/>
                </a:solidFill>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D65CE3C1-1D73-E13A-858B-A19F4B988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500"/>
                                  </p:stCondLst>
                                  <p:iterate>
                                    <p:tmAbs val="0"/>
                                  </p:iterate>
                                  <p:childTnLst>
                                    <p:set>
                                      <p:cBhvr>
                                        <p:cTn id="6" fill="hold"/>
                                        <p:tgtEl>
                                          <p:spTgt spid="6350"/>
                                        </p:tgtEl>
                                        <p:attrNameLst>
                                          <p:attrName>style.visibility</p:attrName>
                                        </p:attrNameLst>
                                      </p:cBhvr>
                                      <p:to>
                                        <p:strVal val="visible"/>
                                      </p:to>
                                    </p:set>
                                    <p:anim calcmode="lin" valueType="num">
                                      <p:cBhvr>
                                        <p:cTn id="7" dur="1000" fill="hold"/>
                                        <p:tgtEl>
                                          <p:spTgt spid="6350"/>
                                        </p:tgtEl>
                                        <p:attrNameLst>
                                          <p:attrName>ppt_x</p:attrName>
                                        </p:attrNameLst>
                                      </p:cBhvr>
                                      <p:tavLst>
                                        <p:tav tm="0">
                                          <p:val>
                                            <p:strVal val="1+#ppt_w/2"/>
                                          </p:val>
                                        </p:tav>
                                        <p:tav tm="100000">
                                          <p:val>
                                            <p:strVal val="#ppt_x"/>
                                          </p:val>
                                        </p:tav>
                                      </p:tavLst>
                                    </p:anim>
                                    <p:anim calcmode="lin" valueType="num">
                                      <p:cBhvr>
                                        <p:cTn id="8" dur="1000" fill="hold"/>
                                        <p:tgtEl>
                                          <p:spTgt spid="6350"/>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1000"/>
                                  </p:stCondLst>
                                  <p:iterate>
                                    <p:tmAbs val="0"/>
                                  </p:iterate>
                                  <p:childTnLst>
                                    <p:set>
                                      <p:cBhvr>
                                        <p:cTn id="10" fill="hold"/>
                                        <p:tgtEl>
                                          <p:spTgt spid="6368"/>
                                        </p:tgtEl>
                                        <p:attrNameLst>
                                          <p:attrName>style.visibility</p:attrName>
                                        </p:attrNameLst>
                                      </p:cBhvr>
                                      <p:to>
                                        <p:strVal val="visible"/>
                                      </p:to>
                                    </p:set>
                                    <p:anim calcmode="lin" valueType="num">
                                      <p:cBhvr>
                                        <p:cTn id="11" dur="1000" fill="hold"/>
                                        <p:tgtEl>
                                          <p:spTgt spid="6368"/>
                                        </p:tgtEl>
                                        <p:attrNameLst>
                                          <p:attrName>ppt_x</p:attrName>
                                        </p:attrNameLst>
                                      </p:cBhvr>
                                      <p:tavLst>
                                        <p:tav tm="0">
                                          <p:val>
                                            <p:strVal val="1+#ppt_w/2"/>
                                          </p:val>
                                        </p:tav>
                                        <p:tav tm="100000">
                                          <p:val>
                                            <p:strVal val="#ppt_x"/>
                                          </p:val>
                                        </p:tav>
                                      </p:tavLst>
                                    </p:anim>
                                    <p:anim calcmode="lin" valueType="num">
                                      <p:cBhvr>
                                        <p:cTn id="12" dur="1000" fill="hold"/>
                                        <p:tgtEl>
                                          <p:spTgt spid="6368"/>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1500"/>
                                  </p:stCondLst>
                                  <p:iterate>
                                    <p:tmAbs val="0"/>
                                  </p:iterate>
                                  <p:childTnLst>
                                    <p:set>
                                      <p:cBhvr>
                                        <p:cTn id="14" fill="hold"/>
                                        <p:tgtEl>
                                          <p:spTgt spid="6353"/>
                                        </p:tgtEl>
                                        <p:attrNameLst>
                                          <p:attrName>style.visibility</p:attrName>
                                        </p:attrNameLst>
                                      </p:cBhvr>
                                      <p:to>
                                        <p:strVal val="visible"/>
                                      </p:to>
                                    </p:set>
                                    <p:anim calcmode="lin" valueType="num">
                                      <p:cBhvr>
                                        <p:cTn id="15" dur="1000" fill="hold"/>
                                        <p:tgtEl>
                                          <p:spTgt spid="6353"/>
                                        </p:tgtEl>
                                        <p:attrNameLst>
                                          <p:attrName>ppt_x</p:attrName>
                                        </p:attrNameLst>
                                      </p:cBhvr>
                                      <p:tavLst>
                                        <p:tav tm="0">
                                          <p:val>
                                            <p:strVal val="1+#ppt_w/2"/>
                                          </p:val>
                                        </p:tav>
                                        <p:tav tm="100000">
                                          <p:val>
                                            <p:strVal val="#ppt_x"/>
                                          </p:val>
                                        </p:tav>
                                      </p:tavLst>
                                    </p:anim>
                                    <p:anim calcmode="lin" valueType="num">
                                      <p:cBhvr>
                                        <p:cTn id="16" dur="1000" fill="hold"/>
                                        <p:tgtEl>
                                          <p:spTgt spid="6353"/>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2000"/>
                                  </p:stCondLst>
                                  <p:iterate>
                                    <p:tmAbs val="0"/>
                                  </p:iterate>
                                  <p:childTnLst>
                                    <p:set>
                                      <p:cBhvr>
                                        <p:cTn id="18" fill="hold"/>
                                        <p:tgtEl>
                                          <p:spTgt spid="6365"/>
                                        </p:tgtEl>
                                        <p:attrNameLst>
                                          <p:attrName>style.visibility</p:attrName>
                                        </p:attrNameLst>
                                      </p:cBhvr>
                                      <p:to>
                                        <p:strVal val="visible"/>
                                      </p:to>
                                    </p:set>
                                    <p:anim calcmode="lin" valueType="num">
                                      <p:cBhvr>
                                        <p:cTn id="19" dur="1000" fill="hold"/>
                                        <p:tgtEl>
                                          <p:spTgt spid="6365"/>
                                        </p:tgtEl>
                                        <p:attrNameLst>
                                          <p:attrName>ppt_x</p:attrName>
                                        </p:attrNameLst>
                                      </p:cBhvr>
                                      <p:tavLst>
                                        <p:tav tm="0">
                                          <p:val>
                                            <p:strVal val="1+#ppt_w/2"/>
                                          </p:val>
                                        </p:tav>
                                        <p:tav tm="100000">
                                          <p:val>
                                            <p:strVal val="#ppt_x"/>
                                          </p:val>
                                        </p:tav>
                                      </p:tavLst>
                                    </p:anim>
                                    <p:anim calcmode="lin" valueType="num">
                                      <p:cBhvr>
                                        <p:cTn id="20" dur="1000" fill="hold"/>
                                        <p:tgtEl>
                                          <p:spTgt spid="6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 grpId="0" animBg="1" advAuto="0"/>
      <p:bldP spid="6353" grpId="0" animBg="1" advAuto="0"/>
      <p:bldP spid="6365" grpId="0" animBg="1" advAuto="0"/>
      <p:bldP spid="6368"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16" name="Group"/>
          <p:cNvGrpSpPr/>
          <p:nvPr/>
        </p:nvGrpSpPr>
        <p:grpSpPr>
          <a:xfrm>
            <a:off x="7688362" y="2369028"/>
            <a:ext cx="8821637" cy="8977944"/>
            <a:chOff x="0" y="0"/>
            <a:chExt cx="6541195" cy="6657097"/>
          </a:xfrm>
        </p:grpSpPr>
        <p:sp>
          <p:nvSpPr>
            <p:cNvPr id="10189" name="Shape"/>
            <p:cNvSpPr/>
            <p:nvPr/>
          </p:nvSpPr>
          <p:spPr>
            <a:xfrm>
              <a:off x="4594506" y="2527468"/>
              <a:ext cx="1473926" cy="1693482"/>
            </a:xfrm>
            <a:custGeom>
              <a:avLst/>
              <a:gdLst/>
              <a:ahLst/>
              <a:cxnLst>
                <a:cxn ang="0">
                  <a:pos x="wd2" y="hd2"/>
                </a:cxn>
                <a:cxn ang="5400000">
                  <a:pos x="wd2" y="hd2"/>
                </a:cxn>
                <a:cxn ang="10800000">
                  <a:pos x="wd2" y="hd2"/>
                </a:cxn>
                <a:cxn ang="16200000">
                  <a:pos x="wd2" y="hd2"/>
                </a:cxn>
              </a:cxnLst>
              <a:rect l="0" t="0" r="r" b="b"/>
              <a:pathLst>
                <a:path w="21600" h="21600" extrusionOk="0">
                  <a:moveTo>
                    <a:pt x="21600" y="6828"/>
                  </a:moveTo>
                  <a:cubicBezTo>
                    <a:pt x="21468" y="6939"/>
                    <a:pt x="21341" y="7079"/>
                    <a:pt x="21179" y="7250"/>
                  </a:cubicBezTo>
                  <a:cubicBezTo>
                    <a:pt x="20920" y="7556"/>
                    <a:pt x="20983" y="7838"/>
                    <a:pt x="20792" y="8204"/>
                  </a:cubicBezTo>
                  <a:cubicBezTo>
                    <a:pt x="20660" y="8400"/>
                    <a:pt x="20435" y="8400"/>
                    <a:pt x="20274" y="8570"/>
                  </a:cubicBezTo>
                  <a:cubicBezTo>
                    <a:pt x="20181" y="8711"/>
                    <a:pt x="20048" y="8736"/>
                    <a:pt x="19921" y="8851"/>
                  </a:cubicBezTo>
                  <a:cubicBezTo>
                    <a:pt x="19696" y="9047"/>
                    <a:pt x="19534" y="9132"/>
                    <a:pt x="19304" y="9328"/>
                  </a:cubicBezTo>
                  <a:cubicBezTo>
                    <a:pt x="19114" y="9494"/>
                    <a:pt x="18981" y="9554"/>
                    <a:pt x="18756" y="9720"/>
                  </a:cubicBezTo>
                  <a:cubicBezTo>
                    <a:pt x="18629" y="9805"/>
                    <a:pt x="18565" y="9916"/>
                    <a:pt x="18404" y="9916"/>
                  </a:cubicBezTo>
                  <a:cubicBezTo>
                    <a:pt x="18370" y="9916"/>
                    <a:pt x="18335" y="9916"/>
                    <a:pt x="18272" y="9916"/>
                  </a:cubicBezTo>
                  <a:cubicBezTo>
                    <a:pt x="18306" y="9776"/>
                    <a:pt x="18433" y="9720"/>
                    <a:pt x="18433" y="9554"/>
                  </a:cubicBezTo>
                  <a:cubicBezTo>
                    <a:pt x="18433" y="9439"/>
                    <a:pt x="18433" y="9384"/>
                    <a:pt x="18433" y="9273"/>
                  </a:cubicBezTo>
                  <a:cubicBezTo>
                    <a:pt x="18404" y="9243"/>
                    <a:pt x="18370" y="9188"/>
                    <a:pt x="18306" y="9188"/>
                  </a:cubicBezTo>
                  <a:cubicBezTo>
                    <a:pt x="18272" y="9188"/>
                    <a:pt x="18272" y="9218"/>
                    <a:pt x="18242" y="9218"/>
                  </a:cubicBezTo>
                  <a:cubicBezTo>
                    <a:pt x="18046" y="9218"/>
                    <a:pt x="17949" y="9218"/>
                    <a:pt x="17758" y="9218"/>
                  </a:cubicBezTo>
                  <a:cubicBezTo>
                    <a:pt x="17694" y="9218"/>
                    <a:pt x="17626" y="9243"/>
                    <a:pt x="17533" y="9273"/>
                  </a:cubicBezTo>
                  <a:cubicBezTo>
                    <a:pt x="17694" y="9469"/>
                    <a:pt x="17919" y="9554"/>
                    <a:pt x="17919" y="9805"/>
                  </a:cubicBezTo>
                  <a:cubicBezTo>
                    <a:pt x="17919" y="10087"/>
                    <a:pt x="17469" y="10057"/>
                    <a:pt x="17337" y="10308"/>
                  </a:cubicBezTo>
                  <a:cubicBezTo>
                    <a:pt x="17210" y="10530"/>
                    <a:pt x="17175" y="10674"/>
                    <a:pt x="17175" y="10926"/>
                  </a:cubicBezTo>
                  <a:cubicBezTo>
                    <a:pt x="17175" y="11011"/>
                    <a:pt x="17175" y="11066"/>
                    <a:pt x="17175" y="11151"/>
                  </a:cubicBezTo>
                  <a:cubicBezTo>
                    <a:pt x="17175" y="11403"/>
                    <a:pt x="16823" y="11458"/>
                    <a:pt x="16725" y="11684"/>
                  </a:cubicBezTo>
                  <a:cubicBezTo>
                    <a:pt x="16627" y="11935"/>
                    <a:pt x="16656" y="12076"/>
                    <a:pt x="16627" y="12331"/>
                  </a:cubicBezTo>
                  <a:cubicBezTo>
                    <a:pt x="16754" y="12357"/>
                    <a:pt x="16754" y="12357"/>
                    <a:pt x="16754" y="12357"/>
                  </a:cubicBezTo>
                  <a:cubicBezTo>
                    <a:pt x="16886" y="12301"/>
                    <a:pt x="16984" y="12246"/>
                    <a:pt x="17141" y="12191"/>
                  </a:cubicBezTo>
                  <a:cubicBezTo>
                    <a:pt x="16950" y="12497"/>
                    <a:pt x="16886" y="12723"/>
                    <a:pt x="16886" y="13060"/>
                  </a:cubicBezTo>
                  <a:cubicBezTo>
                    <a:pt x="16886" y="13311"/>
                    <a:pt x="16886" y="13452"/>
                    <a:pt x="16886" y="13707"/>
                  </a:cubicBezTo>
                  <a:cubicBezTo>
                    <a:pt x="16656" y="15279"/>
                    <a:pt x="16656" y="15279"/>
                    <a:pt x="16656" y="15279"/>
                  </a:cubicBezTo>
                  <a:cubicBezTo>
                    <a:pt x="16656" y="15645"/>
                    <a:pt x="16656" y="15841"/>
                    <a:pt x="16656" y="16233"/>
                  </a:cubicBezTo>
                  <a:cubicBezTo>
                    <a:pt x="16656" y="16318"/>
                    <a:pt x="16563" y="16374"/>
                    <a:pt x="16529" y="16459"/>
                  </a:cubicBezTo>
                  <a:cubicBezTo>
                    <a:pt x="16466" y="16599"/>
                    <a:pt x="16431" y="16710"/>
                    <a:pt x="16402" y="16855"/>
                  </a:cubicBezTo>
                  <a:cubicBezTo>
                    <a:pt x="16240" y="17247"/>
                    <a:pt x="16270" y="17498"/>
                    <a:pt x="16108" y="17894"/>
                  </a:cubicBezTo>
                  <a:cubicBezTo>
                    <a:pt x="15917" y="18256"/>
                    <a:pt x="15819" y="18482"/>
                    <a:pt x="15722" y="18904"/>
                  </a:cubicBezTo>
                  <a:cubicBezTo>
                    <a:pt x="15692" y="19014"/>
                    <a:pt x="15658" y="19070"/>
                    <a:pt x="15658" y="19185"/>
                  </a:cubicBezTo>
                  <a:cubicBezTo>
                    <a:pt x="15658" y="19240"/>
                    <a:pt x="15624" y="19296"/>
                    <a:pt x="15624" y="19355"/>
                  </a:cubicBezTo>
                  <a:cubicBezTo>
                    <a:pt x="15624" y="19466"/>
                    <a:pt x="15624" y="19521"/>
                    <a:pt x="15624" y="19632"/>
                  </a:cubicBezTo>
                  <a:cubicBezTo>
                    <a:pt x="15624" y="19858"/>
                    <a:pt x="15594" y="19973"/>
                    <a:pt x="15560" y="20194"/>
                  </a:cubicBezTo>
                  <a:cubicBezTo>
                    <a:pt x="15560" y="20365"/>
                    <a:pt x="15594" y="20475"/>
                    <a:pt x="15462" y="20590"/>
                  </a:cubicBezTo>
                  <a:cubicBezTo>
                    <a:pt x="15433" y="20646"/>
                    <a:pt x="15369" y="20646"/>
                    <a:pt x="15335" y="20646"/>
                  </a:cubicBezTo>
                  <a:cubicBezTo>
                    <a:pt x="15237" y="20701"/>
                    <a:pt x="15208" y="20757"/>
                    <a:pt x="15110" y="20812"/>
                  </a:cubicBezTo>
                  <a:cubicBezTo>
                    <a:pt x="14659" y="21012"/>
                    <a:pt x="14336" y="21234"/>
                    <a:pt x="14204" y="21600"/>
                  </a:cubicBezTo>
                  <a:cubicBezTo>
                    <a:pt x="13852" y="21489"/>
                    <a:pt x="13656" y="21319"/>
                    <a:pt x="13304" y="21208"/>
                  </a:cubicBezTo>
                  <a:cubicBezTo>
                    <a:pt x="13235" y="21178"/>
                    <a:pt x="13142" y="21178"/>
                    <a:pt x="13108" y="21153"/>
                  </a:cubicBezTo>
                  <a:cubicBezTo>
                    <a:pt x="12912" y="21038"/>
                    <a:pt x="12946" y="20872"/>
                    <a:pt x="12946" y="20701"/>
                  </a:cubicBezTo>
                  <a:cubicBezTo>
                    <a:pt x="12946" y="20646"/>
                    <a:pt x="12912" y="20676"/>
                    <a:pt x="12912" y="20616"/>
                  </a:cubicBezTo>
                  <a:cubicBezTo>
                    <a:pt x="12912" y="20309"/>
                    <a:pt x="13269" y="20169"/>
                    <a:pt x="13269" y="19832"/>
                  </a:cubicBezTo>
                  <a:cubicBezTo>
                    <a:pt x="13269" y="19717"/>
                    <a:pt x="13206" y="19662"/>
                    <a:pt x="13206" y="19577"/>
                  </a:cubicBezTo>
                  <a:cubicBezTo>
                    <a:pt x="13206" y="19355"/>
                    <a:pt x="13431" y="19296"/>
                    <a:pt x="13494" y="19100"/>
                  </a:cubicBezTo>
                  <a:cubicBezTo>
                    <a:pt x="13656" y="18678"/>
                    <a:pt x="13627" y="18427"/>
                    <a:pt x="13818" y="18031"/>
                  </a:cubicBezTo>
                  <a:cubicBezTo>
                    <a:pt x="14013" y="17639"/>
                    <a:pt x="14302" y="17443"/>
                    <a:pt x="14302" y="17021"/>
                  </a:cubicBezTo>
                  <a:cubicBezTo>
                    <a:pt x="14302" y="16629"/>
                    <a:pt x="13915" y="16489"/>
                    <a:pt x="13627" y="16178"/>
                  </a:cubicBezTo>
                  <a:cubicBezTo>
                    <a:pt x="13465" y="16037"/>
                    <a:pt x="13397" y="15871"/>
                    <a:pt x="13142" y="15841"/>
                  </a:cubicBezTo>
                  <a:cubicBezTo>
                    <a:pt x="12883" y="15786"/>
                    <a:pt x="12721" y="15871"/>
                    <a:pt x="12462" y="15756"/>
                  </a:cubicBezTo>
                  <a:cubicBezTo>
                    <a:pt x="12300" y="15701"/>
                    <a:pt x="12202" y="15615"/>
                    <a:pt x="12011" y="15615"/>
                  </a:cubicBezTo>
                  <a:cubicBezTo>
                    <a:pt x="11786" y="15615"/>
                    <a:pt x="11688" y="15730"/>
                    <a:pt x="11463" y="15730"/>
                  </a:cubicBezTo>
                  <a:cubicBezTo>
                    <a:pt x="11400" y="15730"/>
                    <a:pt x="11400" y="15645"/>
                    <a:pt x="11365" y="15560"/>
                  </a:cubicBezTo>
                  <a:cubicBezTo>
                    <a:pt x="11331" y="15419"/>
                    <a:pt x="11267" y="15364"/>
                    <a:pt x="11170" y="15249"/>
                  </a:cubicBezTo>
                  <a:cubicBezTo>
                    <a:pt x="11008" y="15028"/>
                    <a:pt x="10915" y="14857"/>
                    <a:pt x="10685" y="14661"/>
                  </a:cubicBezTo>
                  <a:cubicBezTo>
                    <a:pt x="10460" y="14435"/>
                    <a:pt x="10171" y="14521"/>
                    <a:pt x="9848" y="14410"/>
                  </a:cubicBezTo>
                  <a:cubicBezTo>
                    <a:pt x="9652" y="14350"/>
                    <a:pt x="9554" y="14295"/>
                    <a:pt x="9363" y="14240"/>
                  </a:cubicBezTo>
                  <a:cubicBezTo>
                    <a:pt x="9236" y="14184"/>
                    <a:pt x="9138" y="14099"/>
                    <a:pt x="9006" y="14073"/>
                  </a:cubicBezTo>
                  <a:cubicBezTo>
                    <a:pt x="8908" y="14014"/>
                    <a:pt x="8815" y="14014"/>
                    <a:pt x="8752" y="13933"/>
                  </a:cubicBezTo>
                  <a:cubicBezTo>
                    <a:pt x="8654" y="13818"/>
                    <a:pt x="8654" y="13707"/>
                    <a:pt x="8522" y="13592"/>
                  </a:cubicBezTo>
                  <a:cubicBezTo>
                    <a:pt x="8135" y="13256"/>
                    <a:pt x="7846" y="13145"/>
                    <a:pt x="7396" y="12974"/>
                  </a:cubicBezTo>
                  <a:cubicBezTo>
                    <a:pt x="7200" y="12889"/>
                    <a:pt x="7136" y="12723"/>
                    <a:pt x="6941" y="12723"/>
                  </a:cubicBezTo>
                  <a:cubicBezTo>
                    <a:pt x="6652" y="12723"/>
                    <a:pt x="6520" y="12919"/>
                    <a:pt x="6265" y="12919"/>
                  </a:cubicBezTo>
                  <a:cubicBezTo>
                    <a:pt x="6069" y="12919"/>
                    <a:pt x="6006" y="12749"/>
                    <a:pt x="5810" y="12668"/>
                  </a:cubicBezTo>
                  <a:cubicBezTo>
                    <a:pt x="5683" y="12583"/>
                    <a:pt x="5458" y="12583"/>
                    <a:pt x="5458" y="12442"/>
                  </a:cubicBezTo>
                  <a:cubicBezTo>
                    <a:pt x="5458" y="12301"/>
                    <a:pt x="5487" y="12191"/>
                    <a:pt x="5551" y="12076"/>
                  </a:cubicBezTo>
                  <a:cubicBezTo>
                    <a:pt x="5585" y="11965"/>
                    <a:pt x="5683" y="11935"/>
                    <a:pt x="5683" y="11824"/>
                  </a:cubicBezTo>
                  <a:cubicBezTo>
                    <a:pt x="5683" y="11714"/>
                    <a:pt x="5521" y="11714"/>
                    <a:pt x="5394" y="11684"/>
                  </a:cubicBezTo>
                  <a:cubicBezTo>
                    <a:pt x="5296" y="11654"/>
                    <a:pt x="5232" y="11573"/>
                    <a:pt x="5134" y="11573"/>
                  </a:cubicBezTo>
                  <a:cubicBezTo>
                    <a:pt x="4973" y="11573"/>
                    <a:pt x="4875" y="11573"/>
                    <a:pt x="4714" y="11573"/>
                  </a:cubicBezTo>
                  <a:cubicBezTo>
                    <a:pt x="4586" y="11573"/>
                    <a:pt x="4518" y="11654"/>
                    <a:pt x="4356" y="11654"/>
                  </a:cubicBezTo>
                  <a:cubicBezTo>
                    <a:pt x="4229" y="11654"/>
                    <a:pt x="4165" y="11654"/>
                    <a:pt x="4038" y="11654"/>
                  </a:cubicBezTo>
                  <a:cubicBezTo>
                    <a:pt x="3906" y="11654"/>
                    <a:pt x="3842" y="11739"/>
                    <a:pt x="3715" y="11824"/>
                  </a:cubicBezTo>
                  <a:cubicBezTo>
                    <a:pt x="3519" y="11935"/>
                    <a:pt x="3421" y="12020"/>
                    <a:pt x="3260" y="12135"/>
                  </a:cubicBezTo>
                  <a:cubicBezTo>
                    <a:pt x="2937" y="12387"/>
                    <a:pt x="2712" y="12412"/>
                    <a:pt x="2359" y="12553"/>
                  </a:cubicBezTo>
                  <a:cubicBezTo>
                    <a:pt x="1777" y="12749"/>
                    <a:pt x="1517" y="13034"/>
                    <a:pt x="935" y="13145"/>
                  </a:cubicBezTo>
                  <a:cubicBezTo>
                    <a:pt x="773" y="13170"/>
                    <a:pt x="710" y="13285"/>
                    <a:pt x="548" y="13285"/>
                  </a:cubicBezTo>
                  <a:cubicBezTo>
                    <a:pt x="196" y="13285"/>
                    <a:pt x="127" y="12974"/>
                    <a:pt x="0" y="12668"/>
                  </a:cubicBezTo>
                  <a:cubicBezTo>
                    <a:pt x="196" y="12216"/>
                    <a:pt x="357" y="11965"/>
                    <a:pt x="357" y="11488"/>
                  </a:cubicBezTo>
                  <a:cubicBezTo>
                    <a:pt x="357" y="11066"/>
                    <a:pt x="34" y="10870"/>
                    <a:pt x="34" y="10449"/>
                  </a:cubicBezTo>
                  <a:cubicBezTo>
                    <a:pt x="34" y="10197"/>
                    <a:pt x="34" y="10057"/>
                    <a:pt x="34" y="9805"/>
                  </a:cubicBezTo>
                  <a:cubicBezTo>
                    <a:pt x="34" y="9494"/>
                    <a:pt x="357" y="9354"/>
                    <a:pt x="357" y="9047"/>
                  </a:cubicBezTo>
                  <a:cubicBezTo>
                    <a:pt x="357" y="8907"/>
                    <a:pt x="357" y="8821"/>
                    <a:pt x="357" y="8681"/>
                  </a:cubicBezTo>
                  <a:cubicBezTo>
                    <a:pt x="357" y="8515"/>
                    <a:pt x="548" y="8430"/>
                    <a:pt x="548" y="8259"/>
                  </a:cubicBezTo>
                  <a:cubicBezTo>
                    <a:pt x="485" y="8119"/>
                    <a:pt x="485" y="8008"/>
                    <a:pt x="485" y="7838"/>
                  </a:cubicBezTo>
                  <a:cubicBezTo>
                    <a:pt x="485" y="7556"/>
                    <a:pt x="548" y="7390"/>
                    <a:pt x="548" y="7109"/>
                  </a:cubicBezTo>
                  <a:cubicBezTo>
                    <a:pt x="548" y="6883"/>
                    <a:pt x="421" y="6798"/>
                    <a:pt x="421" y="6572"/>
                  </a:cubicBezTo>
                  <a:cubicBezTo>
                    <a:pt x="421" y="6406"/>
                    <a:pt x="646" y="6351"/>
                    <a:pt x="646" y="6181"/>
                  </a:cubicBezTo>
                  <a:cubicBezTo>
                    <a:pt x="646" y="6014"/>
                    <a:pt x="450" y="5955"/>
                    <a:pt x="450" y="5789"/>
                  </a:cubicBezTo>
                  <a:cubicBezTo>
                    <a:pt x="450" y="5593"/>
                    <a:pt x="710" y="5533"/>
                    <a:pt x="710" y="5337"/>
                  </a:cubicBezTo>
                  <a:cubicBezTo>
                    <a:pt x="710" y="5197"/>
                    <a:pt x="421" y="5226"/>
                    <a:pt x="421" y="5086"/>
                  </a:cubicBezTo>
                  <a:cubicBezTo>
                    <a:pt x="421" y="4890"/>
                    <a:pt x="548" y="4805"/>
                    <a:pt x="612" y="4634"/>
                  </a:cubicBezTo>
                  <a:cubicBezTo>
                    <a:pt x="710" y="4438"/>
                    <a:pt x="680" y="4328"/>
                    <a:pt x="744" y="4132"/>
                  </a:cubicBezTo>
                  <a:cubicBezTo>
                    <a:pt x="808" y="3991"/>
                    <a:pt x="906" y="3906"/>
                    <a:pt x="969" y="3736"/>
                  </a:cubicBezTo>
                  <a:cubicBezTo>
                    <a:pt x="1067" y="3484"/>
                    <a:pt x="1067" y="3344"/>
                    <a:pt x="1194" y="3092"/>
                  </a:cubicBezTo>
                  <a:cubicBezTo>
                    <a:pt x="1258" y="2922"/>
                    <a:pt x="1356" y="2811"/>
                    <a:pt x="1552" y="2726"/>
                  </a:cubicBezTo>
                  <a:cubicBezTo>
                    <a:pt x="1679" y="2641"/>
                    <a:pt x="1875" y="2671"/>
                    <a:pt x="1875" y="2530"/>
                  </a:cubicBezTo>
                  <a:cubicBezTo>
                    <a:pt x="1875" y="2415"/>
                    <a:pt x="1742" y="2390"/>
                    <a:pt x="1742" y="2275"/>
                  </a:cubicBezTo>
                  <a:cubicBezTo>
                    <a:pt x="1938" y="2390"/>
                    <a:pt x="2036" y="2530"/>
                    <a:pt x="2227" y="2641"/>
                  </a:cubicBezTo>
                  <a:cubicBezTo>
                    <a:pt x="2550" y="2811"/>
                    <a:pt x="2775" y="2811"/>
                    <a:pt x="3098" y="2892"/>
                  </a:cubicBezTo>
                  <a:cubicBezTo>
                    <a:pt x="3646" y="3063"/>
                    <a:pt x="3744" y="3625"/>
                    <a:pt x="4327" y="3625"/>
                  </a:cubicBezTo>
                  <a:cubicBezTo>
                    <a:pt x="4518" y="3625"/>
                    <a:pt x="4616" y="3540"/>
                    <a:pt x="4811" y="3484"/>
                  </a:cubicBezTo>
                  <a:cubicBezTo>
                    <a:pt x="5134" y="3374"/>
                    <a:pt x="5296" y="3344"/>
                    <a:pt x="5619" y="3203"/>
                  </a:cubicBezTo>
                  <a:cubicBezTo>
                    <a:pt x="5781" y="3148"/>
                    <a:pt x="5844" y="3037"/>
                    <a:pt x="6006" y="2952"/>
                  </a:cubicBezTo>
                  <a:cubicBezTo>
                    <a:pt x="6427" y="2671"/>
                    <a:pt x="6715" y="2415"/>
                    <a:pt x="6715" y="1968"/>
                  </a:cubicBezTo>
                  <a:cubicBezTo>
                    <a:pt x="6715" y="1631"/>
                    <a:pt x="6329" y="1516"/>
                    <a:pt x="6329" y="1180"/>
                  </a:cubicBezTo>
                  <a:cubicBezTo>
                    <a:pt x="6329" y="1069"/>
                    <a:pt x="6294" y="954"/>
                    <a:pt x="6392" y="873"/>
                  </a:cubicBezTo>
                  <a:cubicBezTo>
                    <a:pt x="6490" y="814"/>
                    <a:pt x="6588" y="843"/>
                    <a:pt x="6681" y="843"/>
                  </a:cubicBezTo>
                  <a:cubicBezTo>
                    <a:pt x="6975" y="758"/>
                    <a:pt x="7136" y="673"/>
                    <a:pt x="7459" y="673"/>
                  </a:cubicBezTo>
                  <a:cubicBezTo>
                    <a:pt x="7621" y="673"/>
                    <a:pt x="7685" y="843"/>
                    <a:pt x="7812" y="929"/>
                  </a:cubicBezTo>
                  <a:cubicBezTo>
                    <a:pt x="7973" y="1039"/>
                    <a:pt x="8106" y="1039"/>
                    <a:pt x="8296" y="1125"/>
                  </a:cubicBezTo>
                  <a:cubicBezTo>
                    <a:pt x="8619" y="1235"/>
                    <a:pt x="8815" y="1291"/>
                    <a:pt x="9138" y="1291"/>
                  </a:cubicBezTo>
                  <a:cubicBezTo>
                    <a:pt x="9363" y="1291"/>
                    <a:pt x="9427" y="1125"/>
                    <a:pt x="9652" y="1125"/>
                  </a:cubicBezTo>
                  <a:cubicBezTo>
                    <a:pt x="9975" y="1125"/>
                    <a:pt x="10137" y="1125"/>
                    <a:pt x="10460" y="1125"/>
                  </a:cubicBezTo>
                  <a:cubicBezTo>
                    <a:pt x="10754" y="1125"/>
                    <a:pt x="10846" y="899"/>
                    <a:pt x="11008" y="703"/>
                  </a:cubicBezTo>
                  <a:cubicBezTo>
                    <a:pt x="11233" y="703"/>
                    <a:pt x="11365" y="703"/>
                    <a:pt x="11590" y="703"/>
                  </a:cubicBezTo>
                  <a:cubicBezTo>
                    <a:pt x="11786" y="703"/>
                    <a:pt x="11914" y="733"/>
                    <a:pt x="12075" y="618"/>
                  </a:cubicBezTo>
                  <a:cubicBezTo>
                    <a:pt x="12237" y="532"/>
                    <a:pt x="12237" y="366"/>
                    <a:pt x="12364" y="256"/>
                  </a:cubicBezTo>
                  <a:cubicBezTo>
                    <a:pt x="12525" y="115"/>
                    <a:pt x="12687" y="85"/>
                    <a:pt x="12912" y="0"/>
                  </a:cubicBezTo>
                  <a:cubicBezTo>
                    <a:pt x="13142" y="196"/>
                    <a:pt x="13333" y="226"/>
                    <a:pt x="13558" y="392"/>
                  </a:cubicBezTo>
                  <a:cubicBezTo>
                    <a:pt x="13720" y="507"/>
                    <a:pt x="13754" y="673"/>
                    <a:pt x="13754" y="873"/>
                  </a:cubicBezTo>
                  <a:cubicBezTo>
                    <a:pt x="13754" y="954"/>
                    <a:pt x="13690" y="984"/>
                    <a:pt x="13656" y="1039"/>
                  </a:cubicBezTo>
                  <a:cubicBezTo>
                    <a:pt x="13852" y="1154"/>
                    <a:pt x="13915" y="1350"/>
                    <a:pt x="13979" y="1516"/>
                  </a:cubicBezTo>
                  <a:cubicBezTo>
                    <a:pt x="14013" y="1602"/>
                    <a:pt x="14111" y="1687"/>
                    <a:pt x="14141" y="1742"/>
                  </a:cubicBezTo>
                  <a:cubicBezTo>
                    <a:pt x="14268" y="1798"/>
                    <a:pt x="14366" y="1827"/>
                    <a:pt x="14498" y="1827"/>
                  </a:cubicBezTo>
                  <a:cubicBezTo>
                    <a:pt x="14821" y="1827"/>
                    <a:pt x="14885" y="1491"/>
                    <a:pt x="14885" y="1210"/>
                  </a:cubicBezTo>
                  <a:cubicBezTo>
                    <a:pt x="14914" y="1210"/>
                    <a:pt x="14948" y="1180"/>
                    <a:pt x="14982" y="1154"/>
                  </a:cubicBezTo>
                  <a:cubicBezTo>
                    <a:pt x="15110" y="1265"/>
                    <a:pt x="15237" y="1320"/>
                    <a:pt x="15433" y="1320"/>
                  </a:cubicBezTo>
                  <a:cubicBezTo>
                    <a:pt x="15658" y="1320"/>
                    <a:pt x="15756" y="1180"/>
                    <a:pt x="15917" y="1039"/>
                  </a:cubicBezTo>
                  <a:cubicBezTo>
                    <a:pt x="16142" y="873"/>
                    <a:pt x="16304" y="788"/>
                    <a:pt x="16500" y="592"/>
                  </a:cubicBezTo>
                  <a:cubicBezTo>
                    <a:pt x="16754" y="392"/>
                    <a:pt x="16916" y="196"/>
                    <a:pt x="17273" y="196"/>
                  </a:cubicBezTo>
                  <a:cubicBezTo>
                    <a:pt x="17469" y="196"/>
                    <a:pt x="17562" y="256"/>
                    <a:pt x="17723" y="337"/>
                  </a:cubicBezTo>
                  <a:cubicBezTo>
                    <a:pt x="18046" y="507"/>
                    <a:pt x="18272" y="507"/>
                    <a:pt x="18663" y="592"/>
                  </a:cubicBezTo>
                  <a:cubicBezTo>
                    <a:pt x="20048" y="1576"/>
                    <a:pt x="20048" y="1576"/>
                    <a:pt x="20048" y="1576"/>
                  </a:cubicBezTo>
                  <a:cubicBezTo>
                    <a:pt x="20048" y="1657"/>
                    <a:pt x="20014" y="1742"/>
                    <a:pt x="20014" y="1827"/>
                  </a:cubicBezTo>
                  <a:cubicBezTo>
                    <a:pt x="20014" y="2134"/>
                    <a:pt x="20181" y="2330"/>
                    <a:pt x="20469" y="2475"/>
                  </a:cubicBezTo>
                  <a:cubicBezTo>
                    <a:pt x="20469" y="2811"/>
                    <a:pt x="20499" y="3007"/>
                    <a:pt x="20597" y="3344"/>
                  </a:cubicBezTo>
                  <a:cubicBezTo>
                    <a:pt x="20660" y="3595"/>
                    <a:pt x="20827" y="3710"/>
                    <a:pt x="20856" y="3961"/>
                  </a:cubicBezTo>
                  <a:cubicBezTo>
                    <a:pt x="20694" y="4915"/>
                    <a:pt x="20694" y="4915"/>
                    <a:pt x="20694" y="4915"/>
                  </a:cubicBezTo>
                  <a:cubicBezTo>
                    <a:pt x="20274" y="4975"/>
                    <a:pt x="19760" y="5030"/>
                    <a:pt x="19760" y="5422"/>
                  </a:cubicBezTo>
                  <a:cubicBezTo>
                    <a:pt x="19760" y="5729"/>
                    <a:pt x="20048" y="5874"/>
                    <a:pt x="20048" y="6181"/>
                  </a:cubicBezTo>
                  <a:cubicBezTo>
                    <a:pt x="20083" y="6406"/>
                    <a:pt x="20112" y="6517"/>
                    <a:pt x="20210" y="6713"/>
                  </a:cubicBezTo>
                  <a:cubicBezTo>
                    <a:pt x="20274" y="6798"/>
                    <a:pt x="20308" y="6883"/>
                    <a:pt x="20435" y="6883"/>
                  </a:cubicBezTo>
                  <a:cubicBezTo>
                    <a:pt x="20597" y="6883"/>
                    <a:pt x="20694" y="6798"/>
                    <a:pt x="20856" y="6798"/>
                  </a:cubicBezTo>
                  <a:cubicBezTo>
                    <a:pt x="21179" y="6798"/>
                    <a:pt x="21306" y="6828"/>
                    <a:pt x="21600" y="6828"/>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0" name="Shape"/>
            <p:cNvSpPr/>
            <p:nvPr/>
          </p:nvSpPr>
          <p:spPr>
            <a:xfrm>
              <a:off x="5942106" y="2720415"/>
              <a:ext cx="300115" cy="345795"/>
            </a:xfrm>
            <a:custGeom>
              <a:avLst/>
              <a:gdLst/>
              <a:ahLst/>
              <a:cxnLst>
                <a:cxn ang="0">
                  <a:pos x="wd2" y="hd2"/>
                </a:cxn>
                <a:cxn ang="5400000">
                  <a:pos x="wd2" y="hd2"/>
                </a:cxn>
                <a:cxn ang="10800000">
                  <a:pos x="wd2" y="hd2"/>
                </a:cxn>
                <a:cxn ang="16200000">
                  <a:pos x="wd2" y="hd2"/>
                </a:cxn>
              </a:cxnLst>
              <a:rect l="0" t="0" r="r" b="b"/>
              <a:pathLst>
                <a:path w="21600" h="21600" extrusionOk="0">
                  <a:moveTo>
                    <a:pt x="9054" y="21329"/>
                  </a:moveTo>
                  <a:cubicBezTo>
                    <a:pt x="7609" y="21329"/>
                    <a:pt x="6983" y="21183"/>
                    <a:pt x="5394" y="21183"/>
                  </a:cubicBezTo>
                  <a:cubicBezTo>
                    <a:pt x="4599" y="21183"/>
                    <a:pt x="4118" y="21600"/>
                    <a:pt x="3323" y="21600"/>
                  </a:cubicBezTo>
                  <a:cubicBezTo>
                    <a:pt x="2697" y="21600"/>
                    <a:pt x="2528" y="21183"/>
                    <a:pt x="2215" y="20765"/>
                  </a:cubicBezTo>
                  <a:cubicBezTo>
                    <a:pt x="1734" y="19805"/>
                    <a:pt x="1589" y="19263"/>
                    <a:pt x="1421" y="18157"/>
                  </a:cubicBezTo>
                  <a:cubicBezTo>
                    <a:pt x="1421" y="16654"/>
                    <a:pt x="0" y="15944"/>
                    <a:pt x="0" y="14442"/>
                  </a:cubicBezTo>
                  <a:cubicBezTo>
                    <a:pt x="0" y="12522"/>
                    <a:pt x="2528" y="12250"/>
                    <a:pt x="4599" y="11958"/>
                  </a:cubicBezTo>
                  <a:cubicBezTo>
                    <a:pt x="5394" y="7283"/>
                    <a:pt x="5394" y="7283"/>
                    <a:pt x="5394" y="7283"/>
                  </a:cubicBezTo>
                  <a:cubicBezTo>
                    <a:pt x="5249" y="6052"/>
                    <a:pt x="4431" y="5489"/>
                    <a:pt x="4118" y="4257"/>
                  </a:cubicBezTo>
                  <a:cubicBezTo>
                    <a:pt x="3636" y="2609"/>
                    <a:pt x="3492" y="1649"/>
                    <a:pt x="3492" y="0"/>
                  </a:cubicBezTo>
                  <a:cubicBezTo>
                    <a:pt x="3636" y="125"/>
                    <a:pt x="3973" y="271"/>
                    <a:pt x="4431" y="397"/>
                  </a:cubicBezTo>
                  <a:cubicBezTo>
                    <a:pt x="5394" y="814"/>
                    <a:pt x="6189" y="689"/>
                    <a:pt x="7152" y="1231"/>
                  </a:cubicBezTo>
                  <a:cubicBezTo>
                    <a:pt x="8260" y="2191"/>
                    <a:pt x="8741" y="2880"/>
                    <a:pt x="10162" y="3423"/>
                  </a:cubicBezTo>
                  <a:cubicBezTo>
                    <a:pt x="11270" y="3986"/>
                    <a:pt x="12064" y="3840"/>
                    <a:pt x="12859" y="4675"/>
                  </a:cubicBezTo>
                  <a:cubicBezTo>
                    <a:pt x="14448" y="5906"/>
                    <a:pt x="14617" y="7283"/>
                    <a:pt x="16037" y="8515"/>
                  </a:cubicBezTo>
                  <a:cubicBezTo>
                    <a:pt x="18108" y="10310"/>
                    <a:pt x="19698" y="10727"/>
                    <a:pt x="21600" y="12522"/>
                  </a:cubicBezTo>
                  <a:cubicBezTo>
                    <a:pt x="20011" y="13607"/>
                    <a:pt x="18253" y="14170"/>
                    <a:pt x="16037" y="14984"/>
                  </a:cubicBezTo>
                  <a:cubicBezTo>
                    <a:pt x="14617" y="15548"/>
                    <a:pt x="14135" y="16508"/>
                    <a:pt x="12859" y="17614"/>
                  </a:cubicBezTo>
                  <a:cubicBezTo>
                    <a:pt x="12233" y="18157"/>
                    <a:pt x="11751" y="18303"/>
                    <a:pt x="11125" y="18991"/>
                  </a:cubicBezTo>
                  <a:cubicBezTo>
                    <a:pt x="10475" y="19951"/>
                    <a:pt x="9680" y="20640"/>
                    <a:pt x="9054" y="21329"/>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1" name="Shape"/>
            <p:cNvSpPr/>
            <p:nvPr/>
          </p:nvSpPr>
          <p:spPr>
            <a:xfrm>
              <a:off x="5959780" y="2630570"/>
              <a:ext cx="504832" cy="291298"/>
            </a:xfrm>
            <a:custGeom>
              <a:avLst/>
              <a:gdLst/>
              <a:ahLst/>
              <a:cxnLst>
                <a:cxn ang="0">
                  <a:pos x="wd2" y="hd2"/>
                </a:cxn>
                <a:cxn ang="5400000">
                  <a:pos x="wd2" y="hd2"/>
                </a:cxn>
                <a:cxn ang="10800000">
                  <a:pos x="wd2" y="hd2"/>
                </a:cxn>
                <a:cxn ang="16200000">
                  <a:pos x="wd2" y="hd2"/>
                </a:cxn>
              </a:cxnLst>
              <a:rect l="0" t="0" r="r" b="b"/>
              <a:pathLst>
                <a:path w="21600" h="21600" extrusionOk="0">
                  <a:moveTo>
                    <a:pt x="100" y="1488"/>
                  </a:moveTo>
                  <a:cubicBezTo>
                    <a:pt x="100" y="1959"/>
                    <a:pt x="0" y="2455"/>
                    <a:pt x="0" y="2951"/>
                  </a:cubicBezTo>
                  <a:cubicBezTo>
                    <a:pt x="0" y="4737"/>
                    <a:pt x="486" y="5877"/>
                    <a:pt x="1329" y="6721"/>
                  </a:cubicBezTo>
                  <a:cubicBezTo>
                    <a:pt x="1415" y="6869"/>
                    <a:pt x="1615" y="7043"/>
                    <a:pt x="1887" y="7192"/>
                  </a:cubicBezTo>
                  <a:cubicBezTo>
                    <a:pt x="2459" y="7688"/>
                    <a:pt x="2931" y="7539"/>
                    <a:pt x="3502" y="8184"/>
                  </a:cubicBezTo>
                  <a:cubicBezTo>
                    <a:pt x="4160" y="9324"/>
                    <a:pt x="4446" y="10143"/>
                    <a:pt x="5289" y="10788"/>
                  </a:cubicBezTo>
                  <a:cubicBezTo>
                    <a:pt x="5947" y="11457"/>
                    <a:pt x="6419" y="11284"/>
                    <a:pt x="6890" y="12276"/>
                  </a:cubicBezTo>
                  <a:cubicBezTo>
                    <a:pt x="7834" y="13739"/>
                    <a:pt x="7934" y="15375"/>
                    <a:pt x="8777" y="16839"/>
                  </a:cubicBezTo>
                  <a:cubicBezTo>
                    <a:pt x="10007" y="18971"/>
                    <a:pt x="10950" y="19467"/>
                    <a:pt x="12079" y="21600"/>
                  </a:cubicBezTo>
                  <a:cubicBezTo>
                    <a:pt x="12451" y="21104"/>
                    <a:pt x="12737" y="20608"/>
                    <a:pt x="13023" y="19963"/>
                  </a:cubicBezTo>
                  <a:cubicBezTo>
                    <a:pt x="13580" y="18823"/>
                    <a:pt x="13966" y="18327"/>
                    <a:pt x="14624" y="17508"/>
                  </a:cubicBezTo>
                  <a:cubicBezTo>
                    <a:pt x="15282" y="16367"/>
                    <a:pt x="15467" y="15698"/>
                    <a:pt x="16125" y="14731"/>
                  </a:cubicBezTo>
                  <a:cubicBezTo>
                    <a:pt x="16697" y="13739"/>
                    <a:pt x="17068" y="13416"/>
                    <a:pt x="17640" y="12424"/>
                  </a:cubicBezTo>
                  <a:cubicBezTo>
                    <a:pt x="18584" y="10465"/>
                    <a:pt x="18870" y="9002"/>
                    <a:pt x="20099" y="7365"/>
                  </a:cubicBezTo>
                  <a:cubicBezTo>
                    <a:pt x="20842" y="6373"/>
                    <a:pt x="21128" y="5406"/>
                    <a:pt x="21600" y="4092"/>
                  </a:cubicBezTo>
                  <a:cubicBezTo>
                    <a:pt x="20942" y="3596"/>
                    <a:pt x="20471" y="3100"/>
                    <a:pt x="19713" y="3100"/>
                  </a:cubicBezTo>
                  <a:cubicBezTo>
                    <a:pt x="19241" y="3100"/>
                    <a:pt x="18955" y="3596"/>
                    <a:pt x="18484" y="3596"/>
                  </a:cubicBezTo>
                  <a:cubicBezTo>
                    <a:pt x="17826" y="3596"/>
                    <a:pt x="17454" y="3447"/>
                    <a:pt x="16883" y="3100"/>
                  </a:cubicBezTo>
                  <a:cubicBezTo>
                    <a:pt x="16797" y="3100"/>
                    <a:pt x="16797" y="2777"/>
                    <a:pt x="16697" y="2777"/>
                  </a:cubicBezTo>
                  <a:cubicBezTo>
                    <a:pt x="16225" y="2777"/>
                    <a:pt x="16125" y="3769"/>
                    <a:pt x="15753" y="4092"/>
                  </a:cubicBezTo>
                  <a:cubicBezTo>
                    <a:pt x="14810" y="5233"/>
                    <a:pt x="14152" y="5555"/>
                    <a:pt x="13023" y="5555"/>
                  </a:cubicBezTo>
                  <a:cubicBezTo>
                    <a:pt x="12551" y="5555"/>
                    <a:pt x="12365" y="5555"/>
                    <a:pt x="11979" y="5555"/>
                  </a:cubicBezTo>
                  <a:cubicBezTo>
                    <a:pt x="11693" y="5555"/>
                    <a:pt x="11508" y="6225"/>
                    <a:pt x="11222" y="6225"/>
                  </a:cubicBezTo>
                  <a:cubicBezTo>
                    <a:pt x="10764" y="6225"/>
                    <a:pt x="10478" y="5877"/>
                    <a:pt x="10092" y="5729"/>
                  </a:cubicBezTo>
                  <a:cubicBezTo>
                    <a:pt x="8963" y="5406"/>
                    <a:pt x="8305" y="5233"/>
                    <a:pt x="7362" y="4092"/>
                  </a:cubicBezTo>
                  <a:cubicBezTo>
                    <a:pt x="6133" y="2282"/>
                    <a:pt x="5575" y="0"/>
                    <a:pt x="3874" y="0"/>
                  </a:cubicBezTo>
                  <a:cubicBezTo>
                    <a:pt x="2559" y="0"/>
                    <a:pt x="2173" y="2777"/>
                    <a:pt x="858" y="2777"/>
                  </a:cubicBezTo>
                  <a:cubicBezTo>
                    <a:pt x="386" y="2777"/>
                    <a:pt x="200" y="2133"/>
                    <a:pt x="100" y="1488"/>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2" name="Shape"/>
            <p:cNvSpPr/>
            <p:nvPr/>
          </p:nvSpPr>
          <p:spPr>
            <a:xfrm>
              <a:off x="5475232" y="2305062"/>
              <a:ext cx="1058775" cy="409129"/>
            </a:xfrm>
            <a:custGeom>
              <a:avLst/>
              <a:gdLst/>
              <a:ahLst/>
              <a:cxnLst>
                <a:cxn ang="0">
                  <a:pos x="wd2" y="hd2"/>
                </a:cxn>
                <a:cxn ang="5400000">
                  <a:pos x="wd2" y="hd2"/>
                </a:cxn>
                <a:cxn ang="10800000">
                  <a:pos x="wd2" y="hd2"/>
                </a:cxn>
                <a:cxn ang="16200000">
                  <a:pos x="wd2" y="hd2"/>
                </a:cxn>
              </a:cxnLst>
              <a:rect l="0" t="0" r="r" b="b"/>
              <a:pathLst>
                <a:path w="21574" h="21600" extrusionOk="0">
                  <a:moveTo>
                    <a:pt x="9925" y="18238"/>
                  </a:moveTo>
                  <a:cubicBezTo>
                    <a:pt x="7999" y="14171"/>
                    <a:pt x="7999" y="14171"/>
                    <a:pt x="7999" y="14171"/>
                  </a:cubicBezTo>
                  <a:cubicBezTo>
                    <a:pt x="7454" y="13819"/>
                    <a:pt x="7141" y="13819"/>
                    <a:pt x="6692" y="13115"/>
                  </a:cubicBezTo>
                  <a:cubicBezTo>
                    <a:pt x="6467" y="12780"/>
                    <a:pt x="6338" y="12534"/>
                    <a:pt x="6065" y="12534"/>
                  </a:cubicBezTo>
                  <a:cubicBezTo>
                    <a:pt x="5568" y="12534"/>
                    <a:pt x="5344" y="13344"/>
                    <a:pt x="4990" y="14171"/>
                  </a:cubicBezTo>
                  <a:cubicBezTo>
                    <a:pt x="4718" y="14981"/>
                    <a:pt x="4493" y="15333"/>
                    <a:pt x="4180" y="16020"/>
                  </a:cubicBezTo>
                  <a:cubicBezTo>
                    <a:pt x="3955" y="16600"/>
                    <a:pt x="3819" y="17181"/>
                    <a:pt x="3506" y="17181"/>
                  </a:cubicBezTo>
                  <a:cubicBezTo>
                    <a:pt x="3234" y="17181"/>
                    <a:pt x="3057" y="16953"/>
                    <a:pt x="2880" y="16495"/>
                  </a:cubicBezTo>
                  <a:cubicBezTo>
                    <a:pt x="2832" y="16600"/>
                    <a:pt x="2784" y="16724"/>
                    <a:pt x="2743" y="16724"/>
                  </a:cubicBezTo>
                  <a:cubicBezTo>
                    <a:pt x="2743" y="17886"/>
                    <a:pt x="2655" y="19276"/>
                    <a:pt x="2206" y="19276"/>
                  </a:cubicBezTo>
                  <a:cubicBezTo>
                    <a:pt x="2022" y="19276"/>
                    <a:pt x="1886" y="19153"/>
                    <a:pt x="1709" y="18924"/>
                  </a:cubicBezTo>
                  <a:cubicBezTo>
                    <a:pt x="1668" y="18695"/>
                    <a:pt x="1532" y="18343"/>
                    <a:pt x="1484" y="17991"/>
                  </a:cubicBezTo>
                  <a:cubicBezTo>
                    <a:pt x="1396" y="17305"/>
                    <a:pt x="1307" y="16495"/>
                    <a:pt x="1035" y="16020"/>
                  </a:cubicBezTo>
                  <a:cubicBezTo>
                    <a:pt x="1082" y="15791"/>
                    <a:pt x="1171" y="15667"/>
                    <a:pt x="1171" y="15333"/>
                  </a:cubicBezTo>
                  <a:cubicBezTo>
                    <a:pt x="1171" y="14506"/>
                    <a:pt x="1123" y="13819"/>
                    <a:pt x="899" y="13344"/>
                  </a:cubicBezTo>
                  <a:cubicBezTo>
                    <a:pt x="585" y="12657"/>
                    <a:pt x="320" y="12534"/>
                    <a:pt x="0" y="11724"/>
                  </a:cubicBezTo>
                  <a:cubicBezTo>
                    <a:pt x="225" y="10791"/>
                    <a:pt x="545" y="10791"/>
                    <a:pt x="946" y="10210"/>
                  </a:cubicBezTo>
                  <a:cubicBezTo>
                    <a:pt x="1348" y="9753"/>
                    <a:pt x="1484" y="8820"/>
                    <a:pt x="1797" y="8010"/>
                  </a:cubicBezTo>
                  <a:cubicBezTo>
                    <a:pt x="1933" y="7552"/>
                    <a:pt x="2022" y="7306"/>
                    <a:pt x="2158" y="6848"/>
                  </a:cubicBezTo>
                  <a:cubicBezTo>
                    <a:pt x="2246" y="6496"/>
                    <a:pt x="2383" y="6390"/>
                    <a:pt x="2383" y="5915"/>
                  </a:cubicBezTo>
                  <a:cubicBezTo>
                    <a:pt x="2383" y="5457"/>
                    <a:pt x="2383" y="5228"/>
                    <a:pt x="2383" y="4753"/>
                  </a:cubicBezTo>
                  <a:cubicBezTo>
                    <a:pt x="2383" y="4524"/>
                    <a:pt x="2294" y="4419"/>
                    <a:pt x="2246" y="4295"/>
                  </a:cubicBezTo>
                  <a:cubicBezTo>
                    <a:pt x="2158" y="3486"/>
                    <a:pt x="2069" y="3010"/>
                    <a:pt x="2069" y="2200"/>
                  </a:cubicBezTo>
                  <a:cubicBezTo>
                    <a:pt x="2069" y="1620"/>
                    <a:pt x="2069" y="1267"/>
                    <a:pt x="2069" y="810"/>
                  </a:cubicBezTo>
                  <a:cubicBezTo>
                    <a:pt x="2430" y="810"/>
                    <a:pt x="2655" y="810"/>
                    <a:pt x="3009" y="581"/>
                  </a:cubicBezTo>
                  <a:cubicBezTo>
                    <a:pt x="4670" y="123"/>
                    <a:pt x="4670" y="123"/>
                    <a:pt x="4670" y="123"/>
                  </a:cubicBezTo>
                  <a:cubicBezTo>
                    <a:pt x="4854" y="123"/>
                    <a:pt x="4942" y="123"/>
                    <a:pt x="5119" y="123"/>
                  </a:cubicBezTo>
                  <a:cubicBezTo>
                    <a:pt x="5208" y="123"/>
                    <a:pt x="5255" y="0"/>
                    <a:pt x="5344" y="0"/>
                  </a:cubicBezTo>
                  <a:cubicBezTo>
                    <a:pt x="5752" y="0"/>
                    <a:pt x="5929" y="458"/>
                    <a:pt x="6290" y="1039"/>
                  </a:cubicBezTo>
                  <a:cubicBezTo>
                    <a:pt x="6556" y="1391"/>
                    <a:pt x="6739" y="1743"/>
                    <a:pt x="6876" y="2447"/>
                  </a:cubicBezTo>
                  <a:cubicBezTo>
                    <a:pt x="7053" y="3133"/>
                    <a:pt x="7141" y="3591"/>
                    <a:pt x="7277" y="4419"/>
                  </a:cubicBezTo>
                  <a:cubicBezTo>
                    <a:pt x="7366" y="5000"/>
                    <a:pt x="7454" y="5809"/>
                    <a:pt x="7726" y="5809"/>
                  </a:cubicBezTo>
                  <a:cubicBezTo>
                    <a:pt x="7903" y="5809"/>
                    <a:pt x="7951" y="5334"/>
                    <a:pt x="8087" y="5000"/>
                  </a:cubicBezTo>
                  <a:cubicBezTo>
                    <a:pt x="8441" y="4067"/>
                    <a:pt x="8761" y="3714"/>
                    <a:pt x="9251" y="3486"/>
                  </a:cubicBezTo>
                  <a:cubicBezTo>
                    <a:pt x="9612" y="4172"/>
                    <a:pt x="9973" y="4295"/>
                    <a:pt x="10375" y="5000"/>
                  </a:cubicBezTo>
                  <a:cubicBezTo>
                    <a:pt x="10511" y="5334"/>
                    <a:pt x="10552" y="5915"/>
                    <a:pt x="10776" y="5915"/>
                  </a:cubicBezTo>
                  <a:cubicBezTo>
                    <a:pt x="11008" y="5915"/>
                    <a:pt x="11096" y="5334"/>
                    <a:pt x="11321" y="5000"/>
                  </a:cubicBezTo>
                  <a:cubicBezTo>
                    <a:pt x="11586" y="4524"/>
                    <a:pt x="11770" y="4419"/>
                    <a:pt x="12083" y="4172"/>
                  </a:cubicBezTo>
                  <a:cubicBezTo>
                    <a:pt x="12485" y="3943"/>
                    <a:pt x="12669" y="3362"/>
                    <a:pt x="13070" y="3362"/>
                  </a:cubicBezTo>
                  <a:cubicBezTo>
                    <a:pt x="13295" y="3362"/>
                    <a:pt x="13431" y="3362"/>
                    <a:pt x="13656" y="3362"/>
                  </a:cubicBezTo>
                  <a:cubicBezTo>
                    <a:pt x="14010" y="3362"/>
                    <a:pt x="14459" y="3714"/>
                    <a:pt x="14459" y="4647"/>
                  </a:cubicBezTo>
                  <a:cubicBezTo>
                    <a:pt x="14459" y="6038"/>
                    <a:pt x="14234" y="6742"/>
                    <a:pt x="13969" y="8010"/>
                  </a:cubicBezTo>
                  <a:cubicBezTo>
                    <a:pt x="13833" y="8714"/>
                    <a:pt x="13656" y="8943"/>
                    <a:pt x="13656" y="9753"/>
                  </a:cubicBezTo>
                  <a:cubicBezTo>
                    <a:pt x="13656" y="11143"/>
                    <a:pt x="14146" y="12428"/>
                    <a:pt x="14731" y="12428"/>
                  </a:cubicBezTo>
                  <a:cubicBezTo>
                    <a:pt x="15044" y="12428"/>
                    <a:pt x="15133" y="11724"/>
                    <a:pt x="15358" y="11143"/>
                  </a:cubicBezTo>
                  <a:cubicBezTo>
                    <a:pt x="15494" y="10562"/>
                    <a:pt x="15630" y="10333"/>
                    <a:pt x="15766" y="9753"/>
                  </a:cubicBezTo>
                  <a:cubicBezTo>
                    <a:pt x="15855" y="9295"/>
                    <a:pt x="15895" y="8820"/>
                    <a:pt x="16079" y="8714"/>
                  </a:cubicBezTo>
                  <a:cubicBezTo>
                    <a:pt x="16753" y="8239"/>
                    <a:pt x="17114" y="7887"/>
                    <a:pt x="17781" y="7887"/>
                  </a:cubicBezTo>
                  <a:cubicBezTo>
                    <a:pt x="18053" y="7887"/>
                    <a:pt x="18230" y="8485"/>
                    <a:pt x="18503" y="8485"/>
                  </a:cubicBezTo>
                  <a:cubicBezTo>
                    <a:pt x="18863" y="8485"/>
                    <a:pt x="18993" y="7552"/>
                    <a:pt x="19313" y="7077"/>
                  </a:cubicBezTo>
                  <a:cubicBezTo>
                    <a:pt x="19714" y="6496"/>
                    <a:pt x="20027" y="6161"/>
                    <a:pt x="20524" y="6038"/>
                  </a:cubicBezTo>
                  <a:cubicBezTo>
                    <a:pt x="21552" y="6848"/>
                    <a:pt x="21552" y="6848"/>
                    <a:pt x="21552" y="6848"/>
                  </a:cubicBezTo>
                  <a:cubicBezTo>
                    <a:pt x="21552" y="7306"/>
                    <a:pt x="21600" y="7658"/>
                    <a:pt x="21552" y="8133"/>
                  </a:cubicBezTo>
                  <a:cubicBezTo>
                    <a:pt x="21423" y="8591"/>
                    <a:pt x="21198" y="8820"/>
                    <a:pt x="21198" y="9524"/>
                  </a:cubicBezTo>
                  <a:cubicBezTo>
                    <a:pt x="21198" y="10686"/>
                    <a:pt x="21512" y="11372"/>
                    <a:pt x="21512" y="12534"/>
                  </a:cubicBezTo>
                  <a:cubicBezTo>
                    <a:pt x="21512" y="13925"/>
                    <a:pt x="21287" y="14629"/>
                    <a:pt x="21110" y="15791"/>
                  </a:cubicBezTo>
                  <a:cubicBezTo>
                    <a:pt x="20974" y="16600"/>
                    <a:pt x="20974" y="17181"/>
                    <a:pt x="20790" y="17886"/>
                  </a:cubicBezTo>
                  <a:cubicBezTo>
                    <a:pt x="20654" y="18343"/>
                    <a:pt x="20477" y="18572"/>
                    <a:pt x="20341" y="19153"/>
                  </a:cubicBezTo>
                  <a:cubicBezTo>
                    <a:pt x="20252" y="19505"/>
                    <a:pt x="20211" y="19857"/>
                    <a:pt x="20164" y="20086"/>
                  </a:cubicBezTo>
                  <a:cubicBezTo>
                    <a:pt x="19850" y="19734"/>
                    <a:pt x="19626" y="19382"/>
                    <a:pt x="19265" y="19382"/>
                  </a:cubicBezTo>
                  <a:cubicBezTo>
                    <a:pt x="19040" y="19382"/>
                    <a:pt x="18904" y="19734"/>
                    <a:pt x="18680" y="19734"/>
                  </a:cubicBezTo>
                  <a:cubicBezTo>
                    <a:pt x="18366" y="19734"/>
                    <a:pt x="18189" y="19628"/>
                    <a:pt x="17917" y="19382"/>
                  </a:cubicBezTo>
                  <a:cubicBezTo>
                    <a:pt x="17876" y="19382"/>
                    <a:pt x="17876" y="19153"/>
                    <a:pt x="17829" y="19153"/>
                  </a:cubicBezTo>
                  <a:cubicBezTo>
                    <a:pt x="17604" y="19153"/>
                    <a:pt x="17556" y="19857"/>
                    <a:pt x="17379" y="20086"/>
                  </a:cubicBezTo>
                  <a:cubicBezTo>
                    <a:pt x="16930" y="20896"/>
                    <a:pt x="16617" y="21125"/>
                    <a:pt x="16079" y="21125"/>
                  </a:cubicBezTo>
                  <a:cubicBezTo>
                    <a:pt x="15855" y="21125"/>
                    <a:pt x="15766" y="21125"/>
                    <a:pt x="15582" y="21125"/>
                  </a:cubicBezTo>
                  <a:cubicBezTo>
                    <a:pt x="15446" y="21125"/>
                    <a:pt x="15358" y="21600"/>
                    <a:pt x="15221" y="21600"/>
                  </a:cubicBezTo>
                  <a:cubicBezTo>
                    <a:pt x="15004" y="21600"/>
                    <a:pt x="14867" y="21354"/>
                    <a:pt x="14684" y="21248"/>
                  </a:cubicBezTo>
                  <a:cubicBezTo>
                    <a:pt x="14146" y="21019"/>
                    <a:pt x="13833" y="20896"/>
                    <a:pt x="13383" y="20086"/>
                  </a:cubicBezTo>
                  <a:cubicBezTo>
                    <a:pt x="12798" y="18801"/>
                    <a:pt x="12532" y="17181"/>
                    <a:pt x="11722" y="17181"/>
                  </a:cubicBezTo>
                  <a:cubicBezTo>
                    <a:pt x="11096" y="17181"/>
                    <a:pt x="10912" y="19153"/>
                    <a:pt x="10286" y="19153"/>
                  </a:cubicBezTo>
                  <a:cubicBezTo>
                    <a:pt x="10061" y="19153"/>
                    <a:pt x="9973" y="18695"/>
                    <a:pt x="9925" y="18238"/>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3" name="Shape"/>
            <p:cNvSpPr/>
            <p:nvPr/>
          </p:nvSpPr>
          <p:spPr>
            <a:xfrm>
              <a:off x="5928850" y="2159247"/>
              <a:ext cx="612346" cy="381143"/>
            </a:xfrm>
            <a:custGeom>
              <a:avLst/>
              <a:gdLst/>
              <a:ahLst/>
              <a:cxnLst>
                <a:cxn ang="0">
                  <a:pos x="wd2" y="hd2"/>
                </a:cxn>
                <a:cxn ang="5400000">
                  <a:pos x="wd2" y="hd2"/>
                </a:cxn>
                <a:cxn ang="10800000">
                  <a:pos x="wd2" y="hd2"/>
                </a:cxn>
                <a:cxn ang="16200000">
                  <a:pos x="wd2" y="hd2"/>
                </a:cxn>
              </a:cxnLst>
              <a:rect l="0" t="0" r="r" b="b"/>
              <a:pathLst>
                <a:path w="21600" h="21600" extrusionOk="0">
                  <a:moveTo>
                    <a:pt x="21282" y="15599"/>
                  </a:moveTo>
                  <a:cubicBezTo>
                    <a:pt x="19504" y="14728"/>
                    <a:pt x="19504" y="14728"/>
                    <a:pt x="19504" y="14728"/>
                  </a:cubicBezTo>
                  <a:cubicBezTo>
                    <a:pt x="18644" y="14861"/>
                    <a:pt x="18102" y="15220"/>
                    <a:pt x="17407" y="15845"/>
                  </a:cubicBezTo>
                  <a:cubicBezTo>
                    <a:pt x="16854" y="16356"/>
                    <a:pt x="16630" y="17360"/>
                    <a:pt x="16006" y="17360"/>
                  </a:cubicBezTo>
                  <a:cubicBezTo>
                    <a:pt x="15535" y="17360"/>
                    <a:pt x="15228" y="16716"/>
                    <a:pt x="14757" y="16716"/>
                  </a:cubicBezTo>
                  <a:cubicBezTo>
                    <a:pt x="13603" y="16716"/>
                    <a:pt x="12979" y="17094"/>
                    <a:pt x="11813" y="17606"/>
                  </a:cubicBezTo>
                  <a:cubicBezTo>
                    <a:pt x="11495" y="17719"/>
                    <a:pt x="11424" y="18230"/>
                    <a:pt x="11271" y="18723"/>
                  </a:cubicBezTo>
                  <a:cubicBezTo>
                    <a:pt x="11036" y="19347"/>
                    <a:pt x="10800" y="19593"/>
                    <a:pt x="10564" y="20218"/>
                  </a:cubicBezTo>
                  <a:cubicBezTo>
                    <a:pt x="10176" y="20843"/>
                    <a:pt x="10023" y="21600"/>
                    <a:pt x="9481" y="21600"/>
                  </a:cubicBezTo>
                  <a:cubicBezTo>
                    <a:pt x="8468" y="21600"/>
                    <a:pt x="7620" y="20218"/>
                    <a:pt x="7620" y="18723"/>
                  </a:cubicBezTo>
                  <a:cubicBezTo>
                    <a:pt x="7620" y="17852"/>
                    <a:pt x="7926" y="17606"/>
                    <a:pt x="8162" y="16848"/>
                  </a:cubicBezTo>
                  <a:cubicBezTo>
                    <a:pt x="8621" y="15485"/>
                    <a:pt x="9010" y="14728"/>
                    <a:pt x="9010" y="13233"/>
                  </a:cubicBezTo>
                  <a:cubicBezTo>
                    <a:pt x="9010" y="12229"/>
                    <a:pt x="8232" y="11851"/>
                    <a:pt x="7620" y="11851"/>
                  </a:cubicBezTo>
                  <a:cubicBezTo>
                    <a:pt x="7231" y="11851"/>
                    <a:pt x="6996" y="11851"/>
                    <a:pt x="6607" y="11851"/>
                  </a:cubicBezTo>
                  <a:cubicBezTo>
                    <a:pt x="5912" y="11851"/>
                    <a:pt x="5594" y="12475"/>
                    <a:pt x="4899" y="12721"/>
                  </a:cubicBezTo>
                  <a:cubicBezTo>
                    <a:pt x="4358" y="12987"/>
                    <a:pt x="4040" y="13100"/>
                    <a:pt x="3580" y="13611"/>
                  </a:cubicBezTo>
                  <a:cubicBezTo>
                    <a:pt x="3192" y="13971"/>
                    <a:pt x="3039" y="14596"/>
                    <a:pt x="2638" y="14596"/>
                  </a:cubicBezTo>
                  <a:cubicBezTo>
                    <a:pt x="2250" y="14596"/>
                    <a:pt x="2179" y="13971"/>
                    <a:pt x="1943" y="13611"/>
                  </a:cubicBezTo>
                  <a:cubicBezTo>
                    <a:pt x="1248" y="12854"/>
                    <a:pt x="624" y="12721"/>
                    <a:pt x="0" y="11983"/>
                  </a:cubicBezTo>
                  <a:cubicBezTo>
                    <a:pt x="236" y="11737"/>
                    <a:pt x="236" y="11472"/>
                    <a:pt x="318" y="11112"/>
                  </a:cubicBezTo>
                  <a:cubicBezTo>
                    <a:pt x="471" y="10488"/>
                    <a:pt x="860" y="10223"/>
                    <a:pt x="860" y="9598"/>
                  </a:cubicBezTo>
                  <a:cubicBezTo>
                    <a:pt x="860" y="7989"/>
                    <a:pt x="0" y="7364"/>
                    <a:pt x="0" y="5869"/>
                  </a:cubicBezTo>
                  <a:cubicBezTo>
                    <a:pt x="0" y="4865"/>
                    <a:pt x="624" y="4487"/>
                    <a:pt x="624" y="3483"/>
                  </a:cubicBezTo>
                  <a:cubicBezTo>
                    <a:pt x="624" y="2991"/>
                    <a:pt x="624" y="2612"/>
                    <a:pt x="624" y="2234"/>
                  </a:cubicBezTo>
                  <a:cubicBezTo>
                    <a:pt x="624" y="1742"/>
                    <a:pt x="707" y="1609"/>
                    <a:pt x="777" y="1117"/>
                  </a:cubicBezTo>
                  <a:cubicBezTo>
                    <a:pt x="1248" y="1363"/>
                    <a:pt x="1555" y="1874"/>
                    <a:pt x="2096" y="1874"/>
                  </a:cubicBezTo>
                  <a:cubicBezTo>
                    <a:pt x="2568" y="1874"/>
                    <a:pt x="2874" y="1496"/>
                    <a:pt x="3415" y="1496"/>
                  </a:cubicBezTo>
                  <a:cubicBezTo>
                    <a:pt x="3969" y="1496"/>
                    <a:pt x="4275" y="1609"/>
                    <a:pt x="4746" y="1609"/>
                  </a:cubicBezTo>
                  <a:cubicBezTo>
                    <a:pt x="5677" y="1609"/>
                    <a:pt x="6136" y="984"/>
                    <a:pt x="6996" y="625"/>
                  </a:cubicBezTo>
                  <a:cubicBezTo>
                    <a:pt x="7620" y="379"/>
                    <a:pt x="8079" y="492"/>
                    <a:pt x="8621" y="0"/>
                  </a:cubicBezTo>
                  <a:cubicBezTo>
                    <a:pt x="8232" y="984"/>
                    <a:pt x="8162" y="1609"/>
                    <a:pt x="7926" y="2745"/>
                  </a:cubicBezTo>
                  <a:cubicBezTo>
                    <a:pt x="7773" y="3483"/>
                    <a:pt x="7538" y="3862"/>
                    <a:pt x="7538" y="4733"/>
                  </a:cubicBezTo>
                  <a:cubicBezTo>
                    <a:pt x="7538" y="5490"/>
                    <a:pt x="7997" y="5604"/>
                    <a:pt x="8397" y="5869"/>
                  </a:cubicBezTo>
                  <a:cubicBezTo>
                    <a:pt x="8857" y="6115"/>
                    <a:pt x="9010" y="6739"/>
                    <a:pt x="9481" y="6739"/>
                  </a:cubicBezTo>
                  <a:cubicBezTo>
                    <a:pt x="9870" y="6739"/>
                    <a:pt x="10023" y="5982"/>
                    <a:pt x="10411" y="5982"/>
                  </a:cubicBezTo>
                  <a:cubicBezTo>
                    <a:pt x="10564" y="5982"/>
                    <a:pt x="10564" y="6228"/>
                    <a:pt x="10718" y="6493"/>
                  </a:cubicBezTo>
                  <a:cubicBezTo>
                    <a:pt x="10953" y="6739"/>
                    <a:pt x="11106" y="6853"/>
                    <a:pt x="11342" y="7118"/>
                  </a:cubicBezTo>
                  <a:cubicBezTo>
                    <a:pt x="11577" y="7478"/>
                    <a:pt x="11660" y="7989"/>
                    <a:pt x="11966" y="7989"/>
                  </a:cubicBezTo>
                  <a:cubicBezTo>
                    <a:pt x="12355" y="7989"/>
                    <a:pt x="12590" y="7478"/>
                    <a:pt x="12590" y="6985"/>
                  </a:cubicBezTo>
                  <a:cubicBezTo>
                    <a:pt x="12590" y="6361"/>
                    <a:pt x="12355" y="6115"/>
                    <a:pt x="12355" y="5490"/>
                  </a:cubicBezTo>
                  <a:cubicBezTo>
                    <a:pt x="12355" y="5111"/>
                    <a:pt x="12743" y="5357"/>
                    <a:pt x="12896" y="5111"/>
                  </a:cubicBezTo>
                  <a:cubicBezTo>
                    <a:pt x="13203" y="4733"/>
                    <a:pt x="13285" y="4354"/>
                    <a:pt x="13285" y="3729"/>
                  </a:cubicBezTo>
                  <a:cubicBezTo>
                    <a:pt x="13368" y="3237"/>
                    <a:pt x="13285" y="2366"/>
                    <a:pt x="13674" y="2366"/>
                  </a:cubicBezTo>
                  <a:cubicBezTo>
                    <a:pt x="14145" y="2366"/>
                    <a:pt x="14145" y="3237"/>
                    <a:pt x="14533" y="3483"/>
                  </a:cubicBezTo>
                  <a:cubicBezTo>
                    <a:pt x="15311" y="4240"/>
                    <a:pt x="15770" y="4865"/>
                    <a:pt x="16630" y="4865"/>
                  </a:cubicBezTo>
                  <a:cubicBezTo>
                    <a:pt x="17019" y="4865"/>
                    <a:pt x="17172" y="4865"/>
                    <a:pt x="17478" y="4865"/>
                  </a:cubicBezTo>
                  <a:cubicBezTo>
                    <a:pt x="17867" y="4865"/>
                    <a:pt x="18102" y="4733"/>
                    <a:pt x="18491" y="4733"/>
                  </a:cubicBezTo>
                  <a:cubicBezTo>
                    <a:pt x="18797" y="4733"/>
                    <a:pt x="19032" y="4998"/>
                    <a:pt x="19350" y="5111"/>
                  </a:cubicBezTo>
                  <a:cubicBezTo>
                    <a:pt x="20045" y="5357"/>
                    <a:pt x="20434" y="5244"/>
                    <a:pt x="21129" y="5490"/>
                  </a:cubicBezTo>
                  <a:cubicBezTo>
                    <a:pt x="21129" y="5736"/>
                    <a:pt x="21211" y="5869"/>
                    <a:pt x="21211" y="6115"/>
                  </a:cubicBezTo>
                  <a:cubicBezTo>
                    <a:pt x="21211" y="6607"/>
                    <a:pt x="21211" y="6739"/>
                    <a:pt x="21211" y="7232"/>
                  </a:cubicBezTo>
                  <a:cubicBezTo>
                    <a:pt x="21211" y="8613"/>
                    <a:pt x="21447" y="9352"/>
                    <a:pt x="21447" y="10734"/>
                  </a:cubicBezTo>
                  <a:cubicBezTo>
                    <a:pt x="21447" y="11112"/>
                    <a:pt x="21447" y="11358"/>
                    <a:pt x="21447" y="11737"/>
                  </a:cubicBezTo>
                  <a:cubicBezTo>
                    <a:pt x="21447" y="12097"/>
                    <a:pt x="21518" y="12229"/>
                    <a:pt x="21600" y="12608"/>
                  </a:cubicBezTo>
                  <a:cubicBezTo>
                    <a:pt x="21600" y="13611"/>
                    <a:pt x="21364" y="14217"/>
                    <a:pt x="21282" y="15220"/>
                  </a:cubicBezTo>
                  <a:cubicBezTo>
                    <a:pt x="21282" y="15353"/>
                    <a:pt x="21282" y="15485"/>
                    <a:pt x="21282" y="15599"/>
                  </a:cubicBezTo>
                </a:path>
              </a:pathLst>
            </a:custGeom>
            <a:solidFill>
              <a:srgbClr val="929292"/>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4" name="Shape"/>
            <p:cNvSpPr/>
            <p:nvPr/>
          </p:nvSpPr>
          <p:spPr>
            <a:xfrm>
              <a:off x="5950943" y="1932424"/>
              <a:ext cx="576999" cy="367887"/>
            </a:xfrm>
            <a:custGeom>
              <a:avLst/>
              <a:gdLst/>
              <a:ahLst/>
              <a:cxnLst>
                <a:cxn ang="0">
                  <a:pos x="wd2" y="hd2"/>
                </a:cxn>
                <a:cxn ang="5400000">
                  <a:pos x="wd2" y="hd2"/>
                </a:cxn>
                <a:cxn ang="10800000">
                  <a:pos x="wd2" y="hd2"/>
                </a:cxn>
                <a:cxn ang="16200000">
                  <a:pos x="wd2" y="hd2"/>
                </a:cxn>
              </a:cxnLst>
              <a:rect l="0" t="0" r="r" b="b"/>
              <a:pathLst>
                <a:path w="21600" h="21600" extrusionOk="0">
                  <a:moveTo>
                    <a:pt x="0" y="14485"/>
                  </a:moveTo>
                  <a:cubicBezTo>
                    <a:pt x="500" y="14740"/>
                    <a:pt x="825" y="15269"/>
                    <a:pt x="1400" y="15269"/>
                  </a:cubicBezTo>
                  <a:cubicBezTo>
                    <a:pt x="1900" y="15269"/>
                    <a:pt x="2225" y="14877"/>
                    <a:pt x="2800" y="14877"/>
                  </a:cubicBezTo>
                  <a:cubicBezTo>
                    <a:pt x="3388" y="14877"/>
                    <a:pt x="3712" y="14995"/>
                    <a:pt x="4212" y="14995"/>
                  </a:cubicBezTo>
                  <a:cubicBezTo>
                    <a:pt x="5200" y="14995"/>
                    <a:pt x="5687" y="14348"/>
                    <a:pt x="6600" y="13975"/>
                  </a:cubicBezTo>
                  <a:cubicBezTo>
                    <a:pt x="7263" y="13721"/>
                    <a:pt x="7750" y="13838"/>
                    <a:pt x="8325" y="13328"/>
                  </a:cubicBezTo>
                  <a:cubicBezTo>
                    <a:pt x="7912" y="14348"/>
                    <a:pt x="7837" y="14995"/>
                    <a:pt x="7587" y="16171"/>
                  </a:cubicBezTo>
                  <a:cubicBezTo>
                    <a:pt x="7425" y="16935"/>
                    <a:pt x="7175" y="17327"/>
                    <a:pt x="7175" y="18229"/>
                  </a:cubicBezTo>
                  <a:cubicBezTo>
                    <a:pt x="7175" y="19013"/>
                    <a:pt x="7663" y="19130"/>
                    <a:pt x="8088" y="19405"/>
                  </a:cubicBezTo>
                  <a:cubicBezTo>
                    <a:pt x="8575" y="19660"/>
                    <a:pt x="8738" y="20306"/>
                    <a:pt x="9237" y="20306"/>
                  </a:cubicBezTo>
                  <a:cubicBezTo>
                    <a:pt x="9650" y="20306"/>
                    <a:pt x="9812" y="19522"/>
                    <a:pt x="10225" y="19522"/>
                  </a:cubicBezTo>
                  <a:cubicBezTo>
                    <a:pt x="10388" y="19522"/>
                    <a:pt x="10388" y="19777"/>
                    <a:pt x="10550" y="20052"/>
                  </a:cubicBezTo>
                  <a:cubicBezTo>
                    <a:pt x="10800" y="20306"/>
                    <a:pt x="10962" y="20424"/>
                    <a:pt x="11212" y="20698"/>
                  </a:cubicBezTo>
                  <a:cubicBezTo>
                    <a:pt x="11463" y="21071"/>
                    <a:pt x="11550" y="21600"/>
                    <a:pt x="11875" y="21600"/>
                  </a:cubicBezTo>
                  <a:cubicBezTo>
                    <a:pt x="12287" y="21600"/>
                    <a:pt x="12538" y="21071"/>
                    <a:pt x="12538" y="20561"/>
                  </a:cubicBezTo>
                  <a:cubicBezTo>
                    <a:pt x="12538" y="19914"/>
                    <a:pt x="12287" y="19660"/>
                    <a:pt x="12287" y="19013"/>
                  </a:cubicBezTo>
                  <a:cubicBezTo>
                    <a:pt x="12287" y="18621"/>
                    <a:pt x="12700" y="18875"/>
                    <a:pt x="12863" y="18621"/>
                  </a:cubicBezTo>
                  <a:cubicBezTo>
                    <a:pt x="13188" y="18229"/>
                    <a:pt x="13275" y="17837"/>
                    <a:pt x="13275" y="17190"/>
                  </a:cubicBezTo>
                  <a:cubicBezTo>
                    <a:pt x="13363" y="16680"/>
                    <a:pt x="13275" y="15779"/>
                    <a:pt x="13688" y="15779"/>
                  </a:cubicBezTo>
                  <a:cubicBezTo>
                    <a:pt x="14187" y="15779"/>
                    <a:pt x="14187" y="16680"/>
                    <a:pt x="14600" y="16935"/>
                  </a:cubicBezTo>
                  <a:cubicBezTo>
                    <a:pt x="15425" y="17719"/>
                    <a:pt x="15912" y="18366"/>
                    <a:pt x="16825" y="18366"/>
                  </a:cubicBezTo>
                  <a:cubicBezTo>
                    <a:pt x="17238" y="18366"/>
                    <a:pt x="17400" y="18366"/>
                    <a:pt x="17725" y="18366"/>
                  </a:cubicBezTo>
                  <a:cubicBezTo>
                    <a:pt x="18137" y="18366"/>
                    <a:pt x="18387" y="18229"/>
                    <a:pt x="18800" y="18229"/>
                  </a:cubicBezTo>
                  <a:cubicBezTo>
                    <a:pt x="19125" y="18229"/>
                    <a:pt x="19375" y="18503"/>
                    <a:pt x="19713" y="18621"/>
                  </a:cubicBezTo>
                  <a:cubicBezTo>
                    <a:pt x="20450" y="18875"/>
                    <a:pt x="20863" y="18758"/>
                    <a:pt x="21600" y="19013"/>
                  </a:cubicBezTo>
                  <a:cubicBezTo>
                    <a:pt x="21525" y="17719"/>
                    <a:pt x="21112" y="16935"/>
                    <a:pt x="21112" y="15524"/>
                  </a:cubicBezTo>
                  <a:cubicBezTo>
                    <a:pt x="21112" y="14230"/>
                    <a:pt x="21112" y="13583"/>
                    <a:pt x="21112" y="12407"/>
                  </a:cubicBezTo>
                  <a:cubicBezTo>
                    <a:pt x="21112" y="11388"/>
                    <a:pt x="20775" y="10859"/>
                    <a:pt x="20700" y="9840"/>
                  </a:cubicBezTo>
                  <a:cubicBezTo>
                    <a:pt x="20612" y="8918"/>
                    <a:pt x="20450" y="8409"/>
                    <a:pt x="20200" y="7625"/>
                  </a:cubicBezTo>
                  <a:cubicBezTo>
                    <a:pt x="20038" y="7252"/>
                    <a:pt x="20038" y="6860"/>
                    <a:pt x="19788" y="6605"/>
                  </a:cubicBezTo>
                  <a:cubicBezTo>
                    <a:pt x="19050" y="5821"/>
                    <a:pt x="18475" y="5567"/>
                    <a:pt x="17650" y="5175"/>
                  </a:cubicBezTo>
                  <a:cubicBezTo>
                    <a:pt x="17150" y="4920"/>
                    <a:pt x="16900" y="4410"/>
                    <a:pt x="16412" y="4410"/>
                  </a:cubicBezTo>
                  <a:cubicBezTo>
                    <a:pt x="15750" y="4410"/>
                    <a:pt x="15338" y="4410"/>
                    <a:pt x="14675" y="4410"/>
                  </a:cubicBezTo>
                  <a:cubicBezTo>
                    <a:pt x="13775" y="4410"/>
                    <a:pt x="13437" y="3234"/>
                    <a:pt x="12612" y="3234"/>
                  </a:cubicBezTo>
                  <a:cubicBezTo>
                    <a:pt x="12375" y="3234"/>
                    <a:pt x="12200" y="3371"/>
                    <a:pt x="11962" y="3371"/>
                  </a:cubicBezTo>
                  <a:cubicBezTo>
                    <a:pt x="11212" y="3371"/>
                    <a:pt x="10638" y="2725"/>
                    <a:pt x="10313" y="1548"/>
                  </a:cubicBezTo>
                  <a:cubicBezTo>
                    <a:pt x="9900" y="274"/>
                    <a:pt x="8900" y="921"/>
                    <a:pt x="8088" y="137"/>
                  </a:cubicBezTo>
                  <a:cubicBezTo>
                    <a:pt x="8000" y="0"/>
                    <a:pt x="7912" y="0"/>
                    <a:pt x="7912" y="0"/>
                  </a:cubicBezTo>
                  <a:cubicBezTo>
                    <a:pt x="7175" y="921"/>
                    <a:pt x="6512" y="1823"/>
                    <a:pt x="5525" y="1823"/>
                  </a:cubicBezTo>
                  <a:cubicBezTo>
                    <a:pt x="5275" y="1823"/>
                    <a:pt x="5200" y="1823"/>
                    <a:pt x="4950" y="1823"/>
                  </a:cubicBezTo>
                  <a:cubicBezTo>
                    <a:pt x="4450" y="1823"/>
                    <a:pt x="4450" y="2587"/>
                    <a:pt x="4375" y="3234"/>
                  </a:cubicBezTo>
                  <a:cubicBezTo>
                    <a:pt x="4288" y="4018"/>
                    <a:pt x="4037" y="4410"/>
                    <a:pt x="3962" y="5057"/>
                  </a:cubicBezTo>
                  <a:cubicBezTo>
                    <a:pt x="3712" y="6468"/>
                    <a:pt x="3462" y="7252"/>
                    <a:pt x="3213" y="8546"/>
                  </a:cubicBezTo>
                  <a:cubicBezTo>
                    <a:pt x="2975" y="9840"/>
                    <a:pt x="2475" y="10467"/>
                    <a:pt x="1737" y="11251"/>
                  </a:cubicBezTo>
                  <a:cubicBezTo>
                    <a:pt x="1325" y="11780"/>
                    <a:pt x="825" y="11643"/>
                    <a:pt x="412" y="12407"/>
                  </a:cubicBezTo>
                  <a:cubicBezTo>
                    <a:pt x="0" y="13054"/>
                    <a:pt x="162" y="13721"/>
                    <a:pt x="0" y="14485"/>
                  </a:cubicBezTo>
                </a:path>
              </a:pathLst>
            </a:custGeom>
            <a:solidFill>
              <a:srgbClr val="929292"/>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5" name="Shape"/>
            <p:cNvSpPr/>
            <p:nvPr/>
          </p:nvSpPr>
          <p:spPr>
            <a:xfrm>
              <a:off x="5506161" y="1528853"/>
              <a:ext cx="656530" cy="886342"/>
            </a:xfrm>
            <a:custGeom>
              <a:avLst/>
              <a:gdLst/>
              <a:ahLst/>
              <a:cxnLst>
                <a:cxn ang="0">
                  <a:pos x="wd2" y="hd2"/>
                </a:cxn>
                <a:cxn ang="5400000">
                  <a:pos x="wd2" y="hd2"/>
                </a:cxn>
                <a:cxn ang="10800000">
                  <a:pos x="wd2" y="hd2"/>
                </a:cxn>
                <a:cxn ang="16200000">
                  <a:pos x="wd2" y="hd2"/>
                </a:cxn>
              </a:cxnLst>
              <a:rect l="0" t="0" r="r" b="b"/>
              <a:pathLst>
                <a:path w="21600" h="21600" extrusionOk="0">
                  <a:moveTo>
                    <a:pt x="13916" y="20525"/>
                  </a:moveTo>
                  <a:cubicBezTo>
                    <a:pt x="14136" y="20419"/>
                    <a:pt x="14136" y="20305"/>
                    <a:pt x="14213" y="20150"/>
                  </a:cubicBezTo>
                  <a:cubicBezTo>
                    <a:pt x="14356" y="19881"/>
                    <a:pt x="14719" y="19767"/>
                    <a:pt x="14719" y="19499"/>
                  </a:cubicBezTo>
                  <a:cubicBezTo>
                    <a:pt x="14719" y="18806"/>
                    <a:pt x="13916" y="18538"/>
                    <a:pt x="13916" y="17894"/>
                  </a:cubicBezTo>
                  <a:cubicBezTo>
                    <a:pt x="13916" y="17462"/>
                    <a:pt x="14499" y="17300"/>
                    <a:pt x="14499" y="16868"/>
                  </a:cubicBezTo>
                  <a:cubicBezTo>
                    <a:pt x="14499" y="16656"/>
                    <a:pt x="14499" y="16493"/>
                    <a:pt x="14499" y="16330"/>
                  </a:cubicBezTo>
                  <a:cubicBezTo>
                    <a:pt x="14499" y="16119"/>
                    <a:pt x="14576" y="16062"/>
                    <a:pt x="14642" y="15850"/>
                  </a:cubicBezTo>
                  <a:cubicBezTo>
                    <a:pt x="14785" y="15532"/>
                    <a:pt x="14642" y="15255"/>
                    <a:pt x="15005" y="14986"/>
                  </a:cubicBezTo>
                  <a:cubicBezTo>
                    <a:pt x="15367" y="14669"/>
                    <a:pt x="15807" y="14726"/>
                    <a:pt x="16170" y="14506"/>
                  </a:cubicBezTo>
                  <a:cubicBezTo>
                    <a:pt x="16818" y="14180"/>
                    <a:pt x="17258" y="13919"/>
                    <a:pt x="17467" y="13382"/>
                  </a:cubicBezTo>
                  <a:cubicBezTo>
                    <a:pt x="17687" y="12844"/>
                    <a:pt x="17907" y="12519"/>
                    <a:pt x="18126" y="11932"/>
                  </a:cubicBezTo>
                  <a:cubicBezTo>
                    <a:pt x="18192" y="11663"/>
                    <a:pt x="18412" y="11500"/>
                    <a:pt x="18489" y="11175"/>
                  </a:cubicBezTo>
                  <a:cubicBezTo>
                    <a:pt x="18555" y="10906"/>
                    <a:pt x="18555" y="10588"/>
                    <a:pt x="18995" y="10588"/>
                  </a:cubicBezTo>
                  <a:cubicBezTo>
                    <a:pt x="19215" y="10588"/>
                    <a:pt x="19281" y="10588"/>
                    <a:pt x="19500" y="10588"/>
                  </a:cubicBezTo>
                  <a:cubicBezTo>
                    <a:pt x="20369" y="10588"/>
                    <a:pt x="20951" y="10214"/>
                    <a:pt x="21600" y="9831"/>
                  </a:cubicBezTo>
                  <a:cubicBezTo>
                    <a:pt x="21457" y="9782"/>
                    <a:pt x="21380" y="9725"/>
                    <a:pt x="21314" y="9619"/>
                  </a:cubicBezTo>
                  <a:cubicBezTo>
                    <a:pt x="21171" y="9513"/>
                    <a:pt x="21314" y="9350"/>
                    <a:pt x="21237" y="9187"/>
                  </a:cubicBezTo>
                  <a:cubicBezTo>
                    <a:pt x="21171" y="8919"/>
                    <a:pt x="21094" y="8813"/>
                    <a:pt x="20875" y="8601"/>
                  </a:cubicBezTo>
                  <a:cubicBezTo>
                    <a:pt x="20226" y="8112"/>
                    <a:pt x="19643" y="8063"/>
                    <a:pt x="18918" y="7632"/>
                  </a:cubicBezTo>
                  <a:cubicBezTo>
                    <a:pt x="17467" y="6874"/>
                    <a:pt x="17324" y="5913"/>
                    <a:pt x="16093" y="4944"/>
                  </a:cubicBezTo>
                  <a:cubicBezTo>
                    <a:pt x="15807" y="4675"/>
                    <a:pt x="15664" y="4406"/>
                    <a:pt x="15301" y="4195"/>
                  </a:cubicBezTo>
                  <a:cubicBezTo>
                    <a:pt x="14928" y="4032"/>
                    <a:pt x="14719" y="4089"/>
                    <a:pt x="14356" y="3926"/>
                  </a:cubicBezTo>
                  <a:cubicBezTo>
                    <a:pt x="13631" y="3600"/>
                    <a:pt x="13191" y="3437"/>
                    <a:pt x="12685" y="2957"/>
                  </a:cubicBezTo>
                  <a:cubicBezTo>
                    <a:pt x="12465" y="2582"/>
                    <a:pt x="11817" y="2688"/>
                    <a:pt x="11454" y="2419"/>
                  </a:cubicBezTo>
                  <a:cubicBezTo>
                    <a:pt x="11234" y="2207"/>
                    <a:pt x="11091" y="2150"/>
                    <a:pt x="10805" y="1987"/>
                  </a:cubicBezTo>
                  <a:cubicBezTo>
                    <a:pt x="10509" y="1833"/>
                    <a:pt x="10443" y="1613"/>
                    <a:pt x="10080" y="1613"/>
                  </a:cubicBezTo>
                  <a:cubicBezTo>
                    <a:pt x="9717" y="1613"/>
                    <a:pt x="9563" y="1613"/>
                    <a:pt x="9278" y="1613"/>
                  </a:cubicBezTo>
                  <a:cubicBezTo>
                    <a:pt x="8695" y="1613"/>
                    <a:pt x="8266" y="1613"/>
                    <a:pt x="7904" y="1295"/>
                  </a:cubicBezTo>
                  <a:cubicBezTo>
                    <a:pt x="7761" y="1132"/>
                    <a:pt x="7761" y="969"/>
                    <a:pt x="7607" y="806"/>
                  </a:cubicBezTo>
                  <a:cubicBezTo>
                    <a:pt x="7244" y="595"/>
                    <a:pt x="6881" y="595"/>
                    <a:pt x="6453" y="432"/>
                  </a:cubicBezTo>
                  <a:cubicBezTo>
                    <a:pt x="5947" y="269"/>
                    <a:pt x="5727" y="0"/>
                    <a:pt x="5221" y="0"/>
                  </a:cubicBezTo>
                  <a:cubicBezTo>
                    <a:pt x="4199" y="0"/>
                    <a:pt x="3627" y="220"/>
                    <a:pt x="2605" y="220"/>
                  </a:cubicBezTo>
                  <a:cubicBezTo>
                    <a:pt x="1880" y="220"/>
                    <a:pt x="1517" y="163"/>
                    <a:pt x="791" y="163"/>
                  </a:cubicBezTo>
                  <a:cubicBezTo>
                    <a:pt x="868" y="375"/>
                    <a:pt x="791" y="595"/>
                    <a:pt x="791" y="806"/>
                  </a:cubicBezTo>
                  <a:cubicBezTo>
                    <a:pt x="791" y="1344"/>
                    <a:pt x="649" y="1670"/>
                    <a:pt x="649" y="2207"/>
                  </a:cubicBezTo>
                  <a:cubicBezTo>
                    <a:pt x="649" y="2313"/>
                    <a:pt x="868" y="2362"/>
                    <a:pt x="945" y="2476"/>
                  </a:cubicBezTo>
                  <a:cubicBezTo>
                    <a:pt x="1231" y="2908"/>
                    <a:pt x="1594" y="3119"/>
                    <a:pt x="2100" y="3388"/>
                  </a:cubicBezTo>
                  <a:cubicBezTo>
                    <a:pt x="2319" y="3551"/>
                    <a:pt x="2539" y="3657"/>
                    <a:pt x="2539" y="3869"/>
                  </a:cubicBezTo>
                  <a:cubicBezTo>
                    <a:pt x="2539" y="4138"/>
                    <a:pt x="2385" y="4300"/>
                    <a:pt x="2319" y="4569"/>
                  </a:cubicBezTo>
                  <a:cubicBezTo>
                    <a:pt x="2319" y="4887"/>
                    <a:pt x="2462" y="5107"/>
                    <a:pt x="2176" y="5319"/>
                  </a:cubicBezTo>
                  <a:cubicBezTo>
                    <a:pt x="1880" y="5538"/>
                    <a:pt x="1517" y="5587"/>
                    <a:pt x="1374" y="5856"/>
                  </a:cubicBezTo>
                  <a:cubicBezTo>
                    <a:pt x="1088" y="6500"/>
                    <a:pt x="1088" y="6874"/>
                    <a:pt x="945" y="7526"/>
                  </a:cubicBezTo>
                  <a:cubicBezTo>
                    <a:pt x="868" y="7949"/>
                    <a:pt x="649" y="8169"/>
                    <a:pt x="649" y="8544"/>
                  </a:cubicBezTo>
                  <a:cubicBezTo>
                    <a:pt x="649" y="8756"/>
                    <a:pt x="945" y="8870"/>
                    <a:pt x="945" y="9138"/>
                  </a:cubicBezTo>
                  <a:cubicBezTo>
                    <a:pt x="945" y="9407"/>
                    <a:pt x="945" y="9562"/>
                    <a:pt x="945" y="9831"/>
                  </a:cubicBezTo>
                  <a:cubicBezTo>
                    <a:pt x="945" y="10857"/>
                    <a:pt x="0" y="11395"/>
                    <a:pt x="0" y="12462"/>
                  </a:cubicBezTo>
                  <a:cubicBezTo>
                    <a:pt x="0" y="13113"/>
                    <a:pt x="945" y="13325"/>
                    <a:pt x="945" y="13968"/>
                  </a:cubicBezTo>
                  <a:cubicBezTo>
                    <a:pt x="945" y="14237"/>
                    <a:pt x="868" y="14400"/>
                    <a:pt x="868" y="14612"/>
                  </a:cubicBezTo>
                  <a:cubicBezTo>
                    <a:pt x="868" y="14938"/>
                    <a:pt x="868" y="15100"/>
                    <a:pt x="868" y="15418"/>
                  </a:cubicBezTo>
                  <a:cubicBezTo>
                    <a:pt x="868" y="15687"/>
                    <a:pt x="791" y="16062"/>
                    <a:pt x="1231" y="16176"/>
                  </a:cubicBezTo>
                  <a:cubicBezTo>
                    <a:pt x="1737" y="16330"/>
                    <a:pt x="2100" y="16330"/>
                    <a:pt x="2682" y="16444"/>
                  </a:cubicBezTo>
                  <a:cubicBezTo>
                    <a:pt x="3111" y="16550"/>
                    <a:pt x="3551" y="16656"/>
                    <a:pt x="3551" y="17031"/>
                  </a:cubicBezTo>
                  <a:cubicBezTo>
                    <a:pt x="3551" y="17462"/>
                    <a:pt x="3551" y="17731"/>
                    <a:pt x="3551" y="18163"/>
                  </a:cubicBezTo>
                  <a:cubicBezTo>
                    <a:pt x="3551" y="18538"/>
                    <a:pt x="3693" y="18749"/>
                    <a:pt x="3836" y="19181"/>
                  </a:cubicBezTo>
                  <a:cubicBezTo>
                    <a:pt x="6518" y="18969"/>
                    <a:pt x="6518" y="18969"/>
                    <a:pt x="6518" y="18969"/>
                  </a:cubicBezTo>
                  <a:cubicBezTo>
                    <a:pt x="6815" y="18969"/>
                    <a:pt x="6958" y="18969"/>
                    <a:pt x="7244" y="18969"/>
                  </a:cubicBezTo>
                  <a:cubicBezTo>
                    <a:pt x="7387" y="18969"/>
                    <a:pt x="7464" y="18912"/>
                    <a:pt x="7607" y="18912"/>
                  </a:cubicBezTo>
                  <a:cubicBezTo>
                    <a:pt x="8266" y="18912"/>
                    <a:pt x="8552" y="19124"/>
                    <a:pt x="9135" y="19393"/>
                  </a:cubicBezTo>
                  <a:cubicBezTo>
                    <a:pt x="9563" y="19556"/>
                    <a:pt x="9860" y="19719"/>
                    <a:pt x="10080" y="20044"/>
                  </a:cubicBezTo>
                  <a:cubicBezTo>
                    <a:pt x="10366" y="20362"/>
                    <a:pt x="10509" y="20574"/>
                    <a:pt x="10729" y="20957"/>
                  </a:cubicBezTo>
                  <a:cubicBezTo>
                    <a:pt x="10871" y="21225"/>
                    <a:pt x="11014" y="21600"/>
                    <a:pt x="11454" y="21600"/>
                  </a:cubicBezTo>
                  <a:cubicBezTo>
                    <a:pt x="11740" y="21600"/>
                    <a:pt x="11817" y="21380"/>
                    <a:pt x="12037" y="21225"/>
                  </a:cubicBezTo>
                  <a:cubicBezTo>
                    <a:pt x="12608" y="20794"/>
                    <a:pt x="13125" y="20631"/>
                    <a:pt x="13916" y="20525"/>
                  </a:cubicBezTo>
                </a:path>
              </a:pathLst>
            </a:custGeom>
            <a:solidFill>
              <a:srgbClr val="929292"/>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6" name="Shape"/>
            <p:cNvSpPr/>
            <p:nvPr/>
          </p:nvSpPr>
          <p:spPr>
            <a:xfrm>
              <a:off x="4294057" y="1145903"/>
              <a:ext cx="1148440" cy="1559450"/>
            </a:xfrm>
            <a:custGeom>
              <a:avLst/>
              <a:gdLst/>
              <a:ahLst/>
              <a:cxnLst>
                <a:cxn ang="0">
                  <a:pos x="wd2" y="hd2"/>
                </a:cxn>
                <a:cxn ang="5400000">
                  <a:pos x="wd2" y="hd2"/>
                </a:cxn>
                <a:cxn ang="10800000">
                  <a:pos x="wd2" y="hd2"/>
                </a:cxn>
                <a:cxn ang="16200000">
                  <a:pos x="wd2" y="hd2"/>
                </a:cxn>
              </a:cxnLst>
              <a:rect l="0" t="0" r="r" b="b"/>
              <a:pathLst>
                <a:path w="21600" h="21600" extrusionOk="0">
                  <a:moveTo>
                    <a:pt x="8371" y="0"/>
                  </a:moveTo>
                  <a:cubicBezTo>
                    <a:pt x="8497" y="93"/>
                    <a:pt x="8622" y="120"/>
                    <a:pt x="8748" y="180"/>
                  </a:cubicBezTo>
                  <a:cubicBezTo>
                    <a:pt x="8993" y="333"/>
                    <a:pt x="9119" y="518"/>
                    <a:pt x="9452" y="518"/>
                  </a:cubicBezTo>
                  <a:cubicBezTo>
                    <a:pt x="9578" y="518"/>
                    <a:pt x="9659" y="458"/>
                    <a:pt x="9785" y="458"/>
                  </a:cubicBezTo>
                  <a:cubicBezTo>
                    <a:pt x="9948" y="458"/>
                    <a:pt x="10030" y="578"/>
                    <a:pt x="10200" y="638"/>
                  </a:cubicBezTo>
                  <a:cubicBezTo>
                    <a:pt x="10407" y="731"/>
                    <a:pt x="10734" y="731"/>
                    <a:pt x="10734" y="911"/>
                  </a:cubicBezTo>
                  <a:cubicBezTo>
                    <a:pt x="10734" y="1036"/>
                    <a:pt x="10571" y="1069"/>
                    <a:pt x="10571" y="1189"/>
                  </a:cubicBezTo>
                  <a:cubicBezTo>
                    <a:pt x="10652" y="1221"/>
                    <a:pt x="10652" y="1221"/>
                    <a:pt x="10652" y="1221"/>
                  </a:cubicBezTo>
                  <a:cubicBezTo>
                    <a:pt x="10822" y="1221"/>
                    <a:pt x="10941" y="1221"/>
                    <a:pt x="11111" y="1221"/>
                  </a:cubicBezTo>
                  <a:cubicBezTo>
                    <a:pt x="11318" y="1221"/>
                    <a:pt x="11400" y="1129"/>
                    <a:pt x="11652" y="1129"/>
                  </a:cubicBezTo>
                  <a:cubicBezTo>
                    <a:pt x="11897" y="1129"/>
                    <a:pt x="11941" y="1309"/>
                    <a:pt x="12148" y="1434"/>
                  </a:cubicBezTo>
                  <a:cubicBezTo>
                    <a:pt x="12267" y="1522"/>
                    <a:pt x="12393" y="1587"/>
                    <a:pt x="12519" y="1679"/>
                  </a:cubicBezTo>
                  <a:cubicBezTo>
                    <a:pt x="12764" y="1800"/>
                    <a:pt x="12852" y="1920"/>
                    <a:pt x="12934" y="2105"/>
                  </a:cubicBezTo>
                  <a:cubicBezTo>
                    <a:pt x="12978" y="2225"/>
                    <a:pt x="13059" y="2285"/>
                    <a:pt x="13059" y="2378"/>
                  </a:cubicBezTo>
                  <a:cubicBezTo>
                    <a:pt x="13059" y="2438"/>
                    <a:pt x="13059" y="2470"/>
                    <a:pt x="13059" y="2498"/>
                  </a:cubicBezTo>
                  <a:cubicBezTo>
                    <a:pt x="12645" y="2563"/>
                    <a:pt x="12311" y="2470"/>
                    <a:pt x="12060" y="2716"/>
                  </a:cubicBezTo>
                  <a:cubicBezTo>
                    <a:pt x="12393" y="2743"/>
                    <a:pt x="12563" y="2776"/>
                    <a:pt x="12890" y="2836"/>
                  </a:cubicBezTo>
                  <a:cubicBezTo>
                    <a:pt x="13059" y="2868"/>
                    <a:pt x="13348" y="2808"/>
                    <a:pt x="13348" y="2956"/>
                  </a:cubicBezTo>
                  <a:cubicBezTo>
                    <a:pt x="13348" y="3109"/>
                    <a:pt x="13097" y="3174"/>
                    <a:pt x="12978" y="3326"/>
                  </a:cubicBezTo>
                  <a:cubicBezTo>
                    <a:pt x="12682" y="3720"/>
                    <a:pt x="12519" y="3997"/>
                    <a:pt x="12519" y="4455"/>
                  </a:cubicBezTo>
                  <a:cubicBezTo>
                    <a:pt x="12519" y="4636"/>
                    <a:pt x="12645" y="4728"/>
                    <a:pt x="12808" y="4881"/>
                  </a:cubicBezTo>
                  <a:cubicBezTo>
                    <a:pt x="12852" y="4941"/>
                    <a:pt x="12890" y="5033"/>
                    <a:pt x="13015" y="5033"/>
                  </a:cubicBezTo>
                  <a:cubicBezTo>
                    <a:pt x="13304" y="5033"/>
                    <a:pt x="13223" y="4728"/>
                    <a:pt x="13185" y="4483"/>
                  </a:cubicBezTo>
                  <a:cubicBezTo>
                    <a:pt x="13185" y="4302"/>
                    <a:pt x="13386" y="4242"/>
                    <a:pt x="13430" y="4025"/>
                  </a:cubicBezTo>
                  <a:cubicBezTo>
                    <a:pt x="13512" y="3784"/>
                    <a:pt x="13430" y="3447"/>
                    <a:pt x="13763" y="3447"/>
                  </a:cubicBezTo>
                  <a:cubicBezTo>
                    <a:pt x="13927" y="3447"/>
                    <a:pt x="14008" y="3507"/>
                    <a:pt x="14178" y="3507"/>
                  </a:cubicBezTo>
                  <a:cubicBezTo>
                    <a:pt x="14178" y="3539"/>
                    <a:pt x="14178" y="3539"/>
                    <a:pt x="14178" y="3567"/>
                  </a:cubicBezTo>
                  <a:cubicBezTo>
                    <a:pt x="14178" y="3872"/>
                    <a:pt x="14134" y="4025"/>
                    <a:pt x="13971" y="4302"/>
                  </a:cubicBezTo>
                  <a:cubicBezTo>
                    <a:pt x="14304" y="4210"/>
                    <a:pt x="14385" y="4025"/>
                    <a:pt x="14593" y="3812"/>
                  </a:cubicBezTo>
                  <a:cubicBezTo>
                    <a:pt x="14756" y="3599"/>
                    <a:pt x="14882" y="3479"/>
                    <a:pt x="15089" y="3262"/>
                  </a:cubicBezTo>
                  <a:cubicBezTo>
                    <a:pt x="15297" y="3354"/>
                    <a:pt x="15378" y="3479"/>
                    <a:pt x="15586" y="3539"/>
                  </a:cubicBezTo>
                  <a:cubicBezTo>
                    <a:pt x="16000" y="3720"/>
                    <a:pt x="16290" y="3720"/>
                    <a:pt x="16704" y="3812"/>
                  </a:cubicBezTo>
                  <a:cubicBezTo>
                    <a:pt x="16830" y="3844"/>
                    <a:pt x="16874" y="3905"/>
                    <a:pt x="16956" y="3965"/>
                  </a:cubicBezTo>
                  <a:cubicBezTo>
                    <a:pt x="17245" y="4085"/>
                    <a:pt x="17408" y="4150"/>
                    <a:pt x="17660" y="4242"/>
                  </a:cubicBezTo>
                  <a:cubicBezTo>
                    <a:pt x="17993" y="4363"/>
                    <a:pt x="18200" y="4302"/>
                    <a:pt x="18571" y="4363"/>
                  </a:cubicBezTo>
                  <a:cubicBezTo>
                    <a:pt x="19067" y="4455"/>
                    <a:pt x="19319" y="4608"/>
                    <a:pt x="19815" y="4728"/>
                  </a:cubicBezTo>
                  <a:cubicBezTo>
                    <a:pt x="19979" y="4788"/>
                    <a:pt x="20060" y="4848"/>
                    <a:pt x="20274" y="4848"/>
                  </a:cubicBezTo>
                  <a:cubicBezTo>
                    <a:pt x="20312" y="4848"/>
                    <a:pt x="20312" y="4788"/>
                    <a:pt x="20356" y="4760"/>
                  </a:cubicBezTo>
                  <a:cubicBezTo>
                    <a:pt x="20437" y="4728"/>
                    <a:pt x="20519" y="4728"/>
                    <a:pt x="20645" y="4696"/>
                  </a:cubicBezTo>
                  <a:cubicBezTo>
                    <a:pt x="20770" y="4636"/>
                    <a:pt x="20852" y="4543"/>
                    <a:pt x="21016" y="4543"/>
                  </a:cubicBezTo>
                  <a:cubicBezTo>
                    <a:pt x="21223" y="4543"/>
                    <a:pt x="21267" y="4696"/>
                    <a:pt x="21386" y="4821"/>
                  </a:cubicBezTo>
                  <a:cubicBezTo>
                    <a:pt x="21474" y="4881"/>
                    <a:pt x="21556" y="4913"/>
                    <a:pt x="21600" y="4973"/>
                  </a:cubicBezTo>
                  <a:cubicBezTo>
                    <a:pt x="21430" y="5246"/>
                    <a:pt x="21474" y="5519"/>
                    <a:pt x="21185" y="5704"/>
                  </a:cubicBezTo>
                  <a:cubicBezTo>
                    <a:pt x="21016" y="5797"/>
                    <a:pt x="20852" y="5797"/>
                    <a:pt x="20645" y="5797"/>
                  </a:cubicBezTo>
                  <a:cubicBezTo>
                    <a:pt x="20356" y="5829"/>
                    <a:pt x="20104" y="5857"/>
                    <a:pt x="19941" y="6042"/>
                  </a:cubicBezTo>
                  <a:cubicBezTo>
                    <a:pt x="19771" y="6195"/>
                    <a:pt x="19689" y="6435"/>
                    <a:pt x="19356" y="6435"/>
                  </a:cubicBezTo>
                  <a:cubicBezTo>
                    <a:pt x="19231" y="6435"/>
                    <a:pt x="19193" y="6347"/>
                    <a:pt x="19030" y="6347"/>
                  </a:cubicBezTo>
                  <a:cubicBezTo>
                    <a:pt x="18822" y="6347"/>
                    <a:pt x="18734" y="6528"/>
                    <a:pt x="18653" y="6680"/>
                  </a:cubicBezTo>
                  <a:cubicBezTo>
                    <a:pt x="18571" y="6893"/>
                    <a:pt x="18527" y="7018"/>
                    <a:pt x="18445" y="7231"/>
                  </a:cubicBezTo>
                  <a:cubicBezTo>
                    <a:pt x="18363" y="7444"/>
                    <a:pt x="18238" y="7536"/>
                    <a:pt x="18030" y="7689"/>
                  </a:cubicBezTo>
                  <a:cubicBezTo>
                    <a:pt x="17823" y="7809"/>
                    <a:pt x="17534" y="7869"/>
                    <a:pt x="17534" y="8082"/>
                  </a:cubicBezTo>
                  <a:cubicBezTo>
                    <a:pt x="17534" y="8114"/>
                    <a:pt x="17660" y="8114"/>
                    <a:pt x="17660" y="8175"/>
                  </a:cubicBezTo>
                  <a:cubicBezTo>
                    <a:pt x="17823" y="8300"/>
                    <a:pt x="17867" y="8392"/>
                    <a:pt x="17867" y="8540"/>
                  </a:cubicBezTo>
                  <a:cubicBezTo>
                    <a:pt x="17867" y="8758"/>
                    <a:pt x="17660" y="8878"/>
                    <a:pt x="17660" y="9063"/>
                  </a:cubicBezTo>
                  <a:cubicBezTo>
                    <a:pt x="17660" y="9151"/>
                    <a:pt x="17785" y="9151"/>
                    <a:pt x="17823" y="9211"/>
                  </a:cubicBezTo>
                  <a:cubicBezTo>
                    <a:pt x="17993" y="9396"/>
                    <a:pt x="18074" y="9549"/>
                    <a:pt x="18074" y="9794"/>
                  </a:cubicBezTo>
                  <a:cubicBezTo>
                    <a:pt x="18074" y="10219"/>
                    <a:pt x="17905" y="10432"/>
                    <a:pt x="17741" y="10798"/>
                  </a:cubicBezTo>
                  <a:cubicBezTo>
                    <a:pt x="17697" y="10890"/>
                    <a:pt x="17616" y="10923"/>
                    <a:pt x="17578" y="11015"/>
                  </a:cubicBezTo>
                  <a:cubicBezTo>
                    <a:pt x="17534" y="11108"/>
                    <a:pt x="17496" y="11196"/>
                    <a:pt x="17370" y="11288"/>
                  </a:cubicBezTo>
                  <a:cubicBezTo>
                    <a:pt x="17163" y="11381"/>
                    <a:pt x="16912" y="11473"/>
                    <a:pt x="16912" y="11686"/>
                  </a:cubicBezTo>
                  <a:cubicBezTo>
                    <a:pt x="16912" y="11806"/>
                    <a:pt x="16874" y="11866"/>
                    <a:pt x="16874" y="11991"/>
                  </a:cubicBezTo>
                  <a:cubicBezTo>
                    <a:pt x="16874" y="12084"/>
                    <a:pt x="16874" y="12112"/>
                    <a:pt x="16874" y="12204"/>
                  </a:cubicBezTo>
                  <a:cubicBezTo>
                    <a:pt x="16874" y="12297"/>
                    <a:pt x="16830" y="12384"/>
                    <a:pt x="16912" y="12449"/>
                  </a:cubicBezTo>
                  <a:cubicBezTo>
                    <a:pt x="17075" y="12690"/>
                    <a:pt x="17496" y="12755"/>
                    <a:pt x="17496" y="13028"/>
                  </a:cubicBezTo>
                  <a:cubicBezTo>
                    <a:pt x="17496" y="13148"/>
                    <a:pt x="17496" y="13240"/>
                    <a:pt x="17496" y="13361"/>
                  </a:cubicBezTo>
                  <a:cubicBezTo>
                    <a:pt x="17496" y="13486"/>
                    <a:pt x="17408" y="13546"/>
                    <a:pt x="17408" y="13698"/>
                  </a:cubicBezTo>
                  <a:cubicBezTo>
                    <a:pt x="17327" y="14036"/>
                    <a:pt x="17163" y="14402"/>
                    <a:pt x="16704" y="14402"/>
                  </a:cubicBezTo>
                  <a:cubicBezTo>
                    <a:pt x="16459" y="14402"/>
                    <a:pt x="16371" y="14277"/>
                    <a:pt x="16164" y="14216"/>
                  </a:cubicBezTo>
                  <a:cubicBezTo>
                    <a:pt x="15875" y="14096"/>
                    <a:pt x="15667" y="14096"/>
                    <a:pt x="15378" y="14036"/>
                  </a:cubicBezTo>
                  <a:cubicBezTo>
                    <a:pt x="15008" y="13944"/>
                    <a:pt x="14800" y="13851"/>
                    <a:pt x="14423" y="13851"/>
                  </a:cubicBezTo>
                  <a:cubicBezTo>
                    <a:pt x="14260" y="13851"/>
                    <a:pt x="14178" y="14004"/>
                    <a:pt x="13971" y="14036"/>
                  </a:cubicBezTo>
                  <a:cubicBezTo>
                    <a:pt x="13637" y="14096"/>
                    <a:pt x="13430" y="14129"/>
                    <a:pt x="13223" y="14309"/>
                  </a:cubicBezTo>
                  <a:cubicBezTo>
                    <a:pt x="13097" y="14429"/>
                    <a:pt x="13185" y="14522"/>
                    <a:pt x="13059" y="14647"/>
                  </a:cubicBezTo>
                  <a:cubicBezTo>
                    <a:pt x="12934" y="14767"/>
                    <a:pt x="12726" y="14707"/>
                    <a:pt x="12519" y="14767"/>
                  </a:cubicBezTo>
                  <a:cubicBezTo>
                    <a:pt x="12355" y="14799"/>
                    <a:pt x="12311" y="14860"/>
                    <a:pt x="12186" y="14920"/>
                  </a:cubicBezTo>
                  <a:cubicBezTo>
                    <a:pt x="11897" y="15072"/>
                    <a:pt x="11815" y="15165"/>
                    <a:pt x="11526" y="15318"/>
                  </a:cubicBezTo>
                  <a:cubicBezTo>
                    <a:pt x="11438" y="15318"/>
                    <a:pt x="11400" y="15318"/>
                    <a:pt x="11356" y="15318"/>
                  </a:cubicBezTo>
                  <a:cubicBezTo>
                    <a:pt x="10941" y="15318"/>
                    <a:pt x="10734" y="15530"/>
                    <a:pt x="10319" y="15530"/>
                  </a:cubicBezTo>
                  <a:cubicBezTo>
                    <a:pt x="10112" y="15530"/>
                    <a:pt x="9992" y="15470"/>
                    <a:pt x="9785" y="15470"/>
                  </a:cubicBezTo>
                  <a:cubicBezTo>
                    <a:pt x="9496" y="15470"/>
                    <a:pt x="9245" y="15498"/>
                    <a:pt x="9037" y="15651"/>
                  </a:cubicBezTo>
                  <a:cubicBezTo>
                    <a:pt x="8911" y="15743"/>
                    <a:pt x="8704" y="15803"/>
                    <a:pt x="8704" y="15956"/>
                  </a:cubicBezTo>
                  <a:cubicBezTo>
                    <a:pt x="8704" y="16169"/>
                    <a:pt x="8666" y="16321"/>
                    <a:pt x="8704" y="16567"/>
                  </a:cubicBezTo>
                  <a:cubicBezTo>
                    <a:pt x="8704" y="16627"/>
                    <a:pt x="8622" y="16659"/>
                    <a:pt x="8578" y="16752"/>
                  </a:cubicBezTo>
                  <a:cubicBezTo>
                    <a:pt x="8082" y="18278"/>
                    <a:pt x="8082" y="18278"/>
                    <a:pt x="8082" y="18278"/>
                  </a:cubicBezTo>
                  <a:cubicBezTo>
                    <a:pt x="8000" y="18278"/>
                    <a:pt x="7956" y="18278"/>
                    <a:pt x="7875" y="18278"/>
                  </a:cubicBezTo>
                  <a:cubicBezTo>
                    <a:pt x="7711" y="18278"/>
                    <a:pt x="7667" y="18338"/>
                    <a:pt x="7548" y="18366"/>
                  </a:cubicBezTo>
                  <a:cubicBezTo>
                    <a:pt x="7504" y="18399"/>
                    <a:pt x="7422" y="18399"/>
                    <a:pt x="7422" y="18459"/>
                  </a:cubicBezTo>
                  <a:cubicBezTo>
                    <a:pt x="7422" y="18672"/>
                    <a:pt x="7504" y="18824"/>
                    <a:pt x="7504" y="19037"/>
                  </a:cubicBezTo>
                  <a:cubicBezTo>
                    <a:pt x="7504" y="19097"/>
                    <a:pt x="7460" y="19130"/>
                    <a:pt x="7460" y="19190"/>
                  </a:cubicBezTo>
                  <a:cubicBezTo>
                    <a:pt x="7460" y="19435"/>
                    <a:pt x="7749" y="19555"/>
                    <a:pt x="7749" y="19800"/>
                  </a:cubicBezTo>
                  <a:cubicBezTo>
                    <a:pt x="7749" y="20138"/>
                    <a:pt x="7585" y="20319"/>
                    <a:pt x="7460" y="20656"/>
                  </a:cubicBezTo>
                  <a:cubicBezTo>
                    <a:pt x="7875" y="21600"/>
                    <a:pt x="7875" y="21600"/>
                    <a:pt x="7875" y="21600"/>
                  </a:cubicBezTo>
                  <a:cubicBezTo>
                    <a:pt x="7667" y="21600"/>
                    <a:pt x="7585" y="21572"/>
                    <a:pt x="7340" y="21572"/>
                  </a:cubicBezTo>
                  <a:cubicBezTo>
                    <a:pt x="6800" y="21572"/>
                    <a:pt x="6467" y="21207"/>
                    <a:pt x="6341" y="20777"/>
                  </a:cubicBezTo>
                  <a:cubicBezTo>
                    <a:pt x="6259" y="20504"/>
                    <a:pt x="6259" y="20319"/>
                    <a:pt x="6052" y="20046"/>
                  </a:cubicBezTo>
                  <a:cubicBezTo>
                    <a:pt x="5801" y="19708"/>
                    <a:pt x="5637" y="19555"/>
                    <a:pt x="5304" y="19254"/>
                  </a:cubicBezTo>
                  <a:cubicBezTo>
                    <a:pt x="5141" y="19130"/>
                    <a:pt x="5059" y="19009"/>
                    <a:pt x="4852" y="18884"/>
                  </a:cubicBezTo>
                  <a:cubicBezTo>
                    <a:pt x="4644" y="18764"/>
                    <a:pt x="4393" y="18732"/>
                    <a:pt x="4393" y="18551"/>
                  </a:cubicBezTo>
                  <a:cubicBezTo>
                    <a:pt x="4393" y="18306"/>
                    <a:pt x="4644" y="18246"/>
                    <a:pt x="4852" y="18061"/>
                  </a:cubicBezTo>
                  <a:cubicBezTo>
                    <a:pt x="5015" y="17941"/>
                    <a:pt x="5015" y="17820"/>
                    <a:pt x="5059" y="17668"/>
                  </a:cubicBezTo>
                  <a:cubicBezTo>
                    <a:pt x="5059" y="17543"/>
                    <a:pt x="5059" y="17483"/>
                    <a:pt x="5141" y="17390"/>
                  </a:cubicBezTo>
                  <a:cubicBezTo>
                    <a:pt x="5304" y="17270"/>
                    <a:pt x="5556" y="17362"/>
                    <a:pt x="5719" y="17237"/>
                  </a:cubicBezTo>
                  <a:cubicBezTo>
                    <a:pt x="5801" y="17145"/>
                    <a:pt x="5845" y="17057"/>
                    <a:pt x="5845" y="16932"/>
                  </a:cubicBezTo>
                  <a:cubicBezTo>
                    <a:pt x="5845" y="16692"/>
                    <a:pt x="5719" y="16414"/>
                    <a:pt x="5430" y="16414"/>
                  </a:cubicBezTo>
                  <a:cubicBezTo>
                    <a:pt x="5015" y="16414"/>
                    <a:pt x="4808" y="16506"/>
                    <a:pt x="4393" y="16506"/>
                  </a:cubicBezTo>
                  <a:cubicBezTo>
                    <a:pt x="4104" y="16506"/>
                    <a:pt x="4022" y="16294"/>
                    <a:pt x="3940" y="16109"/>
                  </a:cubicBezTo>
                  <a:cubicBezTo>
                    <a:pt x="3815" y="15776"/>
                    <a:pt x="3733" y="15558"/>
                    <a:pt x="3438" y="15318"/>
                  </a:cubicBezTo>
                  <a:cubicBezTo>
                    <a:pt x="3193" y="15100"/>
                    <a:pt x="3067" y="14887"/>
                    <a:pt x="2734" y="14735"/>
                  </a:cubicBezTo>
                  <a:cubicBezTo>
                    <a:pt x="2614" y="14674"/>
                    <a:pt x="2696" y="14554"/>
                    <a:pt x="2614" y="14462"/>
                  </a:cubicBezTo>
                  <a:cubicBezTo>
                    <a:pt x="2570" y="14341"/>
                    <a:pt x="2407" y="14249"/>
                    <a:pt x="2237" y="14249"/>
                  </a:cubicBezTo>
                  <a:cubicBezTo>
                    <a:pt x="2200" y="14189"/>
                    <a:pt x="2200" y="14189"/>
                    <a:pt x="2200" y="14129"/>
                  </a:cubicBezTo>
                  <a:cubicBezTo>
                    <a:pt x="2200" y="13911"/>
                    <a:pt x="2445" y="13851"/>
                    <a:pt x="2614" y="13671"/>
                  </a:cubicBezTo>
                  <a:cubicBezTo>
                    <a:pt x="2734" y="13518"/>
                    <a:pt x="2734" y="13393"/>
                    <a:pt x="2859" y="13273"/>
                  </a:cubicBezTo>
                  <a:cubicBezTo>
                    <a:pt x="3067" y="13060"/>
                    <a:pt x="3274" y="12935"/>
                    <a:pt x="3274" y="12690"/>
                  </a:cubicBezTo>
                  <a:cubicBezTo>
                    <a:pt x="3274" y="12449"/>
                    <a:pt x="3274" y="12297"/>
                    <a:pt x="3274" y="12051"/>
                  </a:cubicBezTo>
                  <a:cubicBezTo>
                    <a:pt x="3274" y="11714"/>
                    <a:pt x="3526" y="11533"/>
                    <a:pt x="3526" y="11196"/>
                  </a:cubicBezTo>
                  <a:cubicBezTo>
                    <a:pt x="3526" y="10830"/>
                    <a:pt x="3526" y="10617"/>
                    <a:pt x="3526" y="10252"/>
                  </a:cubicBezTo>
                  <a:cubicBezTo>
                    <a:pt x="3526" y="9946"/>
                    <a:pt x="3029" y="9979"/>
                    <a:pt x="2652" y="9794"/>
                  </a:cubicBezTo>
                  <a:cubicBezTo>
                    <a:pt x="2652" y="9456"/>
                    <a:pt x="2652" y="9456"/>
                    <a:pt x="2652" y="9456"/>
                  </a:cubicBezTo>
                  <a:cubicBezTo>
                    <a:pt x="2614" y="9336"/>
                    <a:pt x="2614" y="9336"/>
                    <a:pt x="2614" y="9336"/>
                  </a:cubicBezTo>
                  <a:cubicBezTo>
                    <a:pt x="2281" y="9396"/>
                    <a:pt x="2112" y="9521"/>
                    <a:pt x="1785" y="9521"/>
                  </a:cubicBezTo>
                  <a:cubicBezTo>
                    <a:pt x="1577" y="9521"/>
                    <a:pt x="1452" y="9521"/>
                    <a:pt x="1244" y="9456"/>
                  </a:cubicBezTo>
                  <a:cubicBezTo>
                    <a:pt x="1163" y="9428"/>
                    <a:pt x="1081" y="9368"/>
                    <a:pt x="955" y="9368"/>
                  </a:cubicBezTo>
                  <a:cubicBezTo>
                    <a:pt x="748" y="9368"/>
                    <a:pt x="660" y="9456"/>
                    <a:pt x="496" y="9521"/>
                  </a:cubicBezTo>
                  <a:cubicBezTo>
                    <a:pt x="333" y="9609"/>
                    <a:pt x="163" y="9669"/>
                    <a:pt x="0" y="9734"/>
                  </a:cubicBezTo>
                  <a:cubicBezTo>
                    <a:pt x="163" y="9368"/>
                    <a:pt x="371" y="9183"/>
                    <a:pt x="622" y="8878"/>
                  </a:cubicBezTo>
                  <a:cubicBezTo>
                    <a:pt x="1081" y="8360"/>
                    <a:pt x="1533" y="7994"/>
                    <a:pt x="2319" y="7994"/>
                  </a:cubicBezTo>
                  <a:cubicBezTo>
                    <a:pt x="2445" y="7994"/>
                    <a:pt x="2489" y="8022"/>
                    <a:pt x="2570" y="8022"/>
                  </a:cubicBezTo>
                  <a:cubicBezTo>
                    <a:pt x="2734" y="8022"/>
                    <a:pt x="2778" y="7934"/>
                    <a:pt x="2903" y="7902"/>
                  </a:cubicBezTo>
                  <a:cubicBezTo>
                    <a:pt x="3149" y="7842"/>
                    <a:pt x="3237" y="7781"/>
                    <a:pt x="3400" y="7656"/>
                  </a:cubicBezTo>
                  <a:cubicBezTo>
                    <a:pt x="3482" y="7596"/>
                    <a:pt x="3438" y="7504"/>
                    <a:pt x="3563" y="7444"/>
                  </a:cubicBezTo>
                  <a:cubicBezTo>
                    <a:pt x="3733" y="7323"/>
                    <a:pt x="3771" y="7171"/>
                    <a:pt x="4022" y="7078"/>
                  </a:cubicBezTo>
                  <a:cubicBezTo>
                    <a:pt x="4148" y="7046"/>
                    <a:pt x="4230" y="7046"/>
                    <a:pt x="4355" y="7018"/>
                  </a:cubicBezTo>
                  <a:cubicBezTo>
                    <a:pt x="4726" y="6833"/>
                    <a:pt x="4682" y="6588"/>
                    <a:pt x="4889" y="6315"/>
                  </a:cubicBezTo>
                  <a:cubicBezTo>
                    <a:pt x="4971" y="6162"/>
                    <a:pt x="5015" y="6070"/>
                    <a:pt x="5141" y="5949"/>
                  </a:cubicBezTo>
                  <a:cubicBezTo>
                    <a:pt x="5304" y="5797"/>
                    <a:pt x="5593" y="5737"/>
                    <a:pt x="5593" y="5552"/>
                  </a:cubicBezTo>
                  <a:cubicBezTo>
                    <a:pt x="5593" y="5459"/>
                    <a:pt x="5556" y="5431"/>
                    <a:pt x="5556" y="5371"/>
                  </a:cubicBezTo>
                  <a:cubicBezTo>
                    <a:pt x="5556" y="5246"/>
                    <a:pt x="5681" y="5218"/>
                    <a:pt x="5763" y="5094"/>
                  </a:cubicBezTo>
                  <a:cubicBezTo>
                    <a:pt x="5845" y="4941"/>
                    <a:pt x="5845" y="4848"/>
                    <a:pt x="5926" y="4696"/>
                  </a:cubicBezTo>
                  <a:cubicBezTo>
                    <a:pt x="6014" y="4515"/>
                    <a:pt x="6052" y="4390"/>
                    <a:pt x="6178" y="4242"/>
                  </a:cubicBezTo>
                  <a:cubicBezTo>
                    <a:pt x="6259" y="4085"/>
                    <a:pt x="6215" y="3965"/>
                    <a:pt x="6385" y="3872"/>
                  </a:cubicBezTo>
                  <a:cubicBezTo>
                    <a:pt x="6592" y="3752"/>
                    <a:pt x="6800" y="3752"/>
                    <a:pt x="6963" y="3599"/>
                  </a:cubicBezTo>
                  <a:cubicBezTo>
                    <a:pt x="7252" y="3294"/>
                    <a:pt x="7215" y="3021"/>
                    <a:pt x="7460" y="2683"/>
                  </a:cubicBezTo>
                  <a:cubicBezTo>
                    <a:pt x="7585" y="2438"/>
                    <a:pt x="7837" y="2350"/>
                    <a:pt x="7837" y="2073"/>
                  </a:cubicBezTo>
                  <a:cubicBezTo>
                    <a:pt x="7837" y="1980"/>
                    <a:pt x="7875" y="1920"/>
                    <a:pt x="7793" y="1827"/>
                  </a:cubicBezTo>
                  <a:cubicBezTo>
                    <a:pt x="7749" y="1707"/>
                    <a:pt x="7548" y="1707"/>
                    <a:pt x="7548" y="1587"/>
                  </a:cubicBezTo>
                  <a:cubicBezTo>
                    <a:pt x="7548" y="1369"/>
                    <a:pt x="7793" y="1309"/>
                    <a:pt x="7919" y="1129"/>
                  </a:cubicBezTo>
                  <a:cubicBezTo>
                    <a:pt x="8126" y="699"/>
                    <a:pt x="8170" y="458"/>
                    <a:pt x="8371" y="0"/>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7" name="Shape"/>
            <p:cNvSpPr/>
            <p:nvPr/>
          </p:nvSpPr>
          <p:spPr>
            <a:xfrm>
              <a:off x="4688764" y="1505287"/>
              <a:ext cx="933414" cy="1306113"/>
            </a:xfrm>
            <a:custGeom>
              <a:avLst/>
              <a:gdLst/>
              <a:ahLst/>
              <a:cxnLst>
                <a:cxn ang="0">
                  <a:pos x="wd2" y="hd2"/>
                </a:cxn>
                <a:cxn ang="5400000">
                  <a:pos x="wd2" y="hd2"/>
                </a:cxn>
                <a:cxn ang="10800000">
                  <a:pos x="wd2" y="hd2"/>
                </a:cxn>
                <a:cxn ang="16200000">
                  <a:pos x="wd2" y="hd2"/>
                </a:cxn>
              </a:cxnLst>
              <a:rect l="0" t="0" r="r" b="b"/>
              <a:pathLst>
                <a:path w="21600" h="21600" extrusionOk="0">
                  <a:moveTo>
                    <a:pt x="17428" y="0"/>
                  </a:moveTo>
                  <a:cubicBezTo>
                    <a:pt x="17575" y="72"/>
                    <a:pt x="17730" y="144"/>
                    <a:pt x="17930" y="215"/>
                  </a:cubicBezTo>
                  <a:cubicBezTo>
                    <a:pt x="18394" y="398"/>
                    <a:pt x="18649" y="580"/>
                    <a:pt x="19159" y="580"/>
                  </a:cubicBezTo>
                  <a:cubicBezTo>
                    <a:pt x="19259" y="580"/>
                    <a:pt x="19313" y="508"/>
                    <a:pt x="19460" y="508"/>
                  </a:cubicBezTo>
                  <a:cubicBezTo>
                    <a:pt x="19514" y="652"/>
                    <a:pt x="19460" y="801"/>
                    <a:pt x="19460" y="944"/>
                  </a:cubicBezTo>
                  <a:cubicBezTo>
                    <a:pt x="19460" y="1309"/>
                    <a:pt x="19360" y="1530"/>
                    <a:pt x="19360" y="1894"/>
                  </a:cubicBezTo>
                  <a:cubicBezTo>
                    <a:pt x="19360" y="1966"/>
                    <a:pt x="19514" y="1999"/>
                    <a:pt x="19568" y="2077"/>
                  </a:cubicBezTo>
                  <a:cubicBezTo>
                    <a:pt x="19769" y="2369"/>
                    <a:pt x="20024" y="2513"/>
                    <a:pt x="20379" y="2695"/>
                  </a:cubicBezTo>
                  <a:cubicBezTo>
                    <a:pt x="20534" y="2806"/>
                    <a:pt x="20688" y="2877"/>
                    <a:pt x="20688" y="3021"/>
                  </a:cubicBezTo>
                  <a:cubicBezTo>
                    <a:pt x="20688" y="3203"/>
                    <a:pt x="20580" y="3314"/>
                    <a:pt x="20534" y="3496"/>
                  </a:cubicBezTo>
                  <a:cubicBezTo>
                    <a:pt x="20534" y="3711"/>
                    <a:pt x="20634" y="3860"/>
                    <a:pt x="20433" y="4004"/>
                  </a:cubicBezTo>
                  <a:cubicBezTo>
                    <a:pt x="20225" y="4153"/>
                    <a:pt x="19970" y="4186"/>
                    <a:pt x="19870" y="4369"/>
                  </a:cubicBezTo>
                  <a:cubicBezTo>
                    <a:pt x="19669" y="4805"/>
                    <a:pt x="19669" y="5059"/>
                    <a:pt x="19568" y="5501"/>
                  </a:cubicBezTo>
                  <a:cubicBezTo>
                    <a:pt x="19514" y="5788"/>
                    <a:pt x="19360" y="5937"/>
                    <a:pt x="19360" y="6191"/>
                  </a:cubicBezTo>
                  <a:cubicBezTo>
                    <a:pt x="19360" y="6335"/>
                    <a:pt x="19568" y="6412"/>
                    <a:pt x="19568" y="6594"/>
                  </a:cubicBezTo>
                  <a:cubicBezTo>
                    <a:pt x="19568" y="6777"/>
                    <a:pt x="19568" y="6882"/>
                    <a:pt x="19568" y="7064"/>
                  </a:cubicBezTo>
                  <a:cubicBezTo>
                    <a:pt x="19568" y="7760"/>
                    <a:pt x="18904" y="8124"/>
                    <a:pt x="18904" y="8848"/>
                  </a:cubicBezTo>
                  <a:cubicBezTo>
                    <a:pt x="18904" y="9289"/>
                    <a:pt x="19568" y="9433"/>
                    <a:pt x="19568" y="9869"/>
                  </a:cubicBezTo>
                  <a:cubicBezTo>
                    <a:pt x="19568" y="10052"/>
                    <a:pt x="19514" y="10162"/>
                    <a:pt x="19514" y="10306"/>
                  </a:cubicBezTo>
                  <a:cubicBezTo>
                    <a:pt x="19514" y="10527"/>
                    <a:pt x="19514" y="10637"/>
                    <a:pt x="19514" y="10852"/>
                  </a:cubicBezTo>
                  <a:cubicBezTo>
                    <a:pt x="19514" y="11035"/>
                    <a:pt x="19460" y="11289"/>
                    <a:pt x="19769" y="11366"/>
                  </a:cubicBezTo>
                  <a:cubicBezTo>
                    <a:pt x="20124" y="11471"/>
                    <a:pt x="20379" y="11471"/>
                    <a:pt x="20789" y="11548"/>
                  </a:cubicBezTo>
                  <a:cubicBezTo>
                    <a:pt x="21090" y="11620"/>
                    <a:pt x="21399" y="11692"/>
                    <a:pt x="21399" y="11946"/>
                  </a:cubicBezTo>
                  <a:cubicBezTo>
                    <a:pt x="21399" y="12239"/>
                    <a:pt x="21399" y="12421"/>
                    <a:pt x="21399" y="12714"/>
                  </a:cubicBezTo>
                  <a:cubicBezTo>
                    <a:pt x="21399" y="12968"/>
                    <a:pt x="21500" y="13111"/>
                    <a:pt x="21600" y="13404"/>
                  </a:cubicBezTo>
                  <a:cubicBezTo>
                    <a:pt x="21198" y="13476"/>
                    <a:pt x="20943" y="13476"/>
                    <a:pt x="20534" y="13476"/>
                  </a:cubicBezTo>
                  <a:cubicBezTo>
                    <a:pt x="20534" y="13619"/>
                    <a:pt x="20534" y="13730"/>
                    <a:pt x="20534" y="13912"/>
                  </a:cubicBezTo>
                  <a:cubicBezTo>
                    <a:pt x="20534" y="14166"/>
                    <a:pt x="20634" y="14315"/>
                    <a:pt x="20735" y="14569"/>
                  </a:cubicBezTo>
                  <a:cubicBezTo>
                    <a:pt x="20789" y="14608"/>
                    <a:pt x="20889" y="14641"/>
                    <a:pt x="20889" y="14713"/>
                  </a:cubicBezTo>
                  <a:cubicBezTo>
                    <a:pt x="20889" y="14862"/>
                    <a:pt x="20889" y="14934"/>
                    <a:pt x="20889" y="15077"/>
                  </a:cubicBezTo>
                  <a:cubicBezTo>
                    <a:pt x="20889" y="15227"/>
                    <a:pt x="20735" y="15260"/>
                    <a:pt x="20634" y="15370"/>
                  </a:cubicBezTo>
                  <a:cubicBezTo>
                    <a:pt x="20480" y="15514"/>
                    <a:pt x="20379" y="15591"/>
                    <a:pt x="20225" y="15735"/>
                  </a:cubicBezTo>
                  <a:cubicBezTo>
                    <a:pt x="19870" y="15989"/>
                    <a:pt x="19715" y="16281"/>
                    <a:pt x="19259" y="16425"/>
                  </a:cubicBezTo>
                  <a:cubicBezTo>
                    <a:pt x="18803" y="16607"/>
                    <a:pt x="18440" y="16607"/>
                    <a:pt x="18185" y="16900"/>
                  </a:cubicBezTo>
                  <a:cubicBezTo>
                    <a:pt x="17830" y="17010"/>
                    <a:pt x="17575" y="17049"/>
                    <a:pt x="17320" y="17231"/>
                  </a:cubicBezTo>
                  <a:cubicBezTo>
                    <a:pt x="17119" y="17375"/>
                    <a:pt x="17119" y="17590"/>
                    <a:pt x="16864" y="17701"/>
                  </a:cubicBezTo>
                  <a:cubicBezTo>
                    <a:pt x="16609" y="17850"/>
                    <a:pt x="16409" y="17811"/>
                    <a:pt x="16100" y="17811"/>
                  </a:cubicBezTo>
                  <a:cubicBezTo>
                    <a:pt x="15744" y="17811"/>
                    <a:pt x="15536" y="17811"/>
                    <a:pt x="15180" y="17811"/>
                  </a:cubicBezTo>
                  <a:cubicBezTo>
                    <a:pt x="14925" y="18065"/>
                    <a:pt x="14779" y="18358"/>
                    <a:pt x="14315" y="18358"/>
                  </a:cubicBezTo>
                  <a:cubicBezTo>
                    <a:pt x="13805" y="18358"/>
                    <a:pt x="13550" y="18358"/>
                    <a:pt x="13040" y="18358"/>
                  </a:cubicBezTo>
                  <a:cubicBezTo>
                    <a:pt x="12685" y="18358"/>
                    <a:pt x="12585" y="18573"/>
                    <a:pt x="12229" y="18573"/>
                  </a:cubicBezTo>
                  <a:cubicBezTo>
                    <a:pt x="11719" y="18573"/>
                    <a:pt x="11410" y="18502"/>
                    <a:pt x="10900" y="18358"/>
                  </a:cubicBezTo>
                  <a:cubicBezTo>
                    <a:pt x="10599" y="18248"/>
                    <a:pt x="10391" y="18248"/>
                    <a:pt x="10136" y="18104"/>
                  </a:cubicBezTo>
                  <a:cubicBezTo>
                    <a:pt x="9935" y="17994"/>
                    <a:pt x="9834" y="17773"/>
                    <a:pt x="9579" y="17773"/>
                  </a:cubicBezTo>
                  <a:cubicBezTo>
                    <a:pt x="9070" y="17773"/>
                    <a:pt x="8815" y="17883"/>
                    <a:pt x="8351" y="17994"/>
                  </a:cubicBezTo>
                  <a:cubicBezTo>
                    <a:pt x="8204" y="17994"/>
                    <a:pt x="8050" y="17955"/>
                    <a:pt x="7895" y="18032"/>
                  </a:cubicBezTo>
                  <a:cubicBezTo>
                    <a:pt x="7741" y="18137"/>
                    <a:pt x="7795" y="18286"/>
                    <a:pt x="7795" y="18430"/>
                  </a:cubicBezTo>
                  <a:cubicBezTo>
                    <a:pt x="7795" y="18866"/>
                    <a:pt x="8405" y="19015"/>
                    <a:pt x="8405" y="19452"/>
                  </a:cubicBezTo>
                  <a:cubicBezTo>
                    <a:pt x="8405" y="20032"/>
                    <a:pt x="7949" y="20363"/>
                    <a:pt x="7285" y="20727"/>
                  </a:cubicBezTo>
                  <a:cubicBezTo>
                    <a:pt x="7030" y="20838"/>
                    <a:pt x="6930" y="20981"/>
                    <a:pt x="6675" y="21053"/>
                  </a:cubicBezTo>
                  <a:cubicBezTo>
                    <a:pt x="6165" y="21235"/>
                    <a:pt x="5910" y="21274"/>
                    <a:pt x="5400" y="21418"/>
                  </a:cubicBezTo>
                  <a:cubicBezTo>
                    <a:pt x="5091" y="21490"/>
                    <a:pt x="4936" y="21600"/>
                    <a:pt x="4635" y="21600"/>
                  </a:cubicBezTo>
                  <a:cubicBezTo>
                    <a:pt x="3716" y="21600"/>
                    <a:pt x="3561" y="20871"/>
                    <a:pt x="2696" y="20650"/>
                  </a:cubicBezTo>
                  <a:cubicBezTo>
                    <a:pt x="2186" y="20545"/>
                    <a:pt x="1831" y="20545"/>
                    <a:pt x="1321" y="20324"/>
                  </a:cubicBezTo>
                  <a:cubicBezTo>
                    <a:pt x="1020" y="20181"/>
                    <a:pt x="865" y="19998"/>
                    <a:pt x="556" y="19849"/>
                  </a:cubicBezTo>
                  <a:cubicBezTo>
                    <a:pt x="46" y="18723"/>
                    <a:pt x="46" y="18723"/>
                    <a:pt x="46" y="18723"/>
                  </a:cubicBezTo>
                  <a:cubicBezTo>
                    <a:pt x="201" y="18319"/>
                    <a:pt x="402" y="18104"/>
                    <a:pt x="402" y="17701"/>
                  </a:cubicBezTo>
                  <a:cubicBezTo>
                    <a:pt x="402" y="17408"/>
                    <a:pt x="46" y="17265"/>
                    <a:pt x="46" y="16972"/>
                  </a:cubicBezTo>
                  <a:cubicBezTo>
                    <a:pt x="46" y="16900"/>
                    <a:pt x="100" y="16861"/>
                    <a:pt x="100" y="16790"/>
                  </a:cubicBezTo>
                  <a:cubicBezTo>
                    <a:pt x="100" y="16536"/>
                    <a:pt x="0" y="16353"/>
                    <a:pt x="0" y="16099"/>
                  </a:cubicBezTo>
                  <a:cubicBezTo>
                    <a:pt x="0" y="16027"/>
                    <a:pt x="100" y="16027"/>
                    <a:pt x="155" y="15989"/>
                  </a:cubicBezTo>
                  <a:cubicBezTo>
                    <a:pt x="301" y="15956"/>
                    <a:pt x="355" y="15884"/>
                    <a:pt x="556" y="15884"/>
                  </a:cubicBezTo>
                  <a:cubicBezTo>
                    <a:pt x="657" y="15884"/>
                    <a:pt x="711" y="15884"/>
                    <a:pt x="811" y="15884"/>
                  </a:cubicBezTo>
                  <a:cubicBezTo>
                    <a:pt x="1421" y="14061"/>
                    <a:pt x="1421" y="14061"/>
                    <a:pt x="1421" y="14061"/>
                  </a:cubicBezTo>
                  <a:cubicBezTo>
                    <a:pt x="1476" y="13951"/>
                    <a:pt x="1576" y="13912"/>
                    <a:pt x="1576" y="13840"/>
                  </a:cubicBezTo>
                  <a:cubicBezTo>
                    <a:pt x="1530" y="13548"/>
                    <a:pt x="1576" y="13365"/>
                    <a:pt x="1576" y="13111"/>
                  </a:cubicBezTo>
                  <a:cubicBezTo>
                    <a:pt x="1576" y="12929"/>
                    <a:pt x="1831" y="12857"/>
                    <a:pt x="1985" y="12747"/>
                  </a:cubicBezTo>
                  <a:cubicBezTo>
                    <a:pt x="2240" y="12565"/>
                    <a:pt x="2549" y="12531"/>
                    <a:pt x="2905" y="12531"/>
                  </a:cubicBezTo>
                  <a:cubicBezTo>
                    <a:pt x="3160" y="12531"/>
                    <a:pt x="3306" y="12603"/>
                    <a:pt x="3561" y="12603"/>
                  </a:cubicBezTo>
                  <a:cubicBezTo>
                    <a:pt x="4071" y="12603"/>
                    <a:pt x="4326" y="12349"/>
                    <a:pt x="4836" y="12349"/>
                  </a:cubicBezTo>
                  <a:cubicBezTo>
                    <a:pt x="4890" y="12349"/>
                    <a:pt x="4936" y="12349"/>
                    <a:pt x="5045" y="12349"/>
                  </a:cubicBezTo>
                  <a:cubicBezTo>
                    <a:pt x="5400" y="12167"/>
                    <a:pt x="5500" y="12056"/>
                    <a:pt x="5856" y="11874"/>
                  </a:cubicBezTo>
                  <a:cubicBezTo>
                    <a:pt x="6010" y="11802"/>
                    <a:pt x="6064" y="11731"/>
                    <a:pt x="6265" y="11692"/>
                  </a:cubicBezTo>
                  <a:cubicBezTo>
                    <a:pt x="6520" y="11620"/>
                    <a:pt x="6775" y="11692"/>
                    <a:pt x="6930" y="11548"/>
                  </a:cubicBezTo>
                  <a:cubicBezTo>
                    <a:pt x="7084" y="11399"/>
                    <a:pt x="6976" y="11289"/>
                    <a:pt x="7130" y="11145"/>
                  </a:cubicBezTo>
                  <a:cubicBezTo>
                    <a:pt x="7385" y="10930"/>
                    <a:pt x="7640" y="10891"/>
                    <a:pt x="8050" y="10819"/>
                  </a:cubicBezTo>
                  <a:cubicBezTo>
                    <a:pt x="8305" y="10781"/>
                    <a:pt x="8405" y="10598"/>
                    <a:pt x="8606" y="10598"/>
                  </a:cubicBezTo>
                  <a:cubicBezTo>
                    <a:pt x="9070" y="10598"/>
                    <a:pt x="9324" y="10709"/>
                    <a:pt x="9780" y="10819"/>
                  </a:cubicBezTo>
                  <a:cubicBezTo>
                    <a:pt x="10136" y="10891"/>
                    <a:pt x="10391" y="10891"/>
                    <a:pt x="10746" y="11035"/>
                  </a:cubicBezTo>
                  <a:cubicBezTo>
                    <a:pt x="11001" y="11107"/>
                    <a:pt x="11109" y="11256"/>
                    <a:pt x="11410" y="11256"/>
                  </a:cubicBezTo>
                  <a:cubicBezTo>
                    <a:pt x="11974" y="11256"/>
                    <a:pt x="12175" y="10819"/>
                    <a:pt x="12276" y="10416"/>
                  </a:cubicBezTo>
                  <a:cubicBezTo>
                    <a:pt x="12276" y="10234"/>
                    <a:pt x="12384" y="10162"/>
                    <a:pt x="12384" y="10013"/>
                  </a:cubicBezTo>
                  <a:cubicBezTo>
                    <a:pt x="12384" y="9869"/>
                    <a:pt x="12384" y="9759"/>
                    <a:pt x="12384" y="9615"/>
                  </a:cubicBezTo>
                  <a:cubicBezTo>
                    <a:pt x="12384" y="9289"/>
                    <a:pt x="11866" y="9212"/>
                    <a:pt x="11665" y="8925"/>
                  </a:cubicBezTo>
                  <a:cubicBezTo>
                    <a:pt x="11565" y="8848"/>
                    <a:pt x="11619" y="8743"/>
                    <a:pt x="11619" y="8632"/>
                  </a:cubicBezTo>
                  <a:cubicBezTo>
                    <a:pt x="11619" y="8522"/>
                    <a:pt x="11619" y="8489"/>
                    <a:pt x="11619" y="8378"/>
                  </a:cubicBezTo>
                  <a:cubicBezTo>
                    <a:pt x="11619" y="8229"/>
                    <a:pt x="11665" y="8157"/>
                    <a:pt x="11665" y="8014"/>
                  </a:cubicBezTo>
                  <a:cubicBezTo>
                    <a:pt x="11665" y="7760"/>
                    <a:pt x="11974" y="7649"/>
                    <a:pt x="12229" y="7539"/>
                  </a:cubicBezTo>
                  <a:cubicBezTo>
                    <a:pt x="12384" y="7428"/>
                    <a:pt x="12430" y="7323"/>
                    <a:pt x="12484" y="7213"/>
                  </a:cubicBezTo>
                  <a:cubicBezTo>
                    <a:pt x="12530" y="7102"/>
                    <a:pt x="12631" y="7064"/>
                    <a:pt x="12685" y="6953"/>
                  </a:cubicBezTo>
                  <a:cubicBezTo>
                    <a:pt x="12886" y="6517"/>
                    <a:pt x="13094" y="6263"/>
                    <a:pt x="13094" y="5755"/>
                  </a:cubicBezTo>
                  <a:cubicBezTo>
                    <a:pt x="13094" y="5462"/>
                    <a:pt x="12994" y="5280"/>
                    <a:pt x="12785" y="5059"/>
                  </a:cubicBezTo>
                  <a:cubicBezTo>
                    <a:pt x="12739" y="4987"/>
                    <a:pt x="12585" y="4987"/>
                    <a:pt x="12585" y="4882"/>
                  </a:cubicBezTo>
                  <a:cubicBezTo>
                    <a:pt x="12585" y="4661"/>
                    <a:pt x="12839" y="4518"/>
                    <a:pt x="12839" y="4258"/>
                  </a:cubicBezTo>
                  <a:cubicBezTo>
                    <a:pt x="12839" y="4081"/>
                    <a:pt x="12785" y="3971"/>
                    <a:pt x="12585" y="3822"/>
                  </a:cubicBezTo>
                  <a:cubicBezTo>
                    <a:pt x="12585" y="3750"/>
                    <a:pt x="12430" y="3750"/>
                    <a:pt x="12430" y="3711"/>
                  </a:cubicBezTo>
                  <a:cubicBezTo>
                    <a:pt x="12430" y="3457"/>
                    <a:pt x="12785" y="3386"/>
                    <a:pt x="13040" y="3242"/>
                  </a:cubicBezTo>
                  <a:cubicBezTo>
                    <a:pt x="13295" y="3060"/>
                    <a:pt x="13450" y="2949"/>
                    <a:pt x="13550" y="2695"/>
                  </a:cubicBezTo>
                  <a:cubicBezTo>
                    <a:pt x="13651" y="2441"/>
                    <a:pt x="13705" y="2292"/>
                    <a:pt x="13805" y="2038"/>
                  </a:cubicBezTo>
                  <a:cubicBezTo>
                    <a:pt x="13906" y="1856"/>
                    <a:pt x="14014" y="1640"/>
                    <a:pt x="14269" y="1640"/>
                  </a:cubicBezTo>
                  <a:cubicBezTo>
                    <a:pt x="14470" y="1640"/>
                    <a:pt x="14516" y="1745"/>
                    <a:pt x="14670" y="1745"/>
                  </a:cubicBezTo>
                  <a:cubicBezTo>
                    <a:pt x="15080" y="1745"/>
                    <a:pt x="15180" y="1458"/>
                    <a:pt x="15389" y="1276"/>
                  </a:cubicBezTo>
                  <a:cubicBezTo>
                    <a:pt x="15590" y="1055"/>
                    <a:pt x="15899" y="1022"/>
                    <a:pt x="16254" y="983"/>
                  </a:cubicBezTo>
                  <a:cubicBezTo>
                    <a:pt x="16509" y="983"/>
                    <a:pt x="16710" y="983"/>
                    <a:pt x="16918" y="873"/>
                  </a:cubicBezTo>
                  <a:cubicBezTo>
                    <a:pt x="17274" y="652"/>
                    <a:pt x="17220" y="326"/>
                    <a:pt x="17428" y="0"/>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8" name="Shape"/>
            <p:cNvSpPr/>
            <p:nvPr/>
          </p:nvSpPr>
          <p:spPr>
            <a:xfrm>
              <a:off x="2046584" y="2141572"/>
              <a:ext cx="1955528" cy="1795111"/>
            </a:xfrm>
            <a:custGeom>
              <a:avLst/>
              <a:gdLst/>
              <a:ahLst/>
              <a:cxnLst>
                <a:cxn ang="0">
                  <a:pos x="wd2" y="hd2"/>
                </a:cxn>
                <a:cxn ang="5400000">
                  <a:pos x="wd2" y="hd2"/>
                </a:cxn>
                <a:cxn ang="10800000">
                  <a:pos x="wd2" y="hd2"/>
                </a:cxn>
                <a:cxn ang="16200000">
                  <a:pos x="wd2" y="hd2"/>
                </a:cxn>
              </a:cxnLst>
              <a:rect l="0" t="0" r="r" b="b"/>
              <a:pathLst>
                <a:path w="21600" h="21600" extrusionOk="0">
                  <a:moveTo>
                    <a:pt x="21309" y="5567"/>
                  </a:moveTo>
                  <a:cubicBezTo>
                    <a:pt x="21452" y="5804"/>
                    <a:pt x="21600" y="5989"/>
                    <a:pt x="21600" y="6254"/>
                  </a:cubicBezTo>
                  <a:cubicBezTo>
                    <a:pt x="21600" y="6443"/>
                    <a:pt x="21526" y="6548"/>
                    <a:pt x="21500" y="6732"/>
                  </a:cubicBezTo>
                  <a:cubicBezTo>
                    <a:pt x="21452" y="7026"/>
                    <a:pt x="21500" y="7211"/>
                    <a:pt x="21405" y="7476"/>
                  </a:cubicBezTo>
                  <a:cubicBezTo>
                    <a:pt x="21357" y="7661"/>
                    <a:pt x="21309" y="7765"/>
                    <a:pt x="21309" y="7926"/>
                  </a:cubicBezTo>
                  <a:cubicBezTo>
                    <a:pt x="21309" y="8191"/>
                    <a:pt x="21405" y="8324"/>
                    <a:pt x="21405" y="8561"/>
                  </a:cubicBezTo>
                  <a:cubicBezTo>
                    <a:pt x="21405" y="8694"/>
                    <a:pt x="21405" y="8774"/>
                    <a:pt x="21405" y="8907"/>
                  </a:cubicBezTo>
                  <a:cubicBezTo>
                    <a:pt x="21405" y="9092"/>
                    <a:pt x="21357" y="9200"/>
                    <a:pt x="21309" y="9357"/>
                  </a:cubicBezTo>
                  <a:cubicBezTo>
                    <a:pt x="21235" y="9542"/>
                    <a:pt x="21261" y="9650"/>
                    <a:pt x="21209" y="9807"/>
                  </a:cubicBezTo>
                  <a:cubicBezTo>
                    <a:pt x="21087" y="10181"/>
                    <a:pt x="21014" y="10338"/>
                    <a:pt x="20943" y="10712"/>
                  </a:cubicBezTo>
                  <a:cubicBezTo>
                    <a:pt x="20648" y="11001"/>
                    <a:pt x="20626" y="11266"/>
                    <a:pt x="20505" y="11692"/>
                  </a:cubicBezTo>
                  <a:cubicBezTo>
                    <a:pt x="20431" y="11958"/>
                    <a:pt x="20287" y="12090"/>
                    <a:pt x="20187" y="12351"/>
                  </a:cubicBezTo>
                  <a:cubicBezTo>
                    <a:pt x="20139" y="12540"/>
                    <a:pt x="20139" y="12673"/>
                    <a:pt x="20043" y="12858"/>
                  </a:cubicBezTo>
                  <a:cubicBezTo>
                    <a:pt x="19944" y="13043"/>
                    <a:pt x="19944" y="13175"/>
                    <a:pt x="19870" y="13360"/>
                  </a:cubicBezTo>
                  <a:cubicBezTo>
                    <a:pt x="19822" y="13521"/>
                    <a:pt x="19700" y="13597"/>
                    <a:pt x="19678" y="13786"/>
                  </a:cubicBezTo>
                  <a:cubicBezTo>
                    <a:pt x="19652" y="13971"/>
                    <a:pt x="19678" y="14104"/>
                    <a:pt x="19652" y="14289"/>
                  </a:cubicBezTo>
                  <a:cubicBezTo>
                    <a:pt x="19579" y="14574"/>
                    <a:pt x="19409" y="14711"/>
                    <a:pt x="19409" y="15000"/>
                  </a:cubicBezTo>
                  <a:cubicBezTo>
                    <a:pt x="19409" y="15161"/>
                    <a:pt x="19409" y="15237"/>
                    <a:pt x="19409" y="15370"/>
                  </a:cubicBezTo>
                  <a:cubicBezTo>
                    <a:pt x="19409" y="15635"/>
                    <a:pt x="19166" y="15663"/>
                    <a:pt x="19092" y="15901"/>
                  </a:cubicBezTo>
                  <a:cubicBezTo>
                    <a:pt x="19022" y="16089"/>
                    <a:pt x="18970" y="16298"/>
                    <a:pt x="18778" y="16298"/>
                  </a:cubicBezTo>
                  <a:cubicBezTo>
                    <a:pt x="18657" y="16298"/>
                    <a:pt x="18605" y="16246"/>
                    <a:pt x="18509" y="16246"/>
                  </a:cubicBezTo>
                  <a:cubicBezTo>
                    <a:pt x="18365" y="16246"/>
                    <a:pt x="18314" y="16379"/>
                    <a:pt x="18243" y="16483"/>
                  </a:cubicBezTo>
                  <a:cubicBezTo>
                    <a:pt x="18070" y="16668"/>
                    <a:pt x="17926" y="16801"/>
                    <a:pt x="17926" y="17066"/>
                  </a:cubicBezTo>
                  <a:cubicBezTo>
                    <a:pt x="17926" y="17147"/>
                    <a:pt x="17974" y="17175"/>
                    <a:pt x="17974" y="17255"/>
                  </a:cubicBezTo>
                  <a:cubicBezTo>
                    <a:pt x="17974" y="17520"/>
                    <a:pt x="17900" y="17729"/>
                    <a:pt x="17705" y="17890"/>
                  </a:cubicBezTo>
                  <a:cubicBezTo>
                    <a:pt x="17561" y="17995"/>
                    <a:pt x="17391" y="17918"/>
                    <a:pt x="17196" y="17918"/>
                  </a:cubicBezTo>
                  <a:cubicBezTo>
                    <a:pt x="17074" y="17918"/>
                    <a:pt x="17000" y="17918"/>
                    <a:pt x="16879" y="17942"/>
                  </a:cubicBezTo>
                  <a:cubicBezTo>
                    <a:pt x="16783" y="17971"/>
                    <a:pt x="16783" y="18103"/>
                    <a:pt x="16709" y="18155"/>
                  </a:cubicBezTo>
                  <a:cubicBezTo>
                    <a:pt x="16635" y="18208"/>
                    <a:pt x="16587" y="18260"/>
                    <a:pt x="16514" y="18288"/>
                  </a:cubicBezTo>
                  <a:cubicBezTo>
                    <a:pt x="16392" y="18316"/>
                    <a:pt x="16248" y="18340"/>
                    <a:pt x="16248" y="18473"/>
                  </a:cubicBezTo>
                  <a:cubicBezTo>
                    <a:pt x="16248" y="18577"/>
                    <a:pt x="16248" y="18658"/>
                    <a:pt x="16248" y="18766"/>
                  </a:cubicBezTo>
                  <a:cubicBezTo>
                    <a:pt x="16248" y="18951"/>
                    <a:pt x="16174" y="19028"/>
                    <a:pt x="16100" y="19217"/>
                  </a:cubicBezTo>
                  <a:cubicBezTo>
                    <a:pt x="16052" y="19373"/>
                    <a:pt x="16027" y="19482"/>
                    <a:pt x="15905" y="19586"/>
                  </a:cubicBezTo>
                  <a:cubicBezTo>
                    <a:pt x="15639" y="19771"/>
                    <a:pt x="15396" y="19852"/>
                    <a:pt x="15200" y="20145"/>
                  </a:cubicBezTo>
                  <a:cubicBezTo>
                    <a:pt x="15105" y="20302"/>
                    <a:pt x="14983" y="20382"/>
                    <a:pt x="14983" y="20595"/>
                  </a:cubicBezTo>
                  <a:cubicBezTo>
                    <a:pt x="14983" y="20672"/>
                    <a:pt x="15031" y="20752"/>
                    <a:pt x="15079" y="20832"/>
                  </a:cubicBezTo>
                  <a:cubicBezTo>
                    <a:pt x="15152" y="21017"/>
                    <a:pt x="15200" y="21178"/>
                    <a:pt x="15226" y="21415"/>
                  </a:cubicBezTo>
                  <a:cubicBezTo>
                    <a:pt x="15079" y="21415"/>
                    <a:pt x="15031" y="21311"/>
                    <a:pt x="14883" y="21254"/>
                  </a:cubicBezTo>
                  <a:cubicBezTo>
                    <a:pt x="14809" y="21202"/>
                    <a:pt x="14739" y="21230"/>
                    <a:pt x="14688" y="21150"/>
                  </a:cubicBezTo>
                  <a:cubicBezTo>
                    <a:pt x="14592" y="21045"/>
                    <a:pt x="14640" y="20913"/>
                    <a:pt x="14592" y="20804"/>
                  </a:cubicBezTo>
                  <a:cubicBezTo>
                    <a:pt x="14544" y="20672"/>
                    <a:pt x="14422" y="20700"/>
                    <a:pt x="14300" y="20700"/>
                  </a:cubicBezTo>
                  <a:cubicBezTo>
                    <a:pt x="13935" y="20700"/>
                    <a:pt x="13740" y="20832"/>
                    <a:pt x="13356" y="20832"/>
                  </a:cubicBezTo>
                  <a:cubicBezTo>
                    <a:pt x="13186" y="20832"/>
                    <a:pt x="13013" y="20728"/>
                    <a:pt x="12965" y="20543"/>
                  </a:cubicBezTo>
                  <a:cubicBezTo>
                    <a:pt x="12722" y="20543"/>
                    <a:pt x="12600" y="20543"/>
                    <a:pt x="12357" y="20543"/>
                  </a:cubicBezTo>
                  <a:cubicBezTo>
                    <a:pt x="12261" y="20543"/>
                    <a:pt x="12213" y="20567"/>
                    <a:pt x="12113" y="20567"/>
                  </a:cubicBezTo>
                  <a:cubicBezTo>
                    <a:pt x="11969" y="20567"/>
                    <a:pt x="11870" y="20515"/>
                    <a:pt x="11726" y="20567"/>
                  </a:cubicBezTo>
                  <a:cubicBezTo>
                    <a:pt x="11457" y="20672"/>
                    <a:pt x="11482" y="21126"/>
                    <a:pt x="11213" y="21126"/>
                  </a:cubicBezTo>
                  <a:cubicBezTo>
                    <a:pt x="11117" y="21126"/>
                    <a:pt x="11043" y="21126"/>
                    <a:pt x="10948" y="21126"/>
                  </a:cubicBezTo>
                  <a:cubicBezTo>
                    <a:pt x="10678" y="21126"/>
                    <a:pt x="10509" y="20993"/>
                    <a:pt x="10291" y="20832"/>
                  </a:cubicBezTo>
                  <a:cubicBezTo>
                    <a:pt x="10265" y="20780"/>
                    <a:pt x="10217" y="20752"/>
                    <a:pt x="10191" y="20700"/>
                  </a:cubicBezTo>
                  <a:cubicBezTo>
                    <a:pt x="10169" y="20672"/>
                    <a:pt x="10191" y="20595"/>
                    <a:pt x="10143" y="20595"/>
                  </a:cubicBezTo>
                  <a:cubicBezTo>
                    <a:pt x="9900" y="20595"/>
                    <a:pt x="9778" y="20672"/>
                    <a:pt x="9561" y="20780"/>
                  </a:cubicBezTo>
                  <a:cubicBezTo>
                    <a:pt x="9413" y="20860"/>
                    <a:pt x="9269" y="20804"/>
                    <a:pt x="9170" y="20937"/>
                  </a:cubicBezTo>
                  <a:cubicBezTo>
                    <a:pt x="9096" y="21017"/>
                    <a:pt x="9148" y="21126"/>
                    <a:pt x="9048" y="21178"/>
                  </a:cubicBezTo>
                  <a:cubicBezTo>
                    <a:pt x="8878" y="21335"/>
                    <a:pt x="8709" y="21282"/>
                    <a:pt x="8513" y="21335"/>
                  </a:cubicBezTo>
                  <a:cubicBezTo>
                    <a:pt x="8343" y="21391"/>
                    <a:pt x="8295" y="21600"/>
                    <a:pt x="8100" y="21600"/>
                  </a:cubicBezTo>
                  <a:cubicBezTo>
                    <a:pt x="7882" y="21600"/>
                    <a:pt x="7735" y="21576"/>
                    <a:pt x="7565" y="21415"/>
                  </a:cubicBezTo>
                  <a:cubicBezTo>
                    <a:pt x="7418" y="21282"/>
                    <a:pt x="7370" y="21178"/>
                    <a:pt x="7274" y="20993"/>
                  </a:cubicBezTo>
                  <a:cubicBezTo>
                    <a:pt x="7248" y="20913"/>
                    <a:pt x="7200" y="20804"/>
                    <a:pt x="7126" y="20804"/>
                  </a:cubicBezTo>
                  <a:cubicBezTo>
                    <a:pt x="7052" y="20804"/>
                    <a:pt x="7005" y="20860"/>
                    <a:pt x="6931" y="20860"/>
                  </a:cubicBezTo>
                  <a:cubicBezTo>
                    <a:pt x="6909" y="20752"/>
                    <a:pt x="6909" y="20672"/>
                    <a:pt x="6861" y="20567"/>
                  </a:cubicBezTo>
                  <a:cubicBezTo>
                    <a:pt x="6835" y="20515"/>
                    <a:pt x="6787" y="20487"/>
                    <a:pt x="6739" y="20463"/>
                  </a:cubicBezTo>
                  <a:cubicBezTo>
                    <a:pt x="6543" y="20354"/>
                    <a:pt x="6422" y="20274"/>
                    <a:pt x="6226" y="20169"/>
                  </a:cubicBezTo>
                  <a:cubicBezTo>
                    <a:pt x="6057" y="20089"/>
                    <a:pt x="6031" y="19956"/>
                    <a:pt x="5961" y="19771"/>
                  </a:cubicBezTo>
                  <a:cubicBezTo>
                    <a:pt x="5935" y="19667"/>
                    <a:pt x="5861" y="19614"/>
                    <a:pt x="5861" y="19506"/>
                  </a:cubicBezTo>
                  <a:cubicBezTo>
                    <a:pt x="5861" y="19401"/>
                    <a:pt x="5861" y="19321"/>
                    <a:pt x="5861" y="19241"/>
                  </a:cubicBezTo>
                  <a:cubicBezTo>
                    <a:pt x="5861" y="18766"/>
                    <a:pt x="6226" y="18577"/>
                    <a:pt x="6226" y="18103"/>
                  </a:cubicBezTo>
                  <a:cubicBezTo>
                    <a:pt x="6226" y="18023"/>
                    <a:pt x="6204" y="17918"/>
                    <a:pt x="6105" y="17918"/>
                  </a:cubicBezTo>
                  <a:cubicBezTo>
                    <a:pt x="5861" y="17918"/>
                    <a:pt x="5739" y="18103"/>
                    <a:pt x="5474" y="18103"/>
                  </a:cubicBezTo>
                  <a:cubicBezTo>
                    <a:pt x="5352" y="18103"/>
                    <a:pt x="5304" y="18047"/>
                    <a:pt x="5179" y="17995"/>
                  </a:cubicBezTo>
                  <a:cubicBezTo>
                    <a:pt x="2870" y="17942"/>
                    <a:pt x="2870" y="17942"/>
                    <a:pt x="2870" y="17942"/>
                  </a:cubicBezTo>
                  <a:cubicBezTo>
                    <a:pt x="1922" y="15611"/>
                    <a:pt x="1922" y="15611"/>
                    <a:pt x="1922" y="15611"/>
                  </a:cubicBezTo>
                  <a:cubicBezTo>
                    <a:pt x="2018" y="15611"/>
                    <a:pt x="2066" y="15583"/>
                    <a:pt x="2139" y="15583"/>
                  </a:cubicBezTo>
                  <a:cubicBezTo>
                    <a:pt x="2309" y="15583"/>
                    <a:pt x="2409" y="15583"/>
                    <a:pt x="2578" y="15583"/>
                  </a:cubicBezTo>
                  <a:cubicBezTo>
                    <a:pt x="2578" y="15398"/>
                    <a:pt x="2578" y="15318"/>
                    <a:pt x="2578" y="15133"/>
                  </a:cubicBezTo>
                  <a:cubicBezTo>
                    <a:pt x="2578" y="14763"/>
                    <a:pt x="2700" y="14550"/>
                    <a:pt x="2700" y="14180"/>
                  </a:cubicBezTo>
                  <a:cubicBezTo>
                    <a:pt x="2700" y="13943"/>
                    <a:pt x="2505" y="13863"/>
                    <a:pt x="2457" y="13654"/>
                  </a:cubicBezTo>
                  <a:cubicBezTo>
                    <a:pt x="2383" y="13413"/>
                    <a:pt x="2383" y="13280"/>
                    <a:pt x="2335" y="13043"/>
                  </a:cubicBezTo>
                  <a:cubicBezTo>
                    <a:pt x="2261" y="12806"/>
                    <a:pt x="2114" y="12697"/>
                    <a:pt x="1896" y="12564"/>
                  </a:cubicBezTo>
                  <a:cubicBezTo>
                    <a:pt x="1822" y="12512"/>
                    <a:pt x="1748" y="12432"/>
                    <a:pt x="1678" y="12380"/>
                  </a:cubicBezTo>
                  <a:cubicBezTo>
                    <a:pt x="1748" y="12167"/>
                    <a:pt x="1848" y="12114"/>
                    <a:pt x="1995" y="11929"/>
                  </a:cubicBezTo>
                  <a:cubicBezTo>
                    <a:pt x="2261" y="11532"/>
                    <a:pt x="2431" y="11347"/>
                    <a:pt x="2774" y="10973"/>
                  </a:cubicBezTo>
                  <a:cubicBezTo>
                    <a:pt x="2991" y="10736"/>
                    <a:pt x="3014" y="10523"/>
                    <a:pt x="3087" y="10181"/>
                  </a:cubicBezTo>
                  <a:cubicBezTo>
                    <a:pt x="3135" y="9968"/>
                    <a:pt x="3187" y="9835"/>
                    <a:pt x="3283" y="9622"/>
                  </a:cubicBezTo>
                  <a:cubicBezTo>
                    <a:pt x="3331" y="9518"/>
                    <a:pt x="3430" y="9462"/>
                    <a:pt x="3430" y="9357"/>
                  </a:cubicBezTo>
                  <a:cubicBezTo>
                    <a:pt x="3430" y="9224"/>
                    <a:pt x="3379" y="9172"/>
                    <a:pt x="3379" y="9040"/>
                  </a:cubicBezTo>
                  <a:cubicBezTo>
                    <a:pt x="3309" y="8879"/>
                    <a:pt x="3161" y="8802"/>
                    <a:pt x="3161" y="8589"/>
                  </a:cubicBezTo>
                  <a:cubicBezTo>
                    <a:pt x="3161" y="8352"/>
                    <a:pt x="3405" y="8272"/>
                    <a:pt x="3405" y="8007"/>
                  </a:cubicBezTo>
                  <a:cubicBezTo>
                    <a:pt x="3405" y="7661"/>
                    <a:pt x="3161" y="7504"/>
                    <a:pt x="2870" y="7367"/>
                  </a:cubicBezTo>
                  <a:cubicBezTo>
                    <a:pt x="2674" y="7263"/>
                    <a:pt x="2552" y="7158"/>
                    <a:pt x="2335" y="7158"/>
                  </a:cubicBezTo>
                  <a:cubicBezTo>
                    <a:pt x="2235" y="7158"/>
                    <a:pt x="2165" y="7158"/>
                    <a:pt x="2066" y="7158"/>
                  </a:cubicBezTo>
                  <a:cubicBezTo>
                    <a:pt x="1774" y="7158"/>
                    <a:pt x="1579" y="7078"/>
                    <a:pt x="1361" y="6837"/>
                  </a:cubicBezTo>
                  <a:cubicBezTo>
                    <a:pt x="1166" y="6628"/>
                    <a:pt x="1143" y="6415"/>
                    <a:pt x="1022" y="6125"/>
                  </a:cubicBezTo>
                  <a:cubicBezTo>
                    <a:pt x="778" y="5539"/>
                    <a:pt x="631" y="5169"/>
                    <a:pt x="631" y="4534"/>
                  </a:cubicBezTo>
                  <a:cubicBezTo>
                    <a:pt x="631" y="4084"/>
                    <a:pt x="631" y="3843"/>
                    <a:pt x="631" y="3392"/>
                  </a:cubicBezTo>
                  <a:cubicBezTo>
                    <a:pt x="435" y="3023"/>
                    <a:pt x="243" y="2862"/>
                    <a:pt x="0" y="2572"/>
                  </a:cubicBezTo>
                  <a:cubicBezTo>
                    <a:pt x="7078" y="2649"/>
                    <a:pt x="7078" y="2649"/>
                    <a:pt x="7078" y="2649"/>
                  </a:cubicBezTo>
                  <a:cubicBezTo>
                    <a:pt x="7078" y="2625"/>
                    <a:pt x="7078" y="2597"/>
                    <a:pt x="7078" y="2544"/>
                  </a:cubicBezTo>
                  <a:cubicBezTo>
                    <a:pt x="7078" y="2199"/>
                    <a:pt x="7200" y="2042"/>
                    <a:pt x="7322" y="1724"/>
                  </a:cubicBezTo>
                  <a:cubicBezTo>
                    <a:pt x="7370" y="1592"/>
                    <a:pt x="7491" y="1535"/>
                    <a:pt x="7491" y="1403"/>
                  </a:cubicBezTo>
                  <a:cubicBezTo>
                    <a:pt x="7491" y="1298"/>
                    <a:pt x="7443" y="1246"/>
                    <a:pt x="7443" y="1137"/>
                  </a:cubicBezTo>
                  <a:cubicBezTo>
                    <a:pt x="7443" y="663"/>
                    <a:pt x="7613" y="398"/>
                    <a:pt x="7857" y="0"/>
                  </a:cubicBezTo>
                  <a:cubicBezTo>
                    <a:pt x="8004" y="185"/>
                    <a:pt x="8126" y="293"/>
                    <a:pt x="8248" y="502"/>
                  </a:cubicBezTo>
                  <a:cubicBezTo>
                    <a:pt x="8369" y="744"/>
                    <a:pt x="8513" y="876"/>
                    <a:pt x="8513" y="1137"/>
                  </a:cubicBezTo>
                  <a:cubicBezTo>
                    <a:pt x="8513" y="1351"/>
                    <a:pt x="8318" y="1431"/>
                    <a:pt x="8318" y="1644"/>
                  </a:cubicBezTo>
                  <a:cubicBezTo>
                    <a:pt x="8318" y="1748"/>
                    <a:pt x="8391" y="1801"/>
                    <a:pt x="8417" y="1909"/>
                  </a:cubicBezTo>
                  <a:cubicBezTo>
                    <a:pt x="8487" y="2122"/>
                    <a:pt x="8513" y="2227"/>
                    <a:pt x="8613" y="2440"/>
                  </a:cubicBezTo>
                  <a:cubicBezTo>
                    <a:pt x="8734" y="2705"/>
                    <a:pt x="8782" y="2994"/>
                    <a:pt x="9074" y="3047"/>
                  </a:cubicBezTo>
                  <a:cubicBezTo>
                    <a:pt x="9339" y="3103"/>
                    <a:pt x="9439" y="3340"/>
                    <a:pt x="9609" y="3605"/>
                  </a:cubicBezTo>
                  <a:cubicBezTo>
                    <a:pt x="9705" y="3738"/>
                    <a:pt x="9826" y="3762"/>
                    <a:pt x="9900" y="3899"/>
                  </a:cubicBezTo>
                  <a:cubicBezTo>
                    <a:pt x="9974" y="3975"/>
                    <a:pt x="9948" y="4108"/>
                    <a:pt x="10048" y="4136"/>
                  </a:cubicBezTo>
                  <a:cubicBezTo>
                    <a:pt x="21309" y="5567"/>
                    <a:pt x="21309" y="5567"/>
                    <a:pt x="21309" y="5567"/>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199" name="Shape"/>
            <p:cNvSpPr/>
            <p:nvPr/>
          </p:nvSpPr>
          <p:spPr>
            <a:xfrm>
              <a:off x="3942062" y="1819011"/>
              <a:ext cx="780243" cy="1434255"/>
            </a:xfrm>
            <a:custGeom>
              <a:avLst/>
              <a:gdLst/>
              <a:ahLst/>
              <a:cxnLst>
                <a:cxn ang="0">
                  <a:pos x="wd2" y="hd2"/>
                </a:cxn>
                <a:cxn ang="5400000">
                  <a:pos x="wd2" y="hd2"/>
                </a:cxn>
                <a:cxn ang="10800000">
                  <a:pos x="wd2" y="hd2"/>
                </a:cxn>
                <a:cxn ang="16200000">
                  <a:pos x="wd2" y="hd2"/>
                </a:cxn>
              </a:cxnLst>
              <a:rect l="0" t="0" r="r" b="b"/>
              <a:pathLst>
                <a:path w="21600" h="21600" extrusionOk="0">
                  <a:moveTo>
                    <a:pt x="9759" y="433"/>
                  </a:moveTo>
                  <a:cubicBezTo>
                    <a:pt x="9759" y="498"/>
                    <a:pt x="9639" y="563"/>
                    <a:pt x="9639" y="629"/>
                  </a:cubicBezTo>
                  <a:cubicBezTo>
                    <a:pt x="9639" y="729"/>
                    <a:pt x="9944" y="765"/>
                    <a:pt x="10065" y="860"/>
                  </a:cubicBezTo>
                  <a:cubicBezTo>
                    <a:pt x="10490" y="1127"/>
                    <a:pt x="10916" y="1328"/>
                    <a:pt x="10916" y="1690"/>
                  </a:cubicBezTo>
                  <a:cubicBezTo>
                    <a:pt x="10916" y="1826"/>
                    <a:pt x="10610" y="1856"/>
                    <a:pt x="10490" y="1992"/>
                  </a:cubicBezTo>
                  <a:cubicBezTo>
                    <a:pt x="10370" y="2158"/>
                    <a:pt x="10490" y="2289"/>
                    <a:pt x="10435" y="2455"/>
                  </a:cubicBezTo>
                  <a:cubicBezTo>
                    <a:pt x="10370" y="2656"/>
                    <a:pt x="10185" y="2721"/>
                    <a:pt x="10129" y="2887"/>
                  </a:cubicBezTo>
                  <a:cubicBezTo>
                    <a:pt x="10065" y="3149"/>
                    <a:pt x="10000" y="3350"/>
                    <a:pt x="9759" y="3582"/>
                  </a:cubicBezTo>
                  <a:cubicBezTo>
                    <a:pt x="9639" y="3748"/>
                    <a:pt x="9519" y="3914"/>
                    <a:pt x="9214" y="3914"/>
                  </a:cubicBezTo>
                  <a:cubicBezTo>
                    <a:pt x="9093" y="3914"/>
                    <a:pt x="9029" y="3813"/>
                    <a:pt x="8908" y="3813"/>
                  </a:cubicBezTo>
                  <a:cubicBezTo>
                    <a:pt x="8538" y="3813"/>
                    <a:pt x="8538" y="4049"/>
                    <a:pt x="8473" y="4215"/>
                  </a:cubicBezTo>
                  <a:cubicBezTo>
                    <a:pt x="8418" y="4376"/>
                    <a:pt x="8298" y="4447"/>
                    <a:pt x="8113" y="4578"/>
                  </a:cubicBezTo>
                  <a:cubicBezTo>
                    <a:pt x="7992" y="4678"/>
                    <a:pt x="7992" y="4779"/>
                    <a:pt x="7743" y="4844"/>
                  </a:cubicBezTo>
                  <a:cubicBezTo>
                    <a:pt x="7317" y="4945"/>
                    <a:pt x="7012" y="4975"/>
                    <a:pt x="6586" y="5111"/>
                  </a:cubicBezTo>
                  <a:cubicBezTo>
                    <a:pt x="6096" y="5342"/>
                    <a:pt x="6096" y="5574"/>
                    <a:pt x="5856" y="5906"/>
                  </a:cubicBezTo>
                  <a:cubicBezTo>
                    <a:pt x="5606" y="6238"/>
                    <a:pt x="5005" y="6368"/>
                    <a:pt x="5005" y="6736"/>
                  </a:cubicBezTo>
                  <a:cubicBezTo>
                    <a:pt x="5005" y="7098"/>
                    <a:pt x="5976" y="7098"/>
                    <a:pt x="5976" y="7465"/>
                  </a:cubicBezTo>
                  <a:cubicBezTo>
                    <a:pt x="5976" y="7696"/>
                    <a:pt x="5976" y="7898"/>
                    <a:pt x="5606" y="8064"/>
                  </a:cubicBezTo>
                  <a:cubicBezTo>
                    <a:pt x="5486" y="8129"/>
                    <a:pt x="5301" y="8194"/>
                    <a:pt x="5301" y="8295"/>
                  </a:cubicBezTo>
                  <a:cubicBezTo>
                    <a:pt x="5301" y="8426"/>
                    <a:pt x="5301" y="8491"/>
                    <a:pt x="5301" y="8627"/>
                  </a:cubicBezTo>
                  <a:cubicBezTo>
                    <a:pt x="5301" y="8823"/>
                    <a:pt x="5005" y="8858"/>
                    <a:pt x="4820" y="8989"/>
                  </a:cubicBezTo>
                  <a:cubicBezTo>
                    <a:pt x="4144" y="9487"/>
                    <a:pt x="3293" y="9522"/>
                    <a:pt x="2683" y="10050"/>
                  </a:cubicBezTo>
                  <a:cubicBezTo>
                    <a:pt x="2313" y="10382"/>
                    <a:pt x="2137" y="10584"/>
                    <a:pt x="1832" y="10951"/>
                  </a:cubicBezTo>
                  <a:cubicBezTo>
                    <a:pt x="1647" y="11112"/>
                    <a:pt x="1462" y="11182"/>
                    <a:pt x="1341" y="11378"/>
                  </a:cubicBezTo>
                  <a:cubicBezTo>
                    <a:pt x="1221" y="11544"/>
                    <a:pt x="1156" y="11680"/>
                    <a:pt x="916" y="11811"/>
                  </a:cubicBezTo>
                  <a:cubicBezTo>
                    <a:pt x="1277" y="12108"/>
                    <a:pt x="1647" y="12339"/>
                    <a:pt x="1647" y="12671"/>
                  </a:cubicBezTo>
                  <a:cubicBezTo>
                    <a:pt x="1647" y="12908"/>
                    <a:pt x="1462" y="13038"/>
                    <a:pt x="1397" y="13270"/>
                  </a:cubicBezTo>
                  <a:cubicBezTo>
                    <a:pt x="1277" y="13637"/>
                    <a:pt x="1397" y="13868"/>
                    <a:pt x="1156" y="14200"/>
                  </a:cubicBezTo>
                  <a:cubicBezTo>
                    <a:pt x="1036" y="14432"/>
                    <a:pt x="916" y="14563"/>
                    <a:pt x="916" y="14764"/>
                  </a:cubicBezTo>
                  <a:cubicBezTo>
                    <a:pt x="916" y="15096"/>
                    <a:pt x="1156" y="15262"/>
                    <a:pt x="1156" y="15559"/>
                  </a:cubicBezTo>
                  <a:cubicBezTo>
                    <a:pt x="1156" y="15725"/>
                    <a:pt x="1156" y="15825"/>
                    <a:pt x="1156" y="15991"/>
                  </a:cubicBezTo>
                  <a:cubicBezTo>
                    <a:pt x="1156" y="16223"/>
                    <a:pt x="1036" y="16358"/>
                    <a:pt x="916" y="16555"/>
                  </a:cubicBezTo>
                  <a:cubicBezTo>
                    <a:pt x="731" y="16786"/>
                    <a:pt x="796" y="16922"/>
                    <a:pt x="666" y="17118"/>
                  </a:cubicBezTo>
                  <a:cubicBezTo>
                    <a:pt x="361" y="17586"/>
                    <a:pt x="176" y="17782"/>
                    <a:pt x="0" y="18250"/>
                  </a:cubicBezTo>
                  <a:cubicBezTo>
                    <a:pt x="1156" y="18547"/>
                    <a:pt x="1156" y="18547"/>
                    <a:pt x="1156" y="18547"/>
                  </a:cubicBezTo>
                  <a:cubicBezTo>
                    <a:pt x="1036" y="18979"/>
                    <a:pt x="241" y="19110"/>
                    <a:pt x="241" y="19573"/>
                  </a:cubicBezTo>
                  <a:cubicBezTo>
                    <a:pt x="241" y="19839"/>
                    <a:pt x="731" y="19975"/>
                    <a:pt x="1156" y="20071"/>
                  </a:cubicBezTo>
                  <a:cubicBezTo>
                    <a:pt x="1832" y="20207"/>
                    <a:pt x="2192" y="20302"/>
                    <a:pt x="2868" y="20302"/>
                  </a:cubicBezTo>
                  <a:cubicBezTo>
                    <a:pt x="3904" y="20302"/>
                    <a:pt x="3719" y="19311"/>
                    <a:pt x="4755" y="19311"/>
                  </a:cubicBezTo>
                  <a:cubicBezTo>
                    <a:pt x="5430" y="19311"/>
                    <a:pt x="5791" y="19673"/>
                    <a:pt x="5791" y="20005"/>
                  </a:cubicBezTo>
                  <a:cubicBezTo>
                    <a:pt x="5791" y="20302"/>
                    <a:pt x="5550" y="20438"/>
                    <a:pt x="5550" y="20735"/>
                  </a:cubicBezTo>
                  <a:cubicBezTo>
                    <a:pt x="5550" y="20871"/>
                    <a:pt x="5606" y="21067"/>
                    <a:pt x="5920" y="21067"/>
                  </a:cubicBezTo>
                  <a:cubicBezTo>
                    <a:pt x="6096" y="21067"/>
                    <a:pt x="6161" y="20936"/>
                    <a:pt x="6216" y="20835"/>
                  </a:cubicBezTo>
                  <a:cubicBezTo>
                    <a:pt x="6346" y="20705"/>
                    <a:pt x="6466" y="20634"/>
                    <a:pt x="6522" y="20503"/>
                  </a:cubicBezTo>
                  <a:cubicBezTo>
                    <a:pt x="6956" y="20569"/>
                    <a:pt x="7132" y="20800"/>
                    <a:pt x="7558" y="20800"/>
                  </a:cubicBezTo>
                  <a:cubicBezTo>
                    <a:pt x="7872" y="20800"/>
                    <a:pt x="7872" y="20604"/>
                    <a:pt x="8177" y="20604"/>
                  </a:cubicBezTo>
                  <a:cubicBezTo>
                    <a:pt x="8473" y="20604"/>
                    <a:pt x="8603" y="20735"/>
                    <a:pt x="8844" y="20871"/>
                  </a:cubicBezTo>
                  <a:cubicBezTo>
                    <a:pt x="9269" y="21102"/>
                    <a:pt x="9639" y="21167"/>
                    <a:pt x="10129" y="21364"/>
                  </a:cubicBezTo>
                  <a:cubicBezTo>
                    <a:pt x="10370" y="21499"/>
                    <a:pt x="10555" y="21600"/>
                    <a:pt x="10916" y="21600"/>
                  </a:cubicBezTo>
                  <a:cubicBezTo>
                    <a:pt x="11101" y="21600"/>
                    <a:pt x="11101" y="21499"/>
                    <a:pt x="11165" y="21399"/>
                  </a:cubicBezTo>
                  <a:cubicBezTo>
                    <a:pt x="11350" y="21268"/>
                    <a:pt x="11526" y="21132"/>
                    <a:pt x="11831" y="21132"/>
                  </a:cubicBezTo>
                  <a:cubicBezTo>
                    <a:pt x="12322" y="21132"/>
                    <a:pt x="12442" y="21464"/>
                    <a:pt x="12932" y="21464"/>
                  </a:cubicBezTo>
                  <a:cubicBezTo>
                    <a:pt x="13117" y="21464"/>
                    <a:pt x="13238" y="21464"/>
                    <a:pt x="13478" y="21464"/>
                  </a:cubicBezTo>
                  <a:cubicBezTo>
                    <a:pt x="14033" y="21464"/>
                    <a:pt x="14274" y="21364"/>
                    <a:pt x="14764" y="21268"/>
                  </a:cubicBezTo>
                  <a:cubicBezTo>
                    <a:pt x="15310" y="21167"/>
                    <a:pt x="15735" y="21198"/>
                    <a:pt x="16170" y="21001"/>
                  </a:cubicBezTo>
                  <a:cubicBezTo>
                    <a:pt x="16475" y="20871"/>
                    <a:pt x="16346" y="20669"/>
                    <a:pt x="16595" y="20569"/>
                  </a:cubicBezTo>
                  <a:cubicBezTo>
                    <a:pt x="16901" y="20403"/>
                    <a:pt x="17206" y="20468"/>
                    <a:pt x="17632" y="20438"/>
                  </a:cubicBezTo>
                  <a:cubicBezTo>
                    <a:pt x="19093" y="20403"/>
                    <a:pt x="19093" y="20403"/>
                    <a:pt x="19093" y="20403"/>
                  </a:cubicBezTo>
                  <a:cubicBezTo>
                    <a:pt x="18973" y="20237"/>
                    <a:pt x="18973" y="20106"/>
                    <a:pt x="18973" y="19905"/>
                  </a:cubicBezTo>
                  <a:cubicBezTo>
                    <a:pt x="18973" y="19573"/>
                    <a:pt x="19093" y="19377"/>
                    <a:pt x="19093" y="19045"/>
                  </a:cubicBezTo>
                  <a:cubicBezTo>
                    <a:pt x="19093" y="18778"/>
                    <a:pt x="18853" y="18677"/>
                    <a:pt x="18853" y="18411"/>
                  </a:cubicBezTo>
                  <a:cubicBezTo>
                    <a:pt x="18853" y="18215"/>
                    <a:pt x="19278" y="18149"/>
                    <a:pt x="19278" y="17948"/>
                  </a:cubicBezTo>
                  <a:cubicBezTo>
                    <a:pt x="19278" y="17752"/>
                    <a:pt x="18908" y="17681"/>
                    <a:pt x="18908" y="17485"/>
                  </a:cubicBezTo>
                  <a:cubicBezTo>
                    <a:pt x="18908" y="17254"/>
                    <a:pt x="19398" y="17183"/>
                    <a:pt x="19398" y="16952"/>
                  </a:cubicBezTo>
                  <a:cubicBezTo>
                    <a:pt x="19398" y="16786"/>
                    <a:pt x="18853" y="16821"/>
                    <a:pt x="18853" y="16655"/>
                  </a:cubicBezTo>
                  <a:cubicBezTo>
                    <a:pt x="18853" y="16424"/>
                    <a:pt x="19093" y="16323"/>
                    <a:pt x="19213" y="16122"/>
                  </a:cubicBezTo>
                  <a:cubicBezTo>
                    <a:pt x="19398" y="15891"/>
                    <a:pt x="19343" y="15760"/>
                    <a:pt x="19463" y="15528"/>
                  </a:cubicBezTo>
                  <a:cubicBezTo>
                    <a:pt x="19583" y="15362"/>
                    <a:pt x="19768" y="15262"/>
                    <a:pt x="19889" y="15061"/>
                  </a:cubicBezTo>
                  <a:cubicBezTo>
                    <a:pt x="20074" y="14764"/>
                    <a:pt x="20074" y="14598"/>
                    <a:pt x="20314" y="14301"/>
                  </a:cubicBezTo>
                  <a:cubicBezTo>
                    <a:pt x="20434" y="14100"/>
                    <a:pt x="20619" y="13969"/>
                    <a:pt x="20989" y="13868"/>
                  </a:cubicBezTo>
                  <a:cubicBezTo>
                    <a:pt x="21230" y="13768"/>
                    <a:pt x="21600" y="13803"/>
                    <a:pt x="21600" y="13637"/>
                  </a:cubicBezTo>
                  <a:cubicBezTo>
                    <a:pt x="21600" y="13501"/>
                    <a:pt x="21350" y="13471"/>
                    <a:pt x="21350" y="13335"/>
                  </a:cubicBezTo>
                  <a:cubicBezTo>
                    <a:pt x="21045" y="13335"/>
                    <a:pt x="20925" y="13305"/>
                    <a:pt x="20564" y="13305"/>
                  </a:cubicBezTo>
                  <a:cubicBezTo>
                    <a:pt x="19768" y="13305"/>
                    <a:pt x="19278" y="12908"/>
                    <a:pt x="19093" y="12440"/>
                  </a:cubicBezTo>
                  <a:cubicBezTo>
                    <a:pt x="18973" y="12143"/>
                    <a:pt x="18973" y="11942"/>
                    <a:pt x="18668" y="11645"/>
                  </a:cubicBezTo>
                  <a:cubicBezTo>
                    <a:pt x="18298" y="11278"/>
                    <a:pt x="18057" y="11112"/>
                    <a:pt x="17567" y="10785"/>
                  </a:cubicBezTo>
                  <a:cubicBezTo>
                    <a:pt x="17326" y="10649"/>
                    <a:pt x="17206" y="10518"/>
                    <a:pt x="16901" y="10382"/>
                  </a:cubicBezTo>
                  <a:cubicBezTo>
                    <a:pt x="16595" y="10252"/>
                    <a:pt x="16225" y="10216"/>
                    <a:pt x="16225" y="10020"/>
                  </a:cubicBezTo>
                  <a:cubicBezTo>
                    <a:pt x="16225" y="9754"/>
                    <a:pt x="16595" y="9688"/>
                    <a:pt x="16901" y="9487"/>
                  </a:cubicBezTo>
                  <a:cubicBezTo>
                    <a:pt x="17141" y="9356"/>
                    <a:pt x="17141" y="9226"/>
                    <a:pt x="17206" y="9060"/>
                  </a:cubicBezTo>
                  <a:cubicBezTo>
                    <a:pt x="17206" y="8924"/>
                    <a:pt x="17206" y="8858"/>
                    <a:pt x="17326" y="8758"/>
                  </a:cubicBezTo>
                  <a:cubicBezTo>
                    <a:pt x="17567" y="8627"/>
                    <a:pt x="17937" y="8728"/>
                    <a:pt x="18177" y="8592"/>
                  </a:cubicBezTo>
                  <a:cubicBezTo>
                    <a:pt x="18298" y="8491"/>
                    <a:pt x="18362" y="8396"/>
                    <a:pt x="18362" y="8260"/>
                  </a:cubicBezTo>
                  <a:cubicBezTo>
                    <a:pt x="18362" y="7998"/>
                    <a:pt x="18177" y="7696"/>
                    <a:pt x="17752" y="7696"/>
                  </a:cubicBezTo>
                  <a:cubicBezTo>
                    <a:pt x="17141" y="7696"/>
                    <a:pt x="16836" y="7797"/>
                    <a:pt x="16225" y="7797"/>
                  </a:cubicBezTo>
                  <a:cubicBezTo>
                    <a:pt x="15800" y="7797"/>
                    <a:pt x="15680" y="7566"/>
                    <a:pt x="15559" y="7364"/>
                  </a:cubicBezTo>
                  <a:cubicBezTo>
                    <a:pt x="15374" y="7002"/>
                    <a:pt x="15254" y="6766"/>
                    <a:pt x="14819" y="6504"/>
                  </a:cubicBezTo>
                  <a:cubicBezTo>
                    <a:pt x="14459" y="6268"/>
                    <a:pt x="14274" y="6036"/>
                    <a:pt x="13783" y="5870"/>
                  </a:cubicBezTo>
                  <a:cubicBezTo>
                    <a:pt x="13608" y="5805"/>
                    <a:pt x="13728" y="5674"/>
                    <a:pt x="13608" y="5574"/>
                  </a:cubicBezTo>
                  <a:cubicBezTo>
                    <a:pt x="13543" y="5443"/>
                    <a:pt x="13302" y="5342"/>
                    <a:pt x="13053" y="5342"/>
                  </a:cubicBezTo>
                  <a:cubicBezTo>
                    <a:pt x="12997" y="5277"/>
                    <a:pt x="12997" y="5277"/>
                    <a:pt x="12997" y="5211"/>
                  </a:cubicBezTo>
                  <a:cubicBezTo>
                    <a:pt x="12997" y="4975"/>
                    <a:pt x="13358" y="4910"/>
                    <a:pt x="13608" y="4713"/>
                  </a:cubicBezTo>
                  <a:cubicBezTo>
                    <a:pt x="13783" y="4547"/>
                    <a:pt x="13783" y="4412"/>
                    <a:pt x="13968" y="4281"/>
                  </a:cubicBezTo>
                  <a:cubicBezTo>
                    <a:pt x="14274" y="4049"/>
                    <a:pt x="14579" y="3914"/>
                    <a:pt x="14579" y="3647"/>
                  </a:cubicBezTo>
                  <a:cubicBezTo>
                    <a:pt x="14579" y="3385"/>
                    <a:pt x="14579" y="3219"/>
                    <a:pt x="14579" y="2953"/>
                  </a:cubicBezTo>
                  <a:cubicBezTo>
                    <a:pt x="14579" y="2586"/>
                    <a:pt x="14949" y="2389"/>
                    <a:pt x="14949" y="2022"/>
                  </a:cubicBezTo>
                  <a:cubicBezTo>
                    <a:pt x="14949" y="1625"/>
                    <a:pt x="14949" y="1393"/>
                    <a:pt x="14949" y="996"/>
                  </a:cubicBezTo>
                  <a:cubicBezTo>
                    <a:pt x="14949" y="664"/>
                    <a:pt x="14218" y="699"/>
                    <a:pt x="13663" y="498"/>
                  </a:cubicBezTo>
                  <a:cubicBezTo>
                    <a:pt x="13663" y="131"/>
                    <a:pt x="13663" y="131"/>
                    <a:pt x="13663" y="131"/>
                  </a:cubicBezTo>
                  <a:cubicBezTo>
                    <a:pt x="13608" y="0"/>
                    <a:pt x="13608" y="0"/>
                    <a:pt x="13608" y="0"/>
                  </a:cubicBezTo>
                  <a:cubicBezTo>
                    <a:pt x="13117" y="65"/>
                    <a:pt x="12867" y="201"/>
                    <a:pt x="12386" y="201"/>
                  </a:cubicBezTo>
                  <a:cubicBezTo>
                    <a:pt x="12081" y="201"/>
                    <a:pt x="11896" y="201"/>
                    <a:pt x="11591" y="131"/>
                  </a:cubicBezTo>
                  <a:cubicBezTo>
                    <a:pt x="11471" y="101"/>
                    <a:pt x="11350" y="35"/>
                    <a:pt x="11165" y="35"/>
                  </a:cubicBezTo>
                  <a:cubicBezTo>
                    <a:pt x="10860" y="35"/>
                    <a:pt x="10731" y="131"/>
                    <a:pt x="10490" y="201"/>
                  </a:cubicBezTo>
                  <a:cubicBezTo>
                    <a:pt x="10250" y="297"/>
                    <a:pt x="10000" y="362"/>
                    <a:pt x="9759" y="433"/>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0" name="Shape"/>
            <p:cNvSpPr/>
            <p:nvPr/>
          </p:nvSpPr>
          <p:spPr>
            <a:xfrm>
              <a:off x="1545837" y="0"/>
              <a:ext cx="952560" cy="1099833"/>
            </a:xfrm>
            <a:custGeom>
              <a:avLst/>
              <a:gdLst/>
              <a:ahLst/>
              <a:cxnLst>
                <a:cxn ang="0">
                  <a:pos x="wd2" y="hd2"/>
                </a:cxn>
                <a:cxn ang="5400000">
                  <a:pos x="wd2" y="hd2"/>
                </a:cxn>
                <a:cxn ang="10800000">
                  <a:pos x="wd2" y="hd2"/>
                </a:cxn>
                <a:cxn ang="16200000">
                  <a:pos x="wd2" y="hd2"/>
                </a:cxn>
              </a:cxnLst>
              <a:rect l="0" t="0" r="r" b="b"/>
              <a:pathLst>
                <a:path w="21600" h="21541" extrusionOk="0">
                  <a:moveTo>
                    <a:pt x="4350" y="9872"/>
                  </a:moveTo>
                  <a:cubicBezTo>
                    <a:pt x="4752" y="9872"/>
                    <a:pt x="5055" y="9917"/>
                    <a:pt x="5351" y="10087"/>
                  </a:cubicBezTo>
                  <a:cubicBezTo>
                    <a:pt x="5548" y="10218"/>
                    <a:pt x="5798" y="10264"/>
                    <a:pt x="5851" y="10480"/>
                  </a:cubicBezTo>
                  <a:cubicBezTo>
                    <a:pt x="6048" y="11035"/>
                    <a:pt x="6200" y="11297"/>
                    <a:pt x="6404" y="11859"/>
                  </a:cubicBezTo>
                  <a:cubicBezTo>
                    <a:pt x="6548" y="12206"/>
                    <a:pt x="6798" y="12421"/>
                    <a:pt x="7155" y="12631"/>
                  </a:cubicBezTo>
                  <a:cubicBezTo>
                    <a:pt x="7450" y="12761"/>
                    <a:pt x="7549" y="12938"/>
                    <a:pt x="7852" y="13108"/>
                  </a:cubicBezTo>
                  <a:cubicBezTo>
                    <a:pt x="8253" y="13408"/>
                    <a:pt x="8602" y="13670"/>
                    <a:pt x="8602" y="14141"/>
                  </a:cubicBezTo>
                  <a:cubicBezTo>
                    <a:pt x="8602" y="14317"/>
                    <a:pt x="8602" y="14448"/>
                    <a:pt x="8602" y="14618"/>
                  </a:cubicBezTo>
                  <a:cubicBezTo>
                    <a:pt x="8701" y="15134"/>
                    <a:pt x="8701" y="15134"/>
                    <a:pt x="8701" y="15134"/>
                  </a:cubicBezTo>
                  <a:cubicBezTo>
                    <a:pt x="8701" y="15396"/>
                    <a:pt x="8701" y="15520"/>
                    <a:pt x="8701" y="15782"/>
                  </a:cubicBezTo>
                  <a:cubicBezTo>
                    <a:pt x="8701" y="16167"/>
                    <a:pt x="8754" y="16383"/>
                    <a:pt x="8951" y="16690"/>
                  </a:cubicBezTo>
                  <a:cubicBezTo>
                    <a:pt x="9299" y="17076"/>
                    <a:pt x="9701" y="17292"/>
                    <a:pt x="9701" y="17808"/>
                  </a:cubicBezTo>
                  <a:cubicBezTo>
                    <a:pt x="9701" y="17978"/>
                    <a:pt x="9701" y="18070"/>
                    <a:pt x="9701" y="18285"/>
                  </a:cubicBezTo>
                  <a:cubicBezTo>
                    <a:pt x="9701" y="18933"/>
                    <a:pt x="10103" y="19233"/>
                    <a:pt x="10254" y="19881"/>
                  </a:cubicBezTo>
                  <a:cubicBezTo>
                    <a:pt x="10353" y="20136"/>
                    <a:pt x="10300" y="20266"/>
                    <a:pt x="10300" y="20528"/>
                  </a:cubicBezTo>
                  <a:cubicBezTo>
                    <a:pt x="10398" y="20953"/>
                    <a:pt x="10648" y="21299"/>
                    <a:pt x="11149" y="21345"/>
                  </a:cubicBezTo>
                  <a:cubicBezTo>
                    <a:pt x="11452" y="21384"/>
                    <a:pt x="11596" y="21430"/>
                    <a:pt x="11899" y="21476"/>
                  </a:cubicBezTo>
                  <a:cubicBezTo>
                    <a:pt x="12051" y="21515"/>
                    <a:pt x="12301" y="21600"/>
                    <a:pt x="12346" y="21476"/>
                  </a:cubicBezTo>
                  <a:cubicBezTo>
                    <a:pt x="12498" y="21129"/>
                    <a:pt x="12498" y="20868"/>
                    <a:pt x="12649" y="20528"/>
                  </a:cubicBezTo>
                  <a:cubicBezTo>
                    <a:pt x="12748" y="20221"/>
                    <a:pt x="12952" y="20051"/>
                    <a:pt x="13096" y="19750"/>
                  </a:cubicBezTo>
                  <a:cubicBezTo>
                    <a:pt x="13203" y="19534"/>
                    <a:pt x="13248" y="19358"/>
                    <a:pt x="13453" y="19188"/>
                  </a:cubicBezTo>
                  <a:cubicBezTo>
                    <a:pt x="13847" y="18841"/>
                    <a:pt x="14400" y="18841"/>
                    <a:pt x="14900" y="19057"/>
                  </a:cubicBezTo>
                  <a:cubicBezTo>
                    <a:pt x="15302" y="19188"/>
                    <a:pt x="15453" y="19619"/>
                    <a:pt x="15901" y="19619"/>
                  </a:cubicBezTo>
                  <a:cubicBezTo>
                    <a:pt x="16302" y="19619"/>
                    <a:pt x="16749" y="19488"/>
                    <a:pt x="16749" y="19142"/>
                  </a:cubicBezTo>
                  <a:cubicBezTo>
                    <a:pt x="16749" y="18933"/>
                    <a:pt x="16749" y="18841"/>
                    <a:pt x="16749" y="18625"/>
                  </a:cubicBezTo>
                  <a:cubicBezTo>
                    <a:pt x="16749" y="18410"/>
                    <a:pt x="17000" y="18325"/>
                    <a:pt x="17197" y="18240"/>
                  </a:cubicBezTo>
                  <a:cubicBezTo>
                    <a:pt x="17545" y="18155"/>
                    <a:pt x="17750" y="17978"/>
                    <a:pt x="18099" y="17847"/>
                  </a:cubicBezTo>
                  <a:cubicBezTo>
                    <a:pt x="18697" y="17592"/>
                    <a:pt x="18849" y="17331"/>
                    <a:pt x="19448" y="16991"/>
                  </a:cubicBezTo>
                  <a:cubicBezTo>
                    <a:pt x="19599" y="16815"/>
                    <a:pt x="19751" y="16645"/>
                    <a:pt x="20046" y="16645"/>
                  </a:cubicBezTo>
                  <a:cubicBezTo>
                    <a:pt x="20296" y="16645"/>
                    <a:pt x="20448" y="16645"/>
                    <a:pt x="20698" y="16645"/>
                  </a:cubicBezTo>
                  <a:cubicBezTo>
                    <a:pt x="21047" y="16645"/>
                    <a:pt x="21251" y="16645"/>
                    <a:pt x="21600" y="16730"/>
                  </a:cubicBezTo>
                  <a:cubicBezTo>
                    <a:pt x="21395" y="12761"/>
                    <a:pt x="21395" y="12761"/>
                    <a:pt x="21395" y="12761"/>
                  </a:cubicBezTo>
                  <a:cubicBezTo>
                    <a:pt x="21297" y="12676"/>
                    <a:pt x="21297" y="12506"/>
                    <a:pt x="21145" y="12376"/>
                  </a:cubicBezTo>
                  <a:cubicBezTo>
                    <a:pt x="20895" y="12245"/>
                    <a:pt x="20653" y="12245"/>
                    <a:pt x="20501" y="12075"/>
                  </a:cubicBezTo>
                  <a:cubicBezTo>
                    <a:pt x="20251" y="11728"/>
                    <a:pt x="20251" y="11467"/>
                    <a:pt x="20001" y="11081"/>
                  </a:cubicBezTo>
                  <a:cubicBezTo>
                    <a:pt x="19849" y="10780"/>
                    <a:pt x="19599" y="10604"/>
                    <a:pt x="19599" y="10264"/>
                  </a:cubicBezTo>
                  <a:cubicBezTo>
                    <a:pt x="19599" y="10048"/>
                    <a:pt x="19599" y="9917"/>
                    <a:pt x="19599" y="9656"/>
                  </a:cubicBezTo>
                  <a:cubicBezTo>
                    <a:pt x="19599" y="9355"/>
                    <a:pt x="19501" y="9139"/>
                    <a:pt x="19197" y="8969"/>
                  </a:cubicBezTo>
                  <a:cubicBezTo>
                    <a:pt x="18902" y="8839"/>
                    <a:pt x="18652" y="8708"/>
                    <a:pt x="18652" y="8407"/>
                  </a:cubicBezTo>
                  <a:cubicBezTo>
                    <a:pt x="18652" y="8237"/>
                    <a:pt x="18652" y="8107"/>
                    <a:pt x="18652" y="7937"/>
                  </a:cubicBezTo>
                  <a:cubicBezTo>
                    <a:pt x="18652" y="7459"/>
                    <a:pt x="18652" y="7159"/>
                    <a:pt x="18750" y="6681"/>
                  </a:cubicBezTo>
                  <a:cubicBezTo>
                    <a:pt x="18796" y="6557"/>
                    <a:pt x="18902" y="6511"/>
                    <a:pt x="18902" y="6426"/>
                  </a:cubicBezTo>
                  <a:cubicBezTo>
                    <a:pt x="18902" y="6211"/>
                    <a:pt x="18902" y="6080"/>
                    <a:pt x="18902" y="5864"/>
                  </a:cubicBezTo>
                  <a:cubicBezTo>
                    <a:pt x="18902" y="5433"/>
                    <a:pt x="19197" y="5171"/>
                    <a:pt x="19197" y="4740"/>
                  </a:cubicBezTo>
                  <a:cubicBezTo>
                    <a:pt x="19395" y="4439"/>
                    <a:pt x="19652" y="4223"/>
                    <a:pt x="20001" y="4184"/>
                  </a:cubicBezTo>
                  <a:cubicBezTo>
                    <a:pt x="20001" y="3877"/>
                    <a:pt x="20001" y="3707"/>
                    <a:pt x="20001" y="3360"/>
                  </a:cubicBezTo>
                  <a:cubicBezTo>
                    <a:pt x="20001" y="2935"/>
                    <a:pt x="19395" y="2935"/>
                    <a:pt x="19046" y="2589"/>
                  </a:cubicBezTo>
                  <a:cubicBezTo>
                    <a:pt x="18697" y="2242"/>
                    <a:pt x="18349" y="2072"/>
                    <a:pt x="17848" y="2027"/>
                  </a:cubicBezTo>
                  <a:cubicBezTo>
                    <a:pt x="17848" y="1641"/>
                    <a:pt x="17947" y="1425"/>
                    <a:pt x="18152" y="1079"/>
                  </a:cubicBezTo>
                  <a:cubicBezTo>
                    <a:pt x="18250" y="817"/>
                    <a:pt x="18500" y="693"/>
                    <a:pt x="18500" y="386"/>
                  </a:cubicBezTo>
                  <a:cubicBezTo>
                    <a:pt x="18500" y="170"/>
                    <a:pt x="18197" y="0"/>
                    <a:pt x="17947" y="0"/>
                  </a:cubicBezTo>
                  <a:cubicBezTo>
                    <a:pt x="17197" y="0"/>
                    <a:pt x="16696" y="85"/>
                    <a:pt x="15946" y="85"/>
                  </a:cubicBezTo>
                  <a:cubicBezTo>
                    <a:pt x="16052" y="346"/>
                    <a:pt x="16196" y="386"/>
                    <a:pt x="16196" y="601"/>
                  </a:cubicBezTo>
                  <a:cubicBezTo>
                    <a:pt x="16196" y="863"/>
                    <a:pt x="15999" y="994"/>
                    <a:pt x="15749" y="1164"/>
                  </a:cubicBezTo>
                  <a:cubicBezTo>
                    <a:pt x="15499" y="1425"/>
                    <a:pt x="15400" y="1549"/>
                    <a:pt x="15097" y="1765"/>
                  </a:cubicBezTo>
                  <a:cubicBezTo>
                    <a:pt x="14946" y="1811"/>
                    <a:pt x="14900" y="1942"/>
                    <a:pt x="14749" y="1942"/>
                  </a:cubicBezTo>
                  <a:cubicBezTo>
                    <a:pt x="14347" y="1942"/>
                    <a:pt x="14097" y="1942"/>
                    <a:pt x="13650" y="1942"/>
                  </a:cubicBezTo>
                  <a:cubicBezTo>
                    <a:pt x="13498" y="2197"/>
                    <a:pt x="13347" y="2327"/>
                    <a:pt x="13149" y="2589"/>
                  </a:cubicBezTo>
                  <a:cubicBezTo>
                    <a:pt x="12952" y="2844"/>
                    <a:pt x="12899" y="3060"/>
                    <a:pt x="12551" y="3190"/>
                  </a:cubicBezTo>
                  <a:cubicBezTo>
                    <a:pt x="12248" y="3275"/>
                    <a:pt x="12051" y="3190"/>
                    <a:pt x="11702" y="3190"/>
                  </a:cubicBezTo>
                  <a:cubicBezTo>
                    <a:pt x="11300" y="3190"/>
                    <a:pt x="11103" y="3145"/>
                    <a:pt x="10648" y="3145"/>
                  </a:cubicBezTo>
                  <a:cubicBezTo>
                    <a:pt x="10148" y="3145"/>
                    <a:pt x="9800" y="3190"/>
                    <a:pt x="9299" y="3190"/>
                  </a:cubicBezTo>
                  <a:cubicBezTo>
                    <a:pt x="8504" y="3190"/>
                    <a:pt x="8003" y="3236"/>
                    <a:pt x="7253" y="3491"/>
                  </a:cubicBezTo>
                  <a:cubicBezTo>
                    <a:pt x="7003" y="3707"/>
                    <a:pt x="6904" y="3968"/>
                    <a:pt x="6503" y="3968"/>
                  </a:cubicBezTo>
                  <a:cubicBezTo>
                    <a:pt x="6048" y="3968"/>
                    <a:pt x="5851" y="3622"/>
                    <a:pt x="5449" y="3622"/>
                  </a:cubicBezTo>
                  <a:cubicBezTo>
                    <a:pt x="4797" y="3622"/>
                    <a:pt x="4403" y="3622"/>
                    <a:pt x="3752" y="3622"/>
                  </a:cubicBezTo>
                  <a:cubicBezTo>
                    <a:pt x="3100" y="3622"/>
                    <a:pt x="2751" y="3452"/>
                    <a:pt x="2152" y="3236"/>
                  </a:cubicBezTo>
                  <a:cubicBezTo>
                    <a:pt x="1902" y="3145"/>
                    <a:pt x="1751" y="3020"/>
                    <a:pt x="1501" y="3020"/>
                  </a:cubicBezTo>
                  <a:cubicBezTo>
                    <a:pt x="902" y="3020"/>
                    <a:pt x="599" y="3020"/>
                    <a:pt x="0" y="3020"/>
                  </a:cubicBezTo>
                  <a:cubicBezTo>
                    <a:pt x="0" y="3190"/>
                    <a:pt x="0" y="3275"/>
                    <a:pt x="0" y="3406"/>
                  </a:cubicBezTo>
                  <a:cubicBezTo>
                    <a:pt x="0" y="3622"/>
                    <a:pt x="53" y="3753"/>
                    <a:pt x="152" y="3923"/>
                  </a:cubicBezTo>
                  <a:cubicBezTo>
                    <a:pt x="402" y="4138"/>
                    <a:pt x="705" y="4053"/>
                    <a:pt x="1053" y="4184"/>
                  </a:cubicBezTo>
                  <a:cubicBezTo>
                    <a:pt x="1349" y="4269"/>
                    <a:pt x="1501" y="4354"/>
                    <a:pt x="1804" y="4485"/>
                  </a:cubicBezTo>
                  <a:cubicBezTo>
                    <a:pt x="2001" y="4524"/>
                    <a:pt x="2198" y="4439"/>
                    <a:pt x="2349" y="4570"/>
                  </a:cubicBezTo>
                  <a:cubicBezTo>
                    <a:pt x="2403" y="4615"/>
                    <a:pt x="2349" y="4700"/>
                    <a:pt x="2349" y="4831"/>
                  </a:cubicBezTo>
                  <a:cubicBezTo>
                    <a:pt x="2349" y="5563"/>
                    <a:pt x="1849" y="5949"/>
                    <a:pt x="1849" y="6681"/>
                  </a:cubicBezTo>
                  <a:cubicBezTo>
                    <a:pt x="1849" y="7414"/>
                    <a:pt x="1804" y="7937"/>
                    <a:pt x="2304" y="8538"/>
                  </a:cubicBezTo>
                  <a:cubicBezTo>
                    <a:pt x="2403" y="8669"/>
                    <a:pt x="2554" y="8708"/>
                    <a:pt x="2653" y="8800"/>
                  </a:cubicBezTo>
                  <a:cubicBezTo>
                    <a:pt x="3251" y="9316"/>
                    <a:pt x="3600" y="9571"/>
                    <a:pt x="4350" y="9872"/>
                  </a:cubicBezTo>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1" name="Shape"/>
            <p:cNvSpPr/>
            <p:nvPr/>
          </p:nvSpPr>
          <p:spPr>
            <a:xfrm>
              <a:off x="2488421" y="431556"/>
              <a:ext cx="2251558" cy="2172169"/>
            </a:xfrm>
            <a:custGeom>
              <a:avLst/>
              <a:gdLst/>
              <a:ahLst/>
              <a:cxnLst>
                <a:cxn ang="0">
                  <a:pos x="wd2" y="hd2"/>
                </a:cxn>
                <a:cxn ang="5400000">
                  <a:pos x="wd2" y="hd2"/>
                </a:cxn>
                <a:cxn ang="10800000">
                  <a:pos x="wd2" y="hd2"/>
                </a:cxn>
                <a:cxn ang="16200000">
                  <a:pos x="wd2" y="hd2"/>
                </a:cxn>
              </a:cxnLst>
              <a:rect l="0" t="0" r="r" b="b"/>
              <a:pathLst>
                <a:path w="21600" h="21600" extrusionOk="0">
                  <a:moveTo>
                    <a:pt x="13950" y="5497"/>
                  </a:moveTo>
                  <a:cubicBezTo>
                    <a:pt x="13950" y="5368"/>
                    <a:pt x="13950" y="5368"/>
                    <a:pt x="13950" y="5368"/>
                  </a:cubicBezTo>
                  <a:cubicBezTo>
                    <a:pt x="13909" y="5344"/>
                    <a:pt x="13909" y="5344"/>
                    <a:pt x="13909" y="5344"/>
                  </a:cubicBezTo>
                  <a:cubicBezTo>
                    <a:pt x="13886" y="5301"/>
                    <a:pt x="13886" y="5301"/>
                    <a:pt x="13886" y="5301"/>
                  </a:cubicBezTo>
                  <a:cubicBezTo>
                    <a:pt x="13864" y="5301"/>
                    <a:pt x="13845" y="5278"/>
                    <a:pt x="13822" y="5278"/>
                  </a:cubicBezTo>
                  <a:cubicBezTo>
                    <a:pt x="13739" y="5278"/>
                    <a:pt x="13716" y="5368"/>
                    <a:pt x="13652" y="5411"/>
                  </a:cubicBezTo>
                  <a:cubicBezTo>
                    <a:pt x="13546" y="5497"/>
                    <a:pt x="13486" y="5540"/>
                    <a:pt x="13421" y="5673"/>
                  </a:cubicBezTo>
                  <a:cubicBezTo>
                    <a:pt x="13441" y="5673"/>
                    <a:pt x="13463" y="5673"/>
                    <a:pt x="13486" y="5673"/>
                  </a:cubicBezTo>
                  <a:cubicBezTo>
                    <a:pt x="13675" y="5673"/>
                    <a:pt x="13780" y="5607"/>
                    <a:pt x="13950" y="5497"/>
                  </a:cubicBezTo>
                  <a:close/>
                  <a:moveTo>
                    <a:pt x="14034" y="4839"/>
                  </a:moveTo>
                  <a:cubicBezTo>
                    <a:pt x="14098" y="4839"/>
                    <a:pt x="14203" y="4863"/>
                    <a:pt x="14203" y="4929"/>
                  </a:cubicBezTo>
                  <a:cubicBezTo>
                    <a:pt x="14203" y="5082"/>
                    <a:pt x="14011" y="5059"/>
                    <a:pt x="13886" y="5102"/>
                  </a:cubicBezTo>
                  <a:cubicBezTo>
                    <a:pt x="13758" y="5148"/>
                    <a:pt x="13694" y="5192"/>
                    <a:pt x="13591" y="5301"/>
                  </a:cubicBezTo>
                  <a:cubicBezTo>
                    <a:pt x="13546" y="5344"/>
                    <a:pt x="13546" y="5411"/>
                    <a:pt x="13486" y="5411"/>
                  </a:cubicBezTo>
                  <a:cubicBezTo>
                    <a:pt x="13421" y="5411"/>
                    <a:pt x="13380" y="5388"/>
                    <a:pt x="13380" y="5344"/>
                  </a:cubicBezTo>
                  <a:cubicBezTo>
                    <a:pt x="13380" y="5168"/>
                    <a:pt x="13527" y="5102"/>
                    <a:pt x="13652" y="4996"/>
                  </a:cubicBezTo>
                  <a:cubicBezTo>
                    <a:pt x="13803" y="4886"/>
                    <a:pt x="13886" y="4839"/>
                    <a:pt x="14034" y="4839"/>
                  </a:cubicBezTo>
                  <a:close/>
                  <a:moveTo>
                    <a:pt x="15767" y="4886"/>
                  </a:moveTo>
                  <a:cubicBezTo>
                    <a:pt x="15684" y="4886"/>
                    <a:pt x="15662" y="4949"/>
                    <a:pt x="15620" y="4996"/>
                  </a:cubicBezTo>
                  <a:cubicBezTo>
                    <a:pt x="15598" y="5016"/>
                    <a:pt x="15556" y="5039"/>
                    <a:pt x="15556" y="5059"/>
                  </a:cubicBezTo>
                  <a:cubicBezTo>
                    <a:pt x="15556" y="5168"/>
                    <a:pt x="15662" y="5258"/>
                    <a:pt x="15767" y="5258"/>
                  </a:cubicBezTo>
                  <a:cubicBezTo>
                    <a:pt x="15831" y="5258"/>
                    <a:pt x="15873" y="5192"/>
                    <a:pt x="15937" y="5148"/>
                  </a:cubicBezTo>
                  <a:cubicBezTo>
                    <a:pt x="15979" y="5148"/>
                    <a:pt x="16021" y="5125"/>
                    <a:pt x="16021" y="5059"/>
                  </a:cubicBezTo>
                  <a:cubicBezTo>
                    <a:pt x="16021" y="4929"/>
                    <a:pt x="15892" y="4886"/>
                    <a:pt x="15767" y="4886"/>
                  </a:cubicBezTo>
                  <a:close/>
                  <a:moveTo>
                    <a:pt x="15386" y="5059"/>
                  </a:moveTo>
                  <a:cubicBezTo>
                    <a:pt x="15386" y="4949"/>
                    <a:pt x="15386" y="4886"/>
                    <a:pt x="15386" y="4796"/>
                  </a:cubicBezTo>
                  <a:cubicBezTo>
                    <a:pt x="15386" y="4710"/>
                    <a:pt x="15408" y="4644"/>
                    <a:pt x="15344" y="4577"/>
                  </a:cubicBezTo>
                  <a:cubicBezTo>
                    <a:pt x="15280" y="4491"/>
                    <a:pt x="15197" y="4511"/>
                    <a:pt x="15091" y="4467"/>
                  </a:cubicBezTo>
                  <a:cubicBezTo>
                    <a:pt x="14963" y="4401"/>
                    <a:pt x="14902" y="4291"/>
                    <a:pt x="14774" y="4228"/>
                  </a:cubicBezTo>
                  <a:cubicBezTo>
                    <a:pt x="14710" y="4185"/>
                    <a:pt x="14668" y="4119"/>
                    <a:pt x="14585" y="4119"/>
                  </a:cubicBezTo>
                  <a:cubicBezTo>
                    <a:pt x="14521" y="4119"/>
                    <a:pt x="14521" y="4185"/>
                    <a:pt x="14498" y="4248"/>
                  </a:cubicBezTo>
                  <a:cubicBezTo>
                    <a:pt x="14457" y="4315"/>
                    <a:pt x="14373" y="4338"/>
                    <a:pt x="14373" y="4401"/>
                  </a:cubicBezTo>
                  <a:cubicBezTo>
                    <a:pt x="14373" y="4511"/>
                    <a:pt x="14479" y="4557"/>
                    <a:pt x="14498" y="4644"/>
                  </a:cubicBezTo>
                  <a:cubicBezTo>
                    <a:pt x="14540" y="4730"/>
                    <a:pt x="14540" y="4820"/>
                    <a:pt x="14604" y="4906"/>
                  </a:cubicBezTo>
                  <a:cubicBezTo>
                    <a:pt x="14710" y="4996"/>
                    <a:pt x="14816" y="4949"/>
                    <a:pt x="14963" y="4996"/>
                  </a:cubicBezTo>
                  <a:cubicBezTo>
                    <a:pt x="15091" y="5016"/>
                    <a:pt x="15174" y="5039"/>
                    <a:pt x="15303" y="5059"/>
                  </a:cubicBezTo>
                  <a:cubicBezTo>
                    <a:pt x="15386" y="5059"/>
                    <a:pt x="15386" y="5059"/>
                    <a:pt x="15386" y="5059"/>
                  </a:cubicBezTo>
                  <a:close/>
                  <a:moveTo>
                    <a:pt x="15303" y="5059"/>
                  </a:moveTo>
                  <a:cubicBezTo>
                    <a:pt x="15386" y="5059"/>
                    <a:pt x="15386" y="5059"/>
                    <a:pt x="15386" y="5059"/>
                  </a:cubicBezTo>
                  <a:cubicBezTo>
                    <a:pt x="15303" y="5059"/>
                    <a:pt x="15303" y="5059"/>
                    <a:pt x="15303" y="5059"/>
                  </a:cubicBezTo>
                  <a:close/>
                  <a:moveTo>
                    <a:pt x="21600" y="7098"/>
                  </a:moveTo>
                  <a:cubicBezTo>
                    <a:pt x="21497" y="7427"/>
                    <a:pt x="21475" y="7600"/>
                    <a:pt x="21369" y="7909"/>
                  </a:cubicBezTo>
                  <a:cubicBezTo>
                    <a:pt x="21305" y="8038"/>
                    <a:pt x="21180" y="8081"/>
                    <a:pt x="21180" y="8237"/>
                  </a:cubicBezTo>
                  <a:cubicBezTo>
                    <a:pt x="21180" y="8324"/>
                    <a:pt x="21283" y="8324"/>
                    <a:pt x="21305" y="8410"/>
                  </a:cubicBezTo>
                  <a:cubicBezTo>
                    <a:pt x="21347" y="8477"/>
                    <a:pt x="21328" y="8520"/>
                    <a:pt x="21328" y="8586"/>
                  </a:cubicBezTo>
                  <a:cubicBezTo>
                    <a:pt x="21328" y="8785"/>
                    <a:pt x="21199" y="8849"/>
                    <a:pt x="21135" y="9025"/>
                  </a:cubicBezTo>
                  <a:cubicBezTo>
                    <a:pt x="21010" y="9267"/>
                    <a:pt x="21030" y="9463"/>
                    <a:pt x="20882" y="9682"/>
                  </a:cubicBezTo>
                  <a:cubicBezTo>
                    <a:pt x="20799" y="9792"/>
                    <a:pt x="20693" y="9792"/>
                    <a:pt x="20587" y="9878"/>
                  </a:cubicBezTo>
                  <a:cubicBezTo>
                    <a:pt x="20501" y="9945"/>
                    <a:pt x="20523" y="10031"/>
                    <a:pt x="20482" y="10144"/>
                  </a:cubicBezTo>
                  <a:cubicBezTo>
                    <a:pt x="20417" y="10250"/>
                    <a:pt x="20398" y="10340"/>
                    <a:pt x="20353" y="10470"/>
                  </a:cubicBezTo>
                  <a:cubicBezTo>
                    <a:pt x="20312" y="10579"/>
                    <a:pt x="20312" y="10646"/>
                    <a:pt x="20270" y="10755"/>
                  </a:cubicBezTo>
                  <a:cubicBezTo>
                    <a:pt x="20228" y="10845"/>
                    <a:pt x="20164" y="10865"/>
                    <a:pt x="20164" y="10954"/>
                  </a:cubicBezTo>
                  <a:cubicBezTo>
                    <a:pt x="20164" y="10998"/>
                    <a:pt x="20184" y="11018"/>
                    <a:pt x="20184" y="11084"/>
                  </a:cubicBezTo>
                  <a:cubicBezTo>
                    <a:pt x="20184" y="11217"/>
                    <a:pt x="20036" y="11260"/>
                    <a:pt x="19953" y="11370"/>
                  </a:cubicBezTo>
                  <a:cubicBezTo>
                    <a:pt x="19889" y="11456"/>
                    <a:pt x="19866" y="11522"/>
                    <a:pt x="19825" y="11632"/>
                  </a:cubicBezTo>
                  <a:cubicBezTo>
                    <a:pt x="19719" y="11828"/>
                    <a:pt x="19741" y="12004"/>
                    <a:pt x="19552" y="12137"/>
                  </a:cubicBezTo>
                  <a:cubicBezTo>
                    <a:pt x="19488" y="12157"/>
                    <a:pt x="19446" y="12157"/>
                    <a:pt x="19382" y="12180"/>
                  </a:cubicBezTo>
                  <a:cubicBezTo>
                    <a:pt x="19254" y="12247"/>
                    <a:pt x="19235" y="12356"/>
                    <a:pt x="19148" y="12443"/>
                  </a:cubicBezTo>
                  <a:cubicBezTo>
                    <a:pt x="19084" y="12486"/>
                    <a:pt x="19107" y="12552"/>
                    <a:pt x="19065" y="12595"/>
                  </a:cubicBezTo>
                  <a:cubicBezTo>
                    <a:pt x="18982" y="12685"/>
                    <a:pt x="18937" y="12728"/>
                    <a:pt x="18812" y="12771"/>
                  </a:cubicBezTo>
                  <a:cubicBezTo>
                    <a:pt x="18748" y="12795"/>
                    <a:pt x="18725" y="12858"/>
                    <a:pt x="18642" y="12858"/>
                  </a:cubicBezTo>
                  <a:cubicBezTo>
                    <a:pt x="18600" y="12858"/>
                    <a:pt x="18578" y="12838"/>
                    <a:pt x="18514" y="12838"/>
                  </a:cubicBezTo>
                  <a:cubicBezTo>
                    <a:pt x="18113" y="12838"/>
                    <a:pt x="17882" y="13100"/>
                    <a:pt x="17649" y="13472"/>
                  </a:cubicBezTo>
                  <a:cubicBezTo>
                    <a:pt x="17520" y="13691"/>
                    <a:pt x="17415" y="13824"/>
                    <a:pt x="17331" y="14087"/>
                  </a:cubicBezTo>
                  <a:cubicBezTo>
                    <a:pt x="17331" y="14130"/>
                    <a:pt x="17290" y="14173"/>
                    <a:pt x="17290" y="14216"/>
                  </a:cubicBezTo>
                  <a:cubicBezTo>
                    <a:pt x="17290" y="14283"/>
                    <a:pt x="17395" y="14306"/>
                    <a:pt x="17437" y="14369"/>
                  </a:cubicBezTo>
                  <a:cubicBezTo>
                    <a:pt x="17584" y="14545"/>
                    <a:pt x="17732" y="14678"/>
                    <a:pt x="17732" y="14917"/>
                  </a:cubicBezTo>
                  <a:cubicBezTo>
                    <a:pt x="17732" y="15007"/>
                    <a:pt x="17626" y="15027"/>
                    <a:pt x="17584" y="15116"/>
                  </a:cubicBezTo>
                  <a:cubicBezTo>
                    <a:pt x="17543" y="15226"/>
                    <a:pt x="17584" y="15312"/>
                    <a:pt x="17565" y="15422"/>
                  </a:cubicBezTo>
                  <a:cubicBezTo>
                    <a:pt x="17543" y="15555"/>
                    <a:pt x="17479" y="15598"/>
                    <a:pt x="17459" y="15708"/>
                  </a:cubicBezTo>
                  <a:cubicBezTo>
                    <a:pt x="17437" y="15880"/>
                    <a:pt x="17415" y="16013"/>
                    <a:pt x="17331" y="16166"/>
                  </a:cubicBezTo>
                  <a:cubicBezTo>
                    <a:pt x="17290" y="16276"/>
                    <a:pt x="17248" y="16385"/>
                    <a:pt x="17142" y="16385"/>
                  </a:cubicBezTo>
                  <a:cubicBezTo>
                    <a:pt x="17101" y="16385"/>
                    <a:pt x="17078" y="16319"/>
                    <a:pt x="17036" y="16319"/>
                  </a:cubicBezTo>
                  <a:cubicBezTo>
                    <a:pt x="16908" y="16319"/>
                    <a:pt x="16908" y="16475"/>
                    <a:pt x="16886" y="16584"/>
                  </a:cubicBezTo>
                  <a:cubicBezTo>
                    <a:pt x="16867" y="16691"/>
                    <a:pt x="16825" y="16737"/>
                    <a:pt x="16761" y="16824"/>
                  </a:cubicBezTo>
                  <a:cubicBezTo>
                    <a:pt x="16719" y="16890"/>
                    <a:pt x="16719" y="16956"/>
                    <a:pt x="16633" y="17000"/>
                  </a:cubicBezTo>
                  <a:cubicBezTo>
                    <a:pt x="16485" y="17066"/>
                    <a:pt x="16379" y="17086"/>
                    <a:pt x="16232" y="17176"/>
                  </a:cubicBezTo>
                  <a:cubicBezTo>
                    <a:pt x="16062" y="17328"/>
                    <a:pt x="16062" y="17481"/>
                    <a:pt x="15979" y="17701"/>
                  </a:cubicBezTo>
                  <a:cubicBezTo>
                    <a:pt x="15892" y="17920"/>
                    <a:pt x="15684" y="18006"/>
                    <a:pt x="15684" y="18249"/>
                  </a:cubicBezTo>
                  <a:cubicBezTo>
                    <a:pt x="15684" y="18488"/>
                    <a:pt x="16021" y="18488"/>
                    <a:pt x="16021" y="18730"/>
                  </a:cubicBezTo>
                  <a:cubicBezTo>
                    <a:pt x="16021" y="18883"/>
                    <a:pt x="16021" y="19016"/>
                    <a:pt x="15892" y="19125"/>
                  </a:cubicBezTo>
                  <a:cubicBezTo>
                    <a:pt x="15851" y="19169"/>
                    <a:pt x="15787" y="19212"/>
                    <a:pt x="15787" y="19278"/>
                  </a:cubicBezTo>
                  <a:cubicBezTo>
                    <a:pt x="15787" y="19365"/>
                    <a:pt x="15787" y="19408"/>
                    <a:pt x="15787" y="19497"/>
                  </a:cubicBezTo>
                  <a:cubicBezTo>
                    <a:pt x="15787" y="19627"/>
                    <a:pt x="15684" y="19650"/>
                    <a:pt x="15620" y="19737"/>
                  </a:cubicBezTo>
                  <a:cubicBezTo>
                    <a:pt x="15386" y="20065"/>
                    <a:pt x="15091" y="20089"/>
                    <a:pt x="14880" y="20437"/>
                  </a:cubicBezTo>
                  <a:cubicBezTo>
                    <a:pt x="14751" y="20657"/>
                    <a:pt x="14691" y="20790"/>
                    <a:pt x="14585" y="21032"/>
                  </a:cubicBezTo>
                  <a:cubicBezTo>
                    <a:pt x="14521" y="21138"/>
                    <a:pt x="14457" y="21185"/>
                    <a:pt x="14415" y="21314"/>
                  </a:cubicBezTo>
                  <a:cubicBezTo>
                    <a:pt x="14373" y="21424"/>
                    <a:pt x="14351" y="21514"/>
                    <a:pt x="14268" y="21600"/>
                  </a:cubicBezTo>
                  <a:cubicBezTo>
                    <a:pt x="4483" y="20418"/>
                    <a:pt x="4483" y="20418"/>
                    <a:pt x="4483" y="20418"/>
                  </a:cubicBezTo>
                  <a:cubicBezTo>
                    <a:pt x="4397" y="20394"/>
                    <a:pt x="4419" y="20285"/>
                    <a:pt x="4355" y="20222"/>
                  </a:cubicBezTo>
                  <a:cubicBezTo>
                    <a:pt x="4291" y="20109"/>
                    <a:pt x="4185" y="20089"/>
                    <a:pt x="4102" y="19979"/>
                  </a:cubicBezTo>
                  <a:cubicBezTo>
                    <a:pt x="3955" y="19760"/>
                    <a:pt x="3868" y="19564"/>
                    <a:pt x="3637" y="19517"/>
                  </a:cubicBezTo>
                  <a:cubicBezTo>
                    <a:pt x="3384" y="19474"/>
                    <a:pt x="3343" y="19235"/>
                    <a:pt x="3237" y="19016"/>
                  </a:cubicBezTo>
                  <a:cubicBezTo>
                    <a:pt x="3150" y="18840"/>
                    <a:pt x="3128" y="18753"/>
                    <a:pt x="3067" y="18577"/>
                  </a:cubicBezTo>
                  <a:cubicBezTo>
                    <a:pt x="3045" y="18488"/>
                    <a:pt x="2980" y="18445"/>
                    <a:pt x="2980" y="18358"/>
                  </a:cubicBezTo>
                  <a:cubicBezTo>
                    <a:pt x="2980" y="18182"/>
                    <a:pt x="3150" y="18116"/>
                    <a:pt x="3150" y="17940"/>
                  </a:cubicBezTo>
                  <a:cubicBezTo>
                    <a:pt x="3150" y="17724"/>
                    <a:pt x="3025" y="17614"/>
                    <a:pt x="2920" y="17415"/>
                  </a:cubicBezTo>
                  <a:cubicBezTo>
                    <a:pt x="2814" y="17242"/>
                    <a:pt x="2708" y="17152"/>
                    <a:pt x="2580" y="17000"/>
                  </a:cubicBezTo>
                  <a:cubicBezTo>
                    <a:pt x="2580" y="16913"/>
                    <a:pt x="2561" y="16867"/>
                    <a:pt x="2561" y="16780"/>
                  </a:cubicBezTo>
                  <a:cubicBezTo>
                    <a:pt x="2561" y="16714"/>
                    <a:pt x="2602" y="16671"/>
                    <a:pt x="2602" y="16604"/>
                  </a:cubicBezTo>
                  <a:cubicBezTo>
                    <a:pt x="2602" y="16518"/>
                    <a:pt x="2516" y="16495"/>
                    <a:pt x="2516" y="16385"/>
                  </a:cubicBezTo>
                  <a:cubicBezTo>
                    <a:pt x="2516" y="16256"/>
                    <a:pt x="2516" y="16166"/>
                    <a:pt x="2516" y="16036"/>
                  </a:cubicBezTo>
                  <a:cubicBezTo>
                    <a:pt x="2516" y="15880"/>
                    <a:pt x="2644" y="15837"/>
                    <a:pt x="2727" y="15751"/>
                  </a:cubicBezTo>
                  <a:cubicBezTo>
                    <a:pt x="2769" y="15728"/>
                    <a:pt x="2814" y="15728"/>
                    <a:pt x="2833" y="15684"/>
                  </a:cubicBezTo>
                  <a:cubicBezTo>
                    <a:pt x="2897" y="15598"/>
                    <a:pt x="2875" y="15465"/>
                    <a:pt x="2980" y="15465"/>
                  </a:cubicBezTo>
                  <a:cubicBezTo>
                    <a:pt x="3025" y="15465"/>
                    <a:pt x="3045" y="15488"/>
                    <a:pt x="3067" y="15488"/>
                  </a:cubicBezTo>
                  <a:cubicBezTo>
                    <a:pt x="4862" y="8061"/>
                    <a:pt x="4862" y="8061"/>
                    <a:pt x="4862" y="8061"/>
                  </a:cubicBezTo>
                  <a:cubicBezTo>
                    <a:pt x="4695" y="7995"/>
                    <a:pt x="4589" y="7952"/>
                    <a:pt x="4419" y="7909"/>
                  </a:cubicBezTo>
                  <a:cubicBezTo>
                    <a:pt x="4291" y="7909"/>
                    <a:pt x="4227" y="7952"/>
                    <a:pt x="4125" y="7885"/>
                  </a:cubicBezTo>
                  <a:cubicBezTo>
                    <a:pt x="3996" y="7819"/>
                    <a:pt x="3996" y="7709"/>
                    <a:pt x="3868" y="7666"/>
                  </a:cubicBezTo>
                  <a:cubicBezTo>
                    <a:pt x="3721" y="7600"/>
                    <a:pt x="3615" y="7600"/>
                    <a:pt x="3509" y="7490"/>
                  </a:cubicBezTo>
                  <a:cubicBezTo>
                    <a:pt x="3362" y="7404"/>
                    <a:pt x="3320" y="7294"/>
                    <a:pt x="3173" y="7228"/>
                  </a:cubicBezTo>
                  <a:cubicBezTo>
                    <a:pt x="3025" y="7184"/>
                    <a:pt x="2939" y="7251"/>
                    <a:pt x="2791" y="7228"/>
                  </a:cubicBezTo>
                  <a:cubicBezTo>
                    <a:pt x="2644" y="7228"/>
                    <a:pt x="2580" y="7208"/>
                    <a:pt x="2432" y="7208"/>
                  </a:cubicBezTo>
                  <a:cubicBezTo>
                    <a:pt x="2346" y="7208"/>
                    <a:pt x="2304" y="7228"/>
                    <a:pt x="2221" y="7228"/>
                  </a:cubicBezTo>
                  <a:cubicBezTo>
                    <a:pt x="2073" y="7228"/>
                    <a:pt x="2051" y="7098"/>
                    <a:pt x="1945" y="7032"/>
                  </a:cubicBezTo>
                  <a:cubicBezTo>
                    <a:pt x="1798" y="6899"/>
                    <a:pt x="1670" y="6879"/>
                    <a:pt x="1522" y="6746"/>
                  </a:cubicBezTo>
                  <a:cubicBezTo>
                    <a:pt x="1439" y="6680"/>
                    <a:pt x="1352" y="6660"/>
                    <a:pt x="1269" y="6570"/>
                  </a:cubicBezTo>
                  <a:cubicBezTo>
                    <a:pt x="1227" y="6484"/>
                    <a:pt x="1250" y="6417"/>
                    <a:pt x="1227" y="6331"/>
                  </a:cubicBezTo>
                  <a:cubicBezTo>
                    <a:pt x="1205" y="6241"/>
                    <a:pt x="1186" y="6198"/>
                    <a:pt x="1186" y="6088"/>
                  </a:cubicBezTo>
                  <a:cubicBezTo>
                    <a:pt x="1163" y="5979"/>
                    <a:pt x="1038" y="5959"/>
                    <a:pt x="910" y="5936"/>
                  </a:cubicBezTo>
                  <a:cubicBezTo>
                    <a:pt x="763" y="5892"/>
                    <a:pt x="740" y="5760"/>
                    <a:pt x="635" y="5630"/>
                  </a:cubicBezTo>
                  <a:cubicBezTo>
                    <a:pt x="593" y="5564"/>
                    <a:pt x="551" y="5564"/>
                    <a:pt x="510" y="5497"/>
                  </a:cubicBezTo>
                  <a:cubicBezTo>
                    <a:pt x="381" y="5411"/>
                    <a:pt x="362" y="5301"/>
                    <a:pt x="253" y="5192"/>
                  </a:cubicBezTo>
                  <a:cubicBezTo>
                    <a:pt x="170" y="5102"/>
                    <a:pt x="128" y="5059"/>
                    <a:pt x="128" y="4949"/>
                  </a:cubicBezTo>
                  <a:cubicBezTo>
                    <a:pt x="128" y="4796"/>
                    <a:pt x="128" y="4710"/>
                    <a:pt x="128" y="4557"/>
                  </a:cubicBezTo>
                  <a:cubicBezTo>
                    <a:pt x="128" y="4424"/>
                    <a:pt x="87" y="4338"/>
                    <a:pt x="87" y="4205"/>
                  </a:cubicBezTo>
                  <a:cubicBezTo>
                    <a:pt x="0" y="2189"/>
                    <a:pt x="0" y="2189"/>
                    <a:pt x="0" y="2189"/>
                  </a:cubicBezTo>
                  <a:cubicBezTo>
                    <a:pt x="0" y="2212"/>
                    <a:pt x="22" y="2212"/>
                    <a:pt x="22" y="2212"/>
                  </a:cubicBezTo>
                  <a:cubicBezTo>
                    <a:pt x="128" y="2279"/>
                    <a:pt x="192" y="2232"/>
                    <a:pt x="298" y="2255"/>
                  </a:cubicBezTo>
                  <a:cubicBezTo>
                    <a:pt x="510" y="2322"/>
                    <a:pt x="635" y="2365"/>
                    <a:pt x="868" y="2365"/>
                  </a:cubicBezTo>
                  <a:cubicBezTo>
                    <a:pt x="993" y="2365"/>
                    <a:pt x="1038" y="2255"/>
                    <a:pt x="1144" y="2169"/>
                  </a:cubicBezTo>
                  <a:cubicBezTo>
                    <a:pt x="1311" y="2016"/>
                    <a:pt x="1461" y="1993"/>
                    <a:pt x="1692" y="1950"/>
                  </a:cubicBezTo>
                  <a:cubicBezTo>
                    <a:pt x="1945" y="1970"/>
                    <a:pt x="1945" y="1970"/>
                    <a:pt x="1945" y="1970"/>
                  </a:cubicBezTo>
                  <a:cubicBezTo>
                    <a:pt x="2115" y="1970"/>
                    <a:pt x="2115" y="1970"/>
                    <a:pt x="2115" y="1970"/>
                  </a:cubicBezTo>
                  <a:cubicBezTo>
                    <a:pt x="2115" y="1860"/>
                    <a:pt x="2138" y="1774"/>
                    <a:pt x="2243" y="1707"/>
                  </a:cubicBezTo>
                  <a:cubicBezTo>
                    <a:pt x="2391" y="1598"/>
                    <a:pt x="2516" y="1664"/>
                    <a:pt x="2708" y="1621"/>
                  </a:cubicBezTo>
                  <a:cubicBezTo>
                    <a:pt x="2980" y="1554"/>
                    <a:pt x="3025" y="1182"/>
                    <a:pt x="3320" y="1182"/>
                  </a:cubicBezTo>
                  <a:cubicBezTo>
                    <a:pt x="3403" y="1182"/>
                    <a:pt x="3468" y="1182"/>
                    <a:pt x="3532" y="1226"/>
                  </a:cubicBezTo>
                  <a:cubicBezTo>
                    <a:pt x="3573" y="1249"/>
                    <a:pt x="3573" y="1292"/>
                    <a:pt x="3615" y="1312"/>
                  </a:cubicBezTo>
                  <a:cubicBezTo>
                    <a:pt x="3762" y="1359"/>
                    <a:pt x="3849" y="1378"/>
                    <a:pt x="3996" y="1378"/>
                  </a:cubicBezTo>
                  <a:cubicBezTo>
                    <a:pt x="4102" y="1378"/>
                    <a:pt x="4144" y="1378"/>
                    <a:pt x="4249" y="1378"/>
                  </a:cubicBezTo>
                  <a:cubicBezTo>
                    <a:pt x="4291" y="1378"/>
                    <a:pt x="4291" y="1312"/>
                    <a:pt x="4336" y="1292"/>
                  </a:cubicBezTo>
                  <a:cubicBezTo>
                    <a:pt x="4419" y="1226"/>
                    <a:pt x="4503" y="1206"/>
                    <a:pt x="4589" y="1139"/>
                  </a:cubicBezTo>
                  <a:cubicBezTo>
                    <a:pt x="4714" y="1206"/>
                    <a:pt x="4820" y="1226"/>
                    <a:pt x="4967" y="1269"/>
                  </a:cubicBezTo>
                  <a:cubicBezTo>
                    <a:pt x="5118" y="1312"/>
                    <a:pt x="5201" y="1359"/>
                    <a:pt x="5349" y="1359"/>
                  </a:cubicBezTo>
                  <a:cubicBezTo>
                    <a:pt x="5454" y="1359"/>
                    <a:pt x="5541" y="1269"/>
                    <a:pt x="5541" y="1159"/>
                  </a:cubicBezTo>
                  <a:cubicBezTo>
                    <a:pt x="5541" y="1116"/>
                    <a:pt x="5477" y="1116"/>
                    <a:pt x="5454" y="1073"/>
                  </a:cubicBezTo>
                  <a:cubicBezTo>
                    <a:pt x="5326" y="897"/>
                    <a:pt x="5137" y="854"/>
                    <a:pt x="5137" y="634"/>
                  </a:cubicBezTo>
                  <a:cubicBezTo>
                    <a:pt x="5137" y="502"/>
                    <a:pt x="5265" y="482"/>
                    <a:pt x="5326" y="372"/>
                  </a:cubicBezTo>
                  <a:cubicBezTo>
                    <a:pt x="5413" y="239"/>
                    <a:pt x="5371" y="130"/>
                    <a:pt x="5477" y="43"/>
                  </a:cubicBezTo>
                  <a:cubicBezTo>
                    <a:pt x="5749" y="153"/>
                    <a:pt x="5919" y="219"/>
                    <a:pt x="6217" y="219"/>
                  </a:cubicBezTo>
                  <a:cubicBezTo>
                    <a:pt x="6490" y="219"/>
                    <a:pt x="6618" y="0"/>
                    <a:pt x="6893" y="0"/>
                  </a:cubicBezTo>
                  <a:cubicBezTo>
                    <a:pt x="7018" y="0"/>
                    <a:pt x="7105" y="66"/>
                    <a:pt x="7188" y="153"/>
                  </a:cubicBezTo>
                  <a:cubicBezTo>
                    <a:pt x="7272" y="219"/>
                    <a:pt x="7358" y="219"/>
                    <a:pt x="7422" y="282"/>
                  </a:cubicBezTo>
                  <a:cubicBezTo>
                    <a:pt x="7483" y="349"/>
                    <a:pt x="7522" y="392"/>
                    <a:pt x="7586" y="458"/>
                  </a:cubicBezTo>
                  <a:cubicBezTo>
                    <a:pt x="7566" y="654"/>
                    <a:pt x="7566" y="767"/>
                    <a:pt x="7506" y="940"/>
                  </a:cubicBezTo>
                  <a:cubicBezTo>
                    <a:pt x="7464" y="1073"/>
                    <a:pt x="7400" y="1139"/>
                    <a:pt x="7400" y="1249"/>
                  </a:cubicBezTo>
                  <a:cubicBezTo>
                    <a:pt x="7400" y="1312"/>
                    <a:pt x="7464" y="1335"/>
                    <a:pt x="7522" y="1359"/>
                  </a:cubicBezTo>
                  <a:cubicBezTo>
                    <a:pt x="7691" y="1488"/>
                    <a:pt x="7797" y="1554"/>
                    <a:pt x="7945" y="1731"/>
                  </a:cubicBezTo>
                  <a:cubicBezTo>
                    <a:pt x="8114" y="1950"/>
                    <a:pt x="8114" y="2169"/>
                    <a:pt x="8156" y="2451"/>
                  </a:cubicBezTo>
                  <a:cubicBezTo>
                    <a:pt x="8179" y="2584"/>
                    <a:pt x="8243" y="2651"/>
                    <a:pt x="8368" y="2717"/>
                  </a:cubicBezTo>
                  <a:cubicBezTo>
                    <a:pt x="8496" y="2780"/>
                    <a:pt x="8537" y="2870"/>
                    <a:pt x="8685" y="2890"/>
                  </a:cubicBezTo>
                  <a:cubicBezTo>
                    <a:pt x="8749" y="2913"/>
                    <a:pt x="8791" y="2870"/>
                    <a:pt x="8855" y="2913"/>
                  </a:cubicBezTo>
                  <a:cubicBezTo>
                    <a:pt x="8919" y="2933"/>
                    <a:pt x="8896" y="3023"/>
                    <a:pt x="8938" y="3089"/>
                  </a:cubicBezTo>
                  <a:cubicBezTo>
                    <a:pt x="8983" y="3199"/>
                    <a:pt x="9044" y="3242"/>
                    <a:pt x="9150" y="3285"/>
                  </a:cubicBezTo>
                  <a:cubicBezTo>
                    <a:pt x="9361" y="3438"/>
                    <a:pt x="9531" y="3461"/>
                    <a:pt x="9701" y="3657"/>
                  </a:cubicBezTo>
                  <a:cubicBezTo>
                    <a:pt x="9784" y="3747"/>
                    <a:pt x="9784" y="3833"/>
                    <a:pt x="9807" y="3943"/>
                  </a:cubicBezTo>
                  <a:cubicBezTo>
                    <a:pt x="9829" y="4119"/>
                    <a:pt x="9932" y="4205"/>
                    <a:pt x="9996" y="4358"/>
                  </a:cubicBezTo>
                  <a:cubicBezTo>
                    <a:pt x="10124" y="4620"/>
                    <a:pt x="10143" y="4820"/>
                    <a:pt x="10355" y="5016"/>
                  </a:cubicBezTo>
                  <a:cubicBezTo>
                    <a:pt x="10460" y="5102"/>
                    <a:pt x="10505" y="5168"/>
                    <a:pt x="10611" y="5258"/>
                  </a:cubicBezTo>
                  <a:cubicBezTo>
                    <a:pt x="10713" y="5324"/>
                    <a:pt x="10864" y="5368"/>
                    <a:pt x="10864" y="5520"/>
                  </a:cubicBezTo>
                  <a:cubicBezTo>
                    <a:pt x="10864" y="5630"/>
                    <a:pt x="10864" y="5696"/>
                    <a:pt x="10864" y="5806"/>
                  </a:cubicBezTo>
                  <a:cubicBezTo>
                    <a:pt x="10864" y="5979"/>
                    <a:pt x="11076" y="5936"/>
                    <a:pt x="11242" y="5979"/>
                  </a:cubicBezTo>
                  <a:cubicBezTo>
                    <a:pt x="11393" y="6002"/>
                    <a:pt x="11370" y="6178"/>
                    <a:pt x="11393" y="6331"/>
                  </a:cubicBezTo>
                  <a:cubicBezTo>
                    <a:pt x="11454" y="6527"/>
                    <a:pt x="11582" y="6593"/>
                    <a:pt x="11752" y="6680"/>
                  </a:cubicBezTo>
                  <a:cubicBezTo>
                    <a:pt x="11858" y="6746"/>
                    <a:pt x="11918" y="6769"/>
                    <a:pt x="12027" y="6812"/>
                  </a:cubicBezTo>
                  <a:cubicBezTo>
                    <a:pt x="11918" y="6922"/>
                    <a:pt x="11963" y="7008"/>
                    <a:pt x="11899" y="7141"/>
                  </a:cubicBezTo>
                  <a:cubicBezTo>
                    <a:pt x="11899" y="7141"/>
                    <a:pt x="11899" y="7141"/>
                    <a:pt x="11877" y="7141"/>
                  </a:cubicBezTo>
                  <a:cubicBezTo>
                    <a:pt x="11771" y="7141"/>
                    <a:pt x="11729" y="7228"/>
                    <a:pt x="11624" y="7251"/>
                  </a:cubicBezTo>
                  <a:cubicBezTo>
                    <a:pt x="11560" y="7271"/>
                    <a:pt x="11476" y="7294"/>
                    <a:pt x="11476" y="7361"/>
                  </a:cubicBezTo>
                  <a:cubicBezTo>
                    <a:pt x="11476" y="7490"/>
                    <a:pt x="11540" y="7557"/>
                    <a:pt x="11540" y="7709"/>
                  </a:cubicBezTo>
                  <a:cubicBezTo>
                    <a:pt x="11771" y="7557"/>
                    <a:pt x="11941" y="7513"/>
                    <a:pt x="12175" y="7380"/>
                  </a:cubicBezTo>
                  <a:cubicBezTo>
                    <a:pt x="12406" y="7271"/>
                    <a:pt x="12492" y="7032"/>
                    <a:pt x="12765" y="7008"/>
                  </a:cubicBezTo>
                  <a:cubicBezTo>
                    <a:pt x="13018" y="7008"/>
                    <a:pt x="13188" y="6856"/>
                    <a:pt x="13335" y="6636"/>
                  </a:cubicBezTo>
                  <a:cubicBezTo>
                    <a:pt x="13463" y="6417"/>
                    <a:pt x="13441" y="6068"/>
                    <a:pt x="13675" y="6068"/>
                  </a:cubicBezTo>
                  <a:cubicBezTo>
                    <a:pt x="13758" y="6068"/>
                    <a:pt x="13739" y="6178"/>
                    <a:pt x="13739" y="6241"/>
                  </a:cubicBezTo>
                  <a:cubicBezTo>
                    <a:pt x="13739" y="6440"/>
                    <a:pt x="13739" y="6550"/>
                    <a:pt x="13739" y="6726"/>
                  </a:cubicBezTo>
                  <a:cubicBezTo>
                    <a:pt x="13845" y="6746"/>
                    <a:pt x="13909" y="6769"/>
                    <a:pt x="14011" y="6769"/>
                  </a:cubicBezTo>
                  <a:cubicBezTo>
                    <a:pt x="14075" y="6769"/>
                    <a:pt x="14075" y="6680"/>
                    <a:pt x="14098" y="6636"/>
                  </a:cubicBezTo>
                  <a:cubicBezTo>
                    <a:pt x="14117" y="6507"/>
                    <a:pt x="14139" y="6440"/>
                    <a:pt x="14162" y="6308"/>
                  </a:cubicBezTo>
                  <a:cubicBezTo>
                    <a:pt x="14181" y="6112"/>
                    <a:pt x="14181" y="5979"/>
                    <a:pt x="14245" y="5806"/>
                  </a:cubicBezTo>
                  <a:cubicBezTo>
                    <a:pt x="14287" y="5696"/>
                    <a:pt x="14287" y="5607"/>
                    <a:pt x="14373" y="5540"/>
                  </a:cubicBezTo>
                  <a:cubicBezTo>
                    <a:pt x="14585" y="5368"/>
                    <a:pt x="14751" y="5368"/>
                    <a:pt x="15008" y="5368"/>
                  </a:cubicBezTo>
                  <a:cubicBezTo>
                    <a:pt x="15239" y="5368"/>
                    <a:pt x="15367" y="5477"/>
                    <a:pt x="15598" y="5477"/>
                  </a:cubicBezTo>
                  <a:cubicBezTo>
                    <a:pt x="15956" y="5477"/>
                    <a:pt x="16104" y="5212"/>
                    <a:pt x="16485" y="5212"/>
                  </a:cubicBezTo>
                  <a:cubicBezTo>
                    <a:pt x="16633" y="5212"/>
                    <a:pt x="16719" y="5301"/>
                    <a:pt x="16867" y="5368"/>
                  </a:cubicBezTo>
                  <a:cubicBezTo>
                    <a:pt x="16972" y="5411"/>
                    <a:pt x="17036" y="5411"/>
                    <a:pt x="17161" y="5431"/>
                  </a:cubicBezTo>
                  <a:cubicBezTo>
                    <a:pt x="17248" y="5454"/>
                    <a:pt x="17290" y="5477"/>
                    <a:pt x="17373" y="5497"/>
                  </a:cubicBezTo>
                  <a:cubicBezTo>
                    <a:pt x="17501" y="5520"/>
                    <a:pt x="17649" y="5564"/>
                    <a:pt x="17649" y="5696"/>
                  </a:cubicBezTo>
                  <a:cubicBezTo>
                    <a:pt x="17649" y="5783"/>
                    <a:pt x="17565" y="5806"/>
                    <a:pt x="17543" y="5892"/>
                  </a:cubicBezTo>
                  <a:cubicBezTo>
                    <a:pt x="17479" y="6002"/>
                    <a:pt x="17459" y="6068"/>
                    <a:pt x="17459" y="6198"/>
                  </a:cubicBezTo>
                  <a:cubicBezTo>
                    <a:pt x="17459" y="6331"/>
                    <a:pt x="17459" y="6417"/>
                    <a:pt x="17459" y="6550"/>
                  </a:cubicBezTo>
                  <a:cubicBezTo>
                    <a:pt x="17373" y="6636"/>
                    <a:pt x="17354" y="6726"/>
                    <a:pt x="17309" y="6812"/>
                  </a:cubicBezTo>
                  <a:cubicBezTo>
                    <a:pt x="17120" y="7184"/>
                    <a:pt x="16950" y="7513"/>
                    <a:pt x="16549" y="7537"/>
                  </a:cubicBezTo>
                  <a:cubicBezTo>
                    <a:pt x="16021" y="7580"/>
                    <a:pt x="15745" y="7819"/>
                    <a:pt x="15216" y="7819"/>
                  </a:cubicBezTo>
                  <a:cubicBezTo>
                    <a:pt x="15008" y="7819"/>
                    <a:pt x="14902" y="7752"/>
                    <a:pt x="14691" y="7752"/>
                  </a:cubicBezTo>
                  <a:cubicBezTo>
                    <a:pt x="14521" y="7752"/>
                    <a:pt x="14415" y="7799"/>
                    <a:pt x="14245" y="7819"/>
                  </a:cubicBezTo>
                  <a:cubicBezTo>
                    <a:pt x="14098" y="7842"/>
                    <a:pt x="14011" y="7799"/>
                    <a:pt x="13886" y="7842"/>
                  </a:cubicBezTo>
                  <a:cubicBezTo>
                    <a:pt x="13928" y="7929"/>
                    <a:pt x="14011" y="7952"/>
                    <a:pt x="14117" y="7975"/>
                  </a:cubicBezTo>
                  <a:cubicBezTo>
                    <a:pt x="14268" y="8038"/>
                    <a:pt x="14351" y="8105"/>
                    <a:pt x="14521" y="8105"/>
                  </a:cubicBezTo>
                  <a:cubicBezTo>
                    <a:pt x="14604" y="8105"/>
                    <a:pt x="14646" y="8105"/>
                    <a:pt x="14732" y="8105"/>
                  </a:cubicBezTo>
                  <a:cubicBezTo>
                    <a:pt x="16168" y="7885"/>
                    <a:pt x="16168" y="7885"/>
                    <a:pt x="16168" y="7885"/>
                  </a:cubicBezTo>
                  <a:cubicBezTo>
                    <a:pt x="16168" y="7952"/>
                    <a:pt x="16168" y="7975"/>
                    <a:pt x="16168" y="8038"/>
                  </a:cubicBezTo>
                  <a:cubicBezTo>
                    <a:pt x="16168" y="8281"/>
                    <a:pt x="16043" y="8390"/>
                    <a:pt x="15937" y="8609"/>
                  </a:cubicBezTo>
                  <a:cubicBezTo>
                    <a:pt x="15851" y="8785"/>
                    <a:pt x="15851" y="8915"/>
                    <a:pt x="15851" y="9114"/>
                  </a:cubicBezTo>
                  <a:cubicBezTo>
                    <a:pt x="15851" y="9157"/>
                    <a:pt x="15873" y="9177"/>
                    <a:pt x="15892" y="9221"/>
                  </a:cubicBezTo>
                  <a:cubicBezTo>
                    <a:pt x="15956" y="9134"/>
                    <a:pt x="15956" y="9048"/>
                    <a:pt x="16001" y="8958"/>
                  </a:cubicBezTo>
                  <a:cubicBezTo>
                    <a:pt x="16062" y="8829"/>
                    <a:pt x="16104" y="8739"/>
                    <a:pt x="16190" y="8629"/>
                  </a:cubicBezTo>
                  <a:cubicBezTo>
                    <a:pt x="16274" y="8477"/>
                    <a:pt x="16315" y="8390"/>
                    <a:pt x="16402" y="8214"/>
                  </a:cubicBezTo>
                  <a:cubicBezTo>
                    <a:pt x="16613" y="7909"/>
                    <a:pt x="16802" y="7799"/>
                    <a:pt x="17101" y="7557"/>
                  </a:cubicBezTo>
                  <a:cubicBezTo>
                    <a:pt x="17161" y="7623"/>
                    <a:pt x="17161" y="7709"/>
                    <a:pt x="17248" y="7733"/>
                  </a:cubicBezTo>
                  <a:cubicBezTo>
                    <a:pt x="17415" y="7776"/>
                    <a:pt x="17520" y="7799"/>
                    <a:pt x="17690" y="7799"/>
                  </a:cubicBezTo>
                  <a:cubicBezTo>
                    <a:pt x="17754" y="7799"/>
                    <a:pt x="17754" y="7709"/>
                    <a:pt x="17754" y="7646"/>
                  </a:cubicBezTo>
                  <a:cubicBezTo>
                    <a:pt x="17754" y="7537"/>
                    <a:pt x="17754" y="7470"/>
                    <a:pt x="17754" y="7361"/>
                  </a:cubicBezTo>
                  <a:cubicBezTo>
                    <a:pt x="17754" y="7228"/>
                    <a:pt x="17860" y="7184"/>
                    <a:pt x="17860" y="7052"/>
                  </a:cubicBezTo>
                  <a:cubicBezTo>
                    <a:pt x="17860" y="6922"/>
                    <a:pt x="17860" y="6836"/>
                    <a:pt x="17860" y="6703"/>
                  </a:cubicBezTo>
                  <a:cubicBezTo>
                    <a:pt x="17860" y="6617"/>
                    <a:pt x="17943" y="6593"/>
                    <a:pt x="18007" y="6570"/>
                  </a:cubicBezTo>
                  <a:cubicBezTo>
                    <a:pt x="18136" y="6484"/>
                    <a:pt x="18200" y="6417"/>
                    <a:pt x="18302" y="6288"/>
                  </a:cubicBezTo>
                  <a:cubicBezTo>
                    <a:pt x="18325" y="6288"/>
                    <a:pt x="18325" y="6308"/>
                    <a:pt x="18347" y="6308"/>
                  </a:cubicBezTo>
                  <a:cubicBezTo>
                    <a:pt x="18559" y="6308"/>
                    <a:pt x="18684" y="6241"/>
                    <a:pt x="18895" y="6241"/>
                  </a:cubicBezTo>
                  <a:cubicBezTo>
                    <a:pt x="19043" y="6241"/>
                    <a:pt x="19107" y="6241"/>
                    <a:pt x="19254" y="6264"/>
                  </a:cubicBezTo>
                  <a:cubicBezTo>
                    <a:pt x="19360" y="6288"/>
                    <a:pt x="19382" y="6374"/>
                    <a:pt x="19488" y="6417"/>
                  </a:cubicBezTo>
                  <a:cubicBezTo>
                    <a:pt x="19719" y="6507"/>
                    <a:pt x="19889" y="6507"/>
                    <a:pt x="20142" y="6527"/>
                  </a:cubicBezTo>
                  <a:cubicBezTo>
                    <a:pt x="20440" y="6570"/>
                    <a:pt x="20587" y="6703"/>
                    <a:pt x="20882" y="6726"/>
                  </a:cubicBezTo>
                  <a:cubicBezTo>
                    <a:pt x="21135" y="6856"/>
                    <a:pt x="21305" y="6899"/>
                    <a:pt x="21539" y="7075"/>
                  </a:cubicBezTo>
                  <a:cubicBezTo>
                    <a:pt x="21558" y="7075"/>
                    <a:pt x="21581" y="7098"/>
                    <a:pt x="21600" y="7098"/>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2" name="Shape"/>
            <p:cNvSpPr/>
            <p:nvPr/>
          </p:nvSpPr>
          <p:spPr>
            <a:xfrm>
              <a:off x="3260160" y="182638"/>
              <a:ext cx="812646" cy="971769"/>
            </a:xfrm>
            <a:custGeom>
              <a:avLst/>
              <a:gdLst/>
              <a:ahLst/>
              <a:cxnLst>
                <a:cxn ang="0">
                  <a:pos x="wd2" y="hd2"/>
                </a:cxn>
                <a:cxn ang="5400000">
                  <a:pos x="wd2" y="hd2"/>
                </a:cxn>
                <a:cxn ang="10800000">
                  <a:pos x="wd2" y="hd2"/>
                </a:cxn>
                <a:cxn ang="16200000">
                  <a:pos x="wd2" y="hd2"/>
                </a:cxn>
              </a:cxnLst>
              <a:rect l="0" t="0" r="r" b="b"/>
              <a:pathLst>
                <a:path w="21600" h="21600" extrusionOk="0">
                  <a:moveTo>
                    <a:pt x="19727" y="7544"/>
                  </a:moveTo>
                  <a:cubicBezTo>
                    <a:pt x="19434" y="7544"/>
                    <a:pt x="19256" y="7499"/>
                    <a:pt x="18963" y="7351"/>
                  </a:cubicBezTo>
                  <a:cubicBezTo>
                    <a:pt x="18963" y="7499"/>
                    <a:pt x="19079" y="7544"/>
                    <a:pt x="19079" y="7641"/>
                  </a:cubicBezTo>
                  <a:cubicBezTo>
                    <a:pt x="19079" y="7841"/>
                    <a:pt x="19079" y="7982"/>
                    <a:pt x="19079" y="8183"/>
                  </a:cubicBezTo>
                  <a:cubicBezTo>
                    <a:pt x="19079" y="8621"/>
                    <a:pt x="19487" y="8814"/>
                    <a:pt x="19487" y="9259"/>
                  </a:cubicBezTo>
                  <a:cubicBezTo>
                    <a:pt x="19549" y="9259"/>
                    <a:pt x="19611" y="9259"/>
                    <a:pt x="19727" y="9259"/>
                  </a:cubicBezTo>
                  <a:cubicBezTo>
                    <a:pt x="20197" y="9259"/>
                    <a:pt x="20428" y="8814"/>
                    <a:pt x="20428" y="8428"/>
                  </a:cubicBezTo>
                  <a:cubicBezTo>
                    <a:pt x="20428" y="8034"/>
                    <a:pt x="20197" y="7641"/>
                    <a:pt x="19727" y="7544"/>
                  </a:cubicBezTo>
                  <a:close/>
                  <a:moveTo>
                    <a:pt x="515" y="6564"/>
                  </a:moveTo>
                  <a:cubicBezTo>
                    <a:pt x="630" y="6660"/>
                    <a:pt x="808" y="6712"/>
                    <a:pt x="1048" y="6809"/>
                  </a:cubicBezTo>
                  <a:cubicBezTo>
                    <a:pt x="1278" y="7254"/>
                    <a:pt x="1456" y="7448"/>
                    <a:pt x="1802" y="7789"/>
                  </a:cubicBezTo>
                  <a:cubicBezTo>
                    <a:pt x="2095" y="8034"/>
                    <a:pt x="2273" y="8235"/>
                    <a:pt x="2681" y="8235"/>
                  </a:cubicBezTo>
                  <a:cubicBezTo>
                    <a:pt x="2859" y="8235"/>
                    <a:pt x="3036" y="8235"/>
                    <a:pt x="3267" y="8235"/>
                  </a:cubicBezTo>
                  <a:cubicBezTo>
                    <a:pt x="3445" y="8235"/>
                    <a:pt x="3560" y="8183"/>
                    <a:pt x="3800" y="8183"/>
                  </a:cubicBezTo>
                  <a:cubicBezTo>
                    <a:pt x="4146" y="8183"/>
                    <a:pt x="4324" y="8428"/>
                    <a:pt x="4732" y="8524"/>
                  </a:cubicBezTo>
                  <a:cubicBezTo>
                    <a:pt x="5256" y="8717"/>
                    <a:pt x="5558" y="8866"/>
                    <a:pt x="6081" y="9066"/>
                  </a:cubicBezTo>
                  <a:cubicBezTo>
                    <a:pt x="6081" y="9066"/>
                    <a:pt x="6135" y="9014"/>
                    <a:pt x="6135" y="8962"/>
                  </a:cubicBezTo>
                  <a:cubicBezTo>
                    <a:pt x="6135" y="8866"/>
                    <a:pt x="6081" y="8814"/>
                    <a:pt x="6081" y="8717"/>
                  </a:cubicBezTo>
                  <a:cubicBezTo>
                    <a:pt x="6081" y="8428"/>
                    <a:pt x="6081" y="8183"/>
                    <a:pt x="6312" y="7938"/>
                  </a:cubicBezTo>
                  <a:cubicBezTo>
                    <a:pt x="6490" y="7789"/>
                    <a:pt x="6729" y="7789"/>
                    <a:pt x="7014" y="7737"/>
                  </a:cubicBezTo>
                  <a:cubicBezTo>
                    <a:pt x="7600" y="7544"/>
                    <a:pt x="8017" y="7499"/>
                    <a:pt x="8656" y="7299"/>
                  </a:cubicBezTo>
                  <a:cubicBezTo>
                    <a:pt x="8949" y="7202"/>
                    <a:pt x="9180" y="7150"/>
                    <a:pt x="9473" y="6957"/>
                  </a:cubicBezTo>
                  <a:cubicBezTo>
                    <a:pt x="9650" y="6905"/>
                    <a:pt x="9775" y="6905"/>
                    <a:pt x="9890" y="6764"/>
                  </a:cubicBezTo>
                  <a:cubicBezTo>
                    <a:pt x="10059" y="6519"/>
                    <a:pt x="10005" y="6319"/>
                    <a:pt x="10121" y="6029"/>
                  </a:cubicBezTo>
                  <a:cubicBezTo>
                    <a:pt x="10298" y="5784"/>
                    <a:pt x="10476" y="5636"/>
                    <a:pt x="10707" y="5391"/>
                  </a:cubicBezTo>
                  <a:cubicBezTo>
                    <a:pt x="11000" y="4997"/>
                    <a:pt x="10884" y="4656"/>
                    <a:pt x="11000" y="4218"/>
                  </a:cubicBezTo>
                  <a:cubicBezTo>
                    <a:pt x="11000" y="4069"/>
                    <a:pt x="11115" y="4017"/>
                    <a:pt x="11231" y="3869"/>
                  </a:cubicBezTo>
                  <a:cubicBezTo>
                    <a:pt x="11470" y="3430"/>
                    <a:pt x="11586" y="3141"/>
                    <a:pt x="11941" y="2747"/>
                  </a:cubicBezTo>
                  <a:cubicBezTo>
                    <a:pt x="12402" y="2257"/>
                    <a:pt x="12758" y="2109"/>
                    <a:pt x="13228" y="1619"/>
                  </a:cubicBezTo>
                  <a:cubicBezTo>
                    <a:pt x="13636" y="1129"/>
                    <a:pt x="13867" y="735"/>
                    <a:pt x="14222" y="200"/>
                  </a:cubicBezTo>
                  <a:cubicBezTo>
                    <a:pt x="14515" y="200"/>
                    <a:pt x="14693" y="0"/>
                    <a:pt x="14986" y="0"/>
                  </a:cubicBezTo>
                  <a:cubicBezTo>
                    <a:pt x="15217" y="0"/>
                    <a:pt x="15270" y="200"/>
                    <a:pt x="15394" y="342"/>
                  </a:cubicBezTo>
                  <a:cubicBezTo>
                    <a:pt x="15687" y="691"/>
                    <a:pt x="15918" y="884"/>
                    <a:pt x="16034" y="1322"/>
                  </a:cubicBezTo>
                  <a:cubicBezTo>
                    <a:pt x="16096" y="1470"/>
                    <a:pt x="16034" y="1619"/>
                    <a:pt x="16149" y="1767"/>
                  </a:cubicBezTo>
                  <a:cubicBezTo>
                    <a:pt x="16211" y="1864"/>
                    <a:pt x="16389" y="1812"/>
                    <a:pt x="16504" y="1864"/>
                  </a:cubicBezTo>
                  <a:cubicBezTo>
                    <a:pt x="16797" y="2057"/>
                    <a:pt x="16859" y="2354"/>
                    <a:pt x="16859" y="2651"/>
                  </a:cubicBezTo>
                  <a:cubicBezTo>
                    <a:pt x="16859" y="2888"/>
                    <a:pt x="16735" y="3037"/>
                    <a:pt x="16735" y="3334"/>
                  </a:cubicBezTo>
                  <a:cubicBezTo>
                    <a:pt x="16735" y="3869"/>
                    <a:pt x="16859" y="4166"/>
                    <a:pt x="17090" y="4708"/>
                  </a:cubicBezTo>
                  <a:cubicBezTo>
                    <a:pt x="17268" y="5094"/>
                    <a:pt x="17321" y="5339"/>
                    <a:pt x="17436" y="5732"/>
                  </a:cubicBezTo>
                  <a:cubicBezTo>
                    <a:pt x="17791" y="6415"/>
                    <a:pt x="18031" y="6861"/>
                    <a:pt x="18031" y="7596"/>
                  </a:cubicBezTo>
                  <a:cubicBezTo>
                    <a:pt x="18031" y="7789"/>
                    <a:pt x="17854" y="7886"/>
                    <a:pt x="17738" y="8034"/>
                  </a:cubicBezTo>
                  <a:cubicBezTo>
                    <a:pt x="18031" y="8183"/>
                    <a:pt x="18146" y="8331"/>
                    <a:pt x="18377" y="8524"/>
                  </a:cubicBezTo>
                  <a:cubicBezTo>
                    <a:pt x="18555" y="8673"/>
                    <a:pt x="18732" y="8717"/>
                    <a:pt x="18786" y="8918"/>
                  </a:cubicBezTo>
                  <a:cubicBezTo>
                    <a:pt x="18848" y="9111"/>
                    <a:pt x="18786" y="9259"/>
                    <a:pt x="18963" y="9452"/>
                  </a:cubicBezTo>
                  <a:cubicBezTo>
                    <a:pt x="19194" y="9653"/>
                    <a:pt x="19487" y="9601"/>
                    <a:pt x="19842" y="9653"/>
                  </a:cubicBezTo>
                  <a:cubicBezTo>
                    <a:pt x="20313" y="9749"/>
                    <a:pt x="20721" y="9601"/>
                    <a:pt x="21129" y="9846"/>
                  </a:cubicBezTo>
                  <a:cubicBezTo>
                    <a:pt x="21360" y="9994"/>
                    <a:pt x="21360" y="10143"/>
                    <a:pt x="21422" y="10336"/>
                  </a:cubicBezTo>
                  <a:cubicBezTo>
                    <a:pt x="21485" y="10529"/>
                    <a:pt x="21600" y="10633"/>
                    <a:pt x="21600" y="10781"/>
                  </a:cubicBezTo>
                  <a:cubicBezTo>
                    <a:pt x="21600" y="11220"/>
                    <a:pt x="20952" y="11368"/>
                    <a:pt x="20428" y="11368"/>
                  </a:cubicBezTo>
                  <a:cubicBezTo>
                    <a:pt x="20428" y="11413"/>
                    <a:pt x="20428" y="11413"/>
                    <a:pt x="20428" y="11465"/>
                  </a:cubicBezTo>
                  <a:cubicBezTo>
                    <a:pt x="20428" y="11903"/>
                    <a:pt x="21485" y="11710"/>
                    <a:pt x="21485" y="12148"/>
                  </a:cubicBezTo>
                  <a:cubicBezTo>
                    <a:pt x="21485" y="12348"/>
                    <a:pt x="21360" y="12489"/>
                    <a:pt x="21129" y="12638"/>
                  </a:cubicBezTo>
                  <a:cubicBezTo>
                    <a:pt x="20251" y="12935"/>
                    <a:pt x="20251" y="13618"/>
                    <a:pt x="19434" y="14011"/>
                  </a:cubicBezTo>
                  <a:cubicBezTo>
                    <a:pt x="18608" y="14398"/>
                    <a:pt x="18262" y="14791"/>
                    <a:pt x="17436" y="15237"/>
                  </a:cubicBezTo>
                  <a:cubicBezTo>
                    <a:pt x="17090" y="15378"/>
                    <a:pt x="16797" y="15378"/>
                    <a:pt x="16442" y="15623"/>
                  </a:cubicBezTo>
                  <a:cubicBezTo>
                    <a:pt x="15687" y="16068"/>
                    <a:pt x="15448" y="16558"/>
                    <a:pt x="15155" y="17293"/>
                  </a:cubicBezTo>
                  <a:cubicBezTo>
                    <a:pt x="14986" y="17679"/>
                    <a:pt x="14862" y="17925"/>
                    <a:pt x="14693" y="18318"/>
                  </a:cubicBezTo>
                  <a:cubicBezTo>
                    <a:pt x="15270" y="18318"/>
                    <a:pt x="15270" y="18318"/>
                    <a:pt x="15270" y="18318"/>
                  </a:cubicBezTo>
                  <a:cubicBezTo>
                    <a:pt x="15270" y="18370"/>
                    <a:pt x="15270" y="18415"/>
                    <a:pt x="15270" y="18519"/>
                  </a:cubicBezTo>
                  <a:cubicBezTo>
                    <a:pt x="15270" y="18860"/>
                    <a:pt x="14986" y="19009"/>
                    <a:pt x="14986" y="19298"/>
                  </a:cubicBezTo>
                  <a:cubicBezTo>
                    <a:pt x="14986" y="19543"/>
                    <a:pt x="14986" y="19640"/>
                    <a:pt x="14986" y="19840"/>
                  </a:cubicBezTo>
                  <a:cubicBezTo>
                    <a:pt x="14986" y="20085"/>
                    <a:pt x="14862" y="20182"/>
                    <a:pt x="14631" y="20330"/>
                  </a:cubicBezTo>
                  <a:cubicBezTo>
                    <a:pt x="14338" y="20620"/>
                    <a:pt x="14338" y="20620"/>
                    <a:pt x="14338" y="20620"/>
                  </a:cubicBezTo>
                  <a:cubicBezTo>
                    <a:pt x="14160" y="20917"/>
                    <a:pt x="13929" y="21013"/>
                    <a:pt x="13636" y="21206"/>
                  </a:cubicBezTo>
                  <a:cubicBezTo>
                    <a:pt x="13344" y="21407"/>
                    <a:pt x="13166" y="21600"/>
                    <a:pt x="12758" y="21600"/>
                  </a:cubicBezTo>
                  <a:cubicBezTo>
                    <a:pt x="12642" y="21600"/>
                    <a:pt x="12580" y="21555"/>
                    <a:pt x="12465" y="21503"/>
                  </a:cubicBezTo>
                  <a:cubicBezTo>
                    <a:pt x="12642" y="21206"/>
                    <a:pt x="12518" y="21013"/>
                    <a:pt x="12820" y="20768"/>
                  </a:cubicBezTo>
                  <a:cubicBezTo>
                    <a:pt x="12518" y="20672"/>
                    <a:pt x="12349" y="20620"/>
                    <a:pt x="12056" y="20471"/>
                  </a:cubicBezTo>
                  <a:cubicBezTo>
                    <a:pt x="11586" y="20278"/>
                    <a:pt x="11231" y="20130"/>
                    <a:pt x="11062" y="19692"/>
                  </a:cubicBezTo>
                  <a:cubicBezTo>
                    <a:pt x="11000" y="19350"/>
                    <a:pt x="11062" y="18957"/>
                    <a:pt x="10645" y="18905"/>
                  </a:cubicBezTo>
                  <a:cubicBezTo>
                    <a:pt x="10183" y="18808"/>
                    <a:pt x="9597" y="18905"/>
                    <a:pt x="9597" y="18519"/>
                  </a:cubicBezTo>
                  <a:cubicBezTo>
                    <a:pt x="9597" y="18273"/>
                    <a:pt x="9597" y="18125"/>
                    <a:pt x="9597" y="17880"/>
                  </a:cubicBezTo>
                  <a:cubicBezTo>
                    <a:pt x="9597" y="17538"/>
                    <a:pt x="9180" y="17442"/>
                    <a:pt x="8896" y="17293"/>
                  </a:cubicBezTo>
                  <a:cubicBezTo>
                    <a:pt x="8603" y="17093"/>
                    <a:pt x="8478" y="16944"/>
                    <a:pt x="8185" y="16751"/>
                  </a:cubicBezTo>
                  <a:cubicBezTo>
                    <a:pt x="7600" y="16313"/>
                    <a:pt x="7546" y="15868"/>
                    <a:pt x="7191" y="15281"/>
                  </a:cubicBezTo>
                  <a:cubicBezTo>
                    <a:pt x="7014" y="14940"/>
                    <a:pt x="6729" y="14747"/>
                    <a:pt x="6667" y="14353"/>
                  </a:cubicBezTo>
                  <a:cubicBezTo>
                    <a:pt x="6605" y="14108"/>
                    <a:pt x="6605" y="13915"/>
                    <a:pt x="6374" y="13714"/>
                  </a:cubicBezTo>
                  <a:cubicBezTo>
                    <a:pt x="5904" y="13276"/>
                    <a:pt x="5433" y="13224"/>
                    <a:pt x="4847" y="12883"/>
                  </a:cubicBezTo>
                  <a:cubicBezTo>
                    <a:pt x="4554" y="12786"/>
                    <a:pt x="4386" y="12690"/>
                    <a:pt x="4261" y="12445"/>
                  </a:cubicBezTo>
                  <a:cubicBezTo>
                    <a:pt x="4146" y="12296"/>
                    <a:pt x="4208" y="12096"/>
                    <a:pt x="4031" y="12051"/>
                  </a:cubicBezTo>
                  <a:cubicBezTo>
                    <a:pt x="3853" y="11955"/>
                    <a:pt x="3738" y="12051"/>
                    <a:pt x="3560" y="11999"/>
                  </a:cubicBezTo>
                  <a:cubicBezTo>
                    <a:pt x="3152" y="11955"/>
                    <a:pt x="3036" y="11754"/>
                    <a:pt x="2681" y="11613"/>
                  </a:cubicBezTo>
                  <a:cubicBezTo>
                    <a:pt x="2335" y="11465"/>
                    <a:pt x="2157" y="11316"/>
                    <a:pt x="2095" y="11019"/>
                  </a:cubicBezTo>
                  <a:cubicBezTo>
                    <a:pt x="1980" y="10388"/>
                    <a:pt x="1980" y="9898"/>
                    <a:pt x="1509" y="9408"/>
                  </a:cubicBezTo>
                  <a:cubicBezTo>
                    <a:pt x="1101" y="9014"/>
                    <a:pt x="808" y="8866"/>
                    <a:pt x="337" y="8576"/>
                  </a:cubicBezTo>
                  <a:cubicBezTo>
                    <a:pt x="178" y="8524"/>
                    <a:pt x="0" y="8472"/>
                    <a:pt x="0" y="8331"/>
                  </a:cubicBezTo>
                  <a:cubicBezTo>
                    <a:pt x="0" y="8086"/>
                    <a:pt x="178" y="7938"/>
                    <a:pt x="293" y="7641"/>
                  </a:cubicBezTo>
                  <a:cubicBezTo>
                    <a:pt x="462" y="7254"/>
                    <a:pt x="462" y="7002"/>
                    <a:pt x="515" y="6564"/>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3" name="Shape"/>
            <p:cNvSpPr/>
            <p:nvPr/>
          </p:nvSpPr>
          <p:spPr>
            <a:xfrm>
              <a:off x="-1" y="2088549"/>
              <a:ext cx="1230329" cy="684557"/>
            </a:xfrm>
            <a:custGeom>
              <a:avLst/>
              <a:gdLst/>
              <a:ahLst/>
              <a:cxnLst>
                <a:cxn ang="0">
                  <a:pos x="wd2" y="hd2"/>
                </a:cxn>
                <a:cxn ang="5400000">
                  <a:pos x="wd2" y="hd2"/>
                </a:cxn>
                <a:cxn ang="10800000">
                  <a:pos x="wd2" y="hd2"/>
                </a:cxn>
                <a:cxn ang="16200000">
                  <a:pos x="wd2" y="hd2"/>
                </a:cxn>
              </a:cxnLst>
              <a:rect l="0" t="0" r="r" b="b"/>
              <a:pathLst>
                <a:path w="21512" h="21600" extrusionOk="0">
                  <a:moveTo>
                    <a:pt x="20625" y="13407"/>
                  </a:moveTo>
                  <a:cubicBezTo>
                    <a:pt x="20934" y="13891"/>
                    <a:pt x="21203" y="13954"/>
                    <a:pt x="21512" y="14375"/>
                  </a:cubicBezTo>
                  <a:cubicBezTo>
                    <a:pt x="21471" y="14375"/>
                    <a:pt x="21395" y="14449"/>
                    <a:pt x="21360" y="14512"/>
                  </a:cubicBezTo>
                  <a:cubicBezTo>
                    <a:pt x="21168" y="14723"/>
                    <a:pt x="21127" y="14860"/>
                    <a:pt x="20975" y="15071"/>
                  </a:cubicBezTo>
                  <a:cubicBezTo>
                    <a:pt x="20741" y="15418"/>
                    <a:pt x="20741" y="15829"/>
                    <a:pt x="20514" y="16113"/>
                  </a:cubicBezTo>
                  <a:cubicBezTo>
                    <a:pt x="20239" y="16387"/>
                    <a:pt x="19971" y="16176"/>
                    <a:pt x="19743" y="16524"/>
                  </a:cubicBezTo>
                  <a:cubicBezTo>
                    <a:pt x="19393" y="17156"/>
                    <a:pt x="19282" y="17640"/>
                    <a:pt x="18932" y="18198"/>
                  </a:cubicBezTo>
                  <a:cubicBezTo>
                    <a:pt x="18780" y="18335"/>
                    <a:pt x="18815" y="18746"/>
                    <a:pt x="18622" y="18746"/>
                  </a:cubicBezTo>
                  <a:cubicBezTo>
                    <a:pt x="18354" y="18746"/>
                    <a:pt x="18202" y="18472"/>
                    <a:pt x="17933" y="18472"/>
                  </a:cubicBezTo>
                  <a:cubicBezTo>
                    <a:pt x="17700" y="18472"/>
                    <a:pt x="17665" y="18893"/>
                    <a:pt x="17507" y="19167"/>
                  </a:cubicBezTo>
                  <a:cubicBezTo>
                    <a:pt x="17239" y="19578"/>
                    <a:pt x="17087" y="19862"/>
                    <a:pt x="16853" y="20347"/>
                  </a:cubicBezTo>
                  <a:cubicBezTo>
                    <a:pt x="16585" y="20768"/>
                    <a:pt x="16468" y="21252"/>
                    <a:pt x="16124" y="21252"/>
                  </a:cubicBezTo>
                  <a:cubicBezTo>
                    <a:pt x="15855" y="21252"/>
                    <a:pt x="15773" y="20968"/>
                    <a:pt x="15546" y="20768"/>
                  </a:cubicBezTo>
                  <a:cubicBezTo>
                    <a:pt x="15429" y="20694"/>
                    <a:pt x="15353" y="20831"/>
                    <a:pt x="15236" y="20768"/>
                  </a:cubicBezTo>
                  <a:cubicBezTo>
                    <a:pt x="15044" y="20768"/>
                    <a:pt x="14927" y="20621"/>
                    <a:pt x="14734" y="20621"/>
                  </a:cubicBezTo>
                  <a:cubicBezTo>
                    <a:pt x="14232" y="20621"/>
                    <a:pt x="13964" y="20831"/>
                    <a:pt x="13502" y="21179"/>
                  </a:cubicBezTo>
                  <a:cubicBezTo>
                    <a:pt x="13275" y="21042"/>
                    <a:pt x="13158" y="20968"/>
                    <a:pt x="12965" y="20831"/>
                  </a:cubicBezTo>
                  <a:cubicBezTo>
                    <a:pt x="12808" y="20768"/>
                    <a:pt x="12732" y="20621"/>
                    <a:pt x="12580" y="20621"/>
                  </a:cubicBezTo>
                  <a:cubicBezTo>
                    <a:pt x="12428" y="20621"/>
                    <a:pt x="12347" y="20694"/>
                    <a:pt x="12195" y="20768"/>
                  </a:cubicBezTo>
                  <a:cubicBezTo>
                    <a:pt x="11810" y="20968"/>
                    <a:pt x="11541" y="20905"/>
                    <a:pt x="11191" y="21252"/>
                  </a:cubicBezTo>
                  <a:cubicBezTo>
                    <a:pt x="10998" y="21389"/>
                    <a:pt x="10887" y="21600"/>
                    <a:pt x="10694" y="21600"/>
                  </a:cubicBezTo>
                  <a:cubicBezTo>
                    <a:pt x="10309" y="21600"/>
                    <a:pt x="10152" y="20968"/>
                    <a:pt x="10076" y="20347"/>
                  </a:cubicBezTo>
                  <a:cubicBezTo>
                    <a:pt x="9924" y="19578"/>
                    <a:pt x="9766" y="19241"/>
                    <a:pt x="9766" y="18398"/>
                  </a:cubicBezTo>
                  <a:cubicBezTo>
                    <a:pt x="9766" y="18125"/>
                    <a:pt x="9766" y="17988"/>
                    <a:pt x="9766" y="17714"/>
                  </a:cubicBezTo>
                  <a:cubicBezTo>
                    <a:pt x="9766" y="17156"/>
                    <a:pt x="9807" y="16871"/>
                    <a:pt x="9807" y="16313"/>
                  </a:cubicBezTo>
                  <a:cubicBezTo>
                    <a:pt x="9807" y="15902"/>
                    <a:pt x="9766" y="15692"/>
                    <a:pt x="9766" y="15207"/>
                  </a:cubicBezTo>
                  <a:cubicBezTo>
                    <a:pt x="9766" y="14860"/>
                    <a:pt x="9883" y="14649"/>
                    <a:pt x="9924" y="14239"/>
                  </a:cubicBezTo>
                  <a:cubicBezTo>
                    <a:pt x="10000" y="13407"/>
                    <a:pt x="10117" y="12912"/>
                    <a:pt x="10117" y="12080"/>
                  </a:cubicBezTo>
                  <a:cubicBezTo>
                    <a:pt x="10117" y="12016"/>
                    <a:pt x="10117" y="11943"/>
                    <a:pt x="10117" y="11879"/>
                  </a:cubicBezTo>
                  <a:cubicBezTo>
                    <a:pt x="9655" y="12638"/>
                    <a:pt x="9305" y="12848"/>
                    <a:pt x="8803" y="13543"/>
                  </a:cubicBezTo>
                  <a:cubicBezTo>
                    <a:pt x="8499" y="13954"/>
                    <a:pt x="8383" y="14449"/>
                    <a:pt x="8032" y="14934"/>
                  </a:cubicBezTo>
                  <a:cubicBezTo>
                    <a:pt x="7922" y="15071"/>
                    <a:pt x="7846" y="15281"/>
                    <a:pt x="7653" y="15281"/>
                  </a:cubicBezTo>
                  <a:cubicBezTo>
                    <a:pt x="7379" y="15281"/>
                    <a:pt x="7227" y="15281"/>
                    <a:pt x="6917" y="15281"/>
                  </a:cubicBezTo>
                  <a:cubicBezTo>
                    <a:pt x="6380" y="15344"/>
                    <a:pt x="6071" y="15418"/>
                    <a:pt x="5493" y="15418"/>
                  </a:cubicBezTo>
                  <a:cubicBezTo>
                    <a:pt x="5189" y="15418"/>
                    <a:pt x="5073" y="14860"/>
                    <a:pt x="4956" y="14302"/>
                  </a:cubicBezTo>
                  <a:cubicBezTo>
                    <a:pt x="4880" y="13817"/>
                    <a:pt x="4798" y="13543"/>
                    <a:pt x="4646" y="13122"/>
                  </a:cubicBezTo>
                  <a:cubicBezTo>
                    <a:pt x="4530" y="12848"/>
                    <a:pt x="4378" y="12775"/>
                    <a:pt x="4185" y="12638"/>
                  </a:cubicBezTo>
                  <a:cubicBezTo>
                    <a:pt x="3800" y="12080"/>
                    <a:pt x="3456" y="12016"/>
                    <a:pt x="2954" y="12016"/>
                  </a:cubicBezTo>
                  <a:cubicBezTo>
                    <a:pt x="2720" y="12016"/>
                    <a:pt x="2609" y="12016"/>
                    <a:pt x="2376" y="12016"/>
                  </a:cubicBezTo>
                  <a:cubicBezTo>
                    <a:pt x="2568" y="10416"/>
                    <a:pt x="2568" y="10416"/>
                    <a:pt x="2568" y="10416"/>
                  </a:cubicBezTo>
                  <a:cubicBezTo>
                    <a:pt x="2527" y="9584"/>
                    <a:pt x="2335" y="9162"/>
                    <a:pt x="2066" y="8467"/>
                  </a:cubicBezTo>
                  <a:cubicBezTo>
                    <a:pt x="1914" y="8120"/>
                    <a:pt x="1681" y="8120"/>
                    <a:pt x="1564" y="7709"/>
                  </a:cubicBezTo>
                  <a:cubicBezTo>
                    <a:pt x="1488" y="7361"/>
                    <a:pt x="1564" y="7014"/>
                    <a:pt x="1412" y="6666"/>
                  </a:cubicBezTo>
                  <a:cubicBezTo>
                    <a:pt x="1144" y="6108"/>
                    <a:pt x="910" y="5687"/>
                    <a:pt x="910" y="5002"/>
                  </a:cubicBezTo>
                  <a:cubicBezTo>
                    <a:pt x="794" y="4297"/>
                    <a:pt x="794" y="4297"/>
                    <a:pt x="794" y="4297"/>
                  </a:cubicBezTo>
                  <a:cubicBezTo>
                    <a:pt x="794" y="4023"/>
                    <a:pt x="794" y="3886"/>
                    <a:pt x="794" y="3612"/>
                  </a:cubicBezTo>
                  <a:cubicBezTo>
                    <a:pt x="794" y="3402"/>
                    <a:pt x="794" y="3191"/>
                    <a:pt x="718" y="3054"/>
                  </a:cubicBezTo>
                  <a:cubicBezTo>
                    <a:pt x="566" y="2917"/>
                    <a:pt x="449" y="2980"/>
                    <a:pt x="297" y="2770"/>
                  </a:cubicBezTo>
                  <a:cubicBezTo>
                    <a:pt x="216" y="2633"/>
                    <a:pt x="256" y="2433"/>
                    <a:pt x="216" y="2222"/>
                  </a:cubicBezTo>
                  <a:cubicBezTo>
                    <a:pt x="181" y="1875"/>
                    <a:pt x="-88" y="1664"/>
                    <a:pt x="29" y="1453"/>
                  </a:cubicBezTo>
                  <a:cubicBezTo>
                    <a:pt x="216" y="1106"/>
                    <a:pt x="683" y="1527"/>
                    <a:pt x="683" y="1043"/>
                  </a:cubicBezTo>
                  <a:cubicBezTo>
                    <a:pt x="683" y="685"/>
                    <a:pt x="683" y="484"/>
                    <a:pt x="683" y="200"/>
                  </a:cubicBezTo>
                  <a:cubicBezTo>
                    <a:pt x="683" y="137"/>
                    <a:pt x="683" y="63"/>
                    <a:pt x="683" y="0"/>
                  </a:cubicBezTo>
                  <a:cubicBezTo>
                    <a:pt x="17163" y="10689"/>
                    <a:pt x="17163" y="10689"/>
                    <a:pt x="17163" y="10689"/>
                  </a:cubicBezTo>
                  <a:cubicBezTo>
                    <a:pt x="20625" y="13407"/>
                    <a:pt x="20625" y="13407"/>
                    <a:pt x="20625" y="13407"/>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4" name="Shape"/>
            <p:cNvSpPr/>
            <p:nvPr/>
          </p:nvSpPr>
          <p:spPr>
            <a:xfrm>
              <a:off x="1180586" y="2222581"/>
              <a:ext cx="1176424" cy="946731"/>
            </a:xfrm>
            <a:custGeom>
              <a:avLst/>
              <a:gdLst/>
              <a:ahLst/>
              <a:cxnLst>
                <a:cxn ang="0">
                  <a:pos x="wd2" y="hd2"/>
                </a:cxn>
                <a:cxn ang="5400000">
                  <a:pos x="wd2" y="hd2"/>
                </a:cxn>
                <a:cxn ang="10800000">
                  <a:pos x="wd2" y="hd2"/>
                </a:cxn>
                <a:cxn ang="16200000">
                  <a:pos x="wd2" y="hd2"/>
                </a:cxn>
              </a:cxnLst>
              <a:rect l="0" t="0" r="r" b="b"/>
              <a:pathLst>
                <a:path w="21600" h="21600" extrusionOk="0">
                  <a:moveTo>
                    <a:pt x="0" y="6634"/>
                  </a:moveTo>
                  <a:cubicBezTo>
                    <a:pt x="325" y="6984"/>
                    <a:pt x="607" y="7030"/>
                    <a:pt x="932" y="7335"/>
                  </a:cubicBezTo>
                  <a:cubicBezTo>
                    <a:pt x="1214" y="7236"/>
                    <a:pt x="1459" y="7281"/>
                    <a:pt x="1741" y="7137"/>
                  </a:cubicBezTo>
                  <a:cubicBezTo>
                    <a:pt x="2066" y="6931"/>
                    <a:pt x="2305" y="6931"/>
                    <a:pt x="2673" y="6878"/>
                  </a:cubicBezTo>
                  <a:cubicBezTo>
                    <a:pt x="2876" y="6832"/>
                    <a:pt x="2992" y="6733"/>
                    <a:pt x="3158" y="6733"/>
                  </a:cubicBezTo>
                  <a:cubicBezTo>
                    <a:pt x="3280" y="6733"/>
                    <a:pt x="3317" y="6931"/>
                    <a:pt x="3440" y="6931"/>
                  </a:cubicBezTo>
                  <a:cubicBezTo>
                    <a:pt x="3642" y="6931"/>
                    <a:pt x="3765" y="6931"/>
                    <a:pt x="3967" y="6931"/>
                  </a:cubicBezTo>
                  <a:cubicBezTo>
                    <a:pt x="4249" y="6931"/>
                    <a:pt x="4494" y="6878"/>
                    <a:pt x="4733" y="6680"/>
                  </a:cubicBezTo>
                  <a:cubicBezTo>
                    <a:pt x="4733" y="6779"/>
                    <a:pt x="4733" y="6878"/>
                    <a:pt x="4733" y="7030"/>
                  </a:cubicBezTo>
                  <a:cubicBezTo>
                    <a:pt x="4733" y="7335"/>
                    <a:pt x="4893" y="7487"/>
                    <a:pt x="4893" y="7784"/>
                  </a:cubicBezTo>
                  <a:cubicBezTo>
                    <a:pt x="4893" y="7990"/>
                    <a:pt x="4893" y="8089"/>
                    <a:pt x="4893" y="8287"/>
                  </a:cubicBezTo>
                  <a:cubicBezTo>
                    <a:pt x="4893" y="8538"/>
                    <a:pt x="4733" y="8637"/>
                    <a:pt x="4733" y="8888"/>
                  </a:cubicBezTo>
                  <a:cubicBezTo>
                    <a:pt x="4696" y="9140"/>
                    <a:pt x="4776" y="9391"/>
                    <a:pt x="4611" y="9597"/>
                  </a:cubicBezTo>
                  <a:cubicBezTo>
                    <a:pt x="4611" y="10244"/>
                    <a:pt x="5181" y="10549"/>
                    <a:pt x="5218" y="11204"/>
                  </a:cubicBezTo>
                  <a:cubicBezTo>
                    <a:pt x="5181" y="11752"/>
                    <a:pt x="5095" y="12308"/>
                    <a:pt x="5058" y="12856"/>
                  </a:cubicBezTo>
                  <a:cubicBezTo>
                    <a:pt x="5058" y="13359"/>
                    <a:pt x="5095" y="13709"/>
                    <a:pt x="5383" y="14014"/>
                  </a:cubicBezTo>
                  <a:cubicBezTo>
                    <a:pt x="5500" y="14166"/>
                    <a:pt x="5702" y="14220"/>
                    <a:pt x="5702" y="14418"/>
                  </a:cubicBezTo>
                  <a:cubicBezTo>
                    <a:pt x="5702" y="14768"/>
                    <a:pt x="5585" y="14920"/>
                    <a:pt x="5585" y="15271"/>
                  </a:cubicBezTo>
                  <a:cubicBezTo>
                    <a:pt x="5585" y="15324"/>
                    <a:pt x="5585" y="15370"/>
                    <a:pt x="5585" y="15423"/>
                  </a:cubicBezTo>
                  <a:cubicBezTo>
                    <a:pt x="5665" y="15370"/>
                    <a:pt x="5788" y="15324"/>
                    <a:pt x="5867" y="15324"/>
                  </a:cubicBezTo>
                  <a:cubicBezTo>
                    <a:pt x="6150" y="15324"/>
                    <a:pt x="6229" y="15621"/>
                    <a:pt x="6511" y="15827"/>
                  </a:cubicBezTo>
                  <a:cubicBezTo>
                    <a:pt x="6757" y="16025"/>
                    <a:pt x="6916" y="16177"/>
                    <a:pt x="7198" y="16375"/>
                  </a:cubicBezTo>
                  <a:cubicBezTo>
                    <a:pt x="7486" y="16528"/>
                    <a:pt x="7443" y="16931"/>
                    <a:pt x="7603" y="17282"/>
                  </a:cubicBezTo>
                  <a:cubicBezTo>
                    <a:pt x="7805" y="17579"/>
                    <a:pt x="8050" y="17579"/>
                    <a:pt x="8332" y="17632"/>
                  </a:cubicBezTo>
                  <a:cubicBezTo>
                    <a:pt x="8535" y="17731"/>
                    <a:pt x="8614" y="17929"/>
                    <a:pt x="8859" y="17929"/>
                  </a:cubicBezTo>
                  <a:cubicBezTo>
                    <a:pt x="9019" y="17929"/>
                    <a:pt x="9142" y="17830"/>
                    <a:pt x="9301" y="17731"/>
                  </a:cubicBezTo>
                  <a:cubicBezTo>
                    <a:pt x="9424" y="17632"/>
                    <a:pt x="9509" y="17685"/>
                    <a:pt x="9669" y="17632"/>
                  </a:cubicBezTo>
                  <a:cubicBezTo>
                    <a:pt x="9828" y="17632"/>
                    <a:pt x="9951" y="17480"/>
                    <a:pt x="10110" y="17480"/>
                  </a:cubicBezTo>
                  <a:cubicBezTo>
                    <a:pt x="10558" y="17480"/>
                    <a:pt x="10717" y="17830"/>
                    <a:pt x="11165" y="17883"/>
                  </a:cubicBezTo>
                  <a:cubicBezTo>
                    <a:pt x="11287" y="17883"/>
                    <a:pt x="11367" y="17883"/>
                    <a:pt x="11490" y="17883"/>
                  </a:cubicBezTo>
                  <a:cubicBezTo>
                    <a:pt x="11692" y="17883"/>
                    <a:pt x="11729" y="18135"/>
                    <a:pt x="11851" y="18333"/>
                  </a:cubicBezTo>
                  <a:cubicBezTo>
                    <a:pt x="12256" y="18790"/>
                    <a:pt x="12501" y="18988"/>
                    <a:pt x="12943" y="19292"/>
                  </a:cubicBezTo>
                  <a:cubicBezTo>
                    <a:pt x="13507" y="19140"/>
                    <a:pt x="13507" y="19140"/>
                    <a:pt x="13507" y="19140"/>
                  </a:cubicBezTo>
                  <a:cubicBezTo>
                    <a:pt x="13832" y="19292"/>
                    <a:pt x="13954" y="19544"/>
                    <a:pt x="14316" y="19643"/>
                  </a:cubicBezTo>
                  <a:cubicBezTo>
                    <a:pt x="14561" y="19742"/>
                    <a:pt x="14764" y="19742"/>
                    <a:pt x="14923" y="19940"/>
                  </a:cubicBezTo>
                  <a:cubicBezTo>
                    <a:pt x="15126" y="20191"/>
                    <a:pt x="15328" y="20298"/>
                    <a:pt x="15450" y="20595"/>
                  </a:cubicBezTo>
                  <a:cubicBezTo>
                    <a:pt x="15530" y="20945"/>
                    <a:pt x="15493" y="21448"/>
                    <a:pt x="15775" y="21448"/>
                  </a:cubicBezTo>
                  <a:cubicBezTo>
                    <a:pt x="15978" y="21448"/>
                    <a:pt x="16015" y="21196"/>
                    <a:pt x="16217" y="21196"/>
                  </a:cubicBezTo>
                  <a:cubicBezTo>
                    <a:pt x="16339" y="21196"/>
                    <a:pt x="16419" y="21250"/>
                    <a:pt x="16542" y="21295"/>
                  </a:cubicBezTo>
                  <a:cubicBezTo>
                    <a:pt x="16989" y="21295"/>
                    <a:pt x="17228" y="21547"/>
                    <a:pt x="17676" y="21547"/>
                  </a:cubicBezTo>
                  <a:cubicBezTo>
                    <a:pt x="17915" y="21547"/>
                    <a:pt x="18081" y="21448"/>
                    <a:pt x="18320" y="21448"/>
                  </a:cubicBezTo>
                  <a:cubicBezTo>
                    <a:pt x="18485" y="21448"/>
                    <a:pt x="18565" y="21547"/>
                    <a:pt x="18688" y="21600"/>
                  </a:cubicBezTo>
                  <a:cubicBezTo>
                    <a:pt x="18804" y="21196"/>
                    <a:pt x="18970" y="21097"/>
                    <a:pt x="19215" y="20747"/>
                  </a:cubicBezTo>
                  <a:cubicBezTo>
                    <a:pt x="19656" y="19993"/>
                    <a:pt x="19938" y="19643"/>
                    <a:pt x="20509" y="18934"/>
                  </a:cubicBezTo>
                  <a:cubicBezTo>
                    <a:pt x="20870" y="18485"/>
                    <a:pt x="20907" y="18081"/>
                    <a:pt x="21030" y="17434"/>
                  </a:cubicBezTo>
                  <a:cubicBezTo>
                    <a:pt x="21110" y="17030"/>
                    <a:pt x="21195" y="16779"/>
                    <a:pt x="21355" y="16375"/>
                  </a:cubicBezTo>
                  <a:cubicBezTo>
                    <a:pt x="21434" y="16177"/>
                    <a:pt x="21600" y="16071"/>
                    <a:pt x="21600" y="15872"/>
                  </a:cubicBezTo>
                  <a:cubicBezTo>
                    <a:pt x="21600" y="15621"/>
                    <a:pt x="21514" y="15522"/>
                    <a:pt x="21514" y="15271"/>
                  </a:cubicBezTo>
                  <a:cubicBezTo>
                    <a:pt x="21398" y="14966"/>
                    <a:pt x="21152" y="14821"/>
                    <a:pt x="21152" y="14418"/>
                  </a:cubicBezTo>
                  <a:cubicBezTo>
                    <a:pt x="21152" y="13968"/>
                    <a:pt x="21557" y="13816"/>
                    <a:pt x="21557" y="13313"/>
                  </a:cubicBezTo>
                  <a:cubicBezTo>
                    <a:pt x="21557" y="12658"/>
                    <a:pt x="21152" y="12361"/>
                    <a:pt x="20668" y="12102"/>
                  </a:cubicBezTo>
                  <a:cubicBezTo>
                    <a:pt x="20343" y="11904"/>
                    <a:pt x="20141" y="11706"/>
                    <a:pt x="19779" y="11706"/>
                  </a:cubicBezTo>
                  <a:cubicBezTo>
                    <a:pt x="19614" y="11706"/>
                    <a:pt x="19497" y="11706"/>
                    <a:pt x="19331" y="11706"/>
                  </a:cubicBezTo>
                  <a:cubicBezTo>
                    <a:pt x="18847" y="11706"/>
                    <a:pt x="18522" y="11554"/>
                    <a:pt x="18160" y="11097"/>
                  </a:cubicBezTo>
                  <a:cubicBezTo>
                    <a:pt x="17835" y="10701"/>
                    <a:pt x="17799" y="10297"/>
                    <a:pt x="17596" y="9749"/>
                  </a:cubicBezTo>
                  <a:cubicBezTo>
                    <a:pt x="17192" y="8637"/>
                    <a:pt x="16946" y="7936"/>
                    <a:pt x="16946" y="6733"/>
                  </a:cubicBezTo>
                  <a:cubicBezTo>
                    <a:pt x="16946" y="5880"/>
                    <a:pt x="16946" y="5423"/>
                    <a:pt x="16946" y="4570"/>
                  </a:cubicBezTo>
                  <a:cubicBezTo>
                    <a:pt x="16622" y="3869"/>
                    <a:pt x="16303" y="3564"/>
                    <a:pt x="15898" y="3016"/>
                  </a:cubicBezTo>
                  <a:cubicBezTo>
                    <a:pt x="15732" y="3016"/>
                    <a:pt x="15653" y="3016"/>
                    <a:pt x="15493" y="3016"/>
                  </a:cubicBezTo>
                  <a:cubicBezTo>
                    <a:pt x="15168" y="3016"/>
                    <a:pt x="14966" y="3016"/>
                    <a:pt x="14598" y="3016"/>
                  </a:cubicBezTo>
                  <a:cubicBezTo>
                    <a:pt x="13225" y="46"/>
                    <a:pt x="13225" y="46"/>
                    <a:pt x="13225" y="46"/>
                  </a:cubicBezTo>
                  <a:cubicBezTo>
                    <a:pt x="10233" y="0"/>
                    <a:pt x="10233" y="0"/>
                    <a:pt x="10233" y="0"/>
                  </a:cubicBezTo>
                  <a:cubicBezTo>
                    <a:pt x="9994" y="251"/>
                    <a:pt x="9908" y="449"/>
                    <a:pt x="9706" y="754"/>
                  </a:cubicBezTo>
                  <a:cubicBezTo>
                    <a:pt x="9626" y="906"/>
                    <a:pt x="9546" y="1104"/>
                    <a:pt x="9387" y="1051"/>
                  </a:cubicBezTo>
                  <a:cubicBezTo>
                    <a:pt x="8902" y="1051"/>
                    <a:pt x="8412" y="1409"/>
                    <a:pt x="8412" y="2011"/>
                  </a:cubicBezTo>
                  <a:cubicBezTo>
                    <a:pt x="8412" y="2209"/>
                    <a:pt x="8455" y="2262"/>
                    <a:pt x="8455" y="2460"/>
                  </a:cubicBezTo>
                  <a:cubicBezTo>
                    <a:pt x="8455" y="3016"/>
                    <a:pt x="8130" y="3267"/>
                    <a:pt x="7768" y="3519"/>
                  </a:cubicBezTo>
                  <a:cubicBezTo>
                    <a:pt x="7363" y="3770"/>
                    <a:pt x="7161" y="3869"/>
                    <a:pt x="6757" y="4067"/>
                  </a:cubicBezTo>
                  <a:cubicBezTo>
                    <a:pt x="6389" y="4265"/>
                    <a:pt x="6027" y="4166"/>
                    <a:pt x="5825" y="4570"/>
                  </a:cubicBezTo>
                  <a:cubicBezTo>
                    <a:pt x="5788" y="4623"/>
                    <a:pt x="5825" y="4722"/>
                    <a:pt x="5788" y="4775"/>
                  </a:cubicBezTo>
                  <a:cubicBezTo>
                    <a:pt x="5622" y="4973"/>
                    <a:pt x="5463" y="5019"/>
                    <a:pt x="5261" y="5072"/>
                  </a:cubicBezTo>
                  <a:cubicBezTo>
                    <a:pt x="5095" y="5126"/>
                    <a:pt x="5015" y="5271"/>
                    <a:pt x="4856" y="5271"/>
                  </a:cubicBezTo>
                  <a:cubicBezTo>
                    <a:pt x="4654" y="5271"/>
                    <a:pt x="4531" y="5271"/>
                    <a:pt x="4372" y="5271"/>
                  </a:cubicBezTo>
                  <a:cubicBezTo>
                    <a:pt x="4249" y="5271"/>
                    <a:pt x="4206" y="5172"/>
                    <a:pt x="4089" y="5126"/>
                  </a:cubicBezTo>
                  <a:cubicBezTo>
                    <a:pt x="3722" y="4973"/>
                    <a:pt x="3482" y="4874"/>
                    <a:pt x="3035" y="4874"/>
                  </a:cubicBezTo>
                  <a:cubicBezTo>
                    <a:pt x="2833" y="4874"/>
                    <a:pt x="2753" y="5172"/>
                    <a:pt x="2593" y="5324"/>
                  </a:cubicBezTo>
                  <a:cubicBezTo>
                    <a:pt x="2183" y="5628"/>
                    <a:pt x="1901" y="5728"/>
                    <a:pt x="1539" y="6078"/>
                  </a:cubicBezTo>
                  <a:cubicBezTo>
                    <a:pt x="1294" y="6329"/>
                    <a:pt x="1097" y="6329"/>
                    <a:pt x="773" y="6428"/>
                  </a:cubicBezTo>
                  <a:cubicBezTo>
                    <a:pt x="490" y="6527"/>
                    <a:pt x="325" y="6581"/>
                    <a:pt x="0" y="6634"/>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5" name="Shape"/>
            <p:cNvSpPr/>
            <p:nvPr/>
          </p:nvSpPr>
          <p:spPr>
            <a:xfrm>
              <a:off x="39177" y="503726"/>
              <a:ext cx="2955549" cy="2008680"/>
            </a:xfrm>
            <a:custGeom>
              <a:avLst/>
              <a:gdLst/>
              <a:ahLst/>
              <a:cxnLst>
                <a:cxn ang="0">
                  <a:pos x="wd2" y="hd2"/>
                </a:cxn>
                <a:cxn ang="5400000">
                  <a:pos x="wd2" y="hd2"/>
                </a:cxn>
                <a:cxn ang="10800000">
                  <a:pos x="wd2" y="hd2"/>
                </a:cxn>
                <a:cxn ang="16200000">
                  <a:pos x="wd2" y="hd2"/>
                </a:cxn>
              </a:cxnLst>
              <a:rect l="0" t="0" r="r" b="b"/>
              <a:pathLst>
                <a:path w="21600" h="21600" extrusionOk="0">
                  <a:moveTo>
                    <a:pt x="19862" y="17597"/>
                  </a:moveTo>
                  <a:cubicBezTo>
                    <a:pt x="19701" y="17952"/>
                    <a:pt x="19589" y="18189"/>
                    <a:pt x="19589" y="18613"/>
                  </a:cubicBezTo>
                  <a:cubicBezTo>
                    <a:pt x="19589" y="18710"/>
                    <a:pt x="19621" y="18756"/>
                    <a:pt x="19621" y="18850"/>
                  </a:cubicBezTo>
                  <a:cubicBezTo>
                    <a:pt x="19621" y="18968"/>
                    <a:pt x="19540" y="19018"/>
                    <a:pt x="19509" y="19137"/>
                  </a:cubicBezTo>
                  <a:cubicBezTo>
                    <a:pt x="19428" y="19421"/>
                    <a:pt x="19348" y="19561"/>
                    <a:pt x="19348" y="19869"/>
                  </a:cubicBezTo>
                  <a:cubicBezTo>
                    <a:pt x="19348" y="19916"/>
                    <a:pt x="19348" y="19941"/>
                    <a:pt x="19348" y="19963"/>
                  </a:cubicBezTo>
                  <a:cubicBezTo>
                    <a:pt x="14664" y="19895"/>
                    <a:pt x="14664" y="19895"/>
                    <a:pt x="14664" y="19895"/>
                  </a:cubicBezTo>
                  <a:cubicBezTo>
                    <a:pt x="14598" y="19895"/>
                    <a:pt x="14567" y="19895"/>
                    <a:pt x="14503" y="19895"/>
                  </a:cubicBezTo>
                  <a:cubicBezTo>
                    <a:pt x="14374" y="19895"/>
                    <a:pt x="14293" y="19895"/>
                    <a:pt x="14147" y="19895"/>
                  </a:cubicBezTo>
                  <a:cubicBezTo>
                    <a:pt x="13600" y="18494"/>
                    <a:pt x="13600" y="18494"/>
                    <a:pt x="13600" y="18494"/>
                  </a:cubicBezTo>
                  <a:cubicBezTo>
                    <a:pt x="12409" y="18473"/>
                    <a:pt x="12409" y="18473"/>
                    <a:pt x="12409" y="18473"/>
                  </a:cubicBezTo>
                  <a:cubicBezTo>
                    <a:pt x="12314" y="18591"/>
                    <a:pt x="12280" y="18685"/>
                    <a:pt x="12200" y="18828"/>
                  </a:cubicBezTo>
                  <a:cubicBezTo>
                    <a:pt x="12168" y="18900"/>
                    <a:pt x="12136" y="18993"/>
                    <a:pt x="12073" y="18968"/>
                  </a:cubicBezTo>
                  <a:cubicBezTo>
                    <a:pt x="11880" y="18968"/>
                    <a:pt x="11685" y="19137"/>
                    <a:pt x="11685" y="19421"/>
                  </a:cubicBezTo>
                  <a:cubicBezTo>
                    <a:pt x="11685" y="19514"/>
                    <a:pt x="11702" y="19539"/>
                    <a:pt x="11702" y="19632"/>
                  </a:cubicBezTo>
                  <a:cubicBezTo>
                    <a:pt x="11702" y="19895"/>
                    <a:pt x="11572" y="20013"/>
                    <a:pt x="11428" y="20132"/>
                  </a:cubicBezTo>
                  <a:cubicBezTo>
                    <a:pt x="11267" y="20250"/>
                    <a:pt x="11187" y="20297"/>
                    <a:pt x="11026" y="20390"/>
                  </a:cubicBezTo>
                  <a:cubicBezTo>
                    <a:pt x="10879" y="20483"/>
                    <a:pt x="10735" y="20437"/>
                    <a:pt x="10655" y="20627"/>
                  </a:cubicBezTo>
                  <a:cubicBezTo>
                    <a:pt x="10640" y="20652"/>
                    <a:pt x="10655" y="20699"/>
                    <a:pt x="10640" y="20724"/>
                  </a:cubicBezTo>
                  <a:cubicBezTo>
                    <a:pt x="10574" y="20817"/>
                    <a:pt x="10511" y="20839"/>
                    <a:pt x="10430" y="20864"/>
                  </a:cubicBezTo>
                  <a:cubicBezTo>
                    <a:pt x="10364" y="20889"/>
                    <a:pt x="10333" y="20957"/>
                    <a:pt x="10269" y="20957"/>
                  </a:cubicBezTo>
                  <a:cubicBezTo>
                    <a:pt x="10189" y="20957"/>
                    <a:pt x="10140" y="20957"/>
                    <a:pt x="10076" y="20957"/>
                  </a:cubicBezTo>
                  <a:cubicBezTo>
                    <a:pt x="10028" y="20957"/>
                    <a:pt x="10011" y="20911"/>
                    <a:pt x="9964" y="20889"/>
                  </a:cubicBezTo>
                  <a:cubicBezTo>
                    <a:pt x="9818" y="20817"/>
                    <a:pt x="9723" y="20771"/>
                    <a:pt x="9544" y="20771"/>
                  </a:cubicBezTo>
                  <a:cubicBezTo>
                    <a:pt x="9464" y="20771"/>
                    <a:pt x="9432" y="20911"/>
                    <a:pt x="9369" y="20982"/>
                  </a:cubicBezTo>
                  <a:cubicBezTo>
                    <a:pt x="9205" y="21126"/>
                    <a:pt x="9093" y="21173"/>
                    <a:pt x="8949" y="21338"/>
                  </a:cubicBezTo>
                  <a:cubicBezTo>
                    <a:pt x="8851" y="21456"/>
                    <a:pt x="8773" y="21456"/>
                    <a:pt x="8644" y="21503"/>
                  </a:cubicBezTo>
                  <a:cubicBezTo>
                    <a:pt x="8532" y="21550"/>
                    <a:pt x="8466" y="21575"/>
                    <a:pt x="8336" y="21600"/>
                  </a:cubicBezTo>
                  <a:cubicBezTo>
                    <a:pt x="6889" y="20674"/>
                    <a:pt x="6889" y="20674"/>
                    <a:pt x="6889" y="20674"/>
                  </a:cubicBezTo>
                  <a:cubicBezTo>
                    <a:pt x="0" y="17029"/>
                    <a:pt x="0" y="17029"/>
                    <a:pt x="0" y="17029"/>
                  </a:cubicBezTo>
                  <a:cubicBezTo>
                    <a:pt x="15" y="16911"/>
                    <a:pt x="63" y="16839"/>
                    <a:pt x="95" y="16721"/>
                  </a:cubicBezTo>
                  <a:cubicBezTo>
                    <a:pt x="112" y="16649"/>
                    <a:pt x="112" y="16577"/>
                    <a:pt x="144" y="16484"/>
                  </a:cubicBezTo>
                  <a:cubicBezTo>
                    <a:pt x="193" y="16387"/>
                    <a:pt x="242" y="16340"/>
                    <a:pt x="305" y="16272"/>
                  </a:cubicBezTo>
                  <a:cubicBezTo>
                    <a:pt x="449" y="16153"/>
                    <a:pt x="564" y="16153"/>
                    <a:pt x="708" y="16035"/>
                  </a:cubicBezTo>
                  <a:cubicBezTo>
                    <a:pt x="788" y="15985"/>
                    <a:pt x="708" y="15845"/>
                    <a:pt x="708" y="15726"/>
                  </a:cubicBezTo>
                  <a:cubicBezTo>
                    <a:pt x="708" y="15442"/>
                    <a:pt x="564" y="15324"/>
                    <a:pt x="564" y="15040"/>
                  </a:cubicBezTo>
                  <a:cubicBezTo>
                    <a:pt x="564" y="14872"/>
                    <a:pt x="564" y="14753"/>
                    <a:pt x="642" y="14660"/>
                  </a:cubicBezTo>
                  <a:cubicBezTo>
                    <a:pt x="725" y="14588"/>
                    <a:pt x="788" y="14566"/>
                    <a:pt x="820" y="14423"/>
                  </a:cubicBezTo>
                  <a:cubicBezTo>
                    <a:pt x="852" y="14329"/>
                    <a:pt x="837" y="14258"/>
                    <a:pt x="869" y="14139"/>
                  </a:cubicBezTo>
                  <a:cubicBezTo>
                    <a:pt x="901" y="13949"/>
                    <a:pt x="949" y="13830"/>
                    <a:pt x="949" y="13640"/>
                  </a:cubicBezTo>
                  <a:cubicBezTo>
                    <a:pt x="949" y="13572"/>
                    <a:pt x="901" y="13500"/>
                    <a:pt x="949" y="13475"/>
                  </a:cubicBezTo>
                  <a:cubicBezTo>
                    <a:pt x="1110" y="13263"/>
                    <a:pt x="1286" y="13285"/>
                    <a:pt x="1433" y="13073"/>
                  </a:cubicBezTo>
                  <a:cubicBezTo>
                    <a:pt x="1464" y="13001"/>
                    <a:pt x="1464" y="12954"/>
                    <a:pt x="1513" y="12908"/>
                  </a:cubicBezTo>
                  <a:cubicBezTo>
                    <a:pt x="1608" y="12836"/>
                    <a:pt x="1642" y="12742"/>
                    <a:pt x="1738" y="12624"/>
                  </a:cubicBezTo>
                  <a:cubicBezTo>
                    <a:pt x="1786" y="12577"/>
                    <a:pt x="1835" y="12696"/>
                    <a:pt x="1899" y="12696"/>
                  </a:cubicBezTo>
                  <a:cubicBezTo>
                    <a:pt x="1947" y="12696"/>
                    <a:pt x="1962" y="12645"/>
                    <a:pt x="1996" y="12599"/>
                  </a:cubicBezTo>
                  <a:cubicBezTo>
                    <a:pt x="2060" y="12505"/>
                    <a:pt x="2123" y="12505"/>
                    <a:pt x="2204" y="12434"/>
                  </a:cubicBezTo>
                  <a:cubicBezTo>
                    <a:pt x="2284" y="12340"/>
                    <a:pt x="2333" y="12243"/>
                    <a:pt x="2431" y="12222"/>
                  </a:cubicBezTo>
                  <a:cubicBezTo>
                    <a:pt x="2638" y="12175"/>
                    <a:pt x="2753" y="12103"/>
                    <a:pt x="2946" y="12032"/>
                  </a:cubicBezTo>
                  <a:cubicBezTo>
                    <a:pt x="3041" y="11985"/>
                    <a:pt x="3107" y="11960"/>
                    <a:pt x="3170" y="11888"/>
                  </a:cubicBezTo>
                  <a:cubicBezTo>
                    <a:pt x="3219" y="11841"/>
                    <a:pt x="3251" y="11866"/>
                    <a:pt x="3282" y="11795"/>
                  </a:cubicBezTo>
                  <a:cubicBezTo>
                    <a:pt x="3363" y="11651"/>
                    <a:pt x="3380" y="11532"/>
                    <a:pt x="3492" y="11439"/>
                  </a:cubicBezTo>
                  <a:cubicBezTo>
                    <a:pt x="3622" y="11295"/>
                    <a:pt x="3734" y="11321"/>
                    <a:pt x="3895" y="11321"/>
                  </a:cubicBezTo>
                  <a:cubicBezTo>
                    <a:pt x="4056" y="11321"/>
                    <a:pt x="4119" y="11558"/>
                    <a:pt x="4280" y="11558"/>
                  </a:cubicBezTo>
                  <a:cubicBezTo>
                    <a:pt x="4329" y="11558"/>
                    <a:pt x="4378" y="11532"/>
                    <a:pt x="4427" y="11532"/>
                  </a:cubicBezTo>
                  <a:cubicBezTo>
                    <a:pt x="4459" y="11227"/>
                    <a:pt x="4539" y="11155"/>
                    <a:pt x="4603" y="10872"/>
                  </a:cubicBezTo>
                  <a:cubicBezTo>
                    <a:pt x="4747" y="10254"/>
                    <a:pt x="4795" y="9877"/>
                    <a:pt x="4893" y="9213"/>
                  </a:cubicBezTo>
                  <a:cubicBezTo>
                    <a:pt x="4942" y="8955"/>
                    <a:pt x="5005" y="8786"/>
                    <a:pt x="5005" y="8502"/>
                  </a:cubicBezTo>
                  <a:cubicBezTo>
                    <a:pt x="5005" y="8384"/>
                    <a:pt x="5005" y="8312"/>
                    <a:pt x="5005" y="8197"/>
                  </a:cubicBezTo>
                  <a:cubicBezTo>
                    <a:pt x="5198" y="6940"/>
                    <a:pt x="5198" y="6940"/>
                    <a:pt x="5198" y="6940"/>
                  </a:cubicBezTo>
                  <a:cubicBezTo>
                    <a:pt x="5215" y="6822"/>
                    <a:pt x="5247" y="6750"/>
                    <a:pt x="5247" y="6632"/>
                  </a:cubicBezTo>
                  <a:cubicBezTo>
                    <a:pt x="5247" y="6513"/>
                    <a:pt x="5247" y="6466"/>
                    <a:pt x="5247" y="6373"/>
                  </a:cubicBezTo>
                  <a:cubicBezTo>
                    <a:pt x="5247" y="6229"/>
                    <a:pt x="5183" y="6183"/>
                    <a:pt x="5149" y="6064"/>
                  </a:cubicBezTo>
                  <a:cubicBezTo>
                    <a:pt x="5118" y="5899"/>
                    <a:pt x="5149" y="5781"/>
                    <a:pt x="5086" y="5637"/>
                  </a:cubicBezTo>
                  <a:cubicBezTo>
                    <a:pt x="4988" y="5472"/>
                    <a:pt x="4844" y="5447"/>
                    <a:pt x="4844" y="5235"/>
                  </a:cubicBezTo>
                  <a:cubicBezTo>
                    <a:pt x="4844" y="5116"/>
                    <a:pt x="4876" y="5045"/>
                    <a:pt x="4876" y="4905"/>
                  </a:cubicBezTo>
                  <a:cubicBezTo>
                    <a:pt x="4876" y="4689"/>
                    <a:pt x="4747" y="4621"/>
                    <a:pt x="4634" y="4502"/>
                  </a:cubicBezTo>
                  <a:cubicBezTo>
                    <a:pt x="4539" y="4431"/>
                    <a:pt x="4505" y="4359"/>
                    <a:pt x="4427" y="4265"/>
                  </a:cubicBezTo>
                  <a:cubicBezTo>
                    <a:pt x="4346" y="4194"/>
                    <a:pt x="4232" y="4168"/>
                    <a:pt x="4232" y="4003"/>
                  </a:cubicBezTo>
                  <a:cubicBezTo>
                    <a:pt x="4232" y="3860"/>
                    <a:pt x="4298" y="3766"/>
                    <a:pt x="4312" y="3601"/>
                  </a:cubicBezTo>
                  <a:cubicBezTo>
                    <a:pt x="4329" y="3458"/>
                    <a:pt x="4329" y="3318"/>
                    <a:pt x="4410" y="3221"/>
                  </a:cubicBezTo>
                  <a:cubicBezTo>
                    <a:pt x="4539" y="3102"/>
                    <a:pt x="4620" y="3081"/>
                    <a:pt x="4764" y="3009"/>
                  </a:cubicBezTo>
                  <a:cubicBezTo>
                    <a:pt x="4861" y="2937"/>
                    <a:pt x="4893" y="2772"/>
                    <a:pt x="5005" y="2772"/>
                  </a:cubicBezTo>
                  <a:cubicBezTo>
                    <a:pt x="5149" y="2772"/>
                    <a:pt x="5230" y="2844"/>
                    <a:pt x="5376" y="2844"/>
                  </a:cubicBezTo>
                  <a:cubicBezTo>
                    <a:pt x="5425" y="2865"/>
                    <a:pt x="5520" y="2844"/>
                    <a:pt x="5537" y="2797"/>
                  </a:cubicBezTo>
                  <a:cubicBezTo>
                    <a:pt x="5537" y="2653"/>
                    <a:pt x="5537" y="2560"/>
                    <a:pt x="5506" y="2391"/>
                  </a:cubicBezTo>
                  <a:cubicBezTo>
                    <a:pt x="5457" y="2179"/>
                    <a:pt x="5391" y="2014"/>
                    <a:pt x="5230" y="1942"/>
                  </a:cubicBezTo>
                  <a:cubicBezTo>
                    <a:pt x="5166" y="1921"/>
                    <a:pt x="5100" y="1942"/>
                    <a:pt x="5022" y="1921"/>
                  </a:cubicBezTo>
                  <a:cubicBezTo>
                    <a:pt x="4925" y="1871"/>
                    <a:pt x="4844" y="1777"/>
                    <a:pt x="4764" y="1756"/>
                  </a:cubicBezTo>
                  <a:cubicBezTo>
                    <a:pt x="4747" y="1565"/>
                    <a:pt x="4747" y="1468"/>
                    <a:pt x="4747" y="1282"/>
                  </a:cubicBezTo>
                  <a:cubicBezTo>
                    <a:pt x="4747" y="1045"/>
                    <a:pt x="4683" y="901"/>
                    <a:pt x="4683" y="664"/>
                  </a:cubicBezTo>
                  <a:cubicBezTo>
                    <a:pt x="4683" y="592"/>
                    <a:pt x="4683" y="571"/>
                    <a:pt x="4683" y="524"/>
                  </a:cubicBezTo>
                  <a:cubicBezTo>
                    <a:pt x="4942" y="474"/>
                    <a:pt x="5086" y="381"/>
                    <a:pt x="5342" y="381"/>
                  </a:cubicBezTo>
                  <a:cubicBezTo>
                    <a:pt x="5488" y="381"/>
                    <a:pt x="5569" y="381"/>
                    <a:pt x="5713" y="381"/>
                  </a:cubicBezTo>
                  <a:cubicBezTo>
                    <a:pt x="5825" y="381"/>
                    <a:pt x="5891" y="474"/>
                    <a:pt x="6003" y="524"/>
                  </a:cubicBezTo>
                  <a:cubicBezTo>
                    <a:pt x="6213" y="592"/>
                    <a:pt x="6343" y="618"/>
                    <a:pt x="6567" y="618"/>
                  </a:cubicBezTo>
                  <a:cubicBezTo>
                    <a:pt x="6616" y="618"/>
                    <a:pt x="6631" y="499"/>
                    <a:pt x="6648" y="427"/>
                  </a:cubicBezTo>
                  <a:cubicBezTo>
                    <a:pt x="6662" y="262"/>
                    <a:pt x="6679" y="72"/>
                    <a:pt x="6792" y="72"/>
                  </a:cubicBezTo>
                  <a:cubicBezTo>
                    <a:pt x="6921" y="72"/>
                    <a:pt x="6938" y="381"/>
                    <a:pt x="7082" y="381"/>
                  </a:cubicBezTo>
                  <a:cubicBezTo>
                    <a:pt x="7145" y="381"/>
                    <a:pt x="7180" y="284"/>
                    <a:pt x="7243" y="215"/>
                  </a:cubicBezTo>
                  <a:cubicBezTo>
                    <a:pt x="7292" y="169"/>
                    <a:pt x="7338" y="144"/>
                    <a:pt x="7387" y="72"/>
                  </a:cubicBezTo>
                  <a:cubicBezTo>
                    <a:pt x="7404" y="25"/>
                    <a:pt x="7421" y="0"/>
                    <a:pt x="7468" y="0"/>
                  </a:cubicBezTo>
                  <a:cubicBezTo>
                    <a:pt x="7516" y="0"/>
                    <a:pt x="7534" y="72"/>
                    <a:pt x="7565" y="97"/>
                  </a:cubicBezTo>
                  <a:cubicBezTo>
                    <a:pt x="7678" y="190"/>
                    <a:pt x="7758" y="215"/>
                    <a:pt x="7839" y="334"/>
                  </a:cubicBezTo>
                  <a:cubicBezTo>
                    <a:pt x="7936" y="474"/>
                    <a:pt x="7919" y="618"/>
                    <a:pt x="7951" y="829"/>
                  </a:cubicBezTo>
                  <a:cubicBezTo>
                    <a:pt x="7983" y="1045"/>
                    <a:pt x="8048" y="1138"/>
                    <a:pt x="8048" y="1375"/>
                  </a:cubicBezTo>
                  <a:cubicBezTo>
                    <a:pt x="8129" y="1375"/>
                    <a:pt x="8161" y="1350"/>
                    <a:pt x="8224" y="1350"/>
                  </a:cubicBezTo>
                  <a:cubicBezTo>
                    <a:pt x="8290" y="1350"/>
                    <a:pt x="8305" y="1350"/>
                    <a:pt x="8353" y="1303"/>
                  </a:cubicBezTo>
                  <a:cubicBezTo>
                    <a:pt x="8451" y="1540"/>
                    <a:pt x="8532" y="1659"/>
                    <a:pt x="8676" y="1824"/>
                  </a:cubicBezTo>
                  <a:cubicBezTo>
                    <a:pt x="8707" y="1871"/>
                    <a:pt x="8724" y="1921"/>
                    <a:pt x="8756" y="1968"/>
                  </a:cubicBezTo>
                  <a:cubicBezTo>
                    <a:pt x="8932" y="2158"/>
                    <a:pt x="9061" y="2226"/>
                    <a:pt x="9271" y="2226"/>
                  </a:cubicBezTo>
                  <a:cubicBezTo>
                    <a:pt x="9625" y="2226"/>
                    <a:pt x="9803" y="2086"/>
                    <a:pt x="10125" y="1896"/>
                  </a:cubicBezTo>
                  <a:cubicBezTo>
                    <a:pt x="10284" y="1777"/>
                    <a:pt x="10333" y="1587"/>
                    <a:pt x="10479" y="1468"/>
                  </a:cubicBezTo>
                  <a:cubicBezTo>
                    <a:pt x="10606" y="1375"/>
                    <a:pt x="10704" y="1400"/>
                    <a:pt x="10848" y="1328"/>
                  </a:cubicBezTo>
                  <a:cubicBezTo>
                    <a:pt x="11201" y="1210"/>
                    <a:pt x="11316" y="901"/>
                    <a:pt x="11604" y="618"/>
                  </a:cubicBezTo>
                  <a:cubicBezTo>
                    <a:pt x="11912" y="355"/>
                    <a:pt x="12136" y="309"/>
                    <a:pt x="12409" y="0"/>
                  </a:cubicBezTo>
                  <a:cubicBezTo>
                    <a:pt x="12539" y="0"/>
                    <a:pt x="12636" y="25"/>
                    <a:pt x="12732" y="118"/>
                  </a:cubicBezTo>
                  <a:cubicBezTo>
                    <a:pt x="12795" y="190"/>
                    <a:pt x="12876" y="215"/>
                    <a:pt x="12893" y="334"/>
                  </a:cubicBezTo>
                  <a:cubicBezTo>
                    <a:pt x="12956" y="639"/>
                    <a:pt x="13005" y="783"/>
                    <a:pt x="13071" y="1091"/>
                  </a:cubicBezTo>
                  <a:cubicBezTo>
                    <a:pt x="13117" y="1282"/>
                    <a:pt x="13198" y="1400"/>
                    <a:pt x="13312" y="1515"/>
                  </a:cubicBezTo>
                  <a:cubicBezTo>
                    <a:pt x="13408" y="1587"/>
                    <a:pt x="13439" y="1684"/>
                    <a:pt x="13537" y="1777"/>
                  </a:cubicBezTo>
                  <a:cubicBezTo>
                    <a:pt x="13666" y="1942"/>
                    <a:pt x="13779" y="2086"/>
                    <a:pt x="13779" y="2345"/>
                  </a:cubicBezTo>
                  <a:cubicBezTo>
                    <a:pt x="13779" y="2441"/>
                    <a:pt x="13779" y="2513"/>
                    <a:pt x="13779" y="2607"/>
                  </a:cubicBezTo>
                  <a:cubicBezTo>
                    <a:pt x="13810" y="2890"/>
                    <a:pt x="13810" y="2890"/>
                    <a:pt x="13810" y="2890"/>
                  </a:cubicBezTo>
                  <a:cubicBezTo>
                    <a:pt x="13810" y="3034"/>
                    <a:pt x="13810" y="3102"/>
                    <a:pt x="13810" y="3246"/>
                  </a:cubicBezTo>
                  <a:cubicBezTo>
                    <a:pt x="13810" y="3458"/>
                    <a:pt x="13827" y="3576"/>
                    <a:pt x="13891" y="3745"/>
                  </a:cubicBezTo>
                  <a:cubicBezTo>
                    <a:pt x="14003" y="3957"/>
                    <a:pt x="14132" y="4075"/>
                    <a:pt x="14132" y="4359"/>
                  </a:cubicBezTo>
                  <a:cubicBezTo>
                    <a:pt x="14132" y="4452"/>
                    <a:pt x="14132" y="4502"/>
                    <a:pt x="14132" y="4621"/>
                  </a:cubicBezTo>
                  <a:cubicBezTo>
                    <a:pt x="14132" y="4976"/>
                    <a:pt x="14262" y="5141"/>
                    <a:pt x="14311" y="5497"/>
                  </a:cubicBezTo>
                  <a:cubicBezTo>
                    <a:pt x="14342" y="5637"/>
                    <a:pt x="14325" y="5709"/>
                    <a:pt x="14325" y="5852"/>
                  </a:cubicBezTo>
                  <a:cubicBezTo>
                    <a:pt x="14357" y="6086"/>
                    <a:pt x="14437" y="6276"/>
                    <a:pt x="14598" y="6301"/>
                  </a:cubicBezTo>
                  <a:cubicBezTo>
                    <a:pt x="14696" y="6323"/>
                    <a:pt x="14742" y="6348"/>
                    <a:pt x="14840" y="6373"/>
                  </a:cubicBezTo>
                  <a:cubicBezTo>
                    <a:pt x="14889" y="6395"/>
                    <a:pt x="14969" y="6441"/>
                    <a:pt x="14984" y="6373"/>
                  </a:cubicBezTo>
                  <a:cubicBezTo>
                    <a:pt x="15033" y="6183"/>
                    <a:pt x="15033" y="6039"/>
                    <a:pt x="15082" y="5852"/>
                  </a:cubicBezTo>
                  <a:cubicBezTo>
                    <a:pt x="15113" y="5684"/>
                    <a:pt x="15179" y="5590"/>
                    <a:pt x="15226" y="5425"/>
                  </a:cubicBezTo>
                  <a:cubicBezTo>
                    <a:pt x="15260" y="5307"/>
                    <a:pt x="15274" y="5210"/>
                    <a:pt x="15340" y="5116"/>
                  </a:cubicBezTo>
                  <a:cubicBezTo>
                    <a:pt x="15467" y="4926"/>
                    <a:pt x="15645" y="4926"/>
                    <a:pt x="15806" y="5045"/>
                  </a:cubicBezTo>
                  <a:cubicBezTo>
                    <a:pt x="15936" y="5116"/>
                    <a:pt x="15985" y="5353"/>
                    <a:pt x="16129" y="5353"/>
                  </a:cubicBezTo>
                  <a:cubicBezTo>
                    <a:pt x="16258" y="5353"/>
                    <a:pt x="16402" y="5282"/>
                    <a:pt x="16402" y="5091"/>
                  </a:cubicBezTo>
                  <a:cubicBezTo>
                    <a:pt x="16402" y="4976"/>
                    <a:pt x="16402" y="4926"/>
                    <a:pt x="16402" y="4808"/>
                  </a:cubicBezTo>
                  <a:cubicBezTo>
                    <a:pt x="16402" y="4689"/>
                    <a:pt x="16482" y="4642"/>
                    <a:pt x="16546" y="4596"/>
                  </a:cubicBezTo>
                  <a:cubicBezTo>
                    <a:pt x="16658" y="4549"/>
                    <a:pt x="16724" y="4452"/>
                    <a:pt x="16836" y="4380"/>
                  </a:cubicBezTo>
                  <a:cubicBezTo>
                    <a:pt x="17029" y="4240"/>
                    <a:pt x="17078" y="4097"/>
                    <a:pt x="17271" y="3910"/>
                  </a:cubicBezTo>
                  <a:cubicBezTo>
                    <a:pt x="17320" y="3813"/>
                    <a:pt x="17368" y="3720"/>
                    <a:pt x="17464" y="3720"/>
                  </a:cubicBezTo>
                  <a:cubicBezTo>
                    <a:pt x="17544" y="3720"/>
                    <a:pt x="17593" y="3720"/>
                    <a:pt x="17673" y="3720"/>
                  </a:cubicBezTo>
                  <a:cubicBezTo>
                    <a:pt x="17786" y="3720"/>
                    <a:pt x="17852" y="3720"/>
                    <a:pt x="17964" y="3766"/>
                  </a:cubicBezTo>
                  <a:cubicBezTo>
                    <a:pt x="17898" y="1587"/>
                    <a:pt x="17898" y="1587"/>
                    <a:pt x="17898" y="1587"/>
                  </a:cubicBezTo>
                  <a:cubicBezTo>
                    <a:pt x="17964" y="3766"/>
                    <a:pt x="17964" y="3766"/>
                    <a:pt x="17964" y="3766"/>
                  </a:cubicBezTo>
                  <a:cubicBezTo>
                    <a:pt x="17964" y="3910"/>
                    <a:pt x="17996" y="4003"/>
                    <a:pt x="17996" y="4147"/>
                  </a:cubicBezTo>
                  <a:cubicBezTo>
                    <a:pt x="17996" y="4312"/>
                    <a:pt x="17996" y="4405"/>
                    <a:pt x="17996" y="4571"/>
                  </a:cubicBezTo>
                  <a:cubicBezTo>
                    <a:pt x="17996" y="4689"/>
                    <a:pt x="18027" y="4736"/>
                    <a:pt x="18091" y="4833"/>
                  </a:cubicBezTo>
                  <a:cubicBezTo>
                    <a:pt x="18174" y="4951"/>
                    <a:pt x="18188" y="5070"/>
                    <a:pt x="18286" y="5163"/>
                  </a:cubicBezTo>
                  <a:cubicBezTo>
                    <a:pt x="18318" y="5235"/>
                    <a:pt x="18349" y="5235"/>
                    <a:pt x="18381" y="5307"/>
                  </a:cubicBezTo>
                  <a:cubicBezTo>
                    <a:pt x="18462" y="5447"/>
                    <a:pt x="18479" y="5590"/>
                    <a:pt x="18591" y="5637"/>
                  </a:cubicBezTo>
                  <a:cubicBezTo>
                    <a:pt x="18689" y="5662"/>
                    <a:pt x="18784" y="5684"/>
                    <a:pt x="18801" y="5802"/>
                  </a:cubicBezTo>
                  <a:cubicBezTo>
                    <a:pt x="18801" y="5921"/>
                    <a:pt x="18816" y="5967"/>
                    <a:pt x="18833" y="6064"/>
                  </a:cubicBezTo>
                  <a:cubicBezTo>
                    <a:pt x="18850" y="6158"/>
                    <a:pt x="18833" y="6229"/>
                    <a:pt x="18864" y="6323"/>
                  </a:cubicBezTo>
                  <a:cubicBezTo>
                    <a:pt x="18928" y="6420"/>
                    <a:pt x="18994" y="6441"/>
                    <a:pt x="19057" y="6513"/>
                  </a:cubicBezTo>
                  <a:cubicBezTo>
                    <a:pt x="19169" y="6657"/>
                    <a:pt x="19267" y="6678"/>
                    <a:pt x="19379" y="6822"/>
                  </a:cubicBezTo>
                  <a:cubicBezTo>
                    <a:pt x="19460" y="6894"/>
                    <a:pt x="19477" y="7034"/>
                    <a:pt x="19589" y="7034"/>
                  </a:cubicBezTo>
                  <a:cubicBezTo>
                    <a:pt x="19653" y="7034"/>
                    <a:pt x="19684" y="7012"/>
                    <a:pt x="19750" y="7012"/>
                  </a:cubicBezTo>
                  <a:cubicBezTo>
                    <a:pt x="19862" y="7012"/>
                    <a:pt x="19911" y="7034"/>
                    <a:pt x="20023" y="7034"/>
                  </a:cubicBezTo>
                  <a:cubicBezTo>
                    <a:pt x="20136" y="7059"/>
                    <a:pt x="20202" y="6987"/>
                    <a:pt x="20314" y="7034"/>
                  </a:cubicBezTo>
                  <a:cubicBezTo>
                    <a:pt x="20426" y="7105"/>
                    <a:pt x="20458" y="7224"/>
                    <a:pt x="20570" y="7317"/>
                  </a:cubicBezTo>
                  <a:cubicBezTo>
                    <a:pt x="20651" y="7436"/>
                    <a:pt x="20731" y="7436"/>
                    <a:pt x="20843" y="7508"/>
                  </a:cubicBezTo>
                  <a:cubicBezTo>
                    <a:pt x="20941" y="7554"/>
                    <a:pt x="20941" y="7673"/>
                    <a:pt x="21039" y="7745"/>
                  </a:cubicBezTo>
                  <a:cubicBezTo>
                    <a:pt x="21117" y="7816"/>
                    <a:pt x="21166" y="7770"/>
                    <a:pt x="21263" y="7770"/>
                  </a:cubicBezTo>
                  <a:cubicBezTo>
                    <a:pt x="21393" y="7816"/>
                    <a:pt x="21473" y="7863"/>
                    <a:pt x="21600" y="7935"/>
                  </a:cubicBezTo>
                  <a:cubicBezTo>
                    <a:pt x="20233" y="15963"/>
                    <a:pt x="20233" y="15963"/>
                    <a:pt x="20233" y="15963"/>
                  </a:cubicBezTo>
                  <a:cubicBezTo>
                    <a:pt x="20216" y="15963"/>
                    <a:pt x="20202" y="15938"/>
                    <a:pt x="20167" y="15938"/>
                  </a:cubicBezTo>
                  <a:cubicBezTo>
                    <a:pt x="20087" y="15938"/>
                    <a:pt x="20104" y="16082"/>
                    <a:pt x="20055" y="16175"/>
                  </a:cubicBezTo>
                  <a:cubicBezTo>
                    <a:pt x="20041" y="16222"/>
                    <a:pt x="20006" y="16222"/>
                    <a:pt x="19975" y="16247"/>
                  </a:cubicBezTo>
                  <a:cubicBezTo>
                    <a:pt x="19911" y="16340"/>
                    <a:pt x="19814" y="16387"/>
                    <a:pt x="19814" y="16555"/>
                  </a:cubicBezTo>
                  <a:cubicBezTo>
                    <a:pt x="19814" y="16695"/>
                    <a:pt x="19814" y="16792"/>
                    <a:pt x="19814" y="16932"/>
                  </a:cubicBezTo>
                  <a:cubicBezTo>
                    <a:pt x="19814" y="17051"/>
                    <a:pt x="19880" y="17076"/>
                    <a:pt x="19880" y="17169"/>
                  </a:cubicBezTo>
                  <a:cubicBezTo>
                    <a:pt x="19880" y="17241"/>
                    <a:pt x="19848" y="17288"/>
                    <a:pt x="19848" y="17360"/>
                  </a:cubicBezTo>
                  <a:cubicBezTo>
                    <a:pt x="19848" y="17453"/>
                    <a:pt x="19862" y="17503"/>
                    <a:pt x="19862" y="17597"/>
                  </a:cubicBezTo>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6" name="Shape"/>
            <p:cNvSpPr/>
            <p:nvPr/>
          </p:nvSpPr>
          <p:spPr>
            <a:xfrm>
              <a:off x="3403021" y="3031194"/>
              <a:ext cx="1229444" cy="1219214"/>
            </a:xfrm>
            <a:custGeom>
              <a:avLst/>
              <a:gdLst/>
              <a:ahLst/>
              <a:cxnLst>
                <a:cxn ang="0">
                  <a:pos x="wd2" y="hd2"/>
                </a:cxn>
                <a:cxn ang="5400000">
                  <a:pos x="wd2" y="hd2"/>
                </a:cxn>
                <a:cxn ang="10800000">
                  <a:pos x="wd2" y="hd2"/>
                </a:cxn>
                <a:cxn ang="16200000">
                  <a:pos x="wd2" y="hd2"/>
                </a:cxn>
              </a:cxnLst>
              <a:rect l="0" t="0" r="r" b="b"/>
              <a:pathLst>
                <a:path w="21600" h="21600" extrusionOk="0">
                  <a:moveTo>
                    <a:pt x="17650" y="11965"/>
                  </a:moveTo>
                  <a:cubicBezTo>
                    <a:pt x="17615" y="12438"/>
                    <a:pt x="17110" y="12634"/>
                    <a:pt x="17110" y="13101"/>
                  </a:cubicBezTo>
                  <a:cubicBezTo>
                    <a:pt x="17110" y="13408"/>
                    <a:pt x="17380" y="13568"/>
                    <a:pt x="17380" y="13881"/>
                  </a:cubicBezTo>
                  <a:cubicBezTo>
                    <a:pt x="17380" y="14035"/>
                    <a:pt x="17380" y="14154"/>
                    <a:pt x="17380" y="14307"/>
                  </a:cubicBezTo>
                  <a:cubicBezTo>
                    <a:pt x="17380" y="14503"/>
                    <a:pt x="17186" y="14579"/>
                    <a:pt x="17110" y="14739"/>
                  </a:cubicBezTo>
                  <a:cubicBezTo>
                    <a:pt x="16992" y="15047"/>
                    <a:pt x="16916" y="15206"/>
                    <a:pt x="16799" y="15514"/>
                  </a:cubicBezTo>
                  <a:cubicBezTo>
                    <a:pt x="16722" y="15674"/>
                    <a:pt x="16646" y="15715"/>
                    <a:pt x="16646" y="15910"/>
                  </a:cubicBezTo>
                  <a:cubicBezTo>
                    <a:pt x="16646" y="16099"/>
                    <a:pt x="16763" y="16141"/>
                    <a:pt x="16875" y="16336"/>
                  </a:cubicBezTo>
                  <a:cubicBezTo>
                    <a:pt x="16916" y="16454"/>
                    <a:pt x="17069" y="16531"/>
                    <a:pt x="17069" y="16685"/>
                  </a:cubicBezTo>
                  <a:cubicBezTo>
                    <a:pt x="17069" y="17158"/>
                    <a:pt x="16570" y="17312"/>
                    <a:pt x="16570" y="17779"/>
                  </a:cubicBezTo>
                  <a:cubicBezTo>
                    <a:pt x="16570" y="18093"/>
                    <a:pt x="16570" y="18246"/>
                    <a:pt x="16570" y="18560"/>
                  </a:cubicBezTo>
                  <a:cubicBezTo>
                    <a:pt x="16065" y="18560"/>
                    <a:pt x="15830" y="18755"/>
                    <a:pt x="15408" y="18992"/>
                  </a:cubicBezTo>
                  <a:cubicBezTo>
                    <a:pt x="15214" y="19069"/>
                    <a:pt x="15138" y="19222"/>
                    <a:pt x="14944" y="19222"/>
                  </a:cubicBezTo>
                  <a:cubicBezTo>
                    <a:pt x="14785" y="19222"/>
                    <a:pt x="14709" y="19069"/>
                    <a:pt x="14557" y="19027"/>
                  </a:cubicBezTo>
                  <a:cubicBezTo>
                    <a:pt x="14281" y="18992"/>
                    <a:pt x="14093" y="18992"/>
                    <a:pt x="13782" y="18992"/>
                  </a:cubicBezTo>
                  <a:cubicBezTo>
                    <a:pt x="13547" y="18992"/>
                    <a:pt x="13394" y="19027"/>
                    <a:pt x="13160" y="19027"/>
                  </a:cubicBezTo>
                  <a:cubicBezTo>
                    <a:pt x="12966" y="19027"/>
                    <a:pt x="12848" y="19027"/>
                    <a:pt x="12696" y="19027"/>
                  </a:cubicBezTo>
                  <a:cubicBezTo>
                    <a:pt x="12502" y="19027"/>
                    <a:pt x="12385" y="19027"/>
                    <a:pt x="12232" y="18950"/>
                  </a:cubicBezTo>
                  <a:cubicBezTo>
                    <a:pt x="12080" y="18873"/>
                    <a:pt x="12038" y="18678"/>
                    <a:pt x="11845" y="18678"/>
                  </a:cubicBezTo>
                  <a:cubicBezTo>
                    <a:pt x="11692" y="18678"/>
                    <a:pt x="11610" y="18832"/>
                    <a:pt x="11457" y="18909"/>
                  </a:cubicBezTo>
                  <a:cubicBezTo>
                    <a:pt x="11305" y="18992"/>
                    <a:pt x="11187" y="19027"/>
                    <a:pt x="10994" y="19104"/>
                  </a:cubicBezTo>
                  <a:cubicBezTo>
                    <a:pt x="10841" y="19222"/>
                    <a:pt x="10800" y="19382"/>
                    <a:pt x="10647" y="19494"/>
                  </a:cubicBezTo>
                  <a:cubicBezTo>
                    <a:pt x="10606" y="19299"/>
                    <a:pt x="10565" y="19069"/>
                    <a:pt x="10372" y="19069"/>
                  </a:cubicBezTo>
                  <a:cubicBezTo>
                    <a:pt x="10260" y="19069"/>
                    <a:pt x="10219" y="19222"/>
                    <a:pt x="10102" y="19264"/>
                  </a:cubicBezTo>
                  <a:cubicBezTo>
                    <a:pt x="9714" y="19382"/>
                    <a:pt x="9444" y="19459"/>
                    <a:pt x="9057" y="19613"/>
                  </a:cubicBezTo>
                  <a:cubicBezTo>
                    <a:pt x="8746" y="19613"/>
                    <a:pt x="8552" y="19654"/>
                    <a:pt x="8206" y="19690"/>
                  </a:cubicBezTo>
                  <a:cubicBezTo>
                    <a:pt x="8088" y="19731"/>
                    <a:pt x="7977" y="19731"/>
                    <a:pt x="7859" y="19808"/>
                  </a:cubicBezTo>
                  <a:cubicBezTo>
                    <a:pt x="7777" y="19849"/>
                    <a:pt x="7777" y="19926"/>
                    <a:pt x="7701" y="20044"/>
                  </a:cubicBezTo>
                  <a:cubicBezTo>
                    <a:pt x="7666" y="20157"/>
                    <a:pt x="7583" y="20240"/>
                    <a:pt x="7507" y="20352"/>
                  </a:cubicBezTo>
                  <a:cubicBezTo>
                    <a:pt x="7431" y="20547"/>
                    <a:pt x="7355" y="20630"/>
                    <a:pt x="7202" y="20742"/>
                  </a:cubicBezTo>
                  <a:cubicBezTo>
                    <a:pt x="7085" y="20784"/>
                    <a:pt x="7085" y="20902"/>
                    <a:pt x="6967" y="20938"/>
                  </a:cubicBezTo>
                  <a:cubicBezTo>
                    <a:pt x="6850" y="20979"/>
                    <a:pt x="6773" y="20938"/>
                    <a:pt x="6732" y="20979"/>
                  </a:cubicBezTo>
                  <a:cubicBezTo>
                    <a:pt x="6503" y="21133"/>
                    <a:pt x="6462" y="21328"/>
                    <a:pt x="6427" y="21600"/>
                  </a:cubicBezTo>
                  <a:cubicBezTo>
                    <a:pt x="6269" y="21488"/>
                    <a:pt x="6151" y="21446"/>
                    <a:pt x="5999" y="21369"/>
                  </a:cubicBezTo>
                  <a:cubicBezTo>
                    <a:pt x="5535" y="21174"/>
                    <a:pt x="5189" y="21097"/>
                    <a:pt x="4954" y="20665"/>
                  </a:cubicBezTo>
                  <a:cubicBezTo>
                    <a:pt x="4760" y="20352"/>
                    <a:pt x="4490" y="20317"/>
                    <a:pt x="4179" y="20121"/>
                  </a:cubicBezTo>
                  <a:cubicBezTo>
                    <a:pt x="3792" y="19926"/>
                    <a:pt x="3639" y="19772"/>
                    <a:pt x="3252" y="19536"/>
                  </a:cubicBezTo>
                  <a:cubicBezTo>
                    <a:pt x="2706" y="19187"/>
                    <a:pt x="2477" y="18909"/>
                    <a:pt x="1972" y="18524"/>
                  </a:cubicBezTo>
                  <a:cubicBezTo>
                    <a:pt x="1737" y="18365"/>
                    <a:pt x="1585" y="18288"/>
                    <a:pt x="1432" y="18093"/>
                  </a:cubicBezTo>
                  <a:cubicBezTo>
                    <a:pt x="1197" y="17821"/>
                    <a:pt x="1080" y="17625"/>
                    <a:pt x="734" y="17507"/>
                  </a:cubicBezTo>
                  <a:cubicBezTo>
                    <a:pt x="540" y="17430"/>
                    <a:pt x="387" y="17466"/>
                    <a:pt x="194" y="17430"/>
                  </a:cubicBezTo>
                  <a:cubicBezTo>
                    <a:pt x="194" y="17353"/>
                    <a:pt x="194" y="17312"/>
                    <a:pt x="194" y="17235"/>
                  </a:cubicBezTo>
                  <a:cubicBezTo>
                    <a:pt x="194" y="16998"/>
                    <a:pt x="305" y="16845"/>
                    <a:pt x="305" y="16573"/>
                  </a:cubicBezTo>
                  <a:cubicBezTo>
                    <a:pt x="346" y="16295"/>
                    <a:pt x="346" y="16023"/>
                    <a:pt x="387" y="15750"/>
                  </a:cubicBezTo>
                  <a:cubicBezTo>
                    <a:pt x="346" y="15402"/>
                    <a:pt x="270" y="15165"/>
                    <a:pt x="153" y="14893"/>
                  </a:cubicBezTo>
                  <a:cubicBezTo>
                    <a:pt x="76" y="14775"/>
                    <a:pt x="0" y="14656"/>
                    <a:pt x="0" y="14544"/>
                  </a:cubicBezTo>
                  <a:cubicBezTo>
                    <a:pt x="0" y="14230"/>
                    <a:pt x="194" y="14112"/>
                    <a:pt x="346" y="13881"/>
                  </a:cubicBezTo>
                  <a:cubicBezTo>
                    <a:pt x="657" y="13450"/>
                    <a:pt x="1045" y="13331"/>
                    <a:pt x="1467" y="13059"/>
                  </a:cubicBezTo>
                  <a:cubicBezTo>
                    <a:pt x="1661" y="12906"/>
                    <a:pt x="1702" y="12746"/>
                    <a:pt x="1778" y="12515"/>
                  </a:cubicBezTo>
                  <a:cubicBezTo>
                    <a:pt x="1896" y="12237"/>
                    <a:pt x="2013" y="12125"/>
                    <a:pt x="2013" y="11853"/>
                  </a:cubicBezTo>
                  <a:cubicBezTo>
                    <a:pt x="2013" y="11693"/>
                    <a:pt x="2013" y="11575"/>
                    <a:pt x="2013" y="11421"/>
                  </a:cubicBezTo>
                  <a:cubicBezTo>
                    <a:pt x="2013" y="11226"/>
                    <a:pt x="2242" y="11190"/>
                    <a:pt x="2436" y="11149"/>
                  </a:cubicBezTo>
                  <a:cubicBezTo>
                    <a:pt x="2553" y="11108"/>
                    <a:pt x="2630" y="11031"/>
                    <a:pt x="2747" y="10954"/>
                  </a:cubicBezTo>
                  <a:cubicBezTo>
                    <a:pt x="2864" y="10877"/>
                    <a:pt x="2864" y="10682"/>
                    <a:pt x="3017" y="10640"/>
                  </a:cubicBezTo>
                  <a:cubicBezTo>
                    <a:pt x="3211" y="10605"/>
                    <a:pt x="3328" y="10605"/>
                    <a:pt x="3522" y="10605"/>
                  </a:cubicBezTo>
                  <a:cubicBezTo>
                    <a:pt x="3833" y="10605"/>
                    <a:pt x="4103" y="10717"/>
                    <a:pt x="4332" y="10563"/>
                  </a:cubicBezTo>
                  <a:cubicBezTo>
                    <a:pt x="4643" y="10327"/>
                    <a:pt x="4760" y="10019"/>
                    <a:pt x="4760" y="9629"/>
                  </a:cubicBezTo>
                  <a:cubicBezTo>
                    <a:pt x="4760" y="9511"/>
                    <a:pt x="4684" y="9469"/>
                    <a:pt x="4684" y="9351"/>
                  </a:cubicBezTo>
                  <a:cubicBezTo>
                    <a:pt x="4684" y="8961"/>
                    <a:pt x="4913" y="8765"/>
                    <a:pt x="5189" y="8493"/>
                  </a:cubicBezTo>
                  <a:cubicBezTo>
                    <a:pt x="5300" y="8340"/>
                    <a:pt x="5382" y="8144"/>
                    <a:pt x="5611" y="8144"/>
                  </a:cubicBezTo>
                  <a:cubicBezTo>
                    <a:pt x="5764" y="8144"/>
                    <a:pt x="5846" y="8221"/>
                    <a:pt x="6040" y="8221"/>
                  </a:cubicBezTo>
                  <a:cubicBezTo>
                    <a:pt x="6345" y="8221"/>
                    <a:pt x="6427" y="7914"/>
                    <a:pt x="6539" y="7636"/>
                  </a:cubicBezTo>
                  <a:cubicBezTo>
                    <a:pt x="6656" y="7287"/>
                    <a:pt x="7043" y="7245"/>
                    <a:pt x="7043" y="6855"/>
                  </a:cubicBezTo>
                  <a:cubicBezTo>
                    <a:pt x="7043" y="6660"/>
                    <a:pt x="7043" y="6547"/>
                    <a:pt x="7043" y="6311"/>
                  </a:cubicBezTo>
                  <a:cubicBezTo>
                    <a:pt x="7043" y="5885"/>
                    <a:pt x="7313" y="5684"/>
                    <a:pt x="7431" y="5264"/>
                  </a:cubicBezTo>
                  <a:cubicBezTo>
                    <a:pt x="7472" y="4992"/>
                    <a:pt x="7431" y="4797"/>
                    <a:pt x="7472" y="4525"/>
                  </a:cubicBezTo>
                  <a:cubicBezTo>
                    <a:pt x="7507" y="4247"/>
                    <a:pt x="7701" y="4134"/>
                    <a:pt x="7777" y="3898"/>
                  </a:cubicBezTo>
                  <a:cubicBezTo>
                    <a:pt x="7895" y="3626"/>
                    <a:pt x="7895" y="3430"/>
                    <a:pt x="8053" y="3158"/>
                  </a:cubicBezTo>
                  <a:cubicBezTo>
                    <a:pt x="8206" y="2886"/>
                    <a:pt x="8206" y="2691"/>
                    <a:pt x="8282" y="2413"/>
                  </a:cubicBezTo>
                  <a:cubicBezTo>
                    <a:pt x="8440" y="2029"/>
                    <a:pt x="8669" y="1834"/>
                    <a:pt x="8787" y="1443"/>
                  </a:cubicBezTo>
                  <a:cubicBezTo>
                    <a:pt x="8980" y="816"/>
                    <a:pt x="9016" y="426"/>
                    <a:pt x="9485" y="0"/>
                  </a:cubicBezTo>
                  <a:cubicBezTo>
                    <a:pt x="10219" y="349"/>
                    <a:pt x="10219" y="349"/>
                    <a:pt x="10219" y="349"/>
                  </a:cubicBezTo>
                  <a:cubicBezTo>
                    <a:pt x="10143" y="858"/>
                    <a:pt x="9638" y="1011"/>
                    <a:pt x="9638" y="1556"/>
                  </a:cubicBezTo>
                  <a:cubicBezTo>
                    <a:pt x="9638" y="1869"/>
                    <a:pt x="9949" y="2029"/>
                    <a:pt x="10219" y="2141"/>
                  </a:cubicBezTo>
                  <a:cubicBezTo>
                    <a:pt x="10647" y="2301"/>
                    <a:pt x="10876" y="2413"/>
                    <a:pt x="11305" y="2413"/>
                  </a:cubicBezTo>
                  <a:cubicBezTo>
                    <a:pt x="11962" y="2413"/>
                    <a:pt x="11845" y="1248"/>
                    <a:pt x="12502" y="1248"/>
                  </a:cubicBezTo>
                  <a:cubicBezTo>
                    <a:pt x="12931" y="1248"/>
                    <a:pt x="13160" y="1674"/>
                    <a:pt x="13160" y="2064"/>
                  </a:cubicBezTo>
                  <a:cubicBezTo>
                    <a:pt x="13160" y="2413"/>
                    <a:pt x="13007" y="2573"/>
                    <a:pt x="13007" y="2922"/>
                  </a:cubicBezTo>
                  <a:cubicBezTo>
                    <a:pt x="13007" y="3081"/>
                    <a:pt x="13042" y="3312"/>
                    <a:pt x="13242" y="3312"/>
                  </a:cubicBezTo>
                  <a:cubicBezTo>
                    <a:pt x="13353" y="3312"/>
                    <a:pt x="13394" y="3158"/>
                    <a:pt x="13430" y="3040"/>
                  </a:cubicBezTo>
                  <a:cubicBezTo>
                    <a:pt x="13512" y="2886"/>
                    <a:pt x="13588" y="2804"/>
                    <a:pt x="13623" y="2650"/>
                  </a:cubicBezTo>
                  <a:cubicBezTo>
                    <a:pt x="13899" y="2727"/>
                    <a:pt x="14011" y="2999"/>
                    <a:pt x="14281" y="2999"/>
                  </a:cubicBezTo>
                  <a:cubicBezTo>
                    <a:pt x="14480" y="2999"/>
                    <a:pt x="14480" y="2768"/>
                    <a:pt x="14674" y="2768"/>
                  </a:cubicBezTo>
                  <a:cubicBezTo>
                    <a:pt x="14862" y="2768"/>
                    <a:pt x="14944" y="2922"/>
                    <a:pt x="15097" y="3081"/>
                  </a:cubicBezTo>
                  <a:cubicBezTo>
                    <a:pt x="15367" y="3354"/>
                    <a:pt x="15601" y="3430"/>
                    <a:pt x="15912" y="3661"/>
                  </a:cubicBezTo>
                  <a:cubicBezTo>
                    <a:pt x="16065" y="3821"/>
                    <a:pt x="16182" y="3939"/>
                    <a:pt x="16411" y="3939"/>
                  </a:cubicBezTo>
                  <a:cubicBezTo>
                    <a:pt x="16529" y="3939"/>
                    <a:pt x="16529" y="3821"/>
                    <a:pt x="16570" y="3703"/>
                  </a:cubicBezTo>
                  <a:cubicBezTo>
                    <a:pt x="16687" y="3549"/>
                    <a:pt x="16799" y="3389"/>
                    <a:pt x="16992" y="3389"/>
                  </a:cubicBezTo>
                  <a:cubicBezTo>
                    <a:pt x="17303" y="3389"/>
                    <a:pt x="17380" y="3779"/>
                    <a:pt x="17691" y="3779"/>
                  </a:cubicBezTo>
                  <a:cubicBezTo>
                    <a:pt x="17808" y="3779"/>
                    <a:pt x="17885" y="3779"/>
                    <a:pt x="18037" y="3779"/>
                  </a:cubicBezTo>
                  <a:cubicBezTo>
                    <a:pt x="18389" y="3779"/>
                    <a:pt x="18542" y="3661"/>
                    <a:pt x="18853" y="3549"/>
                  </a:cubicBezTo>
                  <a:cubicBezTo>
                    <a:pt x="19199" y="3430"/>
                    <a:pt x="19469" y="3466"/>
                    <a:pt x="19745" y="3235"/>
                  </a:cubicBezTo>
                  <a:cubicBezTo>
                    <a:pt x="19939" y="3081"/>
                    <a:pt x="19857" y="2845"/>
                    <a:pt x="20015" y="2727"/>
                  </a:cubicBezTo>
                  <a:cubicBezTo>
                    <a:pt x="20209" y="2531"/>
                    <a:pt x="20403" y="2608"/>
                    <a:pt x="20673" y="2573"/>
                  </a:cubicBezTo>
                  <a:cubicBezTo>
                    <a:pt x="21600" y="2531"/>
                    <a:pt x="21600" y="2531"/>
                    <a:pt x="21600" y="2531"/>
                  </a:cubicBezTo>
                  <a:cubicBezTo>
                    <a:pt x="21600" y="2768"/>
                    <a:pt x="21371" y="2886"/>
                    <a:pt x="21371" y="3117"/>
                  </a:cubicBezTo>
                  <a:cubicBezTo>
                    <a:pt x="21371" y="3312"/>
                    <a:pt x="21371" y="3430"/>
                    <a:pt x="21371" y="3626"/>
                  </a:cubicBezTo>
                  <a:cubicBezTo>
                    <a:pt x="21371" y="4051"/>
                    <a:pt x="20984" y="4247"/>
                    <a:pt x="20984" y="4678"/>
                  </a:cubicBezTo>
                  <a:cubicBezTo>
                    <a:pt x="20984" y="5027"/>
                    <a:pt x="20984" y="5223"/>
                    <a:pt x="20984" y="5572"/>
                  </a:cubicBezTo>
                  <a:cubicBezTo>
                    <a:pt x="20984" y="6157"/>
                    <a:pt x="21371" y="6429"/>
                    <a:pt x="21371" y="7015"/>
                  </a:cubicBezTo>
                  <a:cubicBezTo>
                    <a:pt x="21371" y="7677"/>
                    <a:pt x="21177" y="8026"/>
                    <a:pt x="20943" y="8653"/>
                  </a:cubicBezTo>
                  <a:cubicBezTo>
                    <a:pt x="20520" y="8653"/>
                    <a:pt x="20285" y="8493"/>
                    <a:pt x="19857" y="8493"/>
                  </a:cubicBezTo>
                  <a:cubicBezTo>
                    <a:pt x="19434" y="8493"/>
                    <a:pt x="19199" y="8765"/>
                    <a:pt x="19006" y="9120"/>
                  </a:cubicBezTo>
                  <a:cubicBezTo>
                    <a:pt x="18812" y="9469"/>
                    <a:pt x="18618" y="9664"/>
                    <a:pt x="18507" y="10055"/>
                  </a:cubicBezTo>
                  <a:cubicBezTo>
                    <a:pt x="18507" y="10132"/>
                    <a:pt x="18425" y="10132"/>
                    <a:pt x="18389" y="10209"/>
                  </a:cubicBezTo>
                  <a:cubicBezTo>
                    <a:pt x="18231" y="10640"/>
                    <a:pt x="18272" y="10954"/>
                    <a:pt x="18078" y="11380"/>
                  </a:cubicBezTo>
                  <a:cubicBezTo>
                    <a:pt x="18002" y="11498"/>
                    <a:pt x="17926" y="11575"/>
                    <a:pt x="17843" y="11693"/>
                  </a:cubicBezTo>
                  <a:cubicBezTo>
                    <a:pt x="17767" y="11811"/>
                    <a:pt x="17767" y="11930"/>
                    <a:pt x="17650" y="11965"/>
                  </a:cubicBezTo>
                  <a:cubicBezTo>
                    <a:pt x="17421" y="11770"/>
                    <a:pt x="17456" y="11539"/>
                    <a:pt x="17456" y="11267"/>
                  </a:cubicBezTo>
                  <a:cubicBezTo>
                    <a:pt x="17456" y="11072"/>
                    <a:pt x="17573" y="10989"/>
                    <a:pt x="17573" y="10835"/>
                  </a:cubicBezTo>
                  <a:cubicBezTo>
                    <a:pt x="17650" y="10522"/>
                    <a:pt x="17691" y="10327"/>
                    <a:pt x="17691" y="9978"/>
                  </a:cubicBezTo>
                  <a:cubicBezTo>
                    <a:pt x="17691" y="9824"/>
                    <a:pt x="17691" y="9706"/>
                    <a:pt x="17573" y="9629"/>
                  </a:cubicBezTo>
                  <a:cubicBezTo>
                    <a:pt x="17456" y="9511"/>
                    <a:pt x="17345" y="9546"/>
                    <a:pt x="17186" y="9469"/>
                  </a:cubicBezTo>
                  <a:cubicBezTo>
                    <a:pt x="16799" y="9315"/>
                    <a:pt x="16529" y="9239"/>
                    <a:pt x="16141" y="9239"/>
                  </a:cubicBezTo>
                  <a:cubicBezTo>
                    <a:pt x="15678" y="9239"/>
                    <a:pt x="15443" y="9239"/>
                    <a:pt x="14979" y="9239"/>
                  </a:cubicBezTo>
                  <a:cubicBezTo>
                    <a:pt x="14398" y="9239"/>
                    <a:pt x="14093" y="9120"/>
                    <a:pt x="13547" y="9120"/>
                  </a:cubicBezTo>
                  <a:cubicBezTo>
                    <a:pt x="13353" y="9120"/>
                    <a:pt x="13242" y="9043"/>
                    <a:pt x="13083" y="9120"/>
                  </a:cubicBezTo>
                  <a:cubicBezTo>
                    <a:pt x="12931" y="9197"/>
                    <a:pt x="12966" y="9351"/>
                    <a:pt x="12931" y="9511"/>
                  </a:cubicBezTo>
                  <a:cubicBezTo>
                    <a:pt x="12848" y="9824"/>
                    <a:pt x="12813" y="9978"/>
                    <a:pt x="12813" y="10291"/>
                  </a:cubicBezTo>
                  <a:cubicBezTo>
                    <a:pt x="12813" y="10487"/>
                    <a:pt x="12813" y="10563"/>
                    <a:pt x="12813" y="10717"/>
                  </a:cubicBezTo>
                  <a:cubicBezTo>
                    <a:pt x="12813" y="10794"/>
                    <a:pt x="12737" y="10835"/>
                    <a:pt x="12737" y="10912"/>
                  </a:cubicBezTo>
                  <a:cubicBezTo>
                    <a:pt x="12737" y="11267"/>
                    <a:pt x="12737" y="11462"/>
                    <a:pt x="12737" y="11811"/>
                  </a:cubicBezTo>
                  <a:cubicBezTo>
                    <a:pt x="12737" y="12083"/>
                    <a:pt x="13042" y="12160"/>
                    <a:pt x="13318" y="12202"/>
                  </a:cubicBezTo>
                  <a:cubicBezTo>
                    <a:pt x="13664" y="12237"/>
                    <a:pt x="13858" y="12320"/>
                    <a:pt x="14204" y="12356"/>
                  </a:cubicBezTo>
                  <a:cubicBezTo>
                    <a:pt x="14827" y="12438"/>
                    <a:pt x="15214" y="12634"/>
                    <a:pt x="15871" y="12634"/>
                  </a:cubicBezTo>
                  <a:cubicBezTo>
                    <a:pt x="16141" y="12634"/>
                    <a:pt x="16294" y="12592"/>
                    <a:pt x="16605" y="12551"/>
                  </a:cubicBezTo>
                  <a:cubicBezTo>
                    <a:pt x="16840" y="12551"/>
                    <a:pt x="17069" y="12515"/>
                    <a:pt x="17227" y="12320"/>
                  </a:cubicBezTo>
                  <a:cubicBezTo>
                    <a:pt x="17380" y="12202"/>
                    <a:pt x="17538" y="12125"/>
                    <a:pt x="17650" y="11965"/>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7" name="Shape"/>
            <p:cNvSpPr/>
            <p:nvPr/>
          </p:nvSpPr>
          <p:spPr>
            <a:xfrm>
              <a:off x="4127633" y="3544699"/>
              <a:ext cx="282441" cy="200510"/>
            </a:xfrm>
            <a:custGeom>
              <a:avLst/>
              <a:gdLst/>
              <a:ahLst/>
              <a:cxnLst>
                <a:cxn ang="0">
                  <a:pos x="wd2" y="hd2"/>
                </a:cxn>
                <a:cxn ang="5400000">
                  <a:pos x="wd2" y="hd2"/>
                </a:cxn>
                <a:cxn ang="10800000">
                  <a:pos x="wd2" y="hd2"/>
                </a:cxn>
                <a:cxn ang="16200000">
                  <a:pos x="wd2" y="hd2"/>
                </a:cxn>
              </a:cxnLst>
              <a:rect l="0" t="0" r="r" b="b"/>
              <a:pathLst>
                <a:path w="21600" h="21343" extrusionOk="0">
                  <a:moveTo>
                    <a:pt x="21421" y="17322"/>
                  </a:moveTo>
                  <a:cubicBezTo>
                    <a:pt x="20423" y="16148"/>
                    <a:pt x="20576" y="14760"/>
                    <a:pt x="20576" y="13123"/>
                  </a:cubicBezTo>
                  <a:cubicBezTo>
                    <a:pt x="20576" y="11949"/>
                    <a:pt x="21088" y="11450"/>
                    <a:pt x="21088" y="10525"/>
                  </a:cubicBezTo>
                  <a:cubicBezTo>
                    <a:pt x="21421" y="8639"/>
                    <a:pt x="21600" y="7465"/>
                    <a:pt x="21600" y="5365"/>
                  </a:cubicBezTo>
                  <a:cubicBezTo>
                    <a:pt x="21600" y="4440"/>
                    <a:pt x="21600" y="3729"/>
                    <a:pt x="21088" y="3266"/>
                  </a:cubicBezTo>
                  <a:cubicBezTo>
                    <a:pt x="20576" y="2554"/>
                    <a:pt x="20090" y="2768"/>
                    <a:pt x="19399" y="2305"/>
                  </a:cubicBezTo>
                  <a:cubicBezTo>
                    <a:pt x="17710" y="1380"/>
                    <a:pt x="16533" y="917"/>
                    <a:pt x="14844" y="917"/>
                  </a:cubicBezTo>
                  <a:cubicBezTo>
                    <a:pt x="12822" y="917"/>
                    <a:pt x="11798" y="917"/>
                    <a:pt x="9776" y="917"/>
                  </a:cubicBezTo>
                  <a:cubicBezTo>
                    <a:pt x="7243" y="917"/>
                    <a:pt x="5912" y="206"/>
                    <a:pt x="3532" y="206"/>
                  </a:cubicBezTo>
                  <a:cubicBezTo>
                    <a:pt x="2687" y="206"/>
                    <a:pt x="2201" y="-257"/>
                    <a:pt x="1510" y="206"/>
                  </a:cubicBezTo>
                  <a:cubicBezTo>
                    <a:pt x="845" y="668"/>
                    <a:pt x="998" y="1593"/>
                    <a:pt x="845" y="2554"/>
                  </a:cubicBezTo>
                  <a:cubicBezTo>
                    <a:pt x="486" y="4440"/>
                    <a:pt x="333" y="5365"/>
                    <a:pt x="333" y="7251"/>
                  </a:cubicBezTo>
                  <a:cubicBezTo>
                    <a:pt x="333" y="8426"/>
                    <a:pt x="333" y="8888"/>
                    <a:pt x="333" y="9814"/>
                  </a:cubicBezTo>
                  <a:cubicBezTo>
                    <a:pt x="333" y="10276"/>
                    <a:pt x="0" y="10525"/>
                    <a:pt x="0" y="10988"/>
                  </a:cubicBezTo>
                  <a:cubicBezTo>
                    <a:pt x="0" y="13123"/>
                    <a:pt x="0" y="14297"/>
                    <a:pt x="0" y="16397"/>
                  </a:cubicBezTo>
                  <a:cubicBezTo>
                    <a:pt x="0" y="18034"/>
                    <a:pt x="1331" y="18496"/>
                    <a:pt x="2534" y="18745"/>
                  </a:cubicBezTo>
                  <a:cubicBezTo>
                    <a:pt x="4044" y="18959"/>
                    <a:pt x="4888" y="19457"/>
                    <a:pt x="6398" y="19671"/>
                  </a:cubicBezTo>
                  <a:cubicBezTo>
                    <a:pt x="9111" y="20169"/>
                    <a:pt x="10800" y="21343"/>
                    <a:pt x="13666" y="21343"/>
                  </a:cubicBezTo>
                  <a:cubicBezTo>
                    <a:pt x="14844" y="21343"/>
                    <a:pt x="15509" y="21094"/>
                    <a:pt x="16865" y="20845"/>
                  </a:cubicBezTo>
                  <a:cubicBezTo>
                    <a:pt x="17889" y="20845"/>
                    <a:pt x="18887" y="20631"/>
                    <a:pt x="19578" y="19457"/>
                  </a:cubicBezTo>
                  <a:cubicBezTo>
                    <a:pt x="20244" y="18745"/>
                    <a:pt x="20935" y="18283"/>
                    <a:pt x="21421" y="17322"/>
                  </a:cubicBezTo>
                </a:path>
              </a:pathLst>
            </a:custGeom>
            <a:solidFill>
              <a:srgbClr val="D5D5D5"/>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8" name="Shape"/>
            <p:cNvSpPr/>
            <p:nvPr/>
          </p:nvSpPr>
          <p:spPr>
            <a:xfrm>
              <a:off x="4640162" y="4621908"/>
              <a:ext cx="640329" cy="401763"/>
            </a:xfrm>
            <a:custGeom>
              <a:avLst/>
              <a:gdLst/>
              <a:ahLst/>
              <a:cxnLst>
                <a:cxn ang="0">
                  <a:pos x="wd2" y="hd2"/>
                </a:cxn>
                <a:cxn ang="5400000">
                  <a:pos x="wd2" y="hd2"/>
                </a:cxn>
                <a:cxn ang="10800000">
                  <a:pos x="wd2" y="hd2"/>
                </a:cxn>
                <a:cxn ang="16200000">
                  <a:pos x="wd2" y="hd2"/>
                </a:cxn>
              </a:cxnLst>
              <a:rect l="0" t="0" r="r" b="b"/>
              <a:pathLst>
                <a:path w="21600" h="21600" extrusionOk="0">
                  <a:moveTo>
                    <a:pt x="17514" y="0"/>
                  </a:moveTo>
                  <a:cubicBezTo>
                    <a:pt x="17739" y="1079"/>
                    <a:pt x="17514" y="2266"/>
                    <a:pt x="18111" y="2734"/>
                  </a:cubicBezTo>
                  <a:cubicBezTo>
                    <a:pt x="18921" y="3327"/>
                    <a:pt x="19518" y="2986"/>
                    <a:pt x="20486" y="3327"/>
                  </a:cubicBezTo>
                  <a:cubicBezTo>
                    <a:pt x="21082" y="3561"/>
                    <a:pt x="21150" y="4640"/>
                    <a:pt x="21600" y="5342"/>
                  </a:cubicBezTo>
                  <a:cubicBezTo>
                    <a:pt x="21521" y="5593"/>
                    <a:pt x="21454" y="5701"/>
                    <a:pt x="21454" y="5935"/>
                  </a:cubicBezTo>
                  <a:cubicBezTo>
                    <a:pt x="21307" y="6529"/>
                    <a:pt x="21150" y="6780"/>
                    <a:pt x="21003" y="7122"/>
                  </a:cubicBezTo>
                  <a:cubicBezTo>
                    <a:pt x="20632" y="8075"/>
                    <a:pt x="20936" y="8903"/>
                    <a:pt x="20936" y="10090"/>
                  </a:cubicBezTo>
                  <a:cubicBezTo>
                    <a:pt x="20936" y="10809"/>
                    <a:pt x="21150" y="11277"/>
                    <a:pt x="20936" y="11996"/>
                  </a:cubicBezTo>
                  <a:cubicBezTo>
                    <a:pt x="20632" y="12590"/>
                    <a:pt x="20193" y="12590"/>
                    <a:pt x="19675" y="12823"/>
                  </a:cubicBezTo>
                  <a:cubicBezTo>
                    <a:pt x="19146" y="13057"/>
                    <a:pt x="18854" y="13291"/>
                    <a:pt x="18257" y="13417"/>
                  </a:cubicBezTo>
                  <a:cubicBezTo>
                    <a:pt x="17143" y="13884"/>
                    <a:pt x="16400" y="14604"/>
                    <a:pt x="15589" y="16025"/>
                  </a:cubicBezTo>
                  <a:cubicBezTo>
                    <a:pt x="14993" y="16384"/>
                    <a:pt x="15511" y="17571"/>
                    <a:pt x="15139" y="18399"/>
                  </a:cubicBezTo>
                  <a:cubicBezTo>
                    <a:pt x="14993" y="18632"/>
                    <a:pt x="14846" y="18507"/>
                    <a:pt x="14621" y="18632"/>
                  </a:cubicBezTo>
                  <a:cubicBezTo>
                    <a:pt x="14250" y="18758"/>
                    <a:pt x="14104" y="18758"/>
                    <a:pt x="13732" y="18758"/>
                  </a:cubicBezTo>
                  <a:cubicBezTo>
                    <a:pt x="12843" y="18758"/>
                    <a:pt x="12314" y="18273"/>
                    <a:pt x="11503" y="18273"/>
                  </a:cubicBezTo>
                  <a:cubicBezTo>
                    <a:pt x="10761" y="18273"/>
                    <a:pt x="10389" y="18632"/>
                    <a:pt x="9725" y="18632"/>
                  </a:cubicBezTo>
                  <a:cubicBezTo>
                    <a:pt x="9275" y="18632"/>
                    <a:pt x="9354" y="17338"/>
                    <a:pt x="8903" y="17338"/>
                  </a:cubicBezTo>
                  <a:cubicBezTo>
                    <a:pt x="8307" y="17338"/>
                    <a:pt x="8161" y="18758"/>
                    <a:pt x="7496" y="18758"/>
                  </a:cubicBezTo>
                  <a:cubicBezTo>
                    <a:pt x="7192" y="18758"/>
                    <a:pt x="7046" y="18758"/>
                    <a:pt x="6754" y="18758"/>
                  </a:cubicBezTo>
                  <a:cubicBezTo>
                    <a:pt x="5864" y="18758"/>
                    <a:pt x="5493" y="17445"/>
                    <a:pt x="4671" y="17445"/>
                  </a:cubicBezTo>
                  <a:cubicBezTo>
                    <a:pt x="4446" y="17445"/>
                    <a:pt x="4379" y="17805"/>
                    <a:pt x="4153" y="18039"/>
                  </a:cubicBezTo>
                  <a:cubicBezTo>
                    <a:pt x="3861" y="18399"/>
                    <a:pt x="3636" y="18632"/>
                    <a:pt x="3264" y="18632"/>
                  </a:cubicBezTo>
                  <a:cubicBezTo>
                    <a:pt x="2814" y="18632"/>
                    <a:pt x="2746" y="17805"/>
                    <a:pt x="2296" y="17805"/>
                  </a:cubicBezTo>
                  <a:cubicBezTo>
                    <a:pt x="2004" y="17805"/>
                    <a:pt x="1925" y="18165"/>
                    <a:pt x="1632" y="18399"/>
                  </a:cubicBezTo>
                  <a:cubicBezTo>
                    <a:pt x="1407" y="18507"/>
                    <a:pt x="1261" y="18507"/>
                    <a:pt x="1182" y="18866"/>
                  </a:cubicBezTo>
                  <a:cubicBezTo>
                    <a:pt x="1328" y="20773"/>
                    <a:pt x="1328" y="20773"/>
                    <a:pt x="1328" y="20773"/>
                  </a:cubicBezTo>
                  <a:cubicBezTo>
                    <a:pt x="1328" y="21600"/>
                    <a:pt x="1328" y="21600"/>
                    <a:pt x="1328" y="21600"/>
                  </a:cubicBezTo>
                  <a:cubicBezTo>
                    <a:pt x="957" y="21600"/>
                    <a:pt x="957" y="21600"/>
                    <a:pt x="957" y="21600"/>
                  </a:cubicBezTo>
                  <a:cubicBezTo>
                    <a:pt x="664" y="21132"/>
                    <a:pt x="439" y="20881"/>
                    <a:pt x="68" y="20881"/>
                  </a:cubicBezTo>
                  <a:cubicBezTo>
                    <a:pt x="68" y="20773"/>
                    <a:pt x="0" y="20773"/>
                    <a:pt x="0" y="20647"/>
                  </a:cubicBezTo>
                  <a:cubicBezTo>
                    <a:pt x="0" y="20053"/>
                    <a:pt x="146" y="19586"/>
                    <a:pt x="214" y="18992"/>
                  </a:cubicBezTo>
                  <a:cubicBezTo>
                    <a:pt x="293" y="18399"/>
                    <a:pt x="293" y="17913"/>
                    <a:pt x="585" y="17571"/>
                  </a:cubicBezTo>
                  <a:cubicBezTo>
                    <a:pt x="1486" y="16492"/>
                    <a:pt x="2217" y="16133"/>
                    <a:pt x="3332" y="16133"/>
                  </a:cubicBezTo>
                  <a:cubicBezTo>
                    <a:pt x="3332" y="15899"/>
                    <a:pt x="3332" y="15791"/>
                    <a:pt x="3332" y="15557"/>
                  </a:cubicBezTo>
                  <a:cubicBezTo>
                    <a:pt x="3332" y="15197"/>
                    <a:pt x="3185" y="15071"/>
                    <a:pt x="3039" y="14838"/>
                  </a:cubicBezTo>
                  <a:cubicBezTo>
                    <a:pt x="2893" y="14604"/>
                    <a:pt x="2814" y="14370"/>
                    <a:pt x="2589" y="14370"/>
                  </a:cubicBezTo>
                  <a:cubicBezTo>
                    <a:pt x="2296" y="14370"/>
                    <a:pt x="2150" y="14370"/>
                    <a:pt x="1857" y="14370"/>
                  </a:cubicBezTo>
                  <a:cubicBezTo>
                    <a:pt x="1407" y="14370"/>
                    <a:pt x="743" y="14478"/>
                    <a:pt x="743" y="13777"/>
                  </a:cubicBezTo>
                  <a:cubicBezTo>
                    <a:pt x="743" y="12949"/>
                    <a:pt x="889" y="12338"/>
                    <a:pt x="1103" y="11636"/>
                  </a:cubicBezTo>
                  <a:cubicBezTo>
                    <a:pt x="1925" y="10917"/>
                    <a:pt x="2443" y="10575"/>
                    <a:pt x="3332" y="10323"/>
                  </a:cubicBezTo>
                  <a:cubicBezTo>
                    <a:pt x="4818" y="9730"/>
                    <a:pt x="5707" y="9262"/>
                    <a:pt x="7271" y="9262"/>
                  </a:cubicBezTo>
                  <a:cubicBezTo>
                    <a:pt x="8611" y="9262"/>
                    <a:pt x="9421" y="9262"/>
                    <a:pt x="10839" y="9262"/>
                  </a:cubicBezTo>
                  <a:cubicBezTo>
                    <a:pt x="11357" y="9262"/>
                    <a:pt x="11729" y="9028"/>
                    <a:pt x="12246" y="8795"/>
                  </a:cubicBezTo>
                  <a:cubicBezTo>
                    <a:pt x="12843" y="8543"/>
                    <a:pt x="13361" y="8669"/>
                    <a:pt x="13800" y="7949"/>
                  </a:cubicBezTo>
                  <a:cubicBezTo>
                    <a:pt x="14250" y="7122"/>
                    <a:pt x="14104" y="6169"/>
                    <a:pt x="14475" y="5234"/>
                  </a:cubicBezTo>
                  <a:cubicBezTo>
                    <a:pt x="14700" y="4406"/>
                    <a:pt x="14846" y="3813"/>
                    <a:pt x="15060" y="2986"/>
                  </a:cubicBezTo>
                  <a:cubicBezTo>
                    <a:pt x="15285" y="2032"/>
                    <a:pt x="15285" y="1313"/>
                    <a:pt x="15814" y="845"/>
                  </a:cubicBezTo>
                  <a:cubicBezTo>
                    <a:pt x="16400" y="252"/>
                    <a:pt x="16850" y="360"/>
                    <a:pt x="17514" y="0"/>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09" name="Shape"/>
            <p:cNvSpPr/>
            <p:nvPr/>
          </p:nvSpPr>
          <p:spPr>
            <a:xfrm>
              <a:off x="5160055" y="4150584"/>
              <a:ext cx="403211" cy="571145"/>
            </a:xfrm>
            <a:custGeom>
              <a:avLst/>
              <a:gdLst/>
              <a:ahLst/>
              <a:cxnLst>
                <a:cxn ang="0">
                  <a:pos x="wd2" y="hd2"/>
                </a:cxn>
                <a:cxn ang="5400000">
                  <a:pos x="wd2" y="hd2"/>
                </a:cxn>
                <a:cxn ang="10800000">
                  <a:pos x="wd2" y="hd2"/>
                </a:cxn>
                <a:cxn ang="16200000">
                  <a:pos x="wd2" y="hd2"/>
                </a:cxn>
              </a:cxnLst>
              <a:rect l="0" t="0" r="r" b="b"/>
              <a:pathLst>
                <a:path w="21600" h="21600" extrusionOk="0">
                  <a:moveTo>
                    <a:pt x="17001" y="0"/>
                  </a:moveTo>
                  <a:cubicBezTo>
                    <a:pt x="17001" y="506"/>
                    <a:pt x="16876" y="999"/>
                    <a:pt x="17591" y="1341"/>
                  </a:cubicBezTo>
                  <a:cubicBezTo>
                    <a:pt x="17717" y="1416"/>
                    <a:pt x="18057" y="1416"/>
                    <a:pt x="18307" y="1505"/>
                  </a:cubicBezTo>
                  <a:cubicBezTo>
                    <a:pt x="19596" y="1834"/>
                    <a:pt x="20312" y="2340"/>
                    <a:pt x="21600" y="2668"/>
                  </a:cubicBezTo>
                  <a:cubicBezTo>
                    <a:pt x="21493" y="2921"/>
                    <a:pt x="21367" y="3250"/>
                    <a:pt x="21367" y="3592"/>
                  </a:cubicBezTo>
                  <a:cubicBezTo>
                    <a:pt x="21367" y="4173"/>
                    <a:pt x="21367" y="4502"/>
                    <a:pt x="21367" y="5084"/>
                  </a:cubicBezTo>
                  <a:cubicBezTo>
                    <a:pt x="21367" y="7006"/>
                    <a:pt x="21260" y="8170"/>
                    <a:pt x="19828" y="9763"/>
                  </a:cubicBezTo>
                  <a:cubicBezTo>
                    <a:pt x="19596" y="10016"/>
                    <a:pt x="19488" y="10256"/>
                    <a:pt x="19363" y="10509"/>
                  </a:cubicBezTo>
                  <a:cubicBezTo>
                    <a:pt x="19130" y="10762"/>
                    <a:pt x="18647" y="10674"/>
                    <a:pt x="18307" y="10838"/>
                  </a:cubicBezTo>
                  <a:cubicBezTo>
                    <a:pt x="16643" y="11597"/>
                    <a:pt x="15462" y="12178"/>
                    <a:pt x="14871" y="13430"/>
                  </a:cubicBezTo>
                  <a:cubicBezTo>
                    <a:pt x="14406" y="14354"/>
                    <a:pt x="13690" y="14682"/>
                    <a:pt x="12992" y="15429"/>
                  </a:cubicBezTo>
                  <a:cubicBezTo>
                    <a:pt x="12402" y="16099"/>
                    <a:pt x="12402" y="16605"/>
                    <a:pt x="11811" y="17262"/>
                  </a:cubicBezTo>
                  <a:cubicBezTo>
                    <a:pt x="11095" y="17933"/>
                    <a:pt x="10505" y="18185"/>
                    <a:pt x="9574" y="18767"/>
                  </a:cubicBezTo>
                  <a:cubicBezTo>
                    <a:pt x="8035" y="19690"/>
                    <a:pt x="7319" y="20437"/>
                    <a:pt x="6496" y="21600"/>
                  </a:cubicBezTo>
                  <a:cubicBezTo>
                    <a:pt x="5780" y="21107"/>
                    <a:pt x="5673" y="20348"/>
                    <a:pt x="4724" y="20184"/>
                  </a:cubicBezTo>
                  <a:cubicBezTo>
                    <a:pt x="3185" y="19943"/>
                    <a:pt x="2237" y="20184"/>
                    <a:pt x="948" y="19766"/>
                  </a:cubicBezTo>
                  <a:cubicBezTo>
                    <a:pt x="0" y="19437"/>
                    <a:pt x="358" y="18603"/>
                    <a:pt x="0" y="17844"/>
                  </a:cubicBezTo>
                  <a:cubicBezTo>
                    <a:pt x="125" y="17262"/>
                    <a:pt x="716" y="16681"/>
                    <a:pt x="716" y="16099"/>
                  </a:cubicBezTo>
                  <a:cubicBezTo>
                    <a:pt x="716" y="15770"/>
                    <a:pt x="716" y="15606"/>
                    <a:pt x="716" y="15176"/>
                  </a:cubicBezTo>
                  <a:cubicBezTo>
                    <a:pt x="716" y="14430"/>
                    <a:pt x="1772" y="14101"/>
                    <a:pt x="2595" y="13595"/>
                  </a:cubicBezTo>
                  <a:cubicBezTo>
                    <a:pt x="3311" y="13266"/>
                    <a:pt x="3543" y="12925"/>
                    <a:pt x="4259" y="12684"/>
                  </a:cubicBezTo>
                  <a:cubicBezTo>
                    <a:pt x="5315" y="12431"/>
                    <a:pt x="5906" y="12431"/>
                    <a:pt x="6729" y="12014"/>
                  </a:cubicBezTo>
                  <a:cubicBezTo>
                    <a:pt x="7552" y="11597"/>
                    <a:pt x="7552" y="11091"/>
                    <a:pt x="8143" y="10509"/>
                  </a:cubicBezTo>
                  <a:cubicBezTo>
                    <a:pt x="8984" y="9927"/>
                    <a:pt x="9091" y="9346"/>
                    <a:pt x="9324" y="8511"/>
                  </a:cubicBezTo>
                  <a:cubicBezTo>
                    <a:pt x="9574" y="7841"/>
                    <a:pt x="9914" y="7512"/>
                    <a:pt x="9914" y="6842"/>
                  </a:cubicBezTo>
                  <a:cubicBezTo>
                    <a:pt x="9914" y="6589"/>
                    <a:pt x="9807" y="6424"/>
                    <a:pt x="9682" y="6171"/>
                  </a:cubicBezTo>
                  <a:cubicBezTo>
                    <a:pt x="10039" y="6007"/>
                    <a:pt x="10039" y="5919"/>
                    <a:pt x="10272" y="5843"/>
                  </a:cubicBezTo>
                  <a:cubicBezTo>
                    <a:pt x="10737" y="5678"/>
                    <a:pt x="11346" y="5590"/>
                    <a:pt x="11346" y="5261"/>
                  </a:cubicBezTo>
                  <a:cubicBezTo>
                    <a:pt x="11346" y="4667"/>
                    <a:pt x="10630" y="4502"/>
                    <a:pt x="10630" y="3920"/>
                  </a:cubicBezTo>
                  <a:cubicBezTo>
                    <a:pt x="10630" y="3592"/>
                    <a:pt x="11221" y="3592"/>
                    <a:pt x="11453" y="3339"/>
                  </a:cubicBezTo>
                  <a:cubicBezTo>
                    <a:pt x="11686" y="3010"/>
                    <a:pt x="11918" y="2833"/>
                    <a:pt x="12169" y="2415"/>
                  </a:cubicBezTo>
                  <a:cubicBezTo>
                    <a:pt x="12402" y="1758"/>
                    <a:pt x="12634" y="1416"/>
                    <a:pt x="13225" y="835"/>
                  </a:cubicBezTo>
                  <a:cubicBezTo>
                    <a:pt x="13583" y="417"/>
                    <a:pt x="14173" y="417"/>
                    <a:pt x="14871" y="329"/>
                  </a:cubicBezTo>
                  <a:cubicBezTo>
                    <a:pt x="15945" y="164"/>
                    <a:pt x="15945" y="89"/>
                    <a:pt x="17001" y="0"/>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0" name="Shape"/>
            <p:cNvSpPr/>
            <p:nvPr/>
          </p:nvSpPr>
          <p:spPr>
            <a:xfrm>
              <a:off x="3744707" y="3434763"/>
              <a:ext cx="1825923" cy="1448984"/>
            </a:xfrm>
            <a:custGeom>
              <a:avLst/>
              <a:gdLst/>
              <a:ahLst/>
              <a:cxnLst>
                <a:cxn ang="0">
                  <a:pos x="wd2" y="hd2"/>
                </a:cxn>
                <a:cxn ang="5400000">
                  <a:pos x="wd2" y="hd2"/>
                </a:cxn>
                <a:cxn ang="10800000">
                  <a:pos x="wd2" y="hd2"/>
                </a:cxn>
                <a:cxn ang="16200000">
                  <a:pos x="wd2" y="hd2"/>
                </a:cxn>
              </a:cxnLst>
              <a:rect l="0" t="0" r="r" b="b"/>
              <a:pathLst>
                <a:path w="21600" h="21600" extrusionOk="0">
                  <a:moveTo>
                    <a:pt x="7841" y="4067"/>
                  </a:moveTo>
                  <a:cubicBezTo>
                    <a:pt x="7818" y="4465"/>
                    <a:pt x="7478" y="4630"/>
                    <a:pt x="7478" y="5023"/>
                  </a:cubicBezTo>
                  <a:cubicBezTo>
                    <a:pt x="7478" y="5282"/>
                    <a:pt x="7660" y="5416"/>
                    <a:pt x="7660" y="5680"/>
                  </a:cubicBezTo>
                  <a:cubicBezTo>
                    <a:pt x="7660" y="5809"/>
                    <a:pt x="7660" y="5909"/>
                    <a:pt x="7660" y="6038"/>
                  </a:cubicBezTo>
                  <a:cubicBezTo>
                    <a:pt x="7660" y="6203"/>
                    <a:pt x="7529" y="6267"/>
                    <a:pt x="7478" y="6402"/>
                  </a:cubicBezTo>
                  <a:cubicBezTo>
                    <a:pt x="7399" y="6661"/>
                    <a:pt x="7347" y="6795"/>
                    <a:pt x="7268" y="7054"/>
                  </a:cubicBezTo>
                  <a:cubicBezTo>
                    <a:pt x="7217" y="7188"/>
                    <a:pt x="7166" y="7223"/>
                    <a:pt x="7166" y="7388"/>
                  </a:cubicBezTo>
                  <a:cubicBezTo>
                    <a:pt x="7166" y="7547"/>
                    <a:pt x="7245" y="7582"/>
                    <a:pt x="7320" y="7746"/>
                  </a:cubicBezTo>
                  <a:cubicBezTo>
                    <a:pt x="7347" y="7845"/>
                    <a:pt x="7450" y="7910"/>
                    <a:pt x="7450" y="8040"/>
                  </a:cubicBezTo>
                  <a:cubicBezTo>
                    <a:pt x="7450" y="8438"/>
                    <a:pt x="7114" y="8567"/>
                    <a:pt x="7114" y="8961"/>
                  </a:cubicBezTo>
                  <a:cubicBezTo>
                    <a:pt x="7114" y="9224"/>
                    <a:pt x="7114" y="9354"/>
                    <a:pt x="7114" y="9618"/>
                  </a:cubicBezTo>
                  <a:cubicBezTo>
                    <a:pt x="6775" y="9618"/>
                    <a:pt x="6617" y="9782"/>
                    <a:pt x="6332" y="9981"/>
                  </a:cubicBezTo>
                  <a:cubicBezTo>
                    <a:pt x="6202" y="10046"/>
                    <a:pt x="6151" y="10175"/>
                    <a:pt x="6020" y="10175"/>
                  </a:cubicBezTo>
                  <a:cubicBezTo>
                    <a:pt x="5914" y="10175"/>
                    <a:pt x="5862" y="10046"/>
                    <a:pt x="5759" y="10011"/>
                  </a:cubicBezTo>
                  <a:cubicBezTo>
                    <a:pt x="5574" y="9981"/>
                    <a:pt x="5447" y="9981"/>
                    <a:pt x="5238" y="9981"/>
                  </a:cubicBezTo>
                  <a:cubicBezTo>
                    <a:pt x="5080" y="9981"/>
                    <a:pt x="4977" y="10011"/>
                    <a:pt x="4819" y="10011"/>
                  </a:cubicBezTo>
                  <a:cubicBezTo>
                    <a:pt x="4689" y="10011"/>
                    <a:pt x="4610" y="10011"/>
                    <a:pt x="4507" y="10011"/>
                  </a:cubicBezTo>
                  <a:cubicBezTo>
                    <a:pt x="4377" y="10011"/>
                    <a:pt x="4298" y="10011"/>
                    <a:pt x="4195" y="9946"/>
                  </a:cubicBezTo>
                  <a:cubicBezTo>
                    <a:pt x="4092" y="9882"/>
                    <a:pt x="4065" y="9717"/>
                    <a:pt x="3934" y="9717"/>
                  </a:cubicBezTo>
                  <a:cubicBezTo>
                    <a:pt x="3832" y="9717"/>
                    <a:pt x="3776" y="9847"/>
                    <a:pt x="3674" y="9911"/>
                  </a:cubicBezTo>
                  <a:cubicBezTo>
                    <a:pt x="3571" y="9981"/>
                    <a:pt x="3492" y="10011"/>
                    <a:pt x="3362" y="10076"/>
                  </a:cubicBezTo>
                  <a:cubicBezTo>
                    <a:pt x="3259" y="10175"/>
                    <a:pt x="3231" y="10310"/>
                    <a:pt x="3129" y="10404"/>
                  </a:cubicBezTo>
                  <a:cubicBezTo>
                    <a:pt x="3101" y="10240"/>
                    <a:pt x="3073" y="10046"/>
                    <a:pt x="2943" y="10046"/>
                  </a:cubicBezTo>
                  <a:cubicBezTo>
                    <a:pt x="2868" y="10046"/>
                    <a:pt x="2840" y="10175"/>
                    <a:pt x="2761" y="10210"/>
                  </a:cubicBezTo>
                  <a:cubicBezTo>
                    <a:pt x="2501" y="10310"/>
                    <a:pt x="2319" y="10374"/>
                    <a:pt x="2058" y="10504"/>
                  </a:cubicBezTo>
                  <a:cubicBezTo>
                    <a:pt x="1849" y="10504"/>
                    <a:pt x="1718" y="10539"/>
                    <a:pt x="1485" y="10569"/>
                  </a:cubicBezTo>
                  <a:cubicBezTo>
                    <a:pt x="1406" y="10603"/>
                    <a:pt x="1331" y="10603"/>
                    <a:pt x="1252" y="10668"/>
                  </a:cubicBezTo>
                  <a:cubicBezTo>
                    <a:pt x="1197" y="10703"/>
                    <a:pt x="1197" y="10768"/>
                    <a:pt x="1146" y="10867"/>
                  </a:cubicBezTo>
                  <a:cubicBezTo>
                    <a:pt x="1122" y="10962"/>
                    <a:pt x="1067" y="11031"/>
                    <a:pt x="1015" y="11126"/>
                  </a:cubicBezTo>
                  <a:cubicBezTo>
                    <a:pt x="964" y="11290"/>
                    <a:pt x="913" y="11360"/>
                    <a:pt x="810" y="11455"/>
                  </a:cubicBezTo>
                  <a:cubicBezTo>
                    <a:pt x="731" y="11489"/>
                    <a:pt x="731" y="11589"/>
                    <a:pt x="652" y="11619"/>
                  </a:cubicBezTo>
                  <a:cubicBezTo>
                    <a:pt x="573" y="11654"/>
                    <a:pt x="521" y="11619"/>
                    <a:pt x="494" y="11654"/>
                  </a:cubicBezTo>
                  <a:cubicBezTo>
                    <a:pt x="340" y="11783"/>
                    <a:pt x="312" y="11947"/>
                    <a:pt x="288" y="12176"/>
                  </a:cubicBezTo>
                  <a:cubicBezTo>
                    <a:pt x="79" y="12410"/>
                    <a:pt x="0" y="12639"/>
                    <a:pt x="0" y="12968"/>
                  </a:cubicBezTo>
                  <a:cubicBezTo>
                    <a:pt x="0" y="13162"/>
                    <a:pt x="79" y="13262"/>
                    <a:pt x="51" y="13461"/>
                  </a:cubicBezTo>
                  <a:cubicBezTo>
                    <a:pt x="182" y="13262"/>
                    <a:pt x="312" y="13132"/>
                    <a:pt x="521" y="13132"/>
                  </a:cubicBezTo>
                  <a:cubicBezTo>
                    <a:pt x="624" y="13132"/>
                    <a:pt x="703" y="13197"/>
                    <a:pt x="782" y="13262"/>
                  </a:cubicBezTo>
                  <a:cubicBezTo>
                    <a:pt x="1015" y="13396"/>
                    <a:pt x="1173" y="13396"/>
                    <a:pt x="1406" y="13426"/>
                  </a:cubicBezTo>
                  <a:cubicBezTo>
                    <a:pt x="1695" y="13426"/>
                    <a:pt x="1849" y="13396"/>
                    <a:pt x="2137" y="13396"/>
                  </a:cubicBezTo>
                  <a:cubicBezTo>
                    <a:pt x="2319" y="13396"/>
                    <a:pt x="2422" y="13396"/>
                    <a:pt x="2607" y="13426"/>
                  </a:cubicBezTo>
                  <a:cubicBezTo>
                    <a:pt x="2686" y="13461"/>
                    <a:pt x="2738" y="13491"/>
                    <a:pt x="2813" y="13491"/>
                  </a:cubicBezTo>
                  <a:cubicBezTo>
                    <a:pt x="2919" y="13560"/>
                    <a:pt x="2998" y="13690"/>
                    <a:pt x="2998" y="13854"/>
                  </a:cubicBezTo>
                  <a:cubicBezTo>
                    <a:pt x="2998" y="14053"/>
                    <a:pt x="2919" y="14148"/>
                    <a:pt x="2919" y="14347"/>
                  </a:cubicBezTo>
                  <a:cubicBezTo>
                    <a:pt x="2919" y="14412"/>
                    <a:pt x="2971" y="14446"/>
                    <a:pt x="2998" y="14511"/>
                  </a:cubicBezTo>
                  <a:cubicBezTo>
                    <a:pt x="3022" y="14576"/>
                    <a:pt x="3050" y="14675"/>
                    <a:pt x="3129" y="14675"/>
                  </a:cubicBezTo>
                  <a:cubicBezTo>
                    <a:pt x="3259" y="14675"/>
                    <a:pt x="3310" y="14446"/>
                    <a:pt x="3441" y="14446"/>
                  </a:cubicBezTo>
                  <a:cubicBezTo>
                    <a:pt x="3595" y="14446"/>
                    <a:pt x="3622" y="14641"/>
                    <a:pt x="3674" y="14805"/>
                  </a:cubicBezTo>
                  <a:cubicBezTo>
                    <a:pt x="4116" y="14476"/>
                    <a:pt x="4428" y="14347"/>
                    <a:pt x="4926" y="14347"/>
                  </a:cubicBezTo>
                  <a:cubicBezTo>
                    <a:pt x="5080" y="14347"/>
                    <a:pt x="5187" y="14412"/>
                    <a:pt x="5341" y="14412"/>
                  </a:cubicBezTo>
                  <a:cubicBezTo>
                    <a:pt x="5522" y="14412"/>
                    <a:pt x="5574" y="14183"/>
                    <a:pt x="5759" y="14183"/>
                  </a:cubicBezTo>
                  <a:cubicBezTo>
                    <a:pt x="5862" y="14183"/>
                    <a:pt x="5914" y="14247"/>
                    <a:pt x="6020" y="14247"/>
                  </a:cubicBezTo>
                  <a:cubicBezTo>
                    <a:pt x="6174" y="14247"/>
                    <a:pt x="6281" y="14183"/>
                    <a:pt x="6435" y="14183"/>
                  </a:cubicBezTo>
                  <a:cubicBezTo>
                    <a:pt x="6696" y="14183"/>
                    <a:pt x="6877" y="14511"/>
                    <a:pt x="6877" y="14840"/>
                  </a:cubicBezTo>
                  <a:cubicBezTo>
                    <a:pt x="6877" y="15034"/>
                    <a:pt x="6877" y="15104"/>
                    <a:pt x="6877" y="15298"/>
                  </a:cubicBezTo>
                  <a:cubicBezTo>
                    <a:pt x="6877" y="15397"/>
                    <a:pt x="6956" y="15462"/>
                    <a:pt x="6956" y="15562"/>
                  </a:cubicBezTo>
                  <a:cubicBezTo>
                    <a:pt x="6956" y="15920"/>
                    <a:pt x="6854" y="16119"/>
                    <a:pt x="6854" y="16448"/>
                  </a:cubicBezTo>
                  <a:cubicBezTo>
                    <a:pt x="6854" y="16741"/>
                    <a:pt x="6905" y="16906"/>
                    <a:pt x="6956" y="17169"/>
                  </a:cubicBezTo>
                  <a:cubicBezTo>
                    <a:pt x="7063" y="17433"/>
                    <a:pt x="7138" y="17627"/>
                    <a:pt x="7347" y="17662"/>
                  </a:cubicBezTo>
                  <a:cubicBezTo>
                    <a:pt x="7557" y="17692"/>
                    <a:pt x="7739" y="17598"/>
                    <a:pt x="7869" y="17792"/>
                  </a:cubicBezTo>
                  <a:cubicBezTo>
                    <a:pt x="7999" y="17956"/>
                    <a:pt x="7972" y="18155"/>
                    <a:pt x="7999" y="18384"/>
                  </a:cubicBezTo>
                  <a:cubicBezTo>
                    <a:pt x="7478" y="20057"/>
                    <a:pt x="7478" y="20057"/>
                    <a:pt x="7478" y="20057"/>
                  </a:cubicBezTo>
                  <a:cubicBezTo>
                    <a:pt x="7529" y="20191"/>
                    <a:pt x="7636" y="20221"/>
                    <a:pt x="7739" y="20291"/>
                  </a:cubicBezTo>
                  <a:cubicBezTo>
                    <a:pt x="7869" y="20385"/>
                    <a:pt x="7897" y="20550"/>
                    <a:pt x="7897" y="20714"/>
                  </a:cubicBezTo>
                  <a:cubicBezTo>
                    <a:pt x="7897" y="20878"/>
                    <a:pt x="7897" y="20978"/>
                    <a:pt x="7897" y="21142"/>
                  </a:cubicBezTo>
                  <a:cubicBezTo>
                    <a:pt x="7897" y="21505"/>
                    <a:pt x="8284" y="21600"/>
                    <a:pt x="8572" y="21600"/>
                  </a:cubicBezTo>
                  <a:cubicBezTo>
                    <a:pt x="8860" y="21600"/>
                    <a:pt x="8805" y="20913"/>
                    <a:pt x="9121" y="20913"/>
                  </a:cubicBezTo>
                  <a:cubicBezTo>
                    <a:pt x="9145" y="20913"/>
                    <a:pt x="9172" y="21013"/>
                    <a:pt x="9196" y="21042"/>
                  </a:cubicBezTo>
                  <a:cubicBezTo>
                    <a:pt x="9275" y="21077"/>
                    <a:pt x="9327" y="21077"/>
                    <a:pt x="9433" y="21077"/>
                  </a:cubicBezTo>
                  <a:cubicBezTo>
                    <a:pt x="9694" y="21077"/>
                    <a:pt x="9824" y="20848"/>
                    <a:pt x="10085" y="20848"/>
                  </a:cubicBezTo>
                  <a:cubicBezTo>
                    <a:pt x="10239" y="20848"/>
                    <a:pt x="10318" y="20848"/>
                    <a:pt x="10476" y="20848"/>
                  </a:cubicBezTo>
                  <a:cubicBezTo>
                    <a:pt x="10658" y="20848"/>
                    <a:pt x="10812" y="20913"/>
                    <a:pt x="10994" y="20913"/>
                  </a:cubicBezTo>
                  <a:cubicBezTo>
                    <a:pt x="11282" y="20714"/>
                    <a:pt x="11464" y="20619"/>
                    <a:pt x="11776" y="20550"/>
                  </a:cubicBezTo>
                  <a:cubicBezTo>
                    <a:pt x="12297" y="20385"/>
                    <a:pt x="12609" y="20256"/>
                    <a:pt x="13158" y="20256"/>
                  </a:cubicBezTo>
                  <a:cubicBezTo>
                    <a:pt x="13628" y="20256"/>
                    <a:pt x="13913" y="20256"/>
                    <a:pt x="14411" y="20256"/>
                  </a:cubicBezTo>
                  <a:cubicBezTo>
                    <a:pt x="14592" y="20256"/>
                    <a:pt x="14723" y="20191"/>
                    <a:pt x="14904" y="20126"/>
                  </a:cubicBezTo>
                  <a:cubicBezTo>
                    <a:pt x="15114" y="20057"/>
                    <a:pt x="15295" y="20092"/>
                    <a:pt x="15449" y="19893"/>
                  </a:cubicBezTo>
                  <a:cubicBezTo>
                    <a:pt x="15607" y="19664"/>
                    <a:pt x="15556" y="19400"/>
                    <a:pt x="15686" y="19141"/>
                  </a:cubicBezTo>
                  <a:cubicBezTo>
                    <a:pt x="15765" y="18912"/>
                    <a:pt x="15817" y="18748"/>
                    <a:pt x="15892" y="18519"/>
                  </a:cubicBezTo>
                  <a:cubicBezTo>
                    <a:pt x="15971" y="18255"/>
                    <a:pt x="15971" y="18056"/>
                    <a:pt x="16157" y="17926"/>
                  </a:cubicBezTo>
                  <a:cubicBezTo>
                    <a:pt x="16362" y="17762"/>
                    <a:pt x="16520" y="17792"/>
                    <a:pt x="16753" y="17692"/>
                  </a:cubicBezTo>
                  <a:cubicBezTo>
                    <a:pt x="16781" y="17463"/>
                    <a:pt x="16911" y="17234"/>
                    <a:pt x="16911" y="17005"/>
                  </a:cubicBezTo>
                  <a:cubicBezTo>
                    <a:pt x="16911" y="16876"/>
                    <a:pt x="16911" y="16811"/>
                    <a:pt x="16911" y="16642"/>
                  </a:cubicBezTo>
                  <a:cubicBezTo>
                    <a:pt x="16911" y="16348"/>
                    <a:pt x="17144" y="16219"/>
                    <a:pt x="17326" y="16020"/>
                  </a:cubicBezTo>
                  <a:cubicBezTo>
                    <a:pt x="17484" y="15890"/>
                    <a:pt x="17535" y="15756"/>
                    <a:pt x="17693" y="15661"/>
                  </a:cubicBezTo>
                  <a:cubicBezTo>
                    <a:pt x="17926" y="15562"/>
                    <a:pt x="18057" y="15562"/>
                    <a:pt x="18238" y="15397"/>
                  </a:cubicBezTo>
                  <a:cubicBezTo>
                    <a:pt x="18420" y="15233"/>
                    <a:pt x="18420" y="15034"/>
                    <a:pt x="18550" y="14805"/>
                  </a:cubicBezTo>
                  <a:cubicBezTo>
                    <a:pt x="18736" y="14576"/>
                    <a:pt x="18760" y="14347"/>
                    <a:pt x="18811" y="14018"/>
                  </a:cubicBezTo>
                  <a:cubicBezTo>
                    <a:pt x="18866" y="13755"/>
                    <a:pt x="18941" y="13625"/>
                    <a:pt x="18941" y="13361"/>
                  </a:cubicBezTo>
                  <a:cubicBezTo>
                    <a:pt x="18941" y="13262"/>
                    <a:pt x="18918" y="13197"/>
                    <a:pt x="18890" y="13097"/>
                  </a:cubicBezTo>
                  <a:cubicBezTo>
                    <a:pt x="18969" y="13033"/>
                    <a:pt x="18969" y="12998"/>
                    <a:pt x="19020" y="12968"/>
                  </a:cubicBezTo>
                  <a:cubicBezTo>
                    <a:pt x="19123" y="12903"/>
                    <a:pt x="19257" y="12868"/>
                    <a:pt x="19257" y="12739"/>
                  </a:cubicBezTo>
                  <a:cubicBezTo>
                    <a:pt x="19257" y="12505"/>
                    <a:pt x="19099" y="12440"/>
                    <a:pt x="19099" y="12211"/>
                  </a:cubicBezTo>
                  <a:cubicBezTo>
                    <a:pt x="19099" y="12082"/>
                    <a:pt x="19230" y="12082"/>
                    <a:pt x="19281" y="11982"/>
                  </a:cubicBezTo>
                  <a:cubicBezTo>
                    <a:pt x="19333" y="11853"/>
                    <a:pt x="19384" y="11783"/>
                    <a:pt x="19439" y="11619"/>
                  </a:cubicBezTo>
                  <a:cubicBezTo>
                    <a:pt x="19491" y="11360"/>
                    <a:pt x="19542" y="11226"/>
                    <a:pt x="19672" y="10997"/>
                  </a:cubicBezTo>
                  <a:cubicBezTo>
                    <a:pt x="19751" y="10832"/>
                    <a:pt x="19882" y="10832"/>
                    <a:pt x="20036" y="10798"/>
                  </a:cubicBezTo>
                  <a:cubicBezTo>
                    <a:pt x="20273" y="10733"/>
                    <a:pt x="20273" y="10703"/>
                    <a:pt x="20506" y="10668"/>
                  </a:cubicBezTo>
                  <a:cubicBezTo>
                    <a:pt x="20506" y="10603"/>
                    <a:pt x="20478" y="10638"/>
                    <a:pt x="20478" y="10569"/>
                  </a:cubicBezTo>
                  <a:cubicBezTo>
                    <a:pt x="20478" y="10210"/>
                    <a:pt x="20766" y="10046"/>
                    <a:pt x="20766" y="9653"/>
                  </a:cubicBezTo>
                  <a:cubicBezTo>
                    <a:pt x="20766" y="9518"/>
                    <a:pt x="20715" y="9453"/>
                    <a:pt x="20715" y="9354"/>
                  </a:cubicBezTo>
                  <a:cubicBezTo>
                    <a:pt x="20715" y="9095"/>
                    <a:pt x="20897" y="9025"/>
                    <a:pt x="20948" y="8796"/>
                  </a:cubicBezTo>
                  <a:cubicBezTo>
                    <a:pt x="21079" y="8303"/>
                    <a:pt x="21055" y="8010"/>
                    <a:pt x="21209" y="7547"/>
                  </a:cubicBezTo>
                  <a:cubicBezTo>
                    <a:pt x="21367" y="7089"/>
                    <a:pt x="21600" y="6860"/>
                    <a:pt x="21600" y="6367"/>
                  </a:cubicBezTo>
                  <a:cubicBezTo>
                    <a:pt x="21600" y="5909"/>
                    <a:pt x="21288" y="5745"/>
                    <a:pt x="21055" y="5381"/>
                  </a:cubicBezTo>
                  <a:cubicBezTo>
                    <a:pt x="20925" y="5217"/>
                    <a:pt x="20869" y="5023"/>
                    <a:pt x="20664" y="4988"/>
                  </a:cubicBezTo>
                  <a:cubicBezTo>
                    <a:pt x="20454" y="4923"/>
                    <a:pt x="20324" y="5023"/>
                    <a:pt x="20115" y="4888"/>
                  </a:cubicBezTo>
                  <a:cubicBezTo>
                    <a:pt x="19984" y="4824"/>
                    <a:pt x="19905" y="4724"/>
                    <a:pt x="19751" y="4724"/>
                  </a:cubicBezTo>
                  <a:cubicBezTo>
                    <a:pt x="19570" y="4724"/>
                    <a:pt x="19491" y="4859"/>
                    <a:pt x="19309" y="4859"/>
                  </a:cubicBezTo>
                  <a:cubicBezTo>
                    <a:pt x="19257" y="4859"/>
                    <a:pt x="19257" y="4759"/>
                    <a:pt x="19230" y="4660"/>
                  </a:cubicBezTo>
                  <a:cubicBezTo>
                    <a:pt x="19202" y="4495"/>
                    <a:pt x="19151" y="4431"/>
                    <a:pt x="19072" y="4296"/>
                  </a:cubicBezTo>
                  <a:cubicBezTo>
                    <a:pt x="18941" y="4037"/>
                    <a:pt x="18866" y="3838"/>
                    <a:pt x="18681" y="3609"/>
                  </a:cubicBezTo>
                  <a:cubicBezTo>
                    <a:pt x="18499" y="3345"/>
                    <a:pt x="18266" y="3445"/>
                    <a:pt x="18005" y="3315"/>
                  </a:cubicBezTo>
                  <a:cubicBezTo>
                    <a:pt x="17847" y="3246"/>
                    <a:pt x="17768" y="3181"/>
                    <a:pt x="17614" y="3116"/>
                  </a:cubicBezTo>
                  <a:cubicBezTo>
                    <a:pt x="17511" y="3052"/>
                    <a:pt x="17432" y="2952"/>
                    <a:pt x="17326" y="2922"/>
                  </a:cubicBezTo>
                  <a:cubicBezTo>
                    <a:pt x="17247" y="2852"/>
                    <a:pt x="17172" y="2852"/>
                    <a:pt x="17120" y="2758"/>
                  </a:cubicBezTo>
                  <a:cubicBezTo>
                    <a:pt x="17041" y="2623"/>
                    <a:pt x="17041" y="2494"/>
                    <a:pt x="16935" y="2360"/>
                  </a:cubicBezTo>
                  <a:cubicBezTo>
                    <a:pt x="16623" y="1966"/>
                    <a:pt x="16390" y="1837"/>
                    <a:pt x="16026" y="1638"/>
                  </a:cubicBezTo>
                  <a:cubicBezTo>
                    <a:pt x="15868" y="1538"/>
                    <a:pt x="15817" y="1344"/>
                    <a:pt x="15659" y="1344"/>
                  </a:cubicBezTo>
                  <a:cubicBezTo>
                    <a:pt x="15426" y="1344"/>
                    <a:pt x="15319" y="1573"/>
                    <a:pt x="15114" y="1573"/>
                  </a:cubicBezTo>
                  <a:cubicBezTo>
                    <a:pt x="14956" y="1573"/>
                    <a:pt x="14904" y="1374"/>
                    <a:pt x="14746" y="1279"/>
                  </a:cubicBezTo>
                  <a:cubicBezTo>
                    <a:pt x="14644" y="1180"/>
                    <a:pt x="14462" y="1180"/>
                    <a:pt x="14462" y="1016"/>
                  </a:cubicBezTo>
                  <a:cubicBezTo>
                    <a:pt x="14462" y="851"/>
                    <a:pt x="14486" y="722"/>
                    <a:pt x="14537" y="587"/>
                  </a:cubicBezTo>
                  <a:cubicBezTo>
                    <a:pt x="14565" y="458"/>
                    <a:pt x="14644" y="423"/>
                    <a:pt x="14644" y="294"/>
                  </a:cubicBezTo>
                  <a:cubicBezTo>
                    <a:pt x="14644" y="164"/>
                    <a:pt x="14513" y="164"/>
                    <a:pt x="14411" y="129"/>
                  </a:cubicBezTo>
                  <a:cubicBezTo>
                    <a:pt x="14332" y="95"/>
                    <a:pt x="14280" y="0"/>
                    <a:pt x="14201" y="0"/>
                  </a:cubicBezTo>
                  <a:cubicBezTo>
                    <a:pt x="14071" y="0"/>
                    <a:pt x="13992" y="0"/>
                    <a:pt x="13861" y="0"/>
                  </a:cubicBezTo>
                  <a:cubicBezTo>
                    <a:pt x="13759" y="0"/>
                    <a:pt x="13703" y="95"/>
                    <a:pt x="13573" y="95"/>
                  </a:cubicBezTo>
                  <a:cubicBezTo>
                    <a:pt x="13470" y="95"/>
                    <a:pt x="13419" y="95"/>
                    <a:pt x="13316" y="95"/>
                  </a:cubicBezTo>
                  <a:cubicBezTo>
                    <a:pt x="13210" y="95"/>
                    <a:pt x="13158" y="194"/>
                    <a:pt x="13056" y="294"/>
                  </a:cubicBezTo>
                  <a:cubicBezTo>
                    <a:pt x="12898" y="423"/>
                    <a:pt x="12819" y="523"/>
                    <a:pt x="12688" y="657"/>
                  </a:cubicBezTo>
                  <a:cubicBezTo>
                    <a:pt x="12428" y="951"/>
                    <a:pt x="12246" y="981"/>
                    <a:pt x="11961" y="1145"/>
                  </a:cubicBezTo>
                  <a:cubicBezTo>
                    <a:pt x="11491" y="1374"/>
                    <a:pt x="11282" y="1707"/>
                    <a:pt x="10812" y="1837"/>
                  </a:cubicBezTo>
                  <a:cubicBezTo>
                    <a:pt x="10681" y="1867"/>
                    <a:pt x="10630" y="2001"/>
                    <a:pt x="10500" y="2001"/>
                  </a:cubicBezTo>
                  <a:cubicBezTo>
                    <a:pt x="10215" y="2001"/>
                    <a:pt x="10160" y="1638"/>
                    <a:pt x="10057" y="1279"/>
                  </a:cubicBezTo>
                  <a:cubicBezTo>
                    <a:pt x="9773" y="1279"/>
                    <a:pt x="9615" y="1145"/>
                    <a:pt x="9327" y="1145"/>
                  </a:cubicBezTo>
                  <a:cubicBezTo>
                    <a:pt x="9042" y="1145"/>
                    <a:pt x="8884" y="1374"/>
                    <a:pt x="8754" y="1673"/>
                  </a:cubicBezTo>
                  <a:cubicBezTo>
                    <a:pt x="8623" y="1966"/>
                    <a:pt x="8493" y="2131"/>
                    <a:pt x="8418" y="2459"/>
                  </a:cubicBezTo>
                  <a:cubicBezTo>
                    <a:pt x="8418" y="2524"/>
                    <a:pt x="8363" y="2524"/>
                    <a:pt x="8339" y="2589"/>
                  </a:cubicBezTo>
                  <a:cubicBezTo>
                    <a:pt x="8232" y="2952"/>
                    <a:pt x="8260" y="3216"/>
                    <a:pt x="8130" y="3574"/>
                  </a:cubicBezTo>
                  <a:cubicBezTo>
                    <a:pt x="8078" y="3674"/>
                    <a:pt x="8027" y="3739"/>
                    <a:pt x="7972" y="3838"/>
                  </a:cubicBezTo>
                  <a:cubicBezTo>
                    <a:pt x="7920" y="3938"/>
                    <a:pt x="7920" y="4037"/>
                    <a:pt x="7841" y="4067"/>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1" name="Shape"/>
            <p:cNvSpPr/>
            <p:nvPr/>
          </p:nvSpPr>
          <p:spPr>
            <a:xfrm>
              <a:off x="3115828" y="4763303"/>
              <a:ext cx="990852" cy="718434"/>
            </a:xfrm>
            <a:custGeom>
              <a:avLst/>
              <a:gdLst/>
              <a:ahLst/>
              <a:cxnLst>
                <a:cxn ang="0">
                  <a:pos x="wd2" y="hd2"/>
                </a:cxn>
                <a:cxn ang="5400000">
                  <a:pos x="wd2" y="hd2"/>
                </a:cxn>
                <a:cxn ang="10800000">
                  <a:pos x="wd2" y="hd2"/>
                </a:cxn>
                <a:cxn ang="16200000">
                  <a:pos x="wd2" y="hd2"/>
                </a:cxn>
              </a:cxnLst>
              <a:rect l="0" t="0" r="r" b="b"/>
              <a:pathLst>
                <a:path w="21600" h="21600" extrusionOk="0">
                  <a:moveTo>
                    <a:pt x="5373" y="60"/>
                  </a:moveTo>
                  <a:cubicBezTo>
                    <a:pt x="4892" y="794"/>
                    <a:pt x="4463" y="995"/>
                    <a:pt x="3888" y="1517"/>
                  </a:cubicBezTo>
                  <a:cubicBezTo>
                    <a:pt x="3545" y="1788"/>
                    <a:pt x="3545" y="2250"/>
                    <a:pt x="3502" y="2783"/>
                  </a:cubicBezTo>
                  <a:cubicBezTo>
                    <a:pt x="3451" y="3175"/>
                    <a:pt x="3363" y="3376"/>
                    <a:pt x="3269" y="3777"/>
                  </a:cubicBezTo>
                  <a:cubicBezTo>
                    <a:pt x="3029" y="4441"/>
                    <a:pt x="2643" y="4501"/>
                    <a:pt x="2257" y="5033"/>
                  </a:cubicBezTo>
                  <a:cubicBezTo>
                    <a:pt x="2068" y="5365"/>
                    <a:pt x="2111" y="5626"/>
                    <a:pt x="1922" y="5958"/>
                  </a:cubicBezTo>
                  <a:cubicBezTo>
                    <a:pt x="1587" y="6430"/>
                    <a:pt x="1296" y="6560"/>
                    <a:pt x="1158" y="7153"/>
                  </a:cubicBezTo>
                  <a:cubicBezTo>
                    <a:pt x="1107" y="7555"/>
                    <a:pt x="1056" y="7686"/>
                    <a:pt x="1012" y="8077"/>
                  </a:cubicBezTo>
                  <a:cubicBezTo>
                    <a:pt x="240" y="13975"/>
                    <a:pt x="240" y="13975"/>
                    <a:pt x="240" y="13975"/>
                  </a:cubicBezTo>
                  <a:cubicBezTo>
                    <a:pt x="240" y="14045"/>
                    <a:pt x="197" y="14115"/>
                    <a:pt x="197" y="14176"/>
                  </a:cubicBezTo>
                  <a:cubicBezTo>
                    <a:pt x="146" y="14306"/>
                    <a:pt x="95" y="14377"/>
                    <a:pt x="95" y="14507"/>
                  </a:cubicBezTo>
                  <a:cubicBezTo>
                    <a:pt x="51" y="14638"/>
                    <a:pt x="0" y="14708"/>
                    <a:pt x="0" y="14768"/>
                  </a:cubicBezTo>
                  <a:cubicBezTo>
                    <a:pt x="0" y="14909"/>
                    <a:pt x="51" y="15040"/>
                    <a:pt x="51" y="15100"/>
                  </a:cubicBezTo>
                  <a:cubicBezTo>
                    <a:pt x="240" y="15100"/>
                    <a:pt x="437" y="15170"/>
                    <a:pt x="626" y="15170"/>
                  </a:cubicBezTo>
                  <a:cubicBezTo>
                    <a:pt x="961" y="15040"/>
                    <a:pt x="1158" y="14839"/>
                    <a:pt x="1492" y="14839"/>
                  </a:cubicBezTo>
                  <a:cubicBezTo>
                    <a:pt x="1536" y="14839"/>
                    <a:pt x="1587" y="14839"/>
                    <a:pt x="1631" y="14909"/>
                  </a:cubicBezTo>
                  <a:cubicBezTo>
                    <a:pt x="1682" y="14969"/>
                    <a:pt x="1733" y="15040"/>
                    <a:pt x="1776" y="15100"/>
                  </a:cubicBezTo>
                  <a:cubicBezTo>
                    <a:pt x="1827" y="15301"/>
                    <a:pt x="2017" y="15241"/>
                    <a:pt x="2068" y="15441"/>
                  </a:cubicBezTo>
                  <a:cubicBezTo>
                    <a:pt x="2111" y="15632"/>
                    <a:pt x="2111" y="15833"/>
                    <a:pt x="2162" y="16095"/>
                  </a:cubicBezTo>
                  <a:cubicBezTo>
                    <a:pt x="2308" y="16697"/>
                    <a:pt x="2643" y="16898"/>
                    <a:pt x="2643" y="17491"/>
                  </a:cubicBezTo>
                  <a:cubicBezTo>
                    <a:pt x="2643" y="18023"/>
                    <a:pt x="2497" y="18355"/>
                    <a:pt x="2402" y="18747"/>
                  </a:cubicBezTo>
                  <a:cubicBezTo>
                    <a:pt x="2548" y="18747"/>
                    <a:pt x="2643" y="18817"/>
                    <a:pt x="2737" y="18817"/>
                  </a:cubicBezTo>
                  <a:cubicBezTo>
                    <a:pt x="2978" y="18817"/>
                    <a:pt x="3072" y="18817"/>
                    <a:pt x="3312" y="18817"/>
                  </a:cubicBezTo>
                  <a:cubicBezTo>
                    <a:pt x="3596" y="18817"/>
                    <a:pt x="3691" y="18486"/>
                    <a:pt x="3982" y="18486"/>
                  </a:cubicBezTo>
                  <a:cubicBezTo>
                    <a:pt x="4266" y="18486"/>
                    <a:pt x="4361" y="18877"/>
                    <a:pt x="4601" y="19018"/>
                  </a:cubicBezTo>
                  <a:cubicBezTo>
                    <a:pt x="4987" y="19279"/>
                    <a:pt x="5227" y="19410"/>
                    <a:pt x="5657" y="19410"/>
                  </a:cubicBezTo>
                  <a:cubicBezTo>
                    <a:pt x="5897" y="19410"/>
                    <a:pt x="5999" y="19410"/>
                    <a:pt x="6239" y="19410"/>
                  </a:cubicBezTo>
                  <a:cubicBezTo>
                    <a:pt x="6618" y="19410"/>
                    <a:pt x="6763" y="19681"/>
                    <a:pt x="7149" y="19812"/>
                  </a:cubicBezTo>
                  <a:cubicBezTo>
                    <a:pt x="7870" y="20073"/>
                    <a:pt x="8256" y="20404"/>
                    <a:pt x="8925" y="20806"/>
                  </a:cubicBezTo>
                  <a:cubicBezTo>
                    <a:pt x="9115" y="20937"/>
                    <a:pt x="9260" y="21007"/>
                    <a:pt x="9457" y="21138"/>
                  </a:cubicBezTo>
                  <a:cubicBezTo>
                    <a:pt x="9595" y="21329"/>
                    <a:pt x="9697" y="21600"/>
                    <a:pt x="9886" y="21600"/>
                  </a:cubicBezTo>
                  <a:cubicBezTo>
                    <a:pt x="10221" y="21600"/>
                    <a:pt x="10418" y="21198"/>
                    <a:pt x="10512" y="20736"/>
                  </a:cubicBezTo>
                  <a:cubicBezTo>
                    <a:pt x="10607" y="20475"/>
                    <a:pt x="10512" y="20143"/>
                    <a:pt x="10651" y="19872"/>
                  </a:cubicBezTo>
                  <a:cubicBezTo>
                    <a:pt x="10753" y="19741"/>
                    <a:pt x="10891" y="19741"/>
                    <a:pt x="11037" y="19681"/>
                  </a:cubicBezTo>
                  <a:cubicBezTo>
                    <a:pt x="11757" y="19340"/>
                    <a:pt x="11903" y="18214"/>
                    <a:pt x="12624" y="18214"/>
                  </a:cubicBezTo>
                  <a:cubicBezTo>
                    <a:pt x="13825" y="18214"/>
                    <a:pt x="14451" y="18546"/>
                    <a:pt x="15601" y="18948"/>
                  </a:cubicBezTo>
                  <a:cubicBezTo>
                    <a:pt x="16133" y="19149"/>
                    <a:pt x="16366" y="19410"/>
                    <a:pt x="16897" y="19410"/>
                  </a:cubicBezTo>
                  <a:cubicBezTo>
                    <a:pt x="17137" y="19410"/>
                    <a:pt x="17232" y="19209"/>
                    <a:pt x="17421" y="19209"/>
                  </a:cubicBezTo>
                  <a:cubicBezTo>
                    <a:pt x="18142" y="19209"/>
                    <a:pt x="18433" y="19410"/>
                    <a:pt x="19154" y="19540"/>
                  </a:cubicBezTo>
                  <a:cubicBezTo>
                    <a:pt x="19249" y="19410"/>
                    <a:pt x="19343" y="19340"/>
                    <a:pt x="19394" y="19149"/>
                  </a:cubicBezTo>
                  <a:cubicBezTo>
                    <a:pt x="19540" y="18687"/>
                    <a:pt x="19445" y="18355"/>
                    <a:pt x="19634" y="17883"/>
                  </a:cubicBezTo>
                  <a:cubicBezTo>
                    <a:pt x="19729" y="17622"/>
                    <a:pt x="20020" y="17561"/>
                    <a:pt x="20020" y="17290"/>
                  </a:cubicBezTo>
                  <a:cubicBezTo>
                    <a:pt x="20020" y="16697"/>
                    <a:pt x="19583" y="16627"/>
                    <a:pt x="19299" y="16235"/>
                  </a:cubicBezTo>
                  <a:cubicBezTo>
                    <a:pt x="19583" y="16235"/>
                    <a:pt x="19780" y="16165"/>
                    <a:pt x="20115" y="16095"/>
                  </a:cubicBezTo>
                  <a:cubicBezTo>
                    <a:pt x="20260" y="16034"/>
                    <a:pt x="20304" y="15703"/>
                    <a:pt x="20501" y="15703"/>
                  </a:cubicBezTo>
                  <a:cubicBezTo>
                    <a:pt x="20741" y="15703"/>
                    <a:pt x="20836" y="15904"/>
                    <a:pt x="21076" y="15904"/>
                  </a:cubicBezTo>
                  <a:cubicBezTo>
                    <a:pt x="21265" y="15904"/>
                    <a:pt x="21462" y="15904"/>
                    <a:pt x="21600" y="15763"/>
                  </a:cubicBezTo>
                  <a:cubicBezTo>
                    <a:pt x="21462" y="15170"/>
                    <a:pt x="21316" y="14839"/>
                    <a:pt x="21221" y="14176"/>
                  </a:cubicBezTo>
                  <a:cubicBezTo>
                    <a:pt x="21025" y="14176"/>
                    <a:pt x="20930" y="14115"/>
                    <a:pt x="20690" y="14115"/>
                  </a:cubicBezTo>
                  <a:cubicBezTo>
                    <a:pt x="20595" y="14115"/>
                    <a:pt x="20544" y="14176"/>
                    <a:pt x="20450" y="14176"/>
                  </a:cubicBezTo>
                  <a:cubicBezTo>
                    <a:pt x="20304" y="14176"/>
                    <a:pt x="20210" y="14176"/>
                    <a:pt x="20064" y="14176"/>
                  </a:cubicBezTo>
                  <a:cubicBezTo>
                    <a:pt x="20115" y="13513"/>
                    <a:pt x="20304" y="13181"/>
                    <a:pt x="20304" y="12518"/>
                  </a:cubicBezTo>
                  <a:cubicBezTo>
                    <a:pt x="20304" y="12056"/>
                    <a:pt x="19875" y="12056"/>
                    <a:pt x="19540" y="11855"/>
                  </a:cubicBezTo>
                  <a:cubicBezTo>
                    <a:pt x="19249" y="11594"/>
                    <a:pt x="19059" y="11393"/>
                    <a:pt x="18724" y="11393"/>
                  </a:cubicBezTo>
                  <a:cubicBezTo>
                    <a:pt x="18339" y="11393"/>
                    <a:pt x="18193" y="11594"/>
                    <a:pt x="17807" y="11594"/>
                  </a:cubicBezTo>
                  <a:cubicBezTo>
                    <a:pt x="17763" y="11594"/>
                    <a:pt x="17712" y="11523"/>
                    <a:pt x="17712" y="11523"/>
                  </a:cubicBezTo>
                  <a:cubicBezTo>
                    <a:pt x="17712" y="11061"/>
                    <a:pt x="17763" y="10800"/>
                    <a:pt x="17763" y="10328"/>
                  </a:cubicBezTo>
                  <a:cubicBezTo>
                    <a:pt x="17763" y="9735"/>
                    <a:pt x="17807" y="9343"/>
                    <a:pt x="17669" y="8740"/>
                  </a:cubicBezTo>
                  <a:cubicBezTo>
                    <a:pt x="17523" y="8208"/>
                    <a:pt x="17283" y="8017"/>
                    <a:pt x="17283" y="7485"/>
                  </a:cubicBezTo>
                  <a:cubicBezTo>
                    <a:pt x="17283" y="7153"/>
                    <a:pt x="17472" y="7023"/>
                    <a:pt x="17567" y="6691"/>
                  </a:cubicBezTo>
                  <a:cubicBezTo>
                    <a:pt x="17567" y="6560"/>
                    <a:pt x="17523" y="6490"/>
                    <a:pt x="17472" y="6359"/>
                  </a:cubicBezTo>
                  <a:cubicBezTo>
                    <a:pt x="17472" y="6159"/>
                    <a:pt x="17472" y="6028"/>
                    <a:pt x="17472" y="5827"/>
                  </a:cubicBezTo>
                  <a:cubicBezTo>
                    <a:pt x="17421" y="5626"/>
                    <a:pt x="17378" y="5435"/>
                    <a:pt x="17378" y="5234"/>
                  </a:cubicBezTo>
                  <a:cubicBezTo>
                    <a:pt x="17327" y="4903"/>
                    <a:pt x="17283" y="4762"/>
                    <a:pt x="17283" y="4501"/>
                  </a:cubicBezTo>
                  <a:cubicBezTo>
                    <a:pt x="17232" y="4370"/>
                    <a:pt x="17232" y="4240"/>
                    <a:pt x="17188" y="4109"/>
                  </a:cubicBezTo>
                  <a:cubicBezTo>
                    <a:pt x="17137" y="3908"/>
                    <a:pt x="17086" y="3838"/>
                    <a:pt x="17043" y="3637"/>
                  </a:cubicBezTo>
                  <a:cubicBezTo>
                    <a:pt x="16802" y="3305"/>
                    <a:pt x="16511" y="3305"/>
                    <a:pt x="16271" y="3044"/>
                  </a:cubicBezTo>
                  <a:cubicBezTo>
                    <a:pt x="16031" y="2783"/>
                    <a:pt x="16031" y="2250"/>
                    <a:pt x="15696" y="2250"/>
                  </a:cubicBezTo>
                  <a:cubicBezTo>
                    <a:pt x="15310" y="2250"/>
                    <a:pt x="15070" y="2451"/>
                    <a:pt x="14691" y="2451"/>
                  </a:cubicBezTo>
                  <a:cubicBezTo>
                    <a:pt x="14400" y="2451"/>
                    <a:pt x="14254" y="2120"/>
                    <a:pt x="13970" y="2120"/>
                  </a:cubicBezTo>
                  <a:cubicBezTo>
                    <a:pt x="13730" y="2120"/>
                    <a:pt x="13636" y="2451"/>
                    <a:pt x="13344" y="2451"/>
                  </a:cubicBezTo>
                  <a:cubicBezTo>
                    <a:pt x="13104" y="2451"/>
                    <a:pt x="13010" y="2049"/>
                    <a:pt x="12864" y="1718"/>
                  </a:cubicBezTo>
                  <a:cubicBezTo>
                    <a:pt x="12813" y="1517"/>
                    <a:pt x="12813" y="1256"/>
                    <a:pt x="12675" y="1256"/>
                  </a:cubicBezTo>
                  <a:cubicBezTo>
                    <a:pt x="12383" y="1256"/>
                    <a:pt x="12238" y="1517"/>
                    <a:pt x="11954" y="1517"/>
                  </a:cubicBezTo>
                  <a:cubicBezTo>
                    <a:pt x="11233" y="1517"/>
                    <a:pt x="10993" y="191"/>
                    <a:pt x="10272" y="191"/>
                  </a:cubicBezTo>
                  <a:cubicBezTo>
                    <a:pt x="10032" y="191"/>
                    <a:pt x="9930" y="191"/>
                    <a:pt x="9741" y="191"/>
                  </a:cubicBezTo>
                  <a:cubicBezTo>
                    <a:pt x="9457" y="191"/>
                    <a:pt x="9311" y="0"/>
                    <a:pt x="9020" y="0"/>
                  </a:cubicBezTo>
                  <a:cubicBezTo>
                    <a:pt x="8780" y="0"/>
                    <a:pt x="8685" y="0"/>
                    <a:pt x="8445" y="0"/>
                  </a:cubicBezTo>
                  <a:cubicBezTo>
                    <a:pt x="8205" y="0"/>
                    <a:pt x="8154" y="462"/>
                    <a:pt x="7921" y="462"/>
                  </a:cubicBezTo>
                  <a:cubicBezTo>
                    <a:pt x="7724" y="462"/>
                    <a:pt x="7680" y="261"/>
                    <a:pt x="7484" y="261"/>
                  </a:cubicBezTo>
                  <a:cubicBezTo>
                    <a:pt x="7200" y="261"/>
                    <a:pt x="7054" y="261"/>
                    <a:pt x="6763" y="261"/>
                  </a:cubicBezTo>
                  <a:cubicBezTo>
                    <a:pt x="5373" y="60"/>
                    <a:pt x="5373" y="60"/>
                    <a:pt x="5373" y="60"/>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2" name="Shape"/>
            <p:cNvSpPr/>
            <p:nvPr/>
          </p:nvSpPr>
          <p:spPr>
            <a:xfrm>
              <a:off x="3363256" y="4315547"/>
              <a:ext cx="1376723" cy="971770"/>
            </a:xfrm>
            <a:custGeom>
              <a:avLst/>
              <a:gdLst/>
              <a:ahLst/>
              <a:cxnLst>
                <a:cxn ang="0">
                  <a:pos x="wd2" y="hd2"/>
                </a:cxn>
                <a:cxn ang="5400000">
                  <a:pos x="wd2" y="hd2"/>
                </a:cxn>
                <a:cxn ang="10800000">
                  <a:pos x="wd2" y="hd2"/>
                </a:cxn>
                <a:cxn ang="16200000">
                  <a:pos x="wd2" y="hd2"/>
                </a:cxn>
              </a:cxnLst>
              <a:rect l="0" t="0" r="r" b="b"/>
              <a:pathLst>
                <a:path w="21600" h="21600" extrusionOk="0">
                  <a:moveTo>
                    <a:pt x="6047" y="490"/>
                  </a:moveTo>
                  <a:cubicBezTo>
                    <a:pt x="6016" y="683"/>
                    <a:pt x="5911" y="780"/>
                    <a:pt x="5806" y="980"/>
                  </a:cubicBezTo>
                  <a:cubicBezTo>
                    <a:pt x="5701" y="1174"/>
                    <a:pt x="5701" y="1322"/>
                    <a:pt x="5565" y="1471"/>
                  </a:cubicBezTo>
                  <a:cubicBezTo>
                    <a:pt x="5460" y="1515"/>
                    <a:pt x="5429" y="1567"/>
                    <a:pt x="5324" y="1612"/>
                  </a:cubicBezTo>
                  <a:cubicBezTo>
                    <a:pt x="5219" y="1716"/>
                    <a:pt x="5183" y="1812"/>
                    <a:pt x="5046" y="1909"/>
                  </a:cubicBezTo>
                  <a:cubicBezTo>
                    <a:pt x="4941" y="1961"/>
                    <a:pt x="4873" y="1909"/>
                    <a:pt x="4769" y="2006"/>
                  </a:cubicBezTo>
                  <a:cubicBezTo>
                    <a:pt x="4564" y="2102"/>
                    <a:pt x="4528" y="2347"/>
                    <a:pt x="4459" y="2644"/>
                  </a:cubicBezTo>
                  <a:cubicBezTo>
                    <a:pt x="4355" y="2986"/>
                    <a:pt x="4318" y="3179"/>
                    <a:pt x="4218" y="3528"/>
                  </a:cubicBezTo>
                  <a:cubicBezTo>
                    <a:pt x="4182" y="3625"/>
                    <a:pt x="4150" y="3669"/>
                    <a:pt x="4114" y="3721"/>
                  </a:cubicBezTo>
                  <a:cubicBezTo>
                    <a:pt x="4045" y="3870"/>
                    <a:pt x="4045" y="3914"/>
                    <a:pt x="3972" y="4063"/>
                  </a:cubicBezTo>
                  <a:cubicBezTo>
                    <a:pt x="3799" y="4256"/>
                    <a:pt x="3631" y="4360"/>
                    <a:pt x="3527" y="4605"/>
                  </a:cubicBezTo>
                  <a:cubicBezTo>
                    <a:pt x="3317" y="5095"/>
                    <a:pt x="3385" y="5437"/>
                    <a:pt x="3354" y="5972"/>
                  </a:cubicBezTo>
                  <a:cubicBezTo>
                    <a:pt x="3249" y="6804"/>
                    <a:pt x="2625" y="6908"/>
                    <a:pt x="2384" y="7643"/>
                  </a:cubicBezTo>
                  <a:cubicBezTo>
                    <a:pt x="2175" y="8178"/>
                    <a:pt x="2038" y="8520"/>
                    <a:pt x="1661" y="8765"/>
                  </a:cubicBezTo>
                  <a:cubicBezTo>
                    <a:pt x="1347" y="8965"/>
                    <a:pt x="1106" y="8869"/>
                    <a:pt x="797" y="9010"/>
                  </a:cubicBezTo>
                  <a:cubicBezTo>
                    <a:pt x="414" y="9255"/>
                    <a:pt x="241" y="9552"/>
                    <a:pt x="0" y="9990"/>
                  </a:cubicBezTo>
                  <a:cubicBezTo>
                    <a:pt x="1001" y="10139"/>
                    <a:pt x="1001" y="10139"/>
                    <a:pt x="1001" y="10139"/>
                  </a:cubicBezTo>
                  <a:cubicBezTo>
                    <a:pt x="1210" y="10139"/>
                    <a:pt x="1315" y="10139"/>
                    <a:pt x="1520" y="10139"/>
                  </a:cubicBezTo>
                  <a:cubicBezTo>
                    <a:pt x="1661" y="10139"/>
                    <a:pt x="1693" y="10287"/>
                    <a:pt x="1834" y="10287"/>
                  </a:cubicBezTo>
                  <a:cubicBezTo>
                    <a:pt x="2002" y="10287"/>
                    <a:pt x="2038" y="9946"/>
                    <a:pt x="2211" y="9946"/>
                  </a:cubicBezTo>
                  <a:cubicBezTo>
                    <a:pt x="2384" y="9946"/>
                    <a:pt x="2452" y="9946"/>
                    <a:pt x="2625" y="9946"/>
                  </a:cubicBezTo>
                  <a:cubicBezTo>
                    <a:pt x="2835" y="9946"/>
                    <a:pt x="2940" y="10087"/>
                    <a:pt x="3144" y="10087"/>
                  </a:cubicBezTo>
                  <a:cubicBezTo>
                    <a:pt x="3280" y="10087"/>
                    <a:pt x="3354" y="10087"/>
                    <a:pt x="3527" y="10087"/>
                  </a:cubicBezTo>
                  <a:cubicBezTo>
                    <a:pt x="4045" y="10087"/>
                    <a:pt x="4218" y="11067"/>
                    <a:pt x="4737" y="11067"/>
                  </a:cubicBezTo>
                  <a:cubicBezTo>
                    <a:pt x="4941" y="11067"/>
                    <a:pt x="5046" y="10874"/>
                    <a:pt x="5256" y="10874"/>
                  </a:cubicBezTo>
                  <a:cubicBezTo>
                    <a:pt x="5355" y="10874"/>
                    <a:pt x="5355" y="11067"/>
                    <a:pt x="5392" y="11216"/>
                  </a:cubicBezTo>
                  <a:cubicBezTo>
                    <a:pt x="5497" y="11461"/>
                    <a:pt x="5565" y="11758"/>
                    <a:pt x="5738" y="11758"/>
                  </a:cubicBezTo>
                  <a:cubicBezTo>
                    <a:pt x="5948" y="11758"/>
                    <a:pt x="6016" y="11513"/>
                    <a:pt x="6189" y="11513"/>
                  </a:cubicBezTo>
                  <a:cubicBezTo>
                    <a:pt x="6393" y="11513"/>
                    <a:pt x="6498" y="11758"/>
                    <a:pt x="6707" y="11758"/>
                  </a:cubicBezTo>
                  <a:cubicBezTo>
                    <a:pt x="6980" y="11758"/>
                    <a:pt x="7153" y="11610"/>
                    <a:pt x="7431" y="11610"/>
                  </a:cubicBezTo>
                  <a:cubicBezTo>
                    <a:pt x="7672" y="11610"/>
                    <a:pt x="7672" y="12003"/>
                    <a:pt x="7845" y="12196"/>
                  </a:cubicBezTo>
                  <a:cubicBezTo>
                    <a:pt x="8017" y="12390"/>
                    <a:pt x="8227" y="12390"/>
                    <a:pt x="8400" y="12635"/>
                  </a:cubicBezTo>
                  <a:cubicBezTo>
                    <a:pt x="8431" y="12783"/>
                    <a:pt x="8468" y="12835"/>
                    <a:pt x="8505" y="12984"/>
                  </a:cubicBezTo>
                  <a:cubicBezTo>
                    <a:pt x="8536" y="13080"/>
                    <a:pt x="8536" y="13177"/>
                    <a:pt x="8573" y="13273"/>
                  </a:cubicBezTo>
                  <a:cubicBezTo>
                    <a:pt x="8573" y="13467"/>
                    <a:pt x="8604" y="13571"/>
                    <a:pt x="8641" y="13816"/>
                  </a:cubicBezTo>
                  <a:cubicBezTo>
                    <a:pt x="8641" y="13964"/>
                    <a:pt x="8672" y="14105"/>
                    <a:pt x="8709" y="14254"/>
                  </a:cubicBezTo>
                  <a:cubicBezTo>
                    <a:pt x="8709" y="14402"/>
                    <a:pt x="8709" y="14499"/>
                    <a:pt x="8709" y="14648"/>
                  </a:cubicBezTo>
                  <a:cubicBezTo>
                    <a:pt x="8746" y="14744"/>
                    <a:pt x="8777" y="14796"/>
                    <a:pt x="8777" y="14893"/>
                  </a:cubicBezTo>
                  <a:cubicBezTo>
                    <a:pt x="8709" y="15138"/>
                    <a:pt x="8573" y="15234"/>
                    <a:pt x="8573" y="15480"/>
                  </a:cubicBezTo>
                  <a:cubicBezTo>
                    <a:pt x="8573" y="15873"/>
                    <a:pt x="8746" y="16014"/>
                    <a:pt x="8851" y="16408"/>
                  </a:cubicBezTo>
                  <a:cubicBezTo>
                    <a:pt x="8950" y="16854"/>
                    <a:pt x="8919" y="17143"/>
                    <a:pt x="8919" y="17582"/>
                  </a:cubicBezTo>
                  <a:cubicBezTo>
                    <a:pt x="8919" y="17931"/>
                    <a:pt x="8882" y="18124"/>
                    <a:pt x="8882" y="18465"/>
                  </a:cubicBezTo>
                  <a:cubicBezTo>
                    <a:pt x="8882" y="18465"/>
                    <a:pt x="8919" y="18517"/>
                    <a:pt x="8950" y="18517"/>
                  </a:cubicBezTo>
                  <a:cubicBezTo>
                    <a:pt x="9228" y="18517"/>
                    <a:pt x="9333" y="18369"/>
                    <a:pt x="9610" y="18369"/>
                  </a:cubicBezTo>
                  <a:cubicBezTo>
                    <a:pt x="9852" y="18369"/>
                    <a:pt x="9988" y="18517"/>
                    <a:pt x="10197" y="18711"/>
                  </a:cubicBezTo>
                  <a:cubicBezTo>
                    <a:pt x="10438" y="18859"/>
                    <a:pt x="10748" y="18859"/>
                    <a:pt x="10748" y="19201"/>
                  </a:cubicBezTo>
                  <a:cubicBezTo>
                    <a:pt x="10748" y="19691"/>
                    <a:pt x="10611" y="19936"/>
                    <a:pt x="10575" y="20426"/>
                  </a:cubicBezTo>
                  <a:cubicBezTo>
                    <a:pt x="10679" y="20426"/>
                    <a:pt x="10748" y="20426"/>
                    <a:pt x="10852" y="20426"/>
                  </a:cubicBezTo>
                  <a:cubicBezTo>
                    <a:pt x="10921" y="20426"/>
                    <a:pt x="10957" y="20382"/>
                    <a:pt x="11025" y="20382"/>
                  </a:cubicBezTo>
                  <a:cubicBezTo>
                    <a:pt x="11198" y="20382"/>
                    <a:pt x="11266" y="20426"/>
                    <a:pt x="11408" y="20426"/>
                  </a:cubicBezTo>
                  <a:cubicBezTo>
                    <a:pt x="11476" y="20917"/>
                    <a:pt x="11581" y="21162"/>
                    <a:pt x="11680" y="21600"/>
                  </a:cubicBezTo>
                  <a:cubicBezTo>
                    <a:pt x="11822" y="21555"/>
                    <a:pt x="11890" y="21407"/>
                    <a:pt x="11890" y="21214"/>
                  </a:cubicBezTo>
                  <a:cubicBezTo>
                    <a:pt x="11890" y="21013"/>
                    <a:pt x="11853" y="20917"/>
                    <a:pt x="11785" y="20768"/>
                  </a:cubicBezTo>
                  <a:cubicBezTo>
                    <a:pt x="12094" y="20724"/>
                    <a:pt x="12168" y="20382"/>
                    <a:pt x="12409" y="20129"/>
                  </a:cubicBezTo>
                  <a:cubicBezTo>
                    <a:pt x="12959" y="19646"/>
                    <a:pt x="13273" y="19349"/>
                    <a:pt x="13860" y="18911"/>
                  </a:cubicBezTo>
                  <a:cubicBezTo>
                    <a:pt x="14515" y="18369"/>
                    <a:pt x="14793" y="17782"/>
                    <a:pt x="15485" y="17388"/>
                  </a:cubicBezTo>
                  <a:cubicBezTo>
                    <a:pt x="15689" y="17240"/>
                    <a:pt x="15762" y="16995"/>
                    <a:pt x="16003" y="16995"/>
                  </a:cubicBezTo>
                  <a:cubicBezTo>
                    <a:pt x="16072" y="16995"/>
                    <a:pt x="16108" y="17047"/>
                    <a:pt x="16208" y="17047"/>
                  </a:cubicBezTo>
                  <a:cubicBezTo>
                    <a:pt x="16486" y="17047"/>
                    <a:pt x="16627" y="16750"/>
                    <a:pt x="16868" y="16557"/>
                  </a:cubicBezTo>
                  <a:cubicBezTo>
                    <a:pt x="17109" y="16311"/>
                    <a:pt x="17282" y="16267"/>
                    <a:pt x="17560" y="16267"/>
                  </a:cubicBezTo>
                  <a:cubicBezTo>
                    <a:pt x="17801" y="16267"/>
                    <a:pt x="17906" y="16557"/>
                    <a:pt x="18178" y="16557"/>
                  </a:cubicBezTo>
                  <a:cubicBezTo>
                    <a:pt x="18351" y="16557"/>
                    <a:pt x="18456" y="16609"/>
                    <a:pt x="18597" y="16460"/>
                  </a:cubicBezTo>
                  <a:cubicBezTo>
                    <a:pt x="18734" y="16267"/>
                    <a:pt x="18734" y="16066"/>
                    <a:pt x="18838" y="15918"/>
                  </a:cubicBezTo>
                  <a:cubicBezTo>
                    <a:pt x="19043" y="15673"/>
                    <a:pt x="19216" y="15628"/>
                    <a:pt x="19493" y="15532"/>
                  </a:cubicBezTo>
                  <a:cubicBezTo>
                    <a:pt x="19562" y="15532"/>
                    <a:pt x="19598" y="15428"/>
                    <a:pt x="19666" y="15428"/>
                  </a:cubicBezTo>
                  <a:cubicBezTo>
                    <a:pt x="19803" y="15428"/>
                    <a:pt x="19876" y="15428"/>
                    <a:pt x="20012" y="15428"/>
                  </a:cubicBezTo>
                  <a:cubicBezTo>
                    <a:pt x="20049" y="15428"/>
                    <a:pt x="20049" y="15428"/>
                    <a:pt x="20080" y="15428"/>
                  </a:cubicBezTo>
                  <a:cubicBezTo>
                    <a:pt x="20080" y="15383"/>
                    <a:pt x="20049" y="15383"/>
                    <a:pt x="20049" y="15331"/>
                  </a:cubicBezTo>
                  <a:cubicBezTo>
                    <a:pt x="20049" y="15086"/>
                    <a:pt x="20117" y="14893"/>
                    <a:pt x="20148" y="14648"/>
                  </a:cubicBezTo>
                  <a:cubicBezTo>
                    <a:pt x="20185" y="14402"/>
                    <a:pt x="20185" y="14202"/>
                    <a:pt x="20321" y="14061"/>
                  </a:cubicBezTo>
                  <a:cubicBezTo>
                    <a:pt x="20741" y="13615"/>
                    <a:pt x="21081" y="13467"/>
                    <a:pt x="21600" y="13467"/>
                  </a:cubicBezTo>
                  <a:cubicBezTo>
                    <a:pt x="21600" y="13370"/>
                    <a:pt x="21600" y="13325"/>
                    <a:pt x="21600" y="13229"/>
                  </a:cubicBezTo>
                  <a:cubicBezTo>
                    <a:pt x="21600" y="13080"/>
                    <a:pt x="21532" y="13028"/>
                    <a:pt x="21464" y="12932"/>
                  </a:cubicBezTo>
                  <a:cubicBezTo>
                    <a:pt x="21396" y="12835"/>
                    <a:pt x="21359" y="12739"/>
                    <a:pt x="21254" y="12739"/>
                  </a:cubicBezTo>
                  <a:cubicBezTo>
                    <a:pt x="21118" y="12739"/>
                    <a:pt x="21050" y="12739"/>
                    <a:pt x="20914" y="12739"/>
                  </a:cubicBezTo>
                  <a:cubicBezTo>
                    <a:pt x="20704" y="12739"/>
                    <a:pt x="20395" y="12783"/>
                    <a:pt x="20395" y="12494"/>
                  </a:cubicBezTo>
                  <a:cubicBezTo>
                    <a:pt x="20395" y="12152"/>
                    <a:pt x="20463" y="11899"/>
                    <a:pt x="20562" y="11610"/>
                  </a:cubicBezTo>
                  <a:cubicBezTo>
                    <a:pt x="20321" y="11610"/>
                    <a:pt x="20117" y="11513"/>
                    <a:pt x="19876" y="11513"/>
                  </a:cubicBezTo>
                  <a:cubicBezTo>
                    <a:pt x="19666" y="11513"/>
                    <a:pt x="19562" y="11513"/>
                    <a:pt x="19357" y="11513"/>
                  </a:cubicBezTo>
                  <a:cubicBezTo>
                    <a:pt x="19011" y="11513"/>
                    <a:pt x="18838" y="11855"/>
                    <a:pt x="18493" y="11855"/>
                  </a:cubicBezTo>
                  <a:cubicBezTo>
                    <a:pt x="18351" y="11855"/>
                    <a:pt x="18283" y="11855"/>
                    <a:pt x="18178" y="11803"/>
                  </a:cubicBezTo>
                  <a:cubicBezTo>
                    <a:pt x="18147" y="11758"/>
                    <a:pt x="18110" y="11610"/>
                    <a:pt x="18079" y="11610"/>
                  </a:cubicBezTo>
                  <a:cubicBezTo>
                    <a:pt x="17659" y="11610"/>
                    <a:pt x="17733" y="12635"/>
                    <a:pt x="17350" y="12635"/>
                  </a:cubicBezTo>
                  <a:cubicBezTo>
                    <a:pt x="16968" y="12635"/>
                    <a:pt x="16454" y="12494"/>
                    <a:pt x="16454" y="11951"/>
                  </a:cubicBezTo>
                  <a:cubicBezTo>
                    <a:pt x="16454" y="11706"/>
                    <a:pt x="16454" y="11558"/>
                    <a:pt x="16454" y="11313"/>
                  </a:cubicBezTo>
                  <a:cubicBezTo>
                    <a:pt x="16454" y="11067"/>
                    <a:pt x="16417" y="10822"/>
                    <a:pt x="16245" y="10681"/>
                  </a:cubicBezTo>
                  <a:cubicBezTo>
                    <a:pt x="16108" y="10577"/>
                    <a:pt x="15967" y="10533"/>
                    <a:pt x="15899" y="10332"/>
                  </a:cubicBezTo>
                  <a:cubicBezTo>
                    <a:pt x="16590" y="7836"/>
                    <a:pt x="16590" y="7836"/>
                    <a:pt x="16590" y="7836"/>
                  </a:cubicBezTo>
                  <a:cubicBezTo>
                    <a:pt x="16554" y="7495"/>
                    <a:pt x="16590" y="7198"/>
                    <a:pt x="16417" y="6952"/>
                  </a:cubicBezTo>
                  <a:cubicBezTo>
                    <a:pt x="16245" y="6663"/>
                    <a:pt x="16003" y="6804"/>
                    <a:pt x="15726" y="6759"/>
                  </a:cubicBezTo>
                  <a:cubicBezTo>
                    <a:pt x="15448" y="6707"/>
                    <a:pt x="15348" y="6418"/>
                    <a:pt x="15207" y="6024"/>
                  </a:cubicBezTo>
                  <a:cubicBezTo>
                    <a:pt x="15139" y="5630"/>
                    <a:pt x="15071" y="5385"/>
                    <a:pt x="15071" y="4947"/>
                  </a:cubicBezTo>
                  <a:cubicBezTo>
                    <a:pt x="15071" y="4457"/>
                    <a:pt x="15207" y="4160"/>
                    <a:pt x="15207" y="3625"/>
                  </a:cubicBezTo>
                  <a:cubicBezTo>
                    <a:pt x="15207" y="3476"/>
                    <a:pt x="15102" y="3380"/>
                    <a:pt x="15102" y="3231"/>
                  </a:cubicBezTo>
                  <a:cubicBezTo>
                    <a:pt x="15102" y="2941"/>
                    <a:pt x="15102" y="2837"/>
                    <a:pt x="15102" y="2548"/>
                  </a:cubicBezTo>
                  <a:cubicBezTo>
                    <a:pt x="15102" y="2057"/>
                    <a:pt x="14861" y="1567"/>
                    <a:pt x="14515" y="1567"/>
                  </a:cubicBezTo>
                  <a:cubicBezTo>
                    <a:pt x="14311" y="1567"/>
                    <a:pt x="14169" y="1664"/>
                    <a:pt x="13965" y="1664"/>
                  </a:cubicBezTo>
                  <a:cubicBezTo>
                    <a:pt x="13824" y="1664"/>
                    <a:pt x="13755" y="1567"/>
                    <a:pt x="13619" y="1567"/>
                  </a:cubicBezTo>
                  <a:cubicBezTo>
                    <a:pt x="13373" y="1567"/>
                    <a:pt x="13305" y="1909"/>
                    <a:pt x="13064" y="1909"/>
                  </a:cubicBezTo>
                  <a:cubicBezTo>
                    <a:pt x="12859" y="1909"/>
                    <a:pt x="12718" y="1812"/>
                    <a:pt x="12514" y="1812"/>
                  </a:cubicBezTo>
                  <a:cubicBezTo>
                    <a:pt x="11853" y="1812"/>
                    <a:pt x="11439" y="2006"/>
                    <a:pt x="10852" y="2496"/>
                  </a:cubicBezTo>
                  <a:cubicBezTo>
                    <a:pt x="10784" y="2251"/>
                    <a:pt x="10748" y="1961"/>
                    <a:pt x="10543" y="1961"/>
                  </a:cubicBezTo>
                  <a:cubicBezTo>
                    <a:pt x="10370" y="1961"/>
                    <a:pt x="10302" y="2303"/>
                    <a:pt x="10129" y="2303"/>
                  </a:cubicBezTo>
                  <a:cubicBezTo>
                    <a:pt x="10024" y="2303"/>
                    <a:pt x="9988" y="2154"/>
                    <a:pt x="9956" y="2057"/>
                  </a:cubicBezTo>
                  <a:cubicBezTo>
                    <a:pt x="9920" y="1961"/>
                    <a:pt x="9852" y="1909"/>
                    <a:pt x="9852" y="1812"/>
                  </a:cubicBezTo>
                  <a:cubicBezTo>
                    <a:pt x="9852" y="1515"/>
                    <a:pt x="9956" y="1374"/>
                    <a:pt x="9956" y="1077"/>
                  </a:cubicBezTo>
                  <a:cubicBezTo>
                    <a:pt x="9956" y="832"/>
                    <a:pt x="9852" y="639"/>
                    <a:pt x="9710" y="535"/>
                  </a:cubicBezTo>
                  <a:cubicBezTo>
                    <a:pt x="9610" y="535"/>
                    <a:pt x="9542" y="490"/>
                    <a:pt x="9438" y="438"/>
                  </a:cubicBezTo>
                  <a:cubicBezTo>
                    <a:pt x="9191" y="394"/>
                    <a:pt x="9055" y="394"/>
                    <a:pt x="8814" y="394"/>
                  </a:cubicBezTo>
                  <a:cubicBezTo>
                    <a:pt x="8431" y="394"/>
                    <a:pt x="8227" y="438"/>
                    <a:pt x="7845" y="438"/>
                  </a:cubicBezTo>
                  <a:cubicBezTo>
                    <a:pt x="7535" y="394"/>
                    <a:pt x="7326" y="394"/>
                    <a:pt x="7017" y="193"/>
                  </a:cubicBezTo>
                  <a:cubicBezTo>
                    <a:pt x="6912" y="97"/>
                    <a:pt x="6807" y="0"/>
                    <a:pt x="6671" y="0"/>
                  </a:cubicBezTo>
                  <a:cubicBezTo>
                    <a:pt x="6393" y="0"/>
                    <a:pt x="6220" y="193"/>
                    <a:pt x="6047" y="490"/>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3" name="Shape"/>
            <p:cNvSpPr/>
            <p:nvPr/>
          </p:nvSpPr>
          <p:spPr>
            <a:xfrm>
              <a:off x="2600352" y="3848035"/>
              <a:ext cx="1167588" cy="1183000"/>
            </a:xfrm>
            <a:custGeom>
              <a:avLst/>
              <a:gdLst/>
              <a:ahLst/>
              <a:cxnLst>
                <a:cxn ang="0">
                  <a:pos x="wd2" y="hd2"/>
                </a:cxn>
                <a:cxn ang="5400000">
                  <a:pos x="wd2" y="hd2"/>
                </a:cxn>
                <a:cxn ang="10800000">
                  <a:pos x="wd2" y="hd2"/>
                </a:cxn>
                <a:cxn ang="16200000">
                  <a:pos x="wd2" y="hd2"/>
                </a:cxn>
              </a:cxnLst>
              <a:rect l="0" t="0" r="r" b="b"/>
              <a:pathLst>
                <a:path w="21600" h="21557" extrusionOk="0">
                  <a:moveTo>
                    <a:pt x="21600" y="7342"/>
                  </a:moveTo>
                  <a:cubicBezTo>
                    <a:pt x="21272" y="7628"/>
                    <a:pt x="21149" y="7908"/>
                    <a:pt x="21149" y="8310"/>
                  </a:cubicBezTo>
                  <a:cubicBezTo>
                    <a:pt x="21149" y="8547"/>
                    <a:pt x="21272" y="8669"/>
                    <a:pt x="21229" y="8912"/>
                  </a:cubicBezTo>
                  <a:cubicBezTo>
                    <a:pt x="21192" y="9071"/>
                    <a:pt x="21068" y="9150"/>
                    <a:pt x="20945" y="9314"/>
                  </a:cubicBezTo>
                  <a:cubicBezTo>
                    <a:pt x="20821" y="9472"/>
                    <a:pt x="20821" y="9594"/>
                    <a:pt x="20661" y="9716"/>
                  </a:cubicBezTo>
                  <a:cubicBezTo>
                    <a:pt x="20537" y="9752"/>
                    <a:pt x="20500" y="9795"/>
                    <a:pt x="20376" y="9832"/>
                  </a:cubicBezTo>
                  <a:cubicBezTo>
                    <a:pt x="20253" y="9917"/>
                    <a:pt x="20209" y="9996"/>
                    <a:pt x="20049" y="10075"/>
                  </a:cubicBezTo>
                  <a:cubicBezTo>
                    <a:pt x="19925" y="10118"/>
                    <a:pt x="19845" y="10075"/>
                    <a:pt x="19721" y="10154"/>
                  </a:cubicBezTo>
                  <a:cubicBezTo>
                    <a:pt x="19480" y="10233"/>
                    <a:pt x="19437" y="10434"/>
                    <a:pt x="19357" y="10678"/>
                  </a:cubicBezTo>
                  <a:cubicBezTo>
                    <a:pt x="19233" y="10958"/>
                    <a:pt x="19190" y="11116"/>
                    <a:pt x="19072" y="11402"/>
                  </a:cubicBezTo>
                  <a:cubicBezTo>
                    <a:pt x="19029" y="11481"/>
                    <a:pt x="18992" y="11518"/>
                    <a:pt x="18949" y="11561"/>
                  </a:cubicBezTo>
                  <a:cubicBezTo>
                    <a:pt x="18868" y="11682"/>
                    <a:pt x="18868" y="11719"/>
                    <a:pt x="18782" y="11841"/>
                  </a:cubicBezTo>
                  <a:cubicBezTo>
                    <a:pt x="18578" y="11999"/>
                    <a:pt x="18380" y="12084"/>
                    <a:pt x="18256" y="12285"/>
                  </a:cubicBezTo>
                  <a:cubicBezTo>
                    <a:pt x="18009" y="12687"/>
                    <a:pt x="18090" y="12967"/>
                    <a:pt x="18053" y="13405"/>
                  </a:cubicBezTo>
                  <a:cubicBezTo>
                    <a:pt x="17929" y="14087"/>
                    <a:pt x="17193" y="14172"/>
                    <a:pt x="16909" y="14775"/>
                  </a:cubicBezTo>
                  <a:cubicBezTo>
                    <a:pt x="16662" y="15213"/>
                    <a:pt x="16501" y="15493"/>
                    <a:pt x="16056" y="15694"/>
                  </a:cubicBezTo>
                  <a:cubicBezTo>
                    <a:pt x="15685" y="15859"/>
                    <a:pt x="15401" y="15780"/>
                    <a:pt x="15037" y="15895"/>
                  </a:cubicBezTo>
                  <a:cubicBezTo>
                    <a:pt x="14585" y="16096"/>
                    <a:pt x="14381" y="16340"/>
                    <a:pt x="14097" y="16699"/>
                  </a:cubicBezTo>
                  <a:cubicBezTo>
                    <a:pt x="13689" y="17143"/>
                    <a:pt x="13325" y="17265"/>
                    <a:pt x="12836" y="17582"/>
                  </a:cubicBezTo>
                  <a:cubicBezTo>
                    <a:pt x="12546" y="17746"/>
                    <a:pt x="12546" y="18026"/>
                    <a:pt x="12509" y="18349"/>
                  </a:cubicBezTo>
                  <a:cubicBezTo>
                    <a:pt x="12466" y="18586"/>
                    <a:pt x="12391" y="18708"/>
                    <a:pt x="12311" y="18951"/>
                  </a:cubicBezTo>
                  <a:cubicBezTo>
                    <a:pt x="12107" y="19353"/>
                    <a:pt x="11780" y="19390"/>
                    <a:pt x="11452" y="19712"/>
                  </a:cubicBezTo>
                  <a:cubicBezTo>
                    <a:pt x="11291" y="19913"/>
                    <a:pt x="11328" y="20072"/>
                    <a:pt x="11168" y="20272"/>
                  </a:cubicBezTo>
                  <a:cubicBezTo>
                    <a:pt x="10883" y="20559"/>
                    <a:pt x="10636" y="20638"/>
                    <a:pt x="10519" y="20997"/>
                  </a:cubicBezTo>
                  <a:cubicBezTo>
                    <a:pt x="10476" y="21240"/>
                    <a:pt x="10432" y="21320"/>
                    <a:pt x="10395" y="21557"/>
                  </a:cubicBezTo>
                  <a:cubicBezTo>
                    <a:pt x="10228" y="21320"/>
                    <a:pt x="10068" y="21240"/>
                    <a:pt x="9987" y="21040"/>
                  </a:cubicBezTo>
                  <a:cubicBezTo>
                    <a:pt x="9864" y="20753"/>
                    <a:pt x="9660" y="20516"/>
                    <a:pt x="9332" y="20516"/>
                  </a:cubicBezTo>
                  <a:cubicBezTo>
                    <a:pt x="9172" y="20516"/>
                    <a:pt x="9128" y="20638"/>
                    <a:pt x="8968" y="20674"/>
                  </a:cubicBezTo>
                  <a:cubicBezTo>
                    <a:pt x="8844" y="20717"/>
                    <a:pt x="8764" y="20717"/>
                    <a:pt x="8603" y="20717"/>
                  </a:cubicBezTo>
                  <a:cubicBezTo>
                    <a:pt x="8108" y="20717"/>
                    <a:pt x="7824" y="20753"/>
                    <a:pt x="7416" y="20516"/>
                  </a:cubicBezTo>
                  <a:cubicBezTo>
                    <a:pt x="6885" y="20193"/>
                    <a:pt x="6804" y="19755"/>
                    <a:pt x="6644" y="19152"/>
                  </a:cubicBezTo>
                  <a:cubicBezTo>
                    <a:pt x="6601" y="19067"/>
                    <a:pt x="6601" y="18988"/>
                    <a:pt x="6601" y="18909"/>
                  </a:cubicBezTo>
                  <a:cubicBezTo>
                    <a:pt x="6601" y="18708"/>
                    <a:pt x="6681" y="18629"/>
                    <a:pt x="6681" y="18428"/>
                  </a:cubicBezTo>
                  <a:cubicBezTo>
                    <a:pt x="6681" y="18227"/>
                    <a:pt x="6681" y="18063"/>
                    <a:pt x="6644" y="17868"/>
                  </a:cubicBezTo>
                  <a:cubicBezTo>
                    <a:pt x="6563" y="17667"/>
                    <a:pt x="6359" y="17624"/>
                    <a:pt x="6359" y="17381"/>
                  </a:cubicBezTo>
                  <a:cubicBezTo>
                    <a:pt x="6359" y="17021"/>
                    <a:pt x="6681" y="16863"/>
                    <a:pt x="6681" y="16498"/>
                  </a:cubicBezTo>
                  <a:cubicBezTo>
                    <a:pt x="6681" y="16139"/>
                    <a:pt x="6681" y="15895"/>
                    <a:pt x="6520" y="15579"/>
                  </a:cubicBezTo>
                  <a:cubicBezTo>
                    <a:pt x="6359" y="15335"/>
                    <a:pt x="6156" y="15293"/>
                    <a:pt x="5908" y="15213"/>
                  </a:cubicBezTo>
                  <a:cubicBezTo>
                    <a:pt x="5624" y="15098"/>
                    <a:pt x="5420" y="15012"/>
                    <a:pt x="5093" y="15012"/>
                  </a:cubicBezTo>
                  <a:cubicBezTo>
                    <a:pt x="4685" y="15012"/>
                    <a:pt x="4444" y="15134"/>
                    <a:pt x="4036" y="15177"/>
                  </a:cubicBezTo>
                  <a:cubicBezTo>
                    <a:pt x="3869" y="15213"/>
                    <a:pt x="3832" y="15293"/>
                    <a:pt x="3665" y="15293"/>
                  </a:cubicBezTo>
                  <a:cubicBezTo>
                    <a:pt x="3381" y="15293"/>
                    <a:pt x="3300" y="15055"/>
                    <a:pt x="3016" y="15012"/>
                  </a:cubicBezTo>
                  <a:cubicBezTo>
                    <a:pt x="2608" y="14891"/>
                    <a:pt x="2361" y="14854"/>
                    <a:pt x="1953" y="14690"/>
                  </a:cubicBezTo>
                  <a:cubicBezTo>
                    <a:pt x="1669" y="14611"/>
                    <a:pt x="1545" y="14495"/>
                    <a:pt x="1224" y="14495"/>
                  </a:cubicBezTo>
                  <a:cubicBezTo>
                    <a:pt x="933" y="14495"/>
                    <a:pt x="612" y="14532"/>
                    <a:pt x="284" y="14532"/>
                  </a:cubicBezTo>
                  <a:cubicBezTo>
                    <a:pt x="241" y="14331"/>
                    <a:pt x="161" y="14251"/>
                    <a:pt x="124" y="14051"/>
                  </a:cubicBezTo>
                  <a:cubicBezTo>
                    <a:pt x="80" y="13971"/>
                    <a:pt x="0" y="13971"/>
                    <a:pt x="0" y="13892"/>
                  </a:cubicBezTo>
                  <a:cubicBezTo>
                    <a:pt x="0" y="13771"/>
                    <a:pt x="80" y="13728"/>
                    <a:pt x="124" y="13606"/>
                  </a:cubicBezTo>
                  <a:cubicBezTo>
                    <a:pt x="241" y="13168"/>
                    <a:pt x="365" y="12967"/>
                    <a:pt x="488" y="12523"/>
                  </a:cubicBezTo>
                  <a:cubicBezTo>
                    <a:pt x="569" y="12322"/>
                    <a:pt x="525" y="12206"/>
                    <a:pt x="569" y="11962"/>
                  </a:cubicBezTo>
                  <a:cubicBezTo>
                    <a:pt x="569" y="11682"/>
                    <a:pt x="649" y="11518"/>
                    <a:pt x="649" y="11281"/>
                  </a:cubicBezTo>
                  <a:cubicBezTo>
                    <a:pt x="649" y="11159"/>
                    <a:pt x="649" y="11116"/>
                    <a:pt x="649" y="11001"/>
                  </a:cubicBezTo>
                  <a:cubicBezTo>
                    <a:pt x="649" y="10921"/>
                    <a:pt x="612" y="10836"/>
                    <a:pt x="612" y="10714"/>
                  </a:cubicBezTo>
                  <a:cubicBezTo>
                    <a:pt x="612" y="10599"/>
                    <a:pt x="612" y="10520"/>
                    <a:pt x="612" y="10398"/>
                  </a:cubicBezTo>
                  <a:cubicBezTo>
                    <a:pt x="612" y="10197"/>
                    <a:pt x="612" y="10075"/>
                    <a:pt x="525" y="9917"/>
                  </a:cubicBezTo>
                  <a:cubicBezTo>
                    <a:pt x="488" y="9795"/>
                    <a:pt x="408" y="9795"/>
                    <a:pt x="328" y="9716"/>
                  </a:cubicBezTo>
                  <a:cubicBezTo>
                    <a:pt x="241" y="9637"/>
                    <a:pt x="204" y="9515"/>
                    <a:pt x="204" y="9393"/>
                  </a:cubicBezTo>
                  <a:cubicBezTo>
                    <a:pt x="204" y="9192"/>
                    <a:pt x="204" y="9113"/>
                    <a:pt x="204" y="8912"/>
                  </a:cubicBezTo>
                  <a:cubicBezTo>
                    <a:pt x="204" y="8791"/>
                    <a:pt x="80" y="8748"/>
                    <a:pt x="37" y="8626"/>
                  </a:cubicBezTo>
                  <a:cubicBezTo>
                    <a:pt x="37" y="8590"/>
                    <a:pt x="37" y="8590"/>
                    <a:pt x="37" y="8547"/>
                  </a:cubicBezTo>
                  <a:cubicBezTo>
                    <a:pt x="284" y="8468"/>
                    <a:pt x="445" y="8468"/>
                    <a:pt x="649" y="8310"/>
                  </a:cubicBezTo>
                  <a:cubicBezTo>
                    <a:pt x="853" y="8109"/>
                    <a:pt x="853" y="7908"/>
                    <a:pt x="853" y="7628"/>
                  </a:cubicBezTo>
                  <a:cubicBezTo>
                    <a:pt x="853" y="7506"/>
                    <a:pt x="692" y="7506"/>
                    <a:pt x="569" y="7427"/>
                  </a:cubicBezTo>
                  <a:cubicBezTo>
                    <a:pt x="365" y="7263"/>
                    <a:pt x="241" y="7104"/>
                    <a:pt x="241" y="6861"/>
                  </a:cubicBezTo>
                  <a:cubicBezTo>
                    <a:pt x="241" y="6422"/>
                    <a:pt x="488" y="6221"/>
                    <a:pt x="735" y="5899"/>
                  </a:cubicBezTo>
                  <a:cubicBezTo>
                    <a:pt x="933" y="5698"/>
                    <a:pt x="933" y="5497"/>
                    <a:pt x="1020" y="5217"/>
                  </a:cubicBezTo>
                  <a:cubicBezTo>
                    <a:pt x="1137" y="4773"/>
                    <a:pt x="1304" y="4535"/>
                    <a:pt x="1428" y="4054"/>
                  </a:cubicBezTo>
                  <a:cubicBezTo>
                    <a:pt x="1508" y="3531"/>
                    <a:pt x="1588" y="3251"/>
                    <a:pt x="1712" y="2727"/>
                  </a:cubicBezTo>
                  <a:cubicBezTo>
                    <a:pt x="1749" y="2569"/>
                    <a:pt x="1792" y="2483"/>
                    <a:pt x="1873" y="2325"/>
                  </a:cubicBezTo>
                  <a:cubicBezTo>
                    <a:pt x="1916" y="2203"/>
                    <a:pt x="2039" y="2203"/>
                    <a:pt x="2039" y="2088"/>
                  </a:cubicBezTo>
                  <a:cubicBezTo>
                    <a:pt x="2039" y="1522"/>
                    <a:pt x="1669" y="1242"/>
                    <a:pt x="1465" y="718"/>
                  </a:cubicBezTo>
                  <a:cubicBezTo>
                    <a:pt x="1428" y="639"/>
                    <a:pt x="1384" y="560"/>
                    <a:pt x="1341" y="481"/>
                  </a:cubicBezTo>
                  <a:cubicBezTo>
                    <a:pt x="1465" y="481"/>
                    <a:pt x="1545" y="395"/>
                    <a:pt x="1669" y="395"/>
                  </a:cubicBezTo>
                  <a:cubicBezTo>
                    <a:pt x="1792" y="395"/>
                    <a:pt x="1873" y="560"/>
                    <a:pt x="1916" y="681"/>
                  </a:cubicBezTo>
                  <a:cubicBezTo>
                    <a:pt x="2077" y="962"/>
                    <a:pt x="2157" y="1120"/>
                    <a:pt x="2404" y="1321"/>
                  </a:cubicBezTo>
                  <a:cubicBezTo>
                    <a:pt x="2688" y="1564"/>
                    <a:pt x="2936" y="1601"/>
                    <a:pt x="3300" y="1601"/>
                  </a:cubicBezTo>
                  <a:cubicBezTo>
                    <a:pt x="3628" y="1601"/>
                    <a:pt x="3708" y="1284"/>
                    <a:pt x="3992" y="1199"/>
                  </a:cubicBezTo>
                  <a:cubicBezTo>
                    <a:pt x="4320" y="1120"/>
                    <a:pt x="4604" y="1199"/>
                    <a:pt x="4889" y="962"/>
                  </a:cubicBezTo>
                  <a:cubicBezTo>
                    <a:pt x="5055" y="882"/>
                    <a:pt x="4969" y="718"/>
                    <a:pt x="5093" y="596"/>
                  </a:cubicBezTo>
                  <a:cubicBezTo>
                    <a:pt x="5259" y="395"/>
                    <a:pt x="5500" y="481"/>
                    <a:pt x="5748" y="359"/>
                  </a:cubicBezTo>
                  <a:cubicBezTo>
                    <a:pt x="6112" y="194"/>
                    <a:pt x="6316" y="79"/>
                    <a:pt x="6724" y="79"/>
                  </a:cubicBezTo>
                  <a:cubicBezTo>
                    <a:pt x="6804" y="79"/>
                    <a:pt x="6767" y="194"/>
                    <a:pt x="6804" y="237"/>
                  </a:cubicBezTo>
                  <a:cubicBezTo>
                    <a:pt x="6848" y="316"/>
                    <a:pt x="6928" y="359"/>
                    <a:pt x="6971" y="438"/>
                  </a:cubicBezTo>
                  <a:cubicBezTo>
                    <a:pt x="7336" y="681"/>
                    <a:pt x="7620" y="882"/>
                    <a:pt x="8071" y="882"/>
                  </a:cubicBezTo>
                  <a:cubicBezTo>
                    <a:pt x="8232" y="882"/>
                    <a:pt x="8356" y="882"/>
                    <a:pt x="8516" y="882"/>
                  </a:cubicBezTo>
                  <a:cubicBezTo>
                    <a:pt x="8968" y="882"/>
                    <a:pt x="8924" y="194"/>
                    <a:pt x="9375" y="36"/>
                  </a:cubicBezTo>
                  <a:cubicBezTo>
                    <a:pt x="9616" y="-43"/>
                    <a:pt x="9783" y="36"/>
                    <a:pt x="10024" y="36"/>
                  </a:cubicBezTo>
                  <a:cubicBezTo>
                    <a:pt x="10191" y="36"/>
                    <a:pt x="10272" y="0"/>
                    <a:pt x="10432" y="0"/>
                  </a:cubicBezTo>
                  <a:cubicBezTo>
                    <a:pt x="10840" y="0"/>
                    <a:pt x="11044" y="0"/>
                    <a:pt x="11452" y="0"/>
                  </a:cubicBezTo>
                  <a:cubicBezTo>
                    <a:pt x="11532" y="280"/>
                    <a:pt x="11823" y="438"/>
                    <a:pt x="12107" y="438"/>
                  </a:cubicBezTo>
                  <a:cubicBezTo>
                    <a:pt x="12750" y="438"/>
                    <a:pt x="13077" y="237"/>
                    <a:pt x="13689" y="237"/>
                  </a:cubicBezTo>
                  <a:cubicBezTo>
                    <a:pt x="13893" y="237"/>
                    <a:pt x="14097" y="194"/>
                    <a:pt x="14178" y="395"/>
                  </a:cubicBezTo>
                  <a:cubicBezTo>
                    <a:pt x="14258" y="560"/>
                    <a:pt x="14178" y="761"/>
                    <a:pt x="14338" y="919"/>
                  </a:cubicBezTo>
                  <a:cubicBezTo>
                    <a:pt x="14425" y="1041"/>
                    <a:pt x="14542" y="998"/>
                    <a:pt x="14666" y="1077"/>
                  </a:cubicBezTo>
                  <a:cubicBezTo>
                    <a:pt x="14913" y="1162"/>
                    <a:pt x="14993" y="1321"/>
                    <a:pt x="15241" y="1321"/>
                  </a:cubicBezTo>
                  <a:cubicBezTo>
                    <a:pt x="15197" y="1601"/>
                    <a:pt x="15197" y="1881"/>
                    <a:pt x="15154" y="2167"/>
                  </a:cubicBezTo>
                  <a:cubicBezTo>
                    <a:pt x="15154" y="2447"/>
                    <a:pt x="15037" y="2605"/>
                    <a:pt x="15037" y="2849"/>
                  </a:cubicBezTo>
                  <a:cubicBezTo>
                    <a:pt x="15037" y="2928"/>
                    <a:pt x="15037" y="2971"/>
                    <a:pt x="15037" y="3050"/>
                  </a:cubicBezTo>
                  <a:cubicBezTo>
                    <a:pt x="15241" y="3086"/>
                    <a:pt x="15401" y="3050"/>
                    <a:pt x="15605" y="3129"/>
                  </a:cubicBezTo>
                  <a:cubicBezTo>
                    <a:pt x="15970" y="3251"/>
                    <a:pt x="16093" y="3451"/>
                    <a:pt x="16341" y="3732"/>
                  </a:cubicBezTo>
                  <a:cubicBezTo>
                    <a:pt x="16501" y="3932"/>
                    <a:pt x="16662" y="4012"/>
                    <a:pt x="16909" y="4176"/>
                  </a:cubicBezTo>
                  <a:cubicBezTo>
                    <a:pt x="17441" y="4572"/>
                    <a:pt x="17682" y="4858"/>
                    <a:pt x="18256" y="5217"/>
                  </a:cubicBezTo>
                  <a:cubicBezTo>
                    <a:pt x="18664" y="5460"/>
                    <a:pt x="18825" y="5619"/>
                    <a:pt x="19233" y="5820"/>
                  </a:cubicBezTo>
                  <a:cubicBezTo>
                    <a:pt x="19561" y="6021"/>
                    <a:pt x="19845" y="6057"/>
                    <a:pt x="20049" y="6380"/>
                  </a:cubicBezTo>
                  <a:cubicBezTo>
                    <a:pt x="20296" y="6824"/>
                    <a:pt x="20661" y="6903"/>
                    <a:pt x="21149" y="7104"/>
                  </a:cubicBezTo>
                  <a:cubicBezTo>
                    <a:pt x="21310" y="7183"/>
                    <a:pt x="21433" y="7226"/>
                    <a:pt x="21600" y="7342"/>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4" name="Shape"/>
            <p:cNvSpPr/>
            <p:nvPr/>
          </p:nvSpPr>
          <p:spPr>
            <a:xfrm>
              <a:off x="2600352" y="5532148"/>
              <a:ext cx="1176424" cy="1124950"/>
            </a:xfrm>
            <a:custGeom>
              <a:avLst/>
              <a:gdLst/>
              <a:ahLst/>
              <a:cxnLst>
                <a:cxn ang="0">
                  <a:pos x="wd2" y="hd2"/>
                </a:cxn>
                <a:cxn ang="5400000">
                  <a:pos x="wd2" y="hd2"/>
                </a:cxn>
                <a:cxn ang="10800000">
                  <a:pos x="wd2" y="hd2"/>
                </a:cxn>
                <a:cxn ang="16200000">
                  <a:pos x="wd2" y="hd2"/>
                </a:cxn>
              </a:cxnLst>
              <a:rect l="0" t="0" r="r" b="b"/>
              <a:pathLst>
                <a:path w="21600" h="21600" extrusionOk="0">
                  <a:moveTo>
                    <a:pt x="10644" y="83"/>
                  </a:moveTo>
                  <a:cubicBezTo>
                    <a:pt x="10840" y="83"/>
                    <a:pt x="11006" y="250"/>
                    <a:pt x="11208" y="250"/>
                  </a:cubicBezTo>
                  <a:cubicBezTo>
                    <a:pt x="11490" y="250"/>
                    <a:pt x="11613" y="83"/>
                    <a:pt x="11895" y="83"/>
                  </a:cubicBezTo>
                  <a:cubicBezTo>
                    <a:pt x="12140" y="83"/>
                    <a:pt x="12220" y="333"/>
                    <a:pt x="12453" y="333"/>
                  </a:cubicBezTo>
                  <a:cubicBezTo>
                    <a:pt x="12742" y="333"/>
                    <a:pt x="12858" y="0"/>
                    <a:pt x="13140" y="0"/>
                  </a:cubicBezTo>
                  <a:cubicBezTo>
                    <a:pt x="13386" y="0"/>
                    <a:pt x="13465" y="333"/>
                    <a:pt x="13711" y="333"/>
                  </a:cubicBezTo>
                  <a:cubicBezTo>
                    <a:pt x="13993" y="333"/>
                    <a:pt x="14153" y="333"/>
                    <a:pt x="14435" y="333"/>
                  </a:cubicBezTo>
                  <a:cubicBezTo>
                    <a:pt x="14840" y="333"/>
                    <a:pt x="15085" y="417"/>
                    <a:pt x="15490" y="506"/>
                  </a:cubicBezTo>
                  <a:cubicBezTo>
                    <a:pt x="15649" y="545"/>
                    <a:pt x="15852" y="545"/>
                    <a:pt x="15895" y="718"/>
                  </a:cubicBezTo>
                  <a:cubicBezTo>
                    <a:pt x="15938" y="885"/>
                    <a:pt x="15895" y="1141"/>
                    <a:pt x="16054" y="1179"/>
                  </a:cubicBezTo>
                  <a:cubicBezTo>
                    <a:pt x="16336" y="1263"/>
                    <a:pt x="16539" y="1141"/>
                    <a:pt x="16827" y="1263"/>
                  </a:cubicBezTo>
                  <a:cubicBezTo>
                    <a:pt x="16987" y="1308"/>
                    <a:pt x="17030" y="1391"/>
                    <a:pt x="17146" y="1519"/>
                  </a:cubicBezTo>
                  <a:cubicBezTo>
                    <a:pt x="17471" y="1859"/>
                    <a:pt x="17674" y="2025"/>
                    <a:pt x="17833" y="2448"/>
                  </a:cubicBezTo>
                  <a:cubicBezTo>
                    <a:pt x="18158" y="3294"/>
                    <a:pt x="18968" y="3333"/>
                    <a:pt x="19336" y="4179"/>
                  </a:cubicBezTo>
                  <a:cubicBezTo>
                    <a:pt x="19416" y="4352"/>
                    <a:pt x="19496" y="4564"/>
                    <a:pt x="19698" y="4602"/>
                  </a:cubicBezTo>
                  <a:cubicBezTo>
                    <a:pt x="19938" y="4730"/>
                    <a:pt x="20103" y="4647"/>
                    <a:pt x="20349" y="4730"/>
                  </a:cubicBezTo>
                  <a:cubicBezTo>
                    <a:pt x="20631" y="4858"/>
                    <a:pt x="20747" y="5153"/>
                    <a:pt x="20747" y="5448"/>
                  </a:cubicBezTo>
                  <a:cubicBezTo>
                    <a:pt x="20747" y="5788"/>
                    <a:pt x="20747" y="5961"/>
                    <a:pt x="20747" y="6256"/>
                  </a:cubicBezTo>
                  <a:cubicBezTo>
                    <a:pt x="20747" y="6339"/>
                    <a:pt x="20790" y="6377"/>
                    <a:pt x="20790" y="6467"/>
                  </a:cubicBezTo>
                  <a:cubicBezTo>
                    <a:pt x="20790" y="6800"/>
                    <a:pt x="20545" y="6929"/>
                    <a:pt x="20428" y="7224"/>
                  </a:cubicBezTo>
                  <a:cubicBezTo>
                    <a:pt x="20349" y="7397"/>
                    <a:pt x="20349" y="7525"/>
                    <a:pt x="20263" y="7647"/>
                  </a:cubicBezTo>
                  <a:cubicBezTo>
                    <a:pt x="20508" y="7691"/>
                    <a:pt x="20631" y="7647"/>
                    <a:pt x="20833" y="7647"/>
                  </a:cubicBezTo>
                  <a:cubicBezTo>
                    <a:pt x="21115" y="7647"/>
                    <a:pt x="21318" y="7730"/>
                    <a:pt x="21600" y="7903"/>
                  </a:cubicBezTo>
                  <a:cubicBezTo>
                    <a:pt x="21477" y="8070"/>
                    <a:pt x="21355" y="8281"/>
                    <a:pt x="21152" y="8493"/>
                  </a:cubicBezTo>
                  <a:cubicBezTo>
                    <a:pt x="20870" y="8832"/>
                    <a:pt x="20710" y="9044"/>
                    <a:pt x="20385" y="9339"/>
                  </a:cubicBezTo>
                  <a:cubicBezTo>
                    <a:pt x="20263" y="9512"/>
                    <a:pt x="20103" y="9595"/>
                    <a:pt x="20023" y="9762"/>
                  </a:cubicBezTo>
                  <a:cubicBezTo>
                    <a:pt x="19655" y="10441"/>
                    <a:pt x="19496" y="10864"/>
                    <a:pt x="19293" y="11620"/>
                  </a:cubicBezTo>
                  <a:cubicBezTo>
                    <a:pt x="19011" y="12595"/>
                    <a:pt x="18606" y="13101"/>
                    <a:pt x="17919" y="13819"/>
                  </a:cubicBezTo>
                  <a:cubicBezTo>
                    <a:pt x="17637" y="14114"/>
                    <a:pt x="17435" y="14287"/>
                    <a:pt x="17067" y="14537"/>
                  </a:cubicBezTo>
                  <a:cubicBezTo>
                    <a:pt x="16336" y="15088"/>
                    <a:pt x="15938" y="15428"/>
                    <a:pt x="15208" y="15934"/>
                  </a:cubicBezTo>
                  <a:cubicBezTo>
                    <a:pt x="14803" y="16190"/>
                    <a:pt x="14478" y="16190"/>
                    <a:pt x="14153" y="16569"/>
                  </a:cubicBezTo>
                  <a:cubicBezTo>
                    <a:pt x="14153" y="15466"/>
                    <a:pt x="14153" y="15466"/>
                    <a:pt x="14153" y="15466"/>
                  </a:cubicBezTo>
                  <a:cubicBezTo>
                    <a:pt x="14355" y="15594"/>
                    <a:pt x="14478" y="15678"/>
                    <a:pt x="14723" y="15678"/>
                  </a:cubicBezTo>
                  <a:cubicBezTo>
                    <a:pt x="14962" y="15639"/>
                    <a:pt x="15042" y="15383"/>
                    <a:pt x="15287" y="15261"/>
                  </a:cubicBezTo>
                  <a:cubicBezTo>
                    <a:pt x="15447" y="15171"/>
                    <a:pt x="15570" y="15133"/>
                    <a:pt x="15692" y="15043"/>
                  </a:cubicBezTo>
                  <a:cubicBezTo>
                    <a:pt x="15815" y="15005"/>
                    <a:pt x="15852" y="14832"/>
                    <a:pt x="16017" y="14793"/>
                  </a:cubicBezTo>
                  <a:cubicBezTo>
                    <a:pt x="16220" y="14710"/>
                    <a:pt x="16502" y="14665"/>
                    <a:pt x="16502" y="14453"/>
                  </a:cubicBezTo>
                  <a:cubicBezTo>
                    <a:pt x="16502" y="14325"/>
                    <a:pt x="16502" y="14242"/>
                    <a:pt x="16502" y="14159"/>
                  </a:cubicBezTo>
                  <a:cubicBezTo>
                    <a:pt x="16502" y="13902"/>
                    <a:pt x="16539" y="13736"/>
                    <a:pt x="16705" y="13569"/>
                  </a:cubicBezTo>
                  <a:cubicBezTo>
                    <a:pt x="16827" y="13396"/>
                    <a:pt x="17030" y="13569"/>
                    <a:pt x="17189" y="13479"/>
                  </a:cubicBezTo>
                  <a:cubicBezTo>
                    <a:pt x="17312" y="13357"/>
                    <a:pt x="17312" y="13229"/>
                    <a:pt x="17392" y="13101"/>
                  </a:cubicBezTo>
                  <a:cubicBezTo>
                    <a:pt x="17435" y="12973"/>
                    <a:pt x="17551" y="12889"/>
                    <a:pt x="17637" y="12806"/>
                  </a:cubicBezTo>
                  <a:cubicBezTo>
                    <a:pt x="17797" y="12550"/>
                    <a:pt x="18042" y="12511"/>
                    <a:pt x="18122" y="12216"/>
                  </a:cubicBezTo>
                  <a:cubicBezTo>
                    <a:pt x="18158" y="12005"/>
                    <a:pt x="18201" y="11877"/>
                    <a:pt x="18281" y="11710"/>
                  </a:cubicBezTo>
                  <a:cubicBezTo>
                    <a:pt x="18324" y="11537"/>
                    <a:pt x="18361" y="11326"/>
                    <a:pt x="18527" y="11326"/>
                  </a:cubicBezTo>
                  <a:cubicBezTo>
                    <a:pt x="18606" y="11326"/>
                    <a:pt x="18643" y="11370"/>
                    <a:pt x="18686" y="11370"/>
                  </a:cubicBezTo>
                  <a:cubicBezTo>
                    <a:pt x="18766" y="11242"/>
                    <a:pt x="18766" y="11159"/>
                    <a:pt x="18766" y="10986"/>
                  </a:cubicBezTo>
                  <a:cubicBezTo>
                    <a:pt x="18766" y="10903"/>
                    <a:pt x="18766" y="10819"/>
                    <a:pt x="18766" y="10736"/>
                  </a:cubicBezTo>
                  <a:cubicBezTo>
                    <a:pt x="18766" y="10736"/>
                    <a:pt x="18729" y="10691"/>
                    <a:pt x="18686" y="10691"/>
                  </a:cubicBezTo>
                  <a:cubicBezTo>
                    <a:pt x="18606" y="10691"/>
                    <a:pt x="18606" y="10774"/>
                    <a:pt x="18527" y="10819"/>
                  </a:cubicBezTo>
                  <a:cubicBezTo>
                    <a:pt x="18361" y="10864"/>
                    <a:pt x="18244" y="10903"/>
                    <a:pt x="18042" y="10903"/>
                  </a:cubicBezTo>
                  <a:cubicBezTo>
                    <a:pt x="17797" y="10903"/>
                    <a:pt x="17674" y="10774"/>
                    <a:pt x="17514" y="10608"/>
                  </a:cubicBezTo>
                  <a:cubicBezTo>
                    <a:pt x="17312" y="10396"/>
                    <a:pt x="17146" y="10396"/>
                    <a:pt x="16907" y="10230"/>
                  </a:cubicBezTo>
                  <a:cubicBezTo>
                    <a:pt x="16907" y="10351"/>
                    <a:pt x="16907" y="10441"/>
                    <a:pt x="16907" y="10563"/>
                  </a:cubicBezTo>
                  <a:cubicBezTo>
                    <a:pt x="16907" y="10736"/>
                    <a:pt x="16944" y="10864"/>
                    <a:pt x="16944" y="11031"/>
                  </a:cubicBezTo>
                  <a:cubicBezTo>
                    <a:pt x="16944" y="11281"/>
                    <a:pt x="16748" y="11281"/>
                    <a:pt x="16582" y="11454"/>
                  </a:cubicBezTo>
                  <a:cubicBezTo>
                    <a:pt x="16459" y="11620"/>
                    <a:pt x="16502" y="11749"/>
                    <a:pt x="16422" y="11915"/>
                  </a:cubicBezTo>
                  <a:cubicBezTo>
                    <a:pt x="16336" y="12088"/>
                    <a:pt x="16220" y="12127"/>
                    <a:pt x="16140" y="12255"/>
                  </a:cubicBezTo>
                  <a:cubicBezTo>
                    <a:pt x="15895" y="12723"/>
                    <a:pt x="15938" y="13101"/>
                    <a:pt x="15692" y="13569"/>
                  </a:cubicBezTo>
                  <a:cubicBezTo>
                    <a:pt x="15533" y="13902"/>
                    <a:pt x="15245" y="13902"/>
                    <a:pt x="14883" y="14075"/>
                  </a:cubicBezTo>
                  <a:cubicBezTo>
                    <a:pt x="14435" y="14287"/>
                    <a:pt x="14275" y="14582"/>
                    <a:pt x="13950" y="14921"/>
                  </a:cubicBezTo>
                  <a:cubicBezTo>
                    <a:pt x="13748" y="15088"/>
                    <a:pt x="13508" y="15171"/>
                    <a:pt x="13508" y="15466"/>
                  </a:cubicBezTo>
                  <a:cubicBezTo>
                    <a:pt x="13508" y="15639"/>
                    <a:pt x="13668" y="15722"/>
                    <a:pt x="13711" y="15896"/>
                  </a:cubicBezTo>
                  <a:cubicBezTo>
                    <a:pt x="13748" y="16274"/>
                    <a:pt x="13668" y="16613"/>
                    <a:pt x="13950" y="16863"/>
                  </a:cubicBezTo>
                  <a:cubicBezTo>
                    <a:pt x="13834" y="17158"/>
                    <a:pt x="13588" y="17203"/>
                    <a:pt x="13465" y="17459"/>
                  </a:cubicBezTo>
                  <a:cubicBezTo>
                    <a:pt x="13061" y="18216"/>
                    <a:pt x="13104" y="18812"/>
                    <a:pt x="12656" y="19530"/>
                  </a:cubicBezTo>
                  <a:cubicBezTo>
                    <a:pt x="12576" y="19652"/>
                    <a:pt x="12496" y="19741"/>
                    <a:pt x="12453" y="19863"/>
                  </a:cubicBezTo>
                  <a:cubicBezTo>
                    <a:pt x="12416" y="19908"/>
                    <a:pt x="12453" y="19991"/>
                    <a:pt x="12416" y="20036"/>
                  </a:cubicBezTo>
                  <a:cubicBezTo>
                    <a:pt x="11895" y="20498"/>
                    <a:pt x="11650" y="20837"/>
                    <a:pt x="11085" y="21132"/>
                  </a:cubicBezTo>
                  <a:cubicBezTo>
                    <a:pt x="10803" y="21260"/>
                    <a:pt x="10601" y="21388"/>
                    <a:pt x="10398" y="21600"/>
                  </a:cubicBezTo>
                  <a:cubicBezTo>
                    <a:pt x="10116" y="20799"/>
                    <a:pt x="10116" y="20799"/>
                    <a:pt x="10116" y="20799"/>
                  </a:cubicBezTo>
                  <a:cubicBezTo>
                    <a:pt x="10116" y="20671"/>
                    <a:pt x="10073" y="20542"/>
                    <a:pt x="10073" y="20414"/>
                  </a:cubicBezTo>
                  <a:cubicBezTo>
                    <a:pt x="10073" y="20331"/>
                    <a:pt x="10073" y="20248"/>
                    <a:pt x="10073" y="20164"/>
                  </a:cubicBezTo>
                  <a:cubicBezTo>
                    <a:pt x="10073" y="20075"/>
                    <a:pt x="10116" y="20036"/>
                    <a:pt x="10116" y="19953"/>
                  </a:cubicBezTo>
                  <a:cubicBezTo>
                    <a:pt x="10153" y="19780"/>
                    <a:pt x="10196" y="19696"/>
                    <a:pt x="10233" y="19568"/>
                  </a:cubicBezTo>
                  <a:cubicBezTo>
                    <a:pt x="10275" y="19530"/>
                    <a:pt x="10275" y="19485"/>
                    <a:pt x="10318" y="19446"/>
                  </a:cubicBezTo>
                  <a:cubicBezTo>
                    <a:pt x="10355" y="19357"/>
                    <a:pt x="10398" y="19318"/>
                    <a:pt x="10478" y="19228"/>
                  </a:cubicBezTo>
                  <a:cubicBezTo>
                    <a:pt x="10478" y="19228"/>
                    <a:pt x="10478" y="19190"/>
                    <a:pt x="10521" y="19190"/>
                  </a:cubicBezTo>
                  <a:cubicBezTo>
                    <a:pt x="10521" y="19145"/>
                    <a:pt x="10558" y="19145"/>
                    <a:pt x="10558" y="19145"/>
                  </a:cubicBezTo>
                  <a:cubicBezTo>
                    <a:pt x="10601" y="19107"/>
                    <a:pt x="10644" y="19107"/>
                    <a:pt x="10644" y="19062"/>
                  </a:cubicBezTo>
                  <a:cubicBezTo>
                    <a:pt x="10723" y="18979"/>
                    <a:pt x="10723" y="18934"/>
                    <a:pt x="10803" y="18850"/>
                  </a:cubicBezTo>
                  <a:cubicBezTo>
                    <a:pt x="10803" y="18812"/>
                    <a:pt x="10840" y="18812"/>
                    <a:pt x="10840" y="18812"/>
                  </a:cubicBezTo>
                  <a:cubicBezTo>
                    <a:pt x="10840" y="18767"/>
                    <a:pt x="10840" y="18767"/>
                    <a:pt x="10840" y="18767"/>
                  </a:cubicBezTo>
                  <a:cubicBezTo>
                    <a:pt x="10883" y="18722"/>
                    <a:pt x="10883" y="18722"/>
                    <a:pt x="10883" y="18684"/>
                  </a:cubicBezTo>
                  <a:cubicBezTo>
                    <a:pt x="10883" y="18639"/>
                    <a:pt x="10926" y="18600"/>
                    <a:pt x="10926" y="18511"/>
                  </a:cubicBezTo>
                  <a:cubicBezTo>
                    <a:pt x="10926" y="18389"/>
                    <a:pt x="10840" y="18299"/>
                    <a:pt x="10840" y="18177"/>
                  </a:cubicBezTo>
                  <a:cubicBezTo>
                    <a:pt x="10840" y="17793"/>
                    <a:pt x="10478" y="17665"/>
                    <a:pt x="10233" y="17370"/>
                  </a:cubicBezTo>
                  <a:cubicBezTo>
                    <a:pt x="9993" y="17075"/>
                    <a:pt x="10073" y="16652"/>
                    <a:pt x="9748" y="16440"/>
                  </a:cubicBezTo>
                  <a:cubicBezTo>
                    <a:pt x="9386" y="16229"/>
                    <a:pt x="9061" y="16229"/>
                    <a:pt x="8779" y="15896"/>
                  </a:cubicBezTo>
                  <a:cubicBezTo>
                    <a:pt x="8454" y="15511"/>
                    <a:pt x="8251" y="15299"/>
                    <a:pt x="7889" y="14960"/>
                  </a:cubicBezTo>
                  <a:cubicBezTo>
                    <a:pt x="7644" y="14748"/>
                    <a:pt x="7809" y="14415"/>
                    <a:pt x="7527" y="14242"/>
                  </a:cubicBezTo>
                  <a:cubicBezTo>
                    <a:pt x="7282" y="14030"/>
                    <a:pt x="7079" y="13992"/>
                    <a:pt x="6797" y="13864"/>
                  </a:cubicBezTo>
                  <a:cubicBezTo>
                    <a:pt x="6674" y="13780"/>
                    <a:pt x="6552" y="13864"/>
                    <a:pt x="6392" y="13819"/>
                  </a:cubicBezTo>
                  <a:cubicBezTo>
                    <a:pt x="6270" y="13780"/>
                    <a:pt x="6147" y="13819"/>
                    <a:pt x="6067" y="13736"/>
                  </a:cubicBezTo>
                  <a:cubicBezTo>
                    <a:pt x="5944" y="13652"/>
                    <a:pt x="5987" y="13524"/>
                    <a:pt x="5944" y="13357"/>
                  </a:cubicBezTo>
                  <a:cubicBezTo>
                    <a:pt x="5865" y="13146"/>
                    <a:pt x="5742" y="13063"/>
                    <a:pt x="5583" y="12889"/>
                  </a:cubicBezTo>
                  <a:cubicBezTo>
                    <a:pt x="5423" y="12595"/>
                    <a:pt x="5257" y="12345"/>
                    <a:pt x="4975" y="12345"/>
                  </a:cubicBezTo>
                  <a:cubicBezTo>
                    <a:pt x="4570" y="12345"/>
                    <a:pt x="4448" y="12678"/>
                    <a:pt x="4043" y="12678"/>
                  </a:cubicBezTo>
                  <a:cubicBezTo>
                    <a:pt x="3920" y="12678"/>
                    <a:pt x="3883" y="12511"/>
                    <a:pt x="3840" y="12383"/>
                  </a:cubicBezTo>
                  <a:cubicBezTo>
                    <a:pt x="3803" y="12216"/>
                    <a:pt x="3724" y="12127"/>
                    <a:pt x="3724" y="12005"/>
                  </a:cubicBezTo>
                  <a:cubicBezTo>
                    <a:pt x="3638" y="11582"/>
                    <a:pt x="3558" y="11326"/>
                    <a:pt x="3319" y="11031"/>
                  </a:cubicBezTo>
                  <a:cubicBezTo>
                    <a:pt x="3031" y="10736"/>
                    <a:pt x="2871" y="10563"/>
                    <a:pt x="2546" y="10268"/>
                  </a:cubicBezTo>
                  <a:cubicBezTo>
                    <a:pt x="2466" y="10185"/>
                    <a:pt x="2343" y="10101"/>
                    <a:pt x="2307" y="9928"/>
                  </a:cubicBezTo>
                  <a:cubicBezTo>
                    <a:pt x="2227" y="9717"/>
                    <a:pt x="2141" y="9550"/>
                    <a:pt x="1902" y="9550"/>
                  </a:cubicBezTo>
                  <a:cubicBezTo>
                    <a:pt x="1534" y="9550"/>
                    <a:pt x="1294" y="9762"/>
                    <a:pt x="926" y="9762"/>
                  </a:cubicBezTo>
                  <a:cubicBezTo>
                    <a:pt x="564" y="9762"/>
                    <a:pt x="362" y="9633"/>
                    <a:pt x="37" y="9422"/>
                  </a:cubicBezTo>
                  <a:cubicBezTo>
                    <a:pt x="37" y="9339"/>
                    <a:pt x="0" y="9294"/>
                    <a:pt x="0" y="9255"/>
                  </a:cubicBezTo>
                  <a:cubicBezTo>
                    <a:pt x="0" y="8960"/>
                    <a:pt x="325" y="8960"/>
                    <a:pt x="521" y="8832"/>
                  </a:cubicBezTo>
                  <a:cubicBezTo>
                    <a:pt x="767" y="8666"/>
                    <a:pt x="810" y="8493"/>
                    <a:pt x="969" y="8243"/>
                  </a:cubicBezTo>
                  <a:cubicBezTo>
                    <a:pt x="1049" y="8031"/>
                    <a:pt x="1049" y="7858"/>
                    <a:pt x="1251" y="7730"/>
                  </a:cubicBezTo>
                  <a:cubicBezTo>
                    <a:pt x="1497" y="7608"/>
                    <a:pt x="1736" y="7563"/>
                    <a:pt x="1859" y="7313"/>
                  </a:cubicBezTo>
                  <a:cubicBezTo>
                    <a:pt x="2141" y="7185"/>
                    <a:pt x="2227" y="7012"/>
                    <a:pt x="2466" y="6845"/>
                  </a:cubicBezTo>
                  <a:cubicBezTo>
                    <a:pt x="2626" y="6717"/>
                    <a:pt x="2791" y="6717"/>
                    <a:pt x="2834" y="6506"/>
                  </a:cubicBezTo>
                  <a:cubicBezTo>
                    <a:pt x="2914" y="6339"/>
                    <a:pt x="2834" y="6211"/>
                    <a:pt x="2914" y="6044"/>
                  </a:cubicBezTo>
                  <a:cubicBezTo>
                    <a:pt x="3073" y="5788"/>
                    <a:pt x="3399" y="5916"/>
                    <a:pt x="3601" y="5749"/>
                  </a:cubicBezTo>
                  <a:cubicBezTo>
                    <a:pt x="3803" y="5531"/>
                    <a:pt x="3963" y="5448"/>
                    <a:pt x="4165" y="5198"/>
                  </a:cubicBezTo>
                  <a:cubicBezTo>
                    <a:pt x="4288" y="5025"/>
                    <a:pt x="4331" y="4858"/>
                    <a:pt x="4491" y="4647"/>
                  </a:cubicBezTo>
                  <a:cubicBezTo>
                    <a:pt x="4570" y="4564"/>
                    <a:pt x="4693" y="4564"/>
                    <a:pt x="4730" y="4435"/>
                  </a:cubicBezTo>
                  <a:cubicBezTo>
                    <a:pt x="4730" y="4307"/>
                    <a:pt x="4693" y="4179"/>
                    <a:pt x="4773" y="4057"/>
                  </a:cubicBezTo>
                  <a:cubicBezTo>
                    <a:pt x="4816" y="4012"/>
                    <a:pt x="4895" y="4057"/>
                    <a:pt x="4932" y="3967"/>
                  </a:cubicBezTo>
                  <a:cubicBezTo>
                    <a:pt x="5055" y="3884"/>
                    <a:pt x="5135" y="3762"/>
                    <a:pt x="5300" y="3762"/>
                  </a:cubicBezTo>
                  <a:cubicBezTo>
                    <a:pt x="5460" y="3762"/>
                    <a:pt x="5460" y="4012"/>
                    <a:pt x="5625" y="4057"/>
                  </a:cubicBezTo>
                  <a:cubicBezTo>
                    <a:pt x="5828" y="4179"/>
                    <a:pt x="6024" y="3884"/>
                    <a:pt x="6024" y="3634"/>
                  </a:cubicBezTo>
                  <a:cubicBezTo>
                    <a:pt x="6024" y="3506"/>
                    <a:pt x="5944" y="3423"/>
                    <a:pt x="5944" y="3294"/>
                  </a:cubicBezTo>
                  <a:cubicBezTo>
                    <a:pt x="5944" y="3166"/>
                    <a:pt x="5865" y="3083"/>
                    <a:pt x="5944" y="3000"/>
                  </a:cubicBezTo>
                  <a:cubicBezTo>
                    <a:pt x="6067" y="2916"/>
                    <a:pt x="6190" y="3083"/>
                    <a:pt x="6313" y="3000"/>
                  </a:cubicBezTo>
                  <a:cubicBezTo>
                    <a:pt x="6834" y="2705"/>
                    <a:pt x="6834" y="2025"/>
                    <a:pt x="7404" y="1897"/>
                  </a:cubicBezTo>
                  <a:cubicBezTo>
                    <a:pt x="7404" y="1859"/>
                    <a:pt x="7404" y="1859"/>
                    <a:pt x="7404" y="1814"/>
                  </a:cubicBezTo>
                  <a:cubicBezTo>
                    <a:pt x="7404" y="1647"/>
                    <a:pt x="7362" y="1564"/>
                    <a:pt x="7441" y="1474"/>
                  </a:cubicBezTo>
                  <a:cubicBezTo>
                    <a:pt x="7564" y="1308"/>
                    <a:pt x="7766" y="1436"/>
                    <a:pt x="7969" y="1308"/>
                  </a:cubicBezTo>
                  <a:cubicBezTo>
                    <a:pt x="8294" y="1141"/>
                    <a:pt x="8294" y="628"/>
                    <a:pt x="8699" y="628"/>
                  </a:cubicBezTo>
                  <a:cubicBezTo>
                    <a:pt x="8858" y="628"/>
                    <a:pt x="8981" y="673"/>
                    <a:pt x="9147" y="673"/>
                  </a:cubicBezTo>
                  <a:cubicBezTo>
                    <a:pt x="9263" y="673"/>
                    <a:pt x="9306" y="545"/>
                    <a:pt x="9386" y="506"/>
                  </a:cubicBezTo>
                  <a:cubicBezTo>
                    <a:pt x="9588" y="333"/>
                    <a:pt x="9711" y="295"/>
                    <a:pt x="9950" y="167"/>
                  </a:cubicBezTo>
                  <a:cubicBezTo>
                    <a:pt x="10073" y="122"/>
                    <a:pt x="10153" y="83"/>
                    <a:pt x="10275" y="83"/>
                  </a:cubicBezTo>
                  <a:lnTo>
                    <a:pt x="10318" y="38"/>
                  </a:lnTo>
                  <a:cubicBezTo>
                    <a:pt x="10441" y="38"/>
                    <a:pt x="10478" y="122"/>
                    <a:pt x="10601" y="122"/>
                  </a:cubicBezTo>
                  <a:lnTo>
                    <a:pt x="10644" y="83"/>
                  </a:ln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0215" name="Shape"/>
            <p:cNvSpPr/>
            <p:nvPr/>
          </p:nvSpPr>
          <p:spPr>
            <a:xfrm>
              <a:off x="3180631" y="5368659"/>
              <a:ext cx="822955" cy="575564"/>
            </a:xfrm>
            <a:custGeom>
              <a:avLst/>
              <a:gdLst/>
              <a:ahLst/>
              <a:cxnLst>
                <a:cxn ang="0">
                  <a:pos x="wd2" y="hd2"/>
                </a:cxn>
                <a:cxn ang="5400000">
                  <a:pos x="wd2" y="hd2"/>
                </a:cxn>
                <a:cxn ang="10800000">
                  <a:pos x="wd2" y="hd2"/>
                </a:cxn>
                <a:cxn ang="16200000">
                  <a:pos x="wd2" y="hd2"/>
                </a:cxn>
              </a:cxnLst>
              <a:rect l="0" t="0" r="r" b="b"/>
              <a:pathLst>
                <a:path w="21600" h="21600" extrusionOk="0">
                  <a:moveTo>
                    <a:pt x="0" y="6297"/>
                  </a:moveTo>
                  <a:cubicBezTo>
                    <a:pt x="166" y="6134"/>
                    <a:pt x="280" y="5795"/>
                    <a:pt x="342" y="5544"/>
                  </a:cubicBezTo>
                  <a:cubicBezTo>
                    <a:pt x="517" y="5130"/>
                    <a:pt x="631" y="4892"/>
                    <a:pt x="806" y="4478"/>
                  </a:cubicBezTo>
                  <a:cubicBezTo>
                    <a:pt x="1034" y="3813"/>
                    <a:pt x="1385" y="3487"/>
                    <a:pt x="1385" y="2822"/>
                  </a:cubicBezTo>
                  <a:cubicBezTo>
                    <a:pt x="1385" y="2245"/>
                    <a:pt x="1095" y="1994"/>
                    <a:pt x="1095" y="1405"/>
                  </a:cubicBezTo>
                  <a:cubicBezTo>
                    <a:pt x="1095" y="1079"/>
                    <a:pt x="1148" y="828"/>
                    <a:pt x="1209" y="665"/>
                  </a:cubicBezTo>
                  <a:cubicBezTo>
                    <a:pt x="1385" y="665"/>
                    <a:pt x="1498" y="753"/>
                    <a:pt x="1612" y="753"/>
                  </a:cubicBezTo>
                  <a:cubicBezTo>
                    <a:pt x="1902" y="753"/>
                    <a:pt x="2015" y="753"/>
                    <a:pt x="2305" y="753"/>
                  </a:cubicBezTo>
                  <a:cubicBezTo>
                    <a:pt x="2646" y="753"/>
                    <a:pt x="2760" y="339"/>
                    <a:pt x="3111" y="339"/>
                  </a:cubicBezTo>
                  <a:cubicBezTo>
                    <a:pt x="3452" y="339"/>
                    <a:pt x="3566" y="828"/>
                    <a:pt x="3856" y="1003"/>
                  </a:cubicBezTo>
                  <a:cubicBezTo>
                    <a:pt x="4320" y="1330"/>
                    <a:pt x="4609" y="1493"/>
                    <a:pt x="5126" y="1493"/>
                  </a:cubicBezTo>
                  <a:cubicBezTo>
                    <a:pt x="5415" y="1493"/>
                    <a:pt x="5538" y="1493"/>
                    <a:pt x="5827" y="1493"/>
                  </a:cubicBezTo>
                  <a:cubicBezTo>
                    <a:pt x="6283" y="1493"/>
                    <a:pt x="6458" y="1831"/>
                    <a:pt x="6923" y="1994"/>
                  </a:cubicBezTo>
                  <a:cubicBezTo>
                    <a:pt x="7790" y="2321"/>
                    <a:pt x="8254" y="2734"/>
                    <a:pt x="9061" y="3236"/>
                  </a:cubicBezTo>
                  <a:cubicBezTo>
                    <a:pt x="9288" y="3399"/>
                    <a:pt x="9464" y="3487"/>
                    <a:pt x="9700" y="3650"/>
                  </a:cubicBezTo>
                  <a:cubicBezTo>
                    <a:pt x="9867" y="3889"/>
                    <a:pt x="9989" y="4227"/>
                    <a:pt x="10217" y="4227"/>
                  </a:cubicBezTo>
                  <a:cubicBezTo>
                    <a:pt x="10620" y="4227"/>
                    <a:pt x="10857" y="3725"/>
                    <a:pt x="10971" y="3148"/>
                  </a:cubicBezTo>
                  <a:cubicBezTo>
                    <a:pt x="11085" y="2822"/>
                    <a:pt x="10971" y="2408"/>
                    <a:pt x="11137" y="2070"/>
                  </a:cubicBezTo>
                  <a:cubicBezTo>
                    <a:pt x="11260" y="1907"/>
                    <a:pt x="11427" y="1907"/>
                    <a:pt x="11602" y="1831"/>
                  </a:cubicBezTo>
                  <a:cubicBezTo>
                    <a:pt x="12469" y="1405"/>
                    <a:pt x="12645" y="0"/>
                    <a:pt x="13512" y="0"/>
                  </a:cubicBezTo>
                  <a:cubicBezTo>
                    <a:pt x="14958" y="0"/>
                    <a:pt x="15711" y="414"/>
                    <a:pt x="17096" y="916"/>
                  </a:cubicBezTo>
                  <a:cubicBezTo>
                    <a:pt x="17736" y="1167"/>
                    <a:pt x="18016" y="1493"/>
                    <a:pt x="18656" y="1493"/>
                  </a:cubicBezTo>
                  <a:cubicBezTo>
                    <a:pt x="18945" y="1493"/>
                    <a:pt x="19059" y="1242"/>
                    <a:pt x="19287" y="1242"/>
                  </a:cubicBezTo>
                  <a:cubicBezTo>
                    <a:pt x="20154" y="1242"/>
                    <a:pt x="20505" y="1493"/>
                    <a:pt x="21372" y="1656"/>
                  </a:cubicBezTo>
                  <a:cubicBezTo>
                    <a:pt x="21197" y="1831"/>
                    <a:pt x="20969" y="1907"/>
                    <a:pt x="20969" y="2245"/>
                  </a:cubicBezTo>
                  <a:cubicBezTo>
                    <a:pt x="20969" y="2484"/>
                    <a:pt x="21144" y="2571"/>
                    <a:pt x="21197" y="2822"/>
                  </a:cubicBezTo>
                  <a:cubicBezTo>
                    <a:pt x="21311" y="3236"/>
                    <a:pt x="21434" y="3562"/>
                    <a:pt x="21434" y="3976"/>
                  </a:cubicBezTo>
                  <a:cubicBezTo>
                    <a:pt x="21434" y="5055"/>
                    <a:pt x="21434" y="5632"/>
                    <a:pt x="21434" y="6623"/>
                  </a:cubicBezTo>
                  <a:cubicBezTo>
                    <a:pt x="21434" y="7363"/>
                    <a:pt x="21600" y="7777"/>
                    <a:pt x="21600" y="8530"/>
                  </a:cubicBezTo>
                  <a:cubicBezTo>
                    <a:pt x="21600" y="8856"/>
                    <a:pt x="21197" y="8856"/>
                    <a:pt x="21197" y="9194"/>
                  </a:cubicBezTo>
                  <a:cubicBezTo>
                    <a:pt x="21197" y="9357"/>
                    <a:pt x="21197" y="9521"/>
                    <a:pt x="21197" y="9608"/>
                  </a:cubicBezTo>
                  <a:cubicBezTo>
                    <a:pt x="21197" y="10098"/>
                    <a:pt x="21083" y="10348"/>
                    <a:pt x="20969" y="10762"/>
                  </a:cubicBezTo>
                  <a:cubicBezTo>
                    <a:pt x="20794" y="11427"/>
                    <a:pt x="20794" y="11841"/>
                    <a:pt x="20680" y="12581"/>
                  </a:cubicBezTo>
                  <a:cubicBezTo>
                    <a:pt x="20619" y="12832"/>
                    <a:pt x="20443" y="12995"/>
                    <a:pt x="20443" y="13321"/>
                  </a:cubicBezTo>
                  <a:cubicBezTo>
                    <a:pt x="20277" y="13986"/>
                    <a:pt x="20154" y="14400"/>
                    <a:pt x="20102" y="15140"/>
                  </a:cubicBezTo>
                  <a:cubicBezTo>
                    <a:pt x="20040" y="15730"/>
                    <a:pt x="19988" y="16470"/>
                    <a:pt x="19585" y="16470"/>
                  </a:cubicBezTo>
                  <a:cubicBezTo>
                    <a:pt x="19409" y="16470"/>
                    <a:pt x="19348" y="16307"/>
                    <a:pt x="19173" y="16307"/>
                  </a:cubicBezTo>
                  <a:cubicBezTo>
                    <a:pt x="19173" y="16382"/>
                    <a:pt x="19173" y="16470"/>
                    <a:pt x="19173" y="16557"/>
                  </a:cubicBezTo>
                  <a:cubicBezTo>
                    <a:pt x="19173" y="16884"/>
                    <a:pt x="19348" y="17047"/>
                    <a:pt x="19348" y="17385"/>
                  </a:cubicBezTo>
                  <a:cubicBezTo>
                    <a:pt x="19348" y="17461"/>
                    <a:pt x="19348" y="17548"/>
                    <a:pt x="19348" y="17711"/>
                  </a:cubicBezTo>
                  <a:cubicBezTo>
                    <a:pt x="19120" y="17548"/>
                    <a:pt x="19006" y="17461"/>
                    <a:pt x="18770" y="17461"/>
                  </a:cubicBezTo>
                  <a:cubicBezTo>
                    <a:pt x="18367" y="17461"/>
                    <a:pt x="18305" y="18038"/>
                    <a:pt x="18016" y="18376"/>
                  </a:cubicBezTo>
                  <a:cubicBezTo>
                    <a:pt x="17499" y="18866"/>
                    <a:pt x="17210" y="19116"/>
                    <a:pt x="16745" y="19781"/>
                  </a:cubicBezTo>
                  <a:cubicBezTo>
                    <a:pt x="16228" y="20358"/>
                    <a:pt x="15939" y="20935"/>
                    <a:pt x="15650" y="21600"/>
                  </a:cubicBezTo>
                  <a:cubicBezTo>
                    <a:pt x="15247" y="21261"/>
                    <a:pt x="14958" y="21098"/>
                    <a:pt x="14555" y="21098"/>
                  </a:cubicBezTo>
                  <a:cubicBezTo>
                    <a:pt x="14266" y="21098"/>
                    <a:pt x="14090" y="21186"/>
                    <a:pt x="13740" y="21098"/>
                  </a:cubicBezTo>
                  <a:cubicBezTo>
                    <a:pt x="13863" y="20860"/>
                    <a:pt x="13863" y="20609"/>
                    <a:pt x="13976" y="20270"/>
                  </a:cubicBezTo>
                  <a:cubicBezTo>
                    <a:pt x="14143" y="19693"/>
                    <a:pt x="14493" y="19443"/>
                    <a:pt x="14493" y="18790"/>
                  </a:cubicBezTo>
                  <a:cubicBezTo>
                    <a:pt x="14493" y="18615"/>
                    <a:pt x="14432" y="18539"/>
                    <a:pt x="14432" y="18376"/>
                  </a:cubicBezTo>
                  <a:cubicBezTo>
                    <a:pt x="14432" y="17799"/>
                    <a:pt x="14432" y="17461"/>
                    <a:pt x="14432" y="16796"/>
                  </a:cubicBezTo>
                  <a:cubicBezTo>
                    <a:pt x="14432" y="16219"/>
                    <a:pt x="14266" y="15642"/>
                    <a:pt x="13863" y="15391"/>
                  </a:cubicBezTo>
                  <a:cubicBezTo>
                    <a:pt x="13512" y="15228"/>
                    <a:pt x="13275" y="15391"/>
                    <a:pt x="12934" y="15140"/>
                  </a:cubicBezTo>
                  <a:cubicBezTo>
                    <a:pt x="12645" y="15065"/>
                    <a:pt x="12531" y="14651"/>
                    <a:pt x="12417" y="14312"/>
                  </a:cubicBezTo>
                  <a:cubicBezTo>
                    <a:pt x="11891" y="12656"/>
                    <a:pt x="10734" y="12581"/>
                    <a:pt x="10270" y="10925"/>
                  </a:cubicBezTo>
                  <a:cubicBezTo>
                    <a:pt x="10042" y="10098"/>
                    <a:pt x="9753" y="9771"/>
                    <a:pt x="9288" y="9107"/>
                  </a:cubicBezTo>
                  <a:cubicBezTo>
                    <a:pt x="9122" y="8856"/>
                    <a:pt x="9061" y="8693"/>
                    <a:pt x="8833" y="8605"/>
                  </a:cubicBezTo>
                  <a:cubicBezTo>
                    <a:pt x="8421" y="8367"/>
                    <a:pt x="8132" y="8605"/>
                    <a:pt x="7729" y="8442"/>
                  </a:cubicBezTo>
                  <a:cubicBezTo>
                    <a:pt x="7501" y="8367"/>
                    <a:pt x="7562" y="7865"/>
                    <a:pt x="7501" y="7539"/>
                  </a:cubicBezTo>
                  <a:cubicBezTo>
                    <a:pt x="7440" y="7200"/>
                    <a:pt x="7150" y="7200"/>
                    <a:pt x="6923" y="7125"/>
                  </a:cubicBezTo>
                  <a:cubicBezTo>
                    <a:pt x="6344" y="6949"/>
                    <a:pt x="5994" y="6786"/>
                    <a:pt x="5415" y="6786"/>
                  </a:cubicBezTo>
                  <a:cubicBezTo>
                    <a:pt x="5012" y="6786"/>
                    <a:pt x="4784" y="6786"/>
                    <a:pt x="4381" y="6786"/>
                  </a:cubicBezTo>
                  <a:cubicBezTo>
                    <a:pt x="4031" y="6786"/>
                    <a:pt x="3917" y="6134"/>
                    <a:pt x="3566" y="6134"/>
                  </a:cubicBezTo>
                  <a:cubicBezTo>
                    <a:pt x="3163" y="6134"/>
                    <a:pt x="2997" y="6786"/>
                    <a:pt x="2585" y="6786"/>
                  </a:cubicBezTo>
                  <a:cubicBezTo>
                    <a:pt x="2252" y="6786"/>
                    <a:pt x="2138" y="6297"/>
                    <a:pt x="1788" y="6297"/>
                  </a:cubicBezTo>
                  <a:cubicBezTo>
                    <a:pt x="1385" y="6297"/>
                    <a:pt x="1209" y="6623"/>
                    <a:pt x="806" y="6623"/>
                  </a:cubicBezTo>
                  <a:cubicBezTo>
                    <a:pt x="517" y="6623"/>
                    <a:pt x="280" y="6297"/>
                    <a:pt x="0" y="6297"/>
                  </a:cubicBezTo>
                </a:path>
              </a:pathLst>
            </a:custGeom>
            <a:solidFill>
              <a:srgbClr val="5E5E5E"/>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grpSp>
      <p:grpSp>
        <p:nvGrpSpPr>
          <p:cNvPr id="10219" name="Group"/>
          <p:cNvGrpSpPr/>
          <p:nvPr/>
        </p:nvGrpSpPr>
        <p:grpSpPr>
          <a:xfrm>
            <a:off x="17168995" y="5000691"/>
            <a:ext cx="5310007" cy="1333698"/>
            <a:chOff x="0" y="0"/>
            <a:chExt cx="5310005" cy="1333697"/>
          </a:xfrm>
        </p:grpSpPr>
        <p:sp>
          <p:nvSpPr>
            <p:cNvPr id="10217" name="Lrem sit amet, consectetur elit,  Lorem ipsum dolor sit amet, adi sit amet, consectetur elit,  Lorem ipsum dolor sit amet,"/>
            <p:cNvSpPr txBox="1"/>
            <p:nvPr/>
          </p:nvSpPr>
          <p:spPr>
            <a:xfrm>
              <a:off x="1133040" y="0"/>
              <a:ext cx="4176965" cy="1333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a:solidFill>
                    <a:srgbClr val="003641"/>
                  </a:solidFill>
                  <a:latin typeface="Sicoob Sans" panose="020B0503020204030204" pitchFamily="34" charset="77"/>
                </a:rPr>
                <a:t>Lrem sit amet, consectetur elit,  Lorem ipsum dolor sit amet, adi sit amet, consectetur elit,  Lorem ipsum dolor sit amet,</a:t>
              </a:r>
            </a:p>
          </p:txBody>
        </p:sp>
        <p:sp>
          <p:nvSpPr>
            <p:cNvPr id="10218"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5E5E5E"/>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grpSp>
        <p:nvGrpSpPr>
          <p:cNvPr id="10222" name="Group"/>
          <p:cNvGrpSpPr/>
          <p:nvPr/>
        </p:nvGrpSpPr>
        <p:grpSpPr>
          <a:xfrm>
            <a:off x="17168995" y="7336715"/>
            <a:ext cx="5310007" cy="1333698"/>
            <a:chOff x="0" y="0"/>
            <a:chExt cx="5310005" cy="1333697"/>
          </a:xfrm>
        </p:grpSpPr>
        <p:sp>
          <p:nvSpPr>
            <p:cNvPr id="10220" name="Lrem sit amet, consectetur elit,  Lorem ipsum dolor sit amet, adi sit amet, consectetur elit,  Lorem ipsum dolor sit amet,"/>
            <p:cNvSpPr txBox="1"/>
            <p:nvPr/>
          </p:nvSpPr>
          <p:spPr>
            <a:xfrm>
              <a:off x="1133040" y="0"/>
              <a:ext cx="4176965" cy="1333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a:solidFill>
                    <a:srgbClr val="003641"/>
                  </a:solidFill>
                  <a:latin typeface="Sicoob Sans" panose="020B0503020204030204" pitchFamily="34" charset="77"/>
                </a:rPr>
                <a:t>Lrem sit amet, consectetur elit,  Lorem ipsum dolor sit amet, adi sit amet, consectetur elit,  Lorem ipsum dolor sit amet,</a:t>
              </a:r>
            </a:p>
          </p:txBody>
        </p:sp>
        <p:sp>
          <p:nvSpPr>
            <p:cNvPr id="10221"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grpSp>
        <p:nvGrpSpPr>
          <p:cNvPr id="10225" name="Group"/>
          <p:cNvGrpSpPr/>
          <p:nvPr/>
        </p:nvGrpSpPr>
        <p:grpSpPr>
          <a:xfrm>
            <a:off x="17168995" y="9672739"/>
            <a:ext cx="5310007" cy="1333698"/>
            <a:chOff x="0" y="0"/>
            <a:chExt cx="5310005" cy="1333697"/>
          </a:xfrm>
        </p:grpSpPr>
        <p:sp>
          <p:nvSpPr>
            <p:cNvPr id="10223" name="Lrem sit amet, consectetur elit,  Lorem ipsum dolor sit amet, adi sit amet, consectetur elit,  Lorem ipsum dolor sit amet,"/>
            <p:cNvSpPr txBox="1"/>
            <p:nvPr/>
          </p:nvSpPr>
          <p:spPr>
            <a:xfrm>
              <a:off x="1133040" y="0"/>
              <a:ext cx="4176965" cy="1333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a:solidFill>
                    <a:srgbClr val="003641"/>
                  </a:solidFill>
                  <a:latin typeface="Sicoob Sans" panose="020B0503020204030204" pitchFamily="34" charset="77"/>
                </a:rPr>
                <a:t>Lrem sit amet, consectetur elit,  Lorem ipsum dolor sit amet, adi sit amet, consectetur elit,  Lorem ipsum dolor sit amet,</a:t>
              </a:r>
            </a:p>
          </p:txBody>
        </p:sp>
        <p:sp>
          <p:nvSpPr>
            <p:cNvPr id="10224"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grpSp>
        <p:nvGrpSpPr>
          <p:cNvPr id="10228" name="Group"/>
          <p:cNvGrpSpPr/>
          <p:nvPr/>
        </p:nvGrpSpPr>
        <p:grpSpPr>
          <a:xfrm>
            <a:off x="17168995" y="2664667"/>
            <a:ext cx="5310007" cy="1333698"/>
            <a:chOff x="0" y="0"/>
            <a:chExt cx="5310005" cy="1333697"/>
          </a:xfrm>
        </p:grpSpPr>
        <p:sp>
          <p:nvSpPr>
            <p:cNvPr id="10226" name="Lrem sit amet, consectetur elit,  Lorem ipsum dolor sit amet, adi sit amet, consectetur elit,  Lorem ipsum dolor sit amet,"/>
            <p:cNvSpPr txBox="1"/>
            <p:nvPr/>
          </p:nvSpPr>
          <p:spPr>
            <a:xfrm>
              <a:off x="1133040" y="0"/>
              <a:ext cx="4176965" cy="1333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err="1">
                  <a:solidFill>
                    <a:srgbClr val="003641"/>
                  </a:solidFill>
                  <a:latin typeface="Sicoob Sans" panose="020B0503020204030204" pitchFamily="34" charset="77"/>
                </a:rPr>
                <a:t>Lrem</a:t>
              </a:r>
              <a:r>
                <a:rPr sz="2000" dirty="0">
                  <a:solidFill>
                    <a:srgbClr val="003641"/>
                  </a:solidFill>
                  <a:latin typeface="Sicoob Sans" panose="020B0503020204030204" pitchFamily="34" charset="77"/>
                </a:rPr>
                <a:t> sit </a:t>
              </a:r>
              <a:r>
                <a:rPr sz="2000" dirty="0" err="1">
                  <a:solidFill>
                    <a:srgbClr val="003641"/>
                  </a:solidFill>
                  <a:latin typeface="Sicoob Sans" panose="020B0503020204030204" pitchFamily="34" charset="77"/>
                </a:rPr>
                <a:t>amet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amet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adi</a:t>
              </a:r>
              <a:r>
                <a:rPr sz="2000" dirty="0">
                  <a:solidFill>
                    <a:srgbClr val="003641"/>
                  </a:solidFill>
                  <a:latin typeface="Sicoob Sans" panose="020B0503020204030204" pitchFamily="34" charset="77"/>
                </a:rPr>
                <a:t> sit </a:t>
              </a:r>
              <a:r>
                <a:rPr sz="2000" dirty="0" err="1">
                  <a:solidFill>
                    <a:srgbClr val="003641"/>
                  </a:solidFill>
                  <a:latin typeface="Sicoob Sans" panose="020B0503020204030204" pitchFamily="34" charset="77"/>
                </a:rPr>
                <a:t>amet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consectetur</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Lorem ipsum dolor sit </a:t>
              </a:r>
              <a:r>
                <a:rPr sz="2000" dirty="0" err="1">
                  <a:solidFill>
                    <a:srgbClr val="003641"/>
                  </a:solidFill>
                  <a:latin typeface="Sicoob Sans" panose="020B0503020204030204" pitchFamily="34" charset="77"/>
                </a:rPr>
                <a:t>amet</a:t>
              </a:r>
              <a:r>
                <a:rPr sz="2000" dirty="0">
                  <a:solidFill>
                    <a:srgbClr val="003641"/>
                  </a:solidFill>
                  <a:latin typeface="Sicoob Sans" panose="020B0503020204030204" pitchFamily="34" charset="77"/>
                </a:rPr>
                <a:t>,</a:t>
              </a:r>
            </a:p>
          </p:txBody>
        </p:sp>
        <p:sp>
          <p:nvSpPr>
            <p:cNvPr id="10227"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solidFill>
                  <a:srgbClr val="003641"/>
                </a:solidFill>
                <a:latin typeface="Sicoob Sans" panose="020B0503020204030204" pitchFamily="34" charset="77"/>
              </a:endParaRPr>
            </a:p>
          </p:txBody>
        </p:sp>
      </p:grpSp>
      <p:sp>
        <p:nvSpPr>
          <p:cNvPr id="10229" name="Editable Brazil vector maps"/>
          <p:cNvSpPr txBox="1"/>
          <p:nvPr/>
        </p:nvSpPr>
        <p:spPr>
          <a:xfrm>
            <a:off x="1740327"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sz="9000" b="1" spc="0" dirty="0" err="1">
                <a:solidFill>
                  <a:srgbClr val="00AE9D"/>
                </a:solidFill>
                <a:latin typeface="Sicoob Sans Black" panose="020B0503020204030204" pitchFamily="34" charset="77"/>
                <a:sym typeface="Montserrat Bold"/>
              </a:rPr>
              <a:t>Lorem</a:t>
            </a:r>
            <a:r>
              <a:rPr lang="pt-BR" sz="9000" b="1" spc="0" dirty="0">
                <a:solidFill>
                  <a:srgbClr val="00AE9D"/>
                </a:solidFill>
                <a:latin typeface="Sicoob Sans Black" panose="020B0503020204030204" pitchFamily="34" charset="77"/>
                <a:sym typeface="Montserrat Bold"/>
              </a:rPr>
              <a:t> ipsum </a:t>
            </a:r>
            <a:r>
              <a:rPr lang="pt-BR" sz="9000" b="1" spc="0" dirty="0" err="1">
                <a:solidFill>
                  <a:srgbClr val="D5D5D5"/>
                </a:solidFill>
                <a:latin typeface="Sicoob Sans Black" panose="020B0503020204030204" pitchFamily="34" charset="77"/>
                <a:sym typeface="Montserrat Bold"/>
              </a:rPr>
              <a:t>dolor</a:t>
            </a:r>
            <a:r>
              <a:rPr lang="pt-BR" sz="9000" b="1" spc="0" dirty="0">
                <a:solidFill>
                  <a:srgbClr val="D5D5D5"/>
                </a:solidFill>
                <a:latin typeface="Sicoob Sans Black" panose="020B0503020204030204" pitchFamily="34" charset="77"/>
                <a:sym typeface="Montserrat Bold"/>
              </a:rPr>
              <a:t> </a:t>
            </a:r>
            <a:r>
              <a:rPr lang="pt-BR" sz="9000" b="1" spc="0" dirty="0" err="1">
                <a:solidFill>
                  <a:srgbClr val="D5D5D5"/>
                </a:solidFill>
                <a:latin typeface="Sicoob Sans Black" panose="020B0503020204030204" pitchFamily="34" charset="77"/>
                <a:sym typeface="Montserrat Bold"/>
              </a:rPr>
              <a:t>sit</a:t>
            </a:r>
            <a:r>
              <a:rPr lang="pt-BR" sz="9000" b="1" spc="0" dirty="0">
                <a:solidFill>
                  <a:srgbClr val="D5D5D5"/>
                </a:solidFill>
                <a:latin typeface="Sicoob Sans Black" panose="020B0503020204030204" pitchFamily="34" charset="77"/>
                <a:sym typeface="Montserrat Bold"/>
              </a:rPr>
              <a:t> </a:t>
            </a:r>
            <a:r>
              <a:rPr lang="pt-BR" sz="9000" b="1" spc="0" dirty="0" err="1">
                <a:solidFill>
                  <a:srgbClr val="D5D5D5"/>
                </a:solidFill>
                <a:latin typeface="Sicoob Sans Black" panose="020B0503020204030204" pitchFamily="34" charset="77"/>
                <a:sym typeface="Montserrat Bold"/>
              </a:rPr>
              <a:t>amet</a:t>
            </a:r>
            <a:endParaRPr lang="pt-BR" sz="9000" b="1" spc="0" dirty="0">
              <a:solidFill>
                <a:srgbClr val="D5D5D5"/>
              </a:solidFill>
              <a:latin typeface="Sicoob Sans Black" panose="020B0503020204030204" pitchFamily="34" charset="77"/>
              <a:sym typeface="Montserrat Bold"/>
            </a:endParaRPr>
          </a:p>
        </p:txBody>
      </p:sp>
      <p:sp>
        <p:nvSpPr>
          <p:cNvPr id="10230" name="Awesome template"/>
          <p:cNvSpPr txBox="1"/>
          <p:nvPr/>
        </p:nvSpPr>
        <p:spPr>
          <a:xfrm>
            <a:off x="1740327" y="2962428"/>
            <a:ext cx="5474679" cy="528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a:solidFill>
                  <a:srgbClr val="003641"/>
                </a:solidFill>
                <a:latin typeface="Sicoob Sans" panose="020B0503020204030204" pitchFamily="34" charset="77"/>
              </a:rPr>
              <a:t>LOREM IPSUM</a:t>
            </a:r>
            <a:endParaRPr dirty="0">
              <a:solidFill>
                <a:srgbClr val="003641"/>
              </a:solidFill>
              <a:latin typeface="Sicoob Sans" panose="020B0503020204030204" pitchFamily="34" charset="77"/>
            </a:endParaRPr>
          </a:p>
        </p:txBody>
      </p:sp>
      <p:sp>
        <p:nvSpPr>
          <p:cNvPr id="10231" name="Lorem ipsum dolor sit elit, consect loreretur adipiscing nisi aute. ipsum sit elit, Lorem ipsum dolor sit elit, Lorem ipsum dolor sit elit, consect"/>
          <p:cNvSpPr txBox="1"/>
          <p:nvPr/>
        </p:nvSpPr>
        <p:spPr>
          <a:xfrm>
            <a:off x="1740326" y="9185121"/>
            <a:ext cx="5512691" cy="2259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FDCC19E7-F987-A537-0686-765622B3CA55}"/>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52534CEC-F979-80F8-21F3-65DEF960057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32BD622B-F9C1-65D3-68D0-103FA1AF86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iterate>
                                    <p:tmAbs val="0"/>
                                  </p:iterate>
                                  <p:childTnLst>
                                    <p:set>
                                      <p:cBhvr>
                                        <p:cTn id="6" fill="hold"/>
                                        <p:tgtEl>
                                          <p:spTgt spid="10216"/>
                                        </p:tgtEl>
                                        <p:attrNameLst>
                                          <p:attrName>style.visibility</p:attrName>
                                        </p:attrNameLst>
                                      </p:cBhvr>
                                      <p:to>
                                        <p:strVal val="visible"/>
                                      </p:to>
                                    </p:set>
                                    <p:anim calcmode="lin" valueType="num">
                                      <p:cBhvr>
                                        <p:cTn id="7" dur="1000" fill="hold"/>
                                        <p:tgtEl>
                                          <p:spTgt spid="10216"/>
                                        </p:tgtEl>
                                        <p:attrNameLst>
                                          <p:attrName>ppt_x</p:attrName>
                                        </p:attrNameLst>
                                      </p:cBhvr>
                                      <p:tavLst>
                                        <p:tav tm="0">
                                          <p:val>
                                            <p:strVal val="#ppt_x"/>
                                          </p:val>
                                        </p:tav>
                                        <p:tav tm="100000">
                                          <p:val>
                                            <p:strVal val="#ppt_x"/>
                                          </p:val>
                                        </p:tav>
                                      </p:tavLst>
                                    </p:anim>
                                    <p:anim calcmode="lin" valueType="num">
                                      <p:cBhvr>
                                        <p:cTn id="8" dur="1000" fill="hold"/>
                                        <p:tgtEl>
                                          <p:spTgt spid="10216"/>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0" nodeType="withEffect">
                                  <p:stCondLst>
                                    <p:cond delay="1000"/>
                                  </p:stCondLst>
                                  <p:iterate>
                                    <p:tmAbs val="0"/>
                                  </p:iterate>
                                  <p:childTnLst>
                                    <p:set>
                                      <p:cBhvr>
                                        <p:cTn id="10" fill="hold"/>
                                        <p:tgtEl>
                                          <p:spTgt spid="10228"/>
                                        </p:tgtEl>
                                        <p:attrNameLst>
                                          <p:attrName>style.visibility</p:attrName>
                                        </p:attrNameLst>
                                      </p:cBhvr>
                                      <p:to>
                                        <p:strVal val="visible"/>
                                      </p:to>
                                    </p:set>
                                    <p:anim calcmode="lin" valueType="num">
                                      <p:cBhvr>
                                        <p:cTn id="11" dur="1000" fill="hold"/>
                                        <p:tgtEl>
                                          <p:spTgt spid="10228"/>
                                        </p:tgtEl>
                                        <p:attrNameLst>
                                          <p:attrName>ppt_x</p:attrName>
                                        </p:attrNameLst>
                                      </p:cBhvr>
                                      <p:tavLst>
                                        <p:tav tm="0">
                                          <p:val>
                                            <p:strVal val="1+#ppt_w/2"/>
                                          </p:val>
                                        </p:tav>
                                        <p:tav tm="100000">
                                          <p:val>
                                            <p:strVal val="#ppt_x"/>
                                          </p:val>
                                        </p:tav>
                                      </p:tavLst>
                                    </p:anim>
                                    <p:anim calcmode="lin" valueType="num">
                                      <p:cBhvr>
                                        <p:cTn id="12" dur="1000" fill="hold"/>
                                        <p:tgtEl>
                                          <p:spTgt spid="10228"/>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0" nodeType="withEffect">
                                  <p:stCondLst>
                                    <p:cond delay="1500"/>
                                  </p:stCondLst>
                                  <p:iterate>
                                    <p:tmAbs val="0"/>
                                  </p:iterate>
                                  <p:childTnLst>
                                    <p:set>
                                      <p:cBhvr>
                                        <p:cTn id="14" fill="hold"/>
                                        <p:tgtEl>
                                          <p:spTgt spid="10219"/>
                                        </p:tgtEl>
                                        <p:attrNameLst>
                                          <p:attrName>style.visibility</p:attrName>
                                        </p:attrNameLst>
                                      </p:cBhvr>
                                      <p:to>
                                        <p:strVal val="visible"/>
                                      </p:to>
                                    </p:set>
                                    <p:anim calcmode="lin" valueType="num">
                                      <p:cBhvr>
                                        <p:cTn id="15" dur="1000" fill="hold"/>
                                        <p:tgtEl>
                                          <p:spTgt spid="10219"/>
                                        </p:tgtEl>
                                        <p:attrNameLst>
                                          <p:attrName>ppt_x</p:attrName>
                                        </p:attrNameLst>
                                      </p:cBhvr>
                                      <p:tavLst>
                                        <p:tav tm="0">
                                          <p:val>
                                            <p:strVal val="1+#ppt_w/2"/>
                                          </p:val>
                                        </p:tav>
                                        <p:tav tm="100000">
                                          <p:val>
                                            <p:strVal val="#ppt_x"/>
                                          </p:val>
                                        </p:tav>
                                      </p:tavLst>
                                    </p:anim>
                                    <p:anim calcmode="lin" valueType="num">
                                      <p:cBhvr>
                                        <p:cTn id="16" dur="1000" fill="hold"/>
                                        <p:tgtEl>
                                          <p:spTgt spid="1021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2000"/>
                                  </p:stCondLst>
                                  <p:iterate>
                                    <p:tmAbs val="0"/>
                                  </p:iterate>
                                  <p:childTnLst>
                                    <p:set>
                                      <p:cBhvr>
                                        <p:cTn id="18" fill="hold"/>
                                        <p:tgtEl>
                                          <p:spTgt spid="10222"/>
                                        </p:tgtEl>
                                        <p:attrNameLst>
                                          <p:attrName>style.visibility</p:attrName>
                                        </p:attrNameLst>
                                      </p:cBhvr>
                                      <p:to>
                                        <p:strVal val="visible"/>
                                      </p:to>
                                    </p:set>
                                    <p:anim calcmode="lin" valueType="num">
                                      <p:cBhvr>
                                        <p:cTn id="19" dur="1000" fill="hold"/>
                                        <p:tgtEl>
                                          <p:spTgt spid="10222"/>
                                        </p:tgtEl>
                                        <p:attrNameLst>
                                          <p:attrName>ppt_x</p:attrName>
                                        </p:attrNameLst>
                                      </p:cBhvr>
                                      <p:tavLst>
                                        <p:tav tm="0">
                                          <p:val>
                                            <p:strVal val="1+#ppt_w/2"/>
                                          </p:val>
                                        </p:tav>
                                        <p:tav tm="100000">
                                          <p:val>
                                            <p:strVal val="#ppt_x"/>
                                          </p:val>
                                        </p:tav>
                                      </p:tavLst>
                                    </p:anim>
                                    <p:anim calcmode="lin" valueType="num">
                                      <p:cBhvr>
                                        <p:cTn id="20" dur="1000" fill="hold"/>
                                        <p:tgtEl>
                                          <p:spTgt spid="10222"/>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2500"/>
                                  </p:stCondLst>
                                  <p:iterate>
                                    <p:tmAbs val="0"/>
                                  </p:iterate>
                                  <p:childTnLst>
                                    <p:set>
                                      <p:cBhvr>
                                        <p:cTn id="22" fill="hold"/>
                                        <p:tgtEl>
                                          <p:spTgt spid="10225"/>
                                        </p:tgtEl>
                                        <p:attrNameLst>
                                          <p:attrName>style.visibility</p:attrName>
                                        </p:attrNameLst>
                                      </p:cBhvr>
                                      <p:to>
                                        <p:strVal val="visible"/>
                                      </p:to>
                                    </p:set>
                                    <p:anim calcmode="lin" valueType="num">
                                      <p:cBhvr>
                                        <p:cTn id="23" dur="1000" fill="hold"/>
                                        <p:tgtEl>
                                          <p:spTgt spid="10225"/>
                                        </p:tgtEl>
                                        <p:attrNameLst>
                                          <p:attrName>ppt_x</p:attrName>
                                        </p:attrNameLst>
                                      </p:cBhvr>
                                      <p:tavLst>
                                        <p:tav tm="0">
                                          <p:val>
                                            <p:strVal val="1+#ppt_w/2"/>
                                          </p:val>
                                        </p:tav>
                                        <p:tav tm="100000">
                                          <p:val>
                                            <p:strVal val="#ppt_x"/>
                                          </p:val>
                                        </p:tav>
                                      </p:tavLst>
                                    </p:anim>
                                    <p:anim calcmode="lin" valueType="num">
                                      <p:cBhvr>
                                        <p:cTn id="24" dur="1000" fill="hold"/>
                                        <p:tgtEl>
                                          <p:spTgt spid="102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6" grpId="0" animBg="1" advAuto="0"/>
      <p:bldP spid="10219" grpId="0" animBg="1" advAuto="0"/>
      <p:bldP spid="10222" grpId="0" animBg="1" advAuto="0"/>
      <p:bldP spid="10225" grpId="0" animBg="1" advAuto="0"/>
      <p:bldP spid="10228"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50" name="Group"/>
          <p:cNvGrpSpPr/>
          <p:nvPr/>
        </p:nvGrpSpPr>
        <p:grpSpPr>
          <a:xfrm>
            <a:off x="7716854" y="2051000"/>
            <a:ext cx="4857246" cy="4382383"/>
            <a:chOff x="0" y="0"/>
            <a:chExt cx="4857244" cy="4382381"/>
          </a:xfrm>
        </p:grpSpPr>
        <p:pic>
          <p:nvPicPr>
            <p:cNvPr id="11645" name="Meeting.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1390"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48" name="Group"/>
            <p:cNvGrpSpPr/>
            <p:nvPr/>
          </p:nvGrpSpPr>
          <p:grpSpPr>
            <a:xfrm>
              <a:off x="0" y="0"/>
              <a:ext cx="1142782" cy="1142782"/>
              <a:chOff x="0" y="0"/>
              <a:chExt cx="1142781" cy="1142781"/>
            </a:xfrm>
          </p:grpSpPr>
          <p:sp>
            <p:nvSpPr>
              <p:cNvPr id="11646" name="Circle"/>
              <p:cNvSpPr/>
              <p:nvPr/>
            </p:nvSpPr>
            <p:spPr>
              <a:xfrm>
                <a:off x="0" y="0"/>
                <a:ext cx="1142781" cy="1142781"/>
              </a:xfrm>
              <a:prstGeom prst="ellipse">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47" name="1"/>
              <p:cNvSpPr/>
              <p:nvPr/>
            </p:nvSpPr>
            <p:spPr>
              <a:xfrm>
                <a:off x="205833" y="7228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1</a:t>
                </a:r>
              </a:p>
            </p:txBody>
          </p:sp>
        </p:grpSp>
        <p:sp>
          <p:nvSpPr>
            <p:cNvPr id="11649" name="Lorem ipsum dolor sit elit, consect loreretur nisi ipsum dolor sit"/>
            <p:cNvSpPr txBox="1"/>
            <p:nvPr/>
          </p:nvSpPr>
          <p:spPr>
            <a:xfrm>
              <a:off x="571390" y="3664236"/>
              <a:ext cx="4285854"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a:t>
              </a:r>
            </a:p>
          </p:txBody>
        </p:sp>
      </p:grpSp>
      <p:grpSp>
        <p:nvGrpSpPr>
          <p:cNvPr id="11656" name="Group"/>
          <p:cNvGrpSpPr/>
          <p:nvPr/>
        </p:nvGrpSpPr>
        <p:grpSpPr>
          <a:xfrm>
            <a:off x="7716854" y="7070006"/>
            <a:ext cx="4857247" cy="4706516"/>
            <a:chOff x="0" y="0"/>
            <a:chExt cx="4857245" cy="4706515"/>
          </a:xfrm>
        </p:grpSpPr>
        <p:pic>
          <p:nvPicPr>
            <p:cNvPr id="11651" name="Stratup.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71391"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54" name="Group"/>
            <p:cNvGrpSpPr/>
            <p:nvPr/>
          </p:nvGrpSpPr>
          <p:grpSpPr>
            <a:xfrm>
              <a:off x="0" y="0"/>
              <a:ext cx="1142782" cy="1142782"/>
              <a:chOff x="0" y="0"/>
              <a:chExt cx="1142781" cy="1142781"/>
            </a:xfrm>
          </p:grpSpPr>
          <p:sp>
            <p:nvSpPr>
              <p:cNvPr id="11652" name="Circle"/>
              <p:cNvSpPr/>
              <p:nvPr/>
            </p:nvSpPr>
            <p:spPr>
              <a:xfrm>
                <a:off x="0" y="0"/>
                <a:ext cx="1142781" cy="1142781"/>
              </a:xfrm>
              <a:prstGeom prst="ellipse">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53" name="4"/>
              <p:cNvSpPr/>
              <p:nvPr/>
            </p:nvSpPr>
            <p:spPr>
              <a:xfrm>
                <a:off x="185513" y="5196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4</a:t>
                </a:r>
              </a:p>
            </p:txBody>
          </p:sp>
        </p:grpSp>
        <p:sp>
          <p:nvSpPr>
            <p:cNvPr id="11655" name="Lorem ipsum dolor sit elit, consect loreretur nisi ipsum dolor sit Lorem ipsum dolor sit elit,"/>
            <p:cNvSpPr txBox="1"/>
            <p:nvPr/>
          </p:nvSpPr>
          <p:spPr>
            <a:xfrm>
              <a:off x="571390" y="3680593"/>
              <a:ext cx="4285854" cy="1025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grpSp>
        <p:nvGrpSpPr>
          <p:cNvPr id="11662" name="Group"/>
          <p:cNvGrpSpPr/>
          <p:nvPr/>
        </p:nvGrpSpPr>
        <p:grpSpPr>
          <a:xfrm>
            <a:off x="12753013" y="2051000"/>
            <a:ext cx="4857246" cy="4690160"/>
            <a:chOff x="0" y="0"/>
            <a:chExt cx="4857244" cy="4690158"/>
          </a:xfrm>
        </p:grpSpPr>
        <p:pic>
          <p:nvPicPr>
            <p:cNvPr id="11657" name="Office.jpg"/>
            <p:cNvPicPr>
              <a:picLocks noChangeAspect="1"/>
            </p:cNvPicPr>
            <p:nvPr/>
          </p:nvPicPr>
          <p:blipFill>
            <a:blip r:embed="rId4" cstate="email">
              <a:extLst>
                <a:ext uri="{28A0092B-C50C-407E-A947-70E740481C1C}">
                  <a14:useLocalDpi xmlns:a14="http://schemas.microsoft.com/office/drawing/2010/main"/>
                </a:ext>
              </a:extLst>
            </a:blip>
            <a:srcRect b="-580"/>
            <a:stretch>
              <a:fillRect/>
            </a:stretch>
          </p:blipFill>
          <p:spPr>
            <a:xfrm>
              <a:off x="571390"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60" name="Group"/>
            <p:cNvGrpSpPr/>
            <p:nvPr/>
          </p:nvGrpSpPr>
          <p:grpSpPr>
            <a:xfrm>
              <a:off x="0" y="0"/>
              <a:ext cx="1142782" cy="1142782"/>
              <a:chOff x="0" y="0"/>
              <a:chExt cx="1142781" cy="1142781"/>
            </a:xfrm>
          </p:grpSpPr>
          <p:sp>
            <p:nvSpPr>
              <p:cNvPr id="11658" name="Circle"/>
              <p:cNvSpPr/>
              <p:nvPr/>
            </p:nvSpPr>
            <p:spPr>
              <a:xfrm>
                <a:off x="0" y="0"/>
                <a:ext cx="1142781" cy="1142781"/>
              </a:xfrm>
              <a:prstGeom prst="ellipse">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59" name="2"/>
              <p:cNvSpPr/>
              <p:nvPr/>
            </p:nvSpPr>
            <p:spPr>
              <a:xfrm>
                <a:off x="205833" y="9260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2</a:t>
                </a:r>
              </a:p>
            </p:txBody>
          </p:sp>
        </p:grpSp>
        <p:sp>
          <p:nvSpPr>
            <p:cNvPr id="11661" name="Lorem ipsum dolor sit elit, consect loreretur nisi ipsum dolor sit Lorem ipsum dolor sit elit,"/>
            <p:cNvSpPr txBox="1"/>
            <p:nvPr/>
          </p:nvSpPr>
          <p:spPr>
            <a:xfrm>
              <a:off x="571390" y="3664236"/>
              <a:ext cx="4285854" cy="1025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 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a:t>
              </a:r>
            </a:p>
          </p:txBody>
        </p:sp>
      </p:grpSp>
      <p:grpSp>
        <p:nvGrpSpPr>
          <p:cNvPr id="11668" name="Group"/>
          <p:cNvGrpSpPr/>
          <p:nvPr/>
        </p:nvGrpSpPr>
        <p:grpSpPr>
          <a:xfrm>
            <a:off x="12753013" y="7070006"/>
            <a:ext cx="4857246" cy="4398739"/>
            <a:chOff x="0" y="0"/>
            <a:chExt cx="4857245" cy="4398738"/>
          </a:xfrm>
        </p:grpSpPr>
        <p:pic>
          <p:nvPicPr>
            <p:cNvPr id="11663" name="austin-distel-675052-unsplash.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71391" y="571389"/>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66" name="Group"/>
            <p:cNvGrpSpPr/>
            <p:nvPr/>
          </p:nvGrpSpPr>
          <p:grpSpPr>
            <a:xfrm>
              <a:off x="0" y="0"/>
              <a:ext cx="1142782" cy="1142782"/>
              <a:chOff x="0" y="0"/>
              <a:chExt cx="1142781" cy="1142781"/>
            </a:xfrm>
          </p:grpSpPr>
          <p:sp>
            <p:nvSpPr>
              <p:cNvPr id="11664" name="Circle"/>
              <p:cNvSpPr/>
              <p:nvPr/>
            </p:nvSpPr>
            <p:spPr>
              <a:xfrm>
                <a:off x="0" y="0"/>
                <a:ext cx="1142781" cy="1142781"/>
              </a:xfrm>
              <a:prstGeom prst="ellipse">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65" name="5"/>
              <p:cNvSpPr/>
              <p:nvPr/>
            </p:nvSpPr>
            <p:spPr>
              <a:xfrm>
                <a:off x="226153" y="7228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5</a:t>
                </a:r>
              </a:p>
            </p:txBody>
          </p:sp>
        </p:grpSp>
        <p:sp>
          <p:nvSpPr>
            <p:cNvPr id="11667" name="Lorem ipsum dolor sit elit, consect loreretur nisi ipsum dolor sit"/>
            <p:cNvSpPr txBox="1"/>
            <p:nvPr/>
          </p:nvSpPr>
          <p:spPr>
            <a:xfrm>
              <a:off x="571390" y="3680593"/>
              <a:ext cx="4285855"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a:t>
              </a:r>
            </a:p>
          </p:txBody>
        </p:sp>
      </p:grpSp>
      <p:grpSp>
        <p:nvGrpSpPr>
          <p:cNvPr id="11674" name="Group"/>
          <p:cNvGrpSpPr/>
          <p:nvPr/>
        </p:nvGrpSpPr>
        <p:grpSpPr>
          <a:xfrm>
            <a:off x="17789173" y="2051000"/>
            <a:ext cx="4857243" cy="4382383"/>
            <a:chOff x="0" y="0"/>
            <a:chExt cx="4857242" cy="4382381"/>
          </a:xfrm>
        </p:grpSpPr>
        <p:pic>
          <p:nvPicPr>
            <p:cNvPr id="11669" name="stefan-stefancik-257625-unsplash.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71388"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72" name="Group"/>
            <p:cNvGrpSpPr/>
            <p:nvPr/>
          </p:nvGrpSpPr>
          <p:grpSpPr>
            <a:xfrm>
              <a:off x="0" y="0"/>
              <a:ext cx="1142782" cy="1142782"/>
              <a:chOff x="0" y="0"/>
              <a:chExt cx="1142781" cy="1142781"/>
            </a:xfrm>
          </p:grpSpPr>
          <p:sp>
            <p:nvSpPr>
              <p:cNvPr id="11670" name="Circle"/>
              <p:cNvSpPr/>
              <p:nvPr/>
            </p:nvSpPr>
            <p:spPr>
              <a:xfrm>
                <a:off x="0" y="0"/>
                <a:ext cx="1142781" cy="1142781"/>
              </a:xfrm>
              <a:prstGeom prst="ellipse">
                <a:avLst/>
              </a:prstGeom>
              <a:solidFill>
                <a:srgbClr val="00364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71" name="3"/>
              <p:cNvSpPr/>
              <p:nvPr/>
            </p:nvSpPr>
            <p:spPr>
              <a:xfrm>
                <a:off x="205833" y="7228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3</a:t>
                </a:r>
              </a:p>
            </p:txBody>
          </p:sp>
        </p:grpSp>
        <p:sp>
          <p:nvSpPr>
            <p:cNvPr id="11673" name="Lorem ipsum dolor sit elit, consect loreretur nisi ipsum dolor sit"/>
            <p:cNvSpPr txBox="1"/>
            <p:nvPr/>
          </p:nvSpPr>
          <p:spPr>
            <a:xfrm>
              <a:off x="571388" y="3664236"/>
              <a:ext cx="4285854"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a:t>
              </a:r>
            </a:p>
          </p:txBody>
        </p:sp>
      </p:grpSp>
      <p:grpSp>
        <p:nvGrpSpPr>
          <p:cNvPr id="11680" name="Group"/>
          <p:cNvGrpSpPr/>
          <p:nvPr/>
        </p:nvGrpSpPr>
        <p:grpSpPr>
          <a:xfrm>
            <a:off x="17789173" y="7070006"/>
            <a:ext cx="4857244" cy="4398739"/>
            <a:chOff x="0" y="0"/>
            <a:chExt cx="4857243" cy="4398738"/>
          </a:xfrm>
        </p:grpSpPr>
        <p:pic>
          <p:nvPicPr>
            <p:cNvPr id="11675" name="gabriel-porras-JaPgKgJMF8Y-unsplash.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71388" y="571389"/>
              <a:ext cx="4285855"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78" name="Group"/>
            <p:cNvGrpSpPr/>
            <p:nvPr/>
          </p:nvGrpSpPr>
          <p:grpSpPr>
            <a:xfrm>
              <a:off x="0" y="0"/>
              <a:ext cx="1142782" cy="1142782"/>
              <a:chOff x="0" y="0"/>
              <a:chExt cx="1142781" cy="1142781"/>
            </a:xfrm>
          </p:grpSpPr>
          <p:sp>
            <p:nvSpPr>
              <p:cNvPr id="11676" name="Circle"/>
              <p:cNvSpPr/>
              <p:nvPr/>
            </p:nvSpPr>
            <p:spPr>
              <a:xfrm>
                <a:off x="0" y="0"/>
                <a:ext cx="1142781" cy="1142781"/>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sz="3600">
                  <a:latin typeface="Sicoob Sans" panose="020B0503020204030204" pitchFamily="34" charset="77"/>
                </a:endParaRPr>
              </a:p>
            </p:txBody>
          </p:sp>
          <p:sp>
            <p:nvSpPr>
              <p:cNvPr id="11677" name="6"/>
              <p:cNvSpPr/>
              <p:nvPr/>
            </p:nvSpPr>
            <p:spPr>
              <a:xfrm>
                <a:off x="205833" y="51960"/>
                <a:ext cx="690474" cy="933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pPr>
                  <a:lnSpc>
                    <a:spcPct val="100000"/>
                  </a:lnSpc>
                </a:pPr>
                <a:r>
                  <a:rPr sz="5400" b="1" dirty="0">
                    <a:latin typeface="Sicoob Sans Black" panose="020B0503020204030204" pitchFamily="34" charset="77"/>
                  </a:rPr>
                  <a:t>6</a:t>
                </a:r>
              </a:p>
            </p:txBody>
          </p:sp>
        </p:grpSp>
        <p:sp>
          <p:nvSpPr>
            <p:cNvPr id="11679" name="Lorem ipsum dolor sit elit, consect loreretur nisi ipsum dolor sit"/>
            <p:cNvSpPr txBox="1"/>
            <p:nvPr/>
          </p:nvSpPr>
          <p:spPr>
            <a:xfrm>
              <a:off x="571388" y="3680593"/>
              <a:ext cx="4285854" cy="71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00000"/>
                </a:lnSpc>
              </a:pPr>
              <a:r>
                <a:rPr sz="2000" dirty="0">
                  <a:solidFill>
                    <a:srgbClr val="003641"/>
                  </a:solidFill>
                  <a:latin typeface="Sicoob Sans" panose="020B0503020204030204" pitchFamily="34" charset="77"/>
                </a:rPr>
                <a:t>Lorem ipsum dolor sit </a:t>
              </a:r>
              <a:r>
                <a:rPr sz="2000" dirty="0" err="1">
                  <a:solidFill>
                    <a:srgbClr val="003641"/>
                  </a:solidFill>
                  <a:latin typeface="Sicoob Sans" panose="020B0503020204030204" pitchFamily="34" charset="77"/>
                </a:rPr>
                <a:t>elit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consect</a:t>
              </a:r>
              <a:r>
                <a:rPr sz="2000" dirty="0">
                  <a:solidFill>
                    <a:srgbClr val="003641"/>
                  </a:solidFill>
                  <a:latin typeface="Sicoob Sans" panose="020B0503020204030204" pitchFamily="34" charset="77"/>
                </a:rPr>
                <a:t> </a:t>
              </a:r>
              <a:r>
                <a:rPr sz="2000" dirty="0" err="1">
                  <a:solidFill>
                    <a:srgbClr val="003641"/>
                  </a:solidFill>
                  <a:latin typeface="Sicoob Sans" panose="020B0503020204030204" pitchFamily="34" charset="77"/>
                </a:rPr>
                <a:t>loreretur</a:t>
              </a:r>
              <a:r>
                <a:rPr sz="2000" dirty="0">
                  <a:solidFill>
                    <a:srgbClr val="003641"/>
                  </a:solidFill>
                  <a:latin typeface="Sicoob Sans" panose="020B0503020204030204" pitchFamily="34" charset="77"/>
                </a:rPr>
                <a:t> nisi ipsum dolor sit</a:t>
              </a:r>
            </a:p>
          </p:txBody>
        </p:sp>
      </p:grpSp>
      <p:sp>
        <p:nvSpPr>
          <p:cNvPr id="11681" name="Six number with small images"/>
          <p:cNvSpPr txBox="1"/>
          <p:nvPr/>
        </p:nvSpPr>
        <p:spPr>
          <a:xfrm>
            <a:off x="2081936" y="5218217"/>
            <a:ext cx="4285855" cy="3703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endParaRPr b="1" dirty="0">
              <a:solidFill>
                <a:srgbClr val="00AE9D"/>
              </a:solidFill>
              <a:latin typeface="Sicoob Sans Black" panose="020B0503020204030204" pitchFamily="34" charset="77"/>
            </a:endParaRPr>
          </a:p>
        </p:txBody>
      </p:sp>
      <p:grpSp>
        <p:nvGrpSpPr>
          <p:cNvPr id="2" name="Agrupar 1">
            <a:extLst>
              <a:ext uri="{FF2B5EF4-FFF2-40B4-BE49-F238E27FC236}">
                <a16:creationId xmlns:a16="http://schemas.microsoft.com/office/drawing/2014/main" id="{EA605A2B-9615-5272-7D02-E88127E21560}"/>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537A8E6F-2F46-669A-02A7-CADA52A2899A}"/>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977C82CA-3B9B-76E4-9B07-6DEB475AA3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iterate>
                                    <p:tmAbs val="0"/>
                                  </p:iterate>
                                  <p:childTnLst>
                                    <p:set>
                                      <p:cBhvr>
                                        <p:cTn id="6" fill="hold"/>
                                        <p:tgtEl>
                                          <p:spTgt spid="11650"/>
                                        </p:tgtEl>
                                        <p:attrNameLst>
                                          <p:attrName>style.visibility</p:attrName>
                                        </p:attrNameLst>
                                      </p:cBhvr>
                                      <p:to>
                                        <p:strVal val="visible"/>
                                      </p:to>
                                    </p:set>
                                    <p:anim calcmode="lin" valueType="num">
                                      <p:cBhvr>
                                        <p:cTn id="7" dur="1000" fill="hold"/>
                                        <p:tgtEl>
                                          <p:spTgt spid="11650"/>
                                        </p:tgtEl>
                                        <p:attrNameLst>
                                          <p:attrName>ppt_x</p:attrName>
                                        </p:attrNameLst>
                                      </p:cBhvr>
                                      <p:tavLst>
                                        <p:tav tm="0">
                                          <p:val>
                                            <p:strVal val="#ppt_x"/>
                                          </p:val>
                                        </p:tav>
                                        <p:tav tm="100000">
                                          <p:val>
                                            <p:strVal val="#ppt_x"/>
                                          </p:val>
                                        </p:tav>
                                      </p:tavLst>
                                    </p:anim>
                                    <p:anim calcmode="lin" valueType="num">
                                      <p:cBhvr>
                                        <p:cTn id="8" dur="1000" fill="hold"/>
                                        <p:tgtEl>
                                          <p:spTgt spid="11650"/>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1000"/>
                                  </p:stCondLst>
                                  <p:iterate>
                                    <p:tmAbs val="0"/>
                                  </p:iterate>
                                  <p:childTnLst>
                                    <p:set>
                                      <p:cBhvr>
                                        <p:cTn id="10" fill="hold"/>
                                        <p:tgtEl>
                                          <p:spTgt spid="11662"/>
                                        </p:tgtEl>
                                        <p:attrNameLst>
                                          <p:attrName>style.visibility</p:attrName>
                                        </p:attrNameLst>
                                      </p:cBhvr>
                                      <p:to>
                                        <p:strVal val="visible"/>
                                      </p:to>
                                    </p:set>
                                    <p:anim calcmode="lin" valueType="num">
                                      <p:cBhvr>
                                        <p:cTn id="11" dur="1000" fill="hold"/>
                                        <p:tgtEl>
                                          <p:spTgt spid="11662"/>
                                        </p:tgtEl>
                                        <p:attrNameLst>
                                          <p:attrName>ppt_x</p:attrName>
                                        </p:attrNameLst>
                                      </p:cBhvr>
                                      <p:tavLst>
                                        <p:tav tm="0">
                                          <p:val>
                                            <p:strVal val="#ppt_x"/>
                                          </p:val>
                                        </p:tav>
                                        <p:tav tm="100000">
                                          <p:val>
                                            <p:strVal val="#ppt_x"/>
                                          </p:val>
                                        </p:tav>
                                      </p:tavLst>
                                    </p:anim>
                                    <p:anim calcmode="lin" valueType="num">
                                      <p:cBhvr>
                                        <p:cTn id="12" dur="1000" fill="hold"/>
                                        <p:tgtEl>
                                          <p:spTgt spid="11662"/>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1500"/>
                                  </p:stCondLst>
                                  <p:iterate>
                                    <p:tmAbs val="0"/>
                                  </p:iterate>
                                  <p:childTnLst>
                                    <p:set>
                                      <p:cBhvr>
                                        <p:cTn id="14" fill="hold"/>
                                        <p:tgtEl>
                                          <p:spTgt spid="11674"/>
                                        </p:tgtEl>
                                        <p:attrNameLst>
                                          <p:attrName>style.visibility</p:attrName>
                                        </p:attrNameLst>
                                      </p:cBhvr>
                                      <p:to>
                                        <p:strVal val="visible"/>
                                      </p:to>
                                    </p:set>
                                    <p:anim calcmode="lin" valueType="num">
                                      <p:cBhvr>
                                        <p:cTn id="15" dur="1000" fill="hold"/>
                                        <p:tgtEl>
                                          <p:spTgt spid="11674"/>
                                        </p:tgtEl>
                                        <p:attrNameLst>
                                          <p:attrName>ppt_x</p:attrName>
                                        </p:attrNameLst>
                                      </p:cBhvr>
                                      <p:tavLst>
                                        <p:tav tm="0">
                                          <p:val>
                                            <p:strVal val="#ppt_x"/>
                                          </p:val>
                                        </p:tav>
                                        <p:tav tm="100000">
                                          <p:val>
                                            <p:strVal val="#ppt_x"/>
                                          </p:val>
                                        </p:tav>
                                      </p:tavLst>
                                    </p:anim>
                                    <p:anim calcmode="lin" valueType="num">
                                      <p:cBhvr>
                                        <p:cTn id="16" dur="1000" fill="hold"/>
                                        <p:tgtEl>
                                          <p:spTgt spid="11674"/>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2000"/>
                                  </p:stCondLst>
                                  <p:iterate>
                                    <p:tmAbs val="0"/>
                                  </p:iterate>
                                  <p:childTnLst>
                                    <p:set>
                                      <p:cBhvr>
                                        <p:cTn id="18" fill="hold"/>
                                        <p:tgtEl>
                                          <p:spTgt spid="11656"/>
                                        </p:tgtEl>
                                        <p:attrNameLst>
                                          <p:attrName>style.visibility</p:attrName>
                                        </p:attrNameLst>
                                      </p:cBhvr>
                                      <p:to>
                                        <p:strVal val="visible"/>
                                      </p:to>
                                    </p:set>
                                    <p:anim calcmode="lin" valueType="num">
                                      <p:cBhvr>
                                        <p:cTn id="19" dur="1000" fill="hold"/>
                                        <p:tgtEl>
                                          <p:spTgt spid="11656"/>
                                        </p:tgtEl>
                                        <p:attrNameLst>
                                          <p:attrName>ppt_x</p:attrName>
                                        </p:attrNameLst>
                                      </p:cBhvr>
                                      <p:tavLst>
                                        <p:tav tm="0">
                                          <p:val>
                                            <p:strVal val="#ppt_x"/>
                                          </p:val>
                                        </p:tav>
                                        <p:tav tm="100000">
                                          <p:val>
                                            <p:strVal val="#ppt_x"/>
                                          </p:val>
                                        </p:tav>
                                      </p:tavLst>
                                    </p:anim>
                                    <p:anim calcmode="lin" valueType="num">
                                      <p:cBhvr>
                                        <p:cTn id="20" dur="1000" fill="hold"/>
                                        <p:tgtEl>
                                          <p:spTgt spid="11656"/>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500"/>
                                  </p:stCondLst>
                                  <p:iterate>
                                    <p:tmAbs val="0"/>
                                  </p:iterate>
                                  <p:childTnLst>
                                    <p:set>
                                      <p:cBhvr>
                                        <p:cTn id="22" fill="hold"/>
                                        <p:tgtEl>
                                          <p:spTgt spid="11668"/>
                                        </p:tgtEl>
                                        <p:attrNameLst>
                                          <p:attrName>style.visibility</p:attrName>
                                        </p:attrNameLst>
                                      </p:cBhvr>
                                      <p:to>
                                        <p:strVal val="visible"/>
                                      </p:to>
                                    </p:set>
                                    <p:anim calcmode="lin" valueType="num">
                                      <p:cBhvr>
                                        <p:cTn id="23" dur="1000" fill="hold"/>
                                        <p:tgtEl>
                                          <p:spTgt spid="11668"/>
                                        </p:tgtEl>
                                        <p:attrNameLst>
                                          <p:attrName>ppt_x</p:attrName>
                                        </p:attrNameLst>
                                      </p:cBhvr>
                                      <p:tavLst>
                                        <p:tav tm="0">
                                          <p:val>
                                            <p:strVal val="#ppt_x"/>
                                          </p:val>
                                        </p:tav>
                                        <p:tav tm="100000">
                                          <p:val>
                                            <p:strVal val="#ppt_x"/>
                                          </p:val>
                                        </p:tav>
                                      </p:tavLst>
                                    </p:anim>
                                    <p:anim calcmode="lin" valueType="num">
                                      <p:cBhvr>
                                        <p:cTn id="24" dur="1000" fill="hold"/>
                                        <p:tgtEl>
                                          <p:spTgt spid="1166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3000"/>
                                  </p:stCondLst>
                                  <p:iterate>
                                    <p:tmAbs val="0"/>
                                  </p:iterate>
                                  <p:childTnLst>
                                    <p:set>
                                      <p:cBhvr>
                                        <p:cTn id="26" fill="hold"/>
                                        <p:tgtEl>
                                          <p:spTgt spid="11680"/>
                                        </p:tgtEl>
                                        <p:attrNameLst>
                                          <p:attrName>style.visibility</p:attrName>
                                        </p:attrNameLst>
                                      </p:cBhvr>
                                      <p:to>
                                        <p:strVal val="visible"/>
                                      </p:to>
                                    </p:set>
                                    <p:anim calcmode="lin" valueType="num">
                                      <p:cBhvr>
                                        <p:cTn id="27" dur="1000" fill="hold"/>
                                        <p:tgtEl>
                                          <p:spTgt spid="11680"/>
                                        </p:tgtEl>
                                        <p:attrNameLst>
                                          <p:attrName>ppt_x</p:attrName>
                                        </p:attrNameLst>
                                      </p:cBhvr>
                                      <p:tavLst>
                                        <p:tav tm="0">
                                          <p:val>
                                            <p:strVal val="#ppt_x"/>
                                          </p:val>
                                        </p:tav>
                                        <p:tav tm="100000">
                                          <p:val>
                                            <p:strVal val="#ppt_x"/>
                                          </p:val>
                                        </p:tav>
                                      </p:tavLst>
                                    </p:anim>
                                    <p:anim calcmode="lin" valueType="num">
                                      <p:cBhvr>
                                        <p:cTn id="28" dur="1000" fill="hold"/>
                                        <p:tgtEl>
                                          <p:spTgt spid="116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0" grpId="0" animBg="1" advAuto="0"/>
      <p:bldP spid="11656" grpId="0" animBg="1" advAuto="0"/>
      <p:bldP spid="11662" grpId="0" animBg="1" advAuto="0"/>
      <p:bldP spid="11668" grpId="0" animBg="1" advAuto="0"/>
      <p:bldP spid="11674" grpId="0" animBg="1" advAuto="0"/>
      <p:bldP spid="1168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4" name="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4572000"/>
          </a:xfrm>
          <a:prstGeom prst="rect">
            <a:avLst/>
          </a:prstGeom>
          <a:ln w="12700">
            <a:miter lim="400000"/>
          </a:ln>
        </p:spPr>
      </p:pic>
      <p:sp>
        <p:nvSpPr>
          <p:cNvPr id="12925" name="Let’s get in touch with us"/>
          <p:cNvSpPr txBox="1"/>
          <p:nvPr/>
        </p:nvSpPr>
        <p:spPr>
          <a:xfrm>
            <a:off x="2154182" y="6036949"/>
            <a:ext cx="7011083"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D5D5D5"/>
                </a:solidFill>
                <a:latin typeface="Sicoob Sans Black" panose="020B0503020204030204" pitchFamily="34" charset="77"/>
              </a:rPr>
              <a:t>sit</a:t>
            </a:r>
            <a:r>
              <a:rPr lang="pt-BR" b="1" dirty="0">
                <a:solidFill>
                  <a:srgbClr val="D5D5D5"/>
                </a:solidFill>
                <a:latin typeface="Sicoob Sans Black" panose="020B0503020204030204" pitchFamily="34" charset="77"/>
              </a:rPr>
              <a:t> </a:t>
            </a:r>
            <a:r>
              <a:rPr lang="pt-BR" b="1" dirty="0" err="1">
                <a:solidFill>
                  <a:srgbClr val="D5D5D5"/>
                </a:solidFill>
                <a:latin typeface="Sicoob Sans Black" panose="020B0503020204030204" pitchFamily="34" charset="77"/>
              </a:rPr>
              <a:t>amet</a:t>
            </a:r>
            <a:endParaRPr b="1" dirty="0">
              <a:solidFill>
                <a:srgbClr val="D5D5D5"/>
              </a:solidFill>
              <a:latin typeface="Sicoob Sans Black" panose="020B0503020204030204" pitchFamily="34" charset="77"/>
            </a:endParaRPr>
          </a:p>
        </p:txBody>
      </p:sp>
      <p:sp>
        <p:nvSpPr>
          <p:cNvPr id="12927" name="Lorem ipsum dolor sit elit, consect loreretur adipiscing nisi aute. ipsum sit elit, Lorem ipsum dolor sit elit,"/>
          <p:cNvSpPr txBox="1"/>
          <p:nvPr/>
        </p:nvSpPr>
        <p:spPr>
          <a:xfrm>
            <a:off x="2154183" y="10429771"/>
            <a:ext cx="5816625" cy="1705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p:txBody>
      </p:sp>
      <p:grpSp>
        <p:nvGrpSpPr>
          <p:cNvPr id="12934" name="Group"/>
          <p:cNvGrpSpPr/>
          <p:nvPr/>
        </p:nvGrpSpPr>
        <p:grpSpPr>
          <a:xfrm>
            <a:off x="14965966" y="9527240"/>
            <a:ext cx="4646364" cy="1024887"/>
            <a:chOff x="1330884" y="0"/>
            <a:chExt cx="4646363" cy="1024885"/>
          </a:xfrm>
        </p:grpSpPr>
        <p:sp>
          <p:nvSpPr>
            <p:cNvPr id="12932" name="Input Your email"/>
            <p:cNvSpPr txBox="1"/>
            <p:nvPr/>
          </p:nvSpPr>
          <p:spPr>
            <a:xfrm>
              <a:off x="1330884" y="442162"/>
              <a:ext cx="4634373" cy="582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sz="2800" b="1" dirty="0" err="1">
                  <a:solidFill>
                    <a:srgbClr val="003641"/>
                  </a:solidFill>
                  <a:latin typeface="Sicoob Sans" panose="020B0503020204030204" pitchFamily="34" charset="77"/>
                </a:rPr>
                <a:t>email@sicoob.com.br</a:t>
              </a:r>
              <a:endParaRPr sz="2800" b="1" dirty="0">
                <a:solidFill>
                  <a:srgbClr val="003641"/>
                </a:solidFill>
                <a:latin typeface="Sicoob Sans" panose="020B0503020204030204" pitchFamily="34" charset="77"/>
              </a:endParaRPr>
            </a:p>
          </p:txBody>
        </p:sp>
        <p:sp>
          <p:nvSpPr>
            <p:cNvPr id="12933" name="Your email"/>
            <p:cNvSpPr txBox="1"/>
            <p:nvPr/>
          </p:nvSpPr>
          <p:spPr>
            <a:xfrm>
              <a:off x="1342874" y="0"/>
              <a:ext cx="4634373" cy="5148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solidFill>
                    <a:srgbClr val="003641"/>
                  </a:solidFill>
                  <a:latin typeface="Sicoob Sans" panose="020B0503020204030204" pitchFamily="34" charset="77"/>
                </a:rPr>
                <a:t>Lorem</a:t>
              </a:r>
              <a:endParaRPr sz="2000" dirty="0">
                <a:solidFill>
                  <a:srgbClr val="003641"/>
                </a:solidFill>
                <a:latin typeface="Sicoob Sans" panose="020B0503020204030204" pitchFamily="34" charset="77"/>
              </a:endParaRPr>
            </a:p>
          </p:txBody>
        </p:sp>
      </p:grpSp>
      <p:grpSp>
        <p:nvGrpSpPr>
          <p:cNvPr id="12938" name="Group"/>
          <p:cNvGrpSpPr/>
          <p:nvPr/>
        </p:nvGrpSpPr>
        <p:grpSpPr>
          <a:xfrm>
            <a:off x="14965967" y="11073458"/>
            <a:ext cx="4646364" cy="1024887"/>
            <a:chOff x="1331188" y="0"/>
            <a:chExt cx="4646362" cy="1024885"/>
          </a:xfrm>
        </p:grpSpPr>
        <p:sp>
          <p:nvSpPr>
            <p:cNvPr id="12936" name="Input Your website"/>
            <p:cNvSpPr txBox="1"/>
            <p:nvPr/>
          </p:nvSpPr>
          <p:spPr>
            <a:xfrm>
              <a:off x="1331188" y="442162"/>
              <a:ext cx="4634372" cy="582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sz="2800" b="1" dirty="0">
                  <a:solidFill>
                    <a:srgbClr val="003641"/>
                  </a:solidFill>
                  <a:latin typeface="Sicoob Sans" panose="020B0503020204030204" pitchFamily="34" charset="77"/>
                </a:rPr>
                <a:t>LOREM</a:t>
              </a:r>
              <a:endParaRPr sz="2800" b="1" dirty="0">
                <a:solidFill>
                  <a:srgbClr val="003641"/>
                </a:solidFill>
                <a:latin typeface="Sicoob Sans" panose="020B0503020204030204" pitchFamily="34" charset="77"/>
              </a:endParaRPr>
            </a:p>
          </p:txBody>
        </p:sp>
        <p:sp>
          <p:nvSpPr>
            <p:cNvPr id="12937" name="Your website"/>
            <p:cNvSpPr txBox="1"/>
            <p:nvPr/>
          </p:nvSpPr>
          <p:spPr>
            <a:xfrm>
              <a:off x="1343178" y="0"/>
              <a:ext cx="4634372" cy="5148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solidFill>
                    <a:srgbClr val="003641"/>
                  </a:solidFill>
                  <a:latin typeface="Sicoob Sans" panose="020B0503020204030204" pitchFamily="34" charset="77"/>
                </a:rPr>
                <a:t>Lorem</a:t>
              </a:r>
              <a:endParaRPr sz="2000" dirty="0">
                <a:solidFill>
                  <a:srgbClr val="003641"/>
                </a:solidFill>
                <a:latin typeface="Sicoob Sans" panose="020B0503020204030204" pitchFamily="34" charset="77"/>
              </a:endParaRPr>
            </a:p>
          </p:txBody>
        </p:sp>
      </p:grpSp>
      <p:grpSp>
        <p:nvGrpSpPr>
          <p:cNvPr id="12942" name="Group"/>
          <p:cNvGrpSpPr/>
          <p:nvPr/>
        </p:nvGrpSpPr>
        <p:grpSpPr>
          <a:xfrm>
            <a:off x="14965967" y="6434803"/>
            <a:ext cx="4646365" cy="1024887"/>
            <a:chOff x="1330884" y="0"/>
            <a:chExt cx="4646363" cy="1024885"/>
          </a:xfrm>
        </p:grpSpPr>
        <p:sp>
          <p:nvSpPr>
            <p:cNvPr id="12940" name="Input Your phone"/>
            <p:cNvSpPr txBox="1"/>
            <p:nvPr/>
          </p:nvSpPr>
          <p:spPr>
            <a:xfrm>
              <a:off x="1330884" y="442162"/>
              <a:ext cx="4634373" cy="582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sz="2800" b="1" dirty="0">
                  <a:solidFill>
                    <a:srgbClr val="003641"/>
                  </a:solidFill>
                  <a:latin typeface="Sicoob Sans" panose="020B0503020204030204" pitchFamily="34" charset="77"/>
                </a:rPr>
                <a:t>61 999999999</a:t>
              </a:r>
              <a:endParaRPr sz="2800" b="1" dirty="0">
                <a:solidFill>
                  <a:srgbClr val="003641"/>
                </a:solidFill>
                <a:latin typeface="Sicoob Sans" panose="020B0503020204030204" pitchFamily="34" charset="77"/>
              </a:endParaRPr>
            </a:p>
          </p:txBody>
        </p:sp>
        <p:sp>
          <p:nvSpPr>
            <p:cNvPr id="12941" name="Your phone"/>
            <p:cNvSpPr txBox="1"/>
            <p:nvPr/>
          </p:nvSpPr>
          <p:spPr>
            <a:xfrm>
              <a:off x="1342874" y="0"/>
              <a:ext cx="4634373" cy="5148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solidFill>
                    <a:srgbClr val="003641"/>
                  </a:solidFill>
                  <a:latin typeface="Sicoob Sans" panose="020B0503020204030204" pitchFamily="34" charset="77"/>
                </a:rPr>
                <a:t>Lorem</a:t>
              </a:r>
              <a:endParaRPr sz="2000" dirty="0">
                <a:solidFill>
                  <a:srgbClr val="003641"/>
                </a:solidFill>
                <a:latin typeface="Sicoob Sans" panose="020B0503020204030204" pitchFamily="34" charset="77"/>
              </a:endParaRPr>
            </a:p>
          </p:txBody>
        </p:sp>
      </p:grpSp>
      <p:grpSp>
        <p:nvGrpSpPr>
          <p:cNvPr id="12946" name="Group"/>
          <p:cNvGrpSpPr/>
          <p:nvPr/>
        </p:nvGrpSpPr>
        <p:grpSpPr>
          <a:xfrm>
            <a:off x="14953977" y="7981022"/>
            <a:ext cx="4646364" cy="1024887"/>
            <a:chOff x="1365428" y="0"/>
            <a:chExt cx="4646362" cy="1024885"/>
          </a:xfrm>
        </p:grpSpPr>
        <p:sp>
          <p:nvSpPr>
            <p:cNvPr id="12943" name="Input Your FAX"/>
            <p:cNvSpPr txBox="1"/>
            <p:nvPr/>
          </p:nvSpPr>
          <p:spPr>
            <a:xfrm>
              <a:off x="1365428" y="442162"/>
              <a:ext cx="4634372" cy="582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sz="2800" b="1" dirty="0">
                  <a:solidFill>
                    <a:srgbClr val="003641"/>
                  </a:solidFill>
                  <a:latin typeface="Sicoob Sans" panose="020B0503020204030204" pitchFamily="34" charset="77"/>
                </a:rPr>
                <a:t>LOREM IPSUM</a:t>
              </a:r>
              <a:endParaRPr sz="2800" b="1" dirty="0">
                <a:solidFill>
                  <a:srgbClr val="003641"/>
                </a:solidFill>
                <a:latin typeface="Sicoob Sans" panose="020B0503020204030204" pitchFamily="34" charset="77"/>
              </a:endParaRPr>
            </a:p>
          </p:txBody>
        </p:sp>
        <p:sp>
          <p:nvSpPr>
            <p:cNvPr id="12944" name="Your faximily"/>
            <p:cNvSpPr txBox="1"/>
            <p:nvPr/>
          </p:nvSpPr>
          <p:spPr>
            <a:xfrm>
              <a:off x="1377418" y="0"/>
              <a:ext cx="4634372" cy="5148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lang="pt-BR" sz="2000" dirty="0" err="1">
                  <a:solidFill>
                    <a:srgbClr val="003641"/>
                  </a:solidFill>
                  <a:latin typeface="Sicoob Sans" panose="020B0503020204030204" pitchFamily="34" charset="77"/>
                </a:rPr>
                <a:t>Lorem</a:t>
              </a:r>
              <a:endParaRPr sz="20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2C29186F-F33E-C38F-F2EF-B0FF1936F22F}"/>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7B9DFF93-4E97-BA02-3721-70E846C0AD06}"/>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5CE6191D-0309-2B52-4DF8-C3AB39DB9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6" name="Imagem 5" descr="Ícone&#10;&#10;O conteúdo gerado por IA pode estar incorreto.">
            <a:extLst>
              <a:ext uri="{FF2B5EF4-FFF2-40B4-BE49-F238E27FC236}">
                <a16:creationId xmlns:a16="http://schemas.microsoft.com/office/drawing/2014/main" id="{9CD159EA-BC2F-88FF-1434-5EAC13E20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478" y="6467771"/>
            <a:ext cx="3501632" cy="3501632"/>
          </a:xfrm>
          <a:prstGeom prst="rect">
            <a:avLst/>
          </a:prstGeom>
        </p:spPr>
      </p:pic>
    </p:spTree>
  </p:cSld>
  <p:clrMapOvr>
    <a:masterClrMapping/>
  </p:clrMapOvr>
  <p:transition spd="slow">
    <p:push dir="d"/>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iterate>
                                    <p:tmAbs val="0"/>
                                  </p:iterate>
                                  <p:childTnLst>
                                    <p:set>
                                      <p:cBhvr>
                                        <p:cTn id="6" fill="hold"/>
                                        <p:tgtEl>
                                          <p:spTgt spid="12924"/>
                                        </p:tgtEl>
                                        <p:attrNameLst>
                                          <p:attrName>style.visibility</p:attrName>
                                        </p:attrNameLst>
                                      </p:cBhvr>
                                      <p:to>
                                        <p:strVal val="visible"/>
                                      </p:to>
                                    </p:set>
                                    <p:anim calcmode="lin" valueType="num">
                                      <p:cBhvr>
                                        <p:cTn id="7" dur="1000" fill="hold"/>
                                        <p:tgtEl>
                                          <p:spTgt spid="12924"/>
                                        </p:tgtEl>
                                        <p:attrNameLst>
                                          <p:attrName>ppt_x</p:attrName>
                                        </p:attrNameLst>
                                      </p:cBhvr>
                                      <p:tavLst>
                                        <p:tav tm="0">
                                          <p:val>
                                            <p:strVal val="#ppt_x"/>
                                          </p:val>
                                        </p:tav>
                                        <p:tav tm="100000">
                                          <p:val>
                                            <p:strVal val="#ppt_x"/>
                                          </p:val>
                                        </p:tav>
                                      </p:tavLst>
                                    </p:anim>
                                    <p:anim calcmode="lin" valueType="num">
                                      <p:cBhvr>
                                        <p:cTn id="8" dur="1000" fill="hold"/>
                                        <p:tgtEl>
                                          <p:spTgt spid="1292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1500"/>
                                  </p:stCondLst>
                                  <p:iterate>
                                    <p:tmAbs val="0"/>
                                  </p:iterate>
                                  <p:childTnLst>
                                    <p:set>
                                      <p:cBhvr>
                                        <p:cTn id="10" fill="hold"/>
                                        <p:tgtEl>
                                          <p:spTgt spid="12942"/>
                                        </p:tgtEl>
                                        <p:attrNameLst>
                                          <p:attrName>style.visibility</p:attrName>
                                        </p:attrNameLst>
                                      </p:cBhvr>
                                      <p:to>
                                        <p:strVal val="visible"/>
                                      </p:to>
                                    </p:set>
                                    <p:anim calcmode="lin" valueType="num">
                                      <p:cBhvr>
                                        <p:cTn id="11" dur="1000" fill="hold"/>
                                        <p:tgtEl>
                                          <p:spTgt spid="12942"/>
                                        </p:tgtEl>
                                        <p:attrNameLst>
                                          <p:attrName>ppt_x</p:attrName>
                                        </p:attrNameLst>
                                      </p:cBhvr>
                                      <p:tavLst>
                                        <p:tav tm="0">
                                          <p:val>
                                            <p:strVal val="#ppt_x"/>
                                          </p:val>
                                        </p:tav>
                                        <p:tav tm="100000">
                                          <p:val>
                                            <p:strVal val="#ppt_x"/>
                                          </p:val>
                                        </p:tav>
                                      </p:tavLst>
                                    </p:anim>
                                    <p:anim calcmode="lin" valueType="num">
                                      <p:cBhvr>
                                        <p:cTn id="12" dur="1000" fill="hold"/>
                                        <p:tgtEl>
                                          <p:spTgt spid="12942"/>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2000"/>
                                  </p:stCondLst>
                                  <p:iterate>
                                    <p:tmAbs val="0"/>
                                  </p:iterate>
                                  <p:childTnLst>
                                    <p:set>
                                      <p:cBhvr>
                                        <p:cTn id="14" fill="hold"/>
                                        <p:tgtEl>
                                          <p:spTgt spid="12946"/>
                                        </p:tgtEl>
                                        <p:attrNameLst>
                                          <p:attrName>style.visibility</p:attrName>
                                        </p:attrNameLst>
                                      </p:cBhvr>
                                      <p:to>
                                        <p:strVal val="visible"/>
                                      </p:to>
                                    </p:set>
                                    <p:anim calcmode="lin" valueType="num">
                                      <p:cBhvr>
                                        <p:cTn id="15" dur="1000" fill="hold"/>
                                        <p:tgtEl>
                                          <p:spTgt spid="12946"/>
                                        </p:tgtEl>
                                        <p:attrNameLst>
                                          <p:attrName>ppt_x</p:attrName>
                                        </p:attrNameLst>
                                      </p:cBhvr>
                                      <p:tavLst>
                                        <p:tav tm="0">
                                          <p:val>
                                            <p:strVal val="#ppt_x"/>
                                          </p:val>
                                        </p:tav>
                                        <p:tav tm="100000">
                                          <p:val>
                                            <p:strVal val="#ppt_x"/>
                                          </p:val>
                                        </p:tav>
                                      </p:tavLst>
                                    </p:anim>
                                    <p:anim calcmode="lin" valueType="num">
                                      <p:cBhvr>
                                        <p:cTn id="16" dur="1000" fill="hold"/>
                                        <p:tgtEl>
                                          <p:spTgt spid="1294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0" nodeType="withEffect">
                                  <p:stCondLst>
                                    <p:cond delay="2500"/>
                                  </p:stCondLst>
                                  <p:iterate>
                                    <p:tmAbs val="0"/>
                                  </p:iterate>
                                  <p:childTnLst>
                                    <p:set>
                                      <p:cBhvr>
                                        <p:cTn id="18" fill="hold"/>
                                        <p:tgtEl>
                                          <p:spTgt spid="12934"/>
                                        </p:tgtEl>
                                        <p:attrNameLst>
                                          <p:attrName>style.visibility</p:attrName>
                                        </p:attrNameLst>
                                      </p:cBhvr>
                                      <p:to>
                                        <p:strVal val="visible"/>
                                      </p:to>
                                    </p:set>
                                    <p:anim calcmode="lin" valueType="num">
                                      <p:cBhvr>
                                        <p:cTn id="19" dur="1000" fill="hold"/>
                                        <p:tgtEl>
                                          <p:spTgt spid="12934"/>
                                        </p:tgtEl>
                                        <p:attrNameLst>
                                          <p:attrName>ppt_x</p:attrName>
                                        </p:attrNameLst>
                                      </p:cBhvr>
                                      <p:tavLst>
                                        <p:tav tm="0">
                                          <p:val>
                                            <p:strVal val="#ppt_x"/>
                                          </p:val>
                                        </p:tav>
                                        <p:tav tm="100000">
                                          <p:val>
                                            <p:strVal val="#ppt_x"/>
                                          </p:val>
                                        </p:tav>
                                      </p:tavLst>
                                    </p:anim>
                                    <p:anim calcmode="lin" valueType="num">
                                      <p:cBhvr>
                                        <p:cTn id="20" dur="1000" fill="hold"/>
                                        <p:tgtEl>
                                          <p:spTgt spid="12934"/>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3000"/>
                                  </p:stCondLst>
                                  <p:iterate>
                                    <p:tmAbs val="0"/>
                                  </p:iterate>
                                  <p:childTnLst>
                                    <p:set>
                                      <p:cBhvr>
                                        <p:cTn id="22" fill="hold"/>
                                        <p:tgtEl>
                                          <p:spTgt spid="12938"/>
                                        </p:tgtEl>
                                        <p:attrNameLst>
                                          <p:attrName>style.visibility</p:attrName>
                                        </p:attrNameLst>
                                      </p:cBhvr>
                                      <p:to>
                                        <p:strVal val="visible"/>
                                      </p:to>
                                    </p:set>
                                    <p:anim calcmode="lin" valueType="num">
                                      <p:cBhvr>
                                        <p:cTn id="23" dur="1000" fill="hold"/>
                                        <p:tgtEl>
                                          <p:spTgt spid="12938"/>
                                        </p:tgtEl>
                                        <p:attrNameLst>
                                          <p:attrName>ppt_x</p:attrName>
                                        </p:attrNameLst>
                                      </p:cBhvr>
                                      <p:tavLst>
                                        <p:tav tm="0">
                                          <p:val>
                                            <p:strVal val="#ppt_x"/>
                                          </p:val>
                                        </p:tav>
                                        <p:tav tm="100000">
                                          <p:val>
                                            <p:strVal val="#ppt_x"/>
                                          </p:val>
                                        </p:tav>
                                      </p:tavLst>
                                    </p:anim>
                                    <p:anim calcmode="lin" valueType="num">
                                      <p:cBhvr>
                                        <p:cTn id="24" dur="1000" fill="hold"/>
                                        <p:tgtEl>
                                          <p:spTgt spid="12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4" grpId="0" animBg="1" advAuto="0"/>
      <p:bldP spid="12934" grpId="0" animBg="1" advAuto="0"/>
      <p:bldP spid="12938" grpId="0" animBg="1" advAuto="0"/>
      <p:bldP spid="12942" grpId="0" animBg="1" advAuto="0"/>
      <p:bldP spid="12946"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8" name="Shape"/>
          <p:cNvSpPr/>
          <p:nvPr/>
        </p:nvSpPr>
        <p:spPr>
          <a:xfrm flipH="1">
            <a:off x="1380638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12949" name="Image"/>
          <p:cNvPicPr>
            <a:picLocks noGrp="1" noChangeAspect="1"/>
          </p:cNvPicPr>
          <p:nvPr>
            <p:ph type="pic" sz="half" idx="21"/>
          </p:nvPr>
        </p:nvPicPr>
        <p:blipFill>
          <a:blip r:embed="rId2" cstate="email">
            <a:extLst>
              <a:ext uri="{28A0092B-C50C-407E-A947-70E740481C1C}">
                <a14:useLocalDpi xmlns:a14="http://schemas.microsoft.com/office/drawing/2010/main"/>
              </a:ext>
            </a:extLst>
          </a:blip>
          <a:srcRect/>
          <a:stretch/>
        </p:blipFill>
        <p:spPr>
          <a:xfrm>
            <a:off x="4663571" y="3428999"/>
            <a:ext cx="9142811"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p:spPr>
      </p:pic>
      <p:sp>
        <p:nvSpPr>
          <p:cNvPr id="12950" name="Let’s get in touch with us"/>
          <p:cNvSpPr txBox="1"/>
          <p:nvPr/>
        </p:nvSpPr>
        <p:spPr>
          <a:xfrm>
            <a:off x="1636533" y="4936962"/>
            <a:ext cx="5846793"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90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endParaRPr b="1" dirty="0">
              <a:solidFill>
                <a:srgbClr val="00AE9D"/>
              </a:solidFill>
              <a:latin typeface="Sicoob Sans Black" panose="020B0503020204030204" pitchFamily="34" charset="77"/>
            </a:endParaRPr>
          </a:p>
        </p:txBody>
      </p:sp>
      <p:sp>
        <p:nvSpPr>
          <p:cNvPr id="12955" name="Lorem ipsum dolor sit elit, consect loreretur adipiscing nisi aute. ipsum sit elit, Lorem ipsum dolor sit elit, Lorem ipsum dolor sit elit, consect loreretur adipiscing Lorem ipsum dolor sit elit, consect loreretur adipiscing nisi aute. ipsum sit elit, L"/>
          <p:cNvSpPr txBox="1"/>
          <p:nvPr/>
        </p:nvSpPr>
        <p:spPr>
          <a:xfrm>
            <a:off x="14877777" y="4039230"/>
            <a:ext cx="6852494" cy="2823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rPr sz="2000" dirty="0">
                <a:latin typeface="Sicoob Sans" panose="020B0503020204030204" pitchFamily="34" charset="77"/>
              </a:rPr>
              <a:t>Lorem ipsum dolor sit </a:t>
            </a:r>
            <a:r>
              <a:rPr sz="2000" dirty="0" err="1">
                <a:latin typeface="Sicoob Sans" panose="020B0503020204030204" pitchFamily="34" charset="77"/>
              </a:rPr>
              <a:t>elit</a:t>
            </a:r>
            <a:r>
              <a:rPr sz="2000" dirty="0">
                <a:latin typeface="Sicoob Sans" panose="020B0503020204030204" pitchFamily="34" charset="77"/>
              </a:rPr>
              <a:t>, </a:t>
            </a:r>
            <a:r>
              <a:rPr sz="2000" dirty="0" err="1">
                <a:latin typeface="Sicoob Sans" panose="020B0503020204030204" pitchFamily="34" charset="77"/>
              </a:rPr>
              <a:t>consect</a:t>
            </a:r>
            <a:r>
              <a:rPr sz="2000" dirty="0">
                <a:latin typeface="Sicoob Sans" panose="020B0503020204030204" pitchFamily="34" charset="77"/>
              </a:rPr>
              <a:t> </a:t>
            </a:r>
            <a:r>
              <a:rPr sz="2000" dirty="0" err="1">
                <a:latin typeface="Sicoob Sans" panose="020B0503020204030204" pitchFamily="34" charset="77"/>
              </a:rPr>
              <a:t>loreretur</a:t>
            </a:r>
            <a:r>
              <a:rPr sz="2000" dirty="0">
                <a:latin typeface="Sicoob Sans" panose="020B0503020204030204" pitchFamily="34" charset="77"/>
              </a:rPr>
              <a:t> </a:t>
            </a:r>
            <a:r>
              <a:rPr sz="2000" dirty="0" err="1">
                <a:latin typeface="Sicoob Sans" panose="020B0503020204030204" pitchFamily="34" charset="77"/>
              </a:rPr>
              <a:t>adipiscing</a:t>
            </a:r>
            <a:r>
              <a:rPr sz="2000" dirty="0">
                <a:latin typeface="Sicoob Sans" panose="020B0503020204030204" pitchFamily="34" charset="77"/>
              </a:rPr>
              <a:t> nisi </a:t>
            </a:r>
            <a:r>
              <a:rPr sz="2000" dirty="0" err="1">
                <a:latin typeface="Sicoob Sans" panose="020B0503020204030204" pitchFamily="34" charset="77"/>
              </a:rPr>
              <a:t>aute</a:t>
            </a:r>
            <a:r>
              <a:rPr sz="2000" dirty="0">
                <a:latin typeface="Sicoob Sans" panose="020B0503020204030204" pitchFamily="34" charset="77"/>
              </a:rPr>
              <a:t>. ipsum sit </a:t>
            </a:r>
            <a:r>
              <a:rPr sz="2000" dirty="0" err="1">
                <a:latin typeface="Sicoob Sans" panose="020B0503020204030204" pitchFamily="34" charset="77"/>
              </a:rPr>
              <a:t>elit</a:t>
            </a:r>
            <a:r>
              <a:rPr sz="2000" dirty="0">
                <a:latin typeface="Sicoob Sans" panose="020B0503020204030204" pitchFamily="34" charset="77"/>
              </a:rPr>
              <a:t>, Lorem ipsum dolor sit </a:t>
            </a:r>
            <a:r>
              <a:rPr sz="2000" dirty="0" err="1">
                <a:latin typeface="Sicoob Sans" panose="020B0503020204030204" pitchFamily="34" charset="77"/>
              </a:rPr>
              <a:t>elit</a:t>
            </a:r>
            <a:r>
              <a:rPr sz="2000" dirty="0">
                <a:latin typeface="Sicoob Sans" panose="020B0503020204030204" pitchFamily="34" charset="77"/>
              </a:rPr>
              <a:t>, Lorem ipsum dolor sit </a:t>
            </a:r>
            <a:r>
              <a:rPr sz="2000" dirty="0" err="1">
                <a:latin typeface="Sicoob Sans" panose="020B0503020204030204" pitchFamily="34" charset="77"/>
              </a:rPr>
              <a:t>elit</a:t>
            </a:r>
            <a:r>
              <a:rPr sz="2000" dirty="0">
                <a:latin typeface="Sicoob Sans" panose="020B0503020204030204" pitchFamily="34" charset="77"/>
              </a:rPr>
              <a:t>, </a:t>
            </a:r>
            <a:r>
              <a:rPr sz="2000" dirty="0" err="1">
                <a:latin typeface="Sicoob Sans" panose="020B0503020204030204" pitchFamily="34" charset="77"/>
              </a:rPr>
              <a:t>consect</a:t>
            </a:r>
            <a:r>
              <a:rPr sz="2000" dirty="0">
                <a:latin typeface="Sicoob Sans" panose="020B0503020204030204" pitchFamily="34" charset="77"/>
              </a:rPr>
              <a:t> </a:t>
            </a:r>
            <a:r>
              <a:rPr sz="2000" dirty="0" err="1">
                <a:latin typeface="Sicoob Sans" panose="020B0503020204030204" pitchFamily="34" charset="77"/>
              </a:rPr>
              <a:t>loreretur</a:t>
            </a:r>
            <a:r>
              <a:rPr sz="2000" dirty="0">
                <a:latin typeface="Sicoob Sans" panose="020B0503020204030204" pitchFamily="34" charset="77"/>
              </a:rPr>
              <a:t> </a:t>
            </a:r>
            <a:r>
              <a:rPr sz="2000" dirty="0" err="1">
                <a:latin typeface="Sicoob Sans" panose="020B0503020204030204" pitchFamily="34" charset="77"/>
              </a:rPr>
              <a:t>adipiscing</a:t>
            </a:r>
            <a:r>
              <a:rPr sz="2000" dirty="0">
                <a:latin typeface="Sicoob Sans" panose="020B0503020204030204" pitchFamily="34" charset="77"/>
              </a:rPr>
              <a:t> Lorem ipsum dolor sit </a:t>
            </a:r>
            <a:r>
              <a:rPr sz="2000" dirty="0" err="1">
                <a:latin typeface="Sicoob Sans" panose="020B0503020204030204" pitchFamily="34" charset="77"/>
              </a:rPr>
              <a:t>elit</a:t>
            </a:r>
            <a:r>
              <a:rPr sz="2000" dirty="0">
                <a:latin typeface="Sicoob Sans" panose="020B0503020204030204" pitchFamily="34" charset="77"/>
              </a:rPr>
              <a:t>, </a:t>
            </a:r>
            <a:r>
              <a:rPr sz="2000" dirty="0" err="1">
                <a:latin typeface="Sicoob Sans" panose="020B0503020204030204" pitchFamily="34" charset="77"/>
              </a:rPr>
              <a:t>consect</a:t>
            </a:r>
            <a:r>
              <a:rPr sz="2000" dirty="0">
                <a:latin typeface="Sicoob Sans" panose="020B0503020204030204" pitchFamily="34" charset="77"/>
              </a:rPr>
              <a:t> </a:t>
            </a:r>
            <a:r>
              <a:rPr sz="2000" dirty="0" err="1">
                <a:latin typeface="Sicoob Sans" panose="020B0503020204030204" pitchFamily="34" charset="77"/>
              </a:rPr>
              <a:t>loreretur</a:t>
            </a:r>
            <a:r>
              <a:rPr sz="2000" dirty="0">
                <a:latin typeface="Sicoob Sans" panose="020B0503020204030204" pitchFamily="34" charset="77"/>
              </a:rPr>
              <a:t> </a:t>
            </a:r>
            <a:r>
              <a:rPr sz="2000" dirty="0" err="1">
                <a:latin typeface="Sicoob Sans" panose="020B0503020204030204" pitchFamily="34" charset="77"/>
              </a:rPr>
              <a:t>adipiscing</a:t>
            </a:r>
            <a:r>
              <a:rPr sz="2000" dirty="0">
                <a:latin typeface="Sicoob Sans" panose="020B0503020204030204" pitchFamily="34" charset="77"/>
              </a:rPr>
              <a:t> nisi </a:t>
            </a:r>
            <a:r>
              <a:rPr sz="2000" dirty="0" err="1">
                <a:latin typeface="Sicoob Sans" panose="020B0503020204030204" pitchFamily="34" charset="77"/>
              </a:rPr>
              <a:t>aute</a:t>
            </a:r>
            <a:r>
              <a:rPr sz="2000" dirty="0">
                <a:latin typeface="Sicoob Sans" panose="020B0503020204030204" pitchFamily="34" charset="77"/>
              </a:rPr>
              <a:t>. ipsum sit </a:t>
            </a:r>
            <a:r>
              <a:rPr sz="2000" dirty="0" err="1">
                <a:latin typeface="Sicoob Sans" panose="020B0503020204030204" pitchFamily="34" charset="77"/>
              </a:rPr>
              <a:t>elit</a:t>
            </a:r>
            <a:r>
              <a:rPr sz="2000" dirty="0">
                <a:latin typeface="Sicoob Sans" panose="020B0503020204030204" pitchFamily="34" charset="77"/>
              </a:rPr>
              <a:t>, Lorem ipsum dolor sit </a:t>
            </a:r>
            <a:r>
              <a:rPr sz="2000" dirty="0" err="1">
                <a:latin typeface="Sicoob Sans" panose="020B0503020204030204" pitchFamily="34" charset="77"/>
              </a:rPr>
              <a:t>elit</a:t>
            </a:r>
            <a:r>
              <a:rPr sz="2000" dirty="0">
                <a:latin typeface="Sicoob Sans" panose="020B0503020204030204" pitchFamily="34" charset="77"/>
              </a:rPr>
              <a:t>, Lorem ipsum dolor sit </a:t>
            </a:r>
            <a:r>
              <a:rPr sz="2000" dirty="0" err="1">
                <a:latin typeface="Sicoob Sans" panose="020B0503020204030204" pitchFamily="34" charset="77"/>
              </a:rPr>
              <a:t>elit</a:t>
            </a:r>
            <a:r>
              <a:rPr sz="2000" dirty="0">
                <a:latin typeface="Sicoob Sans" panose="020B0503020204030204" pitchFamily="34" charset="77"/>
              </a:rPr>
              <a:t>, </a:t>
            </a:r>
            <a:r>
              <a:rPr sz="2000" dirty="0" err="1">
                <a:latin typeface="Sicoob Sans" panose="020B0503020204030204" pitchFamily="34" charset="77"/>
              </a:rPr>
              <a:t>consect</a:t>
            </a:r>
            <a:r>
              <a:rPr sz="2000" dirty="0">
                <a:latin typeface="Sicoob Sans" panose="020B0503020204030204" pitchFamily="34" charset="77"/>
              </a:rPr>
              <a:t> </a:t>
            </a:r>
            <a:r>
              <a:rPr sz="2000" dirty="0" err="1">
                <a:latin typeface="Sicoob Sans" panose="020B0503020204030204" pitchFamily="34" charset="77"/>
              </a:rPr>
              <a:t>loreretur</a:t>
            </a:r>
            <a:r>
              <a:rPr sz="2000" dirty="0">
                <a:latin typeface="Sicoob Sans" panose="020B0503020204030204" pitchFamily="34" charset="77"/>
              </a:rPr>
              <a:t> </a:t>
            </a:r>
            <a:r>
              <a:rPr sz="2000" dirty="0" err="1">
                <a:latin typeface="Sicoob Sans" panose="020B0503020204030204" pitchFamily="34" charset="77"/>
              </a:rPr>
              <a:t>adipiscing</a:t>
            </a:r>
            <a:endParaRPr sz="2000" dirty="0">
              <a:latin typeface="Sicoob Sans" panose="020B0503020204030204" pitchFamily="34" charset="77"/>
            </a:endParaRPr>
          </a:p>
        </p:txBody>
      </p:sp>
      <p:sp>
        <p:nvSpPr>
          <p:cNvPr id="12957" name="contact@youremail.com"/>
          <p:cNvSpPr/>
          <p:nvPr/>
        </p:nvSpPr>
        <p:spPr>
          <a:xfrm>
            <a:off x="16208661" y="8631664"/>
            <a:ext cx="5669134" cy="51809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3000" spc="0">
                <a:solidFill>
                  <a:srgbClr val="FFFFFF"/>
                </a:solidFill>
                <a:latin typeface="+mn-lt"/>
                <a:ea typeface="+mn-ea"/>
                <a:cs typeface="+mn-cs"/>
                <a:sym typeface="Montserrat Bold"/>
              </a:defRPr>
            </a:lvl1pPr>
          </a:lstStyle>
          <a:p>
            <a:r>
              <a:rPr lang="pt-BR" b="1" dirty="0" err="1">
                <a:latin typeface="Sicoob Sans" panose="020B0503020204030204" pitchFamily="34" charset="77"/>
              </a:rPr>
              <a:t>email</a:t>
            </a:r>
            <a:r>
              <a:rPr b="1" dirty="0">
                <a:latin typeface="Sicoob Sans" panose="020B0503020204030204" pitchFamily="34" charset="77"/>
              </a:rPr>
              <a:t>@</a:t>
            </a:r>
            <a:r>
              <a:rPr lang="pt-BR" b="1" dirty="0" err="1">
                <a:latin typeface="Sicoob Sans" panose="020B0503020204030204" pitchFamily="34" charset="77"/>
              </a:rPr>
              <a:t>sicoob.com.br</a:t>
            </a:r>
            <a:endParaRPr b="1" dirty="0">
              <a:latin typeface="Sicoob Sans" panose="020B0503020204030204" pitchFamily="34" charset="77"/>
            </a:endParaRPr>
          </a:p>
        </p:txBody>
      </p:sp>
      <p:sp>
        <p:nvSpPr>
          <p:cNvPr id="12960" name="+1234567890"/>
          <p:cNvSpPr/>
          <p:nvPr/>
        </p:nvSpPr>
        <p:spPr>
          <a:xfrm>
            <a:off x="16208661" y="7472605"/>
            <a:ext cx="5623388" cy="79508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solidFill>
                  <a:srgbClr val="FFFFFF"/>
                </a:solidFill>
                <a:latin typeface="+mn-lt"/>
                <a:ea typeface="+mn-ea"/>
                <a:cs typeface="+mn-cs"/>
                <a:sym typeface="Montserrat Bold"/>
              </a:defRPr>
            </a:lvl1pPr>
          </a:lstStyle>
          <a:p>
            <a:r>
              <a:rPr b="1" dirty="0">
                <a:latin typeface="Sicoob Sans" panose="020B0503020204030204" pitchFamily="34" charset="77"/>
              </a:rPr>
              <a:t>+1234567890</a:t>
            </a:r>
          </a:p>
        </p:txBody>
      </p:sp>
      <p:grpSp>
        <p:nvGrpSpPr>
          <p:cNvPr id="2" name="Agrupar 1">
            <a:extLst>
              <a:ext uri="{FF2B5EF4-FFF2-40B4-BE49-F238E27FC236}">
                <a16:creationId xmlns:a16="http://schemas.microsoft.com/office/drawing/2014/main" id="{A2C9BEE7-2A1E-2936-9719-ED0701E6CC11}"/>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BEBFA03F-93B0-F734-AB81-3DA55DF19C37}"/>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BD078437-C7A4-24FD-9ABB-60D011FCB9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iterate>
                                    <p:tmAbs val="0"/>
                                  </p:iterate>
                                  <p:childTnLst>
                                    <p:set>
                                      <p:cBhvr>
                                        <p:cTn id="6" fill="hold"/>
                                        <p:tgtEl>
                                          <p:spTgt spid="12949"/>
                                        </p:tgtEl>
                                        <p:attrNameLst>
                                          <p:attrName>style.visibility</p:attrName>
                                        </p:attrNameLst>
                                      </p:cBhvr>
                                      <p:to>
                                        <p:strVal val="visible"/>
                                      </p:to>
                                    </p:set>
                                    <p:anim calcmode="lin" valueType="num">
                                      <p:cBhvr>
                                        <p:cTn id="7" dur="1000" fill="hold"/>
                                        <p:tgtEl>
                                          <p:spTgt spid="12949"/>
                                        </p:tgtEl>
                                        <p:attrNameLst>
                                          <p:attrName>ppt_x</p:attrName>
                                        </p:attrNameLst>
                                      </p:cBhvr>
                                      <p:tavLst>
                                        <p:tav tm="0">
                                          <p:val>
                                            <p:strVal val="#ppt_x"/>
                                          </p:val>
                                        </p:tav>
                                        <p:tav tm="100000">
                                          <p:val>
                                            <p:strVal val="#ppt_x"/>
                                          </p:val>
                                        </p:tav>
                                      </p:tavLst>
                                    </p:anim>
                                    <p:anim calcmode="lin" valueType="num">
                                      <p:cBhvr>
                                        <p:cTn id="8" dur="1000" fill="hold"/>
                                        <p:tgtEl>
                                          <p:spTgt spid="12949"/>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12948"/>
                                        </p:tgtEl>
                                        <p:attrNameLst>
                                          <p:attrName>style.visibility</p:attrName>
                                        </p:attrNameLst>
                                      </p:cBhvr>
                                      <p:to>
                                        <p:strVal val="visible"/>
                                      </p:to>
                                    </p:set>
                                    <p:anim calcmode="lin" valueType="num">
                                      <p:cBhvr>
                                        <p:cTn id="11" dur="1000" fill="hold"/>
                                        <p:tgtEl>
                                          <p:spTgt spid="12948"/>
                                        </p:tgtEl>
                                        <p:attrNameLst>
                                          <p:attrName>ppt_x</p:attrName>
                                        </p:attrNameLst>
                                      </p:cBhvr>
                                      <p:tavLst>
                                        <p:tav tm="0">
                                          <p:val>
                                            <p:strVal val="#ppt_x"/>
                                          </p:val>
                                        </p:tav>
                                        <p:tav tm="100000">
                                          <p:val>
                                            <p:strVal val="#ppt_x"/>
                                          </p:val>
                                        </p:tav>
                                      </p:tavLst>
                                    </p:anim>
                                    <p:anim calcmode="lin" valueType="num">
                                      <p:cBhvr>
                                        <p:cTn id="12" dur="1000" fill="hold"/>
                                        <p:tgtEl>
                                          <p:spTgt spid="129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8" grpId="0" animBg="1" advAuto="0"/>
      <p:bldP spid="1294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1" name="photo-1470274307695-febe05a6dd3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128000" y="-1"/>
            <a:ext cx="8128000" cy="13716001"/>
          </a:xfrm>
          <a:prstGeom prst="rect">
            <a:avLst/>
          </a:prstGeom>
          <a:ln w="12700">
            <a:miter lim="400000"/>
          </a:ln>
        </p:spPr>
      </p:pic>
      <p:sp>
        <p:nvSpPr>
          <p:cNvPr id="1942" name="Rectangle"/>
          <p:cNvSpPr/>
          <p:nvPr/>
        </p:nvSpPr>
        <p:spPr>
          <a:xfrm>
            <a:off x="-1" y="-1"/>
            <a:ext cx="8128001" cy="13716001"/>
          </a:xfrm>
          <a:prstGeom prst="rect">
            <a:avLst/>
          </a:pr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45" name="Group"/>
          <p:cNvGrpSpPr/>
          <p:nvPr/>
        </p:nvGrpSpPr>
        <p:grpSpPr>
          <a:xfrm>
            <a:off x="1524000" y="4602449"/>
            <a:ext cx="5080000" cy="4400867"/>
            <a:chOff x="0" y="0"/>
            <a:chExt cx="5080000" cy="4400863"/>
          </a:xfrm>
        </p:grpSpPr>
        <p:sp>
          <p:nvSpPr>
            <p:cNvPr id="1943" name="Modern wood structure architects"/>
            <p:cNvSpPr txBox="1"/>
            <p:nvPr/>
          </p:nvSpPr>
          <p:spPr>
            <a:xfrm>
              <a:off x="0" y="697288"/>
              <a:ext cx="5080000" cy="37035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solidFill>
                    <a:srgbClr val="FFFFFF"/>
                  </a:solidFill>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a:t>
              </a:r>
              <a:endParaRPr b="1" dirty="0">
                <a:solidFill>
                  <a:srgbClr val="00AE9D"/>
                </a:solidFill>
                <a:latin typeface="Sicoob Sans Black" panose="020B0503020204030204" pitchFamily="34" charset="77"/>
              </a:endParaRPr>
            </a:p>
          </p:txBody>
        </p:sp>
        <p:sp>
          <p:nvSpPr>
            <p:cNvPr id="1944" name="Image slide"/>
            <p:cNvSpPr txBox="1"/>
            <p:nvPr/>
          </p:nvSpPr>
          <p:spPr>
            <a:xfrm>
              <a:off x="0" y="0"/>
              <a:ext cx="5080000"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dirty="0">
                  <a:latin typeface="Sicoob Sans" panose="020B0503020204030204" pitchFamily="34" charset="77"/>
                </a:rPr>
                <a:t>LOREM IPSUM</a:t>
              </a:r>
              <a:endParaRPr dirty="0">
                <a:latin typeface="Sicoob Sans" panose="020B0503020204030204" pitchFamily="34" charset="77"/>
              </a:endParaRPr>
            </a:p>
          </p:txBody>
        </p:sp>
      </p:grpSp>
      <p:grpSp>
        <p:nvGrpSpPr>
          <p:cNvPr id="1949" name="Group"/>
          <p:cNvGrpSpPr/>
          <p:nvPr/>
        </p:nvGrpSpPr>
        <p:grpSpPr>
          <a:xfrm>
            <a:off x="17780000" y="2907829"/>
            <a:ext cx="5080000" cy="1375500"/>
            <a:chOff x="0" y="-224810"/>
            <a:chExt cx="5080000" cy="1375497"/>
          </a:xfrm>
        </p:grpSpPr>
        <p:sp>
          <p:nvSpPr>
            <p:cNvPr id="1947" name="January 2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lang="pt-BR" b="1" dirty="0">
                  <a:solidFill>
                    <a:srgbClr val="00AE9D"/>
                  </a:solidFill>
                  <a:latin typeface="Sicoob Sans" panose="020B0503020204030204" pitchFamily="34" charset="77"/>
                </a:rPr>
                <a:t>Setembro</a:t>
              </a:r>
              <a:endParaRPr b="1" dirty="0">
                <a:solidFill>
                  <a:srgbClr val="00AE9D"/>
                </a:solidFill>
                <a:latin typeface="Sicoob Sans" panose="020B0503020204030204" pitchFamily="34" charset="77"/>
              </a:endParaRPr>
            </a:p>
          </p:txBody>
        </p:sp>
        <p:sp>
          <p:nvSpPr>
            <p:cNvPr id="1948" name="Calendar"/>
            <p:cNvSpPr/>
            <p:nvPr/>
          </p:nvSpPr>
          <p:spPr>
            <a:xfrm>
              <a:off x="0" y="-224810"/>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1952" name="Group"/>
          <p:cNvGrpSpPr/>
          <p:nvPr/>
        </p:nvGrpSpPr>
        <p:grpSpPr>
          <a:xfrm>
            <a:off x="17780000" y="5069428"/>
            <a:ext cx="5080000" cy="1375500"/>
            <a:chOff x="0" y="-224810"/>
            <a:chExt cx="5080000" cy="1375497"/>
          </a:xfrm>
        </p:grpSpPr>
        <p:sp>
          <p:nvSpPr>
            <p:cNvPr id="1950" name="8.413.798"/>
            <p:cNvSpPr/>
            <p:nvPr/>
          </p:nvSpPr>
          <p:spPr>
            <a:xfrm>
              <a:off x="0" y="355600"/>
              <a:ext cx="5080000" cy="7950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rPr b="1" dirty="0">
                  <a:solidFill>
                    <a:srgbClr val="00AE9D"/>
                  </a:solidFill>
                  <a:latin typeface="Sicoob Sans Black" panose="020B0503020204030204" pitchFamily="34" charset="77"/>
                </a:rPr>
                <a:t>8.413.798</a:t>
              </a:r>
            </a:p>
          </p:txBody>
        </p:sp>
        <p:sp>
          <p:nvSpPr>
            <p:cNvPr id="1951" name="Number value"/>
            <p:cNvSpPr/>
            <p:nvPr/>
          </p:nvSpPr>
          <p:spPr>
            <a:xfrm>
              <a:off x="0" y="-224810"/>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grpSp>
      <p:grpSp>
        <p:nvGrpSpPr>
          <p:cNvPr id="1959" name="Group"/>
          <p:cNvGrpSpPr/>
          <p:nvPr/>
        </p:nvGrpSpPr>
        <p:grpSpPr>
          <a:xfrm>
            <a:off x="17780000" y="7303879"/>
            <a:ext cx="5080001" cy="1226622"/>
            <a:chOff x="14634" y="-154845"/>
            <a:chExt cx="5080001" cy="1226620"/>
          </a:xfrm>
        </p:grpSpPr>
        <p:sp>
          <p:nvSpPr>
            <p:cNvPr id="1953" name="Star ratings"/>
            <p:cNvSpPr/>
            <p:nvPr/>
          </p:nvSpPr>
          <p:spPr>
            <a:xfrm>
              <a:off x="14634" y="-154845"/>
              <a:ext cx="5080001"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sp>
          <p:nvSpPr>
            <p:cNvPr id="1954" name="Star"/>
            <p:cNvSpPr/>
            <p:nvPr/>
          </p:nvSpPr>
          <p:spPr>
            <a:xfrm>
              <a:off x="1463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55" name="Star"/>
            <p:cNvSpPr/>
            <p:nvPr/>
          </p:nvSpPr>
          <p:spPr>
            <a:xfrm>
              <a:off x="78882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56" name="Star"/>
            <p:cNvSpPr/>
            <p:nvPr/>
          </p:nvSpPr>
          <p:spPr>
            <a:xfrm>
              <a:off x="156301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57" name="Star"/>
            <p:cNvSpPr/>
            <p:nvPr/>
          </p:nvSpPr>
          <p:spPr>
            <a:xfrm>
              <a:off x="233720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58" name="Star"/>
            <p:cNvSpPr/>
            <p:nvPr/>
          </p:nvSpPr>
          <p:spPr>
            <a:xfrm>
              <a:off x="3111398" y="509949"/>
              <a:ext cx="568776" cy="561826"/>
            </a:xfrm>
            <a:prstGeom prst="star5">
              <a:avLst>
                <a:gd name="adj" fmla="val 23834"/>
                <a:gd name="hf" fmla="val 105146"/>
                <a:gd name="vf" fmla="val 110557"/>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grpSp>
      <p:grpSp>
        <p:nvGrpSpPr>
          <p:cNvPr id="1967" name="Group"/>
          <p:cNvGrpSpPr/>
          <p:nvPr/>
        </p:nvGrpSpPr>
        <p:grpSpPr>
          <a:xfrm>
            <a:off x="17780000" y="9468366"/>
            <a:ext cx="5080000" cy="1241996"/>
            <a:chOff x="0" y="-154845"/>
            <a:chExt cx="5080000" cy="1241995"/>
          </a:xfrm>
        </p:grpSpPr>
        <p:sp>
          <p:nvSpPr>
            <p:cNvPr id="1960" name="Bar stats"/>
            <p:cNvSpPr/>
            <p:nvPr/>
          </p:nvSpPr>
          <p:spPr>
            <a:xfrm>
              <a:off x="0" y="-154845"/>
              <a:ext cx="5080000" cy="59721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lang="pt-BR" sz="2400" dirty="0" err="1">
                  <a:solidFill>
                    <a:srgbClr val="003641"/>
                  </a:solidFill>
                  <a:latin typeface="Sicoob Sans" panose="020B0503020204030204" pitchFamily="34" charset="77"/>
                </a:rPr>
                <a:t>Lorem</a:t>
              </a:r>
              <a:endParaRPr sz="2400" dirty="0">
                <a:solidFill>
                  <a:srgbClr val="003641"/>
                </a:solidFill>
                <a:latin typeface="Sicoob Sans" panose="020B0503020204030204" pitchFamily="34" charset="77"/>
              </a:endParaRPr>
            </a:p>
          </p:txBody>
        </p:sp>
        <p:sp>
          <p:nvSpPr>
            <p:cNvPr id="1961"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62"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63"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64"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65"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66" name="78"/>
            <p:cNvSpPr/>
            <p:nvPr/>
          </p:nvSpPr>
          <p:spPr>
            <a:xfrm>
              <a:off x="2864242" y="552479"/>
              <a:ext cx="1086243" cy="44557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rPr b="1" dirty="0">
                  <a:latin typeface="Sicoob Sans" panose="020B0503020204030204" pitchFamily="34" charset="77"/>
                </a:rPr>
                <a:t>78</a:t>
              </a:r>
            </a:p>
          </p:txBody>
        </p:sp>
      </p:grpSp>
      <p:grpSp>
        <p:nvGrpSpPr>
          <p:cNvPr id="5" name="Agrupar 4">
            <a:extLst>
              <a:ext uri="{FF2B5EF4-FFF2-40B4-BE49-F238E27FC236}">
                <a16:creationId xmlns:a16="http://schemas.microsoft.com/office/drawing/2014/main" id="{0BC1D10C-3CD4-840B-276B-E63244EAC3F1}"/>
              </a:ext>
            </a:extLst>
          </p:cNvPr>
          <p:cNvGrpSpPr/>
          <p:nvPr/>
        </p:nvGrpSpPr>
        <p:grpSpPr>
          <a:xfrm>
            <a:off x="22384826" y="11988958"/>
            <a:ext cx="1150848" cy="1727024"/>
            <a:chOff x="11421034" y="5994488"/>
            <a:chExt cx="575424" cy="863512"/>
          </a:xfrm>
        </p:grpSpPr>
        <p:sp>
          <p:nvSpPr>
            <p:cNvPr id="6" name="Retângulo com Canto Arredondado do Mesmo Lado 5">
              <a:extLst>
                <a:ext uri="{FF2B5EF4-FFF2-40B4-BE49-F238E27FC236}">
                  <a16:creationId xmlns:a16="http://schemas.microsoft.com/office/drawing/2014/main" id="{5707FCFD-1326-13A9-A471-29FD04104392}"/>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7" name="Imagem 6" descr="Forma, Ícone&#10;&#10;O conteúdo gerado por IA pode estar incorreto.">
              <a:extLst>
                <a:ext uri="{FF2B5EF4-FFF2-40B4-BE49-F238E27FC236}">
                  <a16:creationId xmlns:a16="http://schemas.microsoft.com/office/drawing/2014/main" id="{9E290CAF-2126-FCE8-2B5C-531F30C0E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3" name="Imagem 2" descr="Brinquedo de criança&#10;&#10;O conteúdo gerado por IA pode estar incorreto.">
            <a:extLst>
              <a:ext uri="{FF2B5EF4-FFF2-40B4-BE49-F238E27FC236}">
                <a16:creationId xmlns:a16="http://schemas.microsoft.com/office/drawing/2014/main" id="{747C4310-D278-F96A-B2CB-32715E36BD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49" b="96322" l="9969" r="96155">
                        <a14:foregroundMark x1="54002" y1="11116" x2="60894" y2="13258"/>
                        <a14:foregroundMark x1="60894" y1="13258" x2="66676" y2="8286"/>
                        <a14:foregroundMark x1="66676" y1="8286" x2="74110" y2="28416"/>
                        <a14:foregroundMark x1="74110" y1="28416" x2="78752" y2="19442"/>
                        <a14:foregroundMark x1="78752" y1="19442" x2="78439" y2="10711"/>
                        <a14:foregroundMark x1="78439" y1="10711" x2="81145" y2="8569"/>
                        <a14:foregroundMark x1="38223" y1="90784" x2="44346" y2="91795"/>
                        <a14:foregroundMark x1="44346" y1="91795" x2="48191" y2="91067"/>
                        <a14:foregroundMark x1="40530" y1="96362" x2="39818" y2="92320"/>
                        <a14:foregroundMark x1="32156" y1="76395" x2="32498" y2="77162"/>
                        <a14:foregroundMark x1="53375" y1="4810" x2="59356" y2="7437"/>
                        <a14:foregroundMark x1="59356" y1="7437" x2="60666" y2="11641"/>
                        <a14:foregroundMark x1="71176" y1="3274" x2="69040" y2="8610"/>
                        <a14:foregroundMark x1="57647" y1="2789" x2="57477" y2="6831"/>
                        <a14:foregroundMark x1="71547" y1="2789" x2="71547" y2="5821"/>
                        <a14:foregroundMark x1="90629" y1="27082" x2="90971" y2="47494"/>
                        <a14:foregroundMark x1="90971" y1="47494" x2="90430" y2="48060"/>
                        <a14:foregroundMark x1="94731" y1="39693" x2="88465" y2="44260"/>
                        <a14:foregroundMark x1="96155" y1="39450" x2="96155" y2="39450"/>
                      </a14:backgroundRemoval>
                    </a14:imgEffect>
                  </a14:imgLayer>
                </a14:imgProps>
              </a:ext>
              <a:ext uri="{28A0092B-C50C-407E-A947-70E740481C1C}">
                <a14:useLocalDpi xmlns:a14="http://schemas.microsoft.com/office/drawing/2010/main" val="0"/>
              </a:ext>
            </a:extLst>
          </a:blip>
          <a:stretch>
            <a:fillRect/>
          </a:stretch>
        </p:blipFill>
        <p:spPr>
          <a:xfrm>
            <a:off x="3261412" y="3336355"/>
            <a:ext cx="4410806" cy="3108573"/>
          </a:xfrm>
          <a:prstGeom prst="rect">
            <a:avLst/>
          </a:prstGeom>
        </p:spPr>
      </p:pic>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iterate>
                                    <p:tmAbs val="0"/>
                                  </p:iterate>
                                  <p:childTnLst>
                                    <p:set>
                                      <p:cBhvr>
                                        <p:cTn id="6" fill="hold"/>
                                        <p:tgtEl>
                                          <p:spTgt spid="1942"/>
                                        </p:tgtEl>
                                        <p:attrNameLst>
                                          <p:attrName>style.visibility</p:attrName>
                                        </p:attrNameLst>
                                      </p:cBhvr>
                                      <p:to>
                                        <p:strVal val="visible"/>
                                      </p:to>
                                    </p:set>
                                    <p:anim calcmode="lin" valueType="num">
                                      <p:cBhvr>
                                        <p:cTn id="7" dur="1000" fill="hold"/>
                                        <p:tgtEl>
                                          <p:spTgt spid="1942"/>
                                        </p:tgtEl>
                                        <p:attrNameLst>
                                          <p:attrName>ppt_x</p:attrName>
                                        </p:attrNameLst>
                                      </p:cBhvr>
                                      <p:tavLst>
                                        <p:tav tm="0">
                                          <p:val>
                                            <p:strVal val="#ppt_x"/>
                                          </p:val>
                                        </p:tav>
                                        <p:tav tm="100000">
                                          <p:val>
                                            <p:strVal val="#ppt_x"/>
                                          </p:val>
                                        </p:tav>
                                      </p:tavLst>
                                    </p:anim>
                                    <p:anim calcmode="lin" valueType="num">
                                      <p:cBhvr>
                                        <p:cTn id="8" dur="1000" fill="hold"/>
                                        <p:tgtEl>
                                          <p:spTgt spid="1942"/>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1000"/>
                                  </p:stCondLst>
                                  <p:iterate>
                                    <p:tmAbs val="0"/>
                                  </p:iterate>
                                  <p:childTnLst>
                                    <p:set>
                                      <p:cBhvr>
                                        <p:cTn id="10" fill="hold"/>
                                        <p:tgtEl>
                                          <p:spTgt spid="1941"/>
                                        </p:tgtEl>
                                        <p:attrNameLst>
                                          <p:attrName>style.visibility</p:attrName>
                                        </p:attrNameLst>
                                      </p:cBhvr>
                                      <p:to>
                                        <p:strVal val="visible"/>
                                      </p:to>
                                    </p:set>
                                    <p:anim calcmode="lin" valueType="num">
                                      <p:cBhvr>
                                        <p:cTn id="11" dur="1000" fill="hold"/>
                                        <p:tgtEl>
                                          <p:spTgt spid="1941"/>
                                        </p:tgtEl>
                                        <p:attrNameLst>
                                          <p:attrName>ppt_x</p:attrName>
                                        </p:attrNameLst>
                                      </p:cBhvr>
                                      <p:tavLst>
                                        <p:tav tm="0">
                                          <p:val>
                                            <p:strVal val="#ppt_x"/>
                                          </p:val>
                                        </p:tav>
                                        <p:tav tm="100000">
                                          <p:val>
                                            <p:strVal val="#ppt_x"/>
                                          </p:val>
                                        </p:tav>
                                      </p:tavLst>
                                    </p:anim>
                                    <p:anim calcmode="lin" valueType="num">
                                      <p:cBhvr>
                                        <p:cTn id="12" dur="1000" fill="hold"/>
                                        <p:tgtEl>
                                          <p:spTgt spid="1941"/>
                                        </p:tgtEl>
                                        <p:attrNameLst>
                                          <p:attrName>ppt_y</p:attrName>
                                        </p:attrNameLst>
                                      </p:cBhvr>
                                      <p:tavLst>
                                        <p:tav tm="0">
                                          <p:val>
                                            <p:strVal val="1+#ppt_h/2"/>
                                          </p:val>
                                        </p:tav>
                                        <p:tav tm="100000">
                                          <p:val>
                                            <p:strVal val="#ppt_y"/>
                                          </p:val>
                                        </p:tav>
                                      </p:tavLst>
                                    </p:anim>
                                  </p:childTnLst>
                                </p:cTn>
                              </p:par>
                              <p:par>
                                <p:cTn id="13" presetID="2" presetClass="entr" presetSubtype="2" accel="50000" decel="50000" fill="hold" grpId="0" nodeType="withEffect">
                                  <p:stCondLst>
                                    <p:cond delay="1500"/>
                                  </p:stCondLst>
                                  <p:iterate>
                                    <p:tmAbs val="0"/>
                                  </p:iterate>
                                  <p:childTnLst>
                                    <p:set>
                                      <p:cBhvr>
                                        <p:cTn id="14" fill="hold"/>
                                        <p:tgtEl>
                                          <p:spTgt spid="1949"/>
                                        </p:tgtEl>
                                        <p:attrNameLst>
                                          <p:attrName>style.visibility</p:attrName>
                                        </p:attrNameLst>
                                      </p:cBhvr>
                                      <p:to>
                                        <p:strVal val="visible"/>
                                      </p:to>
                                    </p:set>
                                    <p:anim calcmode="lin" valueType="num">
                                      <p:cBhvr>
                                        <p:cTn id="15" dur="1000" fill="hold"/>
                                        <p:tgtEl>
                                          <p:spTgt spid="1949"/>
                                        </p:tgtEl>
                                        <p:attrNameLst>
                                          <p:attrName>ppt_x</p:attrName>
                                        </p:attrNameLst>
                                      </p:cBhvr>
                                      <p:tavLst>
                                        <p:tav tm="0">
                                          <p:val>
                                            <p:strVal val="1+#ppt_w/2"/>
                                          </p:val>
                                        </p:tav>
                                        <p:tav tm="100000">
                                          <p:val>
                                            <p:strVal val="#ppt_x"/>
                                          </p:val>
                                        </p:tav>
                                      </p:tavLst>
                                    </p:anim>
                                    <p:anim calcmode="lin" valueType="num">
                                      <p:cBhvr>
                                        <p:cTn id="16" dur="1000" fill="hold"/>
                                        <p:tgtEl>
                                          <p:spTgt spid="194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0" nodeType="withEffect">
                                  <p:stCondLst>
                                    <p:cond delay="2000"/>
                                  </p:stCondLst>
                                  <p:iterate>
                                    <p:tmAbs val="0"/>
                                  </p:iterate>
                                  <p:childTnLst>
                                    <p:set>
                                      <p:cBhvr>
                                        <p:cTn id="18" fill="hold"/>
                                        <p:tgtEl>
                                          <p:spTgt spid="1952"/>
                                        </p:tgtEl>
                                        <p:attrNameLst>
                                          <p:attrName>style.visibility</p:attrName>
                                        </p:attrNameLst>
                                      </p:cBhvr>
                                      <p:to>
                                        <p:strVal val="visible"/>
                                      </p:to>
                                    </p:set>
                                    <p:anim calcmode="lin" valueType="num">
                                      <p:cBhvr>
                                        <p:cTn id="19" dur="1000" fill="hold"/>
                                        <p:tgtEl>
                                          <p:spTgt spid="1952"/>
                                        </p:tgtEl>
                                        <p:attrNameLst>
                                          <p:attrName>ppt_x</p:attrName>
                                        </p:attrNameLst>
                                      </p:cBhvr>
                                      <p:tavLst>
                                        <p:tav tm="0">
                                          <p:val>
                                            <p:strVal val="1+#ppt_w/2"/>
                                          </p:val>
                                        </p:tav>
                                        <p:tav tm="100000">
                                          <p:val>
                                            <p:strVal val="#ppt_x"/>
                                          </p:val>
                                        </p:tav>
                                      </p:tavLst>
                                    </p:anim>
                                    <p:anim calcmode="lin" valueType="num">
                                      <p:cBhvr>
                                        <p:cTn id="20" dur="1000" fill="hold"/>
                                        <p:tgtEl>
                                          <p:spTgt spid="1952"/>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0" nodeType="withEffect">
                                  <p:stCondLst>
                                    <p:cond delay="2500"/>
                                  </p:stCondLst>
                                  <p:iterate>
                                    <p:tmAbs val="0"/>
                                  </p:iterate>
                                  <p:childTnLst>
                                    <p:set>
                                      <p:cBhvr>
                                        <p:cTn id="22" fill="hold"/>
                                        <p:tgtEl>
                                          <p:spTgt spid="1959"/>
                                        </p:tgtEl>
                                        <p:attrNameLst>
                                          <p:attrName>style.visibility</p:attrName>
                                        </p:attrNameLst>
                                      </p:cBhvr>
                                      <p:to>
                                        <p:strVal val="visible"/>
                                      </p:to>
                                    </p:set>
                                    <p:anim calcmode="lin" valueType="num">
                                      <p:cBhvr>
                                        <p:cTn id="23" dur="1000" fill="hold"/>
                                        <p:tgtEl>
                                          <p:spTgt spid="1959"/>
                                        </p:tgtEl>
                                        <p:attrNameLst>
                                          <p:attrName>ppt_x</p:attrName>
                                        </p:attrNameLst>
                                      </p:cBhvr>
                                      <p:tavLst>
                                        <p:tav tm="0">
                                          <p:val>
                                            <p:strVal val="1+#ppt_w/2"/>
                                          </p:val>
                                        </p:tav>
                                        <p:tav tm="100000">
                                          <p:val>
                                            <p:strVal val="#ppt_x"/>
                                          </p:val>
                                        </p:tav>
                                      </p:tavLst>
                                    </p:anim>
                                    <p:anim calcmode="lin" valueType="num">
                                      <p:cBhvr>
                                        <p:cTn id="24" dur="1000" fill="hold"/>
                                        <p:tgtEl>
                                          <p:spTgt spid="1959"/>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0" nodeType="withEffect">
                                  <p:stCondLst>
                                    <p:cond delay="3000"/>
                                  </p:stCondLst>
                                  <p:iterate>
                                    <p:tmAbs val="0"/>
                                  </p:iterate>
                                  <p:childTnLst>
                                    <p:set>
                                      <p:cBhvr>
                                        <p:cTn id="26" fill="hold"/>
                                        <p:tgtEl>
                                          <p:spTgt spid="1967"/>
                                        </p:tgtEl>
                                        <p:attrNameLst>
                                          <p:attrName>style.visibility</p:attrName>
                                        </p:attrNameLst>
                                      </p:cBhvr>
                                      <p:to>
                                        <p:strVal val="visible"/>
                                      </p:to>
                                    </p:set>
                                    <p:anim calcmode="lin" valueType="num">
                                      <p:cBhvr>
                                        <p:cTn id="27" dur="1000" fill="hold"/>
                                        <p:tgtEl>
                                          <p:spTgt spid="1967"/>
                                        </p:tgtEl>
                                        <p:attrNameLst>
                                          <p:attrName>ppt_x</p:attrName>
                                        </p:attrNameLst>
                                      </p:cBhvr>
                                      <p:tavLst>
                                        <p:tav tm="0">
                                          <p:val>
                                            <p:strVal val="1+#ppt_w/2"/>
                                          </p:val>
                                        </p:tav>
                                        <p:tav tm="100000">
                                          <p:val>
                                            <p:strVal val="#ppt_x"/>
                                          </p:val>
                                        </p:tav>
                                      </p:tavLst>
                                    </p:anim>
                                    <p:anim calcmode="lin" valueType="num">
                                      <p:cBhvr>
                                        <p:cTn id="28" dur="1000" fill="hold"/>
                                        <p:tgtEl>
                                          <p:spTgt spid="1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0" animBg="1" advAuto="0"/>
      <p:bldP spid="1942" grpId="0" animBg="1" advAuto="0"/>
      <p:bldP spid="1949" grpId="0" animBg="1" advAuto="0"/>
      <p:bldP spid="1952" grpId="0" animBg="1" advAuto="0"/>
      <p:bldP spid="1959" grpId="0" animBg="1" advAuto="0"/>
      <p:bldP spid="1967"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8" name="Rectangle"/>
          <p:cNvSpPr/>
          <p:nvPr/>
        </p:nvSpPr>
        <p:spPr>
          <a:xfrm>
            <a:off x="18542593" y="-1"/>
            <a:ext cx="5841406"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12999" name="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538857" y="2097045"/>
            <a:ext cx="11996817" cy="8998785"/>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19294" y="21599"/>
                </a:lnTo>
                <a:cubicBezTo>
                  <a:pt x="19971" y="21599"/>
                  <a:pt x="20376" y="21600"/>
                  <a:pt x="20647" y="21449"/>
                </a:cubicBezTo>
                <a:cubicBezTo>
                  <a:pt x="21037" y="21260"/>
                  <a:pt x="21345" y="20850"/>
                  <a:pt x="21487" y="20329"/>
                </a:cubicBezTo>
                <a:cubicBezTo>
                  <a:pt x="21600" y="19969"/>
                  <a:pt x="21600" y="19428"/>
                  <a:pt x="21600" y="18526"/>
                </a:cubicBezTo>
                <a:lnTo>
                  <a:pt x="21600" y="3074"/>
                </a:lnTo>
                <a:cubicBezTo>
                  <a:pt x="21600" y="2172"/>
                  <a:pt x="21600" y="1631"/>
                  <a:pt x="21487" y="1270"/>
                </a:cubicBezTo>
                <a:cubicBezTo>
                  <a:pt x="21345" y="750"/>
                  <a:pt x="21037" y="341"/>
                  <a:pt x="20647" y="151"/>
                </a:cubicBezTo>
                <a:cubicBezTo>
                  <a:pt x="20376" y="1"/>
                  <a:pt x="19971" y="0"/>
                  <a:pt x="19294" y="0"/>
                </a:cubicBezTo>
                <a:lnTo>
                  <a:pt x="2306" y="0"/>
                </a:lnTo>
                <a:close/>
              </a:path>
            </a:pathLst>
          </a:custGeom>
          <a:ln w="12700">
            <a:miter lim="400000"/>
          </a:ln>
        </p:spPr>
      </p:pic>
      <p:sp>
        <p:nvSpPr>
          <p:cNvPr id="13000" name="Let’s get in touch with us"/>
          <p:cNvSpPr txBox="1"/>
          <p:nvPr/>
        </p:nvSpPr>
        <p:spPr>
          <a:xfrm>
            <a:off x="2243978" y="2754361"/>
            <a:ext cx="6581045"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90000"/>
              </a:lnSpc>
              <a:defRPr sz="9000" spc="0">
                <a:latin typeface="+mn-lt"/>
                <a:ea typeface="+mn-ea"/>
                <a:cs typeface="+mn-cs"/>
                <a:sym typeface="Montserrat Bold"/>
              </a:defRPr>
            </a:pPr>
            <a:r>
              <a:rPr lang="pt-BR" sz="9000" b="1" spc="0" dirty="0" err="1">
                <a:solidFill>
                  <a:srgbClr val="00AE9D"/>
                </a:solidFill>
                <a:latin typeface="Sicoob Sans Black" panose="020B0503020204030204" pitchFamily="34" charset="77"/>
                <a:sym typeface="Montserrat Bold"/>
              </a:rPr>
              <a:t>Lorem</a:t>
            </a:r>
            <a:r>
              <a:rPr lang="pt-BR" sz="9000" b="1" spc="0" dirty="0">
                <a:solidFill>
                  <a:srgbClr val="00AE9D"/>
                </a:solidFill>
                <a:latin typeface="Sicoob Sans Black" panose="020B0503020204030204" pitchFamily="34" charset="77"/>
                <a:sym typeface="Montserrat Bold"/>
              </a:rPr>
              <a:t> ipsum </a:t>
            </a:r>
            <a:r>
              <a:rPr lang="pt-BR" sz="9000" b="1" spc="0" dirty="0" err="1">
                <a:solidFill>
                  <a:srgbClr val="00AE9D"/>
                </a:solidFill>
                <a:latin typeface="Sicoob Sans Black" panose="020B0503020204030204" pitchFamily="34" charset="77"/>
                <a:sym typeface="Montserrat Bold"/>
              </a:rPr>
              <a:t>dolor</a:t>
            </a:r>
            <a:r>
              <a:rPr lang="pt-BR" sz="9000" b="1" spc="0" dirty="0">
                <a:solidFill>
                  <a:srgbClr val="00AE9D"/>
                </a:solidFill>
                <a:latin typeface="Sicoob Sans Black" panose="020B0503020204030204" pitchFamily="34" charset="77"/>
                <a:sym typeface="Montserrat Bold"/>
              </a:rPr>
              <a:t> </a:t>
            </a:r>
            <a:r>
              <a:rPr lang="pt-BR" sz="9000" b="1" spc="0" dirty="0" err="1">
                <a:solidFill>
                  <a:srgbClr val="D5D5D5"/>
                </a:solidFill>
                <a:latin typeface="Sicoob Sans Black" panose="020B0503020204030204" pitchFamily="34" charset="77"/>
                <a:sym typeface="Montserrat Bold"/>
              </a:rPr>
              <a:t>sit</a:t>
            </a:r>
            <a:r>
              <a:rPr lang="pt-BR" sz="9000" b="1" spc="0" dirty="0">
                <a:solidFill>
                  <a:srgbClr val="D5D5D5"/>
                </a:solidFill>
                <a:latin typeface="Sicoob Sans Black" panose="020B0503020204030204" pitchFamily="34" charset="77"/>
                <a:sym typeface="Montserrat Bold"/>
              </a:rPr>
              <a:t> </a:t>
            </a:r>
            <a:r>
              <a:rPr lang="pt-BR" sz="9000" b="1" spc="0" dirty="0" err="1">
                <a:solidFill>
                  <a:srgbClr val="D5D5D5"/>
                </a:solidFill>
                <a:latin typeface="Sicoob Sans Black" panose="020B0503020204030204" pitchFamily="34" charset="77"/>
                <a:sym typeface="Montserrat Bold"/>
              </a:rPr>
              <a:t>amet</a:t>
            </a:r>
            <a:endParaRPr lang="pt-BR" sz="9000" b="1" spc="0" dirty="0">
              <a:solidFill>
                <a:srgbClr val="D5D5D5"/>
              </a:solidFill>
              <a:latin typeface="Sicoob Sans Black" panose="020B0503020204030204" pitchFamily="34" charset="77"/>
              <a:sym typeface="Montserrat Bold"/>
            </a:endParaRPr>
          </a:p>
        </p:txBody>
      </p:sp>
      <p:sp>
        <p:nvSpPr>
          <p:cNvPr id="13001" name="Awesome template"/>
          <p:cNvSpPr txBox="1"/>
          <p:nvPr/>
        </p:nvSpPr>
        <p:spPr>
          <a:xfrm>
            <a:off x="2243978" y="2057072"/>
            <a:ext cx="6350001" cy="5312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pt-BR" dirty="0">
                <a:solidFill>
                  <a:srgbClr val="003641"/>
                </a:solidFill>
                <a:latin typeface="Sicoob Sans" panose="020B0503020204030204" pitchFamily="34" charset="77"/>
              </a:rPr>
              <a:t>LOREM IPSUM</a:t>
            </a:r>
            <a:endParaRPr dirty="0">
              <a:solidFill>
                <a:srgbClr val="003641"/>
              </a:solidFill>
              <a:latin typeface="Sicoob Sans" panose="020B0503020204030204" pitchFamily="34" charset="77"/>
            </a:endParaRPr>
          </a:p>
        </p:txBody>
      </p:sp>
      <p:sp>
        <p:nvSpPr>
          <p:cNvPr id="13006" name="Input Your email"/>
          <p:cNvSpPr/>
          <p:nvPr/>
        </p:nvSpPr>
        <p:spPr>
          <a:xfrm>
            <a:off x="3574862" y="9477463"/>
            <a:ext cx="4634374" cy="5312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email@Sicoob.com.br</a:t>
            </a:r>
            <a:endParaRPr b="1" dirty="0">
              <a:solidFill>
                <a:srgbClr val="003641"/>
              </a:solidFill>
              <a:latin typeface="Sicoob Sans" panose="020B0503020204030204" pitchFamily="34" charset="77"/>
            </a:endParaRPr>
          </a:p>
        </p:txBody>
      </p:sp>
      <p:sp>
        <p:nvSpPr>
          <p:cNvPr id="13009" name="Input Your phone"/>
          <p:cNvSpPr/>
          <p:nvPr/>
        </p:nvSpPr>
        <p:spPr>
          <a:xfrm>
            <a:off x="3574862" y="8185244"/>
            <a:ext cx="4634374" cy="5312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a:solidFill>
                  <a:srgbClr val="003641"/>
                </a:solidFill>
                <a:latin typeface="Sicoob Sans" panose="020B0503020204030204" pitchFamily="34" charset="77"/>
              </a:rPr>
              <a:t>61 999999999</a:t>
            </a:r>
            <a:endParaRPr b="1" dirty="0">
              <a:solidFill>
                <a:srgbClr val="003641"/>
              </a:solidFill>
              <a:latin typeface="Sicoob Sans" panose="020B0503020204030204" pitchFamily="34" charset="77"/>
            </a:endParaRPr>
          </a:p>
        </p:txBody>
      </p:sp>
      <p:sp>
        <p:nvSpPr>
          <p:cNvPr id="13011" name="Input Your COMPLETE ADDRESS HERE"/>
          <p:cNvSpPr/>
          <p:nvPr/>
        </p:nvSpPr>
        <p:spPr>
          <a:xfrm>
            <a:off x="3575166" y="10719127"/>
            <a:ext cx="4634374" cy="5312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 </a:t>
            </a:r>
            <a:r>
              <a:rPr lang="pt-BR" b="1" dirty="0" err="1">
                <a:solidFill>
                  <a:srgbClr val="003641"/>
                </a:solidFill>
                <a:latin typeface="Sicoob Sans" panose="020B0503020204030204" pitchFamily="34" charset="77"/>
              </a:rPr>
              <a:t>dolor</a:t>
            </a:r>
            <a:endParaRPr b="1"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18661EA0-63CA-099D-93F6-BA2171EC875F}"/>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BB2E126F-1A7D-47A5-0EBE-ADC9502382E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CAA9027E-735D-8ADE-9F48-B882708ED7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iterate>
                                    <p:tmAbs val="0"/>
                                  </p:iterate>
                                  <p:childTnLst>
                                    <p:set>
                                      <p:cBhvr>
                                        <p:cTn id="6" fill="hold"/>
                                        <p:tgtEl>
                                          <p:spTgt spid="12999"/>
                                        </p:tgtEl>
                                        <p:attrNameLst>
                                          <p:attrName>style.visibility</p:attrName>
                                        </p:attrNameLst>
                                      </p:cBhvr>
                                      <p:to>
                                        <p:strVal val="visible"/>
                                      </p:to>
                                    </p:set>
                                    <p:anim calcmode="lin" valueType="num">
                                      <p:cBhvr>
                                        <p:cTn id="7" dur="1000" fill="hold"/>
                                        <p:tgtEl>
                                          <p:spTgt spid="12999"/>
                                        </p:tgtEl>
                                        <p:attrNameLst>
                                          <p:attrName>ppt_x</p:attrName>
                                        </p:attrNameLst>
                                      </p:cBhvr>
                                      <p:tavLst>
                                        <p:tav tm="0">
                                          <p:val>
                                            <p:strVal val="#ppt_x"/>
                                          </p:val>
                                        </p:tav>
                                        <p:tav tm="100000">
                                          <p:val>
                                            <p:strVal val="#ppt_x"/>
                                          </p:val>
                                        </p:tav>
                                      </p:tavLst>
                                    </p:anim>
                                    <p:anim calcmode="lin" valueType="num">
                                      <p:cBhvr>
                                        <p:cTn id="8" dur="1000" fill="hold"/>
                                        <p:tgtEl>
                                          <p:spTgt spid="12999"/>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12998"/>
                                        </p:tgtEl>
                                        <p:attrNameLst>
                                          <p:attrName>style.visibility</p:attrName>
                                        </p:attrNameLst>
                                      </p:cBhvr>
                                      <p:to>
                                        <p:strVal val="visible"/>
                                      </p:to>
                                    </p:set>
                                    <p:anim calcmode="lin" valueType="num">
                                      <p:cBhvr>
                                        <p:cTn id="11" dur="1000" fill="hold"/>
                                        <p:tgtEl>
                                          <p:spTgt spid="12998"/>
                                        </p:tgtEl>
                                        <p:attrNameLst>
                                          <p:attrName>ppt_x</p:attrName>
                                        </p:attrNameLst>
                                      </p:cBhvr>
                                      <p:tavLst>
                                        <p:tav tm="0">
                                          <p:val>
                                            <p:strVal val="1+#ppt_w/2"/>
                                          </p:val>
                                        </p:tav>
                                        <p:tav tm="100000">
                                          <p:val>
                                            <p:strVal val="#ppt_x"/>
                                          </p:val>
                                        </p:tav>
                                      </p:tavLst>
                                    </p:anim>
                                    <p:anim calcmode="lin" valueType="num">
                                      <p:cBhvr>
                                        <p:cTn id="12" dur="1000" fill="hold"/>
                                        <p:tgtEl>
                                          <p:spTgt spid="129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8" grpId="0" animBg="1" advAuto="0"/>
      <p:bldP spid="12999"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6246D6-FA91-44BA-DC01-75AE4D3152D1}"/>
            </a:ext>
          </a:extLst>
        </p:cNvPr>
        <p:cNvGrpSpPr/>
        <p:nvPr/>
      </p:nvGrpSpPr>
      <p:grpSpPr>
        <a:xfrm>
          <a:off x="0" y="0"/>
          <a:ext cx="0" cy="0"/>
          <a:chOff x="0" y="0"/>
          <a:chExt cx="0" cy="0"/>
        </a:xfrm>
      </p:grpSpPr>
      <p:pic>
        <p:nvPicPr>
          <p:cNvPr id="59" name="Imagem 58" descr="Uma imagem contendo Ícone&#10;&#10;Descrição gerada automaticamente">
            <a:extLst>
              <a:ext uri="{FF2B5EF4-FFF2-40B4-BE49-F238E27FC236}">
                <a16:creationId xmlns:a16="http://schemas.microsoft.com/office/drawing/2014/main" id="{338D6BA0-A702-3190-57D2-B68A9AF37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05300" y="11512603"/>
            <a:ext cx="943448" cy="1333598"/>
          </a:xfrm>
          <a:prstGeom prst="rect">
            <a:avLst/>
          </a:prstGeom>
        </p:spPr>
      </p:pic>
      <p:pic>
        <p:nvPicPr>
          <p:cNvPr id="60" name="Imagem 59" descr="Ícone&#10;&#10;Descrição gerada automaticamente">
            <a:extLst>
              <a:ext uri="{FF2B5EF4-FFF2-40B4-BE49-F238E27FC236}">
                <a16:creationId xmlns:a16="http://schemas.microsoft.com/office/drawing/2014/main" id="{C139A1F9-85E4-D84B-615B-439DA0182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82287" y="11512603"/>
            <a:ext cx="1340690" cy="1333598"/>
          </a:xfrm>
          <a:prstGeom prst="rect">
            <a:avLst/>
          </a:prstGeom>
        </p:spPr>
      </p:pic>
      <p:pic>
        <p:nvPicPr>
          <p:cNvPr id="61" name="Imagem 60" descr="Ícone&#10;&#10;Descrição gerada automaticamente">
            <a:extLst>
              <a:ext uri="{FF2B5EF4-FFF2-40B4-BE49-F238E27FC236}">
                <a16:creationId xmlns:a16="http://schemas.microsoft.com/office/drawing/2014/main" id="{1B1CF89C-5B69-C1D3-9B29-415A201420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66370" y="11519694"/>
            <a:ext cx="1333596" cy="1319412"/>
          </a:xfrm>
          <a:prstGeom prst="rect">
            <a:avLst/>
          </a:prstGeom>
        </p:spPr>
      </p:pic>
      <p:pic>
        <p:nvPicPr>
          <p:cNvPr id="62" name="Imagem 61" descr="Ícone&#10;&#10;Descrição gerada automaticamente">
            <a:extLst>
              <a:ext uri="{FF2B5EF4-FFF2-40B4-BE49-F238E27FC236}">
                <a16:creationId xmlns:a16="http://schemas.microsoft.com/office/drawing/2014/main" id="{19438A74-AF18-95F9-42C0-DCA6762A93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43361" y="11519694"/>
            <a:ext cx="1340690" cy="1319412"/>
          </a:xfrm>
          <a:prstGeom prst="rect">
            <a:avLst/>
          </a:prstGeom>
        </p:spPr>
      </p:pic>
      <p:pic>
        <p:nvPicPr>
          <p:cNvPr id="63" name="Imagem 62" descr="Ícone&#10;&#10;Descrição gerada automaticamente">
            <a:extLst>
              <a:ext uri="{FF2B5EF4-FFF2-40B4-BE49-F238E27FC236}">
                <a16:creationId xmlns:a16="http://schemas.microsoft.com/office/drawing/2014/main" id="{E2581FC7-A554-6F6E-2345-3D468D01C2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20351" y="11675754"/>
            <a:ext cx="1340690" cy="1007292"/>
          </a:xfrm>
          <a:prstGeom prst="rect">
            <a:avLst/>
          </a:prstGeom>
        </p:spPr>
      </p:pic>
      <p:pic>
        <p:nvPicPr>
          <p:cNvPr id="64" name="Imagem 63" descr="Tela preta com letras brancas&#10;&#10;Descrição gerada automaticamente">
            <a:extLst>
              <a:ext uri="{FF2B5EF4-FFF2-40B4-BE49-F238E27FC236}">
                <a16:creationId xmlns:a16="http://schemas.microsoft.com/office/drawing/2014/main" id="{3DCEE47B-33F6-9F9C-89AB-7A5A4187AB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01677" y="11512603"/>
            <a:ext cx="936354" cy="1333598"/>
          </a:xfrm>
          <a:prstGeom prst="rect">
            <a:avLst/>
          </a:prstGeom>
        </p:spPr>
      </p:pic>
      <p:pic>
        <p:nvPicPr>
          <p:cNvPr id="65" name="Imagem 64" descr="Tela de computador com texto preto sobre fundo verde&#10;&#10;Descrição gerada automaticamente com confiança média">
            <a:extLst>
              <a:ext uri="{FF2B5EF4-FFF2-40B4-BE49-F238E27FC236}">
                <a16:creationId xmlns:a16="http://schemas.microsoft.com/office/drawing/2014/main" id="{10A91330-6F6F-BABE-5CB2-863ABA247FA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85760" y="11512603"/>
            <a:ext cx="1333596" cy="1333598"/>
          </a:xfrm>
          <a:prstGeom prst="rect">
            <a:avLst/>
          </a:prstGeom>
        </p:spPr>
      </p:pic>
      <p:pic>
        <p:nvPicPr>
          <p:cNvPr id="66" name="Imagem 65" descr="Ícone&#10;&#10;Descrição gerada automaticamente">
            <a:extLst>
              <a:ext uri="{FF2B5EF4-FFF2-40B4-BE49-F238E27FC236}">
                <a16:creationId xmlns:a16="http://schemas.microsoft.com/office/drawing/2014/main" id="{8CA14AE8-0629-90E6-00E4-65859E097EF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69844" y="11512603"/>
            <a:ext cx="1333596" cy="1333598"/>
          </a:xfrm>
          <a:prstGeom prst="rect">
            <a:avLst/>
          </a:prstGeom>
        </p:spPr>
      </p:pic>
      <p:pic>
        <p:nvPicPr>
          <p:cNvPr id="67" name="Imagem 66" descr="Placa azul com letras brancas em fundo verde&#10;&#10;Descrição gerada automaticamente com confiança média">
            <a:extLst>
              <a:ext uri="{FF2B5EF4-FFF2-40B4-BE49-F238E27FC236}">
                <a16:creationId xmlns:a16="http://schemas.microsoft.com/office/drawing/2014/main" id="{899FC774-7B37-1C7B-9123-1B6B3CA00CC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51171" y="11512603"/>
            <a:ext cx="936354" cy="1333598"/>
          </a:xfrm>
          <a:prstGeom prst="rect">
            <a:avLst/>
          </a:prstGeom>
        </p:spPr>
      </p:pic>
      <p:pic>
        <p:nvPicPr>
          <p:cNvPr id="68" name="Imagem 67" descr="Desenho com traços pretos em fundo branco e letras pretas&#10;&#10;Descrição gerada automaticamente com confiança baixa">
            <a:extLst>
              <a:ext uri="{FF2B5EF4-FFF2-40B4-BE49-F238E27FC236}">
                <a16:creationId xmlns:a16="http://schemas.microsoft.com/office/drawing/2014/main" id="{DE73C056-B48B-98AE-3833-FCFD551E925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35254" y="11530337"/>
            <a:ext cx="1333596" cy="1298130"/>
          </a:xfrm>
          <a:prstGeom prst="rect">
            <a:avLst/>
          </a:prstGeom>
        </p:spPr>
      </p:pic>
      <p:pic>
        <p:nvPicPr>
          <p:cNvPr id="49" name="Imagem 48" descr="Ícone&#10;&#10;Descrição gerada automaticamente">
            <a:extLst>
              <a:ext uri="{FF2B5EF4-FFF2-40B4-BE49-F238E27FC236}">
                <a16:creationId xmlns:a16="http://schemas.microsoft.com/office/drawing/2014/main" id="{726CA612-778A-D14C-3C98-37262340D0F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108059" y="9501086"/>
            <a:ext cx="1340690" cy="1163352"/>
          </a:xfrm>
          <a:prstGeom prst="rect">
            <a:avLst/>
          </a:prstGeom>
        </p:spPr>
      </p:pic>
      <p:pic>
        <p:nvPicPr>
          <p:cNvPr id="50" name="Imagem 49" descr="Ícone&#10;&#10;Descrição gerada automaticamente">
            <a:extLst>
              <a:ext uri="{FF2B5EF4-FFF2-40B4-BE49-F238E27FC236}">
                <a16:creationId xmlns:a16="http://schemas.microsoft.com/office/drawing/2014/main" id="{E873495B-FC76-4681-4C4B-00477813C3A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400125" y="9646507"/>
            <a:ext cx="1326502" cy="872514"/>
          </a:xfrm>
          <a:prstGeom prst="rect">
            <a:avLst/>
          </a:prstGeom>
        </p:spPr>
      </p:pic>
      <p:pic>
        <p:nvPicPr>
          <p:cNvPr id="51" name="Imagem 50" descr="Logotipo&#10;&#10;Descrição gerada automaticamente com confiança média">
            <a:extLst>
              <a:ext uri="{FF2B5EF4-FFF2-40B4-BE49-F238E27FC236}">
                <a16:creationId xmlns:a16="http://schemas.microsoft.com/office/drawing/2014/main" id="{4A47994D-59B3-1274-6065-7E1420EA709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685094" y="9550743"/>
            <a:ext cx="1333596" cy="1064042"/>
          </a:xfrm>
          <a:prstGeom prst="rect">
            <a:avLst/>
          </a:prstGeom>
        </p:spPr>
      </p:pic>
      <p:pic>
        <p:nvPicPr>
          <p:cNvPr id="52" name="Imagem 51" descr="Desenho com traços pretos em fundo branco&#10;&#10;Descrição gerada automaticamente com confiança média">
            <a:extLst>
              <a:ext uri="{FF2B5EF4-FFF2-40B4-BE49-F238E27FC236}">
                <a16:creationId xmlns:a16="http://schemas.microsoft.com/office/drawing/2014/main" id="{C142CB8F-3700-FA75-44C5-B92A9678C80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70064" y="9412416"/>
            <a:ext cx="1333596" cy="1340692"/>
          </a:xfrm>
          <a:prstGeom prst="rect">
            <a:avLst/>
          </a:prstGeom>
        </p:spPr>
      </p:pic>
      <p:pic>
        <p:nvPicPr>
          <p:cNvPr id="53" name="Imagem 52" descr="Desenho com traços pretos em fundo branco&#10;&#10;Descrição gerada automaticamente com confiança média">
            <a:extLst>
              <a:ext uri="{FF2B5EF4-FFF2-40B4-BE49-F238E27FC236}">
                <a16:creationId xmlns:a16="http://schemas.microsoft.com/office/drawing/2014/main" id="{E076A636-F7F9-0F4B-D793-955283DDB91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255034" y="9483352"/>
            <a:ext cx="1333596" cy="1198820"/>
          </a:xfrm>
          <a:prstGeom prst="rect">
            <a:avLst/>
          </a:prstGeom>
        </p:spPr>
      </p:pic>
      <p:pic>
        <p:nvPicPr>
          <p:cNvPr id="54" name="Imagem 53" descr="Desenho de uma placa&#10;&#10;Descrição gerada automaticamente com confiança média">
            <a:extLst>
              <a:ext uri="{FF2B5EF4-FFF2-40B4-BE49-F238E27FC236}">
                <a16:creationId xmlns:a16="http://schemas.microsoft.com/office/drawing/2014/main" id="{FD22A83D-70B3-E6CF-2D12-91C6A3DDFE2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540004" y="9589756"/>
            <a:ext cx="1333596" cy="986012"/>
          </a:xfrm>
          <a:prstGeom prst="rect">
            <a:avLst/>
          </a:prstGeom>
        </p:spPr>
      </p:pic>
      <p:pic>
        <p:nvPicPr>
          <p:cNvPr id="55" name="Imagem 54" descr="Desenho de bandeira&#10;&#10;Descrição gerada automaticamente com confiança baixa">
            <a:extLst>
              <a:ext uri="{FF2B5EF4-FFF2-40B4-BE49-F238E27FC236}">
                <a16:creationId xmlns:a16="http://schemas.microsoft.com/office/drawing/2014/main" id="{C2A0ECD3-C507-D827-5848-4A658A86D3D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824974" y="9515274"/>
            <a:ext cx="1333596" cy="1134976"/>
          </a:xfrm>
          <a:prstGeom prst="rect">
            <a:avLst/>
          </a:prstGeom>
        </p:spPr>
      </p:pic>
      <p:pic>
        <p:nvPicPr>
          <p:cNvPr id="56" name="Imagem 55" descr="Ícone&#10;&#10;Descrição gerada automaticamente">
            <a:extLst>
              <a:ext uri="{FF2B5EF4-FFF2-40B4-BE49-F238E27FC236}">
                <a16:creationId xmlns:a16="http://schemas.microsoft.com/office/drawing/2014/main" id="{4B842FC7-735B-6E5D-19A2-582FB812037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09944" y="9415965"/>
            <a:ext cx="1333596" cy="1333598"/>
          </a:xfrm>
          <a:prstGeom prst="rect">
            <a:avLst/>
          </a:prstGeom>
        </p:spPr>
      </p:pic>
      <p:pic>
        <p:nvPicPr>
          <p:cNvPr id="57" name="Imagem 56" descr="Logotipo&#10;&#10;Descrição gerada automaticamente">
            <a:extLst>
              <a:ext uri="{FF2B5EF4-FFF2-40B4-BE49-F238E27FC236}">
                <a16:creationId xmlns:a16="http://schemas.microsoft.com/office/drawing/2014/main" id="{3D6D5D42-A33D-A54D-43B7-92F625D3AA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387821" y="9515274"/>
            <a:ext cx="1340690" cy="1134976"/>
          </a:xfrm>
          <a:prstGeom prst="rect">
            <a:avLst/>
          </a:prstGeom>
        </p:spPr>
      </p:pic>
      <p:pic>
        <p:nvPicPr>
          <p:cNvPr id="58" name="Imagem 57" descr="Ícone&#10;&#10;Descrição gerada automaticamente">
            <a:extLst>
              <a:ext uri="{FF2B5EF4-FFF2-40B4-BE49-F238E27FC236}">
                <a16:creationId xmlns:a16="http://schemas.microsoft.com/office/drawing/2014/main" id="{81A1BDC3-261E-B8BC-F35B-137B061910A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35254" y="9415965"/>
            <a:ext cx="1071132" cy="1333598"/>
          </a:xfrm>
          <a:prstGeom prst="rect">
            <a:avLst/>
          </a:prstGeom>
        </p:spPr>
      </p:pic>
      <p:pic>
        <p:nvPicPr>
          <p:cNvPr id="39" name="Imagem 38" descr="Ícone&#10;&#10;Descrição gerada automaticamente">
            <a:extLst>
              <a:ext uri="{FF2B5EF4-FFF2-40B4-BE49-F238E27FC236}">
                <a16:creationId xmlns:a16="http://schemas.microsoft.com/office/drawing/2014/main" id="{71225C34-44ED-86AB-07B0-45B386063E6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150620" y="7298045"/>
            <a:ext cx="1298128" cy="1298130"/>
          </a:xfrm>
          <a:prstGeom prst="rect">
            <a:avLst/>
          </a:prstGeom>
        </p:spPr>
      </p:pic>
      <p:pic>
        <p:nvPicPr>
          <p:cNvPr id="40" name="Imagem 39" descr="Uma imagem contendo desenho, placa, lata, comida&#10;&#10;Descrição gerada automaticamente">
            <a:extLst>
              <a:ext uri="{FF2B5EF4-FFF2-40B4-BE49-F238E27FC236}">
                <a16:creationId xmlns:a16="http://schemas.microsoft.com/office/drawing/2014/main" id="{129DB37E-5E1E-4AB3-7C3E-230346BE961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487612" y="7298045"/>
            <a:ext cx="1333596" cy="1298130"/>
          </a:xfrm>
          <a:prstGeom prst="rect">
            <a:avLst/>
          </a:prstGeom>
        </p:spPr>
      </p:pic>
      <p:pic>
        <p:nvPicPr>
          <p:cNvPr id="41" name="Imagem 40" descr="Ícone&#10;&#10;Descrição gerada automaticamente">
            <a:extLst>
              <a:ext uri="{FF2B5EF4-FFF2-40B4-BE49-F238E27FC236}">
                <a16:creationId xmlns:a16="http://schemas.microsoft.com/office/drawing/2014/main" id="{EC64D153-526D-B810-C5DA-2E3320F9BEE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824602" y="7411543"/>
            <a:ext cx="1333596" cy="1071134"/>
          </a:xfrm>
          <a:prstGeom prst="rect">
            <a:avLst/>
          </a:prstGeom>
        </p:spPr>
      </p:pic>
      <p:pic>
        <p:nvPicPr>
          <p:cNvPr id="42" name="Imagem 41" descr="Ícone&#10;&#10;Descrição gerada automaticamente">
            <a:extLst>
              <a:ext uri="{FF2B5EF4-FFF2-40B4-BE49-F238E27FC236}">
                <a16:creationId xmlns:a16="http://schemas.microsoft.com/office/drawing/2014/main" id="{6FDA6561-5B5D-54F8-FCC6-23CDF02230D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097751" y="7532132"/>
            <a:ext cx="1397438" cy="829952"/>
          </a:xfrm>
          <a:prstGeom prst="rect">
            <a:avLst/>
          </a:prstGeom>
        </p:spPr>
      </p:pic>
      <p:pic>
        <p:nvPicPr>
          <p:cNvPr id="43" name="Imagem 42" descr="Imagem de desenho animado&#10;&#10;Descrição gerada automaticamente com confiança baixa">
            <a:extLst>
              <a:ext uri="{FF2B5EF4-FFF2-40B4-BE49-F238E27FC236}">
                <a16:creationId xmlns:a16="http://schemas.microsoft.com/office/drawing/2014/main" id="{2099CDBC-F86C-FE7B-3437-D5054520372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349616" y="7241294"/>
            <a:ext cx="1418720" cy="1411628"/>
          </a:xfrm>
          <a:prstGeom prst="rect">
            <a:avLst/>
          </a:prstGeom>
        </p:spPr>
      </p:pic>
      <p:pic>
        <p:nvPicPr>
          <p:cNvPr id="44" name="Imagem 43" descr="Tela de computador com fundo azul e letras brancas&#10;&#10;Descrição gerada automaticamente com confiança média">
            <a:extLst>
              <a:ext uri="{FF2B5EF4-FFF2-40B4-BE49-F238E27FC236}">
                <a16:creationId xmlns:a16="http://schemas.microsoft.com/office/drawing/2014/main" id="{C13FABB2-5947-58C5-A22F-66CAEEE992E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608577" y="7443462"/>
            <a:ext cx="1411626" cy="1007292"/>
          </a:xfrm>
          <a:prstGeom prst="rect">
            <a:avLst/>
          </a:prstGeom>
        </p:spPr>
      </p:pic>
      <p:pic>
        <p:nvPicPr>
          <p:cNvPr id="45" name="Imagem 44" descr="Uma imagem contendo desenho, luz&#10;&#10;Descrição gerada automaticamente">
            <a:extLst>
              <a:ext uri="{FF2B5EF4-FFF2-40B4-BE49-F238E27FC236}">
                <a16:creationId xmlns:a16="http://schemas.microsoft.com/office/drawing/2014/main" id="{DCD64981-2F48-881B-9ACF-A52688E8195B}"/>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860442" y="7439917"/>
            <a:ext cx="1418720" cy="1014386"/>
          </a:xfrm>
          <a:prstGeom prst="rect">
            <a:avLst/>
          </a:prstGeom>
        </p:spPr>
      </p:pic>
      <p:pic>
        <p:nvPicPr>
          <p:cNvPr id="46" name="Imagem 45" descr="Ícone&#10;&#10;Descrição gerada automaticamente">
            <a:extLst>
              <a:ext uri="{FF2B5EF4-FFF2-40B4-BE49-F238E27FC236}">
                <a16:creationId xmlns:a16="http://schemas.microsoft.com/office/drawing/2014/main" id="{CD7B4049-5731-0447-28B2-9A73C7E2915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197432" y="7280311"/>
            <a:ext cx="1333596" cy="1333598"/>
          </a:xfrm>
          <a:prstGeom prst="rect">
            <a:avLst/>
          </a:prstGeom>
        </p:spPr>
      </p:pic>
      <p:pic>
        <p:nvPicPr>
          <p:cNvPr id="47" name="Imagem 46" descr="Placa de computador&#10;&#10;Descrição gerada automaticamente">
            <a:extLst>
              <a:ext uri="{FF2B5EF4-FFF2-40B4-BE49-F238E27FC236}">
                <a16:creationId xmlns:a16="http://schemas.microsoft.com/office/drawing/2014/main" id="{FF7ECD18-0987-350F-503C-45E665695A7E}"/>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598265" y="7315779"/>
            <a:ext cx="1269754" cy="1262662"/>
          </a:xfrm>
          <a:prstGeom prst="rect">
            <a:avLst/>
          </a:prstGeom>
        </p:spPr>
      </p:pic>
      <p:pic>
        <p:nvPicPr>
          <p:cNvPr id="48" name="Imagem 47">
            <a:extLst>
              <a:ext uri="{FF2B5EF4-FFF2-40B4-BE49-F238E27FC236}">
                <a16:creationId xmlns:a16="http://schemas.microsoft.com/office/drawing/2014/main" id="{0A669EF1-3930-429A-A3F5-F578209E9CC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35254" y="7280311"/>
            <a:ext cx="1333596" cy="1333598"/>
          </a:xfrm>
          <a:prstGeom prst="rect">
            <a:avLst/>
          </a:prstGeom>
        </p:spPr>
      </p:pic>
      <p:pic>
        <p:nvPicPr>
          <p:cNvPr id="29" name="Imagem 28" descr="Imagem de desenho animado&#10;&#10;Descrição gerada automaticamente com confiança média">
            <a:extLst>
              <a:ext uri="{FF2B5EF4-FFF2-40B4-BE49-F238E27FC236}">
                <a16:creationId xmlns:a16="http://schemas.microsoft.com/office/drawing/2014/main" id="{9A33753A-B3A3-42DC-EAFD-5F159A78864C}"/>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313772" y="5109189"/>
            <a:ext cx="1134976" cy="1333598"/>
          </a:xfrm>
          <a:prstGeom prst="rect">
            <a:avLst/>
          </a:prstGeom>
        </p:spPr>
      </p:pic>
      <p:pic>
        <p:nvPicPr>
          <p:cNvPr id="30" name="Imagem 29" descr="Interface gráfica do usuário&#10;&#10;Descrição gerada automaticamente com confiança baixa">
            <a:extLst>
              <a:ext uri="{FF2B5EF4-FFF2-40B4-BE49-F238E27FC236}">
                <a16:creationId xmlns:a16="http://schemas.microsoft.com/office/drawing/2014/main" id="{45A32CEF-BC9B-1988-25C1-E42FFE1BAB7B}"/>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568001" y="5141108"/>
            <a:ext cx="1411626" cy="1269756"/>
          </a:xfrm>
          <a:prstGeom prst="rect">
            <a:avLst/>
          </a:prstGeom>
        </p:spPr>
      </p:pic>
      <p:pic>
        <p:nvPicPr>
          <p:cNvPr id="31" name="Imagem 30">
            <a:extLst>
              <a:ext uri="{FF2B5EF4-FFF2-40B4-BE49-F238E27FC236}">
                <a16:creationId xmlns:a16="http://schemas.microsoft.com/office/drawing/2014/main" id="{803CACE2-8D8D-8533-4879-32FCD97EEC1B}"/>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822233" y="5141108"/>
            <a:ext cx="1411626" cy="1269756"/>
          </a:xfrm>
          <a:prstGeom prst="rect">
            <a:avLst/>
          </a:prstGeom>
        </p:spPr>
      </p:pic>
      <p:pic>
        <p:nvPicPr>
          <p:cNvPr id="32" name="Imagem 31">
            <a:extLst>
              <a:ext uri="{FF2B5EF4-FFF2-40B4-BE49-F238E27FC236}">
                <a16:creationId xmlns:a16="http://schemas.microsoft.com/office/drawing/2014/main" id="{F0665FA1-B39C-B3BF-81FD-7673162D4F5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076465" y="5070172"/>
            <a:ext cx="1411626" cy="1411628"/>
          </a:xfrm>
          <a:prstGeom prst="rect">
            <a:avLst/>
          </a:prstGeom>
        </p:spPr>
      </p:pic>
      <p:pic>
        <p:nvPicPr>
          <p:cNvPr id="33" name="Imagem 32" descr="Tela de computador com fundo azul e letras brancas&#10;&#10;Descrição gerada automaticamente">
            <a:extLst>
              <a:ext uri="{FF2B5EF4-FFF2-40B4-BE49-F238E27FC236}">
                <a16:creationId xmlns:a16="http://schemas.microsoft.com/office/drawing/2014/main" id="{F3CCDCD9-608B-5877-F54F-1B1319BDC9EF}"/>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323602" y="5311357"/>
            <a:ext cx="1418720" cy="929262"/>
          </a:xfrm>
          <a:prstGeom prst="rect">
            <a:avLst/>
          </a:prstGeom>
        </p:spPr>
      </p:pic>
      <p:pic>
        <p:nvPicPr>
          <p:cNvPr id="34" name="Imagem 33" descr="Uma imagem contendo Padrão do plano de fundo&#10;&#10;Descrição gerada automaticamente">
            <a:extLst>
              <a:ext uri="{FF2B5EF4-FFF2-40B4-BE49-F238E27FC236}">
                <a16:creationId xmlns:a16="http://schemas.microsoft.com/office/drawing/2014/main" id="{03EABCDF-6744-072A-CBA9-A224B0C790AD}"/>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570740" y="5311357"/>
            <a:ext cx="1418720" cy="929262"/>
          </a:xfrm>
          <a:prstGeom prst="rect">
            <a:avLst/>
          </a:prstGeom>
        </p:spPr>
      </p:pic>
      <p:pic>
        <p:nvPicPr>
          <p:cNvPr id="35" name="Imagem 34" descr="Uma imagem contendo objeto, monitor, relógio, computador&#10;&#10;Descrição gerada automaticamente">
            <a:extLst>
              <a:ext uri="{FF2B5EF4-FFF2-40B4-BE49-F238E27FC236}">
                <a16:creationId xmlns:a16="http://schemas.microsoft.com/office/drawing/2014/main" id="{4D4D9528-65BD-D10A-0916-11B1C94239A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824973" y="5070172"/>
            <a:ext cx="1411626" cy="1411628"/>
          </a:xfrm>
          <a:prstGeom prst="rect">
            <a:avLst/>
          </a:prstGeom>
        </p:spPr>
      </p:pic>
      <p:pic>
        <p:nvPicPr>
          <p:cNvPr id="36" name="Imagem 35" descr="Ícone&#10;&#10;Descrição gerada automaticamente">
            <a:extLst>
              <a:ext uri="{FF2B5EF4-FFF2-40B4-BE49-F238E27FC236}">
                <a16:creationId xmlns:a16="http://schemas.microsoft.com/office/drawing/2014/main" id="{521834B8-A267-9C0E-63B2-5B3363C49303}"/>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213982" y="5070172"/>
            <a:ext cx="1276848" cy="1411628"/>
          </a:xfrm>
          <a:prstGeom prst="rect">
            <a:avLst/>
          </a:prstGeom>
        </p:spPr>
      </p:pic>
      <p:pic>
        <p:nvPicPr>
          <p:cNvPr id="37" name="Imagem 36" descr="Ícone&#10;&#10;Descrição gerada automaticamente">
            <a:extLst>
              <a:ext uri="{FF2B5EF4-FFF2-40B4-BE49-F238E27FC236}">
                <a16:creationId xmlns:a16="http://schemas.microsoft.com/office/drawing/2014/main" id="{01A5CFA1-6426-A13D-B114-3E2276A80593}"/>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602992" y="5070172"/>
            <a:ext cx="1276848" cy="1411628"/>
          </a:xfrm>
          <a:prstGeom prst="rect">
            <a:avLst/>
          </a:prstGeom>
        </p:spPr>
      </p:pic>
      <p:pic>
        <p:nvPicPr>
          <p:cNvPr id="38" name="Imagem 37" descr="Ícone&#10;&#10;Descrição gerada automaticamente">
            <a:extLst>
              <a:ext uri="{FF2B5EF4-FFF2-40B4-BE49-F238E27FC236}">
                <a16:creationId xmlns:a16="http://schemas.microsoft.com/office/drawing/2014/main" id="{B176177B-0E7C-549D-6672-9F72D05BD234}"/>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35254" y="5109189"/>
            <a:ext cx="1333596" cy="1333598"/>
          </a:xfrm>
          <a:prstGeom prst="rect">
            <a:avLst/>
          </a:prstGeom>
        </p:spPr>
      </p:pic>
      <p:pic>
        <p:nvPicPr>
          <p:cNvPr id="19" name="Imagem 18" descr="Ícone&#10;&#10;Descrição gerada automaticamente">
            <a:extLst>
              <a:ext uri="{FF2B5EF4-FFF2-40B4-BE49-F238E27FC236}">
                <a16:creationId xmlns:a16="http://schemas.microsoft.com/office/drawing/2014/main" id="{2FE6E65A-D101-3C06-16B0-AC74143CD559}"/>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115152" y="2973535"/>
            <a:ext cx="1333596" cy="1333598"/>
          </a:xfrm>
          <a:prstGeom prst="rect">
            <a:avLst/>
          </a:prstGeom>
        </p:spPr>
      </p:pic>
      <p:pic>
        <p:nvPicPr>
          <p:cNvPr id="20" name="Imagem 19" descr="Ícone&#10;&#10;Descrição gerada automaticamente">
            <a:extLst>
              <a:ext uri="{FF2B5EF4-FFF2-40B4-BE49-F238E27FC236}">
                <a16:creationId xmlns:a16="http://schemas.microsoft.com/office/drawing/2014/main" id="{EAB1E19B-E40B-10D2-B5CA-11E7CFA2D1C2}"/>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183368" y="2973535"/>
            <a:ext cx="1333596" cy="1333598"/>
          </a:xfrm>
          <a:prstGeom prst="rect">
            <a:avLst/>
          </a:prstGeom>
        </p:spPr>
      </p:pic>
      <p:pic>
        <p:nvPicPr>
          <p:cNvPr id="21" name="Imagem 20" descr="Ícone&#10;&#10;Descrição gerada automaticamente">
            <a:extLst>
              <a:ext uri="{FF2B5EF4-FFF2-40B4-BE49-F238E27FC236}">
                <a16:creationId xmlns:a16="http://schemas.microsoft.com/office/drawing/2014/main" id="{AE25F1DF-023C-39D2-DE1C-2ED2F020BC27}"/>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61641" y="2973535"/>
            <a:ext cx="723546" cy="1333598"/>
          </a:xfrm>
          <a:prstGeom prst="rect">
            <a:avLst/>
          </a:prstGeom>
        </p:spPr>
      </p:pic>
      <p:pic>
        <p:nvPicPr>
          <p:cNvPr id="22" name="Imagem 21" descr="Ícone&#10;&#10;Descrição gerada automaticamente">
            <a:extLst>
              <a:ext uri="{FF2B5EF4-FFF2-40B4-BE49-F238E27FC236}">
                <a16:creationId xmlns:a16="http://schemas.microsoft.com/office/drawing/2014/main" id="{3055BA6B-6FB3-9695-955C-80ABBE831116}"/>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539913" y="2973535"/>
            <a:ext cx="723546" cy="1333598"/>
          </a:xfrm>
          <a:prstGeom prst="rect">
            <a:avLst/>
          </a:prstGeom>
        </p:spPr>
      </p:pic>
      <p:pic>
        <p:nvPicPr>
          <p:cNvPr id="23" name="Imagem 22" descr="Uma imagem contendo objeto, relógio&#10;&#10;Descrição gerada automaticamente">
            <a:extLst>
              <a:ext uri="{FF2B5EF4-FFF2-40B4-BE49-F238E27FC236}">
                <a16:creationId xmlns:a16="http://schemas.microsoft.com/office/drawing/2014/main" id="{F950A5A2-A615-8558-4D97-930C9F817050}"/>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608134" y="2973535"/>
            <a:ext cx="1333596" cy="1333598"/>
          </a:xfrm>
          <a:prstGeom prst="rect">
            <a:avLst/>
          </a:prstGeom>
        </p:spPr>
      </p:pic>
      <p:pic>
        <p:nvPicPr>
          <p:cNvPr id="24" name="Imagem 23" descr="Uma imagem contendo Código QR&#10;&#10;Descrição gerada automaticamente">
            <a:extLst>
              <a:ext uri="{FF2B5EF4-FFF2-40B4-BE49-F238E27FC236}">
                <a16:creationId xmlns:a16="http://schemas.microsoft.com/office/drawing/2014/main" id="{5DBD511B-F2EB-C9EE-17C7-5B97B19949B2}"/>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1101972" y="2973535"/>
            <a:ext cx="907980" cy="1333598"/>
          </a:xfrm>
          <a:prstGeom prst="rect">
            <a:avLst/>
          </a:prstGeom>
        </p:spPr>
      </p:pic>
      <p:pic>
        <p:nvPicPr>
          <p:cNvPr id="25" name="Imagem 24" descr="Uma imagem contendo Ícone&#10;&#10;Descrição gerada automaticamente">
            <a:extLst>
              <a:ext uri="{FF2B5EF4-FFF2-40B4-BE49-F238E27FC236}">
                <a16:creationId xmlns:a16="http://schemas.microsoft.com/office/drawing/2014/main" id="{511C4063-BFB1-968B-E5AB-52300B4BC5BC}"/>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9595810" y="2973535"/>
            <a:ext cx="907980" cy="1333598"/>
          </a:xfrm>
          <a:prstGeom prst="rect">
            <a:avLst/>
          </a:prstGeom>
        </p:spPr>
      </p:pic>
      <p:pic>
        <p:nvPicPr>
          <p:cNvPr id="26" name="Imagem 25" descr="Ícone&#10;&#10;Descrição gerada automaticamente">
            <a:extLst>
              <a:ext uri="{FF2B5EF4-FFF2-40B4-BE49-F238E27FC236}">
                <a16:creationId xmlns:a16="http://schemas.microsoft.com/office/drawing/2014/main" id="{D5EF9591-7750-9BFC-A2FD-49BE63AA8DC3}"/>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798811" y="2969986"/>
            <a:ext cx="1198818" cy="1340692"/>
          </a:xfrm>
          <a:prstGeom prst="rect">
            <a:avLst/>
          </a:prstGeom>
        </p:spPr>
      </p:pic>
      <p:pic>
        <p:nvPicPr>
          <p:cNvPr id="27" name="Imagem 26" descr="Ícone&#10;&#10;Descrição gerada automaticamente">
            <a:extLst>
              <a:ext uri="{FF2B5EF4-FFF2-40B4-BE49-F238E27FC236}">
                <a16:creationId xmlns:a16="http://schemas.microsoft.com/office/drawing/2014/main" id="{8F60978F-5E80-8D8E-A018-F424151F610F}"/>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867032" y="2973535"/>
            <a:ext cx="1333596" cy="1333598"/>
          </a:xfrm>
          <a:prstGeom prst="rect">
            <a:avLst/>
          </a:prstGeom>
        </p:spPr>
      </p:pic>
      <p:pic>
        <p:nvPicPr>
          <p:cNvPr id="28" name="Imagem 27" descr="Desenho de uma placa&#10;&#10;Descrição gerada automaticamente com confiança média">
            <a:extLst>
              <a:ext uri="{FF2B5EF4-FFF2-40B4-BE49-F238E27FC236}">
                <a16:creationId xmlns:a16="http://schemas.microsoft.com/office/drawing/2014/main" id="{A12F0A1A-C8C6-D4B4-7D8D-7078E30F739D}"/>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35254" y="2973535"/>
            <a:ext cx="1333596" cy="1333598"/>
          </a:xfrm>
          <a:prstGeom prst="rect">
            <a:avLst/>
          </a:prstGeom>
        </p:spPr>
      </p:pic>
      <p:pic>
        <p:nvPicPr>
          <p:cNvPr id="9" name="Imagem 8" descr="Desenho de uma placa&#10;&#10;Descrição gerada automaticamente com confiança média">
            <a:extLst>
              <a:ext uri="{FF2B5EF4-FFF2-40B4-BE49-F238E27FC236}">
                <a16:creationId xmlns:a16="http://schemas.microsoft.com/office/drawing/2014/main" id="{D9CB28CC-B2C9-44E7-7D89-E31155472FA5}"/>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115152" y="873349"/>
            <a:ext cx="1333596" cy="1333598"/>
          </a:xfrm>
          <a:prstGeom prst="rect">
            <a:avLst/>
          </a:prstGeom>
        </p:spPr>
      </p:pic>
      <p:pic>
        <p:nvPicPr>
          <p:cNvPr id="10" name="Imagem 9" descr="Desenho com traços pretos em fundo branco&#10;&#10;Descrição gerada automaticamente com confiança média">
            <a:extLst>
              <a:ext uri="{FF2B5EF4-FFF2-40B4-BE49-F238E27FC236}">
                <a16:creationId xmlns:a16="http://schemas.microsoft.com/office/drawing/2014/main" id="{3AE3DEE1-EF5E-4D38-535F-9A065703625F}"/>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7394613" y="940736"/>
            <a:ext cx="1340690" cy="1198820"/>
          </a:xfrm>
          <a:prstGeom prst="rect">
            <a:avLst/>
          </a:prstGeom>
        </p:spPr>
      </p:pic>
      <p:pic>
        <p:nvPicPr>
          <p:cNvPr id="11" name="Imagem 10">
            <a:extLst>
              <a:ext uri="{FF2B5EF4-FFF2-40B4-BE49-F238E27FC236}">
                <a16:creationId xmlns:a16="http://schemas.microsoft.com/office/drawing/2014/main" id="{DEB6E15D-5477-2F80-84DB-76917AE344EE}"/>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5574754" y="873349"/>
            <a:ext cx="1440000" cy="1333598"/>
          </a:xfrm>
          <a:prstGeom prst="rect">
            <a:avLst/>
          </a:prstGeom>
        </p:spPr>
      </p:pic>
      <p:pic>
        <p:nvPicPr>
          <p:cNvPr id="12" name="Imagem 11" descr="Ícone&#10;&#10;Descrição gerada automaticamente">
            <a:extLst>
              <a:ext uri="{FF2B5EF4-FFF2-40B4-BE49-F238E27FC236}">
                <a16:creationId xmlns:a16="http://schemas.microsoft.com/office/drawing/2014/main" id="{B7B11EC1-BBF4-9E4E-0823-C45E57D6E9F3}"/>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3861300" y="1139359"/>
            <a:ext cx="1333596" cy="801578"/>
          </a:xfrm>
          <a:prstGeom prst="rect">
            <a:avLst/>
          </a:prstGeom>
        </p:spPr>
      </p:pic>
      <p:pic>
        <p:nvPicPr>
          <p:cNvPr id="13" name="Imagem 12" descr="Desenho de personagem&#10;&#10;Descrição gerada automaticamente com confiança baixa">
            <a:extLst>
              <a:ext uri="{FF2B5EF4-FFF2-40B4-BE49-F238E27FC236}">
                <a16:creationId xmlns:a16="http://schemas.microsoft.com/office/drawing/2014/main" id="{C43D85B5-9583-6EEC-D4A5-A3545FD8FDE5}"/>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2140753" y="869800"/>
            <a:ext cx="1340690" cy="1340692"/>
          </a:xfrm>
          <a:prstGeom prst="rect">
            <a:avLst/>
          </a:prstGeom>
        </p:spPr>
      </p:pic>
      <p:pic>
        <p:nvPicPr>
          <p:cNvPr id="14" name="Imagem 13">
            <a:extLst>
              <a:ext uri="{FF2B5EF4-FFF2-40B4-BE49-F238E27FC236}">
                <a16:creationId xmlns:a16="http://schemas.microsoft.com/office/drawing/2014/main" id="{40D8679F-0999-15B0-96B2-1F3F2B086AF4}"/>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526609" y="873349"/>
            <a:ext cx="1234286" cy="1333598"/>
          </a:xfrm>
          <a:prstGeom prst="rect">
            <a:avLst/>
          </a:prstGeom>
        </p:spPr>
      </p:pic>
      <p:pic>
        <p:nvPicPr>
          <p:cNvPr id="15" name="Imagem 14" descr="Ícone&#10;&#10;Descrição gerada automaticamente">
            <a:extLst>
              <a:ext uri="{FF2B5EF4-FFF2-40B4-BE49-F238E27FC236}">
                <a16:creationId xmlns:a16="http://schemas.microsoft.com/office/drawing/2014/main" id="{E5635048-2920-E6FF-F931-A6EC7CB91896}"/>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813154" y="873349"/>
            <a:ext cx="1333596" cy="1333598"/>
          </a:xfrm>
          <a:prstGeom prst="rect">
            <a:avLst/>
          </a:prstGeom>
        </p:spPr>
      </p:pic>
      <p:pic>
        <p:nvPicPr>
          <p:cNvPr id="16" name="Imagem 15" descr="Ícone&#10;&#10;Descrição gerada automaticamente">
            <a:extLst>
              <a:ext uri="{FF2B5EF4-FFF2-40B4-BE49-F238E27FC236}">
                <a16:creationId xmlns:a16="http://schemas.microsoft.com/office/drawing/2014/main" id="{D3433992-24D1-5A01-72BE-991E2DFE4A69}"/>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7099700" y="873349"/>
            <a:ext cx="1333596" cy="1333598"/>
          </a:xfrm>
          <a:prstGeom prst="rect">
            <a:avLst/>
          </a:prstGeom>
        </p:spPr>
      </p:pic>
      <p:pic>
        <p:nvPicPr>
          <p:cNvPr id="17" name="Imagem 16" descr="Logotipo&#10;&#10;Descrição gerada automaticamente">
            <a:extLst>
              <a:ext uri="{FF2B5EF4-FFF2-40B4-BE49-F238E27FC236}">
                <a16:creationId xmlns:a16="http://schemas.microsoft.com/office/drawing/2014/main" id="{E64EFCED-7F4A-E183-B378-629676B40897}"/>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5521025" y="873349"/>
            <a:ext cx="1198818" cy="1333598"/>
          </a:xfrm>
          <a:prstGeom prst="rect">
            <a:avLst/>
          </a:prstGeom>
        </p:spPr>
      </p:pic>
      <p:pic>
        <p:nvPicPr>
          <p:cNvPr id="18" name="Imagem 17" descr="Logotipo&#10;&#10;Descrição gerada automaticamente">
            <a:extLst>
              <a:ext uri="{FF2B5EF4-FFF2-40B4-BE49-F238E27FC236}">
                <a16:creationId xmlns:a16="http://schemas.microsoft.com/office/drawing/2014/main" id="{940EA968-9060-68EB-2370-DBB9CB7489E3}"/>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935254" y="873349"/>
            <a:ext cx="1205912" cy="1333598"/>
          </a:xfrm>
          <a:prstGeom prst="rect">
            <a:avLst/>
          </a:prstGeom>
        </p:spPr>
      </p:pic>
    </p:spTree>
    <p:extLst>
      <p:ext uri="{BB962C8B-B14F-4D97-AF65-F5344CB8AC3E}">
        <p14:creationId xmlns:p14="http://schemas.microsoft.com/office/powerpoint/2010/main" val="142117902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779606-78D1-8075-A5BB-6F753C1C1482}"/>
            </a:ext>
          </a:extLst>
        </p:cNvPr>
        <p:cNvGrpSpPr/>
        <p:nvPr/>
      </p:nvGrpSpPr>
      <p:grpSpPr>
        <a:xfrm>
          <a:off x="0" y="0"/>
          <a:ext cx="0" cy="0"/>
          <a:chOff x="0" y="0"/>
          <a:chExt cx="0" cy="0"/>
        </a:xfrm>
      </p:grpSpPr>
      <p:pic>
        <p:nvPicPr>
          <p:cNvPr id="3" name="Imagem 2" descr="Desenho de uma placa&#10;&#10;Descrição gerada automaticamente com confiança baixa">
            <a:extLst>
              <a:ext uri="{FF2B5EF4-FFF2-40B4-BE49-F238E27FC236}">
                <a16:creationId xmlns:a16="http://schemas.microsoft.com/office/drawing/2014/main" id="{F52D9CAD-3095-03F4-B6E3-666CA9B58C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97579" y="2973533"/>
            <a:ext cx="1340690" cy="1333598"/>
          </a:xfrm>
          <a:prstGeom prst="rect">
            <a:avLst/>
          </a:prstGeom>
        </p:spPr>
      </p:pic>
      <p:pic>
        <p:nvPicPr>
          <p:cNvPr id="4" name="Imagem 3" descr="Ícone&#10;&#10;Descrição gerada automaticamente">
            <a:extLst>
              <a:ext uri="{FF2B5EF4-FFF2-40B4-BE49-F238E27FC236}">
                <a16:creationId xmlns:a16="http://schemas.microsoft.com/office/drawing/2014/main" id="{60FA53B6-AFAE-57CD-CCB2-4AF8406DF8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66316" y="2973533"/>
            <a:ext cx="1071132" cy="1333598"/>
          </a:xfrm>
          <a:prstGeom prst="rect">
            <a:avLst/>
          </a:prstGeom>
        </p:spPr>
      </p:pic>
      <p:pic>
        <p:nvPicPr>
          <p:cNvPr id="5" name="Imagem 4" descr="Ícone&#10;&#10;Descrição gerada automaticamente">
            <a:extLst>
              <a:ext uri="{FF2B5EF4-FFF2-40B4-BE49-F238E27FC236}">
                <a16:creationId xmlns:a16="http://schemas.microsoft.com/office/drawing/2014/main" id="{F404EFB4-CFA2-8D44-A3C4-742E24E03F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5497" y="2969984"/>
            <a:ext cx="1340690" cy="1340692"/>
          </a:xfrm>
          <a:prstGeom prst="rect">
            <a:avLst/>
          </a:prstGeom>
        </p:spPr>
      </p:pic>
      <p:pic>
        <p:nvPicPr>
          <p:cNvPr id="6" name="Imagem 5" descr="Ícone&#10;&#10;Descrição gerada automaticamente">
            <a:extLst>
              <a:ext uri="{FF2B5EF4-FFF2-40B4-BE49-F238E27FC236}">
                <a16:creationId xmlns:a16="http://schemas.microsoft.com/office/drawing/2014/main" id="{359A1CC2-6D47-46A9-7EEE-56E8FAC725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71770" y="3005452"/>
            <a:ext cx="1333596" cy="1269756"/>
          </a:xfrm>
          <a:prstGeom prst="rect">
            <a:avLst/>
          </a:prstGeom>
        </p:spPr>
      </p:pic>
      <p:pic>
        <p:nvPicPr>
          <p:cNvPr id="7" name="Imagem 6" descr="Uma imagem contendo Ícone&#10;&#10;Descrição gerada automaticamente">
            <a:extLst>
              <a:ext uri="{FF2B5EF4-FFF2-40B4-BE49-F238E27FC236}">
                <a16:creationId xmlns:a16="http://schemas.microsoft.com/office/drawing/2014/main" id="{65B66767-FACE-AEF5-A7B6-8B7D0E376C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07108" y="2938065"/>
            <a:ext cx="1404532" cy="1404534"/>
          </a:xfrm>
          <a:prstGeom prst="rect">
            <a:avLst/>
          </a:prstGeom>
        </p:spPr>
      </p:pic>
      <p:pic>
        <p:nvPicPr>
          <p:cNvPr id="8" name="Imagem 7" descr="Uma imagem contendo desenho, comida&#10;&#10;Descrição gerada automaticamente">
            <a:extLst>
              <a:ext uri="{FF2B5EF4-FFF2-40B4-BE49-F238E27FC236}">
                <a16:creationId xmlns:a16="http://schemas.microsoft.com/office/drawing/2014/main" id="{D061C681-2C7A-426F-FCEB-EC6B899CE6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42446" y="3111856"/>
            <a:ext cx="1404532" cy="1056948"/>
          </a:xfrm>
          <a:prstGeom prst="rect">
            <a:avLst/>
          </a:prstGeom>
        </p:spPr>
      </p:pic>
      <p:pic>
        <p:nvPicPr>
          <p:cNvPr id="9" name="Imagem 8" descr="Ícone&#10;&#10;Descrição gerada automaticamente">
            <a:extLst>
              <a:ext uri="{FF2B5EF4-FFF2-40B4-BE49-F238E27FC236}">
                <a16:creationId xmlns:a16="http://schemas.microsoft.com/office/drawing/2014/main" id="{FE11E21D-9415-4449-8BD4-F69005811DA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107960" y="856032"/>
            <a:ext cx="1333596" cy="1340692"/>
          </a:xfrm>
          <a:prstGeom prst="rect">
            <a:avLst/>
          </a:prstGeom>
        </p:spPr>
      </p:pic>
      <p:pic>
        <p:nvPicPr>
          <p:cNvPr id="10" name="Imagem 9" descr="Ícone&#10;&#10;Descrição gerada automaticamente">
            <a:extLst>
              <a:ext uri="{FF2B5EF4-FFF2-40B4-BE49-F238E27FC236}">
                <a16:creationId xmlns:a16="http://schemas.microsoft.com/office/drawing/2014/main" id="{C89F4C66-4E3E-564E-D976-C6C661B1DDE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351185" y="856032"/>
            <a:ext cx="1340690" cy="1340692"/>
          </a:xfrm>
          <a:prstGeom prst="rect">
            <a:avLst/>
          </a:prstGeom>
        </p:spPr>
      </p:pic>
      <p:pic>
        <p:nvPicPr>
          <p:cNvPr id="11" name="Imagem 10" descr="Placa com fundo preto&#10;&#10;Descrição gerada automaticamente com confiança baixa">
            <a:extLst>
              <a:ext uri="{FF2B5EF4-FFF2-40B4-BE49-F238E27FC236}">
                <a16:creationId xmlns:a16="http://schemas.microsoft.com/office/drawing/2014/main" id="{4F0AA561-786A-5A0F-0C0D-3F368015819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743368" y="891500"/>
            <a:ext cx="1191724" cy="1269756"/>
          </a:xfrm>
          <a:prstGeom prst="rect">
            <a:avLst/>
          </a:prstGeom>
        </p:spPr>
      </p:pic>
      <p:pic>
        <p:nvPicPr>
          <p:cNvPr id="12" name="Imagem 11" descr="Uma imagem contendo Ícone&#10;&#10;Descrição gerada automaticamente">
            <a:extLst>
              <a:ext uri="{FF2B5EF4-FFF2-40B4-BE49-F238E27FC236}">
                <a16:creationId xmlns:a16="http://schemas.microsoft.com/office/drawing/2014/main" id="{859705FA-E18C-77F1-BFE0-99B62826B8B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014960" y="891500"/>
            <a:ext cx="1312316" cy="1269756"/>
          </a:xfrm>
          <a:prstGeom prst="rect">
            <a:avLst/>
          </a:prstGeom>
        </p:spPr>
      </p:pic>
      <p:pic>
        <p:nvPicPr>
          <p:cNvPr id="13" name="Imagem 12" descr="Ícone&#10;&#10;Descrição gerada automaticamente">
            <a:extLst>
              <a:ext uri="{FF2B5EF4-FFF2-40B4-BE49-F238E27FC236}">
                <a16:creationId xmlns:a16="http://schemas.microsoft.com/office/drawing/2014/main" id="{B9D3A4AB-12EA-D81D-9E67-29B25BCA73E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286552" y="919874"/>
            <a:ext cx="1312316" cy="1213008"/>
          </a:xfrm>
          <a:prstGeom prst="rect">
            <a:avLst/>
          </a:prstGeom>
        </p:spPr>
      </p:pic>
      <p:pic>
        <p:nvPicPr>
          <p:cNvPr id="14" name="Imagem 13" descr="Ícone&#10;&#10;Descrição gerada automaticamente">
            <a:extLst>
              <a:ext uri="{FF2B5EF4-FFF2-40B4-BE49-F238E27FC236}">
                <a16:creationId xmlns:a16="http://schemas.microsoft.com/office/drawing/2014/main" id="{D05BB3D3-A1B5-34F3-D5BF-F6E4D7E3B96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551051" y="859581"/>
            <a:ext cx="1319410" cy="1333598"/>
          </a:xfrm>
          <a:prstGeom prst="rect">
            <a:avLst/>
          </a:prstGeom>
        </p:spPr>
      </p:pic>
      <p:pic>
        <p:nvPicPr>
          <p:cNvPr id="15" name="Imagem 14" descr="Ícone&#10;&#10;Descrição gerada automaticamente">
            <a:extLst>
              <a:ext uri="{FF2B5EF4-FFF2-40B4-BE49-F238E27FC236}">
                <a16:creationId xmlns:a16="http://schemas.microsoft.com/office/drawing/2014/main" id="{5746ED99-4F5F-9B7C-ADC8-C048F94F571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063826" y="859581"/>
            <a:ext cx="1071132" cy="1333598"/>
          </a:xfrm>
          <a:prstGeom prst="rect">
            <a:avLst/>
          </a:prstGeom>
        </p:spPr>
      </p:pic>
      <p:pic>
        <p:nvPicPr>
          <p:cNvPr id="16" name="Imagem 15" descr="Ícone&#10;&#10;Descrição gerada automaticamente">
            <a:extLst>
              <a:ext uri="{FF2B5EF4-FFF2-40B4-BE49-F238E27FC236}">
                <a16:creationId xmlns:a16="http://schemas.microsoft.com/office/drawing/2014/main" id="{B4390AFC-95E0-2B19-321F-6B5D9941D51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314138" y="1125591"/>
            <a:ext cx="1333596" cy="801578"/>
          </a:xfrm>
          <a:prstGeom prst="rect">
            <a:avLst/>
          </a:prstGeom>
        </p:spPr>
      </p:pic>
      <p:pic>
        <p:nvPicPr>
          <p:cNvPr id="17" name="Imagem 16" descr="Desenho com traços pretos em fundo branco&#10;&#10;Descrição gerada automaticamente com confiança média">
            <a:extLst>
              <a:ext uri="{FF2B5EF4-FFF2-40B4-BE49-F238E27FC236}">
                <a16:creationId xmlns:a16="http://schemas.microsoft.com/office/drawing/2014/main" id="{0BA4436F-E8DB-F8A9-106E-D2C03BC1B60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564450" y="919874"/>
            <a:ext cx="1333596" cy="1213008"/>
          </a:xfrm>
          <a:prstGeom prst="rect">
            <a:avLst/>
          </a:prstGeom>
        </p:spPr>
      </p:pic>
      <p:pic>
        <p:nvPicPr>
          <p:cNvPr id="18" name="Imagem 17" descr="Ícone&#10;&#10;Descrição gerada automaticamente">
            <a:extLst>
              <a:ext uri="{FF2B5EF4-FFF2-40B4-BE49-F238E27FC236}">
                <a16:creationId xmlns:a16="http://schemas.microsoft.com/office/drawing/2014/main" id="{DAF1B672-B106-6DAC-653A-E78BF1EE666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942446" y="884409"/>
            <a:ext cx="1205912" cy="1283942"/>
          </a:xfrm>
          <a:prstGeom prst="rect">
            <a:avLst/>
          </a:prstGeom>
        </p:spPr>
      </p:pic>
    </p:spTree>
    <p:extLst>
      <p:ext uri="{BB962C8B-B14F-4D97-AF65-F5344CB8AC3E}">
        <p14:creationId xmlns:p14="http://schemas.microsoft.com/office/powerpoint/2010/main" val="391276964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C74CE0-739A-2BB3-1B10-35E2C64B5E63}"/>
            </a:ext>
          </a:extLst>
        </p:cNvPr>
        <p:cNvGrpSpPr/>
        <p:nvPr/>
      </p:nvGrpSpPr>
      <p:grpSpPr>
        <a:xfrm>
          <a:off x="0" y="0"/>
          <a:ext cx="0" cy="0"/>
          <a:chOff x="0" y="0"/>
          <a:chExt cx="0" cy="0"/>
        </a:xfrm>
      </p:grpSpPr>
      <p:pic>
        <p:nvPicPr>
          <p:cNvPr id="59" name="Imagem 58" descr="Ícone&#10;&#10;Descrição gerada automaticamente">
            <a:extLst>
              <a:ext uri="{FF2B5EF4-FFF2-40B4-BE49-F238E27FC236}">
                <a16:creationId xmlns:a16="http://schemas.microsoft.com/office/drawing/2014/main" id="{DCB91DD0-33F6-8792-F40D-F51130A7C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37816" y="9413405"/>
            <a:ext cx="1411764" cy="1164706"/>
          </a:xfrm>
          <a:prstGeom prst="rect">
            <a:avLst/>
          </a:prstGeom>
        </p:spPr>
      </p:pic>
      <p:pic>
        <p:nvPicPr>
          <p:cNvPr id="60" name="Imagem 59" descr="Ícone&#10;&#10;Descrição gerada automaticamente">
            <a:extLst>
              <a:ext uri="{FF2B5EF4-FFF2-40B4-BE49-F238E27FC236}">
                <a16:creationId xmlns:a16="http://schemas.microsoft.com/office/drawing/2014/main" id="{A50FA8AC-4DD8-F616-2EDC-ED0C0C6D60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33776" y="9607523"/>
            <a:ext cx="1411764" cy="776470"/>
          </a:xfrm>
          <a:prstGeom prst="rect">
            <a:avLst/>
          </a:prstGeom>
        </p:spPr>
      </p:pic>
      <p:pic>
        <p:nvPicPr>
          <p:cNvPr id="61" name="Imagem 60" descr="Logotipo, Ícone&#10;&#10;Descrição gerada automaticamente">
            <a:extLst>
              <a:ext uri="{FF2B5EF4-FFF2-40B4-BE49-F238E27FC236}">
                <a16:creationId xmlns:a16="http://schemas.microsoft.com/office/drawing/2014/main" id="{0BB19BD5-5EB4-2773-0218-798CEF8C4B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01504" y="9293405"/>
            <a:ext cx="1440000" cy="1404706"/>
          </a:xfrm>
          <a:prstGeom prst="rect">
            <a:avLst/>
          </a:prstGeom>
        </p:spPr>
      </p:pic>
      <p:pic>
        <p:nvPicPr>
          <p:cNvPr id="62" name="Imagem 61" descr="Logotipo&#10;&#10;Descrição gerada automaticamente">
            <a:extLst>
              <a:ext uri="{FF2B5EF4-FFF2-40B4-BE49-F238E27FC236}">
                <a16:creationId xmlns:a16="http://schemas.microsoft.com/office/drawing/2014/main" id="{D5B7FCFD-4A04-ED3D-0F47-D25FAD07C7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04527" y="9293405"/>
            <a:ext cx="1404706" cy="1404706"/>
          </a:xfrm>
          <a:prstGeom prst="rect">
            <a:avLst/>
          </a:prstGeom>
        </p:spPr>
      </p:pic>
      <p:pic>
        <p:nvPicPr>
          <p:cNvPr id="63" name="Imagem 62" descr="Logotipo&#10;&#10;Descrição gerada automaticamente com confiança média">
            <a:extLst>
              <a:ext uri="{FF2B5EF4-FFF2-40B4-BE49-F238E27FC236}">
                <a16:creationId xmlns:a16="http://schemas.microsoft.com/office/drawing/2014/main" id="{59B604DA-EB31-CE2F-3F4D-1B86435AAB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7549" y="9438111"/>
            <a:ext cx="1404706" cy="1115294"/>
          </a:xfrm>
          <a:prstGeom prst="rect">
            <a:avLst/>
          </a:prstGeom>
        </p:spPr>
      </p:pic>
      <p:pic>
        <p:nvPicPr>
          <p:cNvPr id="64" name="Imagem 63" descr="Logotipo&#10;&#10;Descrição gerada automaticamente com confiança média">
            <a:extLst>
              <a:ext uri="{FF2B5EF4-FFF2-40B4-BE49-F238E27FC236}">
                <a16:creationId xmlns:a16="http://schemas.microsoft.com/office/drawing/2014/main" id="{D0D5BFDC-06A1-A918-5F16-F0BF09FC65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10571" y="9438111"/>
            <a:ext cx="1404706" cy="1115294"/>
          </a:xfrm>
          <a:prstGeom prst="rect">
            <a:avLst/>
          </a:prstGeom>
        </p:spPr>
      </p:pic>
      <p:pic>
        <p:nvPicPr>
          <p:cNvPr id="65" name="Imagem 64" descr="Desenho de personagem de desenho animado&#10;&#10;Descrição gerada automaticamente com confiança média">
            <a:extLst>
              <a:ext uri="{FF2B5EF4-FFF2-40B4-BE49-F238E27FC236}">
                <a16:creationId xmlns:a16="http://schemas.microsoft.com/office/drawing/2014/main" id="{32C54A5C-A097-31BC-85ED-5FDB684B124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13593" y="9586344"/>
            <a:ext cx="1404706" cy="818824"/>
          </a:xfrm>
          <a:prstGeom prst="rect">
            <a:avLst/>
          </a:prstGeom>
        </p:spPr>
      </p:pic>
      <p:pic>
        <p:nvPicPr>
          <p:cNvPr id="66" name="Imagem 65" descr="Ícone&#10;&#10;Descrição gerada automaticamente">
            <a:extLst>
              <a:ext uri="{FF2B5EF4-FFF2-40B4-BE49-F238E27FC236}">
                <a16:creationId xmlns:a16="http://schemas.microsoft.com/office/drawing/2014/main" id="{D495AA94-C195-8BFF-0BE1-F4F55F8DD37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14263" y="9325168"/>
            <a:ext cx="1207058" cy="1341176"/>
          </a:xfrm>
          <a:prstGeom prst="rect">
            <a:avLst/>
          </a:prstGeom>
        </p:spPr>
      </p:pic>
      <p:pic>
        <p:nvPicPr>
          <p:cNvPr id="67" name="Imagem 66" descr="Fundo preto com letras brancas&#10;&#10;Descrição gerada automaticamente com confiança média">
            <a:extLst>
              <a:ext uri="{FF2B5EF4-FFF2-40B4-BE49-F238E27FC236}">
                <a16:creationId xmlns:a16="http://schemas.microsoft.com/office/drawing/2014/main" id="{622E6AD4-689B-23F9-4B4F-356ED0F002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24342" y="9296932"/>
            <a:ext cx="1397648" cy="1397648"/>
          </a:xfrm>
          <a:prstGeom prst="rect">
            <a:avLst/>
          </a:prstGeom>
        </p:spPr>
      </p:pic>
      <p:pic>
        <p:nvPicPr>
          <p:cNvPr id="68" name="Imagem 67" descr="Ícone&#10;&#10;Descrição gerada automaticamente">
            <a:extLst>
              <a:ext uri="{FF2B5EF4-FFF2-40B4-BE49-F238E27FC236}">
                <a16:creationId xmlns:a16="http://schemas.microsoft.com/office/drawing/2014/main" id="{193AB8CE-0B6D-A9B0-E3E4-3877AD8A7EF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34422" y="9328699"/>
            <a:ext cx="1397648" cy="1334118"/>
          </a:xfrm>
          <a:prstGeom prst="rect">
            <a:avLst/>
          </a:prstGeom>
        </p:spPr>
      </p:pic>
      <p:pic>
        <p:nvPicPr>
          <p:cNvPr id="49" name="Imagem 48" descr="Ícone&#10;&#10;Descrição gerada automaticamente">
            <a:extLst>
              <a:ext uri="{FF2B5EF4-FFF2-40B4-BE49-F238E27FC236}">
                <a16:creationId xmlns:a16="http://schemas.microsoft.com/office/drawing/2014/main" id="{E5A982FF-DA37-B566-0E04-2BFA88D5949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122523" y="7192213"/>
            <a:ext cx="1327058" cy="1327058"/>
          </a:xfrm>
          <a:prstGeom prst="rect">
            <a:avLst/>
          </a:prstGeom>
        </p:spPr>
      </p:pic>
      <p:pic>
        <p:nvPicPr>
          <p:cNvPr id="50" name="Imagem 49" descr="Ícone&#10;&#10;Descrição gerada automaticamente">
            <a:extLst>
              <a:ext uri="{FF2B5EF4-FFF2-40B4-BE49-F238E27FC236}">
                <a16:creationId xmlns:a16="http://schemas.microsoft.com/office/drawing/2014/main" id="{41BDA879-D715-2840-DB68-813177CD0C7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442021" y="7301622"/>
            <a:ext cx="1327058" cy="1108236"/>
          </a:xfrm>
          <a:prstGeom prst="rect">
            <a:avLst/>
          </a:prstGeom>
        </p:spPr>
      </p:pic>
      <p:pic>
        <p:nvPicPr>
          <p:cNvPr id="51" name="Imagem 50" descr="Ícone&#10;&#10;Descrição gerada automaticamente com confiança média">
            <a:extLst>
              <a:ext uri="{FF2B5EF4-FFF2-40B4-BE49-F238E27FC236}">
                <a16:creationId xmlns:a16="http://schemas.microsoft.com/office/drawing/2014/main" id="{7BDFCDBF-A0CD-83EC-F891-438C1D9E13D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796806" y="7231034"/>
            <a:ext cx="1291764" cy="1249412"/>
          </a:xfrm>
          <a:prstGeom prst="rect">
            <a:avLst/>
          </a:prstGeom>
        </p:spPr>
      </p:pic>
      <p:pic>
        <p:nvPicPr>
          <p:cNvPr id="52" name="Imagem 51" descr="Ícone&#10;&#10;Descrição gerada automaticamente">
            <a:extLst>
              <a:ext uri="{FF2B5EF4-FFF2-40B4-BE49-F238E27FC236}">
                <a16:creationId xmlns:a16="http://schemas.microsoft.com/office/drawing/2014/main" id="{D2097BDB-5237-A615-F66C-53EEA7110A4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109239" y="7227507"/>
            <a:ext cx="1334118" cy="1256470"/>
          </a:xfrm>
          <a:prstGeom prst="rect">
            <a:avLst/>
          </a:prstGeom>
        </p:spPr>
      </p:pic>
      <p:pic>
        <p:nvPicPr>
          <p:cNvPr id="53" name="Imagem 52" descr="Ícone&#10;&#10;Descrição gerada automaticamente">
            <a:extLst>
              <a:ext uri="{FF2B5EF4-FFF2-40B4-BE49-F238E27FC236}">
                <a16:creationId xmlns:a16="http://schemas.microsoft.com/office/drawing/2014/main" id="{11C95D0B-8505-0D80-AFF3-C1BFA00C002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428731" y="7188683"/>
            <a:ext cx="1327058" cy="1334118"/>
          </a:xfrm>
          <a:prstGeom prst="rect">
            <a:avLst/>
          </a:prstGeom>
        </p:spPr>
      </p:pic>
      <p:pic>
        <p:nvPicPr>
          <p:cNvPr id="54" name="Imagem 53" descr="Ícone&#10;&#10;Descrição gerada automaticamente">
            <a:extLst>
              <a:ext uri="{FF2B5EF4-FFF2-40B4-BE49-F238E27FC236}">
                <a16:creationId xmlns:a16="http://schemas.microsoft.com/office/drawing/2014/main" id="{2F4F9A6C-0936-2E99-148A-87BFC9D1CEC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748223" y="7389858"/>
            <a:ext cx="1327058" cy="931764"/>
          </a:xfrm>
          <a:prstGeom prst="rect">
            <a:avLst/>
          </a:prstGeom>
        </p:spPr>
      </p:pic>
      <p:pic>
        <p:nvPicPr>
          <p:cNvPr id="55" name="Imagem 54" descr="Ícone&#10;&#10;Descrição gerada automaticamente">
            <a:extLst>
              <a:ext uri="{FF2B5EF4-FFF2-40B4-BE49-F238E27FC236}">
                <a16:creationId xmlns:a16="http://schemas.microsoft.com/office/drawing/2014/main" id="{B578FBA0-C6FE-F71D-476E-BB828630029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067715" y="7220446"/>
            <a:ext cx="1327058" cy="1270588"/>
          </a:xfrm>
          <a:prstGeom prst="rect">
            <a:avLst/>
          </a:prstGeom>
        </p:spPr>
      </p:pic>
      <p:pic>
        <p:nvPicPr>
          <p:cNvPr id="56" name="Imagem 55" descr="Desenho de computador&#10;&#10;Descrição gerada automaticamente com confiança baixa">
            <a:extLst>
              <a:ext uri="{FF2B5EF4-FFF2-40B4-BE49-F238E27FC236}">
                <a16:creationId xmlns:a16="http://schemas.microsoft.com/office/drawing/2014/main" id="{989E7FA1-2701-2312-BF26-32CC7F1EE7B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380147" y="7368683"/>
            <a:ext cx="1334118" cy="974118"/>
          </a:xfrm>
          <a:prstGeom prst="rect">
            <a:avLst/>
          </a:prstGeom>
        </p:spPr>
      </p:pic>
      <p:pic>
        <p:nvPicPr>
          <p:cNvPr id="57" name="Imagem 56" descr="Uma imagem contendo placa, rua, desenho, luz&#10;&#10;Descrição gerada automaticamente">
            <a:extLst>
              <a:ext uri="{FF2B5EF4-FFF2-40B4-BE49-F238E27FC236}">
                <a16:creationId xmlns:a16="http://schemas.microsoft.com/office/drawing/2014/main" id="{CE10DC94-8632-7CB0-957C-48438C92473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692579" y="7382801"/>
            <a:ext cx="1334118" cy="945882"/>
          </a:xfrm>
          <a:prstGeom prst="rect">
            <a:avLst/>
          </a:prstGeom>
        </p:spPr>
      </p:pic>
      <p:pic>
        <p:nvPicPr>
          <p:cNvPr id="58" name="Imagem 57" descr="Placa de letreiro luminoso&#10;&#10;Descrição gerada automaticamente com confiança média">
            <a:extLst>
              <a:ext uri="{FF2B5EF4-FFF2-40B4-BE49-F238E27FC236}">
                <a16:creationId xmlns:a16="http://schemas.microsoft.com/office/drawing/2014/main" id="{97707F4F-0C4F-02B0-3649-ADC955B08815}"/>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34423" y="7153389"/>
            <a:ext cx="1404706" cy="1404706"/>
          </a:xfrm>
          <a:prstGeom prst="rect">
            <a:avLst/>
          </a:prstGeom>
        </p:spPr>
      </p:pic>
      <p:pic>
        <p:nvPicPr>
          <p:cNvPr id="39" name="Imagem 38" descr="Ícone&#10;&#10;Descrição gerada automaticamente">
            <a:extLst>
              <a:ext uri="{FF2B5EF4-FFF2-40B4-BE49-F238E27FC236}">
                <a16:creationId xmlns:a16="http://schemas.microsoft.com/office/drawing/2014/main" id="{A777B159-D77D-E025-D691-D9FEE1D78B5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044875" y="5020430"/>
            <a:ext cx="1404706" cy="1397648"/>
          </a:xfrm>
          <a:prstGeom prst="rect">
            <a:avLst/>
          </a:prstGeom>
        </p:spPr>
      </p:pic>
      <p:pic>
        <p:nvPicPr>
          <p:cNvPr id="40" name="Imagem 39" descr="Ícone&#10;&#10;Descrição gerada automaticamente">
            <a:extLst>
              <a:ext uri="{FF2B5EF4-FFF2-40B4-BE49-F238E27FC236}">
                <a16:creationId xmlns:a16="http://schemas.microsoft.com/office/drawing/2014/main" id="{59E20906-1C35-4245-CD46-DD0186DB80F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379275" y="5235724"/>
            <a:ext cx="1327058" cy="967060"/>
          </a:xfrm>
          <a:prstGeom prst="rect">
            <a:avLst/>
          </a:prstGeom>
        </p:spPr>
      </p:pic>
      <p:pic>
        <p:nvPicPr>
          <p:cNvPr id="41" name="Imagem 40" descr="Ícone&#10;&#10;Descrição gerada automaticamente com confiança média">
            <a:extLst>
              <a:ext uri="{FF2B5EF4-FFF2-40B4-BE49-F238E27FC236}">
                <a16:creationId xmlns:a16="http://schemas.microsoft.com/office/drawing/2014/main" id="{51BE2F02-0101-41FD-D68F-877885F5DBE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727785" y="5062785"/>
            <a:ext cx="1312942" cy="1312942"/>
          </a:xfrm>
          <a:prstGeom prst="rect">
            <a:avLst/>
          </a:prstGeom>
        </p:spPr>
      </p:pic>
      <p:pic>
        <p:nvPicPr>
          <p:cNvPr id="42" name="Imagem 41" descr="Uma imagem contendo desenho, relógio, placa&#10;&#10;Descrição gerada automaticamente">
            <a:extLst>
              <a:ext uri="{FF2B5EF4-FFF2-40B4-BE49-F238E27FC236}">
                <a16:creationId xmlns:a16="http://schemas.microsoft.com/office/drawing/2014/main" id="{5382EFDA-2FE1-BB79-EF33-39B3500303C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949236" y="5196903"/>
            <a:ext cx="1440000" cy="1044706"/>
          </a:xfrm>
          <a:prstGeom prst="rect">
            <a:avLst/>
          </a:prstGeom>
        </p:spPr>
      </p:pic>
      <p:pic>
        <p:nvPicPr>
          <p:cNvPr id="43" name="Imagem 42" descr="Uma imagem contendo Logotipo&#10;&#10;Descrição gerada automaticamente">
            <a:extLst>
              <a:ext uri="{FF2B5EF4-FFF2-40B4-BE49-F238E27FC236}">
                <a16:creationId xmlns:a16="http://schemas.microsoft.com/office/drawing/2014/main" id="{6B79861B-5E04-9B58-B3F5-CC032625315B}"/>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283631" y="5126315"/>
            <a:ext cx="1327058" cy="1185882"/>
          </a:xfrm>
          <a:prstGeom prst="rect">
            <a:avLst/>
          </a:prstGeom>
        </p:spPr>
      </p:pic>
      <p:pic>
        <p:nvPicPr>
          <p:cNvPr id="44" name="Imagem 43" descr="Ícone&#10;&#10;Descrição gerada automaticamente">
            <a:extLst>
              <a:ext uri="{FF2B5EF4-FFF2-40B4-BE49-F238E27FC236}">
                <a16:creationId xmlns:a16="http://schemas.microsoft.com/office/drawing/2014/main" id="{28341958-2CBE-AACF-E97F-5B576B0ABD4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610965" y="5052197"/>
            <a:ext cx="1334118" cy="1334118"/>
          </a:xfrm>
          <a:prstGeom prst="rect">
            <a:avLst/>
          </a:prstGeom>
        </p:spPr>
      </p:pic>
      <p:pic>
        <p:nvPicPr>
          <p:cNvPr id="45" name="Imagem 44" descr="Ícone&#10;&#10;Descrição gerada automaticamente">
            <a:extLst>
              <a:ext uri="{FF2B5EF4-FFF2-40B4-BE49-F238E27FC236}">
                <a16:creationId xmlns:a16="http://schemas.microsoft.com/office/drawing/2014/main" id="{236C26B9-1EA7-5A81-7AF5-B0324DBECE8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945359" y="5119254"/>
            <a:ext cx="1327058" cy="1200000"/>
          </a:xfrm>
          <a:prstGeom prst="rect">
            <a:avLst/>
          </a:prstGeom>
        </p:spPr>
      </p:pic>
      <p:pic>
        <p:nvPicPr>
          <p:cNvPr id="46" name="Imagem 45" descr="Logotipo&#10;&#10;Descrição gerada automaticamente">
            <a:extLst>
              <a:ext uri="{FF2B5EF4-FFF2-40B4-BE49-F238E27FC236}">
                <a16:creationId xmlns:a16="http://schemas.microsoft.com/office/drawing/2014/main" id="{118B440A-8C01-C0F4-0A1B-F8FD89E5211B}"/>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265634" y="5228666"/>
            <a:ext cx="1341176" cy="981176"/>
          </a:xfrm>
          <a:prstGeom prst="rect">
            <a:avLst/>
          </a:prstGeom>
        </p:spPr>
      </p:pic>
      <p:pic>
        <p:nvPicPr>
          <p:cNvPr id="47" name="Imagem 46" descr="Ícone&#10;&#10;Descrição gerada automaticamente">
            <a:extLst>
              <a:ext uri="{FF2B5EF4-FFF2-40B4-BE49-F238E27FC236}">
                <a16:creationId xmlns:a16="http://schemas.microsoft.com/office/drawing/2014/main" id="{6BB8F880-3BFB-5FFE-24B7-D50B94E1BDA3}"/>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663558" y="5087490"/>
            <a:ext cx="1263528" cy="1263528"/>
          </a:xfrm>
          <a:prstGeom prst="rect">
            <a:avLst/>
          </a:prstGeom>
        </p:spPr>
      </p:pic>
      <p:pic>
        <p:nvPicPr>
          <p:cNvPr id="48" name="Imagem 47" descr="Desenho de um círculo&#10;&#10;Descrição gerada automaticamente com confiança baixa">
            <a:extLst>
              <a:ext uri="{FF2B5EF4-FFF2-40B4-BE49-F238E27FC236}">
                <a16:creationId xmlns:a16="http://schemas.microsoft.com/office/drawing/2014/main" id="{D307A78F-006E-17A1-1EBD-276DB03CCB9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34422" y="5055727"/>
            <a:ext cx="1390588" cy="1327058"/>
          </a:xfrm>
          <a:prstGeom prst="rect">
            <a:avLst/>
          </a:prstGeom>
        </p:spPr>
      </p:pic>
      <p:pic>
        <p:nvPicPr>
          <p:cNvPr id="29" name="Imagem 28" descr="Ícone&#10;&#10;Descrição gerada automaticamente">
            <a:extLst>
              <a:ext uri="{FF2B5EF4-FFF2-40B4-BE49-F238E27FC236}">
                <a16:creationId xmlns:a16="http://schemas.microsoft.com/office/drawing/2014/main" id="{92BB8175-7DBE-801C-6546-8661C23C6C88}"/>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122523" y="2954533"/>
            <a:ext cx="1327058" cy="1327058"/>
          </a:xfrm>
          <a:prstGeom prst="rect">
            <a:avLst/>
          </a:prstGeom>
        </p:spPr>
      </p:pic>
      <p:pic>
        <p:nvPicPr>
          <p:cNvPr id="30" name="Imagem 29" descr="Ícone&#10;&#10;Descrição gerada automaticamente">
            <a:extLst>
              <a:ext uri="{FF2B5EF4-FFF2-40B4-BE49-F238E27FC236}">
                <a16:creationId xmlns:a16="http://schemas.microsoft.com/office/drawing/2014/main" id="{504A278E-AB77-0938-6FE9-DC36F905BC5F}"/>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351821" y="3116884"/>
            <a:ext cx="1376470" cy="1002352"/>
          </a:xfrm>
          <a:prstGeom prst="rect">
            <a:avLst/>
          </a:prstGeom>
        </p:spPr>
      </p:pic>
      <p:pic>
        <p:nvPicPr>
          <p:cNvPr id="31" name="Imagem 30" descr="Ícone&#10;&#10;Descrição gerada automaticamente">
            <a:extLst>
              <a:ext uri="{FF2B5EF4-FFF2-40B4-BE49-F238E27FC236}">
                <a16:creationId xmlns:a16="http://schemas.microsoft.com/office/drawing/2014/main" id="{497170B3-C4E7-38CD-F4BA-D1EC4165B77F}"/>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651705" y="3113354"/>
            <a:ext cx="1305882" cy="1009412"/>
          </a:xfrm>
          <a:prstGeom prst="rect">
            <a:avLst/>
          </a:prstGeom>
        </p:spPr>
      </p:pic>
      <p:pic>
        <p:nvPicPr>
          <p:cNvPr id="32" name="Imagem 31" descr="Desenho de pessoa e texto branco&#10;&#10;Descrição gerada automaticamente com confiança baixa">
            <a:extLst>
              <a:ext uri="{FF2B5EF4-FFF2-40B4-BE49-F238E27FC236}">
                <a16:creationId xmlns:a16="http://schemas.microsoft.com/office/drawing/2014/main" id="{2D7F3201-96CA-4FEA-B58C-25BC6CA52F29}"/>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3993942" y="2951003"/>
            <a:ext cx="1263528" cy="1334118"/>
          </a:xfrm>
          <a:prstGeom prst="rect">
            <a:avLst/>
          </a:prstGeom>
        </p:spPr>
      </p:pic>
      <p:pic>
        <p:nvPicPr>
          <p:cNvPr id="33" name="Imagem 32" descr="Ícone&#10;&#10;Descrição gerada automaticamente">
            <a:extLst>
              <a:ext uri="{FF2B5EF4-FFF2-40B4-BE49-F238E27FC236}">
                <a16:creationId xmlns:a16="http://schemas.microsoft.com/office/drawing/2014/main" id="{85C61645-921D-D757-8A19-3037004A64E4}"/>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293827" y="3018060"/>
            <a:ext cx="1305882" cy="1200000"/>
          </a:xfrm>
          <a:prstGeom prst="rect">
            <a:avLst/>
          </a:prstGeom>
        </p:spPr>
      </p:pic>
      <p:pic>
        <p:nvPicPr>
          <p:cNvPr id="34" name="Imagem 33" descr="Desenho animado para crianças&#10;&#10;Descrição gerada automaticamente com confiança baixa">
            <a:extLst>
              <a:ext uri="{FF2B5EF4-FFF2-40B4-BE49-F238E27FC236}">
                <a16:creationId xmlns:a16="http://schemas.microsoft.com/office/drawing/2014/main" id="{9B87391F-3D47-4291-D2A0-6044F32070C9}"/>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572535" y="3229827"/>
            <a:ext cx="1327058" cy="776470"/>
          </a:xfrm>
          <a:prstGeom prst="rect">
            <a:avLst/>
          </a:prstGeom>
        </p:spPr>
      </p:pic>
      <p:pic>
        <p:nvPicPr>
          <p:cNvPr id="35" name="Imagem 34" descr="Desenho com traços pretos em fundo branco&#10;&#10;Descrição gerada automaticamente com confiança média">
            <a:extLst>
              <a:ext uri="{FF2B5EF4-FFF2-40B4-BE49-F238E27FC236}">
                <a16:creationId xmlns:a16="http://schemas.microsoft.com/office/drawing/2014/main" id="{792F8F64-0757-869A-C63A-EE72ECFC99F8}"/>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999476" y="3025121"/>
            <a:ext cx="1178824" cy="1185882"/>
          </a:xfrm>
          <a:prstGeom prst="rect">
            <a:avLst/>
          </a:prstGeom>
        </p:spPr>
      </p:pic>
      <p:pic>
        <p:nvPicPr>
          <p:cNvPr id="36" name="Imagem 35" descr="Desenho de personagem de desenho animado&#10;&#10;Descrição gerada automaticamente com confiança média">
            <a:extLst>
              <a:ext uri="{FF2B5EF4-FFF2-40B4-BE49-F238E27FC236}">
                <a16:creationId xmlns:a16="http://schemas.microsoft.com/office/drawing/2014/main" id="{FC5C89AC-2441-DA1E-B9B6-9A5F0C70029E}"/>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278185" y="3088648"/>
            <a:ext cx="1327058" cy="1058824"/>
          </a:xfrm>
          <a:prstGeom prst="rect">
            <a:avLst/>
          </a:prstGeom>
        </p:spPr>
      </p:pic>
      <p:pic>
        <p:nvPicPr>
          <p:cNvPr id="37" name="Imagem 36" descr="Logotipo, Ícone&#10;&#10;Descrição gerada automaticamente">
            <a:extLst>
              <a:ext uri="{FF2B5EF4-FFF2-40B4-BE49-F238E27FC236}">
                <a16:creationId xmlns:a16="http://schemas.microsoft.com/office/drawing/2014/main" id="{604041C1-6AEF-C1FD-9926-296FC522B59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556893" y="3085121"/>
            <a:ext cx="1327058" cy="1065882"/>
          </a:xfrm>
          <a:prstGeom prst="rect">
            <a:avLst/>
          </a:prstGeom>
        </p:spPr>
      </p:pic>
      <p:pic>
        <p:nvPicPr>
          <p:cNvPr id="38" name="Imagem 37" descr="Uma imagem contendo desenho, placar, relógio&#10;&#10;Descrição gerada automaticamente">
            <a:extLst>
              <a:ext uri="{FF2B5EF4-FFF2-40B4-BE49-F238E27FC236}">
                <a16:creationId xmlns:a16="http://schemas.microsoft.com/office/drawing/2014/main" id="{3DFDFC7F-D919-845C-6028-0E00CD2D9566}"/>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34422" y="3007472"/>
            <a:ext cx="1228236" cy="1221176"/>
          </a:xfrm>
          <a:prstGeom prst="rect">
            <a:avLst/>
          </a:prstGeom>
        </p:spPr>
      </p:pic>
      <p:pic>
        <p:nvPicPr>
          <p:cNvPr id="19" name="Imagem 18" descr="Ícone&#10;&#10;Descrição gerada automaticamente">
            <a:extLst>
              <a:ext uri="{FF2B5EF4-FFF2-40B4-BE49-F238E27FC236}">
                <a16:creationId xmlns:a16="http://schemas.microsoft.com/office/drawing/2014/main" id="{2006CF56-8361-6D3A-05DC-8ECC39A5777C}"/>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122523" y="885105"/>
            <a:ext cx="1327058" cy="1327058"/>
          </a:xfrm>
          <a:prstGeom prst="rect">
            <a:avLst/>
          </a:prstGeom>
        </p:spPr>
      </p:pic>
      <p:pic>
        <p:nvPicPr>
          <p:cNvPr id="20" name="Imagem 19" descr="Desenho de um círculo&#10;&#10;Descrição gerada automaticamente com confiança média">
            <a:extLst>
              <a:ext uri="{FF2B5EF4-FFF2-40B4-BE49-F238E27FC236}">
                <a16:creationId xmlns:a16="http://schemas.microsoft.com/office/drawing/2014/main" id="{4891D2B9-3D99-4BC0-CE9F-8E2B456E56F7}"/>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702412" y="881575"/>
            <a:ext cx="1002352" cy="1334118"/>
          </a:xfrm>
          <a:prstGeom prst="rect">
            <a:avLst/>
          </a:prstGeom>
        </p:spPr>
      </p:pic>
      <p:pic>
        <p:nvPicPr>
          <p:cNvPr id="21" name="Imagem 20" descr="Uma imagem contendo desenho, placa, placar, rua&#10;&#10;Descrição gerada automaticamente">
            <a:extLst>
              <a:ext uri="{FF2B5EF4-FFF2-40B4-BE49-F238E27FC236}">
                <a16:creationId xmlns:a16="http://schemas.microsoft.com/office/drawing/2014/main" id="{059D8BD2-4C02-6BD0-E85E-11258B3D6023}"/>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957591" y="881575"/>
            <a:ext cx="1327058" cy="1334118"/>
          </a:xfrm>
          <a:prstGeom prst="rect">
            <a:avLst/>
          </a:prstGeom>
        </p:spPr>
      </p:pic>
      <p:pic>
        <p:nvPicPr>
          <p:cNvPr id="22" name="Imagem 21" descr="Ícone&#10;&#10;Descrição gerada automaticamente">
            <a:extLst>
              <a:ext uri="{FF2B5EF4-FFF2-40B4-BE49-F238E27FC236}">
                <a16:creationId xmlns:a16="http://schemas.microsoft.com/office/drawing/2014/main" id="{1D5CEE62-043C-F050-50AE-50B38E0C197C}"/>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346886" y="885105"/>
            <a:ext cx="1192940" cy="1327058"/>
          </a:xfrm>
          <a:prstGeom prst="rect">
            <a:avLst/>
          </a:prstGeom>
        </p:spPr>
      </p:pic>
      <p:pic>
        <p:nvPicPr>
          <p:cNvPr id="23" name="Imagem 22" descr="Ícone&#10;&#10;Descrição gerada automaticamente">
            <a:extLst>
              <a:ext uri="{FF2B5EF4-FFF2-40B4-BE49-F238E27FC236}">
                <a16:creationId xmlns:a16="http://schemas.microsoft.com/office/drawing/2014/main" id="{9F24547E-7EE5-7FCD-C13A-84EB252E0B92}"/>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672653" y="885105"/>
            <a:ext cx="1256470" cy="1327058"/>
          </a:xfrm>
          <a:prstGeom prst="rect">
            <a:avLst/>
          </a:prstGeom>
        </p:spPr>
      </p:pic>
      <p:pic>
        <p:nvPicPr>
          <p:cNvPr id="24" name="Imagem 23" descr="Ícone&#10;&#10;Descrição gerada automaticamente">
            <a:extLst>
              <a:ext uri="{FF2B5EF4-FFF2-40B4-BE49-F238E27FC236}">
                <a16:creationId xmlns:a16="http://schemas.microsoft.com/office/drawing/2014/main" id="{DAAD1A3A-D816-2F46-1E1C-3876FE0A6E7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920771" y="885105"/>
            <a:ext cx="1334118" cy="1327058"/>
          </a:xfrm>
          <a:prstGeom prst="rect">
            <a:avLst/>
          </a:prstGeom>
        </p:spPr>
      </p:pic>
      <p:pic>
        <p:nvPicPr>
          <p:cNvPr id="25" name="Imagem 24" descr="Ícone&#10;&#10;Descrição gerada automaticamente">
            <a:extLst>
              <a:ext uri="{FF2B5EF4-FFF2-40B4-BE49-F238E27FC236}">
                <a16:creationId xmlns:a16="http://schemas.microsoft.com/office/drawing/2014/main" id="{90269317-8A78-047E-A2F8-8C4C7C9FAE52}"/>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9168889" y="885105"/>
            <a:ext cx="1334118" cy="1327058"/>
          </a:xfrm>
          <a:prstGeom prst="rect">
            <a:avLst/>
          </a:prstGeom>
        </p:spPr>
      </p:pic>
      <p:pic>
        <p:nvPicPr>
          <p:cNvPr id="26" name="Imagem 25" descr="Desenho com traços pretos em fundo branco&#10;&#10;Descrição gerada automaticamente com confiança média">
            <a:extLst>
              <a:ext uri="{FF2B5EF4-FFF2-40B4-BE49-F238E27FC236}">
                <a16:creationId xmlns:a16="http://schemas.microsoft.com/office/drawing/2014/main" id="{7095455E-0139-1DAC-E467-99BB578A34AE}"/>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424067" y="885105"/>
            <a:ext cx="1327058" cy="1327058"/>
          </a:xfrm>
          <a:prstGeom prst="rect">
            <a:avLst/>
          </a:prstGeom>
        </p:spPr>
      </p:pic>
      <p:pic>
        <p:nvPicPr>
          <p:cNvPr id="27" name="Imagem 26" descr="Ícone&#10;&#10;Descrição gerada automaticamente">
            <a:extLst>
              <a:ext uri="{FF2B5EF4-FFF2-40B4-BE49-F238E27FC236}">
                <a16:creationId xmlns:a16="http://schemas.microsoft.com/office/drawing/2014/main" id="{FB2CDACF-1F99-E1B3-843E-446F2CBDADCA}"/>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679245" y="983926"/>
            <a:ext cx="1327058" cy="1129412"/>
          </a:xfrm>
          <a:prstGeom prst="rect">
            <a:avLst/>
          </a:prstGeom>
        </p:spPr>
      </p:pic>
      <p:pic>
        <p:nvPicPr>
          <p:cNvPr id="28" name="Imagem 27" descr="Ícone&#10;&#10;Descrição gerada automaticamente">
            <a:extLst>
              <a:ext uri="{FF2B5EF4-FFF2-40B4-BE49-F238E27FC236}">
                <a16:creationId xmlns:a16="http://schemas.microsoft.com/office/drawing/2014/main" id="{E2F67D5E-FDC0-3E8D-4A6C-F865FA11C46E}"/>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34423" y="885105"/>
            <a:ext cx="1327058" cy="1327058"/>
          </a:xfrm>
          <a:prstGeom prst="rect">
            <a:avLst/>
          </a:prstGeom>
        </p:spPr>
      </p:pic>
      <p:pic>
        <p:nvPicPr>
          <p:cNvPr id="9" name="Imagem 8" descr="Ícone&#10;&#10;Descrição gerada automaticamente">
            <a:extLst>
              <a:ext uri="{FF2B5EF4-FFF2-40B4-BE49-F238E27FC236}">
                <a16:creationId xmlns:a16="http://schemas.microsoft.com/office/drawing/2014/main" id="{3FB3B81D-7187-3FBB-29AB-E83B6A52E6AC}"/>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4158647" y="11472247"/>
            <a:ext cx="1334118" cy="1327058"/>
          </a:xfrm>
          <a:prstGeom prst="rect">
            <a:avLst/>
          </a:prstGeom>
        </p:spPr>
      </p:pic>
      <p:pic>
        <p:nvPicPr>
          <p:cNvPr id="10" name="Imagem 9" descr="Ícone&#10;&#10;Descrição gerada automaticamente">
            <a:extLst>
              <a:ext uri="{FF2B5EF4-FFF2-40B4-BE49-F238E27FC236}">
                <a16:creationId xmlns:a16="http://schemas.microsoft.com/office/drawing/2014/main" id="{DDA2AC35-3A13-740B-2562-22100816E9E5}"/>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2428727" y="11433423"/>
            <a:ext cx="1404706" cy="1404706"/>
          </a:xfrm>
          <a:prstGeom prst="rect">
            <a:avLst/>
          </a:prstGeom>
        </p:spPr>
      </p:pic>
      <p:pic>
        <p:nvPicPr>
          <p:cNvPr id="11" name="Imagem 10" descr="Uma imagem contendo desenho, luz&#10;&#10;Descrição gerada automaticamente">
            <a:extLst>
              <a:ext uri="{FF2B5EF4-FFF2-40B4-BE49-F238E27FC236}">
                <a16:creationId xmlns:a16="http://schemas.microsoft.com/office/drawing/2014/main" id="{39AAA193-DE73-A739-6AE3-8EB53E417810}"/>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0698807" y="11433423"/>
            <a:ext cx="1404706" cy="1404706"/>
          </a:xfrm>
          <a:prstGeom prst="rect">
            <a:avLst/>
          </a:prstGeom>
        </p:spPr>
      </p:pic>
      <p:pic>
        <p:nvPicPr>
          <p:cNvPr id="12" name="Imagem 11" descr="Desenho de personagem de desenho animado&#10;&#10;Descrição gerada automaticamente com confiança baixa">
            <a:extLst>
              <a:ext uri="{FF2B5EF4-FFF2-40B4-BE49-F238E27FC236}">
                <a16:creationId xmlns:a16="http://schemas.microsoft.com/office/drawing/2014/main" id="{D5E798AD-72C5-C4CA-3C33-FF703D384EE0}"/>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8968887" y="11814599"/>
            <a:ext cx="1404706" cy="642354"/>
          </a:xfrm>
          <a:prstGeom prst="rect">
            <a:avLst/>
          </a:prstGeom>
        </p:spPr>
      </p:pic>
      <p:pic>
        <p:nvPicPr>
          <p:cNvPr id="13" name="Imagem 12" descr="Ícone&#10;&#10;Descrição gerada automaticamente">
            <a:extLst>
              <a:ext uri="{FF2B5EF4-FFF2-40B4-BE49-F238E27FC236}">
                <a16:creationId xmlns:a16="http://schemas.microsoft.com/office/drawing/2014/main" id="{3FA3F29A-8FB5-EB20-10DE-66E59619CB2E}"/>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7238967" y="11433423"/>
            <a:ext cx="1404706" cy="1404706"/>
          </a:xfrm>
          <a:prstGeom prst="rect">
            <a:avLst/>
          </a:prstGeom>
        </p:spPr>
      </p:pic>
      <p:pic>
        <p:nvPicPr>
          <p:cNvPr id="14" name="Imagem 13" descr="Ícone&#10;&#10;Descrição gerada automaticamente com confiança média">
            <a:extLst>
              <a:ext uri="{FF2B5EF4-FFF2-40B4-BE49-F238E27FC236}">
                <a16:creationId xmlns:a16="http://schemas.microsoft.com/office/drawing/2014/main" id="{0AF175B3-BA24-DDA2-8A4C-7F6862FF09DB}"/>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5586695" y="11521656"/>
            <a:ext cx="1327058" cy="1228236"/>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51F44518-E5F8-177B-1D55-764CD8B6F56B}"/>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934423" y="11489893"/>
            <a:ext cx="1327058" cy="1291766"/>
          </a:xfrm>
          <a:prstGeom prst="rect">
            <a:avLst/>
          </a:prstGeom>
        </p:spPr>
      </p:pic>
      <p:pic>
        <p:nvPicPr>
          <p:cNvPr id="16" name="Imagem 15" descr="Logotipo, Ícone&#10;&#10;Descrição gerada automaticamente">
            <a:extLst>
              <a:ext uri="{FF2B5EF4-FFF2-40B4-BE49-F238E27FC236}">
                <a16:creationId xmlns:a16="http://schemas.microsoft.com/office/drawing/2014/main" id="{60919FF4-F275-10C0-33AA-EE125F243CF4}"/>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17470251" y="11472247"/>
            <a:ext cx="1327058" cy="1327058"/>
          </a:xfrm>
          <a:prstGeom prst="rect">
            <a:avLst/>
          </a:prstGeom>
        </p:spPr>
      </p:pic>
      <p:pic>
        <p:nvPicPr>
          <p:cNvPr id="17" name="Imagem 16" descr="Desenho de um rosto&#10;&#10;Descrição gerada automaticamente com confiança média">
            <a:extLst>
              <a:ext uri="{FF2B5EF4-FFF2-40B4-BE49-F238E27FC236}">
                <a16:creationId xmlns:a16="http://schemas.microsoft.com/office/drawing/2014/main" id="{33C65E13-A82B-5814-0AE2-AAB1056AB913}"/>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5817979" y="11472247"/>
            <a:ext cx="1327058" cy="1327058"/>
          </a:xfrm>
          <a:prstGeom prst="rect">
            <a:avLst/>
          </a:prstGeom>
        </p:spPr>
      </p:pic>
      <p:pic>
        <p:nvPicPr>
          <p:cNvPr id="18" name="Imagem 17" descr="Uma imagem contendo Ícone&#10;&#10;Descrição gerada automaticamente">
            <a:extLst>
              <a:ext uri="{FF2B5EF4-FFF2-40B4-BE49-F238E27FC236}">
                <a16:creationId xmlns:a16="http://schemas.microsoft.com/office/drawing/2014/main" id="{AA19387B-D3DE-0BDF-6ABB-A5ABBD50015A}"/>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19122523" y="11472247"/>
            <a:ext cx="1327058" cy="1327058"/>
          </a:xfrm>
          <a:prstGeom prst="rect">
            <a:avLst/>
          </a:prstGeom>
        </p:spPr>
      </p:pic>
    </p:spTree>
    <p:extLst>
      <p:ext uri="{BB962C8B-B14F-4D97-AF65-F5344CB8AC3E}">
        <p14:creationId xmlns:p14="http://schemas.microsoft.com/office/powerpoint/2010/main" val="32861904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6D269D-A05D-CBFB-EFD4-0A18340D152E}"/>
            </a:ext>
          </a:extLst>
        </p:cNvPr>
        <p:cNvGrpSpPr/>
        <p:nvPr/>
      </p:nvGrpSpPr>
      <p:grpSpPr>
        <a:xfrm>
          <a:off x="0" y="0"/>
          <a:ext cx="0" cy="0"/>
          <a:chOff x="0" y="0"/>
          <a:chExt cx="0" cy="0"/>
        </a:xfrm>
      </p:grpSpPr>
      <p:pic>
        <p:nvPicPr>
          <p:cNvPr id="59" name="Imagem 58" descr="Imagem de desenho animado&#10;&#10;Descrição gerada automaticamente com confiança média">
            <a:extLst>
              <a:ext uri="{FF2B5EF4-FFF2-40B4-BE49-F238E27FC236}">
                <a16:creationId xmlns:a16="http://schemas.microsoft.com/office/drawing/2014/main" id="{B7D4BA8B-11ED-2BCA-C15D-5CC0FB1F1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86514" y="9297862"/>
            <a:ext cx="1167380" cy="1391068"/>
          </a:xfrm>
          <a:prstGeom prst="rect">
            <a:avLst/>
          </a:prstGeom>
        </p:spPr>
      </p:pic>
      <p:pic>
        <p:nvPicPr>
          <p:cNvPr id="60" name="Imagem 59" descr="Ícone&#10;&#10;Descrição gerada automaticamente com confiança média">
            <a:extLst>
              <a:ext uri="{FF2B5EF4-FFF2-40B4-BE49-F238E27FC236}">
                <a16:creationId xmlns:a16="http://schemas.microsoft.com/office/drawing/2014/main" id="{0B94DAB1-0ED9-C425-4A8C-27F2D02A94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73845" y="9297862"/>
            <a:ext cx="1398058" cy="1391068"/>
          </a:xfrm>
          <a:prstGeom prst="rect">
            <a:avLst/>
          </a:prstGeom>
        </p:spPr>
      </p:pic>
      <p:pic>
        <p:nvPicPr>
          <p:cNvPr id="61" name="Imagem 60" descr="Logotipo&#10;&#10;Descrição gerada automaticamente">
            <a:extLst>
              <a:ext uri="{FF2B5EF4-FFF2-40B4-BE49-F238E27FC236}">
                <a16:creationId xmlns:a16="http://schemas.microsoft.com/office/drawing/2014/main" id="{E1252D3F-9F00-41E8-DCA4-3F9AD92952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68158" y="9294369"/>
            <a:ext cx="1391068" cy="1398058"/>
          </a:xfrm>
          <a:prstGeom prst="rect">
            <a:avLst/>
          </a:prstGeom>
        </p:spPr>
      </p:pic>
      <p:pic>
        <p:nvPicPr>
          <p:cNvPr id="62" name="Imagem 61" descr="Logotipo&#10;&#10;Descrição gerada automaticamente">
            <a:extLst>
              <a:ext uri="{FF2B5EF4-FFF2-40B4-BE49-F238E27FC236}">
                <a16:creationId xmlns:a16="http://schemas.microsoft.com/office/drawing/2014/main" id="{3A0DCDE3-5D14-EDFB-F1CD-028DFB704F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62472" y="9294369"/>
            <a:ext cx="1391068" cy="1398058"/>
          </a:xfrm>
          <a:prstGeom prst="rect">
            <a:avLst/>
          </a:prstGeom>
        </p:spPr>
      </p:pic>
      <p:pic>
        <p:nvPicPr>
          <p:cNvPr id="63" name="Imagem 62" descr="Logotipo&#10;&#10;Descrição gerada automaticamente">
            <a:extLst>
              <a:ext uri="{FF2B5EF4-FFF2-40B4-BE49-F238E27FC236}">
                <a16:creationId xmlns:a16="http://schemas.microsoft.com/office/drawing/2014/main" id="{F3BDA635-74E1-7ED1-C123-B202819D32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56786" y="9294369"/>
            <a:ext cx="1391068" cy="1398058"/>
          </a:xfrm>
          <a:prstGeom prst="rect">
            <a:avLst/>
          </a:prstGeom>
        </p:spPr>
      </p:pic>
      <p:pic>
        <p:nvPicPr>
          <p:cNvPr id="64" name="Imagem 63" descr="Ícone&#10;&#10;Descrição gerada automaticamente">
            <a:extLst>
              <a:ext uri="{FF2B5EF4-FFF2-40B4-BE49-F238E27FC236}">
                <a16:creationId xmlns:a16="http://schemas.microsoft.com/office/drawing/2014/main" id="{2CB9D9C3-49A3-7906-BF6E-4C7959DB92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45275" y="9336311"/>
            <a:ext cx="796894" cy="1314174"/>
          </a:xfrm>
          <a:prstGeom prst="rect">
            <a:avLst/>
          </a:prstGeom>
        </p:spPr>
      </p:pic>
      <p:pic>
        <p:nvPicPr>
          <p:cNvPr id="65" name="Imagem 64" descr="Ícone&#10;&#10;Descrição gerada automaticamente">
            <a:extLst>
              <a:ext uri="{FF2B5EF4-FFF2-40B4-BE49-F238E27FC236}">
                <a16:creationId xmlns:a16="http://schemas.microsoft.com/office/drawing/2014/main" id="{80E1FD49-596B-C571-6306-45C623BB37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16483" y="9399223"/>
            <a:ext cx="1314174" cy="1188350"/>
          </a:xfrm>
          <a:prstGeom prst="rect">
            <a:avLst/>
          </a:prstGeom>
        </p:spPr>
      </p:pic>
      <p:pic>
        <p:nvPicPr>
          <p:cNvPr id="66" name="Imagem 65" descr="Ícone&#10;&#10;Descrição gerada automaticamente">
            <a:extLst>
              <a:ext uri="{FF2B5EF4-FFF2-40B4-BE49-F238E27FC236}">
                <a16:creationId xmlns:a16="http://schemas.microsoft.com/office/drawing/2014/main" id="{F2839432-BDB5-EF1C-240D-C5DAE1493C4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7691" y="9336311"/>
            <a:ext cx="1314174" cy="1314174"/>
          </a:xfrm>
          <a:prstGeom prst="rect">
            <a:avLst/>
          </a:prstGeom>
        </p:spPr>
      </p:pic>
      <p:pic>
        <p:nvPicPr>
          <p:cNvPr id="67" name="Imagem 66" descr="Desenho de personagem de desenho animado&#10;&#10;Descrição gerada automaticamente com confiança média">
            <a:extLst>
              <a:ext uri="{FF2B5EF4-FFF2-40B4-BE49-F238E27FC236}">
                <a16:creationId xmlns:a16="http://schemas.microsoft.com/office/drawing/2014/main" id="{18FDDF8B-BF0B-F319-EE66-1CD468BBD5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8899" y="9518056"/>
            <a:ext cx="1314174" cy="950680"/>
          </a:xfrm>
          <a:prstGeom prst="rect">
            <a:avLst/>
          </a:prstGeom>
        </p:spPr>
      </p:pic>
      <p:pic>
        <p:nvPicPr>
          <p:cNvPr id="68" name="Imagem 67" descr="Ícone&#10;&#10;Descrição gerada automaticamente com confiança média">
            <a:extLst>
              <a:ext uri="{FF2B5EF4-FFF2-40B4-BE49-F238E27FC236}">
                <a16:creationId xmlns:a16="http://schemas.microsoft.com/office/drawing/2014/main" id="{A180A958-4557-6AD2-3442-7D78A93857F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30107" y="9336311"/>
            <a:ext cx="1314174" cy="1314174"/>
          </a:xfrm>
          <a:prstGeom prst="rect">
            <a:avLst/>
          </a:prstGeom>
        </p:spPr>
      </p:pic>
      <p:pic>
        <p:nvPicPr>
          <p:cNvPr id="49" name="Imagem 48" descr="Uma imagem contendo Ícone&#10;&#10;Descrição gerada automaticamente">
            <a:extLst>
              <a:ext uri="{FF2B5EF4-FFF2-40B4-BE49-F238E27FC236}">
                <a16:creationId xmlns:a16="http://schemas.microsoft.com/office/drawing/2014/main" id="{0A7C2160-118D-2022-5B69-E4B6382A580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139721" y="7290317"/>
            <a:ext cx="1314174" cy="1188350"/>
          </a:xfrm>
          <a:prstGeom prst="rect">
            <a:avLst/>
          </a:prstGeom>
        </p:spPr>
      </p:pic>
      <p:pic>
        <p:nvPicPr>
          <p:cNvPr id="50" name="Imagem 49" descr="Ícone&#10;&#10;Descrição gerada automaticamente">
            <a:extLst>
              <a:ext uri="{FF2B5EF4-FFF2-40B4-BE49-F238E27FC236}">
                <a16:creationId xmlns:a16="http://schemas.microsoft.com/office/drawing/2014/main" id="{BDA72D25-34E4-23F8-0D1D-F6806B675A5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459857" y="7227405"/>
            <a:ext cx="1251262" cy="1314174"/>
          </a:xfrm>
          <a:prstGeom prst="rect">
            <a:avLst/>
          </a:prstGeom>
        </p:spPr>
      </p:pic>
      <p:pic>
        <p:nvPicPr>
          <p:cNvPr id="51" name="Imagem 50" descr="Desenho de um círculo&#10;&#10;Descrição gerada automaticamente com confiança baixa">
            <a:extLst>
              <a:ext uri="{FF2B5EF4-FFF2-40B4-BE49-F238E27FC236}">
                <a16:creationId xmlns:a16="http://schemas.microsoft.com/office/drawing/2014/main" id="{06BD9921-7946-4FEB-5AE6-DAA48FAC326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717085" y="7241385"/>
            <a:ext cx="1314174" cy="1286214"/>
          </a:xfrm>
          <a:prstGeom prst="rect">
            <a:avLst/>
          </a:prstGeom>
        </p:spPr>
      </p:pic>
      <p:pic>
        <p:nvPicPr>
          <p:cNvPr id="52" name="Imagem 51" descr="Ícone&#10;&#10;Descrição gerada automaticamente">
            <a:extLst>
              <a:ext uri="{FF2B5EF4-FFF2-40B4-BE49-F238E27FC236}">
                <a16:creationId xmlns:a16="http://schemas.microsoft.com/office/drawing/2014/main" id="{CF51FB4F-C25A-3306-B7B7-4E2762871E6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974313" y="7227405"/>
            <a:ext cx="1314174" cy="1314174"/>
          </a:xfrm>
          <a:prstGeom prst="rect">
            <a:avLst/>
          </a:prstGeom>
        </p:spPr>
      </p:pic>
      <p:pic>
        <p:nvPicPr>
          <p:cNvPr id="53" name="Imagem 52" descr="Ícone&#10;&#10;Descrição gerada automaticamente">
            <a:extLst>
              <a:ext uri="{FF2B5EF4-FFF2-40B4-BE49-F238E27FC236}">
                <a16:creationId xmlns:a16="http://schemas.microsoft.com/office/drawing/2014/main" id="{BC416238-6630-F3D2-3B93-B84B4B46821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231541" y="7227405"/>
            <a:ext cx="1314174" cy="1314174"/>
          </a:xfrm>
          <a:prstGeom prst="rect">
            <a:avLst/>
          </a:prstGeom>
        </p:spPr>
      </p:pic>
      <p:pic>
        <p:nvPicPr>
          <p:cNvPr id="54" name="Imagem 53" descr="Ícone&#10;&#10;Descrição gerada automaticamente">
            <a:extLst>
              <a:ext uri="{FF2B5EF4-FFF2-40B4-BE49-F238E27FC236}">
                <a16:creationId xmlns:a16="http://schemas.microsoft.com/office/drawing/2014/main" id="{6A1356B0-E342-0F3A-DC51-1E9DA31476E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488769" y="7227405"/>
            <a:ext cx="1314174" cy="1314174"/>
          </a:xfrm>
          <a:prstGeom prst="rect">
            <a:avLst/>
          </a:prstGeom>
        </p:spPr>
      </p:pic>
      <p:pic>
        <p:nvPicPr>
          <p:cNvPr id="55" name="Imagem 54" descr="Ícone&#10;&#10;Descrição gerada automaticamente">
            <a:extLst>
              <a:ext uri="{FF2B5EF4-FFF2-40B4-BE49-F238E27FC236}">
                <a16:creationId xmlns:a16="http://schemas.microsoft.com/office/drawing/2014/main" id="{E9CCB0A5-C9F5-3623-DF40-123FD5F1221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745997" y="7227405"/>
            <a:ext cx="1314174" cy="1314174"/>
          </a:xfrm>
          <a:prstGeom prst="rect">
            <a:avLst/>
          </a:prstGeom>
        </p:spPr>
      </p:pic>
      <p:pic>
        <p:nvPicPr>
          <p:cNvPr id="56" name="Imagem 55" descr="Uma imagem contendo Ícone&#10;&#10;Descrição gerada automaticamente">
            <a:extLst>
              <a:ext uri="{FF2B5EF4-FFF2-40B4-BE49-F238E27FC236}">
                <a16:creationId xmlns:a16="http://schemas.microsoft.com/office/drawing/2014/main" id="{581A63D1-BCD9-63CA-7229-B7463016A19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03225" y="7227405"/>
            <a:ext cx="1314174" cy="1314174"/>
          </a:xfrm>
          <a:prstGeom prst="rect">
            <a:avLst/>
          </a:prstGeom>
        </p:spPr>
      </p:pic>
      <p:pic>
        <p:nvPicPr>
          <p:cNvPr id="57" name="Imagem 56" descr="Ícone&#10;&#10;Descrição gerada automaticamente">
            <a:extLst>
              <a:ext uri="{FF2B5EF4-FFF2-40B4-BE49-F238E27FC236}">
                <a16:creationId xmlns:a16="http://schemas.microsoft.com/office/drawing/2014/main" id="{8066CA70-C409-430C-F1D3-07DDACD30792}"/>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281422" y="7227405"/>
            <a:ext cx="1293204" cy="1314174"/>
          </a:xfrm>
          <a:prstGeom prst="rect">
            <a:avLst/>
          </a:prstGeom>
        </p:spPr>
      </p:pic>
      <p:pic>
        <p:nvPicPr>
          <p:cNvPr id="58" name="Imagem 57" descr="Desenho de personagem de desenho animado&#10;&#10;Descrição gerada automaticamente com confiança média">
            <a:extLst>
              <a:ext uri="{FF2B5EF4-FFF2-40B4-BE49-F238E27FC236}">
                <a16:creationId xmlns:a16="http://schemas.microsoft.com/office/drawing/2014/main" id="{27306EE8-6CD1-4ED2-69F4-609B9CD5BEE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30107" y="7227405"/>
            <a:ext cx="922718" cy="1314174"/>
          </a:xfrm>
          <a:prstGeom prst="rect">
            <a:avLst/>
          </a:prstGeom>
        </p:spPr>
      </p:pic>
      <p:pic>
        <p:nvPicPr>
          <p:cNvPr id="39" name="Imagem 38" descr="Logotipo&#10;&#10;Descrição gerada automaticamente">
            <a:extLst>
              <a:ext uri="{FF2B5EF4-FFF2-40B4-BE49-F238E27FC236}">
                <a16:creationId xmlns:a16="http://schemas.microsoft.com/office/drawing/2014/main" id="{EF0BC8C8-7A6D-4F8A-2AAD-F2C306B74F4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139721" y="5160441"/>
            <a:ext cx="1314174" cy="1314174"/>
          </a:xfrm>
          <a:prstGeom prst="rect">
            <a:avLst/>
          </a:prstGeom>
        </p:spPr>
      </p:pic>
      <p:pic>
        <p:nvPicPr>
          <p:cNvPr id="40" name="Imagem 39" descr="Ícone&#10;&#10;Descrição gerada automaticamente">
            <a:extLst>
              <a:ext uri="{FF2B5EF4-FFF2-40B4-BE49-F238E27FC236}">
                <a16:creationId xmlns:a16="http://schemas.microsoft.com/office/drawing/2014/main" id="{6396AAC2-5627-F344-4808-7D9635D4806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635391" y="5160441"/>
            <a:ext cx="1006602" cy="1314174"/>
          </a:xfrm>
          <a:prstGeom prst="rect">
            <a:avLst/>
          </a:prstGeom>
        </p:spPr>
      </p:pic>
      <p:pic>
        <p:nvPicPr>
          <p:cNvPr id="41" name="Imagem 40" descr="Ícone&#10;&#10;Descrição gerada automaticamente">
            <a:extLst>
              <a:ext uri="{FF2B5EF4-FFF2-40B4-BE49-F238E27FC236}">
                <a16:creationId xmlns:a16="http://schemas.microsoft.com/office/drawing/2014/main" id="{9BC38A91-E4BC-3C80-65B4-BFBDE5BB7DE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6214949" y="5160441"/>
            <a:ext cx="922718" cy="1314174"/>
          </a:xfrm>
          <a:prstGeom prst="rect">
            <a:avLst/>
          </a:prstGeom>
        </p:spPr>
      </p:pic>
      <p:pic>
        <p:nvPicPr>
          <p:cNvPr id="42" name="Imagem 41" descr="Logotipo&#10;&#10;Descrição gerada automaticamente">
            <a:extLst>
              <a:ext uri="{FF2B5EF4-FFF2-40B4-BE49-F238E27FC236}">
                <a16:creationId xmlns:a16="http://schemas.microsoft.com/office/drawing/2014/main" id="{F2D5BD87-0A93-E4C1-4378-9319FF39C2B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403051" y="5160441"/>
            <a:ext cx="1314174" cy="1314174"/>
          </a:xfrm>
          <a:prstGeom prst="rect">
            <a:avLst/>
          </a:prstGeom>
        </p:spPr>
      </p:pic>
      <p:pic>
        <p:nvPicPr>
          <p:cNvPr id="43" name="Imagem 42" descr="Imagem de desenho animado&#10;&#10;Descrição gerada automaticamente com confiança média">
            <a:extLst>
              <a:ext uri="{FF2B5EF4-FFF2-40B4-BE49-F238E27FC236}">
                <a16:creationId xmlns:a16="http://schemas.microsoft.com/office/drawing/2014/main" id="{FF7C9C5D-E727-1A29-DEC8-EE390A42C47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591153" y="5279274"/>
            <a:ext cx="1314174" cy="1076504"/>
          </a:xfrm>
          <a:prstGeom prst="rect">
            <a:avLst/>
          </a:prstGeom>
        </p:spPr>
      </p:pic>
      <p:pic>
        <p:nvPicPr>
          <p:cNvPr id="44" name="Imagem 43" descr="Ícone&#10;&#10;Descrição gerada automaticamente">
            <a:extLst>
              <a:ext uri="{FF2B5EF4-FFF2-40B4-BE49-F238E27FC236}">
                <a16:creationId xmlns:a16="http://schemas.microsoft.com/office/drawing/2014/main" id="{98F1BE1C-5257-BBEE-C074-CD194D15B51F}"/>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772263" y="5160441"/>
            <a:ext cx="1321166" cy="1314174"/>
          </a:xfrm>
          <a:prstGeom prst="rect">
            <a:avLst/>
          </a:prstGeom>
        </p:spPr>
      </p:pic>
      <p:pic>
        <p:nvPicPr>
          <p:cNvPr id="45" name="Imagem 44" descr="Ícone&#10;&#10;Descrição gerada automaticamente">
            <a:extLst>
              <a:ext uri="{FF2B5EF4-FFF2-40B4-BE49-F238E27FC236}">
                <a16:creationId xmlns:a16="http://schemas.microsoft.com/office/drawing/2014/main" id="{CDEAD989-578F-BB1F-9835-52DC6369060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553903" y="5160441"/>
            <a:ext cx="1314174" cy="1314174"/>
          </a:xfrm>
          <a:prstGeom prst="rect">
            <a:avLst/>
          </a:prstGeom>
        </p:spPr>
      </p:pic>
      <p:pic>
        <p:nvPicPr>
          <p:cNvPr id="46" name="Imagem 45" descr="Desenho de personagem de desenho animado&#10;&#10;Descrição gerada automaticamente com confiança média">
            <a:extLst>
              <a:ext uri="{FF2B5EF4-FFF2-40B4-BE49-F238E27FC236}">
                <a16:creationId xmlns:a16="http://schemas.microsoft.com/office/drawing/2014/main" id="{7439CB3F-205F-9A5F-3F13-D9D4A31A015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9365801" y="5160441"/>
            <a:ext cx="908738" cy="1314174"/>
          </a:xfrm>
          <a:prstGeom prst="rect">
            <a:avLst/>
          </a:prstGeom>
        </p:spPr>
      </p:pic>
      <p:pic>
        <p:nvPicPr>
          <p:cNvPr id="47" name="Imagem 46" descr="Ícone&#10;&#10;Descrição gerada automaticamente">
            <a:extLst>
              <a:ext uri="{FF2B5EF4-FFF2-40B4-BE49-F238E27FC236}">
                <a16:creationId xmlns:a16="http://schemas.microsoft.com/office/drawing/2014/main" id="{5862EF43-9C13-AA2D-2B1A-430C761EB8C8}"/>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742005" y="5163934"/>
            <a:ext cx="1314174" cy="1307184"/>
          </a:xfrm>
          <a:prstGeom prst="rect">
            <a:avLst/>
          </a:prstGeom>
        </p:spPr>
      </p:pic>
      <p:pic>
        <p:nvPicPr>
          <p:cNvPr id="48" name="Imagem 47" descr="Ícone&#10;&#10;Descrição gerada automaticamente">
            <a:extLst>
              <a:ext uri="{FF2B5EF4-FFF2-40B4-BE49-F238E27FC236}">
                <a16:creationId xmlns:a16="http://schemas.microsoft.com/office/drawing/2014/main" id="{39F5FEF3-9B3D-2769-5EB5-90BC2E9BA86D}"/>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30107" y="5303740"/>
            <a:ext cx="1314174" cy="1027572"/>
          </a:xfrm>
          <a:prstGeom prst="rect">
            <a:avLst/>
          </a:prstGeom>
        </p:spPr>
      </p:pic>
      <p:pic>
        <p:nvPicPr>
          <p:cNvPr id="29" name="Imagem 28" descr="Logotipo&#10;&#10;Descrição gerada automaticamente">
            <a:extLst>
              <a:ext uri="{FF2B5EF4-FFF2-40B4-BE49-F238E27FC236}">
                <a16:creationId xmlns:a16="http://schemas.microsoft.com/office/drawing/2014/main" id="{4B05A4DE-61A8-ECA8-EB1A-F3197AADA87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167681" y="3055031"/>
            <a:ext cx="1286214" cy="1314174"/>
          </a:xfrm>
          <a:prstGeom prst="rect">
            <a:avLst/>
          </a:prstGeom>
        </p:spPr>
      </p:pic>
      <p:pic>
        <p:nvPicPr>
          <p:cNvPr id="30" name="Imagem 29" descr="Logotipo&#10;&#10;Descrição gerada automaticamente">
            <a:extLst>
              <a:ext uri="{FF2B5EF4-FFF2-40B4-BE49-F238E27FC236}">
                <a16:creationId xmlns:a16="http://schemas.microsoft.com/office/drawing/2014/main" id="{536BE3EE-9A65-E37B-092E-AF9DCA04169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454417" y="3055031"/>
            <a:ext cx="1314174" cy="1314174"/>
          </a:xfrm>
          <a:prstGeom prst="rect">
            <a:avLst/>
          </a:prstGeom>
        </p:spPr>
      </p:pic>
      <p:pic>
        <p:nvPicPr>
          <p:cNvPr id="31" name="Imagem 30" descr="Logotipo&#10;&#10;Descrição gerada automaticamente">
            <a:extLst>
              <a:ext uri="{FF2B5EF4-FFF2-40B4-BE49-F238E27FC236}">
                <a16:creationId xmlns:a16="http://schemas.microsoft.com/office/drawing/2014/main" id="{D7C2A2D3-4A6F-5409-DB42-44AC6CE3D7C7}"/>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615334" y="3034058"/>
            <a:ext cx="1440000" cy="1356116"/>
          </a:xfrm>
          <a:prstGeom prst="rect">
            <a:avLst/>
          </a:prstGeom>
        </p:spPr>
      </p:pic>
      <p:pic>
        <p:nvPicPr>
          <p:cNvPr id="32" name="Imagem 31" descr="Logotipo&#10;&#10;Descrição gerada automaticamente">
            <a:extLst>
              <a:ext uri="{FF2B5EF4-FFF2-40B4-BE49-F238E27FC236}">
                <a16:creationId xmlns:a16="http://schemas.microsoft.com/office/drawing/2014/main" id="{3D55E37F-2D98-4C86-DD05-D8A03A34A9D4}"/>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3999940" y="3055031"/>
            <a:ext cx="1216312" cy="1314174"/>
          </a:xfrm>
          <a:prstGeom prst="rect">
            <a:avLst/>
          </a:prstGeom>
        </p:spPr>
      </p:pic>
      <p:pic>
        <p:nvPicPr>
          <p:cNvPr id="33" name="Imagem 32" descr="Desenho de personagem de desenho animado&#10;&#10;Descrição gerada automaticamente com confiança baixa">
            <a:extLst>
              <a:ext uri="{FF2B5EF4-FFF2-40B4-BE49-F238E27FC236}">
                <a16:creationId xmlns:a16="http://schemas.microsoft.com/office/drawing/2014/main" id="{11144CD2-1D04-7F95-D494-B5333F21ED2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426489" y="3055031"/>
            <a:ext cx="1174370" cy="1314174"/>
          </a:xfrm>
          <a:prstGeom prst="rect">
            <a:avLst/>
          </a:prstGeom>
        </p:spPr>
      </p:pic>
      <p:pic>
        <p:nvPicPr>
          <p:cNvPr id="34" name="Imagem 33" descr="Ícone&#10;&#10;Descrição gerada automaticamente">
            <a:extLst>
              <a:ext uri="{FF2B5EF4-FFF2-40B4-BE49-F238E27FC236}">
                <a16:creationId xmlns:a16="http://schemas.microsoft.com/office/drawing/2014/main" id="{4A0C0562-27E4-811B-6DFE-DF2FAA2C2B7F}"/>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846046" y="3055031"/>
            <a:ext cx="1181360" cy="1314174"/>
          </a:xfrm>
          <a:prstGeom prst="rect">
            <a:avLst/>
          </a:prstGeom>
        </p:spPr>
      </p:pic>
      <p:pic>
        <p:nvPicPr>
          <p:cNvPr id="35" name="Imagem 34" descr="Desenho de animal amarelo com fundo preto&#10;&#10;Descrição gerada automaticamente com confiança média">
            <a:extLst>
              <a:ext uri="{FF2B5EF4-FFF2-40B4-BE49-F238E27FC236}">
                <a16:creationId xmlns:a16="http://schemas.microsoft.com/office/drawing/2014/main" id="{F5AF0B11-0956-09D9-79C7-CCB2372F9E0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146771" y="3055031"/>
            <a:ext cx="1300194" cy="1314174"/>
          </a:xfrm>
          <a:prstGeom prst="rect">
            <a:avLst/>
          </a:prstGeom>
        </p:spPr>
      </p:pic>
      <p:pic>
        <p:nvPicPr>
          <p:cNvPr id="36" name="Imagem 35" descr="Uma imagem contendo Logotipo&#10;&#10;Descrição gerada automaticamente">
            <a:extLst>
              <a:ext uri="{FF2B5EF4-FFF2-40B4-BE49-F238E27FC236}">
                <a16:creationId xmlns:a16="http://schemas.microsoft.com/office/drawing/2014/main" id="{7B56ABF8-082C-9AD0-2323-8E995DED1D9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426523" y="3072504"/>
            <a:ext cx="1321166" cy="1279224"/>
          </a:xfrm>
          <a:prstGeom prst="rect">
            <a:avLst/>
          </a:prstGeom>
        </p:spPr>
      </p:pic>
      <p:pic>
        <p:nvPicPr>
          <p:cNvPr id="37" name="Imagem 36" descr="Ícone&#10;&#10;Descrição gerada automaticamente">
            <a:extLst>
              <a:ext uri="{FF2B5EF4-FFF2-40B4-BE49-F238E27FC236}">
                <a16:creationId xmlns:a16="http://schemas.microsoft.com/office/drawing/2014/main" id="{AA7724FD-A3BE-5AB2-23F3-ADCDF937047C}"/>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713267" y="3271728"/>
            <a:ext cx="1314174" cy="880776"/>
          </a:xfrm>
          <a:prstGeom prst="rect">
            <a:avLst/>
          </a:prstGeom>
        </p:spPr>
      </p:pic>
      <p:pic>
        <p:nvPicPr>
          <p:cNvPr id="38" name="Imagem 37" descr="Ícone&#10;&#10;Descrição gerada automaticamente">
            <a:extLst>
              <a:ext uri="{FF2B5EF4-FFF2-40B4-BE49-F238E27FC236}">
                <a16:creationId xmlns:a16="http://schemas.microsoft.com/office/drawing/2014/main" id="{25F0AE88-5A77-F6D2-2592-6115E9C668D5}"/>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30107" y="3016582"/>
            <a:ext cx="1384078" cy="1391068"/>
          </a:xfrm>
          <a:prstGeom prst="rect">
            <a:avLst/>
          </a:prstGeom>
        </p:spPr>
      </p:pic>
      <p:pic>
        <p:nvPicPr>
          <p:cNvPr id="19" name="Imagem 18" descr="Logotipo, Ícone&#10;&#10;Descrição gerada automaticamente">
            <a:extLst>
              <a:ext uri="{FF2B5EF4-FFF2-40B4-BE49-F238E27FC236}">
                <a16:creationId xmlns:a16="http://schemas.microsoft.com/office/drawing/2014/main" id="{433E20C3-591C-745F-EA6D-8D0F8081B85B}"/>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139721" y="872724"/>
            <a:ext cx="1314174" cy="1391068"/>
          </a:xfrm>
          <a:prstGeom prst="rect">
            <a:avLst/>
          </a:prstGeom>
        </p:spPr>
      </p:pic>
      <p:pic>
        <p:nvPicPr>
          <p:cNvPr id="20" name="Imagem 19" descr="Uma imagem contendo Ícone&#10;&#10;Descrição gerada automaticamente">
            <a:extLst>
              <a:ext uri="{FF2B5EF4-FFF2-40B4-BE49-F238E27FC236}">
                <a16:creationId xmlns:a16="http://schemas.microsoft.com/office/drawing/2014/main" id="{0605F1E9-2930-6842-1705-12CBEF4276EC}"/>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435003" y="942629"/>
            <a:ext cx="1300194" cy="1251262"/>
          </a:xfrm>
          <a:prstGeom prst="rect">
            <a:avLst/>
          </a:prstGeom>
        </p:spPr>
      </p:pic>
      <p:pic>
        <p:nvPicPr>
          <p:cNvPr id="21" name="Imagem 20" descr="Ícone&#10;&#10;Descrição gerada automaticamente">
            <a:extLst>
              <a:ext uri="{FF2B5EF4-FFF2-40B4-BE49-F238E27FC236}">
                <a16:creationId xmlns:a16="http://schemas.microsoft.com/office/drawing/2014/main" id="{1EE27802-A14D-C0E8-8DB8-D993BC06A15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912037" y="907677"/>
            <a:ext cx="1118446" cy="1321166"/>
          </a:xfrm>
          <a:prstGeom prst="rect">
            <a:avLst/>
          </a:prstGeom>
        </p:spPr>
      </p:pic>
      <p:pic>
        <p:nvPicPr>
          <p:cNvPr id="22" name="Imagem 21" descr="Ícone&#10;&#10;Descrição gerada automaticamente">
            <a:extLst>
              <a:ext uri="{FF2B5EF4-FFF2-40B4-BE49-F238E27FC236}">
                <a16:creationId xmlns:a16="http://schemas.microsoft.com/office/drawing/2014/main" id="{18969075-65D0-A6BA-B907-96426A458F02}"/>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193343" y="942629"/>
            <a:ext cx="1314174" cy="1251262"/>
          </a:xfrm>
          <a:prstGeom prst="rect">
            <a:avLst/>
          </a:prstGeom>
        </p:spPr>
      </p:pic>
      <p:pic>
        <p:nvPicPr>
          <p:cNvPr id="23" name="Imagem 22" descr="Logotipo&#10;&#10;Descrição gerada automaticamente">
            <a:extLst>
              <a:ext uri="{FF2B5EF4-FFF2-40B4-BE49-F238E27FC236}">
                <a16:creationId xmlns:a16="http://schemas.microsoft.com/office/drawing/2014/main" id="{5D6AF796-703A-4A7E-8B42-A01A066FFAB4}"/>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467657" y="911173"/>
            <a:ext cx="1321166" cy="1314174"/>
          </a:xfrm>
          <a:prstGeom prst="rect">
            <a:avLst/>
          </a:prstGeom>
        </p:spPr>
      </p:pic>
      <p:pic>
        <p:nvPicPr>
          <p:cNvPr id="24" name="Imagem 23" descr="Ícone&#10;&#10;Descrição gerada automaticamente">
            <a:extLst>
              <a:ext uri="{FF2B5EF4-FFF2-40B4-BE49-F238E27FC236}">
                <a16:creationId xmlns:a16="http://schemas.microsoft.com/office/drawing/2014/main" id="{0F3BD4D1-8B33-6D33-88F9-285A680E6978}"/>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783912" y="911173"/>
            <a:ext cx="1279224" cy="1314174"/>
          </a:xfrm>
          <a:prstGeom prst="rect">
            <a:avLst/>
          </a:prstGeom>
        </p:spPr>
      </p:pic>
      <p:pic>
        <p:nvPicPr>
          <p:cNvPr id="25" name="Imagem 24" descr="Desenho de uma placa&#10;&#10;Descrição gerada automaticamente com confiança média">
            <a:extLst>
              <a:ext uri="{FF2B5EF4-FFF2-40B4-BE49-F238E27FC236}">
                <a16:creationId xmlns:a16="http://schemas.microsoft.com/office/drawing/2014/main" id="{95304348-86F1-435D-5E2C-0694884297DF}"/>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9065219" y="911173"/>
            <a:ext cx="1314174" cy="1314174"/>
          </a:xfrm>
          <a:prstGeom prst="rect">
            <a:avLst/>
          </a:prstGeom>
        </p:spPr>
      </p:pic>
      <p:pic>
        <p:nvPicPr>
          <p:cNvPr id="26" name="Imagem 25" descr="Ícone&#10;&#10;Descrição gerada automaticamente">
            <a:extLst>
              <a:ext uri="{FF2B5EF4-FFF2-40B4-BE49-F238E27FC236}">
                <a16:creationId xmlns:a16="http://schemas.microsoft.com/office/drawing/2014/main" id="{B354B3DE-5332-0236-779C-BAEBF930EF79}"/>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346525" y="907677"/>
            <a:ext cx="1314174" cy="1321166"/>
          </a:xfrm>
          <a:prstGeom prst="rect">
            <a:avLst/>
          </a:prstGeom>
        </p:spPr>
      </p:pic>
      <p:pic>
        <p:nvPicPr>
          <p:cNvPr id="27" name="Imagem 26" descr="Logotipo&#10;&#10;Descrição gerada automaticamente">
            <a:extLst>
              <a:ext uri="{FF2B5EF4-FFF2-40B4-BE49-F238E27FC236}">
                <a16:creationId xmlns:a16="http://schemas.microsoft.com/office/drawing/2014/main" id="{AE3642D9-58E8-1834-AF96-D03417891685}"/>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648800" y="911173"/>
            <a:ext cx="1293204" cy="1314174"/>
          </a:xfrm>
          <a:prstGeom prst="rect">
            <a:avLst/>
          </a:prstGeom>
        </p:spPr>
      </p:pic>
      <p:pic>
        <p:nvPicPr>
          <p:cNvPr id="28" name="Imagem 27" descr="Ícone&#10;&#10;Descrição gerada automaticamente">
            <a:extLst>
              <a:ext uri="{FF2B5EF4-FFF2-40B4-BE49-F238E27FC236}">
                <a16:creationId xmlns:a16="http://schemas.microsoft.com/office/drawing/2014/main" id="{D35026EF-3F02-51B7-9342-8F2A3A7034EC}"/>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30107" y="911173"/>
            <a:ext cx="1314174" cy="1314174"/>
          </a:xfrm>
          <a:prstGeom prst="rect">
            <a:avLst/>
          </a:prstGeom>
        </p:spPr>
      </p:pic>
      <p:pic>
        <p:nvPicPr>
          <p:cNvPr id="9" name="Imagem 8" descr="Ícone&#10;&#10;Descrição gerada automaticamente com confiança baixa">
            <a:extLst>
              <a:ext uri="{FF2B5EF4-FFF2-40B4-BE49-F238E27FC236}">
                <a16:creationId xmlns:a16="http://schemas.microsoft.com/office/drawing/2014/main" id="{10DCDE30-A605-1DBF-E3E8-8952DDDA13B4}"/>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4528879" y="11487163"/>
            <a:ext cx="1153398" cy="1314174"/>
          </a:xfrm>
          <a:prstGeom prst="rect">
            <a:avLst/>
          </a:prstGeom>
        </p:spPr>
      </p:pic>
      <p:pic>
        <p:nvPicPr>
          <p:cNvPr id="10" name="Imagem 9" descr="Ícone&#10;&#10;Descrição gerada automaticamente">
            <a:extLst>
              <a:ext uri="{FF2B5EF4-FFF2-40B4-BE49-F238E27FC236}">
                <a16:creationId xmlns:a16="http://schemas.microsoft.com/office/drawing/2014/main" id="{861618D5-7231-5ECD-EDA7-BED69A613E05}"/>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2980280" y="11487163"/>
            <a:ext cx="1111456" cy="1314174"/>
          </a:xfrm>
          <a:prstGeom prst="rect">
            <a:avLst/>
          </a:prstGeom>
        </p:spPr>
      </p:pic>
      <p:pic>
        <p:nvPicPr>
          <p:cNvPr id="11" name="Imagem 10" descr="Uma imagem contendo luz, placar, desenho, comida&#10;&#10;Descrição gerada automaticamente">
            <a:extLst>
              <a:ext uri="{FF2B5EF4-FFF2-40B4-BE49-F238E27FC236}">
                <a16:creationId xmlns:a16="http://schemas.microsoft.com/office/drawing/2014/main" id="{6B54A5B3-5AD0-8663-6F95-648EA2B84F28}"/>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1145081" y="11445221"/>
            <a:ext cx="1398058" cy="1398058"/>
          </a:xfrm>
          <a:prstGeom prst="rect">
            <a:avLst/>
          </a:prstGeom>
        </p:spPr>
      </p:pic>
      <p:pic>
        <p:nvPicPr>
          <p:cNvPr id="12" name="Imagem 11" descr="Ícone&#10;&#10;Descrição gerada automaticamente">
            <a:extLst>
              <a:ext uri="{FF2B5EF4-FFF2-40B4-BE49-F238E27FC236}">
                <a16:creationId xmlns:a16="http://schemas.microsoft.com/office/drawing/2014/main" id="{0D3BDE30-FF48-80AA-3E9C-AC9799B38DA0}"/>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9435706" y="11448714"/>
            <a:ext cx="1272232" cy="1391068"/>
          </a:xfrm>
          <a:prstGeom prst="rect">
            <a:avLst/>
          </a:prstGeom>
        </p:spPr>
      </p:pic>
      <p:pic>
        <p:nvPicPr>
          <p:cNvPr id="13" name="Imagem 12" descr="Ícone&#10;&#10;Descrição gerada automaticamente">
            <a:extLst>
              <a:ext uri="{FF2B5EF4-FFF2-40B4-BE49-F238E27FC236}">
                <a16:creationId xmlns:a16="http://schemas.microsoft.com/office/drawing/2014/main" id="{1B144F8A-900A-F5BA-AD4C-4C339F6FF9D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7600507" y="11448714"/>
            <a:ext cx="1398058" cy="1391068"/>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A48D344F-47CA-1185-5A28-2B185FD772A1}"/>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5765307" y="11448714"/>
            <a:ext cx="1398058" cy="1391068"/>
          </a:xfrm>
          <a:prstGeom prst="rect">
            <a:avLst/>
          </a:prstGeom>
        </p:spPr>
      </p:pic>
      <p:pic>
        <p:nvPicPr>
          <p:cNvPr id="15" name="Imagem 14" descr="Ícone&#10;&#10;Descrição gerada automaticamente">
            <a:extLst>
              <a:ext uri="{FF2B5EF4-FFF2-40B4-BE49-F238E27FC236}">
                <a16:creationId xmlns:a16="http://schemas.microsoft.com/office/drawing/2014/main" id="{84D7A33F-16B4-AF3C-5D8E-C9EECB9C8F07}"/>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930107" y="11448714"/>
            <a:ext cx="1398058" cy="1391068"/>
          </a:xfrm>
          <a:prstGeom prst="rect">
            <a:avLst/>
          </a:prstGeom>
        </p:spPr>
      </p:pic>
      <p:pic>
        <p:nvPicPr>
          <p:cNvPr id="16" name="Imagem 15" descr="Ícone&#10;&#10;Descrição gerada automaticamente com confiança baixa">
            <a:extLst>
              <a:ext uri="{FF2B5EF4-FFF2-40B4-BE49-F238E27FC236}">
                <a16:creationId xmlns:a16="http://schemas.microsoft.com/office/drawing/2014/main" id="{B8F0E78F-7CAB-82F9-76C3-66B33D36098B}"/>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6119419" y="11487163"/>
            <a:ext cx="1153398" cy="1314174"/>
          </a:xfrm>
          <a:prstGeom prst="rect">
            <a:avLst/>
          </a:prstGeom>
        </p:spPr>
      </p:pic>
      <p:pic>
        <p:nvPicPr>
          <p:cNvPr id="17" name="Imagem 16" descr="Ícone&#10;&#10;Descrição gerada automaticamente com confiança baixa">
            <a:extLst>
              <a:ext uri="{FF2B5EF4-FFF2-40B4-BE49-F238E27FC236}">
                <a16:creationId xmlns:a16="http://schemas.microsoft.com/office/drawing/2014/main" id="{164EBD05-2708-EF68-0ED1-32E9916CEB1A}"/>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7709959" y="11487163"/>
            <a:ext cx="1153398" cy="1314174"/>
          </a:xfrm>
          <a:prstGeom prst="rect">
            <a:avLst/>
          </a:prstGeom>
        </p:spPr>
      </p:pic>
      <p:pic>
        <p:nvPicPr>
          <p:cNvPr id="18" name="Imagem 17" descr="Ícone&#10;&#10;Descrição gerada automaticamente com confiança baixa">
            <a:extLst>
              <a:ext uri="{FF2B5EF4-FFF2-40B4-BE49-F238E27FC236}">
                <a16:creationId xmlns:a16="http://schemas.microsoft.com/office/drawing/2014/main" id="{AAA82BC3-DEC4-EC83-4DC2-E1A4D775108F}"/>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300497" y="11487163"/>
            <a:ext cx="1153398" cy="1314174"/>
          </a:xfrm>
          <a:prstGeom prst="rect">
            <a:avLst/>
          </a:prstGeom>
        </p:spPr>
      </p:pic>
    </p:spTree>
    <p:extLst>
      <p:ext uri="{BB962C8B-B14F-4D97-AF65-F5344CB8AC3E}">
        <p14:creationId xmlns:p14="http://schemas.microsoft.com/office/powerpoint/2010/main" val="205175988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FBD6CC-A45C-F122-74CB-DC621C52E593}"/>
            </a:ext>
          </a:extLst>
        </p:cNvPr>
        <p:cNvGrpSpPr/>
        <p:nvPr/>
      </p:nvGrpSpPr>
      <p:grpSpPr>
        <a:xfrm>
          <a:off x="0" y="0"/>
          <a:ext cx="0" cy="0"/>
          <a:chOff x="0" y="0"/>
          <a:chExt cx="0" cy="0"/>
        </a:xfrm>
      </p:grpSpPr>
      <p:pic>
        <p:nvPicPr>
          <p:cNvPr id="30" name="Imagem 29" descr="Ícone&#10;&#10;Descrição gerada automaticamente">
            <a:extLst>
              <a:ext uri="{FF2B5EF4-FFF2-40B4-BE49-F238E27FC236}">
                <a16:creationId xmlns:a16="http://schemas.microsoft.com/office/drawing/2014/main" id="{96043BAA-7983-B3D5-E091-E0115688DE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32158" y="5299084"/>
            <a:ext cx="1432380" cy="1013332"/>
          </a:xfrm>
          <a:prstGeom prst="rect">
            <a:avLst/>
          </a:prstGeom>
        </p:spPr>
      </p:pic>
      <p:pic>
        <p:nvPicPr>
          <p:cNvPr id="31" name="Imagem 30" descr="Ícone&#10;&#10;Descrição gerada automaticamente">
            <a:extLst>
              <a:ext uri="{FF2B5EF4-FFF2-40B4-BE49-F238E27FC236}">
                <a16:creationId xmlns:a16="http://schemas.microsoft.com/office/drawing/2014/main" id="{2240A28C-EDEA-A208-266B-37CBAC84C2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36148" y="5283847"/>
            <a:ext cx="1432380" cy="1043810"/>
          </a:xfrm>
          <a:prstGeom prst="rect">
            <a:avLst/>
          </a:prstGeom>
        </p:spPr>
      </p:pic>
      <p:pic>
        <p:nvPicPr>
          <p:cNvPr id="32" name="Imagem 31" descr="Desenho com traços pretos em fundo branco&#10;&#10;Descrição gerada automaticamente com confiança baixa">
            <a:extLst>
              <a:ext uri="{FF2B5EF4-FFF2-40B4-BE49-F238E27FC236}">
                <a16:creationId xmlns:a16="http://schemas.microsoft.com/office/drawing/2014/main" id="{9DB3E2C1-62F3-FC49-4231-35A987B0D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40134" y="5085750"/>
            <a:ext cx="1432380" cy="1440000"/>
          </a:xfrm>
          <a:prstGeom prst="rect">
            <a:avLst/>
          </a:prstGeom>
        </p:spPr>
      </p:pic>
      <p:pic>
        <p:nvPicPr>
          <p:cNvPr id="33" name="Imagem 32" descr="Ícone&#10;&#10;Descrição gerada automaticamente">
            <a:extLst>
              <a:ext uri="{FF2B5EF4-FFF2-40B4-BE49-F238E27FC236}">
                <a16:creationId xmlns:a16="http://schemas.microsoft.com/office/drawing/2014/main" id="{05EF3133-97FE-42F5-C101-45F5CCF6DD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44120" y="5089560"/>
            <a:ext cx="1432380" cy="1432380"/>
          </a:xfrm>
          <a:prstGeom prst="rect">
            <a:avLst/>
          </a:prstGeom>
        </p:spPr>
      </p:pic>
      <p:pic>
        <p:nvPicPr>
          <p:cNvPr id="34" name="Imagem 33" descr="Ícone&#10;&#10;Descrição gerada automaticamente">
            <a:extLst>
              <a:ext uri="{FF2B5EF4-FFF2-40B4-BE49-F238E27FC236}">
                <a16:creationId xmlns:a16="http://schemas.microsoft.com/office/drawing/2014/main" id="{B12A2F9C-6673-F4B4-0DF4-14DD795617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53042" y="5089560"/>
            <a:ext cx="1440000" cy="1432380"/>
          </a:xfrm>
          <a:prstGeom prst="rect">
            <a:avLst/>
          </a:prstGeom>
        </p:spPr>
      </p:pic>
      <p:pic>
        <p:nvPicPr>
          <p:cNvPr id="35" name="Imagem 34" descr="Ícone&#10;&#10;Descrição gerada automaticamente">
            <a:extLst>
              <a:ext uri="{FF2B5EF4-FFF2-40B4-BE49-F238E27FC236}">
                <a16:creationId xmlns:a16="http://schemas.microsoft.com/office/drawing/2014/main" id="{4A2832AA-0709-90D7-AE70-D369EF03B8A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57028" y="5089560"/>
            <a:ext cx="1432380" cy="1432380"/>
          </a:xfrm>
          <a:prstGeom prst="rect">
            <a:avLst/>
          </a:prstGeom>
        </p:spPr>
      </p:pic>
      <p:pic>
        <p:nvPicPr>
          <p:cNvPr id="36" name="Imagem 35" descr="Ícone&#10;&#10;Descrição gerada automaticamente">
            <a:extLst>
              <a:ext uri="{FF2B5EF4-FFF2-40B4-BE49-F238E27FC236}">
                <a16:creationId xmlns:a16="http://schemas.microsoft.com/office/drawing/2014/main" id="{DE2D3930-9573-7C12-8FDE-481280233A6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50538" y="5089560"/>
            <a:ext cx="1142856" cy="1432380"/>
          </a:xfrm>
          <a:prstGeom prst="rect">
            <a:avLst/>
          </a:prstGeom>
        </p:spPr>
      </p:pic>
      <p:pic>
        <p:nvPicPr>
          <p:cNvPr id="37" name="Imagem 36" descr="Desenho de personagem de desenho animado&#10;&#10;Descrição gerada automaticamente com confiança média">
            <a:extLst>
              <a:ext uri="{FF2B5EF4-FFF2-40B4-BE49-F238E27FC236}">
                <a16:creationId xmlns:a16="http://schemas.microsoft.com/office/drawing/2014/main" id="{002AC516-5A5F-7E9F-6DA8-303E417A6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556677" y="5089560"/>
            <a:ext cx="723810" cy="1432380"/>
          </a:xfrm>
          <a:prstGeom prst="rect">
            <a:avLst/>
          </a:prstGeom>
        </p:spPr>
      </p:pic>
      <p:pic>
        <p:nvPicPr>
          <p:cNvPr id="38" name="Imagem 37" descr="Ícone&#10;&#10;Descrição gerada automaticamente">
            <a:extLst>
              <a:ext uri="{FF2B5EF4-FFF2-40B4-BE49-F238E27FC236}">
                <a16:creationId xmlns:a16="http://schemas.microsoft.com/office/drawing/2014/main" id="{B412E782-F8D3-33D2-A2D1-7A29543B98B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46904" y="5089560"/>
            <a:ext cx="1440000" cy="1432380"/>
          </a:xfrm>
          <a:prstGeom prst="rect">
            <a:avLst/>
          </a:prstGeom>
        </p:spPr>
      </p:pic>
      <p:pic>
        <p:nvPicPr>
          <p:cNvPr id="39" name="Imagem 38" descr="Logotipo, Ícone&#10;&#10;Descrição gerada automaticamente">
            <a:extLst>
              <a:ext uri="{FF2B5EF4-FFF2-40B4-BE49-F238E27FC236}">
                <a16:creationId xmlns:a16="http://schemas.microsoft.com/office/drawing/2014/main" id="{106018C2-3B6B-6335-53E4-0830E71539F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19462" y="5089560"/>
            <a:ext cx="1363808" cy="1432380"/>
          </a:xfrm>
          <a:prstGeom prst="rect">
            <a:avLst/>
          </a:prstGeom>
        </p:spPr>
      </p:pic>
      <p:pic>
        <p:nvPicPr>
          <p:cNvPr id="20" name="Imagem 19" descr="Ícone&#10;&#10;Descrição gerada automaticamente">
            <a:extLst>
              <a:ext uri="{FF2B5EF4-FFF2-40B4-BE49-F238E27FC236}">
                <a16:creationId xmlns:a16="http://schemas.microsoft.com/office/drawing/2014/main" id="{37CE6CA2-4A93-F157-A318-8117950160B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32158" y="2981248"/>
            <a:ext cx="1432380" cy="1432380"/>
          </a:xfrm>
          <a:prstGeom prst="rect">
            <a:avLst/>
          </a:prstGeom>
        </p:spPr>
      </p:pic>
      <p:pic>
        <p:nvPicPr>
          <p:cNvPr id="21" name="Imagem 20" descr="Ícone&#10;&#10;Descrição gerada automaticamente">
            <a:extLst>
              <a:ext uri="{FF2B5EF4-FFF2-40B4-BE49-F238E27FC236}">
                <a16:creationId xmlns:a16="http://schemas.microsoft.com/office/drawing/2014/main" id="{C37FEE13-82B7-F1C2-24CB-1E496C2DE6D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355510" y="2981248"/>
            <a:ext cx="1363808" cy="1432380"/>
          </a:xfrm>
          <a:prstGeom prst="rect">
            <a:avLst/>
          </a:prstGeom>
        </p:spPr>
      </p:pic>
      <p:pic>
        <p:nvPicPr>
          <p:cNvPr id="22" name="Imagem 21" descr="Ícone&#10;&#10;Descrição gerada automaticamente com confiança média">
            <a:extLst>
              <a:ext uri="{FF2B5EF4-FFF2-40B4-BE49-F238E27FC236}">
                <a16:creationId xmlns:a16="http://schemas.microsoft.com/office/drawing/2014/main" id="{0BAFC500-9293-33EA-E423-DBA3EBCDDC1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610290" y="3015534"/>
            <a:ext cx="1432380" cy="1363808"/>
          </a:xfrm>
          <a:prstGeom prst="rect">
            <a:avLst/>
          </a:prstGeom>
        </p:spPr>
      </p:pic>
      <p:pic>
        <p:nvPicPr>
          <p:cNvPr id="23" name="Imagem 22" descr="Ícone&#10;&#10;Descrição gerada automaticamente">
            <a:extLst>
              <a:ext uri="{FF2B5EF4-FFF2-40B4-BE49-F238E27FC236}">
                <a16:creationId xmlns:a16="http://schemas.microsoft.com/office/drawing/2014/main" id="{68A2227A-1670-8994-5CB9-CC92EA961C9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865070" y="3015534"/>
            <a:ext cx="1432380" cy="1363808"/>
          </a:xfrm>
          <a:prstGeom prst="rect">
            <a:avLst/>
          </a:prstGeom>
        </p:spPr>
      </p:pic>
      <p:pic>
        <p:nvPicPr>
          <p:cNvPr id="24" name="Imagem 23" descr="Desenho de olhos e boca&#10;&#10;Descrição gerada automaticamente com confiança média">
            <a:extLst>
              <a:ext uri="{FF2B5EF4-FFF2-40B4-BE49-F238E27FC236}">
                <a16:creationId xmlns:a16="http://schemas.microsoft.com/office/drawing/2014/main" id="{0961002C-17DF-60B3-FE69-AB0343551EB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119850" y="2981248"/>
            <a:ext cx="1432380" cy="1432380"/>
          </a:xfrm>
          <a:prstGeom prst="rect">
            <a:avLst/>
          </a:prstGeom>
        </p:spPr>
      </p:pic>
      <p:pic>
        <p:nvPicPr>
          <p:cNvPr id="25" name="Imagem 24" descr="Ícone&#10;&#10;Descrição gerada automaticamente">
            <a:extLst>
              <a:ext uri="{FF2B5EF4-FFF2-40B4-BE49-F238E27FC236}">
                <a16:creationId xmlns:a16="http://schemas.microsoft.com/office/drawing/2014/main" id="{1626B7D9-FFFD-578C-3F0E-7C1AEBE5CCB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74630" y="2981248"/>
            <a:ext cx="1432380" cy="1432380"/>
          </a:xfrm>
          <a:prstGeom prst="rect">
            <a:avLst/>
          </a:prstGeom>
        </p:spPr>
      </p:pic>
      <p:pic>
        <p:nvPicPr>
          <p:cNvPr id="26" name="Imagem 25" descr="Ícone&#10;&#10;Descrição gerada automaticamente">
            <a:extLst>
              <a:ext uri="{FF2B5EF4-FFF2-40B4-BE49-F238E27FC236}">
                <a16:creationId xmlns:a16="http://schemas.microsoft.com/office/drawing/2014/main" id="{AF789BC9-BAFC-ECBC-4DCF-9F3DC76D525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758933" y="3046011"/>
            <a:ext cx="1302858" cy="1302858"/>
          </a:xfrm>
          <a:prstGeom prst="rect">
            <a:avLst/>
          </a:prstGeom>
        </p:spPr>
      </p:pic>
      <p:pic>
        <p:nvPicPr>
          <p:cNvPr id="27" name="Imagem 26" descr="Ícone&#10;&#10;Descrição gerada automaticamente">
            <a:extLst>
              <a:ext uri="{FF2B5EF4-FFF2-40B4-BE49-F238E27FC236}">
                <a16:creationId xmlns:a16="http://schemas.microsoft.com/office/drawing/2014/main" id="{046D75E9-E70F-FFC5-73ED-9A16BDA8072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59427" y="3004107"/>
            <a:ext cx="1386666" cy="1386666"/>
          </a:xfrm>
          <a:prstGeom prst="rect">
            <a:avLst/>
          </a:prstGeom>
        </p:spPr>
      </p:pic>
      <p:pic>
        <p:nvPicPr>
          <p:cNvPr id="28" name="Imagem 27" descr="Ícone&#10;&#10;Descrição gerada automaticamente">
            <a:extLst>
              <a:ext uri="{FF2B5EF4-FFF2-40B4-BE49-F238E27FC236}">
                <a16:creationId xmlns:a16="http://schemas.microsoft.com/office/drawing/2014/main" id="{18FE1836-534C-7C38-84DF-85BF604BB3A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314206" y="2981248"/>
            <a:ext cx="1432380" cy="1432380"/>
          </a:xfrm>
          <a:prstGeom prst="rect">
            <a:avLst/>
          </a:prstGeom>
        </p:spPr>
      </p:pic>
      <p:pic>
        <p:nvPicPr>
          <p:cNvPr id="29" name="Imagem 28" descr="Ícone&#10;&#10;Descrição gerada automaticamente">
            <a:extLst>
              <a:ext uri="{FF2B5EF4-FFF2-40B4-BE49-F238E27FC236}">
                <a16:creationId xmlns:a16="http://schemas.microsoft.com/office/drawing/2014/main" id="{5B049A80-C71B-A90C-9B59-79F6F44C106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19462" y="2981248"/>
            <a:ext cx="1081904" cy="1432380"/>
          </a:xfrm>
          <a:prstGeom prst="rect">
            <a:avLst/>
          </a:prstGeom>
        </p:spPr>
      </p:pic>
      <p:pic>
        <p:nvPicPr>
          <p:cNvPr id="10" name="Imagem 9" descr="Ícone&#10;&#10;Descrição gerada automaticamente">
            <a:extLst>
              <a:ext uri="{FF2B5EF4-FFF2-40B4-BE49-F238E27FC236}">
                <a16:creationId xmlns:a16="http://schemas.microsoft.com/office/drawing/2014/main" id="{42C4C8AD-82B0-6FDF-6E4E-4AF6CEBA23D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032158" y="869126"/>
            <a:ext cx="1432380" cy="1440000"/>
          </a:xfrm>
          <a:prstGeom prst="rect">
            <a:avLst/>
          </a:prstGeom>
        </p:spPr>
      </p:pic>
      <p:pic>
        <p:nvPicPr>
          <p:cNvPr id="11" name="Imagem 10" descr="Uma imagem contendo Ícone&#10;&#10;Descrição gerada automaticamente">
            <a:extLst>
              <a:ext uri="{FF2B5EF4-FFF2-40B4-BE49-F238E27FC236}">
                <a16:creationId xmlns:a16="http://schemas.microsoft.com/office/drawing/2014/main" id="{6CA29858-49F5-CB6B-C719-4BCB384D32D6}"/>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135400" y="872936"/>
            <a:ext cx="1432380" cy="1432380"/>
          </a:xfrm>
          <a:prstGeom prst="rect">
            <a:avLst/>
          </a:prstGeom>
        </p:spPr>
      </p:pic>
      <p:pic>
        <p:nvPicPr>
          <p:cNvPr id="12" name="Imagem 11" descr="Uma imagem contendo objeto, relógio, luz&#10;&#10;Descrição gerada automaticamente">
            <a:extLst>
              <a:ext uri="{FF2B5EF4-FFF2-40B4-BE49-F238E27FC236}">
                <a16:creationId xmlns:a16="http://schemas.microsoft.com/office/drawing/2014/main" id="{9D0102BD-0996-78CD-67E6-A55460BA519D}"/>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269122" y="903412"/>
            <a:ext cx="1401904" cy="1371428"/>
          </a:xfrm>
          <a:prstGeom prst="rect">
            <a:avLst/>
          </a:prstGeom>
        </p:spPr>
      </p:pic>
      <p:pic>
        <p:nvPicPr>
          <p:cNvPr id="13" name="Imagem 12" descr="Ícone&#10;&#10;Descrição gerada automaticamente">
            <a:extLst>
              <a:ext uri="{FF2B5EF4-FFF2-40B4-BE49-F238E27FC236}">
                <a16:creationId xmlns:a16="http://schemas.microsoft.com/office/drawing/2014/main" id="{DB0D589D-DF76-D97F-2754-A698AFF9987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898083" y="987223"/>
            <a:ext cx="906666" cy="1203810"/>
          </a:xfrm>
          <a:prstGeom prst="rect">
            <a:avLst/>
          </a:prstGeom>
        </p:spPr>
      </p:pic>
      <p:pic>
        <p:nvPicPr>
          <p:cNvPr id="14" name="Imagem 13" descr="Imagem de desenho animado&#10;&#10;Descrição gerada automaticamente com confiança baixa">
            <a:extLst>
              <a:ext uri="{FF2B5EF4-FFF2-40B4-BE49-F238E27FC236}">
                <a16:creationId xmlns:a16="http://schemas.microsoft.com/office/drawing/2014/main" id="{9594DFD8-577B-EE70-0E96-BA7B50B1CCCB}"/>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344184" y="869126"/>
            <a:ext cx="1089524" cy="1440000"/>
          </a:xfrm>
          <a:prstGeom prst="rect">
            <a:avLst/>
          </a:prstGeom>
        </p:spPr>
      </p:pic>
      <p:pic>
        <p:nvPicPr>
          <p:cNvPr id="15" name="Imagem 14" descr="Logotipo, Ícone&#10;&#10;Descrição gerada automaticamente">
            <a:extLst>
              <a:ext uri="{FF2B5EF4-FFF2-40B4-BE49-F238E27FC236}">
                <a16:creationId xmlns:a16="http://schemas.microsoft.com/office/drawing/2014/main" id="{6AFA55D1-6F99-A63E-3F17-8F2AC953196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538858" y="918650"/>
            <a:ext cx="1340952" cy="1340952"/>
          </a:xfrm>
          <a:prstGeom prst="rect">
            <a:avLst/>
          </a:prstGeom>
        </p:spPr>
      </p:pic>
      <p:pic>
        <p:nvPicPr>
          <p:cNvPr id="16" name="Imagem 15" descr="Ícone&#10;&#10;Descrição gerada automaticamente">
            <a:extLst>
              <a:ext uri="{FF2B5EF4-FFF2-40B4-BE49-F238E27FC236}">
                <a16:creationId xmlns:a16="http://schemas.microsoft.com/office/drawing/2014/main" id="{F34762F6-B712-CE43-7791-7C6C60F5F8F0}"/>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924008" y="872936"/>
            <a:ext cx="1150476" cy="1432380"/>
          </a:xfrm>
          <a:prstGeom prst="rect">
            <a:avLst/>
          </a:prstGeom>
        </p:spPr>
      </p:pic>
      <p:pic>
        <p:nvPicPr>
          <p:cNvPr id="17" name="Imagem 16" descr="Ícone&#10;&#10;Descrição gerada automaticamente">
            <a:extLst>
              <a:ext uri="{FF2B5EF4-FFF2-40B4-BE49-F238E27FC236}">
                <a16:creationId xmlns:a16="http://schemas.microsoft.com/office/drawing/2014/main" id="{BDCDF332-9197-D47C-8DAB-26CCC08DD564}"/>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126302" y="926271"/>
            <a:ext cx="1333332" cy="1325714"/>
          </a:xfrm>
          <a:prstGeom prst="rect">
            <a:avLst/>
          </a:prstGeom>
        </p:spPr>
      </p:pic>
      <p:pic>
        <p:nvPicPr>
          <p:cNvPr id="18" name="Imagem 17" descr="Ícone&#10;&#10;Descrição gerada automaticamente">
            <a:extLst>
              <a:ext uri="{FF2B5EF4-FFF2-40B4-BE49-F238E27FC236}">
                <a16:creationId xmlns:a16="http://schemas.microsoft.com/office/drawing/2014/main" id="{59E420C5-8DC5-8A2E-D907-6C348C1975E3}"/>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252407" y="903412"/>
            <a:ext cx="1409522" cy="1371428"/>
          </a:xfrm>
          <a:prstGeom prst="rect">
            <a:avLst/>
          </a:prstGeom>
        </p:spPr>
      </p:pic>
      <p:pic>
        <p:nvPicPr>
          <p:cNvPr id="19" name="Imagem 18" descr="Ícone&#10;&#10;Descrição gerada automaticamente">
            <a:extLst>
              <a:ext uri="{FF2B5EF4-FFF2-40B4-BE49-F238E27FC236}">
                <a16:creationId xmlns:a16="http://schemas.microsoft.com/office/drawing/2014/main" id="{9C36DC3C-8618-43CD-4E24-AC47C134818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19463" y="872936"/>
            <a:ext cx="868570" cy="1432380"/>
          </a:xfrm>
          <a:prstGeom prst="rect">
            <a:avLst/>
          </a:prstGeom>
        </p:spPr>
      </p:pic>
      <p:pic>
        <p:nvPicPr>
          <p:cNvPr id="7" name="Imagem 6" descr="Uma imagem contendo Ícone&#10;&#10;Descrição gerada automaticamente">
            <a:extLst>
              <a:ext uri="{FF2B5EF4-FFF2-40B4-BE49-F238E27FC236}">
                <a16:creationId xmlns:a16="http://schemas.microsoft.com/office/drawing/2014/main" id="{A6117965-E8E4-509A-5557-609199D40D1D}"/>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277838" y="7197872"/>
            <a:ext cx="1432380" cy="1432380"/>
          </a:xfrm>
          <a:prstGeom prst="rect">
            <a:avLst/>
          </a:prstGeom>
        </p:spPr>
      </p:pic>
      <p:pic>
        <p:nvPicPr>
          <p:cNvPr id="8" name="Imagem 7" descr="Logotipo&#10;&#10;Descrição gerada automaticamente com confiança média">
            <a:extLst>
              <a:ext uri="{FF2B5EF4-FFF2-40B4-BE49-F238E27FC236}">
                <a16:creationId xmlns:a16="http://schemas.microsoft.com/office/drawing/2014/main" id="{D30F3903-2C95-8E35-BCB1-DA56586F6910}"/>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598650" y="7197872"/>
            <a:ext cx="1432380" cy="1432380"/>
          </a:xfrm>
          <a:prstGeom prst="rect">
            <a:avLst/>
          </a:prstGeom>
        </p:spPr>
      </p:pic>
      <p:pic>
        <p:nvPicPr>
          <p:cNvPr id="9" name="Imagem 8" descr="Logotipo&#10;&#10;Descrição gerada automaticamente">
            <a:extLst>
              <a:ext uri="{FF2B5EF4-FFF2-40B4-BE49-F238E27FC236}">
                <a16:creationId xmlns:a16="http://schemas.microsoft.com/office/drawing/2014/main" id="{BD268D18-295C-0B73-1462-71169FBEBE34}"/>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919462" y="7197872"/>
            <a:ext cx="1432380" cy="1432380"/>
          </a:xfrm>
          <a:prstGeom prst="rect">
            <a:avLst/>
          </a:prstGeom>
        </p:spPr>
      </p:pic>
    </p:spTree>
    <p:extLst>
      <p:ext uri="{BB962C8B-B14F-4D97-AF65-F5344CB8AC3E}">
        <p14:creationId xmlns:p14="http://schemas.microsoft.com/office/powerpoint/2010/main" val="10074658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C23C07-6F89-E30B-18D2-A54E18CD7FCA}"/>
            </a:ext>
          </a:extLst>
        </p:cNvPr>
        <p:cNvGrpSpPr/>
        <p:nvPr/>
      </p:nvGrpSpPr>
      <p:grpSpPr>
        <a:xfrm>
          <a:off x="0" y="0"/>
          <a:ext cx="0" cy="0"/>
          <a:chOff x="0" y="0"/>
          <a:chExt cx="0" cy="0"/>
        </a:xfrm>
      </p:grpSpPr>
      <p:pic>
        <p:nvPicPr>
          <p:cNvPr id="159" name="Imagem 158" descr="Desenho de personagem&#10;&#10;Descrição gerada automaticamente com confiança baixa">
            <a:extLst>
              <a:ext uri="{FF2B5EF4-FFF2-40B4-BE49-F238E27FC236}">
                <a16:creationId xmlns:a16="http://schemas.microsoft.com/office/drawing/2014/main" id="{269F18E3-9704-0582-8265-EDBC3F79D0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5465" y="11523467"/>
            <a:ext cx="1308462" cy="1308462"/>
          </a:xfrm>
          <a:prstGeom prst="rect">
            <a:avLst/>
          </a:prstGeom>
        </p:spPr>
      </p:pic>
      <p:pic>
        <p:nvPicPr>
          <p:cNvPr id="160" name="Imagem 159" descr="Ícone&#10;&#10;Descrição gerada automaticamente">
            <a:extLst>
              <a:ext uri="{FF2B5EF4-FFF2-40B4-BE49-F238E27FC236}">
                <a16:creationId xmlns:a16="http://schemas.microsoft.com/office/drawing/2014/main" id="{611FAE5C-7BE8-7B43-BE86-40614AA2E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409489" y="11526929"/>
            <a:ext cx="1301538" cy="1301538"/>
          </a:xfrm>
          <a:prstGeom prst="rect">
            <a:avLst/>
          </a:prstGeom>
        </p:spPr>
      </p:pic>
      <p:pic>
        <p:nvPicPr>
          <p:cNvPr id="161" name="Imagem 160" descr="Ícone&#10;&#10;Descrição gerada automaticamente">
            <a:extLst>
              <a:ext uri="{FF2B5EF4-FFF2-40B4-BE49-F238E27FC236}">
                <a16:creationId xmlns:a16="http://schemas.microsoft.com/office/drawing/2014/main" id="{EC034B43-F1B2-E70B-955D-A6B3EE89D8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04273" y="11492312"/>
            <a:ext cx="1370770" cy="1370768"/>
          </a:xfrm>
          <a:prstGeom prst="rect">
            <a:avLst/>
          </a:prstGeom>
        </p:spPr>
      </p:pic>
      <p:pic>
        <p:nvPicPr>
          <p:cNvPr id="162" name="Imagem 161" descr="Ícone&#10;&#10;Descrição gerada automaticamente">
            <a:extLst>
              <a:ext uri="{FF2B5EF4-FFF2-40B4-BE49-F238E27FC236}">
                <a16:creationId xmlns:a16="http://schemas.microsoft.com/office/drawing/2014/main" id="{C3C7D0D0-E81A-1503-B0FE-973BA60DE1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09826" y="11547699"/>
            <a:ext cx="1260000" cy="1259998"/>
          </a:xfrm>
          <a:prstGeom prst="rect">
            <a:avLst/>
          </a:prstGeom>
        </p:spPr>
      </p:pic>
      <p:pic>
        <p:nvPicPr>
          <p:cNvPr id="163" name="Imagem 162" descr="Ícone&#10;&#10;Descrição gerada automaticamente">
            <a:extLst>
              <a:ext uri="{FF2B5EF4-FFF2-40B4-BE49-F238E27FC236}">
                <a16:creationId xmlns:a16="http://schemas.microsoft.com/office/drawing/2014/main" id="{05F8F0EB-ADF5-0E3A-317A-B6CDC7E23A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73843" y="11523467"/>
            <a:ext cx="1301538" cy="1308462"/>
          </a:xfrm>
          <a:prstGeom prst="rect">
            <a:avLst/>
          </a:prstGeom>
        </p:spPr>
      </p:pic>
      <p:pic>
        <p:nvPicPr>
          <p:cNvPr id="164" name="Imagem 163" descr="Ícone&#10;&#10;Descrição gerada automaticamente">
            <a:extLst>
              <a:ext uri="{FF2B5EF4-FFF2-40B4-BE49-F238E27FC236}">
                <a16:creationId xmlns:a16="http://schemas.microsoft.com/office/drawing/2014/main" id="{C644D7B0-875C-4A24-5928-990944A5D2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37859" y="11526929"/>
            <a:ext cx="1301538" cy="1301538"/>
          </a:xfrm>
          <a:prstGeom prst="rect">
            <a:avLst/>
          </a:prstGeom>
        </p:spPr>
      </p:pic>
      <p:pic>
        <p:nvPicPr>
          <p:cNvPr id="165" name="Imagem 164" descr="Ícone&#10;&#10;Descrição gerada automaticamente">
            <a:extLst>
              <a:ext uri="{FF2B5EF4-FFF2-40B4-BE49-F238E27FC236}">
                <a16:creationId xmlns:a16="http://schemas.microsoft.com/office/drawing/2014/main" id="{3F051EC4-5452-069A-E521-45C2D9F002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94951" y="11526929"/>
            <a:ext cx="1308462" cy="1301538"/>
          </a:xfrm>
          <a:prstGeom prst="rect">
            <a:avLst/>
          </a:prstGeom>
        </p:spPr>
      </p:pic>
      <p:pic>
        <p:nvPicPr>
          <p:cNvPr id="166" name="Imagem 165" descr="Ícone&#10;&#10;Descrição gerada automaticamente">
            <a:extLst>
              <a:ext uri="{FF2B5EF4-FFF2-40B4-BE49-F238E27FC236}">
                <a16:creationId xmlns:a16="http://schemas.microsoft.com/office/drawing/2014/main" id="{785612BE-42FE-EBB8-584E-35DC3D7FA1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52043" y="11520004"/>
            <a:ext cx="1308462" cy="1315384"/>
          </a:xfrm>
          <a:prstGeom prst="rect">
            <a:avLst/>
          </a:prstGeom>
        </p:spPr>
      </p:pic>
      <p:pic>
        <p:nvPicPr>
          <p:cNvPr id="167" name="Imagem 166" descr="Uma imagem contendo relógio, placar, placa, desenho&#10;&#10;Descrição gerada automaticamente">
            <a:extLst>
              <a:ext uri="{FF2B5EF4-FFF2-40B4-BE49-F238E27FC236}">
                <a16:creationId xmlns:a16="http://schemas.microsoft.com/office/drawing/2014/main" id="{95F588FD-D178-8B8F-6B2E-10C43C3C58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72212" y="11526929"/>
            <a:ext cx="1045384" cy="1301538"/>
          </a:xfrm>
          <a:prstGeom prst="rect">
            <a:avLst/>
          </a:prstGeom>
        </p:spPr>
      </p:pic>
      <p:pic>
        <p:nvPicPr>
          <p:cNvPr id="168" name="Imagem 167" descr="Ícone&#10;&#10;Descrição gerada automaticamente">
            <a:extLst>
              <a:ext uri="{FF2B5EF4-FFF2-40B4-BE49-F238E27FC236}">
                <a16:creationId xmlns:a16="http://schemas.microsoft.com/office/drawing/2014/main" id="{A3CB1561-D56E-BDAE-9321-F8CE701E05A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30074" y="11526929"/>
            <a:ext cx="1107692" cy="1301538"/>
          </a:xfrm>
          <a:prstGeom prst="rect">
            <a:avLst/>
          </a:prstGeom>
        </p:spPr>
      </p:pic>
      <p:pic>
        <p:nvPicPr>
          <p:cNvPr id="149" name="Imagem 148" descr="Ícone&#10;&#10;Descrição gerada automaticamente">
            <a:extLst>
              <a:ext uri="{FF2B5EF4-FFF2-40B4-BE49-F238E27FC236}">
                <a16:creationId xmlns:a16="http://schemas.microsoft.com/office/drawing/2014/main" id="{E24F9DF5-A3CB-FA3A-520B-9BCE39402F5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145465" y="9342285"/>
            <a:ext cx="1308462" cy="1308462"/>
          </a:xfrm>
          <a:prstGeom prst="rect">
            <a:avLst/>
          </a:prstGeom>
        </p:spPr>
      </p:pic>
      <p:pic>
        <p:nvPicPr>
          <p:cNvPr id="150" name="Imagem 149" descr="Ícone&#10;&#10;Descrição gerada automaticamente">
            <a:extLst>
              <a:ext uri="{FF2B5EF4-FFF2-40B4-BE49-F238E27FC236}">
                <a16:creationId xmlns:a16="http://schemas.microsoft.com/office/drawing/2014/main" id="{68523815-05A0-70E6-FE9F-AF3F47D70D8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454088" y="9345747"/>
            <a:ext cx="1294616" cy="1301538"/>
          </a:xfrm>
          <a:prstGeom prst="rect">
            <a:avLst/>
          </a:prstGeom>
        </p:spPr>
      </p:pic>
      <p:pic>
        <p:nvPicPr>
          <p:cNvPr id="151" name="Imagem 150" descr="Ícone&#10;&#10;Descrição gerada automaticamente">
            <a:extLst>
              <a:ext uri="{FF2B5EF4-FFF2-40B4-BE49-F238E27FC236}">
                <a16:creationId xmlns:a16="http://schemas.microsoft.com/office/drawing/2014/main" id="{A1592B14-87EB-6411-6C64-0E486722676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748875" y="9380363"/>
            <a:ext cx="1308462" cy="1232306"/>
          </a:xfrm>
          <a:prstGeom prst="rect">
            <a:avLst/>
          </a:prstGeom>
        </p:spPr>
      </p:pic>
      <p:pic>
        <p:nvPicPr>
          <p:cNvPr id="152" name="Imagem 151" descr="Ícone&#10;&#10;Descrição gerada automaticamente">
            <a:extLst>
              <a:ext uri="{FF2B5EF4-FFF2-40B4-BE49-F238E27FC236}">
                <a16:creationId xmlns:a16="http://schemas.microsoft.com/office/drawing/2014/main" id="{0D0F7742-58D7-55C2-29E6-F9A85A6500B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50585" y="9504976"/>
            <a:ext cx="1301538" cy="983076"/>
          </a:xfrm>
          <a:prstGeom prst="rect">
            <a:avLst/>
          </a:prstGeom>
        </p:spPr>
      </p:pic>
      <p:pic>
        <p:nvPicPr>
          <p:cNvPr id="153" name="Imagem 152" descr="Ícone&#10;&#10;Descrição gerada automaticamente">
            <a:extLst>
              <a:ext uri="{FF2B5EF4-FFF2-40B4-BE49-F238E27FC236}">
                <a16:creationId xmlns:a16="http://schemas.microsoft.com/office/drawing/2014/main" id="{845970D2-CB3A-86BB-5652-91D18751E485}"/>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345371" y="9349209"/>
            <a:ext cx="1308462" cy="1294614"/>
          </a:xfrm>
          <a:prstGeom prst="rect">
            <a:avLst/>
          </a:prstGeom>
        </p:spPr>
      </p:pic>
      <p:pic>
        <p:nvPicPr>
          <p:cNvPr id="154" name="Imagem 153" descr="Ícone&#10;&#10;Descrição gerada automaticamente">
            <a:extLst>
              <a:ext uri="{FF2B5EF4-FFF2-40B4-BE49-F238E27FC236}">
                <a16:creationId xmlns:a16="http://schemas.microsoft.com/office/drawing/2014/main" id="{A6183287-EC8A-187D-2956-B42B71D2639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647081" y="9428822"/>
            <a:ext cx="1301538" cy="1135384"/>
          </a:xfrm>
          <a:prstGeom prst="rect">
            <a:avLst/>
          </a:prstGeom>
        </p:spPr>
      </p:pic>
      <p:pic>
        <p:nvPicPr>
          <p:cNvPr id="155" name="Imagem 154" descr="Ícone&#10;&#10;Descrição gerada automaticamente com confiança média">
            <a:extLst>
              <a:ext uri="{FF2B5EF4-FFF2-40B4-BE49-F238E27FC236}">
                <a16:creationId xmlns:a16="http://schemas.microsoft.com/office/drawing/2014/main" id="{F53C67BE-5330-C6C8-EB32-7D0C1901501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948791" y="9525747"/>
            <a:ext cx="1301538" cy="941538"/>
          </a:xfrm>
          <a:prstGeom prst="rect">
            <a:avLst/>
          </a:prstGeom>
        </p:spPr>
      </p:pic>
      <p:pic>
        <p:nvPicPr>
          <p:cNvPr id="156" name="Imagem 155" descr="Ícone&#10;&#10;Descrição gerada automaticamente">
            <a:extLst>
              <a:ext uri="{FF2B5EF4-FFF2-40B4-BE49-F238E27FC236}">
                <a16:creationId xmlns:a16="http://schemas.microsoft.com/office/drawing/2014/main" id="{6E53D3D6-5FA7-F8E0-89F8-A61C9F989A9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174346" y="9307668"/>
            <a:ext cx="1377692" cy="1377692"/>
          </a:xfrm>
          <a:prstGeom prst="rect">
            <a:avLst/>
          </a:prstGeom>
        </p:spPr>
      </p:pic>
      <p:pic>
        <p:nvPicPr>
          <p:cNvPr id="157" name="Imagem 156" descr="Ícone&#10;&#10;Descrição gerada automaticamente">
            <a:extLst>
              <a:ext uri="{FF2B5EF4-FFF2-40B4-BE49-F238E27FC236}">
                <a16:creationId xmlns:a16="http://schemas.microsoft.com/office/drawing/2014/main" id="{E43418DE-6694-52E4-5903-EDB72F8F0AE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476057" y="9511901"/>
            <a:ext cx="1301538" cy="969230"/>
          </a:xfrm>
          <a:prstGeom prst="rect">
            <a:avLst/>
          </a:prstGeom>
        </p:spPr>
      </p:pic>
      <p:pic>
        <p:nvPicPr>
          <p:cNvPr id="158" name="Imagem 157" descr="Ícone&#10;&#10;Descrição gerada automaticamente com confiança baixa">
            <a:extLst>
              <a:ext uri="{FF2B5EF4-FFF2-40B4-BE49-F238E27FC236}">
                <a16:creationId xmlns:a16="http://schemas.microsoft.com/office/drawing/2014/main" id="{1DD3DF39-0B8C-D439-12C0-7C5F064B3D9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30075" y="9342285"/>
            <a:ext cx="1149230" cy="1308462"/>
          </a:xfrm>
          <a:prstGeom prst="rect">
            <a:avLst/>
          </a:prstGeom>
        </p:spPr>
      </p:pic>
      <p:pic>
        <p:nvPicPr>
          <p:cNvPr id="139" name="Imagem 138" descr="Ícone&#10;&#10;Descrição gerada automaticamente">
            <a:extLst>
              <a:ext uri="{FF2B5EF4-FFF2-40B4-BE49-F238E27FC236}">
                <a16:creationId xmlns:a16="http://schemas.microsoft.com/office/drawing/2014/main" id="{75CD7C5D-C8E7-E9A6-ECE9-B9A5C1EB535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353157" y="7192251"/>
            <a:ext cx="1100770" cy="1308462"/>
          </a:xfrm>
          <a:prstGeom prst="rect">
            <a:avLst/>
          </a:prstGeom>
        </p:spPr>
      </p:pic>
      <p:pic>
        <p:nvPicPr>
          <p:cNvPr id="140" name="Imagem 139" descr="Ícone&#10;&#10;Descrição gerada automaticamente com confiança média">
            <a:extLst>
              <a:ext uri="{FF2B5EF4-FFF2-40B4-BE49-F238E27FC236}">
                <a16:creationId xmlns:a16="http://schemas.microsoft.com/office/drawing/2014/main" id="{8B45E4FC-31E2-FBEE-E65B-E9D9EFB2BE34}"/>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837940" y="7192251"/>
            <a:ext cx="927692" cy="1308462"/>
          </a:xfrm>
          <a:prstGeom prst="rect">
            <a:avLst/>
          </a:prstGeom>
        </p:spPr>
      </p:pic>
      <p:pic>
        <p:nvPicPr>
          <p:cNvPr id="141" name="Imagem 140" descr="Ícone&#10;&#10;Descrição gerada automaticamente">
            <a:extLst>
              <a:ext uri="{FF2B5EF4-FFF2-40B4-BE49-F238E27FC236}">
                <a16:creationId xmlns:a16="http://schemas.microsoft.com/office/drawing/2014/main" id="{2402C85A-FC9C-D897-27A0-FD5C31A3689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6481957" y="7192251"/>
            <a:ext cx="768462" cy="1308462"/>
          </a:xfrm>
          <a:prstGeom prst="rect">
            <a:avLst/>
          </a:prstGeom>
        </p:spPr>
      </p:pic>
      <p:pic>
        <p:nvPicPr>
          <p:cNvPr id="142" name="Imagem 141" descr="Ícone&#10;&#10;Descrição gerada automaticamente">
            <a:extLst>
              <a:ext uri="{FF2B5EF4-FFF2-40B4-BE49-F238E27FC236}">
                <a16:creationId xmlns:a16="http://schemas.microsoft.com/office/drawing/2014/main" id="{06ED5E2B-740A-7725-0D81-AA281047D1B6}"/>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592897" y="7192251"/>
            <a:ext cx="1301538" cy="1308462"/>
          </a:xfrm>
          <a:prstGeom prst="rect">
            <a:avLst/>
          </a:prstGeom>
        </p:spPr>
      </p:pic>
      <p:pic>
        <p:nvPicPr>
          <p:cNvPr id="143" name="Imagem 142" descr="Ícone&#10;&#10;Descrição gerada automaticamente">
            <a:extLst>
              <a:ext uri="{FF2B5EF4-FFF2-40B4-BE49-F238E27FC236}">
                <a16:creationId xmlns:a16="http://schemas.microsoft.com/office/drawing/2014/main" id="{3354C90A-670E-CE2C-142F-B60ADF48695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015374" y="7192251"/>
            <a:ext cx="990000" cy="1308462"/>
          </a:xfrm>
          <a:prstGeom prst="rect">
            <a:avLst/>
          </a:prstGeom>
        </p:spPr>
      </p:pic>
      <p:pic>
        <p:nvPicPr>
          <p:cNvPr id="144" name="Imagem 143" descr="Ícone&#10;&#10;Descrição gerada automaticamente">
            <a:extLst>
              <a:ext uri="{FF2B5EF4-FFF2-40B4-BE49-F238E27FC236}">
                <a16:creationId xmlns:a16="http://schemas.microsoft.com/office/drawing/2014/main" id="{77F536A1-62EA-A15C-2900-92B22F784BB5}"/>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1299391" y="7192251"/>
            <a:ext cx="1128462" cy="1308462"/>
          </a:xfrm>
          <a:prstGeom prst="rect">
            <a:avLst/>
          </a:prstGeom>
        </p:spPr>
      </p:pic>
      <p:pic>
        <p:nvPicPr>
          <p:cNvPr id="145" name="Imagem 144" descr="Ícone&#10;&#10;Descrição gerada automaticamente">
            <a:extLst>
              <a:ext uri="{FF2B5EF4-FFF2-40B4-BE49-F238E27FC236}">
                <a16:creationId xmlns:a16="http://schemas.microsoft.com/office/drawing/2014/main" id="{8E9CDEA3-7A58-FF20-6B5D-85677E71BC7A}"/>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514176" y="7195713"/>
            <a:ext cx="1197692" cy="1301538"/>
          </a:xfrm>
          <a:prstGeom prst="rect">
            <a:avLst/>
          </a:prstGeom>
        </p:spPr>
      </p:pic>
      <p:pic>
        <p:nvPicPr>
          <p:cNvPr id="146" name="Imagem 145" descr="Ícone&#10;&#10;Descrição gerada automaticamente">
            <a:extLst>
              <a:ext uri="{FF2B5EF4-FFF2-40B4-BE49-F238E27FC236}">
                <a16:creationId xmlns:a16="http://schemas.microsoft.com/office/drawing/2014/main" id="{935F0124-CC29-69AE-68E6-07E2620FA81B}"/>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708194" y="7195713"/>
            <a:ext cx="1218460" cy="1301538"/>
          </a:xfrm>
          <a:prstGeom prst="rect">
            <a:avLst/>
          </a:prstGeom>
        </p:spPr>
      </p:pic>
      <p:pic>
        <p:nvPicPr>
          <p:cNvPr id="147" name="Imagem 146" descr="Ícone&#10;&#10;Descrição gerada automaticamente">
            <a:extLst>
              <a:ext uri="{FF2B5EF4-FFF2-40B4-BE49-F238E27FC236}">
                <a16:creationId xmlns:a16="http://schemas.microsoft.com/office/drawing/2014/main" id="{1EF06E58-742E-489D-54F2-F5F18625A1D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819135" y="7213021"/>
            <a:ext cx="1301538" cy="1266922"/>
          </a:xfrm>
          <a:prstGeom prst="rect">
            <a:avLst/>
          </a:prstGeom>
        </p:spPr>
      </p:pic>
      <p:pic>
        <p:nvPicPr>
          <p:cNvPr id="148" name="Imagem 147" descr="Desenho de uma placa&#10;&#10;Descrição gerada automaticamente com confiança média">
            <a:extLst>
              <a:ext uri="{FF2B5EF4-FFF2-40B4-BE49-F238E27FC236}">
                <a16:creationId xmlns:a16="http://schemas.microsoft.com/office/drawing/2014/main" id="{DD211125-A18F-B3C0-1E29-F9FA7ECD9074}"/>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30075" y="7195713"/>
            <a:ext cx="1301538" cy="1301538"/>
          </a:xfrm>
          <a:prstGeom prst="rect">
            <a:avLst/>
          </a:prstGeom>
        </p:spPr>
      </p:pic>
      <p:pic>
        <p:nvPicPr>
          <p:cNvPr id="129" name="Imagem 128" descr="Ícone&#10;&#10;Descrição gerada automaticamente">
            <a:extLst>
              <a:ext uri="{FF2B5EF4-FFF2-40B4-BE49-F238E27FC236}">
                <a16:creationId xmlns:a16="http://schemas.microsoft.com/office/drawing/2014/main" id="{3CF37068-48D1-8EAE-C3B7-A4CA0C70001F}"/>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152389" y="5146062"/>
            <a:ext cx="1301538" cy="1170000"/>
          </a:xfrm>
          <a:prstGeom prst="rect">
            <a:avLst/>
          </a:prstGeom>
        </p:spPr>
      </p:pic>
      <p:pic>
        <p:nvPicPr>
          <p:cNvPr id="130" name="Imagem 129" descr="Ícone&#10;&#10;Descrição gerada automaticamente">
            <a:extLst>
              <a:ext uri="{FF2B5EF4-FFF2-40B4-BE49-F238E27FC236}">
                <a16:creationId xmlns:a16="http://schemas.microsoft.com/office/drawing/2014/main" id="{8E2A96A0-C45D-09FC-C5A7-EAA1ABF52134}"/>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464871" y="5076833"/>
            <a:ext cx="1301538" cy="1308462"/>
          </a:xfrm>
          <a:prstGeom prst="rect">
            <a:avLst/>
          </a:prstGeom>
        </p:spPr>
      </p:pic>
      <p:pic>
        <p:nvPicPr>
          <p:cNvPr id="131" name="Imagem 130" descr="Ícone&#10;&#10;Descrição gerada automaticamente">
            <a:extLst>
              <a:ext uri="{FF2B5EF4-FFF2-40B4-BE49-F238E27FC236}">
                <a16:creationId xmlns:a16="http://schemas.microsoft.com/office/drawing/2014/main" id="{0758F005-F88E-56AB-AB64-95EEBDCB9E0E}"/>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777349" y="5080295"/>
            <a:ext cx="1301538" cy="1301538"/>
          </a:xfrm>
          <a:prstGeom prst="rect">
            <a:avLst/>
          </a:prstGeom>
        </p:spPr>
      </p:pic>
      <p:pic>
        <p:nvPicPr>
          <p:cNvPr id="132" name="Imagem 131" descr="Ícone&#10;&#10;Descrição gerada automaticamente">
            <a:extLst>
              <a:ext uri="{FF2B5EF4-FFF2-40B4-BE49-F238E27FC236}">
                <a16:creationId xmlns:a16="http://schemas.microsoft.com/office/drawing/2014/main" id="{1C5595A4-0714-7399-41BF-4CB1F6C3655C}"/>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082903" y="5076833"/>
            <a:ext cx="1308462" cy="1308462"/>
          </a:xfrm>
          <a:prstGeom prst="rect">
            <a:avLst/>
          </a:prstGeom>
        </p:spPr>
      </p:pic>
      <p:pic>
        <p:nvPicPr>
          <p:cNvPr id="133" name="Imagem 132" descr="Ícone&#10;&#10;Descrição gerada automaticamente">
            <a:extLst>
              <a:ext uri="{FF2B5EF4-FFF2-40B4-BE49-F238E27FC236}">
                <a16:creationId xmlns:a16="http://schemas.microsoft.com/office/drawing/2014/main" id="{1D06999B-F45D-3074-F9A0-4DAE5F06FBA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388457" y="5076833"/>
            <a:ext cx="1308462" cy="1308462"/>
          </a:xfrm>
          <a:prstGeom prst="rect">
            <a:avLst/>
          </a:prstGeom>
        </p:spPr>
      </p:pic>
      <p:pic>
        <p:nvPicPr>
          <p:cNvPr id="134" name="Imagem 133" descr="Ícone&#10;&#10;Descrição gerada automaticamente">
            <a:extLst>
              <a:ext uri="{FF2B5EF4-FFF2-40B4-BE49-F238E27FC236}">
                <a16:creationId xmlns:a16="http://schemas.microsoft.com/office/drawing/2014/main" id="{CE29888B-9137-97F1-0C43-C39AC30B4B6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700935" y="5076833"/>
            <a:ext cx="1301538" cy="1308462"/>
          </a:xfrm>
          <a:prstGeom prst="rect">
            <a:avLst/>
          </a:prstGeom>
        </p:spPr>
      </p:pic>
      <p:pic>
        <p:nvPicPr>
          <p:cNvPr id="135" name="Imagem 134" descr="Ícone&#10;&#10;Descrição gerada automaticamente">
            <a:extLst>
              <a:ext uri="{FF2B5EF4-FFF2-40B4-BE49-F238E27FC236}">
                <a16:creationId xmlns:a16="http://schemas.microsoft.com/office/drawing/2014/main" id="{C8B55DE1-B289-817D-848A-79F286D3DDF3}"/>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006489" y="5076833"/>
            <a:ext cx="1308462" cy="1308462"/>
          </a:xfrm>
          <a:prstGeom prst="rect">
            <a:avLst/>
          </a:prstGeom>
        </p:spPr>
      </p:pic>
      <p:pic>
        <p:nvPicPr>
          <p:cNvPr id="136" name="Imagem 135" descr="Logotipo, Ícone&#10;&#10;Descrição gerada automaticamente">
            <a:extLst>
              <a:ext uri="{FF2B5EF4-FFF2-40B4-BE49-F238E27FC236}">
                <a16:creationId xmlns:a16="http://schemas.microsoft.com/office/drawing/2014/main" id="{9EC21C43-230C-6B84-E190-3FB1760493A6}"/>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312043" y="5080295"/>
            <a:ext cx="1308462" cy="1301538"/>
          </a:xfrm>
          <a:prstGeom prst="rect">
            <a:avLst/>
          </a:prstGeom>
        </p:spPr>
      </p:pic>
      <p:pic>
        <p:nvPicPr>
          <p:cNvPr id="137" name="Imagem 136" descr="Ícone&#10;&#10;Descrição gerada automaticamente">
            <a:extLst>
              <a:ext uri="{FF2B5EF4-FFF2-40B4-BE49-F238E27FC236}">
                <a16:creationId xmlns:a16="http://schemas.microsoft.com/office/drawing/2014/main" id="{AF6644E5-EBEF-A932-2701-0100C3DABFB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617597" y="5080295"/>
            <a:ext cx="1308462" cy="1301538"/>
          </a:xfrm>
          <a:prstGeom prst="rect">
            <a:avLst/>
          </a:prstGeom>
        </p:spPr>
      </p:pic>
      <p:pic>
        <p:nvPicPr>
          <p:cNvPr id="138" name="Imagem 137" descr="Ícone&#10;&#10;Descrição gerada automaticamente">
            <a:extLst>
              <a:ext uri="{FF2B5EF4-FFF2-40B4-BE49-F238E27FC236}">
                <a16:creationId xmlns:a16="http://schemas.microsoft.com/office/drawing/2014/main" id="{F7A21197-78EB-FA61-5CCA-CF5688401E6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30075" y="5080295"/>
            <a:ext cx="1301538" cy="1301538"/>
          </a:xfrm>
          <a:prstGeom prst="rect">
            <a:avLst/>
          </a:prstGeom>
        </p:spPr>
      </p:pic>
      <p:pic>
        <p:nvPicPr>
          <p:cNvPr id="119" name="Imagem 118" descr="Ícone&#10;&#10;Descrição gerada automaticamente com confiança baixa">
            <a:extLst>
              <a:ext uri="{FF2B5EF4-FFF2-40B4-BE49-F238E27FC236}">
                <a16:creationId xmlns:a16="http://schemas.microsoft.com/office/drawing/2014/main" id="{443C11A6-3329-7D5A-DE9F-C4E5D366CFD3}"/>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152389" y="2968339"/>
            <a:ext cx="1301538" cy="1301538"/>
          </a:xfrm>
          <a:prstGeom prst="rect">
            <a:avLst/>
          </a:prstGeom>
        </p:spPr>
      </p:pic>
      <p:pic>
        <p:nvPicPr>
          <p:cNvPr id="120" name="Imagem 119" descr="Ícone&#10;&#10;Descrição gerada automaticamente">
            <a:extLst>
              <a:ext uri="{FF2B5EF4-FFF2-40B4-BE49-F238E27FC236}">
                <a16:creationId xmlns:a16="http://schemas.microsoft.com/office/drawing/2014/main" id="{3111D6BE-044A-9D6D-B5DF-D0843476EBA5}"/>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451022" y="2968339"/>
            <a:ext cx="1315384" cy="1301538"/>
          </a:xfrm>
          <a:prstGeom prst="rect">
            <a:avLst/>
          </a:prstGeom>
        </p:spPr>
      </p:pic>
      <p:pic>
        <p:nvPicPr>
          <p:cNvPr id="121" name="Imagem 120" descr="Ícone&#10;&#10;Descrição gerada automaticamente">
            <a:extLst>
              <a:ext uri="{FF2B5EF4-FFF2-40B4-BE49-F238E27FC236}">
                <a16:creationId xmlns:a16="http://schemas.microsoft.com/office/drawing/2014/main" id="{C5A13034-541C-0A7B-0630-02EB7C98F1C9}"/>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763501" y="2968339"/>
            <a:ext cx="1301538" cy="1301538"/>
          </a:xfrm>
          <a:prstGeom prst="rect">
            <a:avLst/>
          </a:prstGeom>
        </p:spPr>
      </p:pic>
      <p:pic>
        <p:nvPicPr>
          <p:cNvPr id="122" name="Imagem 121" descr="Ícone&#10;&#10;Descrição gerada automaticamente">
            <a:extLst>
              <a:ext uri="{FF2B5EF4-FFF2-40B4-BE49-F238E27FC236}">
                <a16:creationId xmlns:a16="http://schemas.microsoft.com/office/drawing/2014/main" id="{05B96F3E-93F6-BD1A-59C4-956FDA0C3444}"/>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069055" y="2968339"/>
            <a:ext cx="1308462" cy="1301538"/>
          </a:xfrm>
          <a:prstGeom prst="rect">
            <a:avLst/>
          </a:prstGeom>
        </p:spPr>
      </p:pic>
      <p:pic>
        <p:nvPicPr>
          <p:cNvPr id="123" name="Imagem 122" descr="Ícone&#10;&#10;Descrição gerada automaticamente">
            <a:extLst>
              <a:ext uri="{FF2B5EF4-FFF2-40B4-BE49-F238E27FC236}">
                <a16:creationId xmlns:a16="http://schemas.microsoft.com/office/drawing/2014/main" id="{DC4DC570-1900-0FDF-04AC-33B021A6F0DC}"/>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374609" y="2968339"/>
            <a:ext cx="1308462" cy="1301538"/>
          </a:xfrm>
          <a:prstGeom prst="rect">
            <a:avLst/>
          </a:prstGeom>
        </p:spPr>
      </p:pic>
      <p:pic>
        <p:nvPicPr>
          <p:cNvPr id="124" name="Imagem 123" descr="Ícone&#10;&#10;Descrição gerada automaticamente">
            <a:extLst>
              <a:ext uri="{FF2B5EF4-FFF2-40B4-BE49-F238E27FC236}">
                <a16:creationId xmlns:a16="http://schemas.microsoft.com/office/drawing/2014/main" id="{98BC7AA8-6855-1863-3678-246747288752}"/>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687087" y="2968339"/>
            <a:ext cx="1301538" cy="1301538"/>
          </a:xfrm>
          <a:prstGeom prst="rect">
            <a:avLst/>
          </a:prstGeom>
        </p:spPr>
      </p:pic>
      <p:pic>
        <p:nvPicPr>
          <p:cNvPr id="125" name="Imagem 124" descr="Ícone&#10;&#10;Descrição gerada automaticamente">
            <a:extLst>
              <a:ext uri="{FF2B5EF4-FFF2-40B4-BE49-F238E27FC236}">
                <a16:creationId xmlns:a16="http://schemas.microsoft.com/office/drawing/2014/main" id="{1C36DE63-8A0D-E32A-5425-189E5F7571DF}"/>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8992641" y="2968339"/>
            <a:ext cx="1308462" cy="1301538"/>
          </a:xfrm>
          <a:prstGeom prst="rect">
            <a:avLst/>
          </a:prstGeom>
        </p:spPr>
      </p:pic>
      <p:pic>
        <p:nvPicPr>
          <p:cNvPr id="126" name="Imagem 125" descr="Ícone&#10;&#10;Descrição gerada automaticamente">
            <a:extLst>
              <a:ext uri="{FF2B5EF4-FFF2-40B4-BE49-F238E27FC236}">
                <a16:creationId xmlns:a16="http://schemas.microsoft.com/office/drawing/2014/main" id="{C67BA051-C6ED-212B-E211-B1326C7A7BBA}"/>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367427" y="2968339"/>
            <a:ext cx="1239230" cy="1301538"/>
          </a:xfrm>
          <a:prstGeom prst="rect">
            <a:avLst/>
          </a:prstGeom>
        </p:spPr>
      </p:pic>
      <p:pic>
        <p:nvPicPr>
          <p:cNvPr id="127" name="Imagem 126" descr="Ícone&#10;&#10;Descrição gerada automaticamente">
            <a:extLst>
              <a:ext uri="{FF2B5EF4-FFF2-40B4-BE49-F238E27FC236}">
                <a16:creationId xmlns:a16="http://schemas.microsoft.com/office/drawing/2014/main" id="{E7F3279C-A8F1-7575-D500-CB54A566913C}"/>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679905" y="2968339"/>
            <a:ext cx="1301538" cy="1301538"/>
          </a:xfrm>
          <a:prstGeom prst="rect">
            <a:avLst/>
          </a:prstGeom>
        </p:spPr>
      </p:pic>
      <p:pic>
        <p:nvPicPr>
          <p:cNvPr id="128" name="Imagem 127" descr="Forma&#10;&#10;Descrição gerada automaticamente">
            <a:extLst>
              <a:ext uri="{FF2B5EF4-FFF2-40B4-BE49-F238E27FC236}">
                <a16:creationId xmlns:a16="http://schemas.microsoft.com/office/drawing/2014/main" id="{BD060DF1-7A12-C5E1-6F51-F09187A5A5F1}"/>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30075" y="2968339"/>
            <a:ext cx="1363846" cy="1301538"/>
          </a:xfrm>
          <a:prstGeom prst="rect">
            <a:avLst/>
          </a:prstGeom>
        </p:spPr>
      </p:pic>
      <p:pic>
        <p:nvPicPr>
          <p:cNvPr id="109" name="Imagem 108" descr="Forma&#10;&#10;Descrição gerada automaticamente">
            <a:extLst>
              <a:ext uri="{FF2B5EF4-FFF2-40B4-BE49-F238E27FC236}">
                <a16:creationId xmlns:a16="http://schemas.microsoft.com/office/drawing/2014/main" id="{1A222607-7F4A-57CC-27C2-B1C333EEC7AC}"/>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083157" y="856383"/>
            <a:ext cx="1370770" cy="1301538"/>
          </a:xfrm>
          <a:prstGeom prst="rect">
            <a:avLst/>
          </a:prstGeom>
        </p:spPr>
      </p:pic>
      <p:pic>
        <p:nvPicPr>
          <p:cNvPr id="110" name="Imagem 109" descr="Ícone&#10;&#10;Descrição gerada automaticamente">
            <a:extLst>
              <a:ext uri="{FF2B5EF4-FFF2-40B4-BE49-F238E27FC236}">
                <a16:creationId xmlns:a16="http://schemas.microsoft.com/office/drawing/2014/main" id="{59FF387A-990A-EF04-CEA0-89EF0DB4CF4C}"/>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7332553" y="856383"/>
            <a:ext cx="1301538" cy="1301538"/>
          </a:xfrm>
          <a:prstGeom prst="rect">
            <a:avLst/>
          </a:prstGeom>
        </p:spPr>
      </p:pic>
      <p:pic>
        <p:nvPicPr>
          <p:cNvPr id="111" name="Imagem 110" descr="Uma imagem contendo relógio, luz&#10;&#10;Descrição gerada automaticamente">
            <a:extLst>
              <a:ext uri="{FF2B5EF4-FFF2-40B4-BE49-F238E27FC236}">
                <a16:creationId xmlns:a16="http://schemas.microsoft.com/office/drawing/2014/main" id="{9E0DC6FB-37A7-BEAD-8ACD-6E2643CD7886}"/>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5581955" y="901383"/>
            <a:ext cx="1301538" cy="1211538"/>
          </a:xfrm>
          <a:prstGeom prst="rect">
            <a:avLst/>
          </a:prstGeom>
        </p:spPr>
      </p:pic>
      <p:pic>
        <p:nvPicPr>
          <p:cNvPr id="112" name="Imagem 111" descr="Ícone&#10;&#10;Descrição gerada automaticamente com confiança média">
            <a:extLst>
              <a:ext uri="{FF2B5EF4-FFF2-40B4-BE49-F238E27FC236}">
                <a16:creationId xmlns:a16="http://schemas.microsoft.com/office/drawing/2014/main" id="{DE2B1D78-22AD-F9BC-0AD2-5949C08B1B7E}"/>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3900586" y="852921"/>
            <a:ext cx="1232308" cy="1308462"/>
          </a:xfrm>
          <a:prstGeom prst="rect">
            <a:avLst/>
          </a:prstGeom>
        </p:spPr>
      </p:pic>
      <p:pic>
        <p:nvPicPr>
          <p:cNvPr id="113" name="Imagem 112" descr="Ícone&#10;&#10;Descrição gerada automaticamente">
            <a:extLst>
              <a:ext uri="{FF2B5EF4-FFF2-40B4-BE49-F238E27FC236}">
                <a16:creationId xmlns:a16="http://schemas.microsoft.com/office/drawing/2014/main" id="{7754BC88-0633-82A2-69CB-5B0B778F55E0}"/>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2149989" y="856383"/>
            <a:ext cx="1301538" cy="1301538"/>
          </a:xfrm>
          <a:prstGeom prst="rect">
            <a:avLst/>
          </a:prstGeom>
        </p:spPr>
      </p:pic>
      <p:pic>
        <p:nvPicPr>
          <p:cNvPr id="114" name="Imagem 113" descr="Ícone&#10;&#10;Descrição gerada automaticamente">
            <a:extLst>
              <a:ext uri="{FF2B5EF4-FFF2-40B4-BE49-F238E27FC236}">
                <a16:creationId xmlns:a16="http://schemas.microsoft.com/office/drawing/2014/main" id="{F75EEF3B-124D-EFB2-FAA6-8C9408089E8F}"/>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517083" y="852921"/>
            <a:ext cx="1183846" cy="1308462"/>
          </a:xfrm>
          <a:prstGeom prst="rect">
            <a:avLst/>
          </a:prstGeom>
        </p:spPr>
      </p:pic>
      <p:pic>
        <p:nvPicPr>
          <p:cNvPr id="115" name="Imagem 114" descr="Uma imagem contendo Ícone&#10;&#10;Descrição gerada automaticamente">
            <a:extLst>
              <a:ext uri="{FF2B5EF4-FFF2-40B4-BE49-F238E27FC236}">
                <a16:creationId xmlns:a16="http://schemas.microsoft.com/office/drawing/2014/main" id="{18466531-AFA3-15C1-CAFA-14BCBE7E9C0A}"/>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766485" y="856383"/>
            <a:ext cx="1301538" cy="1301538"/>
          </a:xfrm>
          <a:prstGeom prst="rect">
            <a:avLst/>
          </a:prstGeom>
        </p:spPr>
      </p:pic>
      <p:pic>
        <p:nvPicPr>
          <p:cNvPr id="116" name="Imagem 115" descr="Uma imagem contendo Ícone&#10;&#10;Descrição gerada automaticamente">
            <a:extLst>
              <a:ext uri="{FF2B5EF4-FFF2-40B4-BE49-F238E27FC236}">
                <a16:creationId xmlns:a16="http://schemas.microsoft.com/office/drawing/2014/main" id="{0CD48EC0-5865-A4B3-132B-BF2603AC71CD}"/>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7008963" y="856383"/>
            <a:ext cx="1308462" cy="1301538"/>
          </a:xfrm>
          <a:prstGeom prst="rect">
            <a:avLst/>
          </a:prstGeom>
        </p:spPr>
      </p:pic>
      <p:pic>
        <p:nvPicPr>
          <p:cNvPr id="117" name="Imagem 116" descr="Ícone&#10;&#10;Descrição gerada automaticamente">
            <a:extLst>
              <a:ext uri="{FF2B5EF4-FFF2-40B4-BE49-F238E27FC236}">
                <a16:creationId xmlns:a16="http://schemas.microsoft.com/office/drawing/2014/main" id="{62F78559-1B4F-E2BA-B084-9185AFF8E552}"/>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5258365" y="856383"/>
            <a:ext cx="1301538" cy="1301538"/>
          </a:xfrm>
          <a:prstGeom prst="rect">
            <a:avLst/>
          </a:prstGeom>
        </p:spPr>
      </p:pic>
      <p:pic>
        <p:nvPicPr>
          <p:cNvPr id="118" name="Imagem 117" descr="Ícone&#10;&#10;Descrição gerada automaticamente">
            <a:extLst>
              <a:ext uri="{FF2B5EF4-FFF2-40B4-BE49-F238E27FC236}">
                <a16:creationId xmlns:a16="http://schemas.microsoft.com/office/drawing/2014/main" id="{B4C1CE75-5425-A741-0D99-0ECC9CD6EC1F}"/>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930075" y="852921"/>
            <a:ext cx="879230" cy="1308462"/>
          </a:xfrm>
          <a:prstGeom prst="rect">
            <a:avLst/>
          </a:prstGeom>
        </p:spPr>
      </p:pic>
    </p:spTree>
    <p:extLst>
      <p:ext uri="{BB962C8B-B14F-4D97-AF65-F5344CB8AC3E}">
        <p14:creationId xmlns:p14="http://schemas.microsoft.com/office/powerpoint/2010/main" val="377840981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E50766-7CEF-BF1C-7F16-219CB21B9803}"/>
            </a:ext>
          </a:extLst>
        </p:cNvPr>
        <p:cNvGrpSpPr/>
        <p:nvPr/>
      </p:nvGrpSpPr>
      <p:grpSpPr>
        <a:xfrm>
          <a:off x="0" y="0"/>
          <a:ext cx="0" cy="0"/>
          <a:chOff x="0" y="0"/>
          <a:chExt cx="0" cy="0"/>
        </a:xfrm>
      </p:grpSpPr>
      <p:pic>
        <p:nvPicPr>
          <p:cNvPr id="49" name="Imagem 48" descr="Uma imagem contendo placa, comida, desenho&#10;&#10;Descrição gerada automaticamente">
            <a:extLst>
              <a:ext uri="{FF2B5EF4-FFF2-40B4-BE49-F238E27FC236}">
                <a16:creationId xmlns:a16="http://schemas.microsoft.com/office/drawing/2014/main" id="{D683446E-CBE2-E41B-11D5-EEBB5532A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79740" y="9645865"/>
            <a:ext cx="1377692" cy="1336154"/>
          </a:xfrm>
          <a:prstGeom prst="rect">
            <a:avLst/>
          </a:prstGeom>
        </p:spPr>
      </p:pic>
      <p:pic>
        <p:nvPicPr>
          <p:cNvPr id="50" name="Imagem 49" descr="Ícone&#10;&#10;Descrição gerada automaticamente">
            <a:extLst>
              <a:ext uri="{FF2B5EF4-FFF2-40B4-BE49-F238E27FC236}">
                <a16:creationId xmlns:a16="http://schemas.microsoft.com/office/drawing/2014/main" id="{8D621337-049A-D5D7-34B2-52D6EBDEDE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92979" y="9663173"/>
            <a:ext cx="1301538" cy="1301538"/>
          </a:xfrm>
          <a:prstGeom prst="rect">
            <a:avLst/>
          </a:prstGeom>
        </p:spPr>
      </p:pic>
      <p:pic>
        <p:nvPicPr>
          <p:cNvPr id="51" name="Imagem 50" descr="Desenho de personagem de desenho animado&#10;&#10;Descrição gerada automaticamente com confiança baixa">
            <a:extLst>
              <a:ext uri="{FF2B5EF4-FFF2-40B4-BE49-F238E27FC236}">
                <a16:creationId xmlns:a16="http://schemas.microsoft.com/office/drawing/2014/main" id="{D9749598-0E6F-A8F9-F7FC-4E5B15F728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06217" y="9663173"/>
            <a:ext cx="1301538" cy="1301538"/>
          </a:xfrm>
          <a:prstGeom prst="rect">
            <a:avLst/>
          </a:prstGeom>
        </p:spPr>
      </p:pic>
      <p:pic>
        <p:nvPicPr>
          <p:cNvPr id="52" name="Imagem 51" descr="Ícone&#10;&#10;Descrição gerada automaticamente">
            <a:extLst>
              <a:ext uri="{FF2B5EF4-FFF2-40B4-BE49-F238E27FC236}">
                <a16:creationId xmlns:a16="http://schemas.microsoft.com/office/drawing/2014/main" id="{9B7D7049-4D03-80C8-3281-CD69138B8C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78684" y="9663173"/>
            <a:ext cx="1142308" cy="1301538"/>
          </a:xfrm>
          <a:prstGeom prst="rect">
            <a:avLst/>
          </a:prstGeom>
        </p:spPr>
      </p:pic>
      <p:pic>
        <p:nvPicPr>
          <p:cNvPr id="53" name="Imagem 52" descr="Desenho de um rosto&#10;&#10;Descrição gerada automaticamente com confiança baixa">
            <a:extLst>
              <a:ext uri="{FF2B5EF4-FFF2-40B4-BE49-F238E27FC236}">
                <a16:creationId xmlns:a16="http://schemas.microsoft.com/office/drawing/2014/main" id="{8A728533-2C65-0BDB-CA67-E610439729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82691" y="9663173"/>
            <a:ext cx="1010770" cy="1301538"/>
          </a:xfrm>
          <a:prstGeom prst="rect">
            <a:avLst/>
          </a:prstGeom>
        </p:spPr>
      </p:pic>
      <p:pic>
        <p:nvPicPr>
          <p:cNvPr id="54" name="Imagem 53" descr="Ícone&#10;&#10;Descrição gerada automaticamente">
            <a:extLst>
              <a:ext uri="{FF2B5EF4-FFF2-40B4-BE49-F238E27FC236}">
                <a16:creationId xmlns:a16="http://schemas.microsoft.com/office/drawing/2014/main" id="{C74F7C45-8420-8D5B-CDAD-1A72297411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95929" y="9663173"/>
            <a:ext cx="1301538" cy="1301538"/>
          </a:xfrm>
          <a:prstGeom prst="rect">
            <a:avLst/>
          </a:prstGeom>
        </p:spPr>
      </p:pic>
      <p:pic>
        <p:nvPicPr>
          <p:cNvPr id="55" name="Imagem 54" descr="Ícone&#10;&#10;Descrição gerada automaticamente">
            <a:extLst>
              <a:ext uri="{FF2B5EF4-FFF2-40B4-BE49-F238E27FC236}">
                <a16:creationId xmlns:a16="http://schemas.microsoft.com/office/drawing/2014/main" id="{60B018DF-B9BC-E06D-8074-AC944AA797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16088" y="9663173"/>
            <a:ext cx="1294616" cy="1301538"/>
          </a:xfrm>
          <a:prstGeom prst="rect">
            <a:avLst/>
          </a:prstGeom>
        </p:spPr>
      </p:pic>
      <p:pic>
        <p:nvPicPr>
          <p:cNvPr id="56" name="Imagem 55" descr="Ícone&#10;&#10;Descrição gerada automaticamente">
            <a:extLst>
              <a:ext uri="{FF2B5EF4-FFF2-40B4-BE49-F238E27FC236}">
                <a16:creationId xmlns:a16="http://schemas.microsoft.com/office/drawing/2014/main" id="{6C223931-88BF-C5F0-D620-50AAC89789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98556" y="9663173"/>
            <a:ext cx="1232308" cy="1301538"/>
          </a:xfrm>
          <a:prstGeom prst="rect">
            <a:avLst/>
          </a:prstGeom>
        </p:spPr>
      </p:pic>
      <p:pic>
        <p:nvPicPr>
          <p:cNvPr id="57" name="Imagem 56" descr="Desenho de boneco com a boca aberta&#10;&#10;Descrição gerada automaticamente com confiança média">
            <a:extLst>
              <a:ext uri="{FF2B5EF4-FFF2-40B4-BE49-F238E27FC236}">
                <a16:creationId xmlns:a16="http://schemas.microsoft.com/office/drawing/2014/main" id="{26770DAA-70A7-C7F0-F7A6-FE8DAA3C22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12563" y="9625094"/>
            <a:ext cx="1100770" cy="1377692"/>
          </a:xfrm>
          <a:prstGeom prst="rect">
            <a:avLst/>
          </a:prstGeom>
        </p:spPr>
      </p:pic>
      <p:pic>
        <p:nvPicPr>
          <p:cNvPr id="58" name="Imagem 57" descr="Ícone&#10;&#10;Descrição gerada automaticamente">
            <a:extLst>
              <a:ext uri="{FF2B5EF4-FFF2-40B4-BE49-F238E27FC236}">
                <a16:creationId xmlns:a16="http://schemas.microsoft.com/office/drawing/2014/main" id="{C9F4D92C-DA92-8941-88BA-B30C54E9DD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26569" y="9625094"/>
            <a:ext cx="1100770" cy="1377692"/>
          </a:xfrm>
          <a:prstGeom prst="rect">
            <a:avLst/>
          </a:prstGeom>
        </p:spPr>
      </p:pic>
      <p:pic>
        <p:nvPicPr>
          <p:cNvPr id="39" name="Imagem 38" descr="Ícone&#10;&#10;Descrição gerada automaticamente">
            <a:extLst>
              <a:ext uri="{FF2B5EF4-FFF2-40B4-BE49-F238E27FC236}">
                <a16:creationId xmlns:a16="http://schemas.microsoft.com/office/drawing/2014/main" id="{DE21A448-C0F4-245A-6803-B1654807172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356663" y="7403056"/>
            <a:ext cx="1100770" cy="1370768"/>
          </a:xfrm>
          <a:prstGeom prst="rect">
            <a:avLst/>
          </a:prstGeom>
        </p:spPr>
      </p:pic>
      <p:pic>
        <p:nvPicPr>
          <p:cNvPr id="40" name="Imagem 39" descr="Ícone&#10;&#10;Descrição gerada automaticamente">
            <a:extLst>
              <a:ext uri="{FF2B5EF4-FFF2-40B4-BE49-F238E27FC236}">
                <a16:creationId xmlns:a16="http://schemas.microsoft.com/office/drawing/2014/main" id="{6036A690-DCA7-58CE-732A-F38BC6B5CB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552207" y="7399594"/>
            <a:ext cx="1370770" cy="1377692"/>
          </a:xfrm>
          <a:prstGeom prst="rect">
            <a:avLst/>
          </a:prstGeom>
        </p:spPr>
      </p:pic>
      <p:pic>
        <p:nvPicPr>
          <p:cNvPr id="41" name="Imagem 40" descr="Ícone&#10;&#10;Descrição gerada automaticamente">
            <a:extLst>
              <a:ext uri="{FF2B5EF4-FFF2-40B4-BE49-F238E27FC236}">
                <a16:creationId xmlns:a16="http://schemas.microsoft.com/office/drawing/2014/main" id="{10003440-1781-F3B2-E7A9-8B7EDB1ADCF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816983" y="7437673"/>
            <a:ext cx="1301538" cy="1301538"/>
          </a:xfrm>
          <a:prstGeom prst="rect">
            <a:avLst/>
          </a:prstGeom>
        </p:spPr>
      </p:pic>
      <p:pic>
        <p:nvPicPr>
          <p:cNvPr id="42" name="Imagem 41" descr="Ícone&#10;&#10;Descrição gerada automaticamente">
            <a:extLst>
              <a:ext uri="{FF2B5EF4-FFF2-40B4-BE49-F238E27FC236}">
                <a16:creationId xmlns:a16="http://schemas.microsoft.com/office/drawing/2014/main" id="{82CC1BEC-E535-C5D7-05A0-EAF9BBE71F7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81759" y="7364981"/>
            <a:ext cx="1301538" cy="1446922"/>
          </a:xfrm>
          <a:prstGeom prst="rect">
            <a:avLst/>
          </a:prstGeom>
        </p:spPr>
      </p:pic>
      <p:pic>
        <p:nvPicPr>
          <p:cNvPr id="43" name="Imagem 42" descr="Ícone&#10;&#10;Descrição gerada automaticamente">
            <a:extLst>
              <a:ext uri="{FF2B5EF4-FFF2-40B4-BE49-F238E27FC236}">
                <a16:creationId xmlns:a16="http://schemas.microsoft.com/office/drawing/2014/main" id="{49812D8A-36FA-0F79-E687-105DD26B534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346535" y="7437673"/>
            <a:ext cx="1301538" cy="1301538"/>
          </a:xfrm>
          <a:prstGeom prst="rect">
            <a:avLst/>
          </a:prstGeom>
        </p:spPr>
      </p:pic>
      <p:pic>
        <p:nvPicPr>
          <p:cNvPr id="44" name="Imagem 43" descr="Ícone&#10;&#10;Descrição gerada automaticamente">
            <a:extLst>
              <a:ext uri="{FF2B5EF4-FFF2-40B4-BE49-F238E27FC236}">
                <a16:creationId xmlns:a16="http://schemas.microsoft.com/office/drawing/2014/main" id="{D08F33AD-EA82-30EA-C300-A02DC3C068A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735927" y="7437673"/>
            <a:ext cx="1176922" cy="1301538"/>
          </a:xfrm>
          <a:prstGeom prst="rect">
            <a:avLst/>
          </a:prstGeom>
        </p:spPr>
      </p:pic>
      <p:pic>
        <p:nvPicPr>
          <p:cNvPr id="45" name="Imagem 44" descr="Ícone&#10;&#10;Descrição gerada automaticamente">
            <a:extLst>
              <a:ext uri="{FF2B5EF4-FFF2-40B4-BE49-F238E27FC236}">
                <a16:creationId xmlns:a16="http://schemas.microsoft.com/office/drawing/2014/main" id="{61DE8B8E-908E-3016-91DE-666E3356944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000703" y="7434211"/>
            <a:ext cx="1301538" cy="1308462"/>
          </a:xfrm>
          <a:prstGeom prst="rect">
            <a:avLst/>
          </a:prstGeom>
        </p:spPr>
      </p:pic>
      <p:pic>
        <p:nvPicPr>
          <p:cNvPr id="46" name="Imagem 45" descr="Ícone&#10;&#10;Descrição gerada automaticamente">
            <a:extLst>
              <a:ext uri="{FF2B5EF4-FFF2-40B4-BE49-F238E27FC236}">
                <a16:creationId xmlns:a16="http://schemas.microsoft.com/office/drawing/2014/main" id="{B4F5B66B-7554-480B-B495-9FA0FB11543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397016" y="7437673"/>
            <a:ext cx="1170000" cy="1301538"/>
          </a:xfrm>
          <a:prstGeom prst="rect">
            <a:avLst/>
          </a:prstGeom>
        </p:spPr>
      </p:pic>
      <p:pic>
        <p:nvPicPr>
          <p:cNvPr id="47" name="Imagem 46" descr="Ícone&#10;&#10;Descrição gerada automaticamente">
            <a:extLst>
              <a:ext uri="{FF2B5EF4-FFF2-40B4-BE49-F238E27FC236}">
                <a16:creationId xmlns:a16="http://schemas.microsoft.com/office/drawing/2014/main" id="{D127D836-E9B3-7139-F8F1-1D9AF731019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661793" y="7434211"/>
            <a:ext cx="1301538" cy="1308462"/>
          </a:xfrm>
          <a:prstGeom prst="rect">
            <a:avLst/>
          </a:prstGeom>
        </p:spPr>
      </p:pic>
      <p:pic>
        <p:nvPicPr>
          <p:cNvPr id="48" name="Imagem 47" descr="Ícone&#10;&#10;Descrição gerada automaticamente">
            <a:extLst>
              <a:ext uri="{FF2B5EF4-FFF2-40B4-BE49-F238E27FC236}">
                <a16:creationId xmlns:a16="http://schemas.microsoft.com/office/drawing/2014/main" id="{75B0E92B-0746-0A42-73CF-53227B2B698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26569" y="7434211"/>
            <a:ext cx="1301538" cy="1308462"/>
          </a:xfrm>
          <a:prstGeom prst="rect">
            <a:avLst/>
          </a:prstGeom>
        </p:spPr>
      </p:pic>
      <p:pic>
        <p:nvPicPr>
          <p:cNvPr id="29" name="Imagem 28" descr="Ícone&#10;&#10;Descrição gerada automaticamente">
            <a:extLst>
              <a:ext uri="{FF2B5EF4-FFF2-40B4-BE49-F238E27FC236}">
                <a16:creationId xmlns:a16="http://schemas.microsoft.com/office/drawing/2014/main" id="{ABB57C58-2AE4-67E9-CD9C-1EE6AFF85724}"/>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218203" y="5212175"/>
            <a:ext cx="1239230" cy="1301538"/>
          </a:xfrm>
          <a:prstGeom prst="rect">
            <a:avLst/>
          </a:prstGeom>
        </p:spPr>
      </p:pic>
      <p:pic>
        <p:nvPicPr>
          <p:cNvPr id="30" name="Imagem 29" descr="Ícone&#10;&#10;Descrição gerada automaticamente">
            <a:extLst>
              <a:ext uri="{FF2B5EF4-FFF2-40B4-BE49-F238E27FC236}">
                <a16:creationId xmlns:a16="http://schemas.microsoft.com/office/drawing/2014/main" id="{2134B3CC-C136-3987-7064-A20BE09E3A0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341438" y="5174096"/>
            <a:ext cx="1377692" cy="1377692"/>
          </a:xfrm>
          <a:prstGeom prst="rect">
            <a:avLst/>
          </a:prstGeom>
        </p:spPr>
      </p:pic>
      <p:pic>
        <p:nvPicPr>
          <p:cNvPr id="31" name="Imagem 30" descr="Ícone&#10;&#10;Descrição gerada automaticamente">
            <a:extLst>
              <a:ext uri="{FF2B5EF4-FFF2-40B4-BE49-F238E27FC236}">
                <a16:creationId xmlns:a16="http://schemas.microsoft.com/office/drawing/2014/main" id="{92337F41-CA60-5AFE-2427-588F83F954B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533907" y="5208713"/>
            <a:ext cx="1308462" cy="1308462"/>
          </a:xfrm>
          <a:prstGeom prst="rect">
            <a:avLst/>
          </a:prstGeom>
        </p:spPr>
      </p:pic>
      <p:pic>
        <p:nvPicPr>
          <p:cNvPr id="32" name="Imagem 31" descr="Ícone&#10;&#10;Descrição gerada automaticamente">
            <a:extLst>
              <a:ext uri="{FF2B5EF4-FFF2-40B4-BE49-F238E27FC236}">
                <a16:creationId xmlns:a16="http://schemas.microsoft.com/office/drawing/2014/main" id="{063C9A4E-EC32-439E-2E3F-2B6A8EF5D7E6}"/>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802528" y="5174096"/>
            <a:ext cx="1232308" cy="1377692"/>
          </a:xfrm>
          <a:prstGeom prst="rect">
            <a:avLst/>
          </a:prstGeom>
        </p:spPr>
      </p:pic>
      <p:pic>
        <p:nvPicPr>
          <p:cNvPr id="33" name="Imagem 32" descr="Ícone&#10;&#10;Descrição gerada automaticamente">
            <a:extLst>
              <a:ext uri="{FF2B5EF4-FFF2-40B4-BE49-F238E27FC236}">
                <a16:creationId xmlns:a16="http://schemas.microsoft.com/office/drawing/2014/main" id="{476F209C-755B-AB76-676E-EF6A743BA35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168073" y="5236404"/>
            <a:ext cx="1135386" cy="1253076"/>
          </a:xfrm>
          <a:prstGeom prst="rect">
            <a:avLst/>
          </a:prstGeom>
        </p:spPr>
      </p:pic>
      <p:pic>
        <p:nvPicPr>
          <p:cNvPr id="34" name="Imagem 33" descr="Ícone&#10;&#10;Descrição gerada automaticamente">
            <a:extLst>
              <a:ext uri="{FF2B5EF4-FFF2-40B4-BE49-F238E27FC236}">
                <a16:creationId xmlns:a16="http://schemas.microsoft.com/office/drawing/2014/main" id="{667C2C2B-3861-FFF6-0F62-AB180945D2B2}"/>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388234" y="5239867"/>
            <a:ext cx="1280768" cy="1246154"/>
          </a:xfrm>
          <a:prstGeom prst="rect">
            <a:avLst/>
          </a:prstGeom>
        </p:spPr>
      </p:pic>
      <p:pic>
        <p:nvPicPr>
          <p:cNvPr id="35" name="Imagem 34" descr="Desenho de personagem de desenho animado&#10;&#10;Descrição gerada automaticamente com confiança média">
            <a:extLst>
              <a:ext uri="{FF2B5EF4-FFF2-40B4-BE49-F238E27FC236}">
                <a16:creationId xmlns:a16="http://schemas.microsoft.com/office/drawing/2014/main" id="{C1544222-676B-98C1-D621-6A8E227728C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926856" y="5239867"/>
            <a:ext cx="962308" cy="1246154"/>
          </a:xfrm>
          <a:prstGeom prst="rect">
            <a:avLst/>
          </a:prstGeom>
        </p:spPr>
      </p:pic>
      <p:pic>
        <p:nvPicPr>
          <p:cNvPr id="36" name="Imagem 35" descr="Ícone&#10;&#10;Descrição gerada automaticamente">
            <a:extLst>
              <a:ext uri="{FF2B5EF4-FFF2-40B4-BE49-F238E27FC236}">
                <a16:creationId xmlns:a16="http://schemas.microsoft.com/office/drawing/2014/main" id="{801E53D7-4827-CC79-B87A-4FCE7CBAEC2C}"/>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257786" y="5212175"/>
            <a:ext cx="1170000" cy="1301538"/>
          </a:xfrm>
          <a:prstGeom prst="rect">
            <a:avLst/>
          </a:prstGeom>
        </p:spPr>
      </p:pic>
      <p:pic>
        <p:nvPicPr>
          <p:cNvPr id="37" name="Imagem 36" descr="Uma imagem contendo Forma&#10;&#10;Descrição gerada automaticamente">
            <a:extLst>
              <a:ext uri="{FF2B5EF4-FFF2-40B4-BE49-F238E27FC236}">
                <a16:creationId xmlns:a16="http://schemas.microsoft.com/office/drawing/2014/main" id="{63C71B71-C908-63B9-2DC2-87E54E7DA3E7}"/>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595639" y="5215637"/>
            <a:ext cx="1163078" cy="1294614"/>
          </a:xfrm>
          <a:prstGeom prst="rect">
            <a:avLst/>
          </a:prstGeom>
        </p:spPr>
      </p:pic>
      <p:pic>
        <p:nvPicPr>
          <p:cNvPr id="38" name="Imagem 37" descr="Ícone&#10;&#10;Descrição gerada automaticamente">
            <a:extLst>
              <a:ext uri="{FF2B5EF4-FFF2-40B4-BE49-F238E27FC236}">
                <a16:creationId xmlns:a16="http://schemas.microsoft.com/office/drawing/2014/main" id="{87C73533-6D08-E26C-5A2B-9793E3255D90}"/>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26568" y="5208713"/>
            <a:ext cx="1170000" cy="1308462"/>
          </a:xfrm>
          <a:prstGeom prst="rect">
            <a:avLst/>
          </a:prstGeom>
        </p:spPr>
      </p:pic>
      <p:pic>
        <p:nvPicPr>
          <p:cNvPr id="19" name="Imagem 18" descr="Ícone&#10;&#10;Descrição gerada automaticamente">
            <a:extLst>
              <a:ext uri="{FF2B5EF4-FFF2-40B4-BE49-F238E27FC236}">
                <a16:creationId xmlns:a16="http://schemas.microsoft.com/office/drawing/2014/main" id="{DDD523E5-5789-D289-7D44-FB6CF99EC63C}"/>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280511" y="3059367"/>
            <a:ext cx="1176922" cy="1301538"/>
          </a:xfrm>
          <a:prstGeom prst="rect">
            <a:avLst/>
          </a:prstGeom>
        </p:spPr>
      </p:pic>
      <p:pic>
        <p:nvPicPr>
          <p:cNvPr id="20" name="Imagem 19" descr="Ícone&#10;&#10;Descrição gerada automaticamente">
            <a:extLst>
              <a:ext uri="{FF2B5EF4-FFF2-40B4-BE49-F238E27FC236}">
                <a16:creationId xmlns:a16="http://schemas.microsoft.com/office/drawing/2014/main" id="{4CB38A81-E471-F637-CA23-C1F8FB5D3D9F}"/>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606053" y="3087059"/>
            <a:ext cx="1086922" cy="1246154"/>
          </a:xfrm>
          <a:prstGeom prst="rect">
            <a:avLst/>
          </a:prstGeom>
        </p:spPr>
      </p:pic>
      <p:pic>
        <p:nvPicPr>
          <p:cNvPr id="21" name="Imagem 20" descr="Ícone&#10;&#10;Descrição gerada automaticamente">
            <a:extLst>
              <a:ext uri="{FF2B5EF4-FFF2-40B4-BE49-F238E27FC236}">
                <a16:creationId xmlns:a16="http://schemas.microsoft.com/office/drawing/2014/main" id="{6A51021E-38E0-81EE-6156-B8625BB34C18}"/>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578520" y="3059367"/>
            <a:ext cx="1440000" cy="1301538"/>
          </a:xfrm>
          <a:prstGeom prst="rect">
            <a:avLst/>
          </a:prstGeom>
        </p:spPr>
      </p:pic>
      <p:pic>
        <p:nvPicPr>
          <p:cNvPr id="22" name="Imagem 21" descr="Logotipo&#10;&#10;Descrição gerada automaticamente">
            <a:extLst>
              <a:ext uri="{FF2B5EF4-FFF2-40B4-BE49-F238E27FC236}">
                <a16:creationId xmlns:a16="http://schemas.microsoft.com/office/drawing/2014/main" id="{AE65BB7E-46A6-5ED1-CD1C-451AD8A0D6A7}"/>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3820988" y="3059367"/>
            <a:ext cx="1170000" cy="1301538"/>
          </a:xfrm>
          <a:prstGeom prst="rect">
            <a:avLst/>
          </a:prstGeom>
        </p:spPr>
      </p:pic>
      <p:pic>
        <p:nvPicPr>
          <p:cNvPr id="23" name="Imagem 22" descr="Ícone&#10;&#10;Descrição gerada automaticamente">
            <a:extLst>
              <a:ext uri="{FF2B5EF4-FFF2-40B4-BE49-F238E27FC236}">
                <a16:creationId xmlns:a16="http://schemas.microsoft.com/office/drawing/2014/main" id="{D22A71DC-8D48-1EBD-6AEC-0B888D6A5F6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1883456" y="3059367"/>
            <a:ext cx="1350000" cy="1301538"/>
          </a:xfrm>
          <a:prstGeom prst="rect">
            <a:avLst/>
          </a:prstGeom>
        </p:spPr>
      </p:pic>
      <p:pic>
        <p:nvPicPr>
          <p:cNvPr id="24" name="Imagem 23" descr="Desenho de personagem de desenho animado&#10;&#10;Descrição gerada automaticamente com confiança média">
            <a:extLst>
              <a:ext uri="{FF2B5EF4-FFF2-40B4-BE49-F238E27FC236}">
                <a16:creationId xmlns:a16="http://schemas.microsoft.com/office/drawing/2014/main" id="{00D60EC2-C985-47FC-C5FF-A929DDA6581C}"/>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638232" y="3059367"/>
            <a:ext cx="657692" cy="1301538"/>
          </a:xfrm>
          <a:prstGeom prst="rect">
            <a:avLst/>
          </a:prstGeom>
        </p:spPr>
      </p:pic>
      <p:pic>
        <p:nvPicPr>
          <p:cNvPr id="25" name="Imagem 24" descr="Logotipo, Ícone&#10;&#10;Descrição gerada automaticamente com confiança média">
            <a:extLst>
              <a:ext uri="{FF2B5EF4-FFF2-40B4-BE49-F238E27FC236}">
                <a16:creationId xmlns:a16="http://schemas.microsoft.com/office/drawing/2014/main" id="{DD4B1350-C3C8-0BE9-894F-55BF5A4C599D}"/>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873779" y="3059367"/>
            <a:ext cx="1176922" cy="1301538"/>
          </a:xfrm>
          <a:prstGeom prst="rect">
            <a:avLst/>
          </a:prstGeom>
        </p:spPr>
      </p:pic>
      <p:pic>
        <p:nvPicPr>
          <p:cNvPr id="26" name="Imagem 25" descr="Ícone&#10;&#10;Descrição gerada automaticamente">
            <a:extLst>
              <a:ext uri="{FF2B5EF4-FFF2-40B4-BE49-F238E27FC236}">
                <a16:creationId xmlns:a16="http://schemas.microsoft.com/office/drawing/2014/main" id="{298BB6EE-A7EE-08FD-423B-FEE72C30D2C8}"/>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628554" y="3059367"/>
            <a:ext cx="657692" cy="1301538"/>
          </a:xfrm>
          <a:prstGeom prst="rect">
            <a:avLst/>
          </a:prstGeom>
        </p:spPr>
      </p:pic>
      <p:pic>
        <p:nvPicPr>
          <p:cNvPr id="27" name="Imagem 26" descr="Ícone&#10;&#10;Descrição gerada automaticamente">
            <a:extLst>
              <a:ext uri="{FF2B5EF4-FFF2-40B4-BE49-F238E27FC236}">
                <a16:creationId xmlns:a16="http://schemas.microsoft.com/office/drawing/2014/main" id="{1BCA84CD-47EF-7D7C-215F-121AD89FF676}"/>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739485" y="3059367"/>
            <a:ext cx="1301538" cy="1301538"/>
          </a:xfrm>
          <a:prstGeom prst="rect">
            <a:avLst/>
          </a:prstGeom>
        </p:spPr>
      </p:pic>
      <p:pic>
        <p:nvPicPr>
          <p:cNvPr id="28" name="Imagem 27" descr="Ícone&#10;&#10;Descrição gerada automaticamente">
            <a:extLst>
              <a:ext uri="{FF2B5EF4-FFF2-40B4-BE49-F238E27FC236}">
                <a16:creationId xmlns:a16="http://schemas.microsoft.com/office/drawing/2014/main" id="{E28AA54A-AB2E-E08B-DB76-A11BD6A40068}"/>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26568" y="3059367"/>
            <a:ext cx="1225384" cy="1301538"/>
          </a:xfrm>
          <a:prstGeom prst="rect">
            <a:avLst/>
          </a:prstGeom>
        </p:spPr>
      </p:pic>
      <p:pic>
        <p:nvPicPr>
          <p:cNvPr id="9" name="Imagem 8" descr="Ícone&#10;&#10;Descrição gerada automaticamente">
            <a:extLst>
              <a:ext uri="{FF2B5EF4-FFF2-40B4-BE49-F238E27FC236}">
                <a16:creationId xmlns:a16="http://schemas.microsoft.com/office/drawing/2014/main" id="{8EFC32CB-CAEC-8EB5-5F39-7031712E6606}"/>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799740" y="910023"/>
            <a:ext cx="657692" cy="1301538"/>
          </a:xfrm>
          <a:prstGeom prst="rect">
            <a:avLst/>
          </a:prstGeom>
        </p:spPr>
      </p:pic>
      <p:pic>
        <p:nvPicPr>
          <p:cNvPr id="10" name="Imagem 9" descr="Desenho de personagem de desenho animado&#10;&#10;Descrição gerada automaticamente com confiança média">
            <a:extLst>
              <a:ext uri="{FF2B5EF4-FFF2-40B4-BE49-F238E27FC236}">
                <a16:creationId xmlns:a16="http://schemas.microsoft.com/office/drawing/2014/main" id="{D3EF15EA-0AD1-BB12-4AD4-4769E08398D5}"/>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863742" y="923869"/>
            <a:ext cx="1266924" cy="1273846"/>
          </a:xfrm>
          <a:prstGeom prst="rect">
            <a:avLst/>
          </a:prstGeom>
        </p:spPr>
      </p:pic>
      <p:pic>
        <p:nvPicPr>
          <p:cNvPr id="11" name="Imagem 10" descr="Ícone&#10;&#10;Descrição gerada automaticamente">
            <a:extLst>
              <a:ext uri="{FF2B5EF4-FFF2-40B4-BE49-F238E27FC236}">
                <a16:creationId xmlns:a16="http://schemas.microsoft.com/office/drawing/2014/main" id="{800DBE17-BE80-1B20-C400-13790B7BCF4D}"/>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65440" y="875406"/>
            <a:ext cx="1329232" cy="1370768"/>
          </a:xfrm>
          <a:prstGeom prst="rect">
            <a:avLst/>
          </a:prstGeom>
        </p:spPr>
      </p:pic>
      <p:pic>
        <p:nvPicPr>
          <p:cNvPr id="12" name="Imagem 11" descr="Ícone&#10;&#10;Descrição gerada automaticamente">
            <a:extLst>
              <a:ext uri="{FF2B5EF4-FFF2-40B4-BE49-F238E27FC236}">
                <a16:creationId xmlns:a16="http://schemas.microsoft.com/office/drawing/2014/main" id="{D386FC59-D728-7B4C-7833-C9DF0E3628E8}"/>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3887909" y="910023"/>
            <a:ext cx="1308462" cy="1301538"/>
          </a:xfrm>
          <a:prstGeom prst="rect">
            <a:avLst/>
          </a:prstGeom>
        </p:spPr>
      </p:pic>
      <p:pic>
        <p:nvPicPr>
          <p:cNvPr id="13" name="Imagem 12" descr="Desenho de personagem de desenhos animados com texto preto sobre fundo branco&#10;&#10;Descrição gerada automaticamente com confiança média">
            <a:extLst>
              <a:ext uri="{FF2B5EF4-FFF2-40B4-BE49-F238E27FC236}">
                <a16:creationId xmlns:a16="http://schemas.microsoft.com/office/drawing/2014/main" id="{E07A4088-4DDB-789F-4B69-415D515D1A4D}"/>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429609" y="906561"/>
            <a:ext cx="789230" cy="1308462"/>
          </a:xfrm>
          <a:prstGeom prst="rect">
            <a:avLst/>
          </a:prstGeom>
        </p:spPr>
      </p:pic>
      <p:pic>
        <p:nvPicPr>
          <p:cNvPr id="14" name="Imagem 13" descr="Ícone&#10;&#10;Descrição gerada automaticamente">
            <a:extLst>
              <a:ext uri="{FF2B5EF4-FFF2-40B4-BE49-F238E27FC236}">
                <a16:creationId xmlns:a16="http://schemas.microsoft.com/office/drawing/2014/main" id="{54FF2E21-EF49-3540-8802-2A8E8D33FF9C}"/>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459001" y="968869"/>
            <a:ext cx="1301538" cy="1183846"/>
          </a:xfrm>
          <a:prstGeom prst="rect">
            <a:avLst/>
          </a:prstGeom>
        </p:spPr>
      </p:pic>
      <p:pic>
        <p:nvPicPr>
          <p:cNvPr id="15" name="Imagem 14" descr="Desenho de personagem de desenho animado&#10;&#10;Descrição gerada automaticamente com confiança média">
            <a:extLst>
              <a:ext uri="{FF2B5EF4-FFF2-40B4-BE49-F238E27FC236}">
                <a16:creationId xmlns:a16="http://schemas.microsoft.com/office/drawing/2014/main" id="{1C692EB2-3FD6-05E1-F292-3D60F0E5C9B0}"/>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8979930" y="930793"/>
            <a:ext cx="810000" cy="1259998"/>
          </a:xfrm>
          <a:prstGeom prst="rect">
            <a:avLst/>
          </a:prstGeom>
        </p:spPr>
      </p:pic>
      <p:pic>
        <p:nvPicPr>
          <p:cNvPr id="16" name="Imagem 15" descr="Logotipo, Ícone&#10;&#10;Descrição gerada automaticamente">
            <a:extLst>
              <a:ext uri="{FF2B5EF4-FFF2-40B4-BE49-F238E27FC236}">
                <a16:creationId xmlns:a16="http://schemas.microsoft.com/office/drawing/2014/main" id="{D8DF43BF-6C6C-AAAC-FD5A-F15F9B5024E1}"/>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279323" y="930793"/>
            <a:ext cx="1031538" cy="1259998"/>
          </a:xfrm>
          <a:prstGeom prst="rect">
            <a:avLst/>
          </a:prstGeom>
        </p:spPr>
      </p:pic>
      <p:pic>
        <p:nvPicPr>
          <p:cNvPr id="17" name="Imagem 16" descr="Logotipo&#10;&#10;Descrição gerada automaticamente">
            <a:extLst>
              <a:ext uri="{FF2B5EF4-FFF2-40B4-BE49-F238E27FC236}">
                <a16:creationId xmlns:a16="http://schemas.microsoft.com/office/drawing/2014/main" id="{08040903-60B8-7504-51D4-622446163E7E}"/>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578715" y="927331"/>
            <a:ext cx="1031538" cy="1266922"/>
          </a:xfrm>
          <a:prstGeom prst="rect">
            <a:avLst/>
          </a:prstGeom>
        </p:spPr>
      </p:pic>
      <p:pic>
        <p:nvPicPr>
          <p:cNvPr id="18" name="Imagem 17" descr="Desenho de animal amarelo com fundo preto&#10;&#10;Descrição gerada automaticamente com confiança média">
            <a:extLst>
              <a:ext uri="{FF2B5EF4-FFF2-40B4-BE49-F238E27FC236}">
                <a16:creationId xmlns:a16="http://schemas.microsoft.com/office/drawing/2014/main" id="{23BB3961-1892-0DAF-D4AA-5B7B07304624}"/>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26568" y="903098"/>
            <a:ext cx="983076" cy="1315384"/>
          </a:xfrm>
          <a:prstGeom prst="rect">
            <a:avLst/>
          </a:prstGeom>
        </p:spPr>
      </p:pic>
      <p:pic>
        <p:nvPicPr>
          <p:cNvPr id="8" name="Imagem 7" descr="Ícone&#10;&#10;Descrição gerada automaticamente">
            <a:extLst>
              <a:ext uri="{FF2B5EF4-FFF2-40B4-BE49-F238E27FC236}">
                <a16:creationId xmlns:a16="http://schemas.microsoft.com/office/drawing/2014/main" id="{69B5383B-9B5F-6D8F-3455-D502DCDA3363}"/>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3926569" y="11815983"/>
            <a:ext cx="1384614" cy="1024614"/>
          </a:xfrm>
          <a:prstGeom prst="rect">
            <a:avLst/>
          </a:prstGeom>
        </p:spPr>
      </p:pic>
    </p:spTree>
    <p:extLst>
      <p:ext uri="{BB962C8B-B14F-4D97-AF65-F5344CB8AC3E}">
        <p14:creationId xmlns:p14="http://schemas.microsoft.com/office/powerpoint/2010/main" val="312698184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AE7347-E48C-B6AE-C09F-1586020490FB}"/>
            </a:ext>
          </a:extLst>
        </p:cNvPr>
        <p:cNvGrpSpPr/>
        <p:nvPr/>
      </p:nvGrpSpPr>
      <p:grpSpPr>
        <a:xfrm>
          <a:off x="0" y="0"/>
          <a:ext cx="0" cy="0"/>
          <a:chOff x="0" y="0"/>
          <a:chExt cx="0" cy="0"/>
        </a:xfrm>
      </p:grpSpPr>
      <p:pic>
        <p:nvPicPr>
          <p:cNvPr id="37" name="Imagem 36" descr="Logotipo&#10;&#10;Descrição gerada automaticamente">
            <a:extLst>
              <a:ext uri="{FF2B5EF4-FFF2-40B4-BE49-F238E27FC236}">
                <a16:creationId xmlns:a16="http://schemas.microsoft.com/office/drawing/2014/main" id="{8FC1B6BC-4FE1-BC22-36DD-37E04F9D1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7411" y="7243855"/>
            <a:ext cx="1396582" cy="1403818"/>
          </a:xfrm>
          <a:prstGeom prst="rect">
            <a:avLst/>
          </a:prstGeom>
        </p:spPr>
      </p:pic>
      <p:pic>
        <p:nvPicPr>
          <p:cNvPr id="38" name="Imagem 37" descr="Logotipo, Ícone&#10;&#10;Descrição gerada automaticamente">
            <a:extLst>
              <a:ext uri="{FF2B5EF4-FFF2-40B4-BE49-F238E27FC236}">
                <a16:creationId xmlns:a16="http://schemas.microsoft.com/office/drawing/2014/main" id="{B8969617-509A-E4B1-D339-A98DBAC889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2223" y="7243855"/>
            <a:ext cx="1396582" cy="1403818"/>
          </a:xfrm>
          <a:prstGeom prst="rect">
            <a:avLst/>
          </a:prstGeom>
        </p:spPr>
      </p:pic>
      <p:pic>
        <p:nvPicPr>
          <p:cNvPr id="27" name="Imagem 26" descr="Logotipo, Ícone&#10;&#10;Descrição gerada automaticamente">
            <a:extLst>
              <a:ext uri="{FF2B5EF4-FFF2-40B4-BE49-F238E27FC236}">
                <a16:creationId xmlns:a16="http://schemas.microsoft.com/office/drawing/2014/main" id="{1ACA7A79-0EBC-0122-87CA-7E8A7084DB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57963" y="5391659"/>
            <a:ext cx="1403818" cy="882814"/>
          </a:xfrm>
          <a:prstGeom prst="rect">
            <a:avLst/>
          </a:prstGeom>
        </p:spPr>
      </p:pic>
      <p:pic>
        <p:nvPicPr>
          <p:cNvPr id="28" name="Imagem 27" descr="Ícone&#10;&#10;Descrição gerada automaticamente">
            <a:extLst>
              <a:ext uri="{FF2B5EF4-FFF2-40B4-BE49-F238E27FC236}">
                <a16:creationId xmlns:a16="http://schemas.microsoft.com/office/drawing/2014/main" id="{49A7A8E8-DE09-2394-4E0D-88560C70F5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01433" y="5149247"/>
            <a:ext cx="1360402" cy="1367638"/>
          </a:xfrm>
          <a:prstGeom prst="rect">
            <a:avLst/>
          </a:prstGeom>
        </p:spPr>
      </p:pic>
      <p:pic>
        <p:nvPicPr>
          <p:cNvPr id="29" name="Imagem 28" descr="Ícone&#10;&#10;Descrição gerada automaticamente">
            <a:extLst>
              <a:ext uri="{FF2B5EF4-FFF2-40B4-BE49-F238E27FC236}">
                <a16:creationId xmlns:a16="http://schemas.microsoft.com/office/drawing/2014/main" id="{EDBB6F97-5E0A-ACC8-60DE-10AD8F37C5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72548" y="5116682"/>
            <a:ext cx="1432764" cy="1432764"/>
          </a:xfrm>
          <a:prstGeom prst="rect">
            <a:avLst/>
          </a:prstGeom>
        </p:spPr>
      </p:pic>
      <p:pic>
        <p:nvPicPr>
          <p:cNvPr id="30" name="Imagem 29" descr="Logotipo&#10;&#10;Descrição gerada automaticamente">
            <a:extLst>
              <a:ext uri="{FF2B5EF4-FFF2-40B4-BE49-F238E27FC236}">
                <a16:creationId xmlns:a16="http://schemas.microsoft.com/office/drawing/2014/main" id="{D06ADA68-9AC4-5050-C971-B046BD80E93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59444" y="5174572"/>
            <a:ext cx="1316984" cy="1316984"/>
          </a:xfrm>
          <a:prstGeom prst="rect">
            <a:avLst/>
          </a:prstGeom>
        </p:spPr>
      </p:pic>
      <p:pic>
        <p:nvPicPr>
          <p:cNvPr id="31" name="Imagem 30" descr="Logotipo&#10;&#10;Descrição gerada automaticamente">
            <a:extLst>
              <a:ext uri="{FF2B5EF4-FFF2-40B4-BE49-F238E27FC236}">
                <a16:creationId xmlns:a16="http://schemas.microsoft.com/office/drawing/2014/main" id="{6C49F4C5-A03D-90BA-9112-2954549AC1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923324" y="5113064"/>
            <a:ext cx="1440000" cy="1440000"/>
          </a:xfrm>
          <a:prstGeom prst="rect">
            <a:avLst/>
          </a:prstGeom>
        </p:spPr>
      </p:pic>
      <p:pic>
        <p:nvPicPr>
          <p:cNvPr id="32" name="Imagem 31" descr="Ícone&#10;&#10;Descrição gerada automaticamente">
            <a:extLst>
              <a:ext uri="{FF2B5EF4-FFF2-40B4-BE49-F238E27FC236}">
                <a16:creationId xmlns:a16="http://schemas.microsoft.com/office/drawing/2014/main" id="{A261BC96-A96C-60B9-7BA0-58A95BCC539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51106" y="5116682"/>
            <a:ext cx="1440000" cy="1432764"/>
          </a:xfrm>
          <a:prstGeom prst="rect">
            <a:avLst/>
          </a:prstGeom>
        </p:spPr>
      </p:pic>
      <p:pic>
        <p:nvPicPr>
          <p:cNvPr id="33" name="Imagem 32" descr="Ícone&#10;&#10;Descrição gerada automaticamente">
            <a:extLst>
              <a:ext uri="{FF2B5EF4-FFF2-40B4-BE49-F238E27FC236}">
                <a16:creationId xmlns:a16="http://schemas.microsoft.com/office/drawing/2014/main" id="{9C2504CF-5749-F154-9352-AEEBB31CA0B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04291" y="5152865"/>
            <a:ext cx="1222914" cy="1360402"/>
          </a:xfrm>
          <a:prstGeom prst="rect">
            <a:avLst/>
          </a:prstGeom>
        </p:spPr>
      </p:pic>
      <p:pic>
        <p:nvPicPr>
          <p:cNvPr id="34" name="Imagem 33" descr="Logotipo&#10;&#10;Descrição gerada automaticamente com confiança média">
            <a:extLst>
              <a:ext uri="{FF2B5EF4-FFF2-40B4-BE49-F238E27FC236}">
                <a16:creationId xmlns:a16="http://schemas.microsoft.com/office/drawing/2014/main" id="{F433C174-E8F3-9D4B-E5F1-5A1BAD73C4C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45758" y="5149247"/>
            <a:ext cx="962412" cy="1367638"/>
          </a:xfrm>
          <a:prstGeom prst="rect">
            <a:avLst/>
          </a:prstGeom>
        </p:spPr>
      </p:pic>
      <p:pic>
        <p:nvPicPr>
          <p:cNvPr id="35" name="Imagem 34" descr="Ícone&#10;&#10;Descrição gerada automaticamente com confiança média">
            <a:extLst>
              <a:ext uri="{FF2B5EF4-FFF2-40B4-BE49-F238E27FC236}">
                <a16:creationId xmlns:a16="http://schemas.microsoft.com/office/drawing/2014/main" id="{3416C2E1-2C5D-C910-510A-845B4F6DFC1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87226" y="5149247"/>
            <a:ext cx="962412" cy="1367638"/>
          </a:xfrm>
          <a:prstGeom prst="rect">
            <a:avLst/>
          </a:prstGeom>
        </p:spPr>
      </p:pic>
      <p:pic>
        <p:nvPicPr>
          <p:cNvPr id="36" name="Imagem 35" descr="Logotipo, Ícone&#10;&#10;Descrição gerada automaticamente">
            <a:extLst>
              <a:ext uri="{FF2B5EF4-FFF2-40B4-BE49-F238E27FC236}">
                <a16:creationId xmlns:a16="http://schemas.microsoft.com/office/drawing/2014/main" id="{949477D5-752B-9AB6-5654-CC0944CEE62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922222" y="5116682"/>
            <a:ext cx="1432764" cy="1432764"/>
          </a:xfrm>
          <a:prstGeom prst="rect">
            <a:avLst/>
          </a:prstGeom>
        </p:spPr>
      </p:pic>
      <p:pic>
        <p:nvPicPr>
          <p:cNvPr id="17" name="Imagem 16" descr="Logotipo, Ícone&#10;&#10;Descrição gerada automaticamente">
            <a:extLst>
              <a:ext uri="{FF2B5EF4-FFF2-40B4-BE49-F238E27FC236}">
                <a16:creationId xmlns:a16="http://schemas.microsoft.com/office/drawing/2014/main" id="{1A228FF0-566F-44E7-8C95-1D080EE82D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029016" y="2982274"/>
            <a:ext cx="1432764" cy="1440000"/>
          </a:xfrm>
          <a:prstGeom prst="rect">
            <a:avLst/>
          </a:prstGeom>
        </p:spPr>
      </p:pic>
      <p:pic>
        <p:nvPicPr>
          <p:cNvPr id="18" name="Imagem 17" descr="Ícone&#10;&#10;Descrição gerada automaticamente">
            <a:extLst>
              <a:ext uri="{FF2B5EF4-FFF2-40B4-BE49-F238E27FC236}">
                <a16:creationId xmlns:a16="http://schemas.microsoft.com/office/drawing/2014/main" id="{F92A6BFA-9361-CE1F-C8B1-0E05BE9A5CF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307872" y="3022075"/>
            <a:ext cx="1121608" cy="1360402"/>
          </a:xfrm>
          <a:prstGeom prst="rect">
            <a:avLst/>
          </a:prstGeom>
        </p:spPr>
      </p:pic>
      <p:pic>
        <p:nvPicPr>
          <p:cNvPr id="19" name="Imagem 18" descr="Ícone&#10;&#10;Descrição gerada automaticamente">
            <a:extLst>
              <a:ext uri="{FF2B5EF4-FFF2-40B4-BE49-F238E27FC236}">
                <a16:creationId xmlns:a16="http://schemas.microsoft.com/office/drawing/2014/main" id="{FD4BF4CD-FE99-55A2-F600-ED7ABAAEF25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5413058" y="3018457"/>
            <a:ext cx="1295276" cy="1367638"/>
          </a:xfrm>
          <a:prstGeom prst="rect">
            <a:avLst/>
          </a:prstGeom>
        </p:spPr>
      </p:pic>
      <p:pic>
        <p:nvPicPr>
          <p:cNvPr id="20" name="Imagem 19" descr="Logotipo, Ícone&#10;&#10;Descrição gerada automaticamente">
            <a:extLst>
              <a:ext uri="{FF2B5EF4-FFF2-40B4-BE49-F238E27FC236}">
                <a16:creationId xmlns:a16="http://schemas.microsoft.com/office/drawing/2014/main" id="{6C752D19-3573-48D7-7F88-20F155B4922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373520" y="2985892"/>
            <a:ext cx="1440000" cy="1432764"/>
          </a:xfrm>
          <a:prstGeom prst="rect">
            <a:avLst/>
          </a:prstGeom>
        </p:spPr>
      </p:pic>
      <p:pic>
        <p:nvPicPr>
          <p:cNvPr id="21" name="Imagem 20" descr="Ícone&#10;&#10;Descrição gerada automaticamente">
            <a:extLst>
              <a:ext uri="{FF2B5EF4-FFF2-40B4-BE49-F238E27FC236}">
                <a16:creationId xmlns:a16="http://schemas.microsoft.com/office/drawing/2014/main" id="{D29F88AA-0B21-1963-D98D-F02D7C62545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1341218" y="2985892"/>
            <a:ext cx="1432764" cy="1432764"/>
          </a:xfrm>
          <a:prstGeom prst="rect">
            <a:avLst/>
          </a:prstGeom>
        </p:spPr>
      </p:pic>
      <p:pic>
        <p:nvPicPr>
          <p:cNvPr id="22" name="Imagem 21" descr="Logotipo, Ícone&#10;&#10;Descrição gerada automaticamente">
            <a:extLst>
              <a:ext uri="{FF2B5EF4-FFF2-40B4-BE49-F238E27FC236}">
                <a16:creationId xmlns:a16="http://schemas.microsoft.com/office/drawing/2014/main" id="{ED6AB432-B50F-C78F-EAD7-2673A1CD811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772032" y="3018457"/>
            <a:ext cx="969648" cy="1367638"/>
          </a:xfrm>
          <a:prstGeom prst="rect">
            <a:avLst/>
          </a:prstGeom>
        </p:spPr>
      </p:pic>
      <p:pic>
        <p:nvPicPr>
          <p:cNvPr id="23" name="Imagem 22" descr="Desenho de boneco com a boca aberta&#10;&#10;Descrição gerada automaticamente com confiança média">
            <a:extLst>
              <a:ext uri="{FF2B5EF4-FFF2-40B4-BE49-F238E27FC236}">
                <a16:creationId xmlns:a16="http://schemas.microsoft.com/office/drawing/2014/main" id="{41E6B2A7-FF99-F82A-1271-59478CDA46C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210082" y="3018457"/>
            <a:ext cx="962412" cy="1367638"/>
          </a:xfrm>
          <a:prstGeom prst="rect">
            <a:avLst/>
          </a:prstGeom>
        </p:spPr>
      </p:pic>
      <p:pic>
        <p:nvPicPr>
          <p:cNvPr id="24" name="Imagem 23" descr="Logotipo, Ícone&#10;&#10;Descrição gerada automaticamente">
            <a:extLst>
              <a:ext uri="{FF2B5EF4-FFF2-40B4-BE49-F238E27FC236}">
                <a16:creationId xmlns:a16="http://schemas.microsoft.com/office/drawing/2014/main" id="{F5BC80EE-BDD8-9AF2-96E7-BA7899C6FCF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640896" y="3018457"/>
            <a:ext cx="969648" cy="1367638"/>
          </a:xfrm>
          <a:prstGeom prst="rect">
            <a:avLst/>
          </a:prstGeom>
        </p:spPr>
      </p:pic>
      <p:pic>
        <p:nvPicPr>
          <p:cNvPr id="25" name="Imagem 24" descr="Logotipo&#10;&#10;Descrição gerada automaticamente com confiança média">
            <a:extLst>
              <a:ext uri="{FF2B5EF4-FFF2-40B4-BE49-F238E27FC236}">
                <a16:creationId xmlns:a16="http://schemas.microsoft.com/office/drawing/2014/main" id="{44CF90B3-7725-F555-0B8F-F374DD73B66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071710" y="3018457"/>
            <a:ext cx="969648" cy="1367638"/>
          </a:xfrm>
          <a:prstGeom prst="rect">
            <a:avLst/>
          </a:prstGeom>
        </p:spPr>
      </p:pic>
      <p:pic>
        <p:nvPicPr>
          <p:cNvPr id="26" name="Imagem 25" descr="Ícone&#10;&#10;Descrição gerada automaticamente">
            <a:extLst>
              <a:ext uri="{FF2B5EF4-FFF2-40B4-BE49-F238E27FC236}">
                <a16:creationId xmlns:a16="http://schemas.microsoft.com/office/drawing/2014/main" id="{151D1FE1-699B-7682-89B0-33D158F1465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922223" y="3022075"/>
            <a:ext cx="549950" cy="1360402"/>
          </a:xfrm>
          <a:prstGeom prst="rect">
            <a:avLst/>
          </a:prstGeom>
        </p:spPr>
      </p:pic>
      <p:pic>
        <p:nvPicPr>
          <p:cNvPr id="7" name="Imagem 6" descr="Ícone&#10;&#10;Descrição gerada automaticamente">
            <a:extLst>
              <a:ext uri="{FF2B5EF4-FFF2-40B4-BE49-F238E27FC236}">
                <a16:creationId xmlns:a16="http://schemas.microsoft.com/office/drawing/2014/main" id="{1457C51E-5E06-05DA-05A8-39009A6E725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9159268" y="858720"/>
            <a:ext cx="1302512" cy="1432764"/>
          </a:xfrm>
          <a:prstGeom prst="rect">
            <a:avLst/>
          </a:prstGeom>
        </p:spPr>
      </p:pic>
      <p:pic>
        <p:nvPicPr>
          <p:cNvPr id="8" name="Imagem 7" descr="Desenho de personagem de desenho animado&#10;&#10;Descrição gerada automaticamente com confiança baixa">
            <a:extLst>
              <a:ext uri="{FF2B5EF4-FFF2-40B4-BE49-F238E27FC236}">
                <a16:creationId xmlns:a16="http://schemas.microsoft.com/office/drawing/2014/main" id="{0EE57B2E-68DF-88F9-AD25-46F27132AD1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7519330" y="891285"/>
            <a:ext cx="962412" cy="1367638"/>
          </a:xfrm>
          <a:prstGeom prst="rect">
            <a:avLst/>
          </a:prstGeom>
        </p:spPr>
      </p:pic>
      <p:pic>
        <p:nvPicPr>
          <p:cNvPr id="9" name="Imagem 8" descr="Uma imagem contendo objeto, placa, relógio, placar&#10;&#10;Descrição gerada automaticamente">
            <a:extLst>
              <a:ext uri="{FF2B5EF4-FFF2-40B4-BE49-F238E27FC236}">
                <a16:creationId xmlns:a16="http://schemas.microsoft.com/office/drawing/2014/main" id="{1CBFF8B9-5E6C-A948-3915-FCC21B4F96A4}"/>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968554" y="894903"/>
            <a:ext cx="962412" cy="1360402"/>
          </a:xfrm>
          <a:prstGeom prst="rect">
            <a:avLst/>
          </a:prstGeom>
        </p:spPr>
      </p:pic>
      <p:pic>
        <p:nvPicPr>
          <p:cNvPr id="10" name="Imagem 9" descr="Ícone&#10;&#10;Descrição gerada automaticamente">
            <a:extLst>
              <a:ext uri="{FF2B5EF4-FFF2-40B4-BE49-F238E27FC236}">
                <a16:creationId xmlns:a16="http://schemas.microsoft.com/office/drawing/2014/main" id="{84501669-9456-A6FB-A0F2-67B6C70E7FC6}"/>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5973461" y="858720"/>
            <a:ext cx="868342" cy="1432764"/>
          </a:xfrm>
          <a:prstGeom prst="rect">
            <a:avLst/>
          </a:prstGeom>
        </p:spPr>
      </p:pic>
      <p:pic>
        <p:nvPicPr>
          <p:cNvPr id="11" name="Imagem 10" descr="Ícone&#10;&#10;Descrição gerada automaticamente">
            <a:extLst>
              <a:ext uri="{FF2B5EF4-FFF2-40B4-BE49-F238E27FC236}">
                <a16:creationId xmlns:a16="http://schemas.microsoft.com/office/drawing/2014/main" id="{4D9DDBE2-CBE0-B025-74E1-EA6180DD76C3}"/>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4608495" y="894903"/>
            <a:ext cx="687438" cy="1360402"/>
          </a:xfrm>
          <a:prstGeom prst="rect">
            <a:avLst/>
          </a:prstGeom>
        </p:spPr>
      </p:pic>
      <p:pic>
        <p:nvPicPr>
          <p:cNvPr id="12" name="Imagem 11" descr="Ícone&#10;&#10;Descrição gerada automaticamente">
            <a:extLst>
              <a:ext uri="{FF2B5EF4-FFF2-40B4-BE49-F238E27FC236}">
                <a16:creationId xmlns:a16="http://schemas.microsoft.com/office/drawing/2014/main" id="{36E0A69C-116D-07E3-007C-614F93DB7CFF}"/>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1538465" y="894903"/>
            <a:ext cx="752562" cy="1360402"/>
          </a:xfrm>
          <a:prstGeom prst="rect">
            <a:avLst/>
          </a:prstGeom>
        </p:spPr>
      </p:pic>
      <p:pic>
        <p:nvPicPr>
          <p:cNvPr id="13" name="Imagem 12" descr="Ícone&#10;&#10;Descrição gerada automaticamente">
            <a:extLst>
              <a:ext uri="{FF2B5EF4-FFF2-40B4-BE49-F238E27FC236}">
                <a16:creationId xmlns:a16="http://schemas.microsoft.com/office/drawing/2014/main" id="{0DA9EB58-AF81-E783-7930-F567B6DCA9D7}"/>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9500535" y="894903"/>
            <a:ext cx="1360402" cy="1360402"/>
          </a:xfrm>
          <a:prstGeom prst="rect">
            <a:avLst/>
          </a:prstGeom>
        </p:spPr>
      </p:pic>
      <p:pic>
        <p:nvPicPr>
          <p:cNvPr id="14" name="Imagem 13" descr="Ícone&#10;&#10;Descrição gerada automaticamente">
            <a:extLst>
              <a:ext uri="{FF2B5EF4-FFF2-40B4-BE49-F238E27FC236}">
                <a16:creationId xmlns:a16="http://schemas.microsoft.com/office/drawing/2014/main" id="{C78B6E2F-9C3F-E8EE-669A-EB4FDECDC2AC}"/>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462605" y="894903"/>
            <a:ext cx="1360402" cy="1360402"/>
          </a:xfrm>
          <a:prstGeom prst="rect">
            <a:avLst/>
          </a:prstGeom>
        </p:spPr>
      </p:pic>
      <p:pic>
        <p:nvPicPr>
          <p:cNvPr id="15" name="Imagem 14" descr="Ícone&#10;&#10;Descrição gerada automaticamente">
            <a:extLst>
              <a:ext uri="{FF2B5EF4-FFF2-40B4-BE49-F238E27FC236}">
                <a16:creationId xmlns:a16="http://schemas.microsoft.com/office/drawing/2014/main" id="{077A4C27-7FB0-A782-87BF-4AAC7F336A2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5895027" y="894903"/>
            <a:ext cx="890050" cy="1360402"/>
          </a:xfrm>
          <a:prstGeom prst="rect">
            <a:avLst/>
          </a:prstGeom>
        </p:spPr>
      </p:pic>
      <p:pic>
        <p:nvPicPr>
          <p:cNvPr id="16" name="Imagem 15" descr="Ícone&#10;&#10;Descrição gerada automaticamente">
            <a:extLst>
              <a:ext uri="{FF2B5EF4-FFF2-40B4-BE49-F238E27FC236}">
                <a16:creationId xmlns:a16="http://schemas.microsoft.com/office/drawing/2014/main" id="{66711853-948C-17EA-2AA1-F33F0476455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922222" y="894903"/>
            <a:ext cx="1295276" cy="1360402"/>
          </a:xfrm>
          <a:prstGeom prst="rect">
            <a:avLst/>
          </a:prstGeom>
        </p:spPr>
      </p:pic>
    </p:spTree>
    <p:extLst>
      <p:ext uri="{BB962C8B-B14F-4D97-AF65-F5344CB8AC3E}">
        <p14:creationId xmlns:p14="http://schemas.microsoft.com/office/powerpoint/2010/main" val="156639137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C14390-7181-636B-1B7A-42061FAF3078}"/>
            </a:ext>
          </a:extLst>
        </p:cNvPr>
        <p:cNvGrpSpPr/>
        <p:nvPr/>
      </p:nvGrpSpPr>
      <p:grpSpPr>
        <a:xfrm>
          <a:off x="0" y="0"/>
          <a:ext cx="0" cy="0"/>
          <a:chOff x="0" y="0"/>
          <a:chExt cx="0" cy="0"/>
        </a:xfrm>
      </p:grpSpPr>
      <p:pic>
        <p:nvPicPr>
          <p:cNvPr id="59" name="Imagem 58" descr="Ícone&#10;&#10;Descrição gerada automaticamente">
            <a:extLst>
              <a:ext uri="{FF2B5EF4-FFF2-40B4-BE49-F238E27FC236}">
                <a16:creationId xmlns:a16="http://schemas.microsoft.com/office/drawing/2014/main" id="{7E2EEBAE-8E5C-E3DF-BE0F-76AAF35B55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42179" y="5206243"/>
            <a:ext cx="519230" cy="1301538"/>
          </a:xfrm>
          <a:prstGeom prst="rect">
            <a:avLst/>
          </a:prstGeom>
        </p:spPr>
      </p:pic>
      <p:pic>
        <p:nvPicPr>
          <p:cNvPr id="60" name="Imagem 59">
            <a:extLst>
              <a:ext uri="{FF2B5EF4-FFF2-40B4-BE49-F238E27FC236}">
                <a16:creationId xmlns:a16="http://schemas.microsoft.com/office/drawing/2014/main" id="{5A42548A-FF00-E92D-4C66-C0D8E00A61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09923" y="5237397"/>
            <a:ext cx="1273846" cy="1239230"/>
          </a:xfrm>
          <a:prstGeom prst="rect">
            <a:avLst/>
          </a:prstGeom>
        </p:spPr>
      </p:pic>
      <p:pic>
        <p:nvPicPr>
          <p:cNvPr id="61" name="Imagem 60">
            <a:extLst>
              <a:ext uri="{FF2B5EF4-FFF2-40B4-BE49-F238E27FC236}">
                <a16:creationId xmlns:a16="http://schemas.microsoft.com/office/drawing/2014/main" id="{DC461A2A-D120-F144-9ADD-67B0F4B226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98430" y="5230472"/>
            <a:ext cx="1253076" cy="1253076"/>
          </a:xfrm>
          <a:prstGeom prst="rect">
            <a:avLst/>
          </a:prstGeom>
        </p:spPr>
      </p:pic>
      <p:pic>
        <p:nvPicPr>
          <p:cNvPr id="62" name="Imagem 61">
            <a:extLst>
              <a:ext uri="{FF2B5EF4-FFF2-40B4-BE49-F238E27FC236}">
                <a16:creationId xmlns:a16="http://schemas.microsoft.com/office/drawing/2014/main" id="{EEAEAA95-95BD-5AE1-2D18-5EA1DD2362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069245" y="5171627"/>
            <a:ext cx="1370770" cy="1370770"/>
          </a:xfrm>
          <a:prstGeom prst="rect">
            <a:avLst/>
          </a:prstGeom>
        </p:spPr>
      </p:pic>
      <p:pic>
        <p:nvPicPr>
          <p:cNvPr id="63" name="Imagem 62">
            <a:extLst>
              <a:ext uri="{FF2B5EF4-FFF2-40B4-BE49-F238E27FC236}">
                <a16:creationId xmlns:a16="http://schemas.microsoft.com/office/drawing/2014/main" id="{B99C3CB7-9F0A-5EBA-8F12-B3F02A9293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02367" y="5206243"/>
            <a:ext cx="1308462" cy="1301538"/>
          </a:xfrm>
          <a:prstGeom prst="rect">
            <a:avLst/>
          </a:prstGeom>
        </p:spPr>
      </p:pic>
      <p:pic>
        <p:nvPicPr>
          <p:cNvPr id="64" name="Imagem 63">
            <a:extLst>
              <a:ext uri="{FF2B5EF4-FFF2-40B4-BE49-F238E27FC236}">
                <a16:creationId xmlns:a16="http://schemas.microsoft.com/office/drawing/2014/main" id="{9494425A-0476-262A-A5FF-548A189E55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23950" y="5206243"/>
            <a:ext cx="720000" cy="1301538"/>
          </a:xfrm>
          <a:prstGeom prst="rect">
            <a:avLst/>
          </a:prstGeom>
        </p:spPr>
      </p:pic>
      <p:pic>
        <p:nvPicPr>
          <p:cNvPr id="65" name="Imagem 64">
            <a:extLst>
              <a:ext uri="{FF2B5EF4-FFF2-40B4-BE49-F238E27FC236}">
                <a16:creationId xmlns:a16="http://schemas.microsoft.com/office/drawing/2014/main" id="{F598CD82-E652-6FDC-FD5A-86C8BFCB4E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51689" y="5202781"/>
            <a:ext cx="913846" cy="1308462"/>
          </a:xfrm>
          <a:prstGeom prst="rect">
            <a:avLst/>
          </a:prstGeom>
        </p:spPr>
      </p:pic>
      <p:pic>
        <p:nvPicPr>
          <p:cNvPr id="66" name="Imagem 65">
            <a:extLst>
              <a:ext uri="{FF2B5EF4-FFF2-40B4-BE49-F238E27FC236}">
                <a16:creationId xmlns:a16="http://schemas.microsoft.com/office/drawing/2014/main" id="{2FD90A57-6ADC-A246-A867-7CCAFDFB1C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91735" y="5268551"/>
            <a:ext cx="1301538" cy="1176922"/>
          </a:xfrm>
          <a:prstGeom prst="rect">
            <a:avLst/>
          </a:prstGeom>
        </p:spPr>
      </p:pic>
      <p:pic>
        <p:nvPicPr>
          <p:cNvPr id="67" name="Imagem 66">
            <a:extLst>
              <a:ext uri="{FF2B5EF4-FFF2-40B4-BE49-F238E27FC236}">
                <a16:creationId xmlns:a16="http://schemas.microsoft.com/office/drawing/2014/main" id="{3C8DB95E-DBC0-242D-A693-D590584CD42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3318" y="5227010"/>
            <a:ext cx="1260000" cy="1260000"/>
          </a:xfrm>
          <a:prstGeom prst="rect">
            <a:avLst/>
          </a:prstGeom>
        </p:spPr>
      </p:pic>
      <p:pic>
        <p:nvPicPr>
          <p:cNvPr id="68" name="Imagem 67">
            <a:extLst>
              <a:ext uri="{FF2B5EF4-FFF2-40B4-BE49-F238E27FC236}">
                <a16:creationId xmlns:a16="http://schemas.microsoft.com/office/drawing/2014/main" id="{7A63A483-5189-BDE9-B50B-1E43A32E39C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22594" y="5171627"/>
            <a:ext cx="692308" cy="1370770"/>
          </a:xfrm>
          <a:prstGeom prst="rect">
            <a:avLst/>
          </a:prstGeom>
        </p:spPr>
      </p:pic>
      <p:pic>
        <p:nvPicPr>
          <p:cNvPr id="49" name="Imagem 48">
            <a:extLst>
              <a:ext uri="{FF2B5EF4-FFF2-40B4-BE49-F238E27FC236}">
                <a16:creationId xmlns:a16="http://schemas.microsoft.com/office/drawing/2014/main" id="{37DE7AD2-ED9C-4CEA-4F1A-8C676BB1288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769100" y="3055421"/>
            <a:ext cx="692308" cy="1370770"/>
          </a:xfrm>
          <a:prstGeom prst="rect">
            <a:avLst/>
          </a:prstGeom>
        </p:spPr>
      </p:pic>
      <p:pic>
        <p:nvPicPr>
          <p:cNvPr id="50" name="Imagem 49">
            <a:extLst>
              <a:ext uri="{FF2B5EF4-FFF2-40B4-BE49-F238E27FC236}">
                <a16:creationId xmlns:a16="http://schemas.microsoft.com/office/drawing/2014/main" id="{433F1B6C-69B3-709A-B650-6FB4E8A4326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017604" y="3090037"/>
            <a:ext cx="1170000" cy="1301538"/>
          </a:xfrm>
          <a:prstGeom prst="rect">
            <a:avLst/>
          </a:prstGeom>
        </p:spPr>
      </p:pic>
      <p:pic>
        <p:nvPicPr>
          <p:cNvPr id="51" name="Imagem 50">
            <a:extLst>
              <a:ext uri="{FF2B5EF4-FFF2-40B4-BE49-F238E27FC236}">
                <a16:creationId xmlns:a16="http://schemas.microsoft.com/office/drawing/2014/main" id="{C64B1A4D-08BD-235E-6507-899C5EBEC80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390728" y="3086575"/>
            <a:ext cx="1045384" cy="1308462"/>
          </a:xfrm>
          <a:prstGeom prst="rect">
            <a:avLst/>
          </a:prstGeom>
        </p:spPr>
      </p:pic>
      <p:pic>
        <p:nvPicPr>
          <p:cNvPr id="52" name="Imagem 51">
            <a:extLst>
              <a:ext uri="{FF2B5EF4-FFF2-40B4-BE49-F238E27FC236}">
                <a16:creationId xmlns:a16="http://schemas.microsoft.com/office/drawing/2014/main" id="{C37530B1-DD3D-473A-7796-22A5847605D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431544" y="3242345"/>
            <a:ext cx="1377692" cy="996922"/>
          </a:xfrm>
          <a:prstGeom prst="rect">
            <a:avLst/>
          </a:prstGeom>
        </p:spPr>
      </p:pic>
      <p:pic>
        <p:nvPicPr>
          <p:cNvPr id="53" name="Imagem 52">
            <a:extLst>
              <a:ext uri="{FF2B5EF4-FFF2-40B4-BE49-F238E27FC236}">
                <a16:creationId xmlns:a16="http://schemas.microsoft.com/office/drawing/2014/main" id="{F0378E20-7521-B876-AD93-A75E0EF5F67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596976" y="3110804"/>
            <a:ext cx="1253076" cy="1260000"/>
          </a:xfrm>
          <a:prstGeom prst="rect">
            <a:avLst/>
          </a:prstGeom>
        </p:spPr>
      </p:pic>
      <p:pic>
        <p:nvPicPr>
          <p:cNvPr id="54" name="Imagem 53">
            <a:extLst>
              <a:ext uri="{FF2B5EF4-FFF2-40B4-BE49-F238E27FC236}">
                <a16:creationId xmlns:a16="http://schemas.microsoft.com/office/drawing/2014/main" id="{7EC36443-9FD8-B936-C542-22BA1EFEEFA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942407" y="3110804"/>
            <a:ext cx="1073078" cy="1260000"/>
          </a:xfrm>
          <a:prstGeom prst="rect">
            <a:avLst/>
          </a:prstGeom>
        </p:spPr>
      </p:pic>
      <p:pic>
        <p:nvPicPr>
          <p:cNvPr id="55" name="Imagem 54">
            <a:extLst>
              <a:ext uri="{FF2B5EF4-FFF2-40B4-BE49-F238E27FC236}">
                <a16:creationId xmlns:a16="http://schemas.microsoft.com/office/drawing/2014/main" id="{851BF49E-F15C-1DB4-801D-F076B650E69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983222" y="3055421"/>
            <a:ext cx="1377692" cy="1370770"/>
          </a:xfrm>
          <a:prstGeom prst="rect">
            <a:avLst/>
          </a:prstGeom>
        </p:spPr>
      </p:pic>
      <p:pic>
        <p:nvPicPr>
          <p:cNvPr id="56" name="Imagem 55">
            <a:extLst>
              <a:ext uri="{FF2B5EF4-FFF2-40B4-BE49-F238E27FC236}">
                <a16:creationId xmlns:a16="http://schemas.microsoft.com/office/drawing/2014/main" id="{020BE709-62F4-FBAB-39D0-D9C88825F7A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24038" y="3200804"/>
            <a:ext cx="1377692" cy="1080000"/>
          </a:xfrm>
          <a:prstGeom prst="rect">
            <a:avLst/>
          </a:prstGeom>
        </p:spPr>
      </p:pic>
      <p:pic>
        <p:nvPicPr>
          <p:cNvPr id="57" name="Imagem 56">
            <a:extLst>
              <a:ext uri="{FF2B5EF4-FFF2-40B4-BE49-F238E27FC236}">
                <a16:creationId xmlns:a16="http://schemas.microsoft.com/office/drawing/2014/main" id="{69119EF7-6021-3D09-EC38-FBD240F5211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49470" y="3051958"/>
            <a:ext cx="893076" cy="1377692"/>
          </a:xfrm>
          <a:prstGeom prst="rect">
            <a:avLst/>
          </a:prstGeom>
        </p:spPr>
      </p:pic>
      <p:pic>
        <p:nvPicPr>
          <p:cNvPr id="58" name="Imagem 57" descr="Ícone&#10;&#10;Descrição gerada automaticamente">
            <a:extLst>
              <a:ext uri="{FF2B5EF4-FFF2-40B4-BE49-F238E27FC236}">
                <a16:creationId xmlns:a16="http://schemas.microsoft.com/office/drawing/2014/main" id="{5B3855AD-ED59-F0A4-C05D-741E859D140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22594" y="3090037"/>
            <a:ext cx="1045384" cy="1301538"/>
          </a:xfrm>
          <a:prstGeom prst="rect">
            <a:avLst/>
          </a:prstGeom>
        </p:spPr>
      </p:pic>
      <p:pic>
        <p:nvPicPr>
          <p:cNvPr id="39" name="Imagem 38">
            <a:extLst>
              <a:ext uri="{FF2B5EF4-FFF2-40B4-BE49-F238E27FC236}">
                <a16:creationId xmlns:a16="http://schemas.microsoft.com/office/drawing/2014/main" id="{B9CF9D2A-488F-D605-BD33-3CCC686616C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159871" y="939215"/>
            <a:ext cx="1301538" cy="1301538"/>
          </a:xfrm>
          <a:prstGeom prst="rect">
            <a:avLst/>
          </a:prstGeom>
        </p:spPr>
      </p:pic>
      <p:pic>
        <p:nvPicPr>
          <p:cNvPr id="40" name="Imagem 39">
            <a:extLst>
              <a:ext uri="{FF2B5EF4-FFF2-40B4-BE49-F238E27FC236}">
                <a16:creationId xmlns:a16="http://schemas.microsoft.com/office/drawing/2014/main" id="{17A6ADBF-3EC3-68E8-C86C-E1EDBAD4C016}"/>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426073" y="935753"/>
            <a:ext cx="1301538" cy="1308462"/>
          </a:xfrm>
          <a:prstGeom prst="rect">
            <a:avLst/>
          </a:prstGeom>
        </p:spPr>
      </p:pic>
      <p:pic>
        <p:nvPicPr>
          <p:cNvPr id="41" name="Imagem 40">
            <a:extLst>
              <a:ext uri="{FF2B5EF4-FFF2-40B4-BE49-F238E27FC236}">
                <a16:creationId xmlns:a16="http://schemas.microsoft.com/office/drawing/2014/main" id="{993075AF-724E-78D3-1653-3F2BF681A6D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581502" y="1008445"/>
            <a:ext cx="1412308" cy="1163078"/>
          </a:xfrm>
          <a:prstGeom prst="rect">
            <a:avLst/>
          </a:prstGeom>
        </p:spPr>
      </p:pic>
      <p:pic>
        <p:nvPicPr>
          <p:cNvPr id="42" name="Imagem 41">
            <a:extLst>
              <a:ext uri="{FF2B5EF4-FFF2-40B4-BE49-F238E27FC236}">
                <a16:creationId xmlns:a16="http://schemas.microsoft.com/office/drawing/2014/main" id="{9240A1C0-8EEF-7F21-2C90-8638A945891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709240" y="869982"/>
            <a:ext cx="1440000" cy="1440000"/>
          </a:xfrm>
          <a:prstGeom prst="rect">
            <a:avLst/>
          </a:prstGeom>
        </p:spPr>
      </p:pic>
      <p:pic>
        <p:nvPicPr>
          <p:cNvPr id="43" name="Imagem 42">
            <a:extLst>
              <a:ext uri="{FF2B5EF4-FFF2-40B4-BE49-F238E27FC236}">
                <a16:creationId xmlns:a16="http://schemas.microsoft.com/office/drawing/2014/main" id="{512B64C8-61EE-F6AA-F07F-A023A43B362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023902" y="1039599"/>
            <a:ext cx="1253076" cy="1100770"/>
          </a:xfrm>
          <a:prstGeom prst="rect">
            <a:avLst/>
          </a:prstGeom>
        </p:spPr>
      </p:pic>
      <p:pic>
        <p:nvPicPr>
          <p:cNvPr id="44" name="Imagem 43">
            <a:extLst>
              <a:ext uri="{FF2B5EF4-FFF2-40B4-BE49-F238E27FC236}">
                <a16:creationId xmlns:a16="http://schemas.microsoft.com/office/drawing/2014/main" id="{7DC20360-AA49-A512-719A-E7580CF75566}"/>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1003179" y="901136"/>
            <a:ext cx="588462" cy="1377692"/>
          </a:xfrm>
          <a:prstGeom prst="rect">
            <a:avLst/>
          </a:prstGeom>
        </p:spPr>
      </p:pic>
      <p:pic>
        <p:nvPicPr>
          <p:cNvPr id="45" name="Imagem 44">
            <a:extLst>
              <a:ext uri="{FF2B5EF4-FFF2-40B4-BE49-F238E27FC236}">
                <a16:creationId xmlns:a16="http://schemas.microsoft.com/office/drawing/2014/main" id="{9E2451D0-1458-1F56-B53D-F4879BACB7BC}"/>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317840" y="1070753"/>
            <a:ext cx="1253076" cy="1038462"/>
          </a:xfrm>
          <a:prstGeom prst="rect">
            <a:avLst/>
          </a:prstGeom>
        </p:spPr>
      </p:pic>
      <p:pic>
        <p:nvPicPr>
          <p:cNvPr id="46" name="Imagem 45">
            <a:extLst>
              <a:ext uri="{FF2B5EF4-FFF2-40B4-BE49-F238E27FC236}">
                <a16:creationId xmlns:a16="http://schemas.microsoft.com/office/drawing/2014/main" id="{CC53960B-8BD1-19C9-07DF-3C055162A06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646349" y="904599"/>
            <a:ext cx="1239230" cy="1370770"/>
          </a:xfrm>
          <a:prstGeom prst="rect">
            <a:avLst/>
          </a:prstGeom>
        </p:spPr>
      </p:pic>
      <p:pic>
        <p:nvPicPr>
          <p:cNvPr id="47" name="Imagem 46">
            <a:extLst>
              <a:ext uri="{FF2B5EF4-FFF2-40B4-BE49-F238E27FC236}">
                <a16:creationId xmlns:a16="http://schemas.microsoft.com/office/drawing/2014/main" id="{8BD40BCF-0FF9-33CE-4FC2-89407F657C38}"/>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794857" y="883828"/>
            <a:ext cx="1419230" cy="1412308"/>
          </a:xfrm>
          <a:prstGeom prst="rect">
            <a:avLst/>
          </a:prstGeom>
        </p:spPr>
      </p:pic>
      <p:pic>
        <p:nvPicPr>
          <p:cNvPr id="48" name="Imagem 47">
            <a:extLst>
              <a:ext uri="{FF2B5EF4-FFF2-40B4-BE49-F238E27FC236}">
                <a16:creationId xmlns:a16="http://schemas.microsoft.com/office/drawing/2014/main" id="{8A326405-9687-4FD8-30DA-7BF625C58CB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84944" y="869982"/>
            <a:ext cx="1440000" cy="1440000"/>
          </a:xfrm>
          <a:prstGeom prst="rect">
            <a:avLst/>
          </a:prstGeom>
        </p:spPr>
      </p:pic>
      <p:pic>
        <p:nvPicPr>
          <p:cNvPr id="29" name="Imagem 28" descr="Ícone&#10;&#10;Descrição gerada automaticamente">
            <a:extLst>
              <a:ext uri="{FF2B5EF4-FFF2-40B4-BE49-F238E27FC236}">
                <a16:creationId xmlns:a16="http://schemas.microsoft.com/office/drawing/2014/main" id="{BF1BBF6F-7A90-CA17-4C68-6CC3BEB29B8F}"/>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7424539" y="11544483"/>
            <a:ext cx="1308462" cy="1301538"/>
          </a:xfrm>
          <a:prstGeom prst="rect">
            <a:avLst/>
          </a:prstGeom>
        </p:spPr>
      </p:pic>
      <p:pic>
        <p:nvPicPr>
          <p:cNvPr id="30" name="Imagem 29" descr="Ícone&#10;&#10;Descrição gerada automaticamente">
            <a:extLst>
              <a:ext uri="{FF2B5EF4-FFF2-40B4-BE49-F238E27FC236}">
                <a16:creationId xmlns:a16="http://schemas.microsoft.com/office/drawing/2014/main" id="{3824AC3A-F569-8F54-F88B-371303A3DE0A}"/>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5696123" y="11544483"/>
            <a:ext cx="1301538" cy="1301538"/>
          </a:xfrm>
          <a:prstGeom prst="rect">
            <a:avLst/>
          </a:prstGeom>
        </p:spPr>
      </p:pic>
      <p:pic>
        <p:nvPicPr>
          <p:cNvPr id="31" name="Imagem 30" descr="Ícone&#10;&#10;Descrição gerada automaticamente com confiança média">
            <a:extLst>
              <a:ext uri="{FF2B5EF4-FFF2-40B4-BE49-F238E27FC236}">
                <a16:creationId xmlns:a16="http://schemas.microsoft.com/office/drawing/2014/main" id="{82163E6B-5B15-CAA8-184C-050D2BFAEA47}"/>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3967707" y="11544483"/>
            <a:ext cx="1301538" cy="1301538"/>
          </a:xfrm>
          <a:prstGeom prst="rect">
            <a:avLst/>
          </a:prstGeom>
        </p:spPr>
      </p:pic>
      <p:pic>
        <p:nvPicPr>
          <p:cNvPr id="32" name="Imagem 31" descr="Ícone&#10;&#10;Descrição gerada automaticamente">
            <a:extLst>
              <a:ext uri="{FF2B5EF4-FFF2-40B4-BE49-F238E27FC236}">
                <a16:creationId xmlns:a16="http://schemas.microsoft.com/office/drawing/2014/main" id="{8DB66FEA-26E8-D1C5-35D1-331981CED8A9}"/>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2239291" y="11544483"/>
            <a:ext cx="1301538" cy="1301538"/>
          </a:xfrm>
          <a:prstGeom prst="rect">
            <a:avLst/>
          </a:prstGeom>
        </p:spPr>
      </p:pic>
      <p:pic>
        <p:nvPicPr>
          <p:cNvPr id="33" name="Imagem 32" descr="Ícone&#10;&#10;Descrição gerada automaticamente">
            <a:extLst>
              <a:ext uri="{FF2B5EF4-FFF2-40B4-BE49-F238E27FC236}">
                <a16:creationId xmlns:a16="http://schemas.microsoft.com/office/drawing/2014/main" id="{C44F9737-4F5C-1AF9-9D36-4797C1393D6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0538567" y="11544483"/>
            <a:ext cx="1273846" cy="1301538"/>
          </a:xfrm>
          <a:prstGeom prst="rect">
            <a:avLst/>
          </a:prstGeom>
        </p:spPr>
      </p:pic>
      <p:pic>
        <p:nvPicPr>
          <p:cNvPr id="34" name="Imagem 33" descr="Logotipo, Ícone&#10;&#10;Descrição gerada automaticamente">
            <a:extLst>
              <a:ext uri="{FF2B5EF4-FFF2-40B4-BE49-F238E27FC236}">
                <a16:creationId xmlns:a16="http://schemas.microsoft.com/office/drawing/2014/main" id="{49ADCDE7-CAF2-49BB-9301-D0FCC144ACEC}"/>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9107843" y="11696791"/>
            <a:ext cx="1003846" cy="996922"/>
          </a:xfrm>
          <a:prstGeom prst="rect">
            <a:avLst/>
          </a:prstGeom>
        </p:spPr>
      </p:pic>
      <p:pic>
        <p:nvPicPr>
          <p:cNvPr id="35" name="Imagem 34" descr="Ícone&#10;&#10;Descrição gerada automaticamente">
            <a:extLst>
              <a:ext uri="{FF2B5EF4-FFF2-40B4-BE49-F238E27FC236}">
                <a16:creationId xmlns:a16="http://schemas.microsoft.com/office/drawing/2014/main" id="{F73A2017-F218-D8AF-AF48-505A5CC2ED4A}"/>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7379427" y="11544483"/>
            <a:ext cx="1301538" cy="1301538"/>
          </a:xfrm>
          <a:prstGeom prst="rect">
            <a:avLst/>
          </a:prstGeom>
        </p:spPr>
      </p:pic>
      <p:pic>
        <p:nvPicPr>
          <p:cNvPr id="36" name="Imagem 35" descr="Uma imagem contendo desenho, placa&#10;&#10;Descrição gerada automaticamente">
            <a:extLst>
              <a:ext uri="{FF2B5EF4-FFF2-40B4-BE49-F238E27FC236}">
                <a16:creationId xmlns:a16="http://schemas.microsoft.com/office/drawing/2014/main" id="{EA738255-FD00-E4F1-DF2D-255CE4B8920C}"/>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651011" y="11544483"/>
            <a:ext cx="1301538" cy="1301538"/>
          </a:xfrm>
          <a:prstGeom prst="rect">
            <a:avLst/>
          </a:prstGeom>
        </p:spPr>
      </p:pic>
      <p:pic>
        <p:nvPicPr>
          <p:cNvPr id="37" name="Imagem 36" descr="Uma imagem contendo Ícone&#10;&#10;Descrição gerada automaticamente">
            <a:extLst>
              <a:ext uri="{FF2B5EF4-FFF2-40B4-BE49-F238E27FC236}">
                <a16:creationId xmlns:a16="http://schemas.microsoft.com/office/drawing/2014/main" id="{80D211D9-0902-0A47-17C0-21D01BA0345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3922595" y="11544483"/>
            <a:ext cx="1301538" cy="1301538"/>
          </a:xfrm>
          <a:prstGeom prst="rect">
            <a:avLst/>
          </a:prstGeom>
        </p:spPr>
      </p:pic>
      <p:pic>
        <p:nvPicPr>
          <p:cNvPr id="38" name="Imagem 37" descr="Ícone&#10;&#10;Descrição gerada automaticamente">
            <a:extLst>
              <a:ext uri="{FF2B5EF4-FFF2-40B4-BE49-F238E27FC236}">
                <a16:creationId xmlns:a16="http://schemas.microsoft.com/office/drawing/2014/main" id="{D32311F6-E572-308D-10A4-FECD224958EB}"/>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9159871" y="11544483"/>
            <a:ext cx="1301538" cy="1301538"/>
          </a:xfrm>
          <a:prstGeom prst="rect">
            <a:avLst/>
          </a:prstGeom>
        </p:spPr>
      </p:pic>
      <p:pic>
        <p:nvPicPr>
          <p:cNvPr id="19" name="Imagem 18" descr="Logotipo&#10;&#10;Descrição gerada automaticamente">
            <a:extLst>
              <a:ext uri="{FF2B5EF4-FFF2-40B4-BE49-F238E27FC236}">
                <a16:creationId xmlns:a16="http://schemas.microsoft.com/office/drawing/2014/main" id="{FF606698-E687-381D-FAD2-520D35533C7D}"/>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395255" y="9483657"/>
            <a:ext cx="1066154" cy="1301538"/>
          </a:xfrm>
          <a:prstGeom prst="rect">
            <a:avLst/>
          </a:prstGeom>
        </p:spPr>
      </p:pic>
      <p:pic>
        <p:nvPicPr>
          <p:cNvPr id="20" name="Imagem 19" descr="Desenho de personagem de desenho animado&#10;&#10;Descrição gerada automaticamente com confiança média">
            <a:extLst>
              <a:ext uri="{FF2B5EF4-FFF2-40B4-BE49-F238E27FC236}">
                <a16:creationId xmlns:a16="http://schemas.microsoft.com/office/drawing/2014/main" id="{F890B2BA-FE8A-7331-1230-609818697C73}"/>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2435439" y="9483657"/>
            <a:ext cx="913846" cy="1301538"/>
          </a:xfrm>
          <a:prstGeom prst="rect">
            <a:avLst/>
          </a:prstGeom>
        </p:spPr>
      </p:pic>
      <p:pic>
        <p:nvPicPr>
          <p:cNvPr id="21" name="Imagem 20" descr="Desenho de personagem de desenho animado&#10;&#10;Descrição gerada automaticamente com confiança média">
            <a:extLst>
              <a:ext uri="{FF2B5EF4-FFF2-40B4-BE49-F238E27FC236}">
                <a16:creationId xmlns:a16="http://schemas.microsoft.com/office/drawing/2014/main" id="{539CBA4C-7E2F-BED5-94E7-ED83B056632C}"/>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9031687" y="9483657"/>
            <a:ext cx="1031538" cy="1301538"/>
          </a:xfrm>
          <a:prstGeom prst="rect">
            <a:avLst/>
          </a:prstGeom>
        </p:spPr>
      </p:pic>
      <p:pic>
        <p:nvPicPr>
          <p:cNvPr id="22" name="Imagem 21" descr="Uma imagem contendo Logotipo&#10;&#10;Descrição gerada automaticamente">
            <a:extLst>
              <a:ext uri="{FF2B5EF4-FFF2-40B4-BE49-F238E27FC236}">
                <a16:creationId xmlns:a16="http://schemas.microsoft.com/office/drawing/2014/main" id="{B3608F53-D30E-65BD-2678-344CE1C2244E}"/>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0598563" y="9480195"/>
            <a:ext cx="1301538" cy="1308462"/>
          </a:xfrm>
          <a:prstGeom prst="rect">
            <a:avLst/>
          </a:prstGeom>
        </p:spPr>
      </p:pic>
      <p:pic>
        <p:nvPicPr>
          <p:cNvPr id="23" name="Imagem 22" descr="Ícone&#10;&#10;Descrição gerada automaticamente">
            <a:extLst>
              <a:ext uri="{FF2B5EF4-FFF2-40B4-BE49-F238E27FC236}">
                <a16:creationId xmlns:a16="http://schemas.microsoft.com/office/drawing/2014/main" id="{3072BBB6-1142-91FF-7216-0DF106D51C0D}"/>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5558703" y="9483657"/>
            <a:ext cx="1301538" cy="1301538"/>
          </a:xfrm>
          <a:prstGeom prst="rect">
            <a:avLst/>
          </a:prstGeom>
        </p:spPr>
      </p:pic>
      <p:pic>
        <p:nvPicPr>
          <p:cNvPr id="24" name="Imagem 23" descr="Ícone&#10;&#10;Descrição gerada automaticamente">
            <a:extLst>
              <a:ext uri="{FF2B5EF4-FFF2-40B4-BE49-F238E27FC236}">
                <a16:creationId xmlns:a16="http://schemas.microsoft.com/office/drawing/2014/main" id="{4A8D4BE2-289C-C868-820D-1D148F6EF4A8}"/>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7395579" y="9466349"/>
            <a:ext cx="1100770" cy="1336154"/>
          </a:xfrm>
          <a:prstGeom prst="rect">
            <a:avLst/>
          </a:prstGeom>
        </p:spPr>
      </p:pic>
      <p:pic>
        <p:nvPicPr>
          <p:cNvPr id="25" name="Imagem 24" descr="Uma imagem contendo Logotipo&#10;&#10;Descrição gerada automaticamente">
            <a:extLst>
              <a:ext uri="{FF2B5EF4-FFF2-40B4-BE49-F238E27FC236}">
                <a16:creationId xmlns:a16="http://schemas.microsoft.com/office/drawing/2014/main" id="{E5BDA2AA-117B-CE0E-8DD4-D8F2281FC0D7}"/>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3922595" y="9466349"/>
            <a:ext cx="1100770" cy="1336154"/>
          </a:xfrm>
          <a:prstGeom prst="rect">
            <a:avLst/>
          </a:prstGeom>
        </p:spPr>
      </p:pic>
      <p:pic>
        <p:nvPicPr>
          <p:cNvPr id="26" name="Imagem 25" descr="Ícone&#10;&#10;Descrição gerada automaticamente">
            <a:extLst>
              <a:ext uri="{FF2B5EF4-FFF2-40B4-BE49-F238E27FC236}">
                <a16:creationId xmlns:a16="http://schemas.microsoft.com/office/drawing/2014/main" id="{970511C4-4F58-6F25-0F40-C662C5EE18F1}"/>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7558375" y="9483657"/>
            <a:ext cx="1301538" cy="1301538"/>
          </a:xfrm>
          <a:prstGeom prst="rect">
            <a:avLst/>
          </a:prstGeom>
        </p:spPr>
      </p:pic>
      <p:pic>
        <p:nvPicPr>
          <p:cNvPr id="27" name="Imagem 26" descr="Logotipo&#10;&#10;Descrição gerada automaticamente">
            <a:extLst>
              <a:ext uri="{FF2B5EF4-FFF2-40B4-BE49-F238E27FC236}">
                <a16:creationId xmlns:a16="http://schemas.microsoft.com/office/drawing/2014/main" id="{2B69E989-FA6B-9991-BAB4-7D92DB645C24}"/>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3884623" y="9483657"/>
            <a:ext cx="1301538" cy="1301538"/>
          </a:xfrm>
          <a:prstGeom prst="rect">
            <a:avLst/>
          </a:prstGeom>
        </p:spPr>
      </p:pic>
      <p:pic>
        <p:nvPicPr>
          <p:cNvPr id="28" name="Imagem 27" descr="Ícone&#10;&#10;Descrição gerada automaticamente">
            <a:extLst>
              <a:ext uri="{FF2B5EF4-FFF2-40B4-BE49-F238E27FC236}">
                <a16:creationId xmlns:a16="http://schemas.microsoft.com/office/drawing/2014/main" id="{7B9937DD-1B0D-F28E-89C9-BFF229BCD16E}"/>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15721499" y="9483657"/>
            <a:ext cx="1301538" cy="1301538"/>
          </a:xfrm>
          <a:prstGeom prst="rect">
            <a:avLst/>
          </a:prstGeom>
        </p:spPr>
      </p:pic>
      <p:pic>
        <p:nvPicPr>
          <p:cNvPr id="9" name="Imagem 8">
            <a:extLst>
              <a:ext uri="{FF2B5EF4-FFF2-40B4-BE49-F238E27FC236}">
                <a16:creationId xmlns:a16="http://schemas.microsoft.com/office/drawing/2014/main" id="{FCBDA35C-2A0C-33AF-DDD9-115C05FA3E93}"/>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7363770" y="7336297"/>
            <a:ext cx="1343076" cy="1336154"/>
          </a:xfrm>
          <a:prstGeom prst="rect">
            <a:avLst/>
          </a:prstGeom>
        </p:spPr>
      </p:pic>
      <p:pic>
        <p:nvPicPr>
          <p:cNvPr id="10" name="Imagem 9">
            <a:extLst>
              <a:ext uri="{FF2B5EF4-FFF2-40B4-BE49-F238E27FC236}">
                <a16:creationId xmlns:a16="http://schemas.microsoft.com/office/drawing/2014/main" id="{55EE4E27-51D0-F245-7892-0941F1DF0810}"/>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5470738" y="7284372"/>
            <a:ext cx="1440000" cy="1440000"/>
          </a:xfrm>
          <a:prstGeom prst="rect">
            <a:avLst/>
          </a:prstGeom>
        </p:spPr>
      </p:pic>
      <p:pic>
        <p:nvPicPr>
          <p:cNvPr id="11" name="Imagem 10">
            <a:extLst>
              <a:ext uri="{FF2B5EF4-FFF2-40B4-BE49-F238E27FC236}">
                <a16:creationId xmlns:a16="http://schemas.microsoft.com/office/drawing/2014/main" id="{3B794DAA-BE98-1B0A-CCF3-C5B010C9353F}"/>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4422322" y="7381297"/>
            <a:ext cx="595384" cy="1246154"/>
          </a:xfrm>
          <a:prstGeom prst="rect">
            <a:avLst/>
          </a:prstGeom>
        </p:spPr>
      </p:pic>
      <p:pic>
        <p:nvPicPr>
          <p:cNvPr id="12" name="Imagem 11">
            <a:extLst>
              <a:ext uri="{FF2B5EF4-FFF2-40B4-BE49-F238E27FC236}">
                <a16:creationId xmlns:a16="http://schemas.microsoft.com/office/drawing/2014/main" id="{14D8EBC6-641B-C207-4413-990FC1CAE1C2}"/>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2667753" y="7402064"/>
            <a:ext cx="1301538" cy="1204616"/>
          </a:xfrm>
          <a:prstGeom prst="rect">
            <a:avLst/>
          </a:prstGeom>
        </p:spPr>
      </p:pic>
      <p:pic>
        <p:nvPicPr>
          <p:cNvPr id="13" name="Imagem 12">
            <a:extLst>
              <a:ext uri="{FF2B5EF4-FFF2-40B4-BE49-F238E27FC236}">
                <a16:creationId xmlns:a16="http://schemas.microsoft.com/office/drawing/2014/main" id="{4A4A0484-C4AE-D843-E163-48D098523718}"/>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0933952" y="7353605"/>
            <a:ext cx="1280768" cy="1301538"/>
          </a:xfrm>
          <a:prstGeom prst="rect">
            <a:avLst/>
          </a:prstGeom>
        </p:spPr>
      </p:pic>
      <p:pic>
        <p:nvPicPr>
          <p:cNvPr id="14" name="Imagem 13">
            <a:extLst>
              <a:ext uri="{FF2B5EF4-FFF2-40B4-BE49-F238E27FC236}">
                <a16:creationId xmlns:a16="http://schemas.microsoft.com/office/drawing/2014/main" id="{CD378697-C8AA-3674-5BB7-2C11C68B578A}"/>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9179383" y="7374372"/>
            <a:ext cx="1301538" cy="1260000"/>
          </a:xfrm>
          <a:prstGeom prst="rect">
            <a:avLst/>
          </a:prstGeom>
        </p:spPr>
      </p:pic>
      <p:pic>
        <p:nvPicPr>
          <p:cNvPr id="15" name="Imagem 14">
            <a:extLst>
              <a:ext uri="{FF2B5EF4-FFF2-40B4-BE49-F238E27FC236}">
                <a16:creationId xmlns:a16="http://schemas.microsoft.com/office/drawing/2014/main" id="{3574E22D-FEA5-24C1-7CCD-58B541536B2B}"/>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7431734" y="7353605"/>
            <a:ext cx="1294616" cy="1301538"/>
          </a:xfrm>
          <a:prstGeom prst="rect">
            <a:avLst/>
          </a:prstGeom>
        </p:spPr>
      </p:pic>
      <p:pic>
        <p:nvPicPr>
          <p:cNvPr id="16" name="Imagem 15">
            <a:extLst>
              <a:ext uri="{FF2B5EF4-FFF2-40B4-BE49-F238E27FC236}">
                <a16:creationId xmlns:a16="http://schemas.microsoft.com/office/drawing/2014/main" id="{250049DC-97E3-D7EF-F358-3D174604CEBB}"/>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5677165" y="7353605"/>
            <a:ext cx="1301538" cy="1301538"/>
          </a:xfrm>
          <a:prstGeom prst="rect">
            <a:avLst/>
          </a:prstGeom>
        </p:spPr>
      </p:pic>
      <p:pic>
        <p:nvPicPr>
          <p:cNvPr id="17" name="Imagem 16">
            <a:extLst>
              <a:ext uri="{FF2B5EF4-FFF2-40B4-BE49-F238E27FC236}">
                <a16:creationId xmlns:a16="http://schemas.microsoft.com/office/drawing/2014/main" id="{705D1DC5-2F74-7F33-AC13-0A164577792E}"/>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3922595" y="7353605"/>
            <a:ext cx="1301538" cy="1301538"/>
          </a:xfrm>
          <a:prstGeom prst="rect">
            <a:avLst/>
          </a:prstGeom>
        </p:spPr>
      </p:pic>
      <p:pic>
        <p:nvPicPr>
          <p:cNvPr id="18" name="Imagem 17" descr="Logotipo&#10;&#10;Descrição gerada automaticamente">
            <a:extLst>
              <a:ext uri="{FF2B5EF4-FFF2-40B4-BE49-F238E27FC236}">
                <a16:creationId xmlns:a16="http://schemas.microsoft.com/office/drawing/2014/main" id="{0F208072-76C3-A6A1-23BF-FB072D41532D}"/>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19159871" y="7353605"/>
            <a:ext cx="1301538" cy="1301538"/>
          </a:xfrm>
          <a:prstGeom prst="rect">
            <a:avLst/>
          </a:prstGeom>
        </p:spPr>
      </p:pic>
    </p:spTree>
    <p:extLst>
      <p:ext uri="{BB962C8B-B14F-4D97-AF65-F5344CB8AC3E}">
        <p14:creationId xmlns:p14="http://schemas.microsoft.com/office/powerpoint/2010/main" val="15340462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1" name="Group"/>
          <p:cNvGrpSpPr/>
          <p:nvPr/>
        </p:nvGrpSpPr>
        <p:grpSpPr>
          <a:xfrm>
            <a:off x="2516265" y="3688071"/>
            <a:ext cx="6148764" cy="7447854"/>
            <a:chOff x="0" y="0"/>
            <a:chExt cx="6148762" cy="7447852"/>
          </a:xfrm>
        </p:grpSpPr>
        <p:sp>
          <p:nvSpPr>
            <p:cNvPr id="1969" name="Three picture showcase with some details"/>
            <p:cNvSpPr txBox="1"/>
            <p:nvPr/>
          </p:nvSpPr>
          <p:spPr>
            <a:xfrm>
              <a:off x="0" y="697288"/>
              <a:ext cx="6148762" cy="6750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rPr lang="pt-BR" sz="8000" b="1" dirty="0" err="1">
                  <a:solidFill>
                    <a:srgbClr val="00AE9D"/>
                  </a:solidFill>
                  <a:latin typeface="Sicoob Sans Black" panose="020B0503020204030204" pitchFamily="34" charset="77"/>
                </a:rPr>
                <a:t>Lorem</a:t>
              </a:r>
              <a:r>
                <a:rPr lang="pt-BR" sz="8000" b="1" dirty="0">
                  <a:solidFill>
                    <a:srgbClr val="00AE9D"/>
                  </a:solidFill>
                  <a:latin typeface="Sicoob Sans Black" panose="020B0503020204030204" pitchFamily="34" charset="77"/>
                </a:rPr>
                <a:t> ipsum </a:t>
              </a:r>
              <a:r>
                <a:rPr lang="pt-BR" sz="8000" b="1" dirty="0" err="1">
                  <a:solidFill>
                    <a:srgbClr val="00AE9D"/>
                  </a:solidFill>
                  <a:latin typeface="Sicoob Sans Black" panose="020B0503020204030204" pitchFamily="34" charset="77"/>
                </a:rPr>
                <a:t>dolor</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sit</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amet</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consectetur</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adipiscing</a:t>
              </a:r>
              <a:r>
                <a:rPr lang="pt-BR" sz="8000" b="1" dirty="0">
                  <a:solidFill>
                    <a:srgbClr val="00AE9D"/>
                  </a:solidFill>
                  <a:latin typeface="Sicoob Sans Black" panose="020B0503020204030204" pitchFamily="34" charset="77"/>
                </a:rPr>
                <a:t> </a:t>
              </a:r>
              <a:r>
                <a:rPr lang="pt-BR" sz="8000" b="1" dirty="0" err="1">
                  <a:solidFill>
                    <a:srgbClr val="00AE9D"/>
                  </a:solidFill>
                  <a:latin typeface="Sicoob Sans Black" panose="020B0503020204030204" pitchFamily="34" charset="77"/>
                </a:rPr>
                <a:t>elit</a:t>
              </a:r>
              <a:endParaRPr sz="8000" b="1" dirty="0">
                <a:solidFill>
                  <a:srgbClr val="00AE9D"/>
                </a:solidFill>
                <a:latin typeface="Sicoob Sans Black" panose="020B0503020204030204" pitchFamily="34" charset="77"/>
              </a:endParaRPr>
            </a:p>
          </p:txBody>
        </p:sp>
        <p:sp>
          <p:nvSpPr>
            <p:cNvPr id="1970" name="Image slide"/>
            <p:cNvSpPr txBox="1"/>
            <p:nvPr/>
          </p:nvSpPr>
          <p:spPr>
            <a:xfrm>
              <a:off x="0" y="0"/>
              <a:ext cx="5405467"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dirty="0" err="1">
                  <a:solidFill>
                    <a:srgbClr val="003641"/>
                  </a:solidFill>
                  <a:latin typeface="Sicoob Sans" panose="020B0503020204030204" pitchFamily="34" charset="77"/>
                </a:rPr>
                <a:t>Lorem</a:t>
              </a:r>
              <a:r>
                <a:rPr lang="pt-BR" dirty="0">
                  <a:solidFill>
                    <a:srgbClr val="003641"/>
                  </a:solidFill>
                  <a:latin typeface="Sicoob Sans" panose="020B0503020204030204" pitchFamily="34" charset="77"/>
                </a:rPr>
                <a:t> ipsum</a:t>
              </a:r>
              <a:endParaRPr dirty="0">
                <a:solidFill>
                  <a:srgbClr val="003641"/>
                </a:solidFill>
                <a:latin typeface="Sicoob Sans" panose="020B0503020204030204" pitchFamily="34" charset="77"/>
              </a:endParaRPr>
            </a:p>
          </p:txBody>
        </p:sp>
      </p:grpSp>
      <p:grpSp>
        <p:nvGrpSpPr>
          <p:cNvPr id="1977" name="Group"/>
          <p:cNvGrpSpPr/>
          <p:nvPr/>
        </p:nvGrpSpPr>
        <p:grpSpPr>
          <a:xfrm>
            <a:off x="10705806" y="-5982"/>
            <a:ext cx="3861288" cy="10296158"/>
            <a:chOff x="0" y="0"/>
            <a:chExt cx="3861286" cy="10296157"/>
          </a:xfrm>
        </p:grpSpPr>
        <p:pic>
          <p:nvPicPr>
            <p:cNvPr id="1973" name="photo-1470274307695-febe05a6dd3d.jpe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3861006" cy="6864011"/>
            </a:xfrm>
            <a:prstGeom prst="rect">
              <a:avLst/>
            </a:prstGeom>
            <a:ln w="12700" cap="flat">
              <a:noFill/>
              <a:miter lim="400000"/>
            </a:ln>
            <a:effectLst/>
          </p:spPr>
        </p:pic>
        <p:sp>
          <p:nvSpPr>
            <p:cNvPr id="1974" name="Shape"/>
            <p:cNvSpPr/>
            <p:nvPr/>
          </p:nvSpPr>
          <p:spPr>
            <a:xfrm>
              <a:off x="88" y="6863981"/>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75" name="title here"/>
            <p:cNvSpPr txBox="1"/>
            <p:nvPr/>
          </p:nvSpPr>
          <p:spPr>
            <a:xfrm>
              <a:off x="637866" y="7131371"/>
              <a:ext cx="2540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err="1">
                  <a:latin typeface="Sicoob Sans" panose="020B0503020204030204" pitchFamily="34" charset="77"/>
                </a:rPr>
                <a:t>lorem</a:t>
              </a:r>
              <a:endParaRPr b="1" dirty="0">
                <a:latin typeface="Sicoob Sans" panose="020B0503020204030204" pitchFamily="34" charset="77"/>
              </a:endParaRPr>
            </a:p>
          </p:txBody>
        </p:sp>
        <p:sp>
          <p:nvSpPr>
            <p:cNvPr id="1976" name="Lorem ipsum dolor sit elit, consect loreretur adipiscing nisi"/>
            <p:cNvSpPr txBox="1"/>
            <p:nvPr/>
          </p:nvSpPr>
          <p:spPr>
            <a:xfrm>
              <a:off x="637866" y="7797768"/>
              <a:ext cx="2540001" cy="2259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nisi</a:t>
              </a:r>
            </a:p>
          </p:txBody>
        </p:sp>
      </p:grpSp>
      <p:grpSp>
        <p:nvGrpSpPr>
          <p:cNvPr id="1982" name="Group"/>
          <p:cNvGrpSpPr/>
          <p:nvPr/>
        </p:nvGrpSpPr>
        <p:grpSpPr>
          <a:xfrm>
            <a:off x="15190140" y="3425823"/>
            <a:ext cx="3861199" cy="10296189"/>
            <a:chOff x="0" y="-1"/>
            <a:chExt cx="3861198" cy="10296187"/>
          </a:xfrm>
        </p:grpSpPr>
        <p:pic>
          <p:nvPicPr>
            <p:cNvPr id="1978" name="Nice-and-Useful-Moving-Furniture-by-Nendo12-900x1348.jp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3432175"/>
              <a:ext cx="3861006" cy="6864011"/>
            </a:xfrm>
            <a:prstGeom prst="rect">
              <a:avLst/>
            </a:prstGeom>
            <a:ln w="12700" cap="flat">
              <a:noFill/>
              <a:miter lim="400000"/>
            </a:ln>
            <a:effectLst/>
          </p:spPr>
        </p:pic>
        <p:sp>
          <p:nvSpPr>
            <p:cNvPr id="1979" name="Shape"/>
            <p:cNvSpPr/>
            <p:nvPr/>
          </p:nvSpPr>
          <p:spPr>
            <a:xfrm rot="10800000" flipH="1">
              <a:off x="0" y="-1"/>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80" name="title here"/>
            <p:cNvSpPr txBox="1"/>
            <p:nvPr/>
          </p:nvSpPr>
          <p:spPr>
            <a:xfrm>
              <a:off x="449657" y="265516"/>
              <a:ext cx="2540001" cy="528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1981" name="Lorem ipsum dolor sit elit, consect loreretur adipiscing nisi"/>
            <p:cNvSpPr txBox="1"/>
            <p:nvPr/>
          </p:nvSpPr>
          <p:spPr>
            <a:xfrm>
              <a:off x="449657" y="931914"/>
              <a:ext cx="2989353" cy="2259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a:t>
              </a:r>
            </a:p>
          </p:txBody>
        </p:sp>
      </p:grpSp>
      <p:grpSp>
        <p:nvGrpSpPr>
          <p:cNvPr id="1987" name="Group"/>
          <p:cNvGrpSpPr/>
          <p:nvPr/>
        </p:nvGrpSpPr>
        <p:grpSpPr>
          <a:xfrm>
            <a:off x="19674475" y="0"/>
            <a:ext cx="3861199" cy="10290177"/>
            <a:chOff x="-1" y="0"/>
            <a:chExt cx="3861198" cy="10290176"/>
          </a:xfrm>
        </p:grpSpPr>
        <p:pic>
          <p:nvPicPr>
            <p:cNvPr id="1983" name="aaron-burson-242126.jp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0"/>
              <a:ext cx="3861006" cy="6864011"/>
            </a:xfrm>
            <a:prstGeom prst="rect">
              <a:avLst/>
            </a:prstGeom>
            <a:ln w="12700" cap="flat">
              <a:noFill/>
              <a:miter lim="400000"/>
            </a:ln>
            <a:effectLst/>
          </p:spPr>
        </p:pic>
        <p:sp>
          <p:nvSpPr>
            <p:cNvPr id="1984" name="Shape"/>
            <p:cNvSpPr/>
            <p:nvPr/>
          </p:nvSpPr>
          <p:spPr>
            <a:xfrm>
              <a:off x="-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1985" name="title here"/>
            <p:cNvSpPr txBox="1"/>
            <p:nvPr/>
          </p:nvSpPr>
          <p:spPr>
            <a:xfrm>
              <a:off x="660598" y="7125389"/>
              <a:ext cx="254000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endParaRPr b="1" dirty="0">
                <a:solidFill>
                  <a:srgbClr val="003641"/>
                </a:solidFill>
                <a:latin typeface="Sicoob Sans" panose="020B0503020204030204" pitchFamily="34" charset="77"/>
              </a:endParaRPr>
            </a:p>
          </p:txBody>
        </p:sp>
        <p:sp>
          <p:nvSpPr>
            <p:cNvPr id="1986" name="Lorem ipsum dolor sit elit, consect loreretur adipiscing nisi"/>
            <p:cNvSpPr txBox="1"/>
            <p:nvPr/>
          </p:nvSpPr>
          <p:spPr>
            <a:xfrm>
              <a:off x="660598" y="7791786"/>
              <a:ext cx="2540001" cy="2259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a:t>
              </a:r>
            </a:p>
          </p:txBody>
        </p:sp>
      </p:grpSp>
      <p:grpSp>
        <p:nvGrpSpPr>
          <p:cNvPr id="2" name="Agrupar 1">
            <a:extLst>
              <a:ext uri="{FF2B5EF4-FFF2-40B4-BE49-F238E27FC236}">
                <a16:creationId xmlns:a16="http://schemas.microsoft.com/office/drawing/2014/main" id="{5CC6016F-37E9-ED9B-49A7-FC5EE44044B6}"/>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256471A6-E48E-9E09-7977-B5021363B638}"/>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66FC35E0-C29C-D8BD-EBC1-F9CE12734A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500"/>
                                  </p:stCondLst>
                                  <p:iterate>
                                    <p:tmAbs val="0"/>
                                  </p:iterate>
                                  <p:childTnLst>
                                    <p:set>
                                      <p:cBhvr>
                                        <p:cTn id="6" fill="hold"/>
                                        <p:tgtEl>
                                          <p:spTgt spid="1977"/>
                                        </p:tgtEl>
                                        <p:attrNameLst>
                                          <p:attrName>style.visibility</p:attrName>
                                        </p:attrNameLst>
                                      </p:cBhvr>
                                      <p:to>
                                        <p:strVal val="visible"/>
                                      </p:to>
                                    </p:set>
                                    <p:anim calcmode="lin" valueType="num">
                                      <p:cBhvr>
                                        <p:cTn id="7" dur="1000" fill="hold"/>
                                        <p:tgtEl>
                                          <p:spTgt spid="1977"/>
                                        </p:tgtEl>
                                        <p:attrNameLst>
                                          <p:attrName>ppt_x</p:attrName>
                                        </p:attrNameLst>
                                      </p:cBhvr>
                                      <p:tavLst>
                                        <p:tav tm="0">
                                          <p:val>
                                            <p:strVal val="#ppt_x"/>
                                          </p:val>
                                        </p:tav>
                                        <p:tav tm="100000">
                                          <p:val>
                                            <p:strVal val="#ppt_x"/>
                                          </p:val>
                                        </p:tav>
                                      </p:tavLst>
                                    </p:anim>
                                    <p:anim calcmode="lin" valueType="num">
                                      <p:cBhvr>
                                        <p:cTn id="8" dur="1000" fill="hold"/>
                                        <p:tgtEl>
                                          <p:spTgt spid="197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1000"/>
                                  </p:stCondLst>
                                  <p:iterate>
                                    <p:tmAbs val="0"/>
                                  </p:iterate>
                                  <p:childTnLst>
                                    <p:set>
                                      <p:cBhvr>
                                        <p:cTn id="10" fill="hold"/>
                                        <p:tgtEl>
                                          <p:spTgt spid="1982"/>
                                        </p:tgtEl>
                                        <p:attrNameLst>
                                          <p:attrName>style.visibility</p:attrName>
                                        </p:attrNameLst>
                                      </p:cBhvr>
                                      <p:to>
                                        <p:strVal val="visible"/>
                                      </p:to>
                                    </p:set>
                                    <p:anim calcmode="lin" valueType="num">
                                      <p:cBhvr>
                                        <p:cTn id="11" dur="1000" fill="hold"/>
                                        <p:tgtEl>
                                          <p:spTgt spid="1982"/>
                                        </p:tgtEl>
                                        <p:attrNameLst>
                                          <p:attrName>ppt_x</p:attrName>
                                        </p:attrNameLst>
                                      </p:cBhvr>
                                      <p:tavLst>
                                        <p:tav tm="0">
                                          <p:val>
                                            <p:strVal val="#ppt_x"/>
                                          </p:val>
                                        </p:tav>
                                        <p:tav tm="100000">
                                          <p:val>
                                            <p:strVal val="#ppt_x"/>
                                          </p:val>
                                        </p:tav>
                                      </p:tavLst>
                                    </p:anim>
                                    <p:anim calcmode="lin" valueType="num">
                                      <p:cBhvr>
                                        <p:cTn id="12" dur="1000" fill="hold"/>
                                        <p:tgtEl>
                                          <p:spTgt spid="1982"/>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0" nodeType="withEffect">
                                  <p:stCondLst>
                                    <p:cond delay="1500"/>
                                  </p:stCondLst>
                                  <p:iterate>
                                    <p:tmAbs val="0"/>
                                  </p:iterate>
                                  <p:childTnLst>
                                    <p:set>
                                      <p:cBhvr>
                                        <p:cTn id="14" fill="hold"/>
                                        <p:tgtEl>
                                          <p:spTgt spid="1987"/>
                                        </p:tgtEl>
                                        <p:attrNameLst>
                                          <p:attrName>style.visibility</p:attrName>
                                        </p:attrNameLst>
                                      </p:cBhvr>
                                      <p:to>
                                        <p:strVal val="visible"/>
                                      </p:to>
                                    </p:set>
                                    <p:anim calcmode="lin" valueType="num">
                                      <p:cBhvr>
                                        <p:cTn id="15" dur="1000" fill="hold"/>
                                        <p:tgtEl>
                                          <p:spTgt spid="1987"/>
                                        </p:tgtEl>
                                        <p:attrNameLst>
                                          <p:attrName>ppt_x</p:attrName>
                                        </p:attrNameLst>
                                      </p:cBhvr>
                                      <p:tavLst>
                                        <p:tav tm="0">
                                          <p:val>
                                            <p:strVal val="#ppt_x"/>
                                          </p:val>
                                        </p:tav>
                                        <p:tav tm="100000">
                                          <p:val>
                                            <p:strVal val="#ppt_x"/>
                                          </p:val>
                                        </p:tav>
                                      </p:tavLst>
                                    </p:anim>
                                    <p:anim calcmode="lin" valueType="num">
                                      <p:cBhvr>
                                        <p:cTn id="16" dur="1000" fill="hold"/>
                                        <p:tgtEl>
                                          <p:spTgt spid="19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7" grpId="0" animBg="1" advAuto="0"/>
      <p:bldP spid="1982" grpId="0" animBg="1" advAuto="0"/>
      <p:bldP spid="1987"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A5C6F6-73AA-E014-0683-64C73392527E}"/>
            </a:ext>
          </a:extLst>
        </p:cNvPr>
        <p:cNvGrpSpPr/>
        <p:nvPr/>
      </p:nvGrpSpPr>
      <p:grpSpPr>
        <a:xfrm>
          <a:off x="0" y="0"/>
          <a:ext cx="0" cy="0"/>
          <a:chOff x="0" y="0"/>
          <a:chExt cx="0" cy="0"/>
        </a:xfrm>
      </p:grpSpPr>
      <p:pic>
        <p:nvPicPr>
          <p:cNvPr id="59" name="Imagem 58" descr="Ícone&#10;&#10;Descrição gerada automaticamente">
            <a:extLst>
              <a:ext uri="{FF2B5EF4-FFF2-40B4-BE49-F238E27FC236}">
                <a16:creationId xmlns:a16="http://schemas.microsoft.com/office/drawing/2014/main" id="{784A4646-3C23-AC12-7AB5-2819D8DC4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2060" y="11400786"/>
            <a:ext cx="1432380" cy="1432380"/>
          </a:xfrm>
          <a:prstGeom prst="rect">
            <a:avLst/>
          </a:prstGeom>
        </p:spPr>
      </p:pic>
      <p:pic>
        <p:nvPicPr>
          <p:cNvPr id="60" name="Imagem 59" descr="Ícone&#10;&#10;Descrição gerada automaticamente">
            <a:extLst>
              <a:ext uri="{FF2B5EF4-FFF2-40B4-BE49-F238E27FC236}">
                <a16:creationId xmlns:a16="http://schemas.microsoft.com/office/drawing/2014/main" id="{7539FE89-A816-AC41-EC2E-C4D234291C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28634" y="11400786"/>
            <a:ext cx="1432380" cy="1432380"/>
          </a:xfrm>
          <a:prstGeom prst="rect">
            <a:avLst/>
          </a:prstGeom>
        </p:spPr>
      </p:pic>
      <p:pic>
        <p:nvPicPr>
          <p:cNvPr id="61" name="Imagem 60" descr="Placa com fundo preto&#10;&#10;Descrição gerada automaticamente com confiança média">
            <a:extLst>
              <a:ext uri="{FF2B5EF4-FFF2-40B4-BE49-F238E27FC236}">
                <a16:creationId xmlns:a16="http://schemas.microsoft.com/office/drawing/2014/main" id="{A1A1B05E-D028-257A-8EF0-E70FA32488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55416" y="11400786"/>
            <a:ext cx="1432380" cy="1432380"/>
          </a:xfrm>
          <a:prstGeom prst="rect">
            <a:avLst/>
          </a:prstGeom>
        </p:spPr>
      </p:pic>
      <p:pic>
        <p:nvPicPr>
          <p:cNvPr id="62" name="Imagem 61" descr="Ícone&#10;&#10;Descrição gerada automaticamente">
            <a:extLst>
              <a:ext uri="{FF2B5EF4-FFF2-40B4-BE49-F238E27FC236}">
                <a16:creationId xmlns:a16="http://schemas.microsoft.com/office/drawing/2014/main" id="{59207AE3-CCA4-F322-44FD-4AD8FD089D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82196" y="11469359"/>
            <a:ext cx="1432380" cy="1295238"/>
          </a:xfrm>
          <a:prstGeom prst="rect">
            <a:avLst/>
          </a:prstGeom>
        </p:spPr>
      </p:pic>
      <p:pic>
        <p:nvPicPr>
          <p:cNvPr id="63" name="Imagem 62" descr="Logotipo, Ícone&#10;&#10;Descrição gerada automaticamente">
            <a:extLst>
              <a:ext uri="{FF2B5EF4-FFF2-40B4-BE49-F238E27FC236}">
                <a16:creationId xmlns:a16="http://schemas.microsoft.com/office/drawing/2014/main" id="{84BBC915-CE99-7FC9-7DA7-0FD6EE7093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98500" y="11400786"/>
            <a:ext cx="1142856" cy="1432380"/>
          </a:xfrm>
          <a:prstGeom prst="rect">
            <a:avLst/>
          </a:prstGeom>
        </p:spPr>
      </p:pic>
      <p:pic>
        <p:nvPicPr>
          <p:cNvPr id="64" name="Imagem 63" descr="Uma imagem contendo objeto, relógio, medidor&#10;&#10;Descrição gerada automaticamente">
            <a:extLst>
              <a:ext uri="{FF2B5EF4-FFF2-40B4-BE49-F238E27FC236}">
                <a16:creationId xmlns:a16="http://schemas.microsoft.com/office/drawing/2014/main" id="{79246D9D-F8C4-27CE-C84E-8FC8E6F574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25280" y="11400786"/>
            <a:ext cx="1432380" cy="1432380"/>
          </a:xfrm>
          <a:prstGeom prst="rect">
            <a:avLst/>
          </a:prstGeom>
        </p:spPr>
      </p:pic>
      <p:pic>
        <p:nvPicPr>
          <p:cNvPr id="65" name="Imagem 64" descr="Ícone&#10;&#10;Descrição gerada automaticamente">
            <a:extLst>
              <a:ext uri="{FF2B5EF4-FFF2-40B4-BE49-F238E27FC236}">
                <a16:creationId xmlns:a16="http://schemas.microsoft.com/office/drawing/2014/main" id="{BA2EB9CD-A4D8-DAA6-57E4-C44418E7D0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71220" y="11400786"/>
            <a:ext cx="1440000" cy="1432380"/>
          </a:xfrm>
          <a:prstGeom prst="rect">
            <a:avLst/>
          </a:prstGeom>
        </p:spPr>
      </p:pic>
      <p:pic>
        <p:nvPicPr>
          <p:cNvPr id="66" name="Imagem 65" descr="Ícone&#10;&#10;Descrição gerada automaticamente">
            <a:extLst>
              <a:ext uri="{FF2B5EF4-FFF2-40B4-BE49-F238E27FC236}">
                <a16:creationId xmlns:a16="http://schemas.microsoft.com/office/drawing/2014/main" id="{FCBB875E-1325-0F02-78A0-E36350E772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98000" y="11526500"/>
            <a:ext cx="1432380" cy="1180952"/>
          </a:xfrm>
          <a:prstGeom prst="rect">
            <a:avLst/>
          </a:prstGeom>
        </p:spPr>
      </p:pic>
      <p:pic>
        <p:nvPicPr>
          <p:cNvPr id="67" name="Imagem 66" descr="Uma imagem contendo Logotipo&#10;&#10;Descrição gerada automaticamente">
            <a:extLst>
              <a:ext uri="{FF2B5EF4-FFF2-40B4-BE49-F238E27FC236}">
                <a16:creationId xmlns:a16="http://schemas.microsoft.com/office/drawing/2014/main" id="{1C3BF904-960B-338C-24DB-E2E4D92B86D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96208" y="11400786"/>
            <a:ext cx="860952" cy="1432380"/>
          </a:xfrm>
          <a:prstGeom prst="rect">
            <a:avLst/>
          </a:prstGeom>
        </p:spPr>
      </p:pic>
      <p:pic>
        <p:nvPicPr>
          <p:cNvPr id="68" name="Imagem 67" descr="Imagem de desenho animado&#10;&#10;Descrição gerada automaticamente com confiança média">
            <a:extLst>
              <a:ext uri="{FF2B5EF4-FFF2-40B4-BE49-F238E27FC236}">
                <a16:creationId xmlns:a16="http://schemas.microsoft.com/office/drawing/2014/main" id="{363C06CC-9C45-86D4-F316-65835C73C7F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22988" y="11492214"/>
            <a:ext cx="1432380" cy="1249524"/>
          </a:xfrm>
          <a:prstGeom prst="rect">
            <a:avLst/>
          </a:prstGeom>
        </p:spPr>
      </p:pic>
      <p:pic>
        <p:nvPicPr>
          <p:cNvPr id="49" name="Imagem 48" descr="Uma imagem contendo Ícone&#10;&#10;Descrição gerada automaticamente">
            <a:extLst>
              <a:ext uri="{FF2B5EF4-FFF2-40B4-BE49-F238E27FC236}">
                <a16:creationId xmlns:a16="http://schemas.microsoft.com/office/drawing/2014/main" id="{ED91769E-51DB-A283-0763-1E24054244F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41281" y="9317006"/>
            <a:ext cx="944762" cy="1432380"/>
          </a:xfrm>
          <a:prstGeom prst="rect">
            <a:avLst/>
          </a:prstGeom>
        </p:spPr>
      </p:pic>
      <p:pic>
        <p:nvPicPr>
          <p:cNvPr id="50" name="Imagem 49" descr="Desenho de personagem de desenho animado&#10;&#10;Descrição gerada automaticamente com confiança média">
            <a:extLst>
              <a:ext uri="{FF2B5EF4-FFF2-40B4-BE49-F238E27FC236}">
                <a16:creationId xmlns:a16="http://schemas.microsoft.com/office/drawing/2014/main" id="{49A07E03-76D8-D60B-1065-9057109D227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620525" y="9317006"/>
            <a:ext cx="944762" cy="1432380"/>
          </a:xfrm>
          <a:prstGeom prst="rect">
            <a:avLst/>
          </a:prstGeom>
        </p:spPr>
      </p:pic>
      <p:pic>
        <p:nvPicPr>
          <p:cNvPr id="51" name="Imagem 50" descr="Ícone&#10;&#10;Descrição gerada automaticamente">
            <a:extLst>
              <a:ext uri="{FF2B5EF4-FFF2-40B4-BE49-F238E27FC236}">
                <a16:creationId xmlns:a16="http://schemas.microsoft.com/office/drawing/2014/main" id="{5CEBEAB0-BEDE-9D4C-F9B0-C4FF71B61DC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310538" y="9317006"/>
            <a:ext cx="1150476" cy="1432380"/>
          </a:xfrm>
          <a:prstGeom prst="rect">
            <a:avLst/>
          </a:prstGeom>
        </p:spPr>
      </p:pic>
      <p:pic>
        <p:nvPicPr>
          <p:cNvPr id="52" name="Imagem 51" descr="Uma imagem contendo Logotipo&#10;&#10;Descrição gerada automaticamente">
            <a:extLst>
              <a:ext uri="{FF2B5EF4-FFF2-40B4-BE49-F238E27FC236}">
                <a16:creationId xmlns:a16="http://schemas.microsoft.com/office/drawing/2014/main" id="{23CB3DA7-7484-6118-A75A-7836C66CC8A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3599768" y="9317006"/>
            <a:ext cx="1432380" cy="1432380"/>
          </a:xfrm>
          <a:prstGeom prst="rect">
            <a:avLst/>
          </a:prstGeom>
        </p:spPr>
      </p:pic>
      <p:pic>
        <p:nvPicPr>
          <p:cNvPr id="53" name="Imagem 52" descr="Ícone&#10;&#10;Descrição gerada automaticamente">
            <a:extLst>
              <a:ext uri="{FF2B5EF4-FFF2-40B4-BE49-F238E27FC236}">
                <a16:creationId xmlns:a16="http://schemas.microsoft.com/office/drawing/2014/main" id="{2B955099-F1E9-5945-7B35-1659683A4EF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7363774" y="9347482"/>
            <a:ext cx="1432380" cy="1371428"/>
          </a:xfrm>
          <a:prstGeom prst="rect">
            <a:avLst/>
          </a:prstGeom>
        </p:spPr>
      </p:pic>
      <p:pic>
        <p:nvPicPr>
          <p:cNvPr id="54" name="Imagem 53" descr="Forma&#10;&#10;Descrição gerada automaticamente">
            <a:extLst>
              <a:ext uri="{FF2B5EF4-FFF2-40B4-BE49-F238E27FC236}">
                <a16:creationId xmlns:a16="http://schemas.microsoft.com/office/drawing/2014/main" id="{2B15B9F1-9E22-A77C-40F7-F5DE0545F1B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5546533" y="9381769"/>
            <a:ext cx="1302858" cy="1302858"/>
          </a:xfrm>
          <a:prstGeom prst="rect">
            <a:avLst/>
          </a:prstGeom>
        </p:spPr>
      </p:pic>
      <p:pic>
        <p:nvPicPr>
          <p:cNvPr id="55" name="Imagem 54" descr="Ícone&#10;&#10;Descrição gerada automaticamente">
            <a:extLst>
              <a:ext uri="{FF2B5EF4-FFF2-40B4-BE49-F238E27FC236}">
                <a16:creationId xmlns:a16="http://schemas.microsoft.com/office/drawing/2014/main" id="{43F53624-9937-AAEA-18D3-998642C8A1C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079671" y="9317006"/>
            <a:ext cx="1005714" cy="1432380"/>
          </a:xfrm>
          <a:prstGeom prst="rect">
            <a:avLst/>
          </a:prstGeom>
        </p:spPr>
      </p:pic>
      <p:pic>
        <p:nvPicPr>
          <p:cNvPr id="56" name="Imagem 55" descr="Ícone&#10;&#10;Descrição gerada automaticamente">
            <a:extLst>
              <a:ext uri="{FF2B5EF4-FFF2-40B4-BE49-F238E27FC236}">
                <a16:creationId xmlns:a16="http://schemas.microsoft.com/office/drawing/2014/main" id="{2108A1D2-D369-A022-CEC0-2D8455D5EA4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100427" y="9317006"/>
            <a:ext cx="1005714" cy="1432380"/>
          </a:xfrm>
          <a:prstGeom prst="rect">
            <a:avLst/>
          </a:prstGeom>
        </p:spPr>
      </p:pic>
      <p:pic>
        <p:nvPicPr>
          <p:cNvPr id="57" name="Imagem 56" descr="Ícone&#10;&#10;Descrição gerada automaticamente">
            <a:extLst>
              <a:ext uri="{FF2B5EF4-FFF2-40B4-BE49-F238E27FC236}">
                <a16:creationId xmlns:a16="http://schemas.microsoft.com/office/drawing/2014/main" id="{735BB8AE-0A66-8BDB-0CAE-A2DFE5A7EB1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824039" y="9362720"/>
            <a:ext cx="1302858" cy="1340952"/>
          </a:xfrm>
          <a:prstGeom prst="rect">
            <a:avLst/>
          </a:prstGeom>
        </p:spPr>
      </p:pic>
      <p:pic>
        <p:nvPicPr>
          <p:cNvPr id="58" name="Imagem 57" descr="Desenho de uma placa&#10;&#10;Descrição gerada automaticamente">
            <a:extLst>
              <a:ext uri="{FF2B5EF4-FFF2-40B4-BE49-F238E27FC236}">
                <a16:creationId xmlns:a16="http://schemas.microsoft.com/office/drawing/2014/main" id="{5F1D5444-AF7F-265B-C56E-7F453308E45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22989" y="9343672"/>
            <a:ext cx="1386666" cy="1379048"/>
          </a:xfrm>
          <a:prstGeom prst="rect">
            <a:avLst/>
          </a:prstGeom>
        </p:spPr>
      </p:pic>
      <p:pic>
        <p:nvPicPr>
          <p:cNvPr id="39" name="Imagem 38" descr="Ícone&#10;&#10;Descrição gerada automaticamente">
            <a:extLst>
              <a:ext uri="{FF2B5EF4-FFF2-40B4-BE49-F238E27FC236}">
                <a16:creationId xmlns:a16="http://schemas.microsoft.com/office/drawing/2014/main" id="{AFDBEED2-8233-3AF4-D000-70D4F5AE9856}"/>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074349" y="7217989"/>
            <a:ext cx="1386666" cy="1386666"/>
          </a:xfrm>
          <a:prstGeom prst="rect">
            <a:avLst/>
          </a:prstGeom>
        </p:spPr>
      </p:pic>
      <p:pic>
        <p:nvPicPr>
          <p:cNvPr id="40" name="Imagem 39" descr="Desenho de rosto de pessoa visto de perto&#10;&#10;Descrição gerada automaticamente">
            <a:extLst>
              <a:ext uri="{FF2B5EF4-FFF2-40B4-BE49-F238E27FC236}">
                <a16:creationId xmlns:a16="http://schemas.microsoft.com/office/drawing/2014/main" id="{91F96A36-03F6-DA89-D11C-2C5EE980B0D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144522" y="7385606"/>
            <a:ext cx="1432380" cy="1051428"/>
          </a:xfrm>
          <a:prstGeom prst="rect">
            <a:avLst/>
          </a:prstGeom>
        </p:spPr>
      </p:pic>
      <p:pic>
        <p:nvPicPr>
          <p:cNvPr id="41" name="Imagem 40" descr="Desenho de rosto de pessoa visto de perto&#10;&#10;Descrição gerada automaticamente com confiança média">
            <a:extLst>
              <a:ext uri="{FF2B5EF4-FFF2-40B4-BE49-F238E27FC236}">
                <a16:creationId xmlns:a16="http://schemas.microsoft.com/office/drawing/2014/main" id="{34C73CB3-AA62-A1C7-8DE7-B853759E14B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207068" y="7355131"/>
            <a:ext cx="1440000" cy="1112382"/>
          </a:xfrm>
          <a:prstGeom prst="rect">
            <a:avLst/>
          </a:prstGeom>
        </p:spPr>
      </p:pic>
      <p:pic>
        <p:nvPicPr>
          <p:cNvPr id="42" name="Imagem 41" descr="Desenho de personagem de desenho animado&#10;&#10;Descrição gerada automaticamente">
            <a:extLst>
              <a:ext uri="{FF2B5EF4-FFF2-40B4-BE49-F238E27FC236}">
                <a16:creationId xmlns:a16="http://schemas.microsoft.com/office/drawing/2014/main" id="{4AFE8024-C65A-FC6D-5BD7-DB96C8CDB2C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277234" y="7408465"/>
            <a:ext cx="1432380" cy="1005714"/>
          </a:xfrm>
          <a:prstGeom prst="rect">
            <a:avLst/>
          </a:prstGeom>
        </p:spPr>
      </p:pic>
      <p:pic>
        <p:nvPicPr>
          <p:cNvPr id="43" name="Imagem 42" descr="Desenho de bandeira&#10;&#10;Descrição gerada automaticamente com confiança média">
            <a:extLst>
              <a:ext uri="{FF2B5EF4-FFF2-40B4-BE49-F238E27FC236}">
                <a16:creationId xmlns:a16="http://schemas.microsoft.com/office/drawing/2014/main" id="{EA4EB2F8-1B16-022B-CF88-9AEC3AFC112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911211" y="7183703"/>
            <a:ext cx="868570" cy="1455238"/>
          </a:xfrm>
          <a:prstGeom prst="rect">
            <a:avLst/>
          </a:prstGeom>
        </p:spPr>
      </p:pic>
      <p:pic>
        <p:nvPicPr>
          <p:cNvPr id="44" name="Imagem 43" descr="Ícone&#10;&#10;Descrição gerada automaticamente">
            <a:extLst>
              <a:ext uri="{FF2B5EF4-FFF2-40B4-BE49-F238E27FC236}">
                <a16:creationId xmlns:a16="http://schemas.microsoft.com/office/drawing/2014/main" id="{FACEFA0E-49FD-1623-B785-766E5B1E57D9}"/>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377567" y="7157034"/>
            <a:ext cx="1036190" cy="1508572"/>
          </a:xfrm>
          <a:prstGeom prst="rect">
            <a:avLst/>
          </a:prstGeom>
        </p:spPr>
      </p:pic>
      <p:pic>
        <p:nvPicPr>
          <p:cNvPr id="45" name="Imagem 44" descr="Ícone&#10;&#10;Descrição gerada automaticamente">
            <a:extLst>
              <a:ext uri="{FF2B5EF4-FFF2-40B4-BE49-F238E27FC236}">
                <a16:creationId xmlns:a16="http://schemas.microsoft.com/office/drawing/2014/main" id="{71F6995A-BC6E-CBE8-FA1F-4907897C177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156303" y="7191320"/>
            <a:ext cx="723810" cy="1440000"/>
          </a:xfrm>
          <a:prstGeom prst="rect">
            <a:avLst/>
          </a:prstGeom>
        </p:spPr>
      </p:pic>
      <p:pic>
        <p:nvPicPr>
          <p:cNvPr id="46" name="Imagem 45" descr="Ícone&#10;&#10;Descrição gerada automaticamente">
            <a:extLst>
              <a:ext uri="{FF2B5EF4-FFF2-40B4-BE49-F238E27FC236}">
                <a16:creationId xmlns:a16="http://schemas.microsoft.com/office/drawing/2014/main" id="{3D5CAC70-60B9-24F6-5D40-777B29C0B03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653135" y="7195130"/>
            <a:ext cx="1005714" cy="1432380"/>
          </a:xfrm>
          <a:prstGeom prst="rect">
            <a:avLst/>
          </a:prstGeom>
        </p:spPr>
      </p:pic>
      <p:pic>
        <p:nvPicPr>
          <p:cNvPr id="47" name="Imagem 46" descr="Desenho de uma placa&#10;&#10;Descrição gerada automaticamente com confiança média">
            <a:extLst>
              <a:ext uri="{FF2B5EF4-FFF2-40B4-BE49-F238E27FC236}">
                <a16:creationId xmlns:a16="http://schemas.microsoft.com/office/drawing/2014/main" id="{51575F69-5BB6-551C-F5C2-9DD6EEDE7E4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723300" y="7195130"/>
            <a:ext cx="1432380" cy="1432380"/>
          </a:xfrm>
          <a:prstGeom prst="rect">
            <a:avLst/>
          </a:prstGeom>
        </p:spPr>
      </p:pic>
      <p:pic>
        <p:nvPicPr>
          <p:cNvPr id="48" name="Imagem 47" descr="Ícone&#10;&#10;Descrição gerada automaticamente">
            <a:extLst>
              <a:ext uri="{FF2B5EF4-FFF2-40B4-BE49-F238E27FC236}">
                <a16:creationId xmlns:a16="http://schemas.microsoft.com/office/drawing/2014/main" id="{BBA1B9F6-D578-9DFD-F159-C5C0528A94C7}"/>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22989" y="7187510"/>
            <a:ext cx="1302858" cy="1447620"/>
          </a:xfrm>
          <a:prstGeom prst="rect">
            <a:avLst/>
          </a:prstGeom>
        </p:spPr>
      </p:pic>
      <p:pic>
        <p:nvPicPr>
          <p:cNvPr id="29" name="Imagem 28" descr="Ícone&#10;&#10;Descrição gerada automaticamente">
            <a:extLst>
              <a:ext uri="{FF2B5EF4-FFF2-40B4-BE49-F238E27FC236}">
                <a16:creationId xmlns:a16="http://schemas.microsoft.com/office/drawing/2014/main" id="{C9682AE6-1328-4262-9DB3-F558B93E2069}"/>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120062" y="5122779"/>
            <a:ext cx="1340952" cy="1333334"/>
          </a:xfrm>
          <a:prstGeom prst="rect">
            <a:avLst/>
          </a:prstGeom>
        </p:spPr>
      </p:pic>
      <p:pic>
        <p:nvPicPr>
          <p:cNvPr id="30" name="Imagem 29" descr="Ícone&#10;&#10;Descrição gerada automaticamente">
            <a:extLst>
              <a:ext uri="{FF2B5EF4-FFF2-40B4-BE49-F238E27FC236}">
                <a16:creationId xmlns:a16="http://schemas.microsoft.com/office/drawing/2014/main" id="{38301F70-E85C-F785-2B13-F38D5B4CEAB2}"/>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614352" y="5073254"/>
            <a:ext cx="1081904" cy="1432380"/>
          </a:xfrm>
          <a:prstGeom prst="rect">
            <a:avLst/>
          </a:prstGeom>
        </p:spPr>
      </p:pic>
      <p:pic>
        <p:nvPicPr>
          <p:cNvPr id="31" name="Imagem 30" descr="Ícone&#10;&#10;Descrição gerada automaticamente">
            <a:extLst>
              <a:ext uri="{FF2B5EF4-FFF2-40B4-BE49-F238E27FC236}">
                <a16:creationId xmlns:a16="http://schemas.microsoft.com/office/drawing/2014/main" id="{F015E36B-6417-8712-F444-68EB2D40C912}"/>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6261026" y="5073254"/>
            <a:ext cx="929524" cy="1432380"/>
          </a:xfrm>
          <a:prstGeom prst="rect">
            <a:avLst/>
          </a:prstGeom>
        </p:spPr>
      </p:pic>
      <p:pic>
        <p:nvPicPr>
          <p:cNvPr id="32" name="Imagem 31" descr="Ícone&#10;&#10;Descrição gerada automaticamente">
            <a:extLst>
              <a:ext uri="{FF2B5EF4-FFF2-40B4-BE49-F238E27FC236}">
                <a16:creationId xmlns:a16="http://schemas.microsoft.com/office/drawing/2014/main" id="{6BB6FBDA-9E64-0DD3-2E84-94A10295A45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450559" y="5118968"/>
            <a:ext cx="1386666" cy="1340952"/>
          </a:xfrm>
          <a:prstGeom prst="rect">
            <a:avLst/>
          </a:prstGeom>
        </p:spPr>
      </p:pic>
      <p:pic>
        <p:nvPicPr>
          <p:cNvPr id="33" name="Imagem 32" descr="Ícone&#10;&#10;Descrição gerada automaticamente">
            <a:extLst>
              <a:ext uri="{FF2B5EF4-FFF2-40B4-BE49-F238E27FC236}">
                <a16:creationId xmlns:a16="http://schemas.microsoft.com/office/drawing/2014/main" id="{3288B939-2C7A-A916-2945-D63B6CC3FD50}"/>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594376" y="5073254"/>
            <a:ext cx="1432380" cy="1432380"/>
          </a:xfrm>
          <a:prstGeom prst="rect">
            <a:avLst/>
          </a:prstGeom>
        </p:spPr>
      </p:pic>
      <p:pic>
        <p:nvPicPr>
          <p:cNvPr id="34" name="Imagem 33" descr="Forma, Círculo&#10;&#10;Descrição gerada automaticamente">
            <a:extLst>
              <a:ext uri="{FF2B5EF4-FFF2-40B4-BE49-F238E27FC236}">
                <a16:creationId xmlns:a16="http://schemas.microsoft.com/office/drawing/2014/main" id="{D96D0A52-35BC-F07D-19C8-F82BE963CAA0}"/>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959146" y="5111351"/>
            <a:ext cx="1211428" cy="1356190"/>
          </a:xfrm>
          <a:prstGeom prst="rect">
            <a:avLst/>
          </a:prstGeom>
        </p:spPr>
      </p:pic>
      <p:pic>
        <p:nvPicPr>
          <p:cNvPr id="35" name="Imagem 34" descr="Uma imagem contendo Forma&#10;&#10;Descrição gerada automaticamente">
            <a:extLst>
              <a:ext uri="{FF2B5EF4-FFF2-40B4-BE49-F238E27FC236}">
                <a16:creationId xmlns:a16="http://schemas.microsoft.com/office/drawing/2014/main" id="{F1B7092B-51FA-44D5-EB21-512037F97052}"/>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102964" y="5092303"/>
            <a:ext cx="1432380" cy="1394286"/>
          </a:xfrm>
          <a:prstGeom prst="rect">
            <a:avLst/>
          </a:prstGeom>
        </p:spPr>
      </p:pic>
      <p:pic>
        <p:nvPicPr>
          <p:cNvPr id="36" name="Imagem 35" descr="Ícone&#10;&#10;Descrição gerada automaticamente">
            <a:extLst>
              <a:ext uri="{FF2B5EF4-FFF2-40B4-BE49-F238E27FC236}">
                <a16:creationId xmlns:a16="http://schemas.microsoft.com/office/drawing/2014/main" id="{E25CEACB-331A-2E5E-4496-67DCB880647E}"/>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634409" y="5103730"/>
            <a:ext cx="1417142" cy="1371428"/>
          </a:xfrm>
          <a:prstGeom prst="rect">
            <a:avLst/>
          </a:prstGeom>
        </p:spPr>
      </p:pic>
      <p:pic>
        <p:nvPicPr>
          <p:cNvPr id="37" name="Imagem 36" descr="Ícone&#10;&#10;Descrição gerada automaticamente">
            <a:extLst>
              <a:ext uri="{FF2B5EF4-FFF2-40B4-BE49-F238E27FC236}">
                <a16:creationId xmlns:a16="http://schemas.microsoft.com/office/drawing/2014/main" id="{251CC8A5-9F6C-BC45-F4FC-2E1593E719B7}"/>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475353" y="5103730"/>
            <a:ext cx="1203810" cy="1371428"/>
          </a:xfrm>
          <a:prstGeom prst="rect">
            <a:avLst/>
          </a:prstGeom>
        </p:spPr>
      </p:pic>
      <p:pic>
        <p:nvPicPr>
          <p:cNvPr id="38" name="Imagem 37" descr="Ícone&#10;&#10;Descrição gerada automaticamente">
            <a:extLst>
              <a:ext uri="{FF2B5EF4-FFF2-40B4-BE49-F238E27FC236}">
                <a16:creationId xmlns:a16="http://schemas.microsoft.com/office/drawing/2014/main" id="{472A1B0F-2093-8A93-7C88-99A333DFAFAD}"/>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22989" y="5107541"/>
            <a:ext cx="1287618" cy="1363810"/>
          </a:xfrm>
          <a:prstGeom prst="rect">
            <a:avLst/>
          </a:prstGeom>
        </p:spPr>
      </p:pic>
      <p:pic>
        <p:nvPicPr>
          <p:cNvPr id="19" name="Imagem 18" descr="Ícone&#10;&#10;Descrição gerada automaticamente">
            <a:extLst>
              <a:ext uri="{FF2B5EF4-FFF2-40B4-BE49-F238E27FC236}">
                <a16:creationId xmlns:a16="http://schemas.microsoft.com/office/drawing/2014/main" id="{6FD2258B-C1E7-9603-65A7-5157EB60E5E9}"/>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051493" y="3023761"/>
            <a:ext cx="1409522" cy="1363810"/>
          </a:xfrm>
          <a:prstGeom prst="rect">
            <a:avLst/>
          </a:prstGeom>
        </p:spPr>
      </p:pic>
      <p:pic>
        <p:nvPicPr>
          <p:cNvPr id="20" name="Imagem 19" descr="Ícone&#10;&#10;Descrição gerada automaticamente">
            <a:extLst>
              <a:ext uri="{FF2B5EF4-FFF2-40B4-BE49-F238E27FC236}">
                <a16:creationId xmlns:a16="http://schemas.microsoft.com/office/drawing/2014/main" id="{F0D390D5-B9C9-767E-6A11-0AA9455534B7}"/>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370542" y="3012333"/>
            <a:ext cx="1432380" cy="1386666"/>
          </a:xfrm>
          <a:prstGeom prst="rect">
            <a:avLst/>
          </a:prstGeom>
        </p:spPr>
      </p:pic>
      <p:pic>
        <p:nvPicPr>
          <p:cNvPr id="21" name="Imagem 20" descr="Desenho de uma placa&#10;&#10;Descrição gerada automaticamente com confiança média">
            <a:extLst>
              <a:ext uri="{FF2B5EF4-FFF2-40B4-BE49-F238E27FC236}">
                <a16:creationId xmlns:a16="http://schemas.microsoft.com/office/drawing/2014/main" id="{70693FF4-B2E2-EE5B-3895-B8498A0BC323}"/>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681978" y="3237095"/>
            <a:ext cx="1440000" cy="937142"/>
          </a:xfrm>
          <a:prstGeom prst="rect">
            <a:avLst/>
          </a:prstGeom>
        </p:spPr>
      </p:pic>
      <p:pic>
        <p:nvPicPr>
          <p:cNvPr id="22" name="Imagem 21" descr="Ícone&#10;&#10;Descrição gerada automaticamente">
            <a:extLst>
              <a:ext uri="{FF2B5EF4-FFF2-40B4-BE49-F238E27FC236}">
                <a16:creationId xmlns:a16="http://schemas.microsoft.com/office/drawing/2014/main" id="{C2CE5653-B09F-1FF7-0524-7CA5161444A5}"/>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001034" y="3130426"/>
            <a:ext cx="1432380" cy="1150476"/>
          </a:xfrm>
          <a:prstGeom prst="rect">
            <a:avLst/>
          </a:prstGeom>
        </p:spPr>
      </p:pic>
      <p:pic>
        <p:nvPicPr>
          <p:cNvPr id="23" name="Imagem 22" descr="Ícone&#10;&#10;Descrição gerada automaticamente">
            <a:extLst>
              <a:ext uri="{FF2B5EF4-FFF2-40B4-BE49-F238E27FC236}">
                <a16:creationId xmlns:a16="http://schemas.microsoft.com/office/drawing/2014/main" id="{619193B9-35B3-901F-2E84-05B358AE5856}"/>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320090" y="2989474"/>
            <a:ext cx="1432380" cy="1432380"/>
          </a:xfrm>
          <a:prstGeom prst="rect">
            <a:avLst/>
          </a:prstGeom>
        </p:spPr>
      </p:pic>
      <p:pic>
        <p:nvPicPr>
          <p:cNvPr id="24" name="Imagem 23" descr="Ícone&#10;&#10;Descrição gerada automaticamente">
            <a:extLst>
              <a:ext uri="{FF2B5EF4-FFF2-40B4-BE49-F238E27FC236}">
                <a16:creationId xmlns:a16="http://schemas.microsoft.com/office/drawing/2014/main" id="{F4549012-7843-85B1-1607-24EC46FBF04D}"/>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639146" y="2989474"/>
            <a:ext cx="1432380" cy="1432380"/>
          </a:xfrm>
          <a:prstGeom prst="rect">
            <a:avLst/>
          </a:prstGeom>
        </p:spPr>
      </p:pic>
      <p:pic>
        <p:nvPicPr>
          <p:cNvPr id="25" name="Imagem 24" descr="Ícone&#10;&#10;Descrição gerada automaticamente">
            <a:extLst>
              <a:ext uri="{FF2B5EF4-FFF2-40B4-BE49-F238E27FC236}">
                <a16:creationId xmlns:a16="http://schemas.microsoft.com/office/drawing/2014/main" id="{ED71B5BE-54F8-1C51-A39F-86577F607E14}"/>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8965821" y="2989474"/>
            <a:ext cx="1424762" cy="1432380"/>
          </a:xfrm>
          <a:prstGeom prst="rect">
            <a:avLst/>
          </a:prstGeom>
        </p:spPr>
      </p:pic>
      <p:pic>
        <p:nvPicPr>
          <p:cNvPr id="26" name="Imagem 25" descr="Ícone&#10;&#10;Descrição gerada automaticamente">
            <a:extLst>
              <a:ext uri="{FF2B5EF4-FFF2-40B4-BE49-F238E27FC236}">
                <a16:creationId xmlns:a16="http://schemas.microsoft.com/office/drawing/2014/main" id="{9C527798-6DC0-9508-0406-899B9298B4EE}"/>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284876" y="2989474"/>
            <a:ext cx="1432380" cy="1432380"/>
          </a:xfrm>
          <a:prstGeom prst="rect">
            <a:avLst/>
          </a:prstGeom>
        </p:spPr>
      </p:pic>
      <p:pic>
        <p:nvPicPr>
          <p:cNvPr id="27" name="Imagem 26" descr="Uma imagem contendo objeto, relógio, placa, monitor&#10;&#10;Descrição gerada automaticamente">
            <a:extLst>
              <a:ext uri="{FF2B5EF4-FFF2-40B4-BE49-F238E27FC236}">
                <a16:creationId xmlns:a16="http://schemas.microsoft.com/office/drawing/2014/main" id="{2276989D-2BF1-D107-8652-88125878E5D8}"/>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603932" y="3058047"/>
            <a:ext cx="1432380" cy="1295238"/>
          </a:xfrm>
          <a:prstGeom prst="rect">
            <a:avLst/>
          </a:prstGeom>
        </p:spPr>
      </p:pic>
      <p:pic>
        <p:nvPicPr>
          <p:cNvPr id="28" name="Imagem 27" descr="Placa vermelha com letras brancas em fundo preto&#10;&#10;Descrição gerada automaticamente com confiança média">
            <a:extLst>
              <a:ext uri="{FF2B5EF4-FFF2-40B4-BE49-F238E27FC236}">
                <a16:creationId xmlns:a16="http://schemas.microsoft.com/office/drawing/2014/main" id="{128877DC-A67D-17CF-E965-DF9482DC162E}"/>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22988" y="2989474"/>
            <a:ext cx="1432380" cy="1432380"/>
          </a:xfrm>
          <a:prstGeom prst="rect">
            <a:avLst/>
          </a:prstGeom>
        </p:spPr>
      </p:pic>
      <p:pic>
        <p:nvPicPr>
          <p:cNvPr id="9" name="Imagem 8" descr="Ícone&#10;&#10;Descrição gerada automaticamente">
            <a:extLst>
              <a:ext uri="{FF2B5EF4-FFF2-40B4-BE49-F238E27FC236}">
                <a16:creationId xmlns:a16="http://schemas.microsoft.com/office/drawing/2014/main" id="{EA0D20DB-72F4-50EC-3C05-195F1B74BD5D}"/>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021014" y="890454"/>
            <a:ext cx="1440000" cy="1440000"/>
          </a:xfrm>
          <a:prstGeom prst="rect">
            <a:avLst/>
          </a:prstGeom>
        </p:spPr>
      </p:pic>
      <p:pic>
        <p:nvPicPr>
          <p:cNvPr id="10" name="Imagem 9" descr="Ícone&#10;&#10;Descrição gerada automaticamente">
            <a:extLst>
              <a:ext uri="{FF2B5EF4-FFF2-40B4-BE49-F238E27FC236}">
                <a16:creationId xmlns:a16="http://schemas.microsoft.com/office/drawing/2014/main" id="{EEC7285C-314B-62B0-B451-8DEB7D392217}"/>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7273195" y="894264"/>
            <a:ext cx="1424762" cy="1432380"/>
          </a:xfrm>
          <a:prstGeom prst="rect">
            <a:avLst/>
          </a:prstGeom>
        </p:spPr>
      </p:pic>
      <p:pic>
        <p:nvPicPr>
          <p:cNvPr id="11" name="Imagem 10" descr="Ícone&#10;&#10;Descrição gerada automaticamente">
            <a:extLst>
              <a:ext uri="{FF2B5EF4-FFF2-40B4-BE49-F238E27FC236}">
                <a16:creationId xmlns:a16="http://schemas.microsoft.com/office/drawing/2014/main" id="{11336738-071E-EAB6-E35A-524DC863D2EC}"/>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5517752" y="997120"/>
            <a:ext cx="1432380" cy="1226668"/>
          </a:xfrm>
          <a:prstGeom prst="rect">
            <a:avLst/>
          </a:prstGeom>
        </p:spPr>
      </p:pic>
      <p:pic>
        <p:nvPicPr>
          <p:cNvPr id="12" name="Imagem 11" descr="Ícone&#10;&#10;Descrição gerada automaticamente">
            <a:extLst>
              <a:ext uri="{FF2B5EF4-FFF2-40B4-BE49-F238E27FC236}">
                <a16:creationId xmlns:a16="http://schemas.microsoft.com/office/drawing/2014/main" id="{0FE19861-3D62-D38A-DE8D-DECD689727F2}"/>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3754690" y="894264"/>
            <a:ext cx="1440000" cy="1432380"/>
          </a:xfrm>
          <a:prstGeom prst="rect">
            <a:avLst/>
          </a:prstGeom>
        </p:spPr>
      </p:pic>
      <p:pic>
        <p:nvPicPr>
          <p:cNvPr id="13" name="Imagem 12" descr="Ícone&#10;&#10;Descrição gerada automaticamente">
            <a:extLst>
              <a:ext uri="{FF2B5EF4-FFF2-40B4-BE49-F238E27FC236}">
                <a16:creationId xmlns:a16="http://schemas.microsoft.com/office/drawing/2014/main" id="{5EA99D65-A523-8437-914B-799AF3FD4A58}"/>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991628" y="894264"/>
            <a:ext cx="1440000" cy="1432380"/>
          </a:xfrm>
          <a:prstGeom prst="rect">
            <a:avLst/>
          </a:prstGeom>
        </p:spPr>
      </p:pic>
      <p:pic>
        <p:nvPicPr>
          <p:cNvPr id="14" name="Imagem 13" descr="Ícone&#10;&#10;Descrição gerada automaticamente">
            <a:extLst>
              <a:ext uri="{FF2B5EF4-FFF2-40B4-BE49-F238E27FC236}">
                <a16:creationId xmlns:a16="http://schemas.microsoft.com/office/drawing/2014/main" id="{12A5B469-30F9-E844-1E57-97D40EF4EA6B}"/>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236186" y="989502"/>
            <a:ext cx="1432380" cy="1241904"/>
          </a:xfrm>
          <a:prstGeom prst="rect">
            <a:avLst/>
          </a:prstGeom>
        </p:spPr>
      </p:pic>
      <p:pic>
        <p:nvPicPr>
          <p:cNvPr id="15" name="Imagem 14" descr="Ícone&#10;&#10;Descrição gerada automaticamente">
            <a:extLst>
              <a:ext uri="{FF2B5EF4-FFF2-40B4-BE49-F238E27FC236}">
                <a16:creationId xmlns:a16="http://schemas.microsoft.com/office/drawing/2014/main" id="{F9934928-9490-CEAD-181B-5203BA98B6EF}"/>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739792" y="882837"/>
            <a:ext cx="1173332" cy="1455238"/>
          </a:xfrm>
          <a:prstGeom prst="rect">
            <a:avLst/>
          </a:prstGeom>
        </p:spPr>
      </p:pic>
      <p:pic>
        <p:nvPicPr>
          <p:cNvPr id="16" name="Imagem 15" descr="Ícone&#10;&#10;Descrição gerada automaticamente">
            <a:extLst>
              <a:ext uri="{FF2B5EF4-FFF2-40B4-BE49-F238E27FC236}">
                <a16:creationId xmlns:a16="http://schemas.microsoft.com/office/drawing/2014/main" id="{719D057D-662D-97EE-8D93-80ACB6C8DA95}"/>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6984350" y="894264"/>
            <a:ext cx="1432380" cy="1432380"/>
          </a:xfrm>
          <a:prstGeom prst="rect">
            <a:avLst/>
          </a:prstGeom>
        </p:spPr>
      </p:pic>
      <p:pic>
        <p:nvPicPr>
          <p:cNvPr id="17" name="Imagem 16" descr="Ícone&#10;&#10;Descrição gerada automaticamente">
            <a:extLst>
              <a:ext uri="{FF2B5EF4-FFF2-40B4-BE49-F238E27FC236}">
                <a16:creationId xmlns:a16="http://schemas.microsoft.com/office/drawing/2014/main" id="{FFBD743F-2CEC-C5B0-B14C-24A6BBF30184}"/>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5526051" y="894264"/>
            <a:ext cx="1135238" cy="1432380"/>
          </a:xfrm>
          <a:prstGeom prst="rect">
            <a:avLst/>
          </a:prstGeom>
        </p:spPr>
      </p:pic>
      <p:pic>
        <p:nvPicPr>
          <p:cNvPr id="18" name="Imagem 17" descr="Ícone&#10;&#10;Descrição gerada automaticamente">
            <a:extLst>
              <a:ext uri="{FF2B5EF4-FFF2-40B4-BE49-F238E27FC236}">
                <a16:creationId xmlns:a16="http://schemas.microsoft.com/office/drawing/2014/main" id="{1D1CBD74-2399-DB94-0D7C-63C4B1DAD2DE}"/>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922988" y="974265"/>
            <a:ext cx="1280000" cy="1272382"/>
          </a:xfrm>
          <a:prstGeom prst="rect">
            <a:avLst/>
          </a:prstGeom>
        </p:spPr>
      </p:pic>
    </p:spTree>
    <p:extLst>
      <p:ext uri="{BB962C8B-B14F-4D97-AF65-F5344CB8AC3E}">
        <p14:creationId xmlns:p14="http://schemas.microsoft.com/office/powerpoint/2010/main" val="250071150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0B3425-933D-C605-8C99-8C5AF4C3A4E4}"/>
            </a:ext>
          </a:extLst>
        </p:cNvPr>
        <p:cNvGrpSpPr/>
        <p:nvPr/>
      </p:nvGrpSpPr>
      <p:grpSpPr>
        <a:xfrm>
          <a:off x="0" y="0"/>
          <a:ext cx="0" cy="0"/>
          <a:chOff x="0" y="0"/>
          <a:chExt cx="0" cy="0"/>
        </a:xfrm>
      </p:grpSpPr>
      <p:pic>
        <p:nvPicPr>
          <p:cNvPr id="70" name="Imagem 69" descr="Ícone&#10;&#10;Descrição gerada automaticamente">
            <a:extLst>
              <a:ext uri="{FF2B5EF4-FFF2-40B4-BE49-F238E27FC236}">
                <a16:creationId xmlns:a16="http://schemas.microsoft.com/office/drawing/2014/main" id="{8046E429-C6DD-A258-C6D0-6666E2DB8A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22560" y="11582086"/>
            <a:ext cx="1276980" cy="1276980"/>
          </a:xfrm>
          <a:prstGeom prst="rect">
            <a:avLst/>
          </a:prstGeom>
        </p:spPr>
      </p:pic>
      <p:pic>
        <p:nvPicPr>
          <p:cNvPr id="71" name="Imagem 70" descr="Ícone&#10;&#10;Descrição gerada automaticamente">
            <a:extLst>
              <a:ext uri="{FF2B5EF4-FFF2-40B4-BE49-F238E27FC236}">
                <a16:creationId xmlns:a16="http://schemas.microsoft.com/office/drawing/2014/main" id="{053A1008-4FE2-150C-8678-B485A78EB8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19080" y="11582086"/>
            <a:ext cx="1276980" cy="1276980"/>
          </a:xfrm>
          <a:prstGeom prst="rect">
            <a:avLst/>
          </a:prstGeom>
        </p:spPr>
      </p:pic>
      <p:pic>
        <p:nvPicPr>
          <p:cNvPr id="72" name="Imagem 71" descr="Uma imagem contendo Ícone&#10;&#10;Descrição gerada automaticamente">
            <a:extLst>
              <a:ext uri="{FF2B5EF4-FFF2-40B4-BE49-F238E27FC236}">
                <a16:creationId xmlns:a16="http://schemas.microsoft.com/office/drawing/2014/main" id="{45FA4C57-AAA5-557A-17DD-ECBA9EEACA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15602" y="11673785"/>
            <a:ext cx="1276980" cy="1093586"/>
          </a:xfrm>
          <a:prstGeom prst="rect">
            <a:avLst/>
          </a:prstGeom>
        </p:spPr>
      </p:pic>
      <p:pic>
        <p:nvPicPr>
          <p:cNvPr id="73" name="Imagem 72" descr="Ícone&#10;&#10;Descrição gerada automaticamente">
            <a:extLst>
              <a:ext uri="{FF2B5EF4-FFF2-40B4-BE49-F238E27FC236}">
                <a16:creationId xmlns:a16="http://schemas.microsoft.com/office/drawing/2014/main" id="{EEF54990-B143-781A-1F2D-9ED7AC6E9D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12124" y="11582086"/>
            <a:ext cx="1276980" cy="1276980"/>
          </a:xfrm>
          <a:prstGeom prst="rect">
            <a:avLst/>
          </a:prstGeom>
        </p:spPr>
      </p:pic>
      <p:pic>
        <p:nvPicPr>
          <p:cNvPr id="74" name="Imagem 73" descr="Ícone&#10;&#10;Descrição gerada automaticamente">
            <a:extLst>
              <a:ext uri="{FF2B5EF4-FFF2-40B4-BE49-F238E27FC236}">
                <a16:creationId xmlns:a16="http://schemas.microsoft.com/office/drawing/2014/main" id="{C5ECC298-8C41-384A-C3A4-79056D76C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01853" y="11582086"/>
            <a:ext cx="1283774" cy="1276980"/>
          </a:xfrm>
          <a:prstGeom prst="rect">
            <a:avLst/>
          </a:prstGeom>
        </p:spPr>
      </p:pic>
      <p:pic>
        <p:nvPicPr>
          <p:cNvPr id="75" name="Imagem 74" descr="Ícone&#10;&#10;Descrição gerada automaticamente">
            <a:extLst>
              <a:ext uri="{FF2B5EF4-FFF2-40B4-BE49-F238E27FC236}">
                <a16:creationId xmlns:a16="http://schemas.microsoft.com/office/drawing/2014/main" id="{F3E54131-D8E2-88FD-35D2-4FA4285599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98374" y="11660201"/>
            <a:ext cx="1276980" cy="1120754"/>
          </a:xfrm>
          <a:prstGeom prst="rect">
            <a:avLst/>
          </a:prstGeom>
        </p:spPr>
      </p:pic>
      <p:pic>
        <p:nvPicPr>
          <p:cNvPr id="76" name="Imagem 75" descr="Ícone&#10;&#10;Descrição gerada automaticamente">
            <a:extLst>
              <a:ext uri="{FF2B5EF4-FFF2-40B4-BE49-F238E27FC236}">
                <a16:creationId xmlns:a16="http://schemas.microsoft.com/office/drawing/2014/main" id="{18A0466F-CA11-AD36-BBB3-71241DE6D91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94896" y="11582086"/>
            <a:ext cx="1276980" cy="1276980"/>
          </a:xfrm>
          <a:prstGeom prst="rect">
            <a:avLst/>
          </a:prstGeom>
        </p:spPr>
      </p:pic>
      <p:pic>
        <p:nvPicPr>
          <p:cNvPr id="77" name="Imagem 76" descr="Desenho de um círculo&#10;&#10;Descrição gerada automaticamente com confiança média">
            <a:extLst>
              <a:ext uri="{FF2B5EF4-FFF2-40B4-BE49-F238E27FC236}">
                <a16:creationId xmlns:a16="http://schemas.microsoft.com/office/drawing/2014/main" id="{89E3781F-DB78-5574-2D42-464D4EE3ED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91418" y="11694163"/>
            <a:ext cx="1276980" cy="1052830"/>
          </a:xfrm>
          <a:prstGeom prst="rect">
            <a:avLst/>
          </a:prstGeom>
        </p:spPr>
      </p:pic>
      <p:pic>
        <p:nvPicPr>
          <p:cNvPr id="78" name="Imagem 77" descr="Ícone&#10;&#10;Descrição gerada automaticamente">
            <a:extLst>
              <a:ext uri="{FF2B5EF4-FFF2-40B4-BE49-F238E27FC236}">
                <a16:creationId xmlns:a16="http://schemas.microsoft.com/office/drawing/2014/main" id="{718CC75C-A869-715A-FB9D-F92A5E7E7A0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87940" y="11707746"/>
            <a:ext cx="1276980" cy="1025660"/>
          </a:xfrm>
          <a:prstGeom prst="rect">
            <a:avLst/>
          </a:prstGeom>
        </p:spPr>
      </p:pic>
      <p:pic>
        <p:nvPicPr>
          <p:cNvPr id="79" name="Imagem 78" descr="Placa azul com letras brancas em fundo preto&#10;&#10;Descrição gerada automaticamente">
            <a:extLst>
              <a:ext uri="{FF2B5EF4-FFF2-40B4-BE49-F238E27FC236}">
                <a16:creationId xmlns:a16="http://schemas.microsoft.com/office/drawing/2014/main" id="{7DAC6DBB-86C6-A37E-96E5-F322CCC288D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84462" y="11582086"/>
            <a:ext cx="1276980" cy="1276980"/>
          </a:xfrm>
          <a:prstGeom prst="rect">
            <a:avLst/>
          </a:prstGeom>
        </p:spPr>
      </p:pic>
      <p:pic>
        <p:nvPicPr>
          <p:cNvPr id="60" name="Imagem 59" descr="Desenho de uma placa&#10;&#10;Descrição gerada automaticamente com confiança média">
            <a:extLst>
              <a:ext uri="{FF2B5EF4-FFF2-40B4-BE49-F238E27FC236}">
                <a16:creationId xmlns:a16="http://schemas.microsoft.com/office/drawing/2014/main" id="{ECAAA9C7-31D0-A25F-F69B-C6EBCDE0EB6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084951" y="9818332"/>
            <a:ext cx="1283774" cy="1276980"/>
          </a:xfrm>
          <a:prstGeom prst="rect">
            <a:avLst/>
          </a:prstGeom>
        </p:spPr>
      </p:pic>
      <p:pic>
        <p:nvPicPr>
          <p:cNvPr id="61" name="Imagem 60" descr="Ícone&#10;&#10;Descrição gerada automaticamente">
            <a:extLst>
              <a:ext uri="{FF2B5EF4-FFF2-40B4-BE49-F238E27FC236}">
                <a16:creationId xmlns:a16="http://schemas.microsoft.com/office/drawing/2014/main" id="{C427D776-2868-8410-9403-2E41A980DA3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512284" y="9865881"/>
            <a:ext cx="1276980" cy="1181886"/>
          </a:xfrm>
          <a:prstGeom prst="rect">
            <a:avLst/>
          </a:prstGeom>
        </p:spPr>
      </p:pic>
      <p:pic>
        <p:nvPicPr>
          <p:cNvPr id="62" name="Imagem 61" descr="Ícone&#10;&#10;Descrição gerada automaticamente">
            <a:extLst>
              <a:ext uri="{FF2B5EF4-FFF2-40B4-BE49-F238E27FC236}">
                <a16:creationId xmlns:a16="http://schemas.microsoft.com/office/drawing/2014/main" id="{403E18F4-3B53-B85E-6441-590A2F3B634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222560" y="9818332"/>
            <a:ext cx="1276980" cy="1276980"/>
          </a:xfrm>
          <a:prstGeom prst="rect">
            <a:avLst/>
          </a:prstGeom>
        </p:spPr>
      </p:pic>
      <p:pic>
        <p:nvPicPr>
          <p:cNvPr id="63" name="Imagem 62" descr="Uma imagem contendo Ícone&#10;&#10;Descrição gerada automaticamente">
            <a:extLst>
              <a:ext uri="{FF2B5EF4-FFF2-40B4-BE49-F238E27FC236}">
                <a16:creationId xmlns:a16="http://schemas.microsoft.com/office/drawing/2014/main" id="{75AAB656-4170-B3E5-1ACA-1BA36AB7AC3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5802014" y="9818332"/>
            <a:ext cx="1276980" cy="1276980"/>
          </a:xfrm>
          <a:prstGeom prst="rect">
            <a:avLst/>
          </a:prstGeom>
        </p:spPr>
      </p:pic>
      <p:pic>
        <p:nvPicPr>
          <p:cNvPr id="64" name="Imagem 63" descr="Ícone&#10;&#10;Descrição gerada automaticamente">
            <a:extLst>
              <a:ext uri="{FF2B5EF4-FFF2-40B4-BE49-F238E27FC236}">
                <a16:creationId xmlns:a16="http://schemas.microsoft.com/office/drawing/2014/main" id="{48E4670B-A834-A031-41D1-FBBC3674795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2374680" y="10001728"/>
            <a:ext cx="1276980" cy="910188"/>
          </a:xfrm>
          <a:prstGeom prst="rect">
            <a:avLst/>
          </a:prstGeom>
        </p:spPr>
      </p:pic>
      <p:pic>
        <p:nvPicPr>
          <p:cNvPr id="65" name="Imagem 64" descr="Ícone&#10;&#10;Descrição gerada automaticamente">
            <a:extLst>
              <a:ext uri="{FF2B5EF4-FFF2-40B4-BE49-F238E27FC236}">
                <a16:creationId xmlns:a16="http://schemas.microsoft.com/office/drawing/2014/main" id="{B57A3734-F916-9323-3790-FC6023FB4BA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664410" y="9947388"/>
            <a:ext cx="1276980" cy="1018868"/>
          </a:xfrm>
          <a:prstGeom prst="rect">
            <a:avLst/>
          </a:prstGeom>
        </p:spPr>
      </p:pic>
      <p:pic>
        <p:nvPicPr>
          <p:cNvPr id="66" name="Imagem 65" descr="Ícone&#10;&#10;Descrição gerada automaticamente">
            <a:extLst>
              <a:ext uri="{FF2B5EF4-FFF2-40B4-BE49-F238E27FC236}">
                <a16:creationId xmlns:a16="http://schemas.microsoft.com/office/drawing/2014/main" id="{7388975E-B21E-0C3F-DAC6-2DEF7FD2108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015272" y="9818332"/>
            <a:ext cx="1215848" cy="1276980"/>
          </a:xfrm>
          <a:prstGeom prst="rect">
            <a:avLst/>
          </a:prstGeom>
        </p:spPr>
      </p:pic>
      <p:pic>
        <p:nvPicPr>
          <p:cNvPr id="67" name="Imagem 66" descr="Ícone&#10;&#10;Descrição gerada automaticamente">
            <a:extLst>
              <a:ext uri="{FF2B5EF4-FFF2-40B4-BE49-F238E27FC236}">
                <a16:creationId xmlns:a16="http://schemas.microsoft.com/office/drawing/2014/main" id="{1D908309-EB86-67A3-2E95-FBDA58C3802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305002" y="9852294"/>
            <a:ext cx="1276980" cy="1209056"/>
          </a:xfrm>
          <a:prstGeom prst="rect">
            <a:avLst/>
          </a:prstGeom>
        </p:spPr>
      </p:pic>
      <p:pic>
        <p:nvPicPr>
          <p:cNvPr id="68" name="Imagem 67" descr="Ícone&#10;&#10;Descrição gerada automaticamente">
            <a:extLst>
              <a:ext uri="{FF2B5EF4-FFF2-40B4-BE49-F238E27FC236}">
                <a16:creationId xmlns:a16="http://schemas.microsoft.com/office/drawing/2014/main" id="{09A741D1-7E59-FE21-7FC1-521718D8B9D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94732" y="9852294"/>
            <a:ext cx="1276980" cy="1209056"/>
          </a:xfrm>
          <a:prstGeom prst="rect">
            <a:avLst/>
          </a:prstGeom>
        </p:spPr>
      </p:pic>
      <p:pic>
        <p:nvPicPr>
          <p:cNvPr id="69" name="Imagem 68" descr="Ícone&#10;&#10;Descrição gerada automaticamente">
            <a:extLst>
              <a:ext uri="{FF2B5EF4-FFF2-40B4-BE49-F238E27FC236}">
                <a16:creationId xmlns:a16="http://schemas.microsoft.com/office/drawing/2014/main" id="{6BE2C19C-3B37-E450-DA3C-C1B65E15815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884462" y="9818332"/>
            <a:ext cx="1276980" cy="1276980"/>
          </a:xfrm>
          <a:prstGeom prst="rect">
            <a:avLst/>
          </a:prstGeom>
        </p:spPr>
      </p:pic>
      <p:pic>
        <p:nvPicPr>
          <p:cNvPr id="50" name="Imagem 49" descr="Ícone&#10;&#10;Descrição gerada automaticamente">
            <a:extLst>
              <a:ext uri="{FF2B5EF4-FFF2-40B4-BE49-F238E27FC236}">
                <a16:creationId xmlns:a16="http://schemas.microsoft.com/office/drawing/2014/main" id="{B3A45DD7-5C92-7F23-1521-631E93DEFC0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568975" y="8054582"/>
            <a:ext cx="930566" cy="1276980"/>
          </a:xfrm>
          <a:prstGeom prst="rect">
            <a:avLst/>
          </a:prstGeom>
        </p:spPr>
      </p:pic>
      <p:pic>
        <p:nvPicPr>
          <p:cNvPr id="51" name="Imagem 50" descr="Desenho de animal com fundo preto&#10;&#10;Descrição gerada automaticamente com confiança média">
            <a:extLst>
              <a:ext uri="{FF2B5EF4-FFF2-40B4-BE49-F238E27FC236}">
                <a16:creationId xmlns:a16="http://schemas.microsoft.com/office/drawing/2014/main" id="{2A3C3083-A6B7-6F9F-AF19-ED3FFD7E4F16}"/>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841339" y="8054582"/>
            <a:ext cx="1059622" cy="1276980"/>
          </a:xfrm>
          <a:prstGeom prst="rect">
            <a:avLst/>
          </a:prstGeom>
        </p:spPr>
      </p:pic>
      <p:pic>
        <p:nvPicPr>
          <p:cNvPr id="52" name="Imagem 51" descr="Ícone&#10;&#10;Descrição gerada automaticamente">
            <a:extLst>
              <a:ext uri="{FF2B5EF4-FFF2-40B4-BE49-F238E27FC236}">
                <a16:creationId xmlns:a16="http://schemas.microsoft.com/office/drawing/2014/main" id="{CF05791A-C990-03CC-14E9-B9924D677360}"/>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6113711" y="8054582"/>
            <a:ext cx="1059622" cy="1276980"/>
          </a:xfrm>
          <a:prstGeom prst="rect">
            <a:avLst/>
          </a:prstGeom>
        </p:spPr>
      </p:pic>
      <p:pic>
        <p:nvPicPr>
          <p:cNvPr id="53" name="Imagem 52" descr="Logotipo, Ícone&#10;&#10;Descrição gerada automaticamente">
            <a:extLst>
              <a:ext uri="{FF2B5EF4-FFF2-40B4-BE49-F238E27FC236}">
                <a16:creationId xmlns:a16="http://schemas.microsoft.com/office/drawing/2014/main" id="{A75ACA1B-2BC1-B274-3FD9-C59DECB3600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555892" y="8054582"/>
            <a:ext cx="889812" cy="1276980"/>
          </a:xfrm>
          <a:prstGeom prst="rect">
            <a:avLst/>
          </a:prstGeom>
        </p:spPr>
      </p:pic>
      <p:pic>
        <p:nvPicPr>
          <p:cNvPr id="54" name="Imagem 53" descr="Uma imagem contendo Ícone&#10;&#10;Descrição gerada automaticamente">
            <a:extLst>
              <a:ext uri="{FF2B5EF4-FFF2-40B4-BE49-F238E27FC236}">
                <a16:creationId xmlns:a16="http://schemas.microsoft.com/office/drawing/2014/main" id="{396B946B-7F5B-B00A-16E0-2E058DEEEC7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610906" y="8054582"/>
            <a:ext cx="1276980" cy="1276980"/>
          </a:xfrm>
          <a:prstGeom prst="rect">
            <a:avLst/>
          </a:prstGeom>
        </p:spPr>
      </p:pic>
      <p:pic>
        <p:nvPicPr>
          <p:cNvPr id="55" name="Imagem 54" descr="Uma imagem contendo objeto, relógio&#10;&#10;Descrição gerada automaticamente">
            <a:extLst>
              <a:ext uri="{FF2B5EF4-FFF2-40B4-BE49-F238E27FC236}">
                <a16:creationId xmlns:a16="http://schemas.microsoft.com/office/drawing/2014/main" id="{CC8AF7BB-62E2-8C61-E20E-DEE9F28628C6}"/>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665920" y="8054582"/>
            <a:ext cx="1276980" cy="1276980"/>
          </a:xfrm>
          <a:prstGeom prst="rect">
            <a:avLst/>
          </a:prstGeom>
        </p:spPr>
      </p:pic>
      <p:pic>
        <p:nvPicPr>
          <p:cNvPr id="56" name="Imagem 55" descr="Ícone&#10;&#10;Descrição gerada automaticamente">
            <a:extLst>
              <a:ext uri="{FF2B5EF4-FFF2-40B4-BE49-F238E27FC236}">
                <a16:creationId xmlns:a16="http://schemas.microsoft.com/office/drawing/2014/main" id="{14D302DC-76A2-0AFF-D444-6154F262D177}"/>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067349" y="8054582"/>
            <a:ext cx="930566" cy="1276980"/>
          </a:xfrm>
          <a:prstGeom prst="rect">
            <a:avLst/>
          </a:prstGeom>
        </p:spPr>
      </p:pic>
      <p:pic>
        <p:nvPicPr>
          <p:cNvPr id="57" name="Imagem 56" descr="Ícone&#10;&#10;Descrição gerada automaticamente">
            <a:extLst>
              <a:ext uri="{FF2B5EF4-FFF2-40B4-BE49-F238E27FC236}">
                <a16:creationId xmlns:a16="http://schemas.microsoft.com/office/drawing/2014/main" id="{BF6B63C6-6B2F-3CE4-F6EA-55627B1985A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7468777" y="8054582"/>
            <a:ext cx="930566" cy="1276980"/>
          </a:xfrm>
          <a:prstGeom prst="rect">
            <a:avLst/>
          </a:prstGeom>
        </p:spPr>
      </p:pic>
      <p:pic>
        <p:nvPicPr>
          <p:cNvPr id="58" name="Imagem 57" descr="Uma imagem contendo desenho, placar&#10;&#10;Descrição gerada automaticamente">
            <a:extLst>
              <a:ext uri="{FF2B5EF4-FFF2-40B4-BE49-F238E27FC236}">
                <a16:creationId xmlns:a16="http://schemas.microsoft.com/office/drawing/2014/main" id="{1384DBC6-27BB-73B1-539C-462DB6B197A2}"/>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5870205" y="8054582"/>
            <a:ext cx="930566" cy="1276980"/>
          </a:xfrm>
          <a:prstGeom prst="rect">
            <a:avLst/>
          </a:prstGeom>
        </p:spPr>
      </p:pic>
      <p:pic>
        <p:nvPicPr>
          <p:cNvPr id="59" name="Imagem 58" descr="Logotipo, Ícone&#10;&#10;Descrição gerada automaticamente">
            <a:extLst>
              <a:ext uri="{FF2B5EF4-FFF2-40B4-BE49-F238E27FC236}">
                <a16:creationId xmlns:a16="http://schemas.microsoft.com/office/drawing/2014/main" id="{6530EB79-6D33-5024-D9B6-FAFC9FFB31A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884462" y="8356846"/>
            <a:ext cx="1317736" cy="672452"/>
          </a:xfrm>
          <a:prstGeom prst="rect">
            <a:avLst/>
          </a:prstGeom>
        </p:spPr>
      </p:pic>
      <p:pic>
        <p:nvPicPr>
          <p:cNvPr id="40" name="Imagem 39" descr="Placa branca com letras pretas&#10;&#10;Descrição gerada automaticamente com confiança média">
            <a:extLst>
              <a:ext uri="{FF2B5EF4-FFF2-40B4-BE49-F238E27FC236}">
                <a16:creationId xmlns:a16="http://schemas.microsoft.com/office/drawing/2014/main" id="{36505513-E727-2F82-BC8C-5A6832068D89}"/>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602936" y="6290832"/>
            <a:ext cx="896604" cy="1276980"/>
          </a:xfrm>
          <a:prstGeom prst="rect">
            <a:avLst/>
          </a:prstGeom>
        </p:spPr>
      </p:pic>
      <p:pic>
        <p:nvPicPr>
          <p:cNvPr id="41" name="Imagem 40" descr="Ícone&#10;&#10;Descrição gerada automaticamente">
            <a:extLst>
              <a:ext uri="{FF2B5EF4-FFF2-40B4-BE49-F238E27FC236}">
                <a16:creationId xmlns:a16="http://schemas.microsoft.com/office/drawing/2014/main" id="{1FA48701-F0D7-0F4B-16C2-E52949FDBB8C}"/>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736436" y="6290832"/>
            <a:ext cx="1276980" cy="1276980"/>
          </a:xfrm>
          <a:prstGeom prst="rect">
            <a:avLst/>
          </a:prstGeom>
        </p:spPr>
      </p:pic>
      <p:pic>
        <p:nvPicPr>
          <p:cNvPr id="42" name="Imagem 41" descr="Ícone&#10;&#10;Descrição gerada automaticamente">
            <a:extLst>
              <a:ext uri="{FF2B5EF4-FFF2-40B4-BE49-F238E27FC236}">
                <a16:creationId xmlns:a16="http://schemas.microsoft.com/office/drawing/2014/main" id="{5D2E8DAC-3B49-9158-594F-0F418885E099}"/>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869940" y="6290832"/>
            <a:ext cx="1276980" cy="1276980"/>
          </a:xfrm>
          <a:prstGeom prst="rect">
            <a:avLst/>
          </a:prstGeom>
        </p:spPr>
      </p:pic>
      <p:pic>
        <p:nvPicPr>
          <p:cNvPr id="43" name="Imagem 42" descr="Ícone&#10;&#10;Descrição gerada automaticamente">
            <a:extLst>
              <a:ext uri="{FF2B5EF4-FFF2-40B4-BE49-F238E27FC236}">
                <a16:creationId xmlns:a16="http://schemas.microsoft.com/office/drawing/2014/main" id="{736867EA-89AF-7777-0448-6793574B48F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003444" y="6290832"/>
            <a:ext cx="1276980" cy="1276980"/>
          </a:xfrm>
          <a:prstGeom prst="rect">
            <a:avLst/>
          </a:prstGeom>
        </p:spPr>
      </p:pic>
      <p:pic>
        <p:nvPicPr>
          <p:cNvPr id="44" name="Imagem 43" descr="Ícone&#10;&#10;Descrição gerada automaticamente">
            <a:extLst>
              <a:ext uri="{FF2B5EF4-FFF2-40B4-BE49-F238E27FC236}">
                <a16:creationId xmlns:a16="http://schemas.microsoft.com/office/drawing/2014/main" id="{81061C36-33EE-B7D7-C593-740541DBF6F4}"/>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490155" y="6311211"/>
            <a:ext cx="923774" cy="1236226"/>
          </a:xfrm>
          <a:prstGeom prst="rect">
            <a:avLst/>
          </a:prstGeom>
        </p:spPr>
      </p:pic>
      <p:pic>
        <p:nvPicPr>
          <p:cNvPr id="45" name="Imagem 44" descr="Ícone&#10;&#10;Descrição gerada automaticamente">
            <a:extLst>
              <a:ext uri="{FF2B5EF4-FFF2-40B4-BE49-F238E27FC236}">
                <a16:creationId xmlns:a16="http://schemas.microsoft.com/office/drawing/2014/main" id="{89DEB950-A3DD-880B-642C-D3956021A7BF}"/>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976865" y="6311211"/>
            <a:ext cx="923774" cy="1236226"/>
          </a:xfrm>
          <a:prstGeom prst="rect">
            <a:avLst/>
          </a:prstGeom>
        </p:spPr>
      </p:pic>
      <p:pic>
        <p:nvPicPr>
          <p:cNvPr id="46" name="Imagem 45" descr="Ícone&#10;&#10;Descrição gerada automaticamente">
            <a:extLst>
              <a:ext uri="{FF2B5EF4-FFF2-40B4-BE49-F238E27FC236}">
                <a16:creationId xmlns:a16="http://schemas.microsoft.com/office/drawing/2014/main" id="{C4F94F94-C9F3-0481-5C0F-BA918C0D21EC}"/>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490744" y="6314607"/>
            <a:ext cx="896604" cy="1229434"/>
          </a:xfrm>
          <a:prstGeom prst="rect">
            <a:avLst/>
          </a:prstGeom>
        </p:spPr>
      </p:pic>
      <p:pic>
        <p:nvPicPr>
          <p:cNvPr id="47" name="Imagem 46" descr="Ícone&#10;&#10;Descrição gerada automaticamente">
            <a:extLst>
              <a:ext uri="{FF2B5EF4-FFF2-40B4-BE49-F238E27FC236}">
                <a16:creationId xmlns:a16="http://schemas.microsoft.com/office/drawing/2014/main" id="{AED9B051-FA24-C96C-FF6B-71526134A14B}"/>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7624248" y="6290832"/>
            <a:ext cx="1276980" cy="1276980"/>
          </a:xfrm>
          <a:prstGeom prst="rect">
            <a:avLst/>
          </a:prstGeom>
        </p:spPr>
      </p:pic>
      <p:pic>
        <p:nvPicPr>
          <p:cNvPr id="48" name="Imagem 47" descr="Uma imagem contendo Ícone&#10;&#10;Descrição gerada automaticamente">
            <a:extLst>
              <a:ext uri="{FF2B5EF4-FFF2-40B4-BE49-F238E27FC236}">
                <a16:creationId xmlns:a16="http://schemas.microsoft.com/office/drawing/2014/main" id="{C30F8CF7-6762-2D75-B353-E4159FF603FF}"/>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5750959" y="6318003"/>
            <a:ext cx="1283774" cy="1222642"/>
          </a:xfrm>
          <a:prstGeom prst="rect">
            <a:avLst/>
          </a:prstGeom>
        </p:spPr>
      </p:pic>
      <p:pic>
        <p:nvPicPr>
          <p:cNvPr id="49" name="Imagem 48" descr="Logotipo&#10;&#10;Descrição gerada automaticamente">
            <a:extLst>
              <a:ext uri="{FF2B5EF4-FFF2-40B4-BE49-F238E27FC236}">
                <a16:creationId xmlns:a16="http://schemas.microsoft.com/office/drawing/2014/main" id="{C354A3BB-819E-5D8D-153F-F9C709B47D23}"/>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884462" y="6433475"/>
            <a:ext cx="1276980" cy="991698"/>
          </a:xfrm>
          <a:prstGeom prst="rect">
            <a:avLst/>
          </a:prstGeom>
        </p:spPr>
      </p:pic>
      <p:pic>
        <p:nvPicPr>
          <p:cNvPr id="30" name="Imagem 29" descr="Ícone&#10;&#10;Descrição gerada automaticamente">
            <a:extLst>
              <a:ext uri="{FF2B5EF4-FFF2-40B4-BE49-F238E27FC236}">
                <a16:creationId xmlns:a16="http://schemas.microsoft.com/office/drawing/2014/main" id="{71F84EF2-F98C-AC07-1D97-ED474C035AC8}"/>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9222560" y="4523684"/>
            <a:ext cx="1276980" cy="1276980"/>
          </a:xfrm>
          <a:prstGeom prst="rect">
            <a:avLst/>
          </a:prstGeom>
        </p:spPr>
      </p:pic>
      <p:pic>
        <p:nvPicPr>
          <p:cNvPr id="31" name="Imagem 30" descr="Uma imagem contendo Logotipo&#10;&#10;Descrição gerada automaticamente">
            <a:extLst>
              <a:ext uri="{FF2B5EF4-FFF2-40B4-BE49-F238E27FC236}">
                <a16:creationId xmlns:a16="http://schemas.microsoft.com/office/drawing/2014/main" id="{CE2C6B2B-D240-9C43-E504-97F27687A85B}"/>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7510782" y="4520289"/>
            <a:ext cx="1276980" cy="1283774"/>
          </a:xfrm>
          <a:prstGeom prst="rect">
            <a:avLst/>
          </a:prstGeom>
        </p:spPr>
      </p:pic>
      <p:pic>
        <p:nvPicPr>
          <p:cNvPr id="32" name="Imagem 31" descr="Ícone&#10;&#10;Descrição gerada automaticamente com confiança média">
            <a:extLst>
              <a:ext uri="{FF2B5EF4-FFF2-40B4-BE49-F238E27FC236}">
                <a16:creationId xmlns:a16="http://schemas.microsoft.com/office/drawing/2014/main" id="{7857F036-2927-5847-174B-7FB196F9779E}"/>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799002" y="4520289"/>
            <a:ext cx="1276980" cy="1283774"/>
          </a:xfrm>
          <a:prstGeom prst="rect">
            <a:avLst/>
          </a:prstGeom>
        </p:spPr>
      </p:pic>
      <p:pic>
        <p:nvPicPr>
          <p:cNvPr id="33" name="Imagem 32" descr="Forma&#10;&#10;Descrição gerada automaticamente">
            <a:extLst>
              <a:ext uri="{FF2B5EF4-FFF2-40B4-BE49-F238E27FC236}">
                <a16:creationId xmlns:a16="http://schemas.microsoft.com/office/drawing/2014/main" id="{130F41B6-50F4-0B98-256D-25B44E4D6EBF}"/>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4168730" y="4550855"/>
            <a:ext cx="1195472" cy="1222642"/>
          </a:xfrm>
          <a:prstGeom prst="rect">
            <a:avLst/>
          </a:prstGeom>
        </p:spPr>
      </p:pic>
      <p:pic>
        <p:nvPicPr>
          <p:cNvPr id="34" name="Imagem 33" descr="Placa azul com letras brancas&#10;&#10;Descrição gerada automaticamente">
            <a:extLst>
              <a:ext uri="{FF2B5EF4-FFF2-40B4-BE49-F238E27FC236}">
                <a16:creationId xmlns:a16="http://schemas.microsoft.com/office/drawing/2014/main" id="{235E126C-5D0A-4C97-5C42-81A0A801A00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2456950" y="4554250"/>
            <a:ext cx="1276980" cy="1215848"/>
          </a:xfrm>
          <a:prstGeom prst="rect">
            <a:avLst/>
          </a:prstGeom>
        </p:spPr>
      </p:pic>
      <p:pic>
        <p:nvPicPr>
          <p:cNvPr id="35" name="Imagem 34" descr="Ícone&#10;&#10;Descrição gerada automaticamente">
            <a:extLst>
              <a:ext uri="{FF2B5EF4-FFF2-40B4-BE49-F238E27FC236}">
                <a16:creationId xmlns:a16="http://schemas.microsoft.com/office/drawing/2014/main" id="{0A4DD102-6B59-39C9-336D-8219EC595FF0}"/>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738377" y="4520289"/>
            <a:ext cx="1283774" cy="1283774"/>
          </a:xfrm>
          <a:prstGeom prst="rect">
            <a:avLst/>
          </a:prstGeom>
        </p:spPr>
      </p:pic>
      <p:pic>
        <p:nvPicPr>
          <p:cNvPr id="36" name="Imagem 35" descr="Desenho de um círculo&#10;&#10;Descrição gerada automaticamente com confiança baixa">
            <a:extLst>
              <a:ext uri="{FF2B5EF4-FFF2-40B4-BE49-F238E27FC236}">
                <a16:creationId xmlns:a16="http://schemas.microsoft.com/office/drawing/2014/main" id="{F72B5194-2430-B781-6C97-B2277CFEE827}"/>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9026596" y="4520289"/>
            <a:ext cx="1276980" cy="1283774"/>
          </a:xfrm>
          <a:prstGeom prst="rect">
            <a:avLst/>
          </a:prstGeom>
        </p:spPr>
      </p:pic>
      <p:pic>
        <p:nvPicPr>
          <p:cNvPr id="37" name="Imagem 36" descr="Logotipo, Ícone&#10;&#10;Descrição gerada automaticamente">
            <a:extLst>
              <a:ext uri="{FF2B5EF4-FFF2-40B4-BE49-F238E27FC236}">
                <a16:creationId xmlns:a16="http://schemas.microsoft.com/office/drawing/2014/main" id="{8C7C2423-0C8D-0AAF-9248-A6109289C495}"/>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308023" y="4520289"/>
            <a:ext cx="1283774" cy="1283774"/>
          </a:xfrm>
          <a:prstGeom prst="rect">
            <a:avLst/>
          </a:prstGeom>
        </p:spPr>
      </p:pic>
      <p:pic>
        <p:nvPicPr>
          <p:cNvPr id="38" name="Imagem 37" descr="Logotipo, Ícone&#10;&#10;Descrição gerada automaticamente">
            <a:extLst>
              <a:ext uri="{FF2B5EF4-FFF2-40B4-BE49-F238E27FC236}">
                <a16:creationId xmlns:a16="http://schemas.microsoft.com/office/drawing/2014/main" id="{E45A6169-A3E7-7265-A637-9C1350C0FCF5}"/>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596242" y="4520289"/>
            <a:ext cx="1276980" cy="1283774"/>
          </a:xfrm>
          <a:prstGeom prst="rect">
            <a:avLst/>
          </a:prstGeom>
        </p:spPr>
      </p:pic>
      <p:pic>
        <p:nvPicPr>
          <p:cNvPr id="39" name="Imagem 38" descr="Ícone&#10;&#10;Descrição gerada automaticamente">
            <a:extLst>
              <a:ext uri="{FF2B5EF4-FFF2-40B4-BE49-F238E27FC236}">
                <a16:creationId xmlns:a16="http://schemas.microsoft.com/office/drawing/2014/main" id="{940128FA-8F24-4415-69BC-C8591D0C0C6A}"/>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884462" y="4523684"/>
            <a:ext cx="1276980" cy="1276980"/>
          </a:xfrm>
          <a:prstGeom prst="rect">
            <a:avLst/>
          </a:prstGeom>
        </p:spPr>
      </p:pic>
      <p:pic>
        <p:nvPicPr>
          <p:cNvPr id="20" name="Imagem 19" descr="Logotipo&#10;&#10;Descrição gerada automaticamente">
            <a:extLst>
              <a:ext uri="{FF2B5EF4-FFF2-40B4-BE49-F238E27FC236}">
                <a16:creationId xmlns:a16="http://schemas.microsoft.com/office/drawing/2014/main" id="{57C036F6-2F66-8121-887D-227A3D0DE644}"/>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215767" y="2722574"/>
            <a:ext cx="1283774" cy="1276980"/>
          </a:xfrm>
          <a:prstGeom prst="rect">
            <a:avLst/>
          </a:prstGeom>
        </p:spPr>
      </p:pic>
      <p:pic>
        <p:nvPicPr>
          <p:cNvPr id="21" name="Imagem 20" descr="Ícone&#10;&#10;Descrição gerada automaticamente">
            <a:extLst>
              <a:ext uri="{FF2B5EF4-FFF2-40B4-BE49-F238E27FC236}">
                <a16:creationId xmlns:a16="http://schemas.microsoft.com/office/drawing/2014/main" id="{41C8B45C-893F-151F-B571-2C973DB5EADA}"/>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7524369" y="2722574"/>
            <a:ext cx="1283774" cy="1276980"/>
          </a:xfrm>
          <a:prstGeom prst="rect">
            <a:avLst/>
          </a:prstGeom>
        </p:spPr>
      </p:pic>
      <p:pic>
        <p:nvPicPr>
          <p:cNvPr id="22" name="Imagem 21" descr="Desenho de um círculo&#10;&#10;Descrição gerada automaticamente com confiança baixa">
            <a:extLst>
              <a:ext uri="{FF2B5EF4-FFF2-40B4-BE49-F238E27FC236}">
                <a16:creationId xmlns:a16="http://schemas.microsoft.com/office/drawing/2014/main" id="{903F63A1-ECF1-F269-41CB-16D7F91D577D}"/>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5839758" y="2722574"/>
            <a:ext cx="1276980" cy="1276980"/>
          </a:xfrm>
          <a:prstGeom prst="rect">
            <a:avLst/>
          </a:prstGeom>
        </p:spPr>
      </p:pic>
      <p:pic>
        <p:nvPicPr>
          <p:cNvPr id="23" name="Imagem 22" descr="Ícone&#10;&#10;Descrição gerada automaticamente">
            <a:extLst>
              <a:ext uri="{FF2B5EF4-FFF2-40B4-BE49-F238E27FC236}">
                <a16:creationId xmlns:a16="http://schemas.microsoft.com/office/drawing/2014/main" id="{E6F4B243-8523-47D2-B557-0830F03B3C1E}"/>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4148355" y="2722574"/>
            <a:ext cx="1283774" cy="1276980"/>
          </a:xfrm>
          <a:prstGeom prst="rect">
            <a:avLst/>
          </a:prstGeom>
        </p:spPr>
      </p:pic>
      <p:pic>
        <p:nvPicPr>
          <p:cNvPr id="24" name="Imagem 23" descr="Desenho de uma placa&#10;&#10;Descrição gerada automaticamente com confiança média">
            <a:extLst>
              <a:ext uri="{FF2B5EF4-FFF2-40B4-BE49-F238E27FC236}">
                <a16:creationId xmlns:a16="http://schemas.microsoft.com/office/drawing/2014/main" id="{B1A6D0DB-C84B-D729-68F9-BAE013FCEA47}"/>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2456951" y="2722574"/>
            <a:ext cx="1283774" cy="1276980"/>
          </a:xfrm>
          <a:prstGeom prst="rect">
            <a:avLst/>
          </a:prstGeom>
        </p:spPr>
      </p:pic>
      <p:pic>
        <p:nvPicPr>
          <p:cNvPr id="25" name="Imagem 24" descr="Desenho de olhos e boca&#10;&#10;Descrição gerada automaticamente com confiança média">
            <a:extLst>
              <a:ext uri="{FF2B5EF4-FFF2-40B4-BE49-F238E27FC236}">
                <a16:creationId xmlns:a16="http://schemas.microsoft.com/office/drawing/2014/main" id="{48126145-2BCF-FFC4-58DB-6E89F60CE299}"/>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772340" y="2722574"/>
            <a:ext cx="1276980" cy="1276980"/>
          </a:xfrm>
          <a:prstGeom prst="rect">
            <a:avLst/>
          </a:prstGeom>
        </p:spPr>
      </p:pic>
      <p:pic>
        <p:nvPicPr>
          <p:cNvPr id="26" name="Imagem 25" descr="Placa com fundo preto&#10;&#10;Descrição gerada automaticamente com confiança média">
            <a:extLst>
              <a:ext uri="{FF2B5EF4-FFF2-40B4-BE49-F238E27FC236}">
                <a16:creationId xmlns:a16="http://schemas.microsoft.com/office/drawing/2014/main" id="{D45F5AF0-A7D5-5608-69ED-C7947D5FCB0C}"/>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924710" y="2705592"/>
            <a:ext cx="1440000" cy="1310944"/>
          </a:xfrm>
          <a:prstGeom prst="rect">
            <a:avLst/>
          </a:prstGeom>
        </p:spPr>
      </p:pic>
      <p:pic>
        <p:nvPicPr>
          <p:cNvPr id="27" name="Imagem 26" descr="Ícone&#10;&#10;Descrição gerada automaticamente">
            <a:extLst>
              <a:ext uri="{FF2B5EF4-FFF2-40B4-BE49-F238E27FC236}">
                <a16:creationId xmlns:a16="http://schemas.microsoft.com/office/drawing/2014/main" id="{1F8F31BA-A8A7-04C6-5AE7-2A04861F382B}"/>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7280855" y="2742953"/>
            <a:ext cx="1236226" cy="1236226"/>
          </a:xfrm>
          <a:prstGeom prst="rect">
            <a:avLst/>
          </a:prstGeom>
        </p:spPr>
      </p:pic>
      <p:pic>
        <p:nvPicPr>
          <p:cNvPr id="28" name="Imagem 27" descr="Ícone&#10;&#10;Descrição gerada automaticamente">
            <a:extLst>
              <a:ext uri="{FF2B5EF4-FFF2-40B4-BE49-F238E27FC236}">
                <a16:creationId xmlns:a16="http://schemas.microsoft.com/office/drawing/2014/main" id="{DA6E5A7B-C1E6-80EB-37CD-1C988AD43DDA}"/>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5636999" y="2742953"/>
            <a:ext cx="1236226" cy="1236226"/>
          </a:xfrm>
          <a:prstGeom prst="rect">
            <a:avLst/>
          </a:prstGeom>
        </p:spPr>
      </p:pic>
      <p:pic>
        <p:nvPicPr>
          <p:cNvPr id="29" name="Imagem 28" descr="Placa com fundo preto&#10;&#10;Descrição gerada automaticamente com confiança média">
            <a:extLst>
              <a:ext uri="{FF2B5EF4-FFF2-40B4-BE49-F238E27FC236}">
                <a16:creationId xmlns:a16="http://schemas.microsoft.com/office/drawing/2014/main" id="{C85C3C92-7273-7C28-59A7-FA9F1FBB0A08}"/>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884463" y="2688613"/>
            <a:ext cx="1344906" cy="1344906"/>
          </a:xfrm>
          <a:prstGeom prst="rect">
            <a:avLst/>
          </a:prstGeom>
        </p:spPr>
      </p:pic>
      <p:pic>
        <p:nvPicPr>
          <p:cNvPr id="10" name="Imagem 9" descr="Desenho de placa de sinalização de trânsito&#10;&#10;Descrição gerada automaticamente com confiança média">
            <a:extLst>
              <a:ext uri="{FF2B5EF4-FFF2-40B4-BE49-F238E27FC236}">
                <a16:creationId xmlns:a16="http://schemas.microsoft.com/office/drawing/2014/main" id="{6CAA34F7-8616-8722-9B4C-D3188BB68EE8}"/>
              </a:ext>
            </a:extLst>
          </p:cNvPr>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19154635" y="856937"/>
            <a:ext cx="1344906" cy="1344906"/>
          </a:xfrm>
          <a:prstGeom prst="rect">
            <a:avLst/>
          </a:prstGeom>
        </p:spPr>
      </p:pic>
      <p:pic>
        <p:nvPicPr>
          <p:cNvPr id="11" name="Imagem 10" descr="Ícone&#10;&#10;Descrição gerada automaticamente">
            <a:extLst>
              <a:ext uri="{FF2B5EF4-FFF2-40B4-BE49-F238E27FC236}">
                <a16:creationId xmlns:a16="http://schemas.microsoft.com/office/drawing/2014/main" id="{4AF08670-679A-A711-8BC2-423BA178709E}"/>
              </a:ext>
            </a:extLst>
          </p:cNvPr>
          <p:cNvPicPr>
            <a:picLocks noChangeAspect="1"/>
          </p:cNvPicPr>
          <p:nvPr/>
        </p:nvPicPr>
        <p:blipFill>
          <a:blip r:embed="rId64" cstate="email">
            <a:extLst>
              <a:ext uri="{28A0092B-C50C-407E-A947-70E740481C1C}">
                <a14:useLocalDpi xmlns:a14="http://schemas.microsoft.com/office/drawing/2010/main"/>
              </a:ext>
            </a:extLst>
          </a:blip>
          <a:stretch>
            <a:fillRect/>
          </a:stretch>
        </p:blipFill>
        <p:spPr>
          <a:xfrm>
            <a:off x="17488894" y="856937"/>
            <a:ext cx="1215848" cy="1344906"/>
          </a:xfrm>
          <a:prstGeom prst="rect">
            <a:avLst/>
          </a:prstGeom>
        </p:spPr>
      </p:pic>
      <p:pic>
        <p:nvPicPr>
          <p:cNvPr id="12" name="Imagem 11" descr="Desenho com traços pretos em fundo branco e letras pretas&#10;&#10;Descrição gerada automaticamente com confiança baixa">
            <a:extLst>
              <a:ext uri="{FF2B5EF4-FFF2-40B4-BE49-F238E27FC236}">
                <a16:creationId xmlns:a16="http://schemas.microsoft.com/office/drawing/2014/main" id="{A921A530-B7B8-F75D-8204-47AA829CEB0C}"/>
              </a:ext>
            </a:extLst>
          </p:cNvPr>
          <p:cNvPicPr>
            <a:picLocks noChangeAspect="1"/>
          </p:cNvPicPr>
          <p:nvPr/>
        </p:nvPicPr>
        <p:blipFill>
          <a:blip r:embed="rId65" cstate="email">
            <a:extLst>
              <a:ext uri="{28A0092B-C50C-407E-A947-70E740481C1C}">
                <a14:useLocalDpi xmlns:a14="http://schemas.microsoft.com/office/drawing/2010/main"/>
              </a:ext>
            </a:extLst>
          </a:blip>
          <a:stretch>
            <a:fillRect/>
          </a:stretch>
        </p:blipFill>
        <p:spPr>
          <a:xfrm>
            <a:off x="15823152" y="856937"/>
            <a:ext cx="1215848" cy="1344906"/>
          </a:xfrm>
          <a:prstGeom prst="rect">
            <a:avLst/>
          </a:prstGeom>
        </p:spPr>
      </p:pic>
      <p:pic>
        <p:nvPicPr>
          <p:cNvPr id="13" name="Imagem 12" descr="Ícone&#10;&#10;Descrição gerada automaticamente">
            <a:extLst>
              <a:ext uri="{FF2B5EF4-FFF2-40B4-BE49-F238E27FC236}">
                <a16:creationId xmlns:a16="http://schemas.microsoft.com/office/drawing/2014/main" id="{8E75EB2B-8A84-A781-6D8C-09B517732CE3}"/>
              </a:ext>
            </a:extLst>
          </p:cNvPr>
          <p:cNvPicPr>
            <a:picLocks noChangeAspect="1"/>
          </p:cNvPicPr>
          <p:nvPr/>
        </p:nvPicPr>
        <p:blipFill>
          <a:blip r:embed="rId66" cstate="email">
            <a:extLst>
              <a:ext uri="{28A0092B-C50C-407E-A947-70E740481C1C}">
                <a14:useLocalDpi xmlns:a14="http://schemas.microsoft.com/office/drawing/2010/main"/>
              </a:ext>
            </a:extLst>
          </a:blip>
          <a:stretch>
            <a:fillRect/>
          </a:stretch>
        </p:blipFill>
        <p:spPr>
          <a:xfrm>
            <a:off x="14116654" y="918069"/>
            <a:ext cx="1256604" cy="1222642"/>
          </a:xfrm>
          <a:prstGeom prst="rect">
            <a:avLst/>
          </a:prstGeom>
        </p:spPr>
      </p:pic>
      <p:pic>
        <p:nvPicPr>
          <p:cNvPr id="14" name="Imagem 13" descr="Ícone&#10;&#10;Descrição gerada automaticamente com confiança média">
            <a:extLst>
              <a:ext uri="{FF2B5EF4-FFF2-40B4-BE49-F238E27FC236}">
                <a16:creationId xmlns:a16="http://schemas.microsoft.com/office/drawing/2014/main" id="{6AC20459-16C9-0338-2041-8BE0B93642D7}"/>
              </a:ext>
            </a:extLst>
          </p:cNvPr>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12389780" y="890898"/>
            <a:ext cx="1276980" cy="1276980"/>
          </a:xfrm>
          <a:prstGeom prst="rect">
            <a:avLst/>
          </a:prstGeom>
        </p:spPr>
      </p:pic>
      <p:pic>
        <p:nvPicPr>
          <p:cNvPr id="15" name="Imagem 14" descr="Uma imagem contendo objeto, placa&#10;&#10;Descrição gerada automaticamente">
            <a:extLst>
              <a:ext uri="{FF2B5EF4-FFF2-40B4-BE49-F238E27FC236}">
                <a16:creationId xmlns:a16="http://schemas.microsoft.com/office/drawing/2014/main" id="{4EA0163A-1095-00A0-904A-374E9F49A0BC}"/>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10662906" y="890898"/>
            <a:ext cx="1276980" cy="1276980"/>
          </a:xfrm>
          <a:prstGeom prst="rect">
            <a:avLst/>
          </a:prstGeom>
        </p:spPr>
      </p:pic>
      <p:pic>
        <p:nvPicPr>
          <p:cNvPr id="16" name="Imagem 15" descr="Placa azul com letras brancas em fundo preto&#10;&#10;Descrição gerada automaticamente">
            <a:extLst>
              <a:ext uri="{FF2B5EF4-FFF2-40B4-BE49-F238E27FC236}">
                <a16:creationId xmlns:a16="http://schemas.microsoft.com/office/drawing/2014/main" id="{5C89B157-5F95-2249-6C0A-D2CB18D6B815}"/>
              </a:ext>
            </a:extLst>
          </p:cNvPr>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8956408" y="921464"/>
            <a:ext cx="1256604" cy="1215848"/>
          </a:xfrm>
          <a:prstGeom prst="rect">
            <a:avLst/>
          </a:prstGeom>
        </p:spPr>
      </p:pic>
      <p:pic>
        <p:nvPicPr>
          <p:cNvPr id="17" name="Imagem 16" descr="Ícone&#10;&#10;Descrição gerada automaticamente">
            <a:extLst>
              <a:ext uri="{FF2B5EF4-FFF2-40B4-BE49-F238E27FC236}">
                <a16:creationId xmlns:a16="http://schemas.microsoft.com/office/drawing/2014/main" id="{7D4D0F1E-F036-169B-DA55-D7393CACF3A4}"/>
              </a:ext>
            </a:extLst>
          </p:cNvPr>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7222741" y="890898"/>
            <a:ext cx="1283774" cy="1276980"/>
          </a:xfrm>
          <a:prstGeom prst="rect">
            <a:avLst/>
          </a:prstGeom>
        </p:spPr>
      </p:pic>
      <p:pic>
        <p:nvPicPr>
          <p:cNvPr id="18" name="Imagem 17" descr="Uma imagem contendo cerca, pente&#10;&#10;Descrição gerada automaticamente">
            <a:extLst>
              <a:ext uri="{FF2B5EF4-FFF2-40B4-BE49-F238E27FC236}">
                <a16:creationId xmlns:a16="http://schemas.microsoft.com/office/drawing/2014/main" id="{CD847371-9B48-B26F-9099-3A4712457FA4}"/>
              </a:ext>
            </a:extLst>
          </p:cNvPr>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5611337" y="914673"/>
            <a:ext cx="1161510" cy="1229434"/>
          </a:xfrm>
          <a:prstGeom prst="rect">
            <a:avLst/>
          </a:prstGeom>
        </p:spPr>
      </p:pic>
      <p:pic>
        <p:nvPicPr>
          <p:cNvPr id="19" name="Imagem 18" descr="Ícone&#10;&#10;Descrição gerada automaticamente">
            <a:extLst>
              <a:ext uri="{FF2B5EF4-FFF2-40B4-BE49-F238E27FC236}">
                <a16:creationId xmlns:a16="http://schemas.microsoft.com/office/drawing/2014/main" id="{2A25DD4B-9D6D-6225-4595-8D2EA8EA4F20}"/>
              </a:ext>
            </a:extLst>
          </p:cNvPr>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3884462" y="907878"/>
            <a:ext cx="1276980" cy="1243020"/>
          </a:xfrm>
          <a:prstGeom prst="rect">
            <a:avLst/>
          </a:prstGeom>
        </p:spPr>
      </p:pic>
    </p:spTree>
    <p:extLst>
      <p:ext uri="{BB962C8B-B14F-4D97-AF65-F5344CB8AC3E}">
        <p14:creationId xmlns:p14="http://schemas.microsoft.com/office/powerpoint/2010/main" val="37851070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86A12E-7CCA-5545-FB88-A103E16B8BAB}"/>
            </a:ext>
          </a:extLst>
        </p:cNvPr>
        <p:cNvGrpSpPr/>
        <p:nvPr/>
      </p:nvGrpSpPr>
      <p:grpSpPr>
        <a:xfrm>
          <a:off x="0" y="0"/>
          <a:ext cx="0" cy="0"/>
          <a:chOff x="0" y="0"/>
          <a:chExt cx="0" cy="0"/>
        </a:xfrm>
      </p:grpSpPr>
      <p:pic>
        <p:nvPicPr>
          <p:cNvPr id="59" name="Imagem 58" descr="Uma imagem contendo Ícone&#10;&#10;Descrição gerada automaticamente">
            <a:extLst>
              <a:ext uri="{FF2B5EF4-FFF2-40B4-BE49-F238E27FC236}">
                <a16:creationId xmlns:a16="http://schemas.microsoft.com/office/drawing/2014/main" id="{9CDBA306-97D9-2432-26DB-E3A74B7AC8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4313" y="11558517"/>
            <a:ext cx="930566" cy="1283774"/>
          </a:xfrm>
          <a:prstGeom prst="rect">
            <a:avLst/>
          </a:prstGeom>
        </p:spPr>
      </p:pic>
      <p:pic>
        <p:nvPicPr>
          <p:cNvPr id="60" name="Imagem 59" descr="Ícone&#10;&#10;Descrição gerada automaticamente">
            <a:extLst>
              <a:ext uri="{FF2B5EF4-FFF2-40B4-BE49-F238E27FC236}">
                <a16:creationId xmlns:a16="http://schemas.microsoft.com/office/drawing/2014/main" id="{28FE4DA0-5070-463E-4AA3-8E1A2B0A64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384912" y="11561912"/>
            <a:ext cx="1276980" cy="1276980"/>
          </a:xfrm>
          <a:prstGeom prst="rect">
            <a:avLst/>
          </a:prstGeom>
        </p:spPr>
      </p:pic>
      <p:pic>
        <p:nvPicPr>
          <p:cNvPr id="61" name="Imagem 60" descr="Desenho de uma placa&#10;&#10;Descrição gerada automaticamente com confiança média">
            <a:extLst>
              <a:ext uri="{FF2B5EF4-FFF2-40B4-BE49-F238E27FC236}">
                <a16:creationId xmlns:a16="http://schemas.microsoft.com/office/drawing/2014/main" id="{0AF806E0-D9B9-8106-51D9-971C54C1DC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185915" y="11558517"/>
            <a:ext cx="1283774" cy="1283774"/>
          </a:xfrm>
          <a:prstGeom prst="rect">
            <a:avLst/>
          </a:prstGeom>
        </p:spPr>
      </p:pic>
      <p:pic>
        <p:nvPicPr>
          <p:cNvPr id="62" name="Imagem 61" descr="Ícone&#10;&#10;Descrição gerada automaticamente">
            <a:extLst>
              <a:ext uri="{FF2B5EF4-FFF2-40B4-BE49-F238E27FC236}">
                <a16:creationId xmlns:a16="http://schemas.microsoft.com/office/drawing/2014/main" id="{6AA074B7-E271-BE15-EC69-CA18F6F3D6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583918" y="11561912"/>
            <a:ext cx="1276980" cy="1276980"/>
          </a:xfrm>
          <a:prstGeom prst="rect">
            <a:avLst/>
          </a:prstGeom>
        </p:spPr>
      </p:pic>
      <p:pic>
        <p:nvPicPr>
          <p:cNvPr id="63" name="Imagem 62" descr="Ícone&#10;&#10;Descrição gerada automaticamente">
            <a:extLst>
              <a:ext uri="{FF2B5EF4-FFF2-40B4-BE49-F238E27FC236}">
                <a16:creationId xmlns:a16="http://schemas.microsoft.com/office/drawing/2014/main" id="{0C2020F9-FDD5-EA81-C702-29049FCD11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82924" y="11561912"/>
            <a:ext cx="1276980" cy="1276980"/>
          </a:xfrm>
          <a:prstGeom prst="rect">
            <a:avLst/>
          </a:prstGeom>
        </p:spPr>
      </p:pic>
      <p:pic>
        <p:nvPicPr>
          <p:cNvPr id="64" name="Imagem 63" descr="Uma imagem contendo Ícone&#10;&#10;Descrição gerada automaticamente">
            <a:extLst>
              <a:ext uri="{FF2B5EF4-FFF2-40B4-BE49-F238E27FC236}">
                <a16:creationId xmlns:a16="http://schemas.microsoft.com/office/drawing/2014/main" id="{5A4293D5-E6CB-A10B-F2C7-0539B679FB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75137" y="11558517"/>
            <a:ext cx="1283774" cy="1283774"/>
          </a:xfrm>
          <a:prstGeom prst="rect">
            <a:avLst/>
          </a:prstGeom>
        </p:spPr>
      </p:pic>
      <p:pic>
        <p:nvPicPr>
          <p:cNvPr id="65" name="Imagem 64" descr="Ícone&#10;&#10;Descrição gerada automaticamente">
            <a:extLst>
              <a:ext uri="{FF2B5EF4-FFF2-40B4-BE49-F238E27FC236}">
                <a16:creationId xmlns:a16="http://schemas.microsoft.com/office/drawing/2014/main" id="{D3F23924-30AE-B671-4AC9-BA297AB28E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74142" y="11558517"/>
            <a:ext cx="1276980" cy="1283774"/>
          </a:xfrm>
          <a:prstGeom prst="rect">
            <a:avLst/>
          </a:prstGeom>
        </p:spPr>
      </p:pic>
      <p:pic>
        <p:nvPicPr>
          <p:cNvPr id="66" name="Imagem 65" descr="Ícone&#10;&#10;Descrição gerada automaticamente">
            <a:extLst>
              <a:ext uri="{FF2B5EF4-FFF2-40B4-BE49-F238E27FC236}">
                <a16:creationId xmlns:a16="http://schemas.microsoft.com/office/drawing/2014/main" id="{D373205F-7EC6-E813-B0D0-29FDA2BC81C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66355" y="11561912"/>
            <a:ext cx="1283774" cy="1276980"/>
          </a:xfrm>
          <a:prstGeom prst="rect">
            <a:avLst/>
          </a:prstGeom>
        </p:spPr>
      </p:pic>
      <p:pic>
        <p:nvPicPr>
          <p:cNvPr id="67" name="Imagem 66" descr="Ícone&#10;&#10;Descrição gerada automaticamente">
            <a:extLst>
              <a:ext uri="{FF2B5EF4-FFF2-40B4-BE49-F238E27FC236}">
                <a16:creationId xmlns:a16="http://schemas.microsoft.com/office/drawing/2014/main" id="{3BB4696B-1AF5-57C1-B79D-F2042C4544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67247" y="11548326"/>
            <a:ext cx="1175094" cy="1304152"/>
          </a:xfrm>
          <a:prstGeom prst="rect">
            <a:avLst/>
          </a:prstGeom>
        </p:spPr>
      </p:pic>
      <p:pic>
        <p:nvPicPr>
          <p:cNvPr id="68" name="Imagem 67" descr="Ícone&#10;&#10;Descrição gerada automaticamente">
            <a:extLst>
              <a:ext uri="{FF2B5EF4-FFF2-40B4-BE49-F238E27FC236}">
                <a16:creationId xmlns:a16="http://schemas.microsoft.com/office/drawing/2014/main" id="{26086CC5-441B-F9EC-0547-A63FFAF270F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68892" y="11558517"/>
            <a:ext cx="774340" cy="1283774"/>
          </a:xfrm>
          <a:prstGeom prst="rect">
            <a:avLst/>
          </a:prstGeom>
        </p:spPr>
      </p:pic>
      <p:pic>
        <p:nvPicPr>
          <p:cNvPr id="49" name="Imagem 48" descr="Placa de computador com fundo verde&#10;&#10;Descrição gerada automaticamente com confiança média">
            <a:extLst>
              <a:ext uri="{FF2B5EF4-FFF2-40B4-BE49-F238E27FC236}">
                <a16:creationId xmlns:a16="http://schemas.microsoft.com/office/drawing/2014/main" id="{2EEE5840-CC00-0432-FC2A-0FED0AEB5D8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695348" y="9411369"/>
            <a:ext cx="774340" cy="1283774"/>
          </a:xfrm>
          <a:prstGeom prst="rect">
            <a:avLst/>
          </a:prstGeom>
        </p:spPr>
      </p:pic>
      <p:pic>
        <p:nvPicPr>
          <p:cNvPr id="50" name="Imagem 49" descr="Ícone&#10;&#10;Descrição gerada automaticamente">
            <a:extLst>
              <a:ext uri="{FF2B5EF4-FFF2-40B4-BE49-F238E27FC236}">
                <a16:creationId xmlns:a16="http://schemas.microsoft.com/office/drawing/2014/main" id="{CCD62585-9A85-F4B0-C069-B9E277C5786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307938" y="9411369"/>
            <a:ext cx="767548" cy="1283774"/>
          </a:xfrm>
          <a:prstGeom prst="rect">
            <a:avLst/>
          </a:prstGeom>
        </p:spPr>
      </p:pic>
      <p:pic>
        <p:nvPicPr>
          <p:cNvPr id="51" name="Imagem 50" descr="Tela de computador com fundo azul e letras brancas&#10;&#10;Descrição gerada automaticamente com confiança média">
            <a:extLst>
              <a:ext uri="{FF2B5EF4-FFF2-40B4-BE49-F238E27FC236}">
                <a16:creationId xmlns:a16="http://schemas.microsoft.com/office/drawing/2014/main" id="{D87DF9E0-492F-E6E8-687B-85605EF3314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913734" y="9414764"/>
            <a:ext cx="774340" cy="1276980"/>
          </a:xfrm>
          <a:prstGeom prst="rect">
            <a:avLst/>
          </a:prstGeom>
        </p:spPr>
      </p:pic>
      <p:pic>
        <p:nvPicPr>
          <p:cNvPr id="52" name="Imagem 51" descr="Ícone&#10;&#10;Descrição gerada automaticamente">
            <a:extLst>
              <a:ext uri="{FF2B5EF4-FFF2-40B4-BE49-F238E27FC236}">
                <a16:creationId xmlns:a16="http://schemas.microsoft.com/office/drawing/2014/main" id="{3DB35CF2-15F6-15C5-C99B-2EEAD704C39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5016890" y="9635518"/>
            <a:ext cx="1276980" cy="835472"/>
          </a:xfrm>
          <a:prstGeom prst="rect">
            <a:avLst/>
          </a:prstGeom>
        </p:spPr>
      </p:pic>
      <p:pic>
        <p:nvPicPr>
          <p:cNvPr id="53" name="Imagem 52" descr="Ícone&#10;&#10;Descrição gerada automaticamente">
            <a:extLst>
              <a:ext uri="{FF2B5EF4-FFF2-40B4-BE49-F238E27FC236}">
                <a16:creationId xmlns:a16="http://schemas.microsoft.com/office/drawing/2014/main" id="{57CED987-6790-F05C-7786-844A7A24A3F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3160801" y="9435143"/>
            <a:ext cx="1236226" cy="1236226"/>
          </a:xfrm>
          <a:prstGeom prst="rect">
            <a:avLst/>
          </a:prstGeom>
        </p:spPr>
      </p:pic>
      <p:pic>
        <p:nvPicPr>
          <p:cNvPr id="54" name="Imagem 53" descr="Tela de computador com imagem de desenho animado&#10;&#10;Descrição gerada automaticamente">
            <a:extLst>
              <a:ext uri="{FF2B5EF4-FFF2-40B4-BE49-F238E27FC236}">
                <a16:creationId xmlns:a16="http://schemas.microsoft.com/office/drawing/2014/main" id="{168F202D-5BF6-3EB0-0D07-9848CBC3E06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515276" y="9414764"/>
            <a:ext cx="1025660" cy="1276980"/>
          </a:xfrm>
          <a:prstGeom prst="rect">
            <a:avLst/>
          </a:prstGeom>
        </p:spPr>
      </p:pic>
      <p:pic>
        <p:nvPicPr>
          <p:cNvPr id="55" name="Imagem 54" descr="Gráfico&#10;&#10;Descrição gerada automaticamente com confiança média">
            <a:extLst>
              <a:ext uri="{FF2B5EF4-FFF2-40B4-BE49-F238E27FC236}">
                <a16:creationId xmlns:a16="http://schemas.microsoft.com/office/drawing/2014/main" id="{B04CF86D-083F-35C7-2253-43B9835C7F9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618432" y="9428348"/>
            <a:ext cx="1276980" cy="1249812"/>
          </a:xfrm>
          <a:prstGeom prst="rect">
            <a:avLst/>
          </a:prstGeom>
        </p:spPr>
      </p:pic>
      <p:pic>
        <p:nvPicPr>
          <p:cNvPr id="56" name="Imagem 55" descr="Desenho de computador com texto preto sobre fundo branco&#10;&#10;Descrição gerada automaticamente com confiança média">
            <a:extLst>
              <a:ext uri="{FF2B5EF4-FFF2-40B4-BE49-F238E27FC236}">
                <a16:creationId xmlns:a16="http://schemas.microsoft.com/office/drawing/2014/main" id="{F9522F58-3CD6-6849-4FAB-73F1836C137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714795" y="9445330"/>
            <a:ext cx="1283774" cy="1215848"/>
          </a:xfrm>
          <a:prstGeom prst="rect">
            <a:avLst/>
          </a:prstGeom>
        </p:spPr>
      </p:pic>
      <p:pic>
        <p:nvPicPr>
          <p:cNvPr id="57" name="Imagem 56" descr="Desenho de placa de sinalização de trânsito&#10;&#10;Descrição gerada automaticamente com confiança média">
            <a:extLst>
              <a:ext uri="{FF2B5EF4-FFF2-40B4-BE49-F238E27FC236}">
                <a16:creationId xmlns:a16="http://schemas.microsoft.com/office/drawing/2014/main" id="{6698C4EC-635B-F616-0768-29695BCF472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811157" y="9587973"/>
            <a:ext cx="1283774" cy="930566"/>
          </a:xfrm>
          <a:prstGeom prst="rect">
            <a:avLst/>
          </a:prstGeom>
        </p:spPr>
      </p:pic>
      <p:pic>
        <p:nvPicPr>
          <p:cNvPr id="58" name="Imagem 57" descr="Logotipo&#10;&#10;Descrição gerada automaticamente">
            <a:extLst>
              <a:ext uri="{FF2B5EF4-FFF2-40B4-BE49-F238E27FC236}">
                <a16:creationId xmlns:a16="http://schemas.microsoft.com/office/drawing/2014/main" id="{54F20AB1-A61C-3D7E-36C6-258592562AE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914312" y="9411369"/>
            <a:ext cx="1276980" cy="1283774"/>
          </a:xfrm>
          <a:prstGeom prst="rect">
            <a:avLst/>
          </a:prstGeom>
        </p:spPr>
      </p:pic>
      <p:pic>
        <p:nvPicPr>
          <p:cNvPr id="39" name="Imagem 38" descr="Tela de computador com letras brancas em fundo preto&#10;&#10;Descrição gerada automaticamente com confiança média">
            <a:extLst>
              <a:ext uri="{FF2B5EF4-FFF2-40B4-BE49-F238E27FC236}">
                <a16:creationId xmlns:a16="http://schemas.microsoft.com/office/drawing/2014/main" id="{25FCEDB9-783E-8F0F-0436-69CC97B0078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9253840" y="7274407"/>
            <a:ext cx="1215848" cy="1283774"/>
          </a:xfrm>
          <a:prstGeom prst="rect">
            <a:avLst/>
          </a:prstGeom>
        </p:spPr>
      </p:pic>
      <p:pic>
        <p:nvPicPr>
          <p:cNvPr id="40" name="Imagem 39" descr="Ícone&#10;&#10;Descrição gerada automaticamente">
            <a:extLst>
              <a:ext uri="{FF2B5EF4-FFF2-40B4-BE49-F238E27FC236}">
                <a16:creationId xmlns:a16="http://schemas.microsoft.com/office/drawing/2014/main" id="{3EFF5DEF-5ABE-0E9A-CCD0-5B94C1F8F96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7601528" y="7274407"/>
            <a:ext cx="1154716" cy="1283774"/>
          </a:xfrm>
          <a:prstGeom prst="rect">
            <a:avLst/>
          </a:prstGeom>
        </p:spPr>
      </p:pic>
      <p:pic>
        <p:nvPicPr>
          <p:cNvPr id="41" name="Imagem 40" descr="Ícone&#10;&#10;Descrição gerada automaticamente">
            <a:extLst>
              <a:ext uri="{FF2B5EF4-FFF2-40B4-BE49-F238E27FC236}">
                <a16:creationId xmlns:a16="http://schemas.microsoft.com/office/drawing/2014/main" id="{185A7E16-E323-B24F-4F26-72D1E238F83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5874495" y="7301577"/>
            <a:ext cx="1229434" cy="1229434"/>
          </a:xfrm>
          <a:prstGeom prst="rect">
            <a:avLst/>
          </a:prstGeom>
        </p:spPr>
      </p:pic>
      <p:pic>
        <p:nvPicPr>
          <p:cNvPr id="42" name="Imagem 41" descr="Ícone&#10;&#10;Descrição gerada automaticamente">
            <a:extLst>
              <a:ext uri="{FF2B5EF4-FFF2-40B4-BE49-F238E27FC236}">
                <a16:creationId xmlns:a16="http://schemas.microsoft.com/office/drawing/2014/main" id="{62E0523F-8A3A-B0BD-CF20-2148AD9FCEB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4147461" y="7301577"/>
            <a:ext cx="1229434" cy="1229434"/>
          </a:xfrm>
          <a:prstGeom prst="rect">
            <a:avLst/>
          </a:prstGeom>
        </p:spPr>
      </p:pic>
      <p:pic>
        <p:nvPicPr>
          <p:cNvPr id="43" name="Imagem 42" descr="Ícone&#10;&#10;Descrição gerada automaticamente">
            <a:extLst>
              <a:ext uri="{FF2B5EF4-FFF2-40B4-BE49-F238E27FC236}">
                <a16:creationId xmlns:a16="http://schemas.microsoft.com/office/drawing/2014/main" id="{5A4F4CB9-4859-7AED-792E-7945A349FD1A}"/>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2420427" y="7301577"/>
            <a:ext cx="1229434" cy="1229434"/>
          </a:xfrm>
          <a:prstGeom prst="rect">
            <a:avLst/>
          </a:prstGeom>
        </p:spPr>
      </p:pic>
      <p:pic>
        <p:nvPicPr>
          <p:cNvPr id="44" name="Imagem 43" descr="Ícone&#10;&#10;Descrição gerada automaticamente">
            <a:extLst>
              <a:ext uri="{FF2B5EF4-FFF2-40B4-BE49-F238E27FC236}">
                <a16:creationId xmlns:a16="http://schemas.microsoft.com/office/drawing/2014/main" id="{63D6F085-0149-F3AF-DE7F-BB90031820D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693393" y="7301577"/>
            <a:ext cx="1229434" cy="1229434"/>
          </a:xfrm>
          <a:prstGeom prst="rect">
            <a:avLst/>
          </a:prstGeom>
        </p:spPr>
      </p:pic>
      <p:pic>
        <p:nvPicPr>
          <p:cNvPr id="45" name="Imagem 44" descr="Ícone&#10;&#10;Descrição gerada automaticamente">
            <a:extLst>
              <a:ext uri="{FF2B5EF4-FFF2-40B4-BE49-F238E27FC236}">
                <a16:creationId xmlns:a16="http://schemas.microsoft.com/office/drawing/2014/main" id="{549E47D1-C6E7-07FD-0986-E8352215FFC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912019" y="7420445"/>
            <a:ext cx="1283774" cy="991698"/>
          </a:xfrm>
          <a:prstGeom prst="rect">
            <a:avLst/>
          </a:prstGeom>
        </p:spPr>
      </p:pic>
      <p:pic>
        <p:nvPicPr>
          <p:cNvPr id="46" name="Imagem 45" descr="Ícone&#10;&#10;Descrição gerada automaticamente">
            <a:extLst>
              <a:ext uri="{FF2B5EF4-FFF2-40B4-BE49-F238E27FC236}">
                <a16:creationId xmlns:a16="http://schemas.microsoft.com/office/drawing/2014/main" id="{2629DFB1-3282-917F-CB10-3DDE6991810E}"/>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648139" y="7308368"/>
            <a:ext cx="1283774" cy="1215848"/>
          </a:xfrm>
          <a:prstGeom prst="rect">
            <a:avLst/>
          </a:prstGeom>
        </p:spPr>
      </p:pic>
      <p:pic>
        <p:nvPicPr>
          <p:cNvPr id="47" name="Imagem 46" descr="Ícone&#10;&#10;Descrição gerada automaticamente">
            <a:extLst>
              <a:ext uri="{FF2B5EF4-FFF2-40B4-BE49-F238E27FC236}">
                <a16:creationId xmlns:a16="http://schemas.microsoft.com/office/drawing/2014/main" id="{C59D8FD6-047A-4110-2EAB-89D864B38BE5}"/>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429513" y="7298181"/>
            <a:ext cx="984906" cy="1236226"/>
          </a:xfrm>
          <a:prstGeom prst="rect">
            <a:avLst/>
          </a:prstGeom>
        </p:spPr>
      </p:pic>
      <p:pic>
        <p:nvPicPr>
          <p:cNvPr id="48" name="Imagem 47" descr="Tela de computador com fundo azul&#10;&#10;Descrição gerada automaticamente">
            <a:extLst>
              <a:ext uri="{FF2B5EF4-FFF2-40B4-BE49-F238E27FC236}">
                <a16:creationId xmlns:a16="http://schemas.microsoft.com/office/drawing/2014/main" id="{10575C12-BF6D-352A-708B-5E4714A33FC2}"/>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3914313" y="7512143"/>
            <a:ext cx="1236226" cy="808302"/>
          </a:xfrm>
          <a:prstGeom prst="rect">
            <a:avLst/>
          </a:prstGeom>
        </p:spPr>
      </p:pic>
      <p:pic>
        <p:nvPicPr>
          <p:cNvPr id="29" name="Imagem 28" descr="Desenho de um círculo&#10;&#10;Descrição gerada automaticamente com confiança baixa">
            <a:extLst>
              <a:ext uri="{FF2B5EF4-FFF2-40B4-BE49-F238E27FC236}">
                <a16:creationId xmlns:a16="http://schemas.microsoft.com/office/drawing/2014/main" id="{2293429A-B102-6472-C39E-6F62C1C16150}"/>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9240255" y="5303860"/>
            <a:ext cx="1229434" cy="957736"/>
          </a:xfrm>
          <a:prstGeom prst="rect">
            <a:avLst/>
          </a:prstGeom>
        </p:spPr>
      </p:pic>
      <p:pic>
        <p:nvPicPr>
          <p:cNvPr id="30" name="Imagem 29" descr="Ícone&#10;&#10;Descrição gerada automaticamente">
            <a:extLst>
              <a:ext uri="{FF2B5EF4-FFF2-40B4-BE49-F238E27FC236}">
                <a16:creationId xmlns:a16="http://schemas.microsoft.com/office/drawing/2014/main" id="{2EB7EBF9-B1DC-F15A-48F1-64ED1F8E89DA}"/>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7516997" y="5300464"/>
            <a:ext cx="1236226" cy="964528"/>
          </a:xfrm>
          <a:prstGeom prst="rect">
            <a:avLst/>
          </a:prstGeom>
        </p:spPr>
      </p:pic>
      <p:pic>
        <p:nvPicPr>
          <p:cNvPr id="31" name="Imagem 30" descr="Ícone&#10;&#10;Descrição gerada automaticamente">
            <a:extLst>
              <a:ext uri="{FF2B5EF4-FFF2-40B4-BE49-F238E27FC236}">
                <a16:creationId xmlns:a16="http://schemas.microsoft.com/office/drawing/2014/main" id="{B37AA179-3011-34DA-19EC-7EE4D36DBC08}"/>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5800529" y="5164617"/>
            <a:ext cx="1229434" cy="1236226"/>
          </a:xfrm>
          <a:prstGeom prst="rect">
            <a:avLst/>
          </a:prstGeom>
        </p:spPr>
      </p:pic>
      <p:pic>
        <p:nvPicPr>
          <p:cNvPr id="32" name="Imagem 31" descr="Logotipo, Ícone&#10;&#10;Descrição gerada automaticamente">
            <a:extLst>
              <a:ext uri="{FF2B5EF4-FFF2-40B4-BE49-F238E27FC236}">
                <a16:creationId xmlns:a16="http://schemas.microsoft.com/office/drawing/2014/main" id="{4E7A12ED-317D-FB04-BAA8-BEBE851A5DA4}"/>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077269" y="5164617"/>
            <a:ext cx="1236226" cy="1236226"/>
          </a:xfrm>
          <a:prstGeom prst="rect">
            <a:avLst/>
          </a:prstGeom>
        </p:spPr>
      </p:pic>
      <p:pic>
        <p:nvPicPr>
          <p:cNvPr id="33" name="Imagem 32" descr="Desenho de uma placa&#10;&#10;Descrição gerada automaticamente com confiança baixa">
            <a:extLst>
              <a:ext uri="{FF2B5EF4-FFF2-40B4-BE49-F238E27FC236}">
                <a16:creationId xmlns:a16="http://schemas.microsoft.com/office/drawing/2014/main" id="{FC7F113B-7D74-DFB3-1A3C-79604A07BB0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2354009" y="5225749"/>
            <a:ext cx="1236226" cy="1113962"/>
          </a:xfrm>
          <a:prstGeom prst="rect">
            <a:avLst/>
          </a:prstGeom>
        </p:spPr>
      </p:pic>
      <p:pic>
        <p:nvPicPr>
          <p:cNvPr id="34" name="Imagem 33" descr="Ícone&#10;&#10;Descrição gerada automaticamente">
            <a:extLst>
              <a:ext uri="{FF2B5EF4-FFF2-40B4-BE49-F238E27FC236}">
                <a16:creationId xmlns:a16="http://schemas.microsoft.com/office/drawing/2014/main" id="{7EA5D715-DAE8-0CD7-3CEB-540EB0A5FAD2}"/>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678294" y="5188388"/>
            <a:ext cx="1188680" cy="1188680"/>
          </a:xfrm>
          <a:prstGeom prst="rect">
            <a:avLst/>
          </a:prstGeom>
        </p:spPr>
      </p:pic>
      <p:pic>
        <p:nvPicPr>
          <p:cNvPr id="35" name="Imagem 34" descr="Placa azul com letras brancas em fundo preto&#10;&#10;Descrição gerada automaticamente">
            <a:extLst>
              <a:ext uri="{FF2B5EF4-FFF2-40B4-BE49-F238E27FC236}">
                <a16:creationId xmlns:a16="http://schemas.microsoft.com/office/drawing/2014/main" id="{B7DB83D7-137D-3425-72EA-5572CA2B9AEC}"/>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8914280" y="5144238"/>
            <a:ext cx="1276980" cy="1276980"/>
          </a:xfrm>
          <a:prstGeom prst="rect">
            <a:avLst/>
          </a:prstGeom>
        </p:spPr>
      </p:pic>
      <p:pic>
        <p:nvPicPr>
          <p:cNvPr id="36" name="Imagem 35" descr="Forma&#10;&#10;Descrição gerada automaticamente">
            <a:extLst>
              <a:ext uri="{FF2B5EF4-FFF2-40B4-BE49-F238E27FC236}">
                <a16:creationId xmlns:a16="http://schemas.microsoft.com/office/drawing/2014/main" id="{28279602-90C9-BA57-120E-22EEDB8DBB0B}"/>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678326" y="5229145"/>
            <a:ext cx="1256604" cy="1107170"/>
          </a:xfrm>
          <a:prstGeom prst="rect">
            <a:avLst/>
          </a:prstGeom>
        </p:spPr>
      </p:pic>
      <p:pic>
        <p:nvPicPr>
          <p:cNvPr id="37" name="Imagem 36" descr="Ícone&#10;&#10;Descrição gerada automaticamente">
            <a:extLst>
              <a:ext uri="{FF2B5EF4-FFF2-40B4-BE49-F238E27FC236}">
                <a16:creationId xmlns:a16="http://schemas.microsoft.com/office/drawing/2014/main" id="{BA933F64-E35D-6C39-6568-6839C6BB8FF7}"/>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421965" y="5171409"/>
            <a:ext cx="1005282" cy="1222642"/>
          </a:xfrm>
          <a:prstGeom prst="rect">
            <a:avLst/>
          </a:prstGeom>
        </p:spPr>
      </p:pic>
      <p:pic>
        <p:nvPicPr>
          <p:cNvPr id="38" name="Imagem 37" descr="Forma&#10;&#10;Descrição gerada automaticamente">
            <a:extLst>
              <a:ext uri="{FF2B5EF4-FFF2-40B4-BE49-F238E27FC236}">
                <a16:creationId xmlns:a16="http://schemas.microsoft.com/office/drawing/2014/main" id="{7D49153B-50BE-9B8F-300E-4553EDC8F67F}"/>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3914312" y="5195183"/>
            <a:ext cx="1276980" cy="1175094"/>
          </a:xfrm>
          <a:prstGeom prst="rect">
            <a:avLst/>
          </a:prstGeom>
        </p:spPr>
      </p:pic>
      <p:pic>
        <p:nvPicPr>
          <p:cNvPr id="19" name="Imagem 18" descr="Ícone&#10;&#10;Descrição gerada automaticamente">
            <a:extLst>
              <a:ext uri="{FF2B5EF4-FFF2-40B4-BE49-F238E27FC236}">
                <a16:creationId xmlns:a16="http://schemas.microsoft.com/office/drawing/2014/main" id="{0BDB21CE-9BDD-FAD9-89E7-4B984D8CAFE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2470990" y="3024259"/>
            <a:ext cx="1276980" cy="1236226"/>
          </a:xfrm>
          <a:prstGeom prst="rect">
            <a:avLst/>
          </a:prstGeom>
        </p:spPr>
      </p:pic>
      <p:pic>
        <p:nvPicPr>
          <p:cNvPr id="20" name="Imagem 19" descr="Desenho de uma placa&#10;&#10;Descrição gerada automaticamente com confiança média">
            <a:extLst>
              <a:ext uri="{FF2B5EF4-FFF2-40B4-BE49-F238E27FC236}">
                <a16:creationId xmlns:a16="http://schemas.microsoft.com/office/drawing/2014/main" id="{D7AD05A4-072F-24C1-EAA5-22A3D7D3D196}"/>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9185915" y="3102370"/>
            <a:ext cx="1283774" cy="1080000"/>
          </a:xfrm>
          <a:prstGeom prst="rect">
            <a:avLst/>
          </a:prstGeom>
        </p:spPr>
      </p:pic>
      <p:pic>
        <p:nvPicPr>
          <p:cNvPr id="21" name="Imagem 20" descr="Ícone&#10;&#10;Descrição gerada automaticamente">
            <a:extLst>
              <a:ext uri="{FF2B5EF4-FFF2-40B4-BE49-F238E27FC236}">
                <a16:creationId xmlns:a16="http://schemas.microsoft.com/office/drawing/2014/main" id="{2B296B3E-B436-9A1E-89C5-5C33F6C52C69}"/>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7466432" y="3007276"/>
            <a:ext cx="1276980" cy="1270188"/>
          </a:xfrm>
          <a:prstGeom prst="rect">
            <a:avLst/>
          </a:prstGeom>
        </p:spPr>
      </p:pic>
      <p:pic>
        <p:nvPicPr>
          <p:cNvPr id="22" name="Imagem 21" descr="Ícone&#10;&#10;Descrição gerada automaticamente">
            <a:extLst>
              <a:ext uri="{FF2B5EF4-FFF2-40B4-BE49-F238E27FC236}">
                <a16:creationId xmlns:a16="http://schemas.microsoft.com/office/drawing/2014/main" id="{4D40E337-95B7-0C0B-9D1F-0E18C4F52D69}"/>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5916757" y="3000485"/>
            <a:ext cx="1107170" cy="1283774"/>
          </a:xfrm>
          <a:prstGeom prst="rect">
            <a:avLst/>
          </a:prstGeom>
        </p:spPr>
      </p:pic>
      <p:pic>
        <p:nvPicPr>
          <p:cNvPr id="23" name="Imagem 22" descr="Placa vermelha com letras brancas em fundo preto&#10;&#10;Descrição gerada automaticamente com confiança média">
            <a:extLst>
              <a:ext uri="{FF2B5EF4-FFF2-40B4-BE49-F238E27FC236}">
                <a16:creationId xmlns:a16="http://schemas.microsoft.com/office/drawing/2014/main" id="{EB5CFF33-F6C2-586A-A2F5-0C852D4872C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4190477" y="3000485"/>
            <a:ext cx="1283774" cy="1283774"/>
          </a:xfrm>
          <a:prstGeom prst="rect">
            <a:avLst/>
          </a:prstGeom>
        </p:spPr>
      </p:pic>
      <p:pic>
        <p:nvPicPr>
          <p:cNvPr id="24" name="Imagem 23" descr="Ícone&#10;&#10;Descrição gerada automaticamente">
            <a:extLst>
              <a:ext uri="{FF2B5EF4-FFF2-40B4-BE49-F238E27FC236}">
                <a16:creationId xmlns:a16="http://schemas.microsoft.com/office/drawing/2014/main" id="{62F7A279-C8BB-84F3-2DE3-AB612435F965}"/>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0751504" y="3003880"/>
            <a:ext cx="1276980" cy="1276980"/>
          </a:xfrm>
          <a:prstGeom prst="rect">
            <a:avLst/>
          </a:prstGeom>
        </p:spPr>
      </p:pic>
      <p:pic>
        <p:nvPicPr>
          <p:cNvPr id="25" name="Imagem 24" descr="Ícone&#10;&#10;Descrição gerada automaticamente">
            <a:extLst>
              <a:ext uri="{FF2B5EF4-FFF2-40B4-BE49-F238E27FC236}">
                <a16:creationId xmlns:a16="http://schemas.microsoft.com/office/drawing/2014/main" id="{B7FDD240-6EB9-68D9-0A76-92264AA91FF0}"/>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9093150" y="2993693"/>
            <a:ext cx="1215848" cy="1297358"/>
          </a:xfrm>
          <a:prstGeom prst="rect">
            <a:avLst/>
          </a:prstGeom>
        </p:spPr>
      </p:pic>
      <p:pic>
        <p:nvPicPr>
          <p:cNvPr id="26" name="Imagem 25" descr="Ícone&#10;&#10;Descrição gerada automaticamente">
            <a:extLst>
              <a:ext uri="{FF2B5EF4-FFF2-40B4-BE49-F238E27FC236}">
                <a16:creationId xmlns:a16="http://schemas.microsoft.com/office/drawing/2014/main" id="{15030D22-692F-5F8E-499B-D8AC14B3B2A3}"/>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7366871" y="3000485"/>
            <a:ext cx="1283774" cy="1283774"/>
          </a:xfrm>
          <a:prstGeom prst="rect">
            <a:avLst/>
          </a:prstGeom>
        </p:spPr>
      </p:pic>
      <p:pic>
        <p:nvPicPr>
          <p:cNvPr id="27" name="Imagem 26" descr="Uma imagem contendo Ícone&#10;&#10;Descrição gerada automaticamente">
            <a:extLst>
              <a:ext uri="{FF2B5EF4-FFF2-40B4-BE49-F238E27FC236}">
                <a16:creationId xmlns:a16="http://schemas.microsoft.com/office/drawing/2014/main" id="{D460A266-E248-E17A-AF10-A92FE1985AAC}"/>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5647384" y="3003880"/>
            <a:ext cx="1276980" cy="1276980"/>
          </a:xfrm>
          <a:prstGeom prst="rect">
            <a:avLst/>
          </a:prstGeom>
        </p:spPr>
      </p:pic>
      <p:pic>
        <p:nvPicPr>
          <p:cNvPr id="28" name="Imagem 27" descr="Tela de vídeo game&#10;&#10;Descrição gerada automaticamente com confiança média">
            <a:extLst>
              <a:ext uri="{FF2B5EF4-FFF2-40B4-BE49-F238E27FC236}">
                <a16:creationId xmlns:a16="http://schemas.microsoft.com/office/drawing/2014/main" id="{BF60CC0A-A62C-ADC7-DC82-5433F404AAE5}"/>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3914313" y="3248408"/>
            <a:ext cx="1290566" cy="787924"/>
          </a:xfrm>
          <a:prstGeom prst="rect">
            <a:avLst/>
          </a:prstGeom>
        </p:spPr>
      </p:pic>
      <p:pic>
        <p:nvPicPr>
          <p:cNvPr id="9" name="Imagem 8" descr="Desenho de uma placa&#10;&#10;Descrição gerada automaticamente">
            <a:extLst>
              <a:ext uri="{FF2B5EF4-FFF2-40B4-BE49-F238E27FC236}">
                <a16:creationId xmlns:a16="http://schemas.microsoft.com/office/drawing/2014/main" id="{401BC687-0BEC-15AA-8A4E-CAD5C8DD7B50}"/>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19213084" y="894090"/>
            <a:ext cx="1256604" cy="1215848"/>
          </a:xfrm>
          <a:prstGeom prst="rect">
            <a:avLst/>
          </a:prstGeom>
        </p:spPr>
      </p:pic>
      <p:pic>
        <p:nvPicPr>
          <p:cNvPr id="10" name="Imagem 9" descr="Ícone&#10;&#10;Descrição gerada automaticamente com confiança média">
            <a:extLst>
              <a:ext uri="{FF2B5EF4-FFF2-40B4-BE49-F238E27FC236}">
                <a16:creationId xmlns:a16="http://schemas.microsoft.com/office/drawing/2014/main" id="{22E61AC1-508F-098D-265B-1F2D4582C22C}"/>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17381904" y="883903"/>
            <a:ext cx="1276980" cy="1236226"/>
          </a:xfrm>
          <a:prstGeom prst="rect">
            <a:avLst/>
          </a:prstGeom>
        </p:spPr>
      </p:pic>
      <p:pic>
        <p:nvPicPr>
          <p:cNvPr id="11" name="Imagem 10" descr="Imagem de desenho animado&#10;&#10;Descrição gerada automaticamente com confiança baixa">
            <a:extLst>
              <a:ext uri="{FF2B5EF4-FFF2-40B4-BE49-F238E27FC236}">
                <a16:creationId xmlns:a16="http://schemas.microsoft.com/office/drawing/2014/main" id="{76EEC999-0619-3ECD-608F-F754B803D0B8}"/>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15577888" y="945035"/>
            <a:ext cx="1249812" cy="1113962"/>
          </a:xfrm>
          <a:prstGeom prst="rect">
            <a:avLst/>
          </a:prstGeom>
        </p:spPr>
      </p:pic>
      <p:pic>
        <p:nvPicPr>
          <p:cNvPr id="12" name="Imagem 11" descr="Ícone&#10;&#10;Descrição gerada automaticamente com confiança média">
            <a:extLst>
              <a:ext uri="{FF2B5EF4-FFF2-40B4-BE49-F238E27FC236}">
                <a16:creationId xmlns:a16="http://schemas.microsoft.com/office/drawing/2014/main" id="{9EB921AB-E4FE-6442-E5DC-668F997AC143}"/>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1867971" y="900882"/>
            <a:ext cx="1338114" cy="1202264"/>
          </a:xfrm>
          <a:prstGeom prst="rect">
            <a:avLst/>
          </a:prstGeom>
        </p:spPr>
      </p:pic>
      <p:pic>
        <p:nvPicPr>
          <p:cNvPr id="13" name="Imagem 12" descr="Uma imagem contendo Ícone&#10;&#10;Descrição gerada automaticamente">
            <a:extLst>
              <a:ext uri="{FF2B5EF4-FFF2-40B4-BE49-F238E27FC236}">
                <a16:creationId xmlns:a16="http://schemas.microsoft.com/office/drawing/2014/main" id="{F03D43E5-5206-982D-C099-D44F06DA1A03}"/>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3760288" y="921261"/>
            <a:ext cx="1263396" cy="1161510"/>
          </a:xfrm>
          <a:prstGeom prst="rect">
            <a:avLst/>
          </a:prstGeom>
        </p:spPr>
      </p:pic>
      <p:pic>
        <p:nvPicPr>
          <p:cNvPr id="14" name="Imagem 13" descr="Logotipo, Ícone&#10;&#10;Descrição gerada automaticamente">
            <a:extLst>
              <a:ext uri="{FF2B5EF4-FFF2-40B4-BE49-F238E27FC236}">
                <a16:creationId xmlns:a16="http://schemas.microsoft.com/office/drawing/2014/main" id="{38F4529F-A9CB-7A6E-5946-FDF70A765642}"/>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0036786" y="863524"/>
            <a:ext cx="1276980" cy="1276980"/>
          </a:xfrm>
          <a:prstGeom prst="rect">
            <a:avLst/>
          </a:prstGeom>
        </p:spPr>
      </p:pic>
      <p:pic>
        <p:nvPicPr>
          <p:cNvPr id="15" name="Imagem 14" descr="Desenho de placa de sinalização&#10;&#10;Descrição gerada automaticamente">
            <a:extLst>
              <a:ext uri="{FF2B5EF4-FFF2-40B4-BE49-F238E27FC236}">
                <a16:creationId xmlns:a16="http://schemas.microsoft.com/office/drawing/2014/main" id="{BA13B310-EA46-A0C6-C97E-8FFCD42E9700}"/>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8205602" y="863524"/>
            <a:ext cx="1276980" cy="1276980"/>
          </a:xfrm>
          <a:prstGeom prst="rect">
            <a:avLst/>
          </a:prstGeom>
        </p:spPr>
      </p:pic>
      <p:pic>
        <p:nvPicPr>
          <p:cNvPr id="16" name="Imagem 15" descr="Uma imagem contendo Forma&#10;&#10;Descrição gerada automaticamente">
            <a:extLst>
              <a:ext uri="{FF2B5EF4-FFF2-40B4-BE49-F238E27FC236}">
                <a16:creationId xmlns:a16="http://schemas.microsoft.com/office/drawing/2014/main" id="{0BE907BF-8E98-0A5F-F411-591EAA980D50}"/>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7196305" y="894090"/>
            <a:ext cx="455094" cy="1215848"/>
          </a:xfrm>
          <a:prstGeom prst="rect">
            <a:avLst/>
          </a:prstGeom>
        </p:spPr>
      </p:pic>
      <p:pic>
        <p:nvPicPr>
          <p:cNvPr id="17" name="Imagem 16" descr="Desenho de tela de celular&#10;&#10;Descrição gerada automaticamente com confiança baixa">
            <a:extLst>
              <a:ext uri="{FF2B5EF4-FFF2-40B4-BE49-F238E27FC236}">
                <a16:creationId xmlns:a16="http://schemas.microsoft.com/office/drawing/2014/main" id="{022323FC-CB85-480E-06F0-72C2869073C2}"/>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5745496" y="863524"/>
            <a:ext cx="896604" cy="1276980"/>
          </a:xfrm>
          <a:prstGeom prst="rect">
            <a:avLst/>
          </a:prstGeom>
        </p:spPr>
      </p:pic>
      <p:pic>
        <p:nvPicPr>
          <p:cNvPr id="18" name="Imagem 17" descr="Ícone&#10;&#10;Descrição gerada automaticamente">
            <a:extLst>
              <a:ext uri="{FF2B5EF4-FFF2-40B4-BE49-F238E27FC236}">
                <a16:creationId xmlns:a16="http://schemas.microsoft.com/office/drawing/2014/main" id="{71B793CB-5F32-D565-59FB-76B6C6F78D7D}"/>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3914312" y="1023146"/>
            <a:ext cx="1276980" cy="957736"/>
          </a:xfrm>
          <a:prstGeom prst="rect">
            <a:avLst/>
          </a:prstGeom>
        </p:spPr>
      </p:pic>
    </p:spTree>
    <p:extLst>
      <p:ext uri="{BB962C8B-B14F-4D97-AF65-F5344CB8AC3E}">
        <p14:creationId xmlns:p14="http://schemas.microsoft.com/office/powerpoint/2010/main" val="11231990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F69633-A7E3-27B4-1238-45CCE078FE60}"/>
            </a:ext>
          </a:extLst>
        </p:cNvPr>
        <p:cNvGrpSpPr/>
        <p:nvPr/>
      </p:nvGrpSpPr>
      <p:grpSpPr>
        <a:xfrm>
          <a:off x="0" y="0"/>
          <a:ext cx="0" cy="0"/>
          <a:chOff x="0" y="0"/>
          <a:chExt cx="0" cy="0"/>
        </a:xfrm>
      </p:grpSpPr>
      <p:grpSp>
        <p:nvGrpSpPr>
          <p:cNvPr id="3" name="Agrupar 2">
            <a:extLst>
              <a:ext uri="{FF2B5EF4-FFF2-40B4-BE49-F238E27FC236}">
                <a16:creationId xmlns:a16="http://schemas.microsoft.com/office/drawing/2014/main" id="{C1056393-59E5-EDA2-9E8E-2956A56A93CF}"/>
              </a:ext>
            </a:extLst>
          </p:cNvPr>
          <p:cNvGrpSpPr/>
          <p:nvPr/>
        </p:nvGrpSpPr>
        <p:grpSpPr>
          <a:xfrm>
            <a:off x="3923308" y="858159"/>
            <a:ext cx="16537384" cy="11999686"/>
            <a:chOff x="438510" y="422059"/>
            <a:chExt cx="8268692" cy="5999843"/>
          </a:xfrm>
        </p:grpSpPr>
        <p:grpSp>
          <p:nvGrpSpPr>
            <p:cNvPr id="4" name="Agrupar 3">
              <a:extLst>
                <a:ext uri="{FF2B5EF4-FFF2-40B4-BE49-F238E27FC236}">
                  <a16:creationId xmlns:a16="http://schemas.microsoft.com/office/drawing/2014/main" id="{287A46A3-FC9F-2CD8-0C95-EE6B173F9F2B}"/>
                </a:ext>
              </a:extLst>
            </p:cNvPr>
            <p:cNvGrpSpPr/>
            <p:nvPr/>
          </p:nvGrpSpPr>
          <p:grpSpPr>
            <a:xfrm>
              <a:off x="438510" y="5751557"/>
              <a:ext cx="8268692" cy="670345"/>
              <a:chOff x="438510" y="5365072"/>
              <a:chExt cx="8268692" cy="670345"/>
            </a:xfrm>
          </p:grpSpPr>
          <p:pic>
            <p:nvPicPr>
              <p:cNvPr id="60" name="Imagem 59" descr="Ícone&#10;&#10;Descrição gerada automaticamente">
                <a:extLst>
                  <a:ext uri="{FF2B5EF4-FFF2-40B4-BE49-F238E27FC236}">
                    <a16:creationId xmlns:a16="http://schemas.microsoft.com/office/drawing/2014/main" id="{E17A50B7-C421-7C6E-D8E0-9F59A3444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5429" y="5366845"/>
                <a:ext cx="361773" cy="666798"/>
              </a:xfrm>
              <a:prstGeom prst="rect">
                <a:avLst/>
              </a:prstGeom>
            </p:spPr>
          </p:pic>
          <p:pic>
            <p:nvPicPr>
              <p:cNvPr id="61" name="Imagem 60" descr="Ícone&#10;&#10;Descrição gerada automaticamente">
                <a:extLst>
                  <a:ext uri="{FF2B5EF4-FFF2-40B4-BE49-F238E27FC236}">
                    <a16:creationId xmlns:a16="http://schemas.microsoft.com/office/drawing/2014/main" id="{B5AD7DA9-A251-EC1F-60E2-DB04D62CBA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2054" y="5366845"/>
                <a:ext cx="666798" cy="666798"/>
              </a:xfrm>
              <a:prstGeom prst="rect">
                <a:avLst/>
              </a:prstGeom>
            </p:spPr>
          </p:pic>
          <p:pic>
            <p:nvPicPr>
              <p:cNvPr id="62" name="Imagem 61" descr="Placa branca com texto preto sobre fundo branco&#10;&#10;Descrição gerada automaticamente com confiança média">
                <a:extLst>
                  <a:ext uri="{FF2B5EF4-FFF2-40B4-BE49-F238E27FC236}">
                    <a16:creationId xmlns:a16="http://schemas.microsoft.com/office/drawing/2014/main" id="{2DF7ACB4-312A-5ECF-CF94-808D78CB96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1488" y="5366845"/>
                <a:ext cx="453990" cy="666798"/>
              </a:xfrm>
              <a:prstGeom prst="rect">
                <a:avLst/>
              </a:prstGeom>
            </p:spPr>
          </p:pic>
          <p:pic>
            <p:nvPicPr>
              <p:cNvPr id="63" name="Imagem 62" descr="Placa vermelha com letras brancas em fundo preto&#10;&#10;Descrição gerada automaticamente com confiança baixa">
                <a:extLst>
                  <a:ext uri="{FF2B5EF4-FFF2-40B4-BE49-F238E27FC236}">
                    <a16:creationId xmlns:a16="http://schemas.microsoft.com/office/drawing/2014/main" id="{EFA92ABB-62EC-82F8-EA01-D279D6699C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15503" y="5365072"/>
                <a:ext cx="599409" cy="670345"/>
              </a:xfrm>
              <a:prstGeom prst="rect">
                <a:avLst/>
              </a:prstGeom>
            </p:spPr>
          </p:pic>
          <p:pic>
            <p:nvPicPr>
              <p:cNvPr id="64" name="Imagem 63" descr="Ícone&#10;&#10;Descrição gerada automaticamente">
                <a:extLst>
                  <a:ext uri="{FF2B5EF4-FFF2-40B4-BE49-F238E27FC236}">
                    <a16:creationId xmlns:a16="http://schemas.microsoft.com/office/drawing/2014/main" id="{66DB58A0-F1F9-F68B-9482-6E216D52D2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12129" y="5366845"/>
                <a:ext cx="666798" cy="666798"/>
              </a:xfrm>
              <a:prstGeom prst="rect">
                <a:avLst/>
              </a:prstGeom>
            </p:spPr>
          </p:pic>
          <p:pic>
            <p:nvPicPr>
              <p:cNvPr id="65" name="Imagem 64" descr="Ícone&#10;&#10;Descrição gerada automaticamente">
                <a:extLst>
                  <a:ext uri="{FF2B5EF4-FFF2-40B4-BE49-F238E27FC236}">
                    <a16:creationId xmlns:a16="http://schemas.microsoft.com/office/drawing/2014/main" id="{B4891BA9-C9E7-16A7-3FD1-9FCE4498EF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08755" y="5366845"/>
                <a:ext cx="666798" cy="666798"/>
              </a:xfrm>
              <a:prstGeom prst="rect">
                <a:avLst/>
              </a:prstGeom>
            </p:spPr>
          </p:pic>
          <p:pic>
            <p:nvPicPr>
              <p:cNvPr id="66" name="Imagem 65" descr="Placa vermelha com letras brancas em fundo preto&#10;&#10;Descrição gerada automaticamente com confiança média">
                <a:extLst>
                  <a:ext uri="{FF2B5EF4-FFF2-40B4-BE49-F238E27FC236}">
                    <a16:creationId xmlns:a16="http://schemas.microsoft.com/office/drawing/2014/main" id="{CAB8E356-171F-7E23-8A93-8AECD42AE1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05381" y="5366845"/>
                <a:ext cx="666798" cy="666798"/>
              </a:xfrm>
              <a:prstGeom prst="rect">
                <a:avLst/>
              </a:prstGeom>
            </p:spPr>
          </p:pic>
          <p:pic>
            <p:nvPicPr>
              <p:cNvPr id="67" name="Imagem 66" descr="Placa vermelha com letras brancas em fundo preto&#10;&#10;Descrição gerada automaticamente com confiança média">
                <a:extLst>
                  <a:ext uri="{FF2B5EF4-FFF2-40B4-BE49-F238E27FC236}">
                    <a16:creationId xmlns:a16="http://schemas.microsoft.com/office/drawing/2014/main" id="{CCC9617D-564F-16DA-38B3-FA2ACD6EA06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98460" y="5400540"/>
                <a:ext cx="670345" cy="599409"/>
              </a:xfrm>
              <a:prstGeom prst="rect">
                <a:avLst/>
              </a:prstGeom>
            </p:spPr>
          </p:pic>
          <p:pic>
            <p:nvPicPr>
              <p:cNvPr id="68" name="Imagem 67" descr="Placa vermelha com letras brancas em fundo preto&#10;&#10;Descrição gerada automaticamente com confiança média">
                <a:extLst>
                  <a:ext uri="{FF2B5EF4-FFF2-40B4-BE49-F238E27FC236}">
                    <a16:creationId xmlns:a16="http://schemas.microsoft.com/office/drawing/2014/main" id="{7C96BD13-79D0-D869-E228-56B3B7F427A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1884" y="5366845"/>
                <a:ext cx="720000" cy="666798"/>
              </a:xfrm>
              <a:prstGeom prst="rect">
                <a:avLst/>
              </a:prstGeom>
            </p:spPr>
          </p:pic>
          <p:pic>
            <p:nvPicPr>
              <p:cNvPr id="69" name="Imagem 68" descr="Placa vermelha com letras brancas em fundo preto&#10;&#10;Descrição gerada automaticamente com confiança média">
                <a:extLst>
                  <a:ext uri="{FF2B5EF4-FFF2-40B4-BE49-F238E27FC236}">
                    <a16:creationId xmlns:a16="http://schemas.microsoft.com/office/drawing/2014/main" id="{3380B16E-85AC-1621-C3D3-ACE8FCE6A3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8510" y="5499850"/>
                <a:ext cx="666798" cy="400788"/>
              </a:xfrm>
              <a:prstGeom prst="rect">
                <a:avLst/>
              </a:prstGeom>
            </p:spPr>
          </p:pic>
        </p:grpSp>
        <p:grpSp>
          <p:nvGrpSpPr>
            <p:cNvPr id="5" name="Agrupar 4">
              <a:extLst>
                <a:ext uri="{FF2B5EF4-FFF2-40B4-BE49-F238E27FC236}">
                  <a16:creationId xmlns:a16="http://schemas.microsoft.com/office/drawing/2014/main" id="{8A28B125-5434-C912-E8DA-9C7A1F829EEF}"/>
                </a:ext>
              </a:extLst>
            </p:cNvPr>
            <p:cNvGrpSpPr/>
            <p:nvPr/>
          </p:nvGrpSpPr>
          <p:grpSpPr>
            <a:xfrm>
              <a:off x="438510" y="4698425"/>
              <a:ext cx="8268692" cy="670345"/>
              <a:chOff x="438510" y="4489024"/>
              <a:chExt cx="8268692" cy="670345"/>
            </a:xfrm>
          </p:grpSpPr>
          <p:pic>
            <p:nvPicPr>
              <p:cNvPr id="50" name="Imagem 49" descr="Ícone&#10;&#10;Descrição gerada automaticamente">
                <a:extLst>
                  <a:ext uri="{FF2B5EF4-FFF2-40B4-BE49-F238E27FC236}">
                    <a16:creationId xmlns:a16="http://schemas.microsoft.com/office/drawing/2014/main" id="{4605B811-5430-9FD2-F9B9-49938AF3331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36857" y="4489024"/>
                <a:ext cx="670345" cy="670345"/>
              </a:xfrm>
              <a:prstGeom prst="rect">
                <a:avLst/>
              </a:prstGeom>
            </p:spPr>
          </p:pic>
          <p:pic>
            <p:nvPicPr>
              <p:cNvPr id="51" name="Imagem 50" descr="Ícone&#10;&#10;Descrição gerada automaticamente">
                <a:extLst>
                  <a:ext uri="{FF2B5EF4-FFF2-40B4-BE49-F238E27FC236}">
                    <a16:creationId xmlns:a16="http://schemas.microsoft.com/office/drawing/2014/main" id="{8E047C4E-C18A-208E-E614-11390145DF2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08357" y="4490797"/>
                <a:ext cx="617143" cy="666798"/>
              </a:xfrm>
              <a:prstGeom prst="rect">
                <a:avLst/>
              </a:prstGeom>
            </p:spPr>
          </p:pic>
          <p:pic>
            <p:nvPicPr>
              <p:cNvPr id="52" name="Imagem 51" descr="Ícone&#10;&#10;Descrição gerada automaticamente">
                <a:extLst>
                  <a:ext uri="{FF2B5EF4-FFF2-40B4-BE49-F238E27FC236}">
                    <a16:creationId xmlns:a16="http://schemas.microsoft.com/office/drawing/2014/main" id="{854546F8-F9F1-60BE-A4C3-026F605C6D8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30205" y="4490797"/>
                <a:ext cx="666798" cy="666798"/>
              </a:xfrm>
              <a:prstGeom prst="rect">
                <a:avLst/>
              </a:prstGeom>
            </p:spPr>
          </p:pic>
          <p:pic>
            <p:nvPicPr>
              <p:cNvPr id="53" name="Imagem 52" descr="Ícone&#10;&#10;Descrição gerada automaticamente">
                <a:extLst>
                  <a:ext uri="{FF2B5EF4-FFF2-40B4-BE49-F238E27FC236}">
                    <a16:creationId xmlns:a16="http://schemas.microsoft.com/office/drawing/2014/main" id="{179A885A-D71F-9899-8ECB-3BD4FD66F5B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52053" y="4490797"/>
                <a:ext cx="666798" cy="666798"/>
              </a:xfrm>
              <a:prstGeom prst="rect">
                <a:avLst/>
              </a:prstGeom>
            </p:spPr>
          </p:pic>
          <p:pic>
            <p:nvPicPr>
              <p:cNvPr id="54" name="Imagem 53" descr="Desenho de uma placa&#10;&#10;Descrição gerada automaticamente com confiança média">
                <a:extLst>
                  <a:ext uri="{FF2B5EF4-FFF2-40B4-BE49-F238E27FC236}">
                    <a16:creationId xmlns:a16="http://schemas.microsoft.com/office/drawing/2014/main" id="{DD3ADB42-230A-A9BA-2D47-D6DD6889277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41290" y="4490797"/>
                <a:ext cx="599409" cy="666798"/>
              </a:xfrm>
              <a:prstGeom prst="rect">
                <a:avLst/>
              </a:prstGeom>
            </p:spPr>
          </p:pic>
          <p:pic>
            <p:nvPicPr>
              <p:cNvPr id="55" name="Imagem 54" descr="Logotipo&#10;&#10;Descrição gerada automaticamente">
                <a:extLst>
                  <a:ext uri="{FF2B5EF4-FFF2-40B4-BE49-F238E27FC236}">
                    <a16:creationId xmlns:a16="http://schemas.microsoft.com/office/drawing/2014/main" id="{1343997E-608D-73E3-E05E-F8597F081F63}"/>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826980" y="4490797"/>
                <a:ext cx="602956" cy="666798"/>
              </a:xfrm>
              <a:prstGeom prst="rect">
                <a:avLst/>
              </a:prstGeom>
            </p:spPr>
          </p:pic>
          <p:pic>
            <p:nvPicPr>
              <p:cNvPr id="56" name="Imagem 55" descr="Placa azul com letras brancas em fundo preto&#10;&#10;Descrição gerada automaticamente">
                <a:extLst>
                  <a:ext uri="{FF2B5EF4-FFF2-40B4-BE49-F238E27FC236}">
                    <a16:creationId xmlns:a16="http://schemas.microsoft.com/office/drawing/2014/main" id="{A9E4AA87-198C-DBE3-8184-A999F1D25EA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45281" y="4490797"/>
                <a:ext cx="670345" cy="666798"/>
              </a:xfrm>
              <a:prstGeom prst="rect">
                <a:avLst/>
              </a:prstGeom>
            </p:spPr>
          </p:pic>
          <p:pic>
            <p:nvPicPr>
              <p:cNvPr id="57" name="Imagem 56" descr="Ícone&#10;&#10;Descrição gerada automaticamente">
                <a:extLst>
                  <a:ext uri="{FF2B5EF4-FFF2-40B4-BE49-F238E27FC236}">
                    <a16:creationId xmlns:a16="http://schemas.microsoft.com/office/drawing/2014/main" id="{CAB279E3-FA53-1D51-E82E-A1ADCA104BB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98361" y="4490797"/>
                <a:ext cx="535566" cy="666798"/>
              </a:xfrm>
              <a:prstGeom prst="rect">
                <a:avLst/>
              </a:prstGeom>
            </p:spPr>
          </p:pic>
          <p:pic>
            <p:nvPicPr>
              <p:cNvPr id="58" name="Imagem 57" descr="Placa azul com letras brancas em fundo preto&#10;&#10;Descrição gerada automaticamente">
                <a:extLst>
                  <a:ext uri="{FF2B5EF4-FFF2-40B4-BE49-F238E27FC236}">
                    <a16:creationId xmlns:a16="http://schemas.microsoft.com/office/drawing/2014/main" id="{C0D36704-E229-C0E5-5033-8D1EFAFA902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16662" y="4489024"/>
                <a:ext cx="670345" cy="670345"/>
              </a:xfrm>
              <a:prstGeom prst="rect">
                <a:avLst/>
              </a:prstGeom>
            </p:spPr>
          </p:pic>
          <p:pic>
            <p:nvPicPr>
              <p:cNvPr id="59" name="Imagem 58" descr="Placa vermelha com letras brancas em fundo preto&#10;&#10;Descrição gerada automaticamente com confiança média">
                <a:extLst>
                  <a:ext uri="{FF2B5EF4-FFF2-40B4-BE49-F238E27FC236}">
                    <a16:creationId xmlns:a16="http://schemas.microsoft.com/office/drawing/2014/main" id="{D8F8D6A9-6DE9-E869-1618-D18511DDF48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8510" y="4506758"/>
                <a:ext cx="666798" cy="634877"/>
              </a:xfrm>
              <a:prstGeom prst="rect">
                <a:avLst/>
              </a:prstGeom>
            </p:spPr>
          </p:pic>
        </p:grpSp>
        <p:grpSp>
          <p:nvGrpSpPr>
            <p:cNvPr id="6" name="Agrupar 5">
              <a:extLst>
                <a:ext uri="{FF2B5EF4-FFF2-40B4-BE49-F238E27FC236}">
                  <a16:creationId xmlns:a16="http://schemas.microsoft.com/office/drawing/2014/main" id="{7BB215A4-FCF2-3328-41A3-F53C10F9FABA}"/>
                </a:ext>
              </a:extLst>
            </p:cNvPr>
            <p:cNvGrpSpPr/>
            <p:nvPr/>
          </p:nvGrpSpPr>
          <p:grpSpPr>
            <a:xfrm>
              <a:off x="438510" y="3613373"/>
              <a:ext cx="8268692" cy="702266"/>
              <a:chOff x="438510" y="3596015"/>
              <a:chExt cx="8268692" cy="702266"/>
            </a:xfrm>
          </p:grpSpPr>
          <p:pic>
            <p:nvPicPr>
              <p:cNvPr id="40" name="Imagem 39" descr="Placa vermelha com letras brancas em fundo preto&#10;&#10;Descrição gerada automaticamente com confiança média">
                <a:extLst>
                  <a:ext uri="{FF2B5EF4-FFF2-40B4-BE49-F238E27FC236}">
                    <a16:creationId xmlns:a16="http://schemas.microsoft.com/office/drawing/2014/main" id="{6E56A142-A5E1-9291-F7F2-ABD921DF34B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04936" y="3596015"/>
                <a:ext cx="702266" cy="702266"/>
              </a:xfrm>
              <a:prstGeom prst="rect">
                <a:avLst/>
              </a:prstGeom>
            </p:spPr>
          </p:pic>
          <p:pic>
            <p:nvPicPr>
              <p:cNvPr id="41" name="Imagem 40" descr="Placa vermelha com letras brancas em fundo preto&#10;&#10;Descrição gerada automaticamente com confiança baixa">
                <a:extLst>
                  <a:ext uri="{FF2B5EF4-FFF2-40B4-BE49-F238E27FC236}">
                    <a16:creationId xmlns:a16="http://schemas.microsoft.com/office/drawing/2014/main" id="{1418EE44-241A-E467-91FF-85D4383BDDC0}"/>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138610" y="3611976"/>
                <a:ext cx="666798" cy="670345"/>
              </a:xfrm>
              <a:prstGeom prst="rect">
                <a:avLst/>
              </a:prstGeom>
            </p:spPr>
          </p:pic>
          <p:pic>
            <p:nvPicPr>
              <p:cNvPr id="42" name="Imagem 41" descr="Ícone&#10;&#10;Descrição gerada automaticamente">
                <a:extLst>
                  <a:ext uri="{FF2B5EF4-FFF2-40B4-BE49-F238E27FC236}">
                    <a16:creationId xmlns:a16="http://schemas.microsoft.com/office/drawing/2014/main" id="{545DDB5C-18CC-DC68-8E4D-40A828669FEB}"/>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268733" y="3611976"/>
                <a:ext cx="670345" cy="670345"/>
              </a:xfrm>
              <a:prstGeom prst="rect">
                <a:avLst/>
              </a:prstGeom>
            </p:spPr>
          </p:pic>
          <p:pic>
            <p:nvPicPr>
              <p:cNvPr id="43" name="Imagem 42" descr="Desenho de uma placa&#10;&#10;Descrição gerada automaticamente com confiança baixa">
                <a:extLst>
                  <a:ext uri="{FF2B5EF4-FFF2-40B4-BE49-F238E27FC236}">
                    <a16:creationId xmlns:a16="http://schemas.microsoft.com/office/drawing/2014/main" id="{F8026306-F461-150D-28A1-BFCD7E075A4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476885" y="3629710"/>
                <a:ext cx="592316" cy="634877"/>
              </a:xfrm>
              <a:prstGeom prst="rect">
                <a:avLst/>
              </a:prstGeom>
            </p:spPr>
          </p:pic>
          <p:pic>
            <p:nvPicPr>
              <p:cNvPr id="44" name="Imagem 43" descr="Ícone&#10;&#10;Descrição gerada automaticamente">
                <a:extLst>
                  <a:ext uri="{FF2B5EF4-FFF2-40B4-BE49-F238E27FC236}">
                    <a16:creationId xmlns:a16="http://schemas.microsoft.com/office/drawing/2014/main" id="{2B4BBAE9-E1E9-B6FC-DA14-2982410F0D5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621195" y="3629710"/>
                <a:ext cx="656158" cy="634877"/>
              </a:xfrm>
              <a:prstGeom prst="rect">
                <a:avLst/>
              </a:prstGeom>
            </p:spPr>
          </p:pic>
          <p:pic>
            <p:nvPicPr>
              <p:cNvPr id="45" name="Imagem 44" descr="Placa azul com letras brancas em fundo preto&#10;&#10;Descrição gerada automaticamente">
                <a:extLst>
                  <a:ext uri="{FF2B5EF4-FFF2-40B4-BE49-F238E27FC236}">
                    <a16:creationId xmlns:a16="http://schemas.microsoft.com/office/drawing/2014/main" id="{4447E7FA-248B-74A0-6E30-36D1C359B20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765505" y="3643897"/>
                <a:ext cx="656158" cy="606503"/>
              </a:xfrm>
              <a:prstGeom prst="rect">
                <a:avLst/>
              </a:prstGeom>
            </p:spPr>
          </p:pic>
          <p:pic>
            <p:nvPicPr>
              <p:cNvPr id="46" name="Imagem 45" descr="Ícone&#10;&#10;Descrição gerada automaticamente">
                <a:extLst>
                  <a:ext uri="{FF2B5EF4-FFF2-40B4-BE49-F238E27FC236}">
                    <a16:creationId xmlns:a16="http://schemas.microsoft.com/office/drawing/2014/main" id="{FB637422-CE63-7113-67CE-0BE3262E97C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906268" y="3613749"/>
                <a:ext cx="659705" cy="666798"/>
              </a:xfrm>
              <a:prstGeom prst="rect">
                <a:avLst/>
              </a:prstGeom>
            </p:spPr>
          </p:pic>
          <p:pic>
            <p:nvPicPr>
              <p:cNvPr id="47" name="Imagem 46" descr="Placa azul com letras brancas em fundo preto&#10;&#10;Descrição gerada automaticamente">
                <a:extLst>
                  <a:ext uri="{FF2B5EF4-FFF2-40B4-BE49-F238E27FC236}">
                    <a16:creationId xmlns:a16="http://schemas.microsoft.com/office/drawing/2014/main" id="{88F0A5A7-06C2-9BA3-5162-096AFD897CB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171170" y="3613749"/>
                <a:ext cx="535566" cy="666798"/>
              </a:xfrm>
              <a:prstGeom prst="rect">
                <a:avLst/>
              </a:prstGeom>
            </p:spPr>
          </p:pic>
          <p:pic>
            <p:nvPicPr>
              <p:cNvPr id="48" name="Imagem 47" descr="Ícone&#10;&#10;Descrição gerada automaticamente">
                <a:extLst>
                  <a:ext uri="{FF2B5EF4-FFF2-40B4-BE49-F238E27FC236}">
                    <a16:creationId xmlns:a16="http://schemas.microsoft.com/office/drawing/2014/main" id="{476739A8-6952-1DC6-C813-43620506F59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04840" y="3746754"/>
                <a:ext cx="666798" cy="400788"/>
              </a:xfrm>
              <a:prstGeom prst="rect">
                <a:avLst/>
              </a:prstGeom>
            </p:spPr>
          </p:pic>
          <p:pic>
            <p:nvPicPr>
              <p:cNvPr id="49" name="Imagem 48" descr="Ícone&#10;&#10;Descrição gerada automaticamente">
                <a:extLst>
                  <a:ext uri="{FF2B5EF4-FFF2-40B4-BE49-F238E27FC236}">
                    <a16:creationId xmlns:a16="http://schemas.microsoft.com/office/drawing/2014/main" id="{0F154CB0-8F37-7B00-40B1-601DAAECD32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8510" y="3643897"/>
                <a:ext cx="666798" cy="606503"/>
              </a:xfrm>
              <a:prstGeom prst="rect">
                <a:avLst/>
              </a:prstGeom>
            </p:spPr>
          </p:pic>
        </p:grpSp>
        <p:grpSp>
          <p:nvGrpSpPr>
            <p:cNvPr id="7" name="Agrupar 6">
              <a:extLst>
                <a:ext uri="{FF2B5EF4-FFF2-40B4-BE49-F238E27FC236}">
                  <a16:creationId xmlns:a16="http://schemas.microsoft.com/office/drawing/2014/main" id="{BD76EB42-4235-39E1-71D7-4E2D3BD486F7}"/>
                </a:ext>
              </a:extLst>
            </p:cNvPr>
            <p:cNvGrpSpPr/>
            <p:nvPr/>
          </p:nvGrpSpPr>
          <p:grpSpPr>
            <a:xfrm>
              <a:off x="438510" y="2563789"/>
              <a:ext cx="8268692" cy="666798"/>
              <a:chOff x="438510" y="2606102"/>
              <a:chExt cx="8268692" cy="666798"/>
            </a:xfrm>
          </p:grpSpPr>
          <p:pic>
            <p:nvPicPr>
              <p:cNvPr id="30" name="Imagem 29" descr="Ícone&#10;&#10;Descrição gerada automaticamente">
                <a:extLst>
                  <a:ext uri="{FF2B5EF4-FFF2-40B4-BE49-F238E27FC236}">
                    <a16:creationId xmlns:a16="http://schemas.microsoft.com/office/drawing/2014/main" id="{2579A53D-EEE1-0777-B4A0-4DDE5A386D3F}"/>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2219248" y="2675265"/>
                <a:ext cx="702266" cy="528473"/>
              </a:xfrm>
              <a:prstGeom prst="rect">
                <a:avLst/>
              </a:prstGeom>
            </p:spPr>
          </p:pic>
          <p:pic>
            <p:nvPicPr>
              <p:cNvPr id="31" name="Imagem 30" descr="Ícone&#10;&#10;Descrição gerada automaticamente">
                <a:extLst>
                  <a:ext uri="{FF2B5EF4-FFF2-40B4-BE49-F238E27FC236}">
                    <a16:creationId xmlns:a16="http://schemas.microsoft.com/office/drawing/2014/main" id="{7F740AA6-06E9-2CD5-6098-3CBFB498894C}"/>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104246" y="2618516"/>
                <a:ext cx="602956" cy="641971"/>
              </a:xfrm>
              <a:prstGeom prst="rect">
                <a:avLst/>
              </a:prstGeom>
            </p:spPr>
          </p:pic>
          <p:pic>
            <p:nvPicPr>
              <p:cNvPr id="32" name="Imagem 31" descr="Placa branca com texto preto sobre fundo branco&#10;&#10;Descrição gerada automaticamente com confiança média">
                <a:extLst>
                  <a:ext uri="{FF2B5EF4-FFF2-40B4-BE49-F238E27FC236}">
                    <a16:creationId xmlns:a16="http://schemas.microsoft.com/office/drawing/2014/main" id="{4ABBFB46-2B98-1AAA-1857-FBB84A321023}"/>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7408950" y="2606102"/>
                <a:ext cx="471724" cy="666798"/>
              </a:xfrm>
              <a:prstGeom prst="rect">
                <a:avLst/>
              </a:prstGeom>
            </p:spPr>
          </p:pic>
          <p:pic>
            <p:nvPicPr>
              <p:cNvPr id="33" name="Imagem 32" descr="Ícone&#10;&#10;Descrição gerada automaticamente">
                <a:extLst>
                  <a:ext uri="{FF2B5EF4-FFF2-40B4-BE49-F238E27FC236}">
                    <a16:creationId xmlns:a16="http://schemas.microsoft.com/office/drawing/2014/main" id="{47050AD5-C126-695B-7DFC-16D09EA8607A}"/>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515034" y="2606102"/>
                <a:ext cx="670345" cy="666798"/>
              </a:xfrm>
              <a:prstGeom prst="rect">
                <a:avLst/>
              </a:prstGeom>
            </p:spPr>
          </p:pic>
          <p:pic>
            <p:nvPicPr>
              <p:cNvPr id="34" name="Imagem 33" descr="Placa vermelha com letras brancas&#10;&#10;Descrição gerada automaticamente com confiança média">
                <a:extLst>
                  <a:ext uri="{FF2B5EF4-FFF2-40B4-BE49-F238E27FC236}">
                    <a16:creationId xmlns:a16="http://schemas.microsoft.com/office/drawing/2014/main" id="{F5703016-97F6-6839-8827-F3C6E0A6EBDC}"/>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5624665" y="2609649"/>
                <a:ext cx="666798" cy="659705"/>
              </a:xfrm>
              <a:prstGeom prst="rect">
                <a:avLst/>
              </a:prstGeom>
            </p:spPr>
          </p:pic>
          <p:pic>
            <p:nvPicPr>
              <p:cNvPr id="35" name="Imagem 34" descr="Ícone&#10;&#10;Descrição gerada automaticamente">
                <a:extLst>
                  <a:ext uri="{FF2B5EF4-FFF2-40B4-BE49-F238E27FC236}">
                    <a16:creationId xmlns:a16="http://schemas.microsoft.com/office/drawing/2014/main" id="{789B76DB-9109-0B9D-B7EB-A882996F5C9B}"/>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4730749" y="2609649"/>
                <a:ext cx="670345" cy="659705"/>
              </a:xfrm>
              <a:prstGeom prst="rect">
                <a:avLst/>
              </a:prstGeom>
            </p:spPr>
          </p:pic>
          <p:pic>
            <p:nvPicPr>
              <p:cNvPr id="36" name="Imagem 35" descr="Desenho de uma placa&#10;&#10;Descrição gerada automaticamente com confiança média">
                <a:extLst>
                  <a:ext uri="{FF2B5EF4-FFF2-40B4-BE49-F238E27FC236}">
                    <a16:creationId xmlns:a16="http://schemas.microsoft.com/office/drawing/2014/main" id="{5BCCD65A-FA65-FBE2-71B5-CEAE4DE498FB}"/>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836833" y="2687679"/>
                <a:ext cx="670345" cy="503645"/>
              </a:xfrm>
              <a:prstGeom prst="rect">
                <a:avLst/>
              </a:prstGeom>
            </p:spPr>
          </p:pic>
          <p:pic>
            <p:nvPicPr>
              <p:cNvPr id="37" name="Imagem 36" descr="Tela preta com letras brancas&#10;&#10;Descrição gerada automaticamente">
                <a:extLst>
                  <a:ext uri="{FF2B5EF4-FFF2-40B4-BE49-F238E27FC236}">
                    <a16:creationId xmlns:a16="http://schemas.microsoft.com/office/drawing/2014/main" id="{ACF086CB-ADE5-A0F6-86D1-6BD6847398D2}"/>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3145085" y="2606102"/>
                <a:ext cx="468177" cy="666798"/>
              </a:xfrm>
              <a:prstGeom prst="rect">
                <a:avLst/>
              </a:prstGeom>
            </p:spPr>
          </p:pic>
          <p:pic>
            <p:nvPicPr>
              <p:cNvPr id="38" name="Imagem 37" descr="Ícone&#10;&#10;Descrição gerada automaticamente">
                <a:extLst>
                  <a:ext uri="{FF2B5EF4-FFF2-40B4-BE49-F238E27FC236}">
                    <a16:creationId xmlns:a16="http://schemas.microsoft.com/office/drawing/2014/main" id="{A243846D-A738-53ED-4D4A-2AB2F15BC006}"/>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28879" y="2606102"/>
                <a:ext cx="666798" cy="666798"/>
              </a:xfrm>
              <a:prstGeom prst="rect">
                <a:avLst/>
              </a:prstGeom>
            </p:spPr>
          </p:pic>
          <p:pic>
            <p:nvPicPr>
              <p:cNvPr id="39" name="Imagem 38" descr="Ícone&#10;&#10;Descrição gerada automaticamente">
                <a:extLst>
                  <a:ext uri="{FF2B5EF4-FFF2-40B4-BE49-F238E27FC236}">
                    <a16:creationId xmlns:a16="http://schemas.microsoft.com/office/drawing/2014/main" id="{747B1134-717B-C2DA-8751-C6B1A2F99670}"/>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8510" y="2606102"/>
                <a:ext cx="666798" cy="666798"/>
              </a:xfrm>
              <a:prstGeom prst="rect">
                <a:avLst/>
              </a:prstGeom>
            </p:spPr>
          </p:pic>
        </p:grpSp>
        <p:grpSp>
          <p:nvGrpSpPr>
            <p:cNvPr id="8" name="Agrupar 7">
              <a:extLst>
                <a:ext uri="{FF2B5EF4-FFF2-40B4-BE49-F238E27FC236}">
                  <a16:creationId xmlns:a16="http://schemas.microsoft.com/office/drawing/2014/main" id="{161D00E0-83E7-4196-FBA2-324F126014DD}"/>
                </a:ext>
              </a:extLst>
            </p:cNvPr>
            <p:cNvGrpSpPr/>
            <p:nvPr/>
          </p:nvGrpSpPr>
          <p:grpSpPr>
            <a:xfrm>
              <a:off x="438510" y="1510658"/>
              <a:ext cx="8268692" cy="670345"/>
              <a:chOff x="438510" y="1608601"/>
              <a:chExt cx="8268692" cy="670345"/>
            </a:xfrm>
          </p:grpSpPr>
          <p:pic>
            <p:nvPicPr>
              <p:cNvPr id="20" name="Imagem 19" descr="Placa azul com letras brancas em fundo preto&#10;&#10;Descrição gerada automaticamente">
                <a:extLst>
                  <a:ext uri="{FF2B5EF4-FFF2-40B4-BE49-F238E27FC236}">
                    <a16:creationId xmlns:a16="http://schemas.microsoft.com/office/drawing/2014/main" id="{CB338464-CB44-40B6-554B-8BC1E6D3BF98}"/>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239025" y="1610374"/>
                <a:ext cx="468177" cy="666798"/>
              </a:xfrm>
              <a:prstGeom prst="rect">
                <a:avLst/>
              </a:prstGeom>
            </p:spPr>
          </p:pic>
          <p:pic>
            <p:nvPicPr>
              <p:cNvPr id="21" name="Imagem 20" descr="Ícone&#10;&#10;Descrição gerada automaticamente">
                <a:extLst>
                  <a:ext uri="{FF2B5EF4-FFF2-40B4-BE49-F238E27FC236}">
                    <a16:creationId xmlns:a16="http://schemas.microsoft.com/office/drawing/2014/main" id="{A1F2701C-CD2C-AA90-C4F5-4EE24F8F3508}"/>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72302" y="1619241"/>
                <a:ext cx="666798" cy="649064"/>
              </a:xfrm>
              <a:prstGeom prst="rect">
                <a:avLst/>
              </a:prstGeom>
            </p:spPr>
          </p:pic>
          <p:pic>
            <p:nvPicPr>
              <p:cNvPr id="22" name="Imagem 21" descr="Ícone&#10;&#10;Descrição gerada automaticamente">
                <a:extLst>
                  <a:ext uri="{FF2B5EF4-FFF2-40B4-BE49-F238E27FC236}">
                    <a16:creationId xmlns:a16="http://schemas.microsoft.com/office/drawing/2014/main" id="{3410A7CC-8520-6E5C-2E38-43C4D0AA73E5}"/>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502031" y="1652936"/>
                <a:ext cx="670345" cy="581675"/>
              </a:xfrm>
              <a:prstGeom prst="rect">
                <a:avLst/>
              </a:prstGeom>
            </p:spPr>
          </p:pic>
          <p:pic>
            <p:nvPicPr>
              <p:cNvPr id="23" name="Imagem 22" descr="Ícone&#10;&#10;Descrição gerada automaticamente">
                <a:extLst>
                  <a:ext uri="{FF2B5EF4-FFF2-40B4-BE49-F238E27FC236}">
                    <a16:creationId xmlns:a16="http://schemas.microsoft.com/office/drawing/2014/main" id="{D7801843-BCCB-A7C7-C05F-B30C682AC7E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638854" y="1725645"/>
                <a:ext cx="663251" cy="436256"/>
              </a:xfrm>
              <a:prstGeom prst="rect">
                <a:avLst/>
              </a:prstGeom>
            </p:spPr>
          </p:pic>
          <p:pic>
            <p:nvPicPr>
              <p:cNvPr id="24" name="Imagem 23" descr="Placa azul com letras brancas em fundo preto&#10;&#10;Descrição gerada automaticamente">
                <a:extLst>
                  <a:ext uri="{FF2B5EF4-FFF2-40B4-BE49-F238E27FC236}">
                    <a16:creationId xmlns:a16="http://schemas.microsoft.com/office/drawing/2014/main" id="{493FF645-C286-87BF-FD4F-B6E1A932B588}"/>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772130" y="1677763"/>
                <a:ext cx="666798" cy="532020"/>
              </a:xfrm>
              <a:prstGeom prst="rect">
                <a:avLst/>
              </a:prstGeom>
            </p:spPr>
          </p:pic>
          <p:pic>
            <p:nvPicPr>
              <p:cNvPr id="25" name="Imagem 24" descr="Ícone&#10;&#10;Descrição gerada automaticamente">
                <a:extLst>
                  <a:ext uri="{FF2B5EF4-FFF2-40B4-BE49-F238E27FC236}">
                    <a16:creationId xmlns:a16="http://schemas.microsoft.com/office/drawing/2014/main" id="{48CD3EB6-A6CE-FE11-9C0C-C5277CFC3757}"/>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905406" y="1608601"/>
                <a:ext cx="666798" cy="670345"/>
              </a:xfrm>
              <a:prstGeom prst="rect">
                <a:avLst/>
              </a:prstGeom>
            </p:spPr>
          </p:pic>
          <p:pic>
            <p:nvPicPr>
              <p:cNvPr id="26" name="Imagem 25" descr="Ícone&#10;&#10;Descrição gerada automaticamente">
                <a:extLst>
                  <a:ext uri="{FF2B5EF4-FFF2-40B4-BE49-F238E27FC236}">
                    <a16:creationId xmlns:a16="http://schemas.microsoft.com/office/drawing/2014/main" id="{9EF8C4F7-BC54-36B9-EE3F-9D83DF525534}"/>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3038682" y="1644069"/>
                <a:ext cx="666798" cy="599409"/>
              </a:xfrm>
              <a:prstGeom prst="rect">
                <a:avLst/>
              </a:prstGeom>
            </p:spPr>
          </p:pic>
          <p:pic>
            <p:nvPicPr>
              <p:cNvPr id="27" name="Imagem 26" descr="Placa azul com letras brancas em fundo preto&#10;&#10;Descrição gerada automaticamente">
                <a:extLst>
                  <a:ext uri="{FF2B5EF4-FFF2-40B4-BE49-F238E27FC236}">
                    <a16:creationId xmlns:a16="http://schemas.microsoft.com/office/drawing/2014/main" id="{EB163293-DD66-FC9E-C813-B2820EEFD029}"/>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171958" y="1743379"/>
                <a:ext cx="666798" cy="400788"/>
              </a:xfrm>
              <a:prstGeom prst="rect">
                <a:avLst/>
              </a:prstGeom>
            </p:spPr>
          </p:pic>
          <p:pic>
            <p:nvPicPr>
              <p:cNvPr id="28" name="Imagem 27" descr="Ícone&#10;&#10;Descrição gerada automaticamente">
                <a:extLst>
                  <a:ext uri="{FF2B5EF4-FFF2-40B4-BE49-F238E27FC236}">
                    <a16:creationId xmlns:a16="http://schemas.microsoft.com/office/drawing/2014/main" id="{4DA8C52F-C897-FB7A-458F-054392DC1EDF}"/>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305234" y="1660029"/>
                <a:ext cx="666798" cy="567488"/>
              </a:xfrm>
              <a:prstGeom prst="rect">
                <a:avLst/>
              </a:prstGeom>
            </p:spPr>
          </p:pic>
          <p:pic>
            <p:nvPicPr>
              <p:cNvPr id="29" name="Imagem 28" descr="Ícone&#10;&#10;Descrição gerada automaticamente">
                <a:extLst>
                  <a:ext uri="{FF2B5EF4-FFF2-40B4-BE49-F238E27FC236}">
                    <a16:creationId xmlns:a16="http://schemas.microsoft.com/office/drawing/2014/main" id="{80C78A18-C13A-3257-71C3-06855759C5B3}"/>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8510" y="1610374"/>
                <a:ext cx="666798" cy="666798"/>
              </a:xfrm>
              <a:prstGeom prst="rect">
                <a:avLst/>
              </a:prstGeom>
            </p:spPr>
          </p:pic>
        </p:grpSp>
        <p:grpSp>
          <p:nvGrpSpPr>
            <p:cNvPr id="9" name="Agrupar 8">
              <a:extLst>
                <a:ext uri="{FF2B5EF4-FFF2-40B4-BE49-F238E27FC236}">
                  <a16:creationId xmlns:a16="http://schemas.microsoft.com/office/drawing/2014/main" id="{B268F5F5-F196-2C48-86E5-96BC7D724163}"/>
                </a:ext>
              </a:extLst>
            </p:cNvPr>
            <p:cNvGrpSpPr/>
            <p:nvPr/>
          </p:nvGrpSpPr>
          <p:grpSpPr>
            <a:xfrm>
              <a:off x="475028" y="422059"/>
              <a:ext cx="8232174" cy="705813"/>
              <a:chOff x="475028" y="422059"/>
              <a:chExt cx="8232174" cy="705813"/>
            </a:xfrm>
          </p:grpSpPr>
          <p:pic>
            <p:nvPicPr>
              <p:cNvPr id="10" name="Imagem 9" descr="Placa azul com letras brancas em fundo preto&#10;&#10;Descrição gerada automaticamente">
                <a:extLst>
                  <a:ext uri="{FF2B5EF4-FFF2-40B4-BE49-F238E27FC236}">
                    <a16:creationId xmlns:a16="http://schemas.microsoft.com/office/drawing/2014/main" id="{8E036E39-411B-47E2-7CAE-4A75FA9632E4}"/>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036857" y="491221"/>
                <a:ext cx="670345" cy="567488"/>
              </a:xfrm>
              <a:prstGeom prst="rect">
                <a:avLst/>
              </a:prstGeom>
            </p:spPr>
          </p:pic>
          <p:pic>
            <p:nvPicPr>
              <p:cNvPr id="11" name="Imagem 10" descr="Placa com fundo preto&#10;&#10;Descrição gerada automaticamente com confiança média">
                <a:extLst>
                  <a:ext uri="{FF2B5EF4-FFF2-40B4-BE49-F238E27FC236}">
                    <a16:creationId xmlns:a16="http://schemas.microsoft.com/office/drawing/2014/main" id="{6F97858E-48FA-EC59-D97F-1875BA3FDAED}"/>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328674" y="441566"/>
                <a:ext cx="535566" cy="666798"/>
              </a:xfrm>
              <a:prstGeom prst="rect">
                <a:avLst/>
              </a:prstGeom>
            </p:spPr>
          </p:pic>
          <p:pic>
            <p:nvPicPr>
              <p:cNvPr id="12" name="Imagem 11" descr="Ícone&#10;&#10;Descrição gerada automaticamente">
                <a:extLst>
                  <a:ext uri="{FF2B5EF4-FFF2-40B4-BE49-F238E27FC236}">
                    <a16:creationId xmlns:a16="http://schemas.microsoft.com/office/drawing/2014/main" id="{4ADC73E6-0E83-2F4D-1927-A55E5EE7B320}"/>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506993" y="450433"/>
                <a:ext cx="649064" cy="649064"/>
              </a:xfrm>
              <a:prstGeom prst="rect">
                <a:avLst/>
              </a:prstGeom>
            </p:spPr>
          </p:pic>
          <p:pic>
            <p:nvPicPr>
              <p:cNvPr id="13" name="Imagem 12" descr="Uma imagem contendo placa, comida, lado, grande&#10;&#10;Descrição gerada automaticamente">
                <a:extLst>
                  <a:ext uri="{FF2B5EF4-FFF2-40B4-BE49-F238E27FC236}">
                    <a16:creationId xmlns:a16="http://schemas.microsoft.com/office/drawing/2014/main" id="{1153A2CF-2055-6BC6-60A4-718B12EDBF34}"/>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667578" y="450433"/>
                <a:ext cx="666798" cy="649064"/>
              </a:xfrm>
              <a:prstGeom prst="rect">
                <a:avLst/>
              </a:prstGeom>
            </p:spPr>
          </p:pic>
          <p:pic>
            <p:nvPicPr>
              <p:cNvPr id="14" name="Imagem 13" descr="Ícone&#10;&#10;Descrição gerada automaticamente">
                <a:extLst>
                  <a:ext uri="{FF2B5EF4-FFF2-40B4-BE49-F238E27FC236}">
                    <a16:creationId xmlns:a16="http://schemas.microsoft.com/office/drawing/2014/main" id="{96658F54-F625-4E96-67A1-B9EF076F2154}"/>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828163" y="507182"/>
                <a:ext cx="666798" cy="535566"/>
              </a:xfrm>
              <a:prstGeom prst="rect">
                <a:avLst/>
              </a:prstGeom>
            </p:spPr>
          </p:pic>
          <p:pic>
            <p:nvPicPr>
              <p:cNvPr id="15" name="Imagem 14" descr="Ícone&#10;&#10;Descrição gerada automaticamente">
                <a:extLst>
                  <a:ext uri="{FF2B5EF4-FFF2-40B4-BE49-F238E27FC236}">
                    <a16:creationId xmlns:a16="http://schemas.microsoft.com/office/drawing/2014/main" id="{A1516BB9-53AA-B5E2-8EEB-5C220A14B861}"/>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956827" y="567478"/>
                <a:ext cx="698719" cy="414975"/>
              </a:xfrm>
              <a:prstGeom prst="rect">
                <a:avLst/>
              </a:prstGeom>
            </p:spPr>
          </p:pic>
          <p:pic>
            <p:nvPicPr>
              <p:cNvPr id="16" name="Imagem 15" descr="Ícone&#10;&#10;Descrição gerada automaticamente">
                <a:extLst>
                  <a:ext uri="{FF2B5EF4-FFF2-40B4-BE49-F238E27FC236}">
                    <a16:creationId xmlns:a16="http://schemas.microsoft.com/office/drawing/2014/main" id="{F098C07C-7E71-A1B7-A4DC-9F9447A49F82}"/>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074850" y="422059"/>
                <a:ext cx="709360" cy="705813"/>
              </a:xfrm>
              <a:prstGeom prst="rect">
                <a:avLst/>
              </a:prstGeom>
            </p:spPr>
          </p:pic>
          <p:pic>
            <p:nvPicPr>
              <p:cNvPr id="17" name="Imagem 16" descr="Ícone&#10;&#10;Descrição gerada automaticamente">
                <a:extLst>
                  <a:ext uri="{FF2B5EF4-FFF2-40B4-BE49-F238E27FC236}">
                    <a16:creationId xmlns:a16="http://schemas.microsoft.com/office/drawing/2014/main" id="{AE5C9C9F-409A-5E17-8348-4D8CBABF5179}"/>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196420" y="523143"/>
                <a:ext cx="705813" cy="503645"/>
              </a:xfrm>
              <a:prstGeom prst="rect">
                <a:avLst/>
              </a:prstGeom>
            </p:spPr>
          </p:pic>
          <p:pic>
            <p:nvPicPr>
              <p:cNvPr id="18" name="Imagem 17" descr="Ícone&#10;&#10;Descrição gerada automaticamente">
                <a:extLst>
                  <a:ext uri="{FF2B5EF4-FFF2-40B4-BE49-F238E27FC236}">
                    <a16:creationId xmlns:a16="http://schemas.microsoft.com/office/drawing/2014/main" id="{6C32F2E9-4C6B-98A5-62B1-CBC5CC185333}"/>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314443" y="521369"/>
                <a:ext cx="709360" cy="507192"/>
              </a:xfrm>
              <a:prstGeom prst="rect">
                <a:avLst/>
              </a:prstGeom>
            </p:spPr>
          </p:pic>
          <p:pic>
            <p:nvPicPr>
              <p:cNvPr id="19" name="Imagem 18" descr="Uma imagem contendo ao ar livre, placa, rua, desenho&#10;&#10;Descrição gerada automaticamente">
                <a:extLst>
                  <a:ext uri="{FF2B5EF4-FFF2-40B4-BE49-F238E27FC236}">
                    <a16:creationId xmlns:a16="http://schemas.microsoft.com/office/drawing/2014/main" id="{5B51801D-20CB-0B46-1F32-9BA01A47755D}"/>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75028" y="441566"/>
                <a:ext cx="666798" cy="666798"/>
              </a:xfrm>
              <a:prstGeom prst="rect">
                <a:avLst/>
              </a:prstGeom>
            </p:spPr>
          </p:pic>
        </p:grpSp>
      </p:grpSp>
    </p:spTree>
    <p:extLst>
      <p:ext uri="{BB962C8B-B14F-4D97-AF65-F5344CB8AC3E}">
        <p14:creationId xmlns:p14="http://schemas.microsoft.com/office/powerpoint/2010/main" val="423334452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FF8038-57ED-F821-2C67-8E7D8E06996D}"/>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0A6FAB99-FC38-A456-0590-4ABE7DFA41CD}"/>
              </a:ext>
            </a:extLst>
          </p:cNvPr>
          <p:cNvGrpSpPr/>
          <p:nvPr/>
        </p:nvGrpSpPr>
        <p:grpSpPr>
          <a:xfrm>
            <a:off x="3909026" y="875489"/>
            <a:ext cx="16565948" cy="3497010"/>
            <a:chOff x="437744" y="437744"/>
            <a:chExt cx="8282974" cy="1748505"/>
          </a:xfrm>
        </p:grpSpPr>
        <p:pic>
          <p:nvPicPr>
            <p:cNvPr id="3" name="Imagem 2" descr="Ícone&#10;&#10;Descrição gerada automaticamente">
              <a:extLst>
                <a:ext uri="{FF2B5EF4-FFF2-40B4-BE49-F238E27FC236}">
                  <a16:creationId xmlns:a16="http://schemas.microsoft.com/office/drawing/2014/main" id="{A136577D-7BC4-44A7-C24D-5D2129D957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14905" y="473212"/>
              <a:ext cx="705813" cy="634877"/>
            </a:xfrm>
            <a:prstGeom prst="rect">
              <a:avLst/>
            </a:prstGeom>
          </p:spPr>
        </p:pic>
        <p:pic>
          <p:nvPicPr>
            <p:cNvPr id="4" name="Imagem 3" descr="Ícone&#10;&#10;Descrição gerada automaticamente">
              <a:extLst>
                <a:ext uri="{FF2B5EF4-FFF2-40B4-BE49-F238E27FC236}">
                  <a16:creationId xmlns:a16="http://schemas.microsoft.com/office/drawing/2014/main" id="{4BCB504F-06E2-EDF8-243C-B656091EF6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0142" y="473212"/>
              <a:ext cx="705813" cy="634877"/>
            </a:xfrm>
            <a:prstGeom prst="rect">
              <a:avLst/>
            </a:prstGeom>
          </p:spPr>
        </p:pic>
        <p:pic>
          <p:nvPicPr>
            <p:cNvPr id="5" name="Imagem 4" descr="Ícone&#10;&#10;Descrição gerada automaticamente">
              <a:extLst>
                <a:ext uri="{FF2B5EF4-FFF2-40B4-BE49-F238E27FC236}">
                  <a16:creationId xmlns:a16="http://schemas.microsoft.com/office/drawing/2014/main" id="{C7B52862-B0EE-ACD8-0063-99B15CACC6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5378" y="437744"/>
              <a:ext cx="705813" cy="705813"/>
            </a:xfrm>
            <a:prstGeom prst="rect">
              <a:avLst/>
            </a:prstGeom>
          </p:spPr>
        </p:pic>
        <p:pic>
          <p:nvPicPr>
            <p:cNvPr id="6" name="Imagem 5" descr="Tela de computador com fundo azul&#10;&#10;Descrição gerada automaticamente">
              <a:extLst>
                <a:ext uri="{FF2B5EF4-FFF2-40B4-BE49-F238E27FC236}">
                  <a16:creationId xmlns:a16="http://schemas.microsoft.com/office/drawing/2014/main" id="{95EE4E81-A64E-2C49-0EFF-823A0E308B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7067" y="558335"/>
              <a:ext cx="709360" cy="464631"/>
            </a:xfrm>
            <a:prstGeom prst="rect">
              <a:avLst/>
            </a:prstGeom>
          </p:spPr>
        </p:pic>
        <p:pic>
          <p:nvPicPr>
            <p:cNvPr id="7" name="Imagem 6" descr="Tela de computador com texto preto sobre fundo branco&#10;&#10;Descrição gerada automaticamente com confiança baixa">
              <a:extLst>
                <a:ext uri="{FF2B5EF4-FFF2-40B4-BE49-F238E27FC236}">
                  <a16:creationId xmlns:a16="http://schemas.microsoft.com/office/drawing/2014/main" id="{730F4111-19EF-4C06-474B-9478091D4F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8756" y="558335"/>
              <a:ext cx="709360" cy="464631"/>
            </a:xfrm>
            <a:prstGeom prst="rect">
              <a:avLst/>
            </a:prstGeom>
          </p:spPr>
        </p:pic>
        <p:pic>
          <p:nvPicPr>
            <p:cNvPr id="8" name="Imagem 7" descr="Ícone&#10;&#10;Descrição gerada automaticamente">
              <a:extLst>
                <a:ext uri="{FF2B5EF4-FFF2-40B4-BE49-F238E27FC236}">
                  <a16:creationId xmlns:a16="http://schemas.microsoft.com/office/drawing/2014/main" id="{5BF50940-080E-D7C7-7874-45EF3C2F33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83992" y="437744"/>
              <a:ext cx="705813" cy="705813"/>
            </a:xfrm>
            <a:prstGeom prst="rect">
              <a:avLst/>
            </a:prstGeom>
          </p:spPr>
        </p:pic>
        <p:pic>
          <p:nvPicPr>
            <p:cNvPr id="9" name="Imagem 8" descr="Ícone&#10;&#10;Descrição gerada automaticamente">
              <a:extLst>
                <a:ext uri="{FF2B5EF4-FFF2-40B4-BE49-F238E27FC236}">
                  <a16:creationId xmlns:a16="http://schemas.microsoft.com/office/drawing/2014/main" id="{1CC1455B-9903-D69B-195F-B9F90ABB7A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86617" y="437744"/>
              <a:ext cx="638424" cy="705813"/>
            </a:xfrm>
            <a:prstGeom prst="rect">
              <a:avLst/>
            </a:prstGeom>
          </p:spPr>
        </p:pic>
        <p:pic>
          <p:nvPicPr>
            <p:cNvPr id="10" name="Imagem 9" descr="Ícone&#10;&#10;Descrição gerada automaticamente">
              <a:extLst>
                <a:ext uri="{FF2B5EF4-FFF2-40B4-BE49-F238E27FC236}">
                  <a16:creationId xmlns:a16="http://schemas.microsoft.com/office/drawing/2014/main" id="{2ED2865C-8D28-930A-2127-3452072C838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89242" y="437744"/>
              <a:ext cx="638424" cy="705813"/>
            </a:xfrm>
            <a:prstGeom prst="rect">
              <a:avLst/>
            </a:prstGeom>
          </p:spPr>
        </p:pic>
        <p:pic>
          <p:nvPicPr>
            <p:cNvPr id="11" name="Imagem 10" descr="Ícone&#10;&#10;Descrição gerada automaticamente">
              <a:extLst>
                <a:ext uri="{FF2B5EF4-FFF2-40B4-BE49-F238E27FC236}">
                  <a16:creationId xmlns:a16="http://schemas.microsoft.com/office/drawing/2014/main" id="{1FB2D835-51ED-253F-E76B-C4D306DD245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63493" y="457251"/>
              <a:ext cx="666798" cy="666798"/>
            </a:xfrm>
            <a:prstGeom prst="rect">
              <a:avLst/>
            </a:prstGeom>
          </p:spPr>
        </p:pic>
        <p:pic>
          <p:nvPicPr>
            <p:cNvPr id="12" name="Imagem 11" descr="Ícone&#10;&#10;Descrição gerada automaticamente">
              <a:extLst>
                <a:ext uri="{FF2B5EF4-FFF2-40B4-BE49-F238E27FC236}">
                  <a16:creationId xmlns:a16="http://schemas.microsoft.com/office/drawing/2014/main" id="{D5C6D8FF-258F-11F4-C6BB-79F9958A077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7744" y="457251"/>
              <a:ext cx="666798" cy="666798"/>
            </a:xfrm>
            <a:prstGeom prst="rect">
              <a:avLst/>
            </a:prstGeom>
          </p:spPr>
        </p:pic>
        <p:grpSp>
          <p:nvGrpSpPr>
            <p:cNvPr id="13" name="Agrupar 12">
              <a:extLst>
                <a:ext uri="{FF2B5EF4-FFF2-40B4-BE49-F238E27FC236}">
                  <a16:creationId xmlns:a16="http://schemas.microsoft.com/office/drawing/2014/main" id="{918363EE-A244-394E-8437-709DD57DDAFE}"/>
                </a:ext>
              </a:extLst>
            </p:cNvPr>
            <p:cNvGrpSpPr/>
            <p:nvPr/>
          </p:nvGrpSpPr>
          <p:grpSpPr>
            <a:xfrm>
              <a:off x="437744" y="1519451"/>
              <a:ext cx="3110041" cy="666798"/>
              <a:chOff x="437744" y="1519451"/>
              <a:chExt cx="3110041" cy="666798"/>
            </a:xfrm>
          </p:grpSpPr>
          <p:pic>
            <p:nvPicPr>
              <p:cNvPr id="14" name="Imagem 13" descr="Ícone&#10;&#10;Descrição gerada automaticamente">
                <a:extLst>
                  <a:ext uri="{FF2B5EF4-FFF2-40B4-BE49-F238E27FC236}">
                    <a16:creationId xmlns:a16="http://schemas.microsoft.com/office/drawing/2014/main" id="{B143F226-3633-6B0E-51C9-3AAF55AFA37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54750" y="1537185"/>
                <a:ext cx="634877" cy="631330"/>
              </a:xfrm>
              <a:prstGeom prst="rect">
                <a:avLst/>
              </a:prstGeom>
            </p:spPr>
          </p:pic>
          <p:pic>
            <p:nvPicPr>
              <p:cNvPr id="15" name="Imagem 14" descr="Ícone&#10;&#10;Descrição gerada automaticamente">
                <a:extLst>
                  <a:ext uri="{FF2B5EF4-FFF2-40B4-BE49-F238E27FC236}">
                    <a16:creationId xmlns:a16="http://schemas.microsoft.com/office/drawing/2014/main" id="{A119A81D-FA9C-F089-AD2D-8744D0C5B86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96592" y="1519451"/>
                <a:ext cx="666798" cy="666798"/>
              </a:xfrm>
              <a:prstGeom prst="rect">
                <a:avLst/>
              </a:prstGeom>
            </p:spPr>
          </p:pic>
          <p:pic>
            <p:nvPicPr>
              <p:cNvPr id="16" name="Imagem 15" descr="Placa com fundo preto&#10;&#10;Descrição gerada automaticamente com confiança média">
                <a:extLst>
                  <a:ext uri="{FF2B5EF4-FFF2-40B4-BE49-F238E27FC236}">
                    <a16:creationId xmlns:a16="http://schemas.microsoft.com/office/drawing/2014/main" id="{8014FCAC-BD3A-6353-5FCF-1B57E502E8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7744" y="1519451"/>
                <a:ext cx="567488" cy="666798"/>
              </a:xfrm>
              <a:prstGeom prst="rect">
                <a:avLst/>
              </a:prstGeom>
            </p:spPr>
          </p:pic>
          <p:pic>
            <p:nvPicPr>
              <p:cNvPr id="17" name="Imagem 16" descr="Ícone&#10;&#10;Descrição gerada automaticamente">
                <a:extLst>
                  <a:ext uri="{FF2B5EF4-FFF2-40B4-BE49-F238E27FC236}">
                    <a16:creationId xmlns:a16="http://schemas.microsoft.com/office/drawing/2014/main" id="{92AB8921-0020-B011-F695-0307AF0369C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80987" y="1519451"/>
                <a:ext cx="666798" cy="666798"/>
              </a:xfrm>
              <a:prstGeom prst="rect">
                <a:avLst/>
              </a:prstGeom>
            </p:spPr>
          </p:pic>
        </p:grpSp>
      </p:grpSp>
    </p:spTree>
    <p:extLst>
      <p:ext uri="{BB962C8B-B14F-4D97-AF65-F5344CB8AC3E}">
        <p14:creationId xmlns:p14="http://schemas.microsoft.com/office/powerpoint/2010/main" val="255582778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E40B18-2F50-00B8-6470-407C3FA7A76B}"/>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127DDD8C-064C-F710-7FFE-C53282017D1F}"/>
              </a:ext>
            </a:extLst>
          </p:cNvPr>
          <p:cNvGrpSpPr/>
          <p:nvPr/>
        </p:nvGrpSpPr>
        <p:grpSpPr>
          <a:xfrm>
            <a:off x="3922831" y="871008"/>
            <a:ext cx="16538342" cy="11973984"/>
            <a:chOff x="433804" y="432355"/>
            <a:chExt cx="8269171" cy="5986992"/>
          </a:xfrm>
        </p:grpSpPr>
        <p:grpSp>
          <p:nvGrpSpPr>
            <p:cNvPr id="3" name="Agrupar 2">
              <a:extLst>
                <a:ext uri="{FF2B5EF4-FFF2-40B4-BE49-F238E27FC236}">
                  <a16:creationId xmlns:a16="http://schemas.microsoft.com/office/drawing/2014/main" id="{A83FC85C-552D-17A0-FF98-49BE45AB2C2C}"/>
                </a:ext>
              </a:extLst>
            </p:cNvPr>
            <p:cNvGrpSpPr/>
            <p:nvPr/>
          </p:nvGrpSpPr>
          <p:grpSpPr>
            <a:xfrm>
              <a:off x="433804" y="5716994"/>
              <a:ext cx="8269171" cy="702353"/>
              <a:chOff x="433804" y="5412652"/>
              <a:chExt cx="8269171" cy="702353"/>
            </a:xfrm>
          </p:grpSpPr>
          <p:pic>
            <p:nvPicPr>
              <p:cNvPr id="59" name="Imagem 58" descr="Desenho de uma placa&#10;&#10;Descrição gerada automaticamente com confiança média">
                <a:extLst>
                  <a:ext uri="{FF2B5EF4-FFF2-40B4-BE49-F238E27FC236}">
                    <a16:creationId xmlns:a16="http://schemas.microsoft.com/office/drawing/2014/main" id="{5CC3763E-14AD-539E-30FD-86C065E1B2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9446" y="5432064"/>
                <a:ext cx="663529" cy="663529"/>
              </a:xfrm>
              <a:prstGeom prst="rect">
                <a:avLst/>
              </a:prstGeom>
            </p:spPr>
          </p:pic>
          <p:pic>
            <p:nvPicPr>
              <p:cNvPr id="60" name="Imagem 59" descr="Ícone&#10;&#10;Descrição gerada automaticamente">
                <a:extLst>
                  <a:ext uri="{FF2B5EF4-FFF2-40B4-BE49-F238E27FC236}">
                    <a16:creationId xmlns:a16="http://schemas.microsoft.com/office/drawing/2014/main" id="{5EC35828-CD56-5FC1-CC5B-B739BE7A69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2022" y="5432064"/>
                <a:ext cx="663529" cy="663529"/>
              </a:xfrm>
              <a:prstGeom prst="rect">
                <a:avLst/>
              </a:prstGeom>
            </p:spPr>
          </p:pic>
          <p:pic>
            <p:nvPicPr>
              <p:cNvPr id="61" name="Imagem 60" descr="Ícone&#10;&#10;Descrição gerada automaticamente">
                <a:extLst>
                  <a:ext uri="{FF2B5EF4-FFF2-40B4-BE49-F238E27FC236}">
                    <a16:creationId xmlns:a16="http://schemas.microsoft.com/office/drawing/2014/main" id="{4AAA970C-1CD2-8397-E6D1-5F373B3955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4598" y="5432064"/>
                <a:ext cx="663529" cy="663529"/>
              </a:xfrm>
              <a:prstGeom prst="rect">
                <a:avLst/>
              </a:prstGeom>
            </p:spPr>
          </p:pic>
          <p:pic>
            <p:nvPicPr>
              <p:cNvPr id="62" name="Imagem 61" descr="Placa vermelha com letras brancas em fundo preto&#10;&#10;Descrição gerada automaticamente com confiança baixa">
                <a:extLst>
                  <a:ext uri="{FF2B5EF4-FFF2-40B4-BE49-F238E27FC236}">
                    <a16:creationId xmlns:a16="http://schemas.microsoft.com/office/drawing/2014/main" id="{9BCF6CB3-9DF0-E0B7-6363-9C58E56530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53644" y="5432064"/>
                <a:ext cx="667059" cy="663529"/>
              </a:xfrm>
              <a:prstGeom prst="rect">
                <a:avLst/>
              </a:prstGeom>
            </p:spPr>
          </p:pic>
          <p:pic>
            <p:nvPicPr>
              <p:cNvPr id="63" name="Imagem 62" descr="Desenho de uma placa&#10;&#10;Descrição gerada automaticamente com confiança média">
                <a:extLst>
                  <a:ext uri="{FF2B5EF4-FFF2-40B4-BE49-F238E27FC236}">
                    <a16:creationId xmlns:a16="http://schemas.microsoft.com/office/drawing/2014/main" id="{A96FBBDD-196E-D4D5-634E-D961CD5AA6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87396" y="5412652"/>
                <a:ext cx="702353" cy="702353"/>
              </a:xfrm>
              <a:prstGeom prst="rect">
                <a:avLst/>
              </a:prstGeom>
            </p:spPr>
          </p:pic>
          <p:pic>
            <p:nvPicPr>
              <p:cNvPr id="64" name="Imagem 63" descr="Ícone&#10;&#10;Descrição gerada automaticamente com confiança média">
                <a:extLst>
                  <a:ext uri="{FF2B5EF4-FFF2-40B4-BE49-F238E27FC236}">
                    <a16:creationId xmlns:a16="http://schemas.microsoft.com/office/drawing/2014/main" id="{903278A3-ED7E-1325-DD84-0B9E48EB4A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1148" y="5412652"/>
                <a:ext cx="702353" cy="702353"/>
              </a:xfrm>
              <a:prstGeom prst="rect">
                <a:avLst/>
              </a:prstGeom>
            </p:spPr>
          </p:pic>
          <p:pic>
            <p:nvPicPr>
              <p:cNvPr id="65" name="Imagem 64" descr="Placa azul com letras brancas em fundo preto&#10;&#10;Descrição gerada automaticamente com confiança média">
                <a:extLst>
                  <a:ext uri="{FF2B5EF4-FFF2-40B4-BE49-F238E27FC236}">
                    <a16:creationId xmlns:a16="http://schemas.microsoft.com/office/drawing/2014/main" id="{1F91ECC0-2EA6-7442-B0DD-20B895EA10B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54900" y="5603240"/>
                <a:ext cx="702353" cy="321177"/>
              </a:xfrm>
              <a:prstGeom prst="rect">
                <a:avLst/>
              </a:prstGeom>
            </p:spPr>
          </p:pic>
          <p:pic>
            <p:nvPicPr>
              <p:cNvPr id="66" name="Imagem 65" descr="Ícone&#10;&#10;Descrição gerada automaticamente">
                <a:extLst>
                  <a:ext uri="{FF2B5EF4-FFF2-40B4-BE49-F238E27FC236}">
                    <a16:creationId xmlns:a16="http://schemas.microsoft.com/office/drawing/2014/main" id="{CFA6571F-F936-529C-EE89-B12F0E0572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88652" y="5412652"/>
                <a:ext cx="702353" cy="702353"/>
              </a:xfrm>
              <a:prstGeom prst="rect">
                <a:avLst/>
              </a:prstGeom>
            </p:spPr>
          </p:pic>
          <p:pic>
            <p:nvPicPr>
              <p:cNvPr id="67" name="Imagem 66" descr="Ícone&#10;&#10;Descrição gerada automaticamente">
                <a:extLst>
                  <a:ext uri="{FF2B5EF4-FFF2-40B4-BE49-F238E27FC236}">
                    <a16:creationId xmlns:a16="http://schemas.microsoft.com/office/drawing/2014/main" id="{EF816F72-43A7-5689-40EB-1BB4E79F265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61228" y="5456769"/>
                <a:ext cx="663529" cy="614118"/>
              </a:xfrm>
              <a:prstGeom prst="rect">
                <a:avLst/>
              </a:prstGeom>
            </p:spPr>
          </p:pic>
          <p:pic>
            <p:nvPicPr>
              <p:cNvPr id="68" name="Imagem 67" descr="Placa vermelha com letras brancas em fundo preto&#10;&#10;Descrição gerada automaticamente com confiança média">
                <a:extLst>
                  <a:ext uri="{FF2B5EF4-FFF2-40B4-BE49-F238E27FC236}">
                    <a16:creationId xmlns:a16="http://schemas.microsoft.com/office/drawing/2014/main" id="{872F83C5-29F6-BBC1-36B5-F83FBAFFC33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3804" y="5440887"/>
                <a:ext cx="663529" cy="645883"/>
              </a:xfrm>
              <a:prstGeom prst="rect">
                <a:avLst/>
              </a:prstGeom>
            </p:spPr>
          </p:pic>
        </p:grpSp>
        <p:grpSp>
          <p:nvGrpSpPr>
            <p:cNvPr id="4" name="Agrupar 3">
              <a:extLst>
                <a:ext uri="{FF2B5EF4-FFF2-40B4-BE49-F238E27FC236}">
                  <a16:creationId xmlns:a16="http://schemas.microsoft.com/office/drawing/2014/main" id="{05FB889B-7987-B49C-8EBC-FCC7E7ABA96D}"/>
                </a:ext>
              </a:extLst>
            </p:cNvPr>
            <p:cNvGrpSpPr/>
            <p:nvPr/>
          </p:nvGrpSpPr>
          <p:grpSpPr>
            <a:xfrm>
              <a:off x="433804" y="4645242"/>
              <a:ext cx="8269171" cy="702353"/>
              <a:chOff x="433804" y="4395773"/>
              <a:chExt cx="8269171" cy="702353"/>
            </a:xfrm>
          </p:grpSpPr>
          <p:pic>
            <p:nvPicPr>
              <p:cNvPr id="49" name="Imagem 48" descr="Ícone&#10;&#10;Descrição gerada automaticamente">
                <a:extLst>
                  <a:ext uri="{FF2B5EF4-FFF2-40B4-BE49-F238E27FC236}">
                    <a16:creationId xmlns:a16="http://schemas.microsoft.com/office/drawing/2014/main" id="{26BCC012-FA22-BF10-444C-986D0D817C5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97093" y="4455773"/>
                <a:ext cx="705882" cy="582353"/>
              </a:xfrm>
              <a:prstGeom prst="rect">
                <a:avLst/>
              </a:prstGeom>
            </p:spPr>
          </p:pic>
          <p:pic>
            <p:nvPicPr>
              <p:cNvPr id="50" name="Imagem 49" descr="Ícone&#10;&#10;Descrição gerada automaticamente">
                <a:extLst>
                  <a:ext uri="{FF2B5EF4-FFF2-40B4-BE49-F238E27FC236}">
                    <a16:creationId xmlns:a16="http://schemas.microsoft.com/office/drawing/2014/main" id="{6528A197-C4B7-E405-8FE6-B21FE7EA06D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43785" y="4552832"/>
                <a:ext cx="705882" cy="388235"/>
              </a:xfrm>
              <a:prstGeom prst="rect">
                <a:avLst/>
              </a:prstGeom>
            </p:spPr>
          </p:pic>
          <p:pic>
            <p:nvPicPr>
              <p:cNvPr id="51" name="Imagem 50" descr="Desenho de uma placa&#10;&#10;Descrição gerada automaticamente com confiança média">
                <a:extLst>
                  <a:ext uri="{FF2B5EF4-FFF2-40B4-BE49-F238E27FC236}">
                    <a16:creationId xmlns:a16="http://schemas.microsoft.com/office/drawing/2014/main" id="{89789D29-77FF-0FC6-E40A-AA3A453FABE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76361" y="4395773"/>
                <a:ext cx="720000" cy="702353"/>
              </a:xfrm>
              <a:prstGeom prst="rect">
                <a:avLst/>
              </a:prstGeom>
            </p:spPr>
          </p:pic>
          <p:pic>
            <p:nvPicPr>
              <p:cNvPr id="52" name="Imagem 51" descr="Placa azul com letras brancas em fundo preto&#10;&#10;Descrição gerada automaticamente">
                <a:extLst>
                  <a:ext uri="{FF2B5EF4-FFF2-40B4-BE49-F238E27FC236}">
                    <a16:creationId xmlns:a16="http://schemas.microsoft.com/office/drawing/2014/main" id="{AC73E1F0-A45B-29E5-2936-D1D10A421C0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26584" y="4395773"/>
                <a:ext cx="702353" cy="702353"/>
              </a:xfrm>
              <a:prstGeom prst="rect">
                <a:avLst/>
              </a:prstGeom>
            </p:spPr>
          </p:pic>
          <p:pic>
            <p:nvPicPr>
              <p:cNvPr id="53" name="Imagem 52" descr="Desenho de uma placa&#10;&#10;Descrição gerada automaticamente com confiança média">
                <a:extLst>
                  <a:ext uri="{FF2B5EF4-FFF2-40B4-BE49-F238E27FC236}">
                    <a16:creationId xmlns:a16="http://schemas.microsoft.com/office/drawing/2014/main" id="{142C124D-87AB-CAD0-D813-FFF61639BFC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76807" y="4468126"/>
                <a:ext cx="702353" cy="557647"/>
              </a:xfrm>
              <a:prstGeom prst="rect">
                <a:avLst/>
              </a:prstGeom>
            </p:spPr>
          </p:pic>
          <p:pic>
            <p:nvPicPr>
              <p:cNvPr id="54" name="Imagem 53" descr="Desenho de uma placa&#10;&#10;Descrição gerada automaticamente com confiança média">
                <a:extLst>
                  <a:ext uri="{FF2B5EF4-FFF2-40B4-BE49-F238E27FC236}">
                    <a16:creationId xmlns:a16="http://schemas.microsoft.com/office/drawing/2014/main" id="{2FE92C0D-410B-55E0-3B90-9707291D7E8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877253" y="4468126"/>
                <a:ext cx="702353" cy="557647"/>
              </a:xfrm>
              <a:prstGeom prst="rect">
                <a:avLst/>
              </a:prstGeom>
            </p:spPr>
          </p:pic>
          <p:pic>
            <p:nvPicPr>
              <p:cNvPr id="55" name="Imagem 54" descr="Desenho de um rosto&#10;&#10;Descrição gerada automaticamente com confiança baixa">
                <a:extLst>
                  <a:ext uri="{FF2B5EF4-FFF2-40B4-BE49-F238E27FC236}">
                    <a16:creationId xmlns:a16="http://schemas.microsoft.com/office/drawing/2014/main" id="{2AD1D006-8B73-952C-E77B-150A2003B2C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727030" y="4542243"/>
                <a:ext cx="702353" cy="409412"/>
              </a:xfrm>
              <a:prstGeom prst="rect">
                <a:avLst/>
              </a:prstGeom>
            </p:spPr>
          </p:pic>
          <p:pic>
            <p:nvPicPr>
              <p:cNvPr id="56" name="Imagem 55" descr="Ícone&#10;&#10;Descrição gerada automaticamente">
                <a:extLst>
                  <a:ext uri="{FF2B5EF4-FFF2-40B4-BE49-F238E27FC236}">
                    <a16:creationId xmlns:a16="http://schemas.microsoft.com/office/drawing/2014/main" id="{983A0153-1FA1-C1B6-4F09-2EF93974F0B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26300" y="4411655"/>
                <a:ext cx="603529" cy="670588"/>
              </a:xfrm>
              <a:prstGeom prst="rect">
                <a:avLst/>
              </a:prstGeom>
            </p:spPr>
          </p:pic>
          <p:pic>
            <p:nvPicPr>
              <p:cNvPr id="57" name="Imagem 56" descr="Uma imagem contendo Logotipo&#10;&#10;Descrição gerada automaticamente">
                <a:extLst>
                  <a:ext uri="{FF2B5EF4-FFF2-40B4-BE49-F238E27FC236}">
                    <a16:creationId xmlns:a16="http://schemas.microsoft.com/office/drawing/2014/main" id="{4AE40E7B-3F28-A723-CF11-915075C574F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80052" y="4397537"/>
                <a:ext cx="698824" cy="698824"/>
              </a:xfrm>
              <a:prstGeom prst="rect">
                <a:avLst/>
              </a:prstGeom>
            </p:spPr>
          </p:pic>
          <p:pic>
            <p:nvPicPr>
              <p:cNvPr id="58" name="Imagem 57" descr="Ícone&#10;&#10;Descrição gerada automaticamente">
                <a:extLst>
                  <a:ext uri="{FF2B5EF4-FFF2-40B4-BE49-F238E27FC236}">
                    <a16:creationId xmlns:a16="http://schemas.microsoft.com/office/drawing/2014/main" id="{F262D7E2-C74C-4F1A-ED94-A2DBEB49A8E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3804" y="4413420"/>
                <a:ext cx="698824" cy="667059"/>
              </a:xfrm>
              <a:prstGeom prst="rect">
                <a:avLst/>
              </a:prstGeom>
            </p:spPr>
          </p:pic>
        </p:grpSp>
        <p:grpSp>
          <p:nvGrpSpPr>
            <p:cNvPr id="5" name="Agrupar 4">
              <a:extLst>
                <a:ext uri="{FF2B5EF4-FFF2-40B4-BE49-F238E27FC236}">
                  <a16:creationId xmlns:a16="http://schemas.microsoft.com/office/drawing/2014/main" id="{445230EA-6973-4174-63D1-0475DA37EAB1}"/>
                </a:ext>
              </a:extLst>
            </p:cNvPr>
            <p:cNvGrpSpPr/>
            <p:nvPr/>
          </p:nvGrpSpPr>
          <p:grpSpPr>
            <a:xfrm>
              <a:off x="433804" y="3573491"/>
              <a:ext cx="8269171" cy="702353"/>
              <a:chOff x="433804" y="3374536"/>
              <a:chExt cx="8269171" cy="702353"/>
            </a:xfrm>
          </p:grpSpPr>
          <p:pic>
            <p:nvPicPr>
              <p:cNvPr id="39" name="Imagem 38" descr="Ícone&#10;&#10;Descrição gerada automaticamente">
                <a:extLst>
                  <a:ext uri="{FF2B5EF4-FFF2-40B4-BE49-F238E27FC236}">
                    <a16:creationId xmlns:a16="http://schemas.microsoft.com/office/drawing/2014/main" id="{8A321470-ACD9-722E-371F-B78324906B6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39446" y="3393948"/>
                <a:ext cx="663529" cy="663529"/>
              </a:xfrm>
              <a:prstGeom prst="rect">
                <a:avLst/>
              </a:prstGeom>
            </p:spPr>
          </p:pic>
          <p:pic>
            <p:nvPicPr>
              <p:cNvPr id="40" name="Imagem 39" descr="Logotipo, Ícone&#10;&#10;Descrição gerada automaticamente">
                <a:extLst>
                  <a:ext uri="{FF2B5EF4-FFF2-40B4-BE49-F238E27FC236}">
                    <a16:creationId xmlns:a16="http://schemas.microsoft.com/office/drawing/2014/main" id="{60697127-1432-C7E0-5E4E-7D61F8EC528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197907" y="3448653"/>
                <a:ext cx="663529" cy="554118"/>
              </a:xfrm>
              <a:prstGeom prst="rect">
                <a:avLst/>
              </a:prstGeom>
            </p:spPr>
          </p:pic>
          <p:pic>
            <p:nvPicPr>
              <p:cNvPr id="41" name="Imagem 40" descr="Placa vermelha com letras brancas em fundo preto&#10;&#10;Descrição gerada automaticamente com confiança baixa">
                <a:extLst>
                  <a:ext uri="{FF2B5EF4-FFF2-40B4-BE49-F238E27FC236}">
                    <a16:creationId xmlns:a16="http://schemas.microsoft.com/office/drawing/2014/main" id="{13153D67-D35B-A0E0-8D40-0AA3850A9F9E}"/>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374012" y="3413359"/>
                <a:ext cx="645882" cy="624706"/>
              </a:xfrm>
              <a:prstGeom prst="rect">
                <a:avLst/>
              </a:prstGeom>
            </p:spPr>
          </p:pic>
          <p:pic>
            <p:nvPicPr>
              <p:cNvPr id="42" name="Imagem 41" descr="Ícone&#10;&#10;Descrição gerada automaticamente">
                <a:extLst>
                  <a:ext uri="{FF2B5EF4-FFF2-40B4-BE49-F238E27FC236}">
                    <a16:creationId xmlns:a16="http://schemas.microsoft.com/office/drawing/2014/main" id="{BB7A0D9F-F717-7758-8A53-EA626263794E}"/>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528940" y="3411595"/>
                <a:ext cx="667059" cy="628235"/>
              </a:xfrm>
              <a:prstGeom prst="rect">
                <a:avLst/>
              </a:prstGeom>
            </p:spPr>
          </p:pic>
          <p:pic>
            <p:nvPicPr>
              <p:cNvPr id="43" name="Imagem 42" descr="Logotipo, Ícone&#10;&#10;Descrição gerada automaticamente">
                <a:extLst>
                  <a:ext uri="{FF2B5EF4-FFF2-40B4-BE49-F238E27FC236}">
                    <a16:creationId xmlns:a16="http://schemas.microsoft.com/office/drawing/2014/main" id="{897E7B16-5627-B40E-BF88-3951CD0DB96F}"/>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687398" y="3392183"/>
                <a:ext cx="663529" cy="667059"/>
              </a:xfrm>
              <a:prstGeom prst="rect">
                <a:avLst/>
              </a:prstGeom>
            </p:spPr>
          </p:pic>
          <p:pic>
            <p:nvPicPr>
              <p:cNvPr id="44" name="Imagem 43" descr="Ícone&#10;&#10;Descrição gerada automaticamente">
                <a:extLst>
                  <a:ext uri="{FF2B5EF4-FFF2-40B4-BE49-F238E27FC236}">
                    <a16:creationId xmlns:a16="http://schemas.microsoft.com/office/drawing/2014/main" id="{D1FCAA75-7BC7-7FF0-AE78-2ED6D772D3A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845856" y="3492771"/>
                <a:ext cx="663529" cy="465882"/>
              </a:xfrm>
              <a:prstGeom prst="rect">
                <a:avLst/>
              </a:prstGeom>
            </p:spPr>
          </p:pic>
          <p:pic>
            <p:nvPicPr>
              <p:cNvPr id="45" name="Imagem 44" descr="Ícone&#10;&#10;Descrição gerada automaticamente">
                <a:extLst>
                  <a:ext uri="{FF2B5EF4-FFF2-40B4-BE49-F238E27FC236}">
                    <a16:creationId xmlns:a16="http://schemas.microsoft.com/office/drawing/2014/main" id="{33309C9B-7252-CA72-59EC-32388F0C540E}"/>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004314" y="3408065"/>
                <a:ext cx="663529" cy="635294"/>
              </a:xfrm>
              <a:prstGeom prst="rect">
                <a:avLst/>
              </a:prstGeom>
            </p:spPr>
          </p:pic>
          <p:pic>
            <p:nvPicPr>
              <p:cNvPr id="46" name="Imagem 45" descr="Ícone&#10;&#10;Descrição gerada automaticamente">
                <a:extLst>
                  <a:ext uri="{FF2B5EF4-FFF2-40B4-BE49-F238E27FC236}">
                    <a16:creationId xmlns:a16="http://schemas.microsoft.com/office/drawing/2014/main" id="{7C88F695-8F06-84D7-5F39-34335AC0545A}"/>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159242" y="3482183"/>
                <a:ext cx="667059" cy="487059"/>
              </a:xfrm>
              <a:prstGeom prst="rect">
                <a:avLst/>
              </a:prstGeom>
            </p:spPr>
          </p:pic>
          <p:pic>
            <p:nvPicPr>
              <p:cNvPr id="47" name="Imagem 46" descr="Desenho de uma placa&#10;&#10;Descrição gerada automaticamente com confiança baixa">
                <a:extLst>
                  <a:ext uri="{FF2B5EF4-FFF2-40B4-BE49-F238E27FC236}">
                    <a16:creationId xmlns:a16="http://schemas.microsoft.com/office/drawing/2014/main" id="{03719C0F-123B-7B47-CC17-16F7CB2D8BD8}"/>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14170" y="3489242"/>
                <a:ext cx="667059" cy="472941"/>
              </a:xfrm>
              <a:prstGeom prst="rect">
                <a:avLst/>
              </a:prstGeom>
            </p:spPr>
          </p:pic>
          <p:pic>
            <p:nvPicPr>
              <p:cNvPr id="48" name="Imagem 47" descr="Desenho de uma placa&#10;&#10;Descrição gerada automaticamente com confiança média">
                <a:extLst>
                  <a:ext uri="{FF2B5EF4-FFF2-40B4-BE49-F238E27FC236}">
                    <a16:creationId xmlns:a16="http://schemas.microsoft.com/office/drawing/2014/main" id="{D4DC753F-ACB4-90CB-0962-1E53D1C2EFF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3804" y="3374536"/>
                <a:ext cx="702353" cy="702353"/>
              </a:xfrm>
              <a:prstGeom prst="rect">
                <a:avLst/>
              </a:prstGeom>
            </p:spPr>
          </p:pic>
        </p:grpSp>
        <p:grpSp>
          <p:nvGrpSpPr>
            <p:cNvPr id="6" name="Agrupar 5">
              <a:extLst>
                <a:ext uri="{FF2B5EF4-FFF2-40B4-BE49-F238E27FC236}">
                  <a16:creationId xmlns:a16="http://schemas.microsoft.com/office/drawing/2014/main" id="{1E13B76A-90B9-B74E-E7E0-27D6BACCDC64}"/>
                </a:ext>
              </a:extLst>
            </p:cNvPr>
            <p:cNvGrpSpPr/>
            <p:nvPr/>
          </p:nvGrpSpPr>
          <p:grpSpPr>
            <a:xfrm>
              <a:off x="433804" y="2505269"/>
              <a:ext cx="8269171" cy="698824"/>
              <a:chOff x="433804" y="2510045"/>
              <a:chExt cx="8269171" cy="698824"/>
            </a:xfrm>
          </p:grpSpPr>
          <p:pic>
            <p:nvPicPr>
              <p:cNvPr id="29" name="Imagem 28" descr="Ícone&#10;&#10;Descrição gerada automaticamente com confiança baixa">
                <a:extLst>
                  <a:ext uri="{FF2B5EF4-FFF2-40B4-BE49-F238E27FC236}">
                    <a16:creationId xmlns:a16="http://schemas.microsoft.com/office/drawing/2014/main" id="{907BB581-9DD1-6F63-A11B-F2D8B616A6E5}"/>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00622" y="2510045"/>
                <a:ext cx="702353" cy="698824"/>
              </a:xfrm>
              <a:prstGeom prst="rect">
                <a:avLst/>
              </a:prstGeom>
            </p:spPr>
          </p:pic>
          <p:pic>
            <p:nvPicPr>
              <p:cNvPr id="30" name="Imagem 29" descr="Placa azul com letras brancas em fundo preto&#10;&#10;Descrição gerada automaticamente">
                <a:extLst>
                  <a:ext uri="{FF2B5EF4-FFF2-40B4-BE49-F238E27FC236}">
                    <a16:creationId xmlns:a16="http://schemas.microsoft.com/office/drawing/2014/main" id="{97F3AF9B-EAE9-F9EA-8020-77FF15162276}"/>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166534" y="2617692"/>
                <a:ext cx="663529" cy="483530"/>
              </a:xfrm>
              <a:prstGeom prst="rect">
                <a:avLst/>
              </a:prstGeom>
            </p:spPr>
          </p:pic>
          <p:pic>
            <p:nvPicPr>
              <p:cNvPr id="31" name="Imagem 30" descr="Ícone&#10;&#10;Descrição gerada automaticamente">
                <a:extLst>
                  <a:ext uri="{FF2B5EF4-FFF2-40B4-BE49-F238E27FC236}">
                    <a16:creationId xmlns:a16="http://schemas.microsoft.com/office/drawing/2014/main" id="{9541147E-72FB-EC90-EEFD-A7C94A58A2D4}"/>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339501" y="2531222"/>
                <a:ext cx="656471" cy="656471"/>
              </a:xfrm>
              <a:prstGeom prst="rect">
                <a:avLst/>
              </a:prstGeom>
            </p:spPr>
          </p:pic>
          <p:pic>
            <p:nvPicPr>
              <p:cNvPr id="32" name="Imagem 31" descr="Desenho de uma placa&#10;&#10;Descrição gerada automaticamente com confiança média">
                <a:extLst>
                  <a:ext uri="{FF2B5EF4-FFF2-40B4-BE49-F238E27FC236}">
                    <a16:creationId xmlns:a16="http://schemas.microsoft.com/office/drawing/2014/main" id="{F61B0045-9798-EEEF-74B7-523105270C7A}"/>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448939" y="2598281"/>
                <a:ext cx="720000" cy="522353"/>
              </a:xfrm>
              <a:prstGeom prst="rect">
                <a:avLst/>
              </a:prstGeom>
            </p:spPr>
          </p:pic>
          <p:pic>
            <p:nvPicPr>
              <p:cNvPr id="33" name="Imagem 32" descr="Placa branca com texto preto sobre fundo branco&#10;&#10;Descrição gerada automaticamente com confiança média">
                <a:extLst>
                  <a:ext uri="{FF2B5EF4-FFF2-40B4-BE49-F238E27FC236}">
                    <a16:creationId xmlns:a16="http://schemas.microsoft.com/office/drawing/2014/main" id="{F97D7B51-3A0B-0339-362D-4585714366F9}"/>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614848" y="2562987"/>
                <a:ext cx="663529" cy="592941"/>
              </a:xfrm>
              <a:prstGeom prst="rect">
                <a:avLst/>
              </a:prstGeom>
            </p:spPr>
          </p:pic>
          <p:pic>
            <p:nvPicPr>
              <p:cNvPr id="34" name="Imagem 33" descr="Placa azul com letras brancas em fundo preto&#10;&#10;Descrição gerada automaticamente">
                <a:extLst>
                  <a:ext uri="{FF2B5EF4-FFF2-40B4-BE49-F238E27FC236}">
                    <a16:creationId xmlns:a16="http://schemas.microsoft.com/office/drawing/2014/main" id="{B72D984E-584C-0380-69EC-92976B5B314A}"/>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777227" y="2525928"/>
                <a:ext cx="667059" cy="667059"/>
              </a:xfrm>
              <a:prstGeom prst="rect">
                <a:avLst/>
              </a:prstGeom>
            </p:spPr>
          </p:pic>
          <p:pic>
            <p:nvPicPr>
              <p:cNvPr id="35" name="Imagem 34" descr="Placa azul com letras brancas em fundo preto&#10;&#10;Descrição gerada automaticamente">
                <a:extLst>
                  <a:ext uri="{FF2B5EF4-FFF2-40B4-BE49-F238E27FC236}">
                    <a16:creationId xmlns:a16="http://schemas.microsoft.com/office/drawing/2014/main" id="{36F35AF1-F99F-8D55-BAEE-976824B47776}"/>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943136" y="2559457"/>
                <a:ext cx="663529" cy="600000"/>
              </a:xfrm>
              <a:prstGeom prst="rect">
                <a:avLst/>
              </a:prstGeom>
            </p:spPr>
          </p:pic>
          <p:pic>
            <p:nvPicPr>
              <p:cNvPr id="36" name="Imagem 35" descr="Placa azul com letras brancas em fundo preto&#10;&#10;Descrição gerada automaticamente">
                <a:extLst>
                  <a:ext uri="{FF2B5EF4-FFF2-40B4-BE49-F238E27FC236}">
                    <a16:creationId xmlns:a16="http://schemas.microsoft.com/office/drawing/2014/main" id="{E6F50A93-F322-A7D1-A20E-2BB0928BE93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01986" y="2614163"/>
                <a:ext cx="670588" cy="490588"/>
              </a:xfrm>
              <a:prstGeom prst="rect">
                <a:avLst/>
              </a:prstGeom>
            </p:spPr>
          </p:pic>
          <p:pic>
            <p:nvPicPr>
              <p:cNvPr id="37" name="Imagem 36" descr="Ícone&#10;&#10;Descrição gerada automaticamente">
                <a:extLst>
                  <a:ext uri="{FF2B5EF4-FFF2-40B4-BE49-F238E27FC236}">
                    <a16:creationId xmlns:a16="http://schemas.microsoft.com/office/drawing/2014/main" id="{AF6B63C0-DF2E-AADF-8181-33375727942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99660" y="2543575"/>
                <a:ext cx="631764" cy="631764"/>
              </a:xfrm>
              <a:prstGeom prst="rect">
                <a:avLst/>
              </a:prstGeom>
            </p:spPr>
          </p:pic>
          <p:pic>
            <p:nvPicPr>
              <p:cNvPr id="38" name="Imagem 37" descr="Desenho de uma placa&#10;&#10;Descrição gerada automaticamente com confiança média">
                <a:extLst>
                  <a:ext uri="{FF2B5EF4-FFF2-40B4-BE49-F238E27FC236}">
                    <a16:creationId xmlns:a16="http://schemas.microsoft.com/office/drawing/2014/main" id="{FEFE4F08-E72F-587D-2406-F8393EC47616}"/>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3804" y="2527693"/>
                <a:ext cx="695294" cy="663529"/>
              </a:xfrm>
              <a:prstGeom prst="rect">
                <a:avLst/>
              </a:prstGeom>
            </p:spPr>
          </p:pic>
        </p:grpSp>
        <p:grpSp>
          <p:nvGrpSpPr>
            <p:cNvPr id="7" name="Agrupar 6">
              <a:extLst>
                <a:ext uri="{FF2B5EF4-FFF2-40B4-BE49-F238E27FC236}">
                  <a16:creationId xmlns:a16="http://schemas.microsoft.com/office/drawing/2014/main" id="{82F0C84C-37E9-7E62-9DCC-10241719A005}"/>
                </a:ext>
              </a:extLst>
            </p:cNvPr>
            <p:cNvGrpSpPr/>
            <p:nvPr/>
          </p:nvGrpSpPr>
          <p:grpSpPr>
            <a:xfrm>
              <a:off x="433804" y="1468812"/>
              <a:ext cx="8269171" cy="667059"/>
              <a:chOff x="433804" y="1613538"/>
              <a:chExt cx="8269171" cy="667059"/>
            </a:xfrm>
          </p:grpSpPr>
          <p:pic>
            <p:nvPicPr>
              <p:cNvPr id="19" name="Imagem 18" descr="Ícone&#10;&#10;Descrição gerada automaticamente">
                <a:extLst>
                  <a:ext uri="{FF2B5EF4-FFF2-40B4-BE49-F238E27FC236}">
                    <a16:creationId xmlns:a16="http://schemas.microsoft.com/office/drawing/2014/main" id="{C103DFDF-07A9-5C8F-95A5-32886DC02E6F}"/>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39446" y="1615303"/>
                <a:ext cx="663529" cy="663529"/>
              </a:xfrm>
              <a:prstGeom prst="rect">
                <a:avLst/>
              </a:prstGeom>
            </p:spPr>
          </p:pic>
          <p:pic>
            <p:nvPicPr>
              <p:cNvPr id="20" name="Imagem 19" descr="Ícone&#10;&#10;Descrição gerada automaticamente">
                <a:extLst>
                  <a:ext uri="{FF2B5EF4-FFF2-40B4-BE49-F238E27FC236}">
                    <a16:creationId xmlns:a16="http://schemas.microsoft.com/office/drawing/2014/main" id="{7819EAC1-3531-3821-1CF8-D4E6DD1A6662}"/>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246327" y="1696479"/>
                <a:ext cx="688235" cy="501176"/>
              </a:xfrm>
              <a:prstGeom prst="rect">
                <a:avLst/>
              </a:prstGeom>
            </p:spPr>
          </p:pic>
          <p:pic>
            <p:nvPicPr>
              <p:cNvPr id="21" name="Imagem 20" descr="Placa vermelha com letras brancas em fundo preto&#10;&#10;Descrição gerada automaticamente com confiança média">
                <a:extLst>
                  <a:ext uri="{FF2B5EF4-FFF2-40B4-BE49-F238E27FC236}">
                    <a16:creationId xmlns:a16="http://schemas.microsoft.com/office/drawing/2014/main" id="{32B4DF82-F98C-A7A5-ADDA-E533041BECAA}"/>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7188101" y="1694714"/>
                <a:ext cx="652941" cy="504706"/>
              </a:xfrm>
              <a:prstGeom prst="rect">
                <a:avLst/>
              </a:prstGeom>
            </p:spPr>
          </p:pic>
          <p:pic>
            <p:nvPicPr>
              <p:cNvPr id="22" name="Imagem 21" descr="Desenho de uma placa&#10;&#10;Descrição gerada automaticamente com confiança média">
                <a:extLst>
                  <a:ext uri="{FF2B5EF4-FFF2-40B4-BE49-F238E27FC236}">
                    <a16:creationId xmlns:a16="http://schemas.microsoft.com/office/drawing/2014/main" id="{FA594E8A-2C0C-4251-2C6C-34D765FE690D}"/>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6357932" y="1613538"/>
                <a:ext cx="631764" cy="667059"/>
              </a:xfrm>
              <a:prstGeom prst="rect">
                <a:avLst/>
              </a:prstGeom>
            </p:spPr>
          </p:pic>
          <p:pic>
            <p:nvPicPr>
              <p:cNvPr id="23" name="Imagem 22" descr="Ícone&#10;&#10;Descrição gerada automaticamente">
                <a:extLst>
                  <a:ext uri="{FF2B5EF4-FFF2-40B4-BE49-F238E27FC236}">
                    <a16:creationId xmlns:a16="http://schemas.microsoft.com/office/drawing/2014/main" id="{410B1CE3-2D25-A84C-1B20-86FF73ED0F36}"/>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5506586" y="1647067"/>
                <a:ext cx="652941" cy="600000"/>
              </a:xfrm>
              <a:prstGeom prst="rect">
                <a:avLst/>
              </a:prstGeom>
            </p:spPr>
          </p:pic>
          <p:pic>
            <p:nvPicPr>
              <p:cNvPr id="24" name="Imagem 23" descr="Placa vermelha com letras brancas em fundo preto&#10;&#10;Descrição gerada automaticamente com confiança média">
                <a:extLst>
                  <a:ext uri="{FF2B5EF4-FFF2-40B4-BE49-F238E27FC236}">
                    <a16:creationId xmlns:a16="http://schemas.microsoft.com/office/drawing/2014/main" id="{EB24B06F-CC1B-ABAC-7E06-7930E07875DD}"/>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4644652" y="1752950"/>
                <a:ext cx="663529" cy="388235"/>
              </a:xfrm>
              <a:prstGeom prst="rect">
                <a:avLst/>
              </a:prstGeom>
            </p:spPr>
          </p:pic>
          <p:pic>
            <p:nvPicPr>
              <p:cNvPr id="25" name="Imagem 24" descr="Ícone&#10;&#10;Descrição gerada automaticamente">
                <a:extLst>
                  <a:ext uri="{FF2B5EF4-FFF2-40B4-BE49-F238E27FC236}">
                    <a16:creationId xmlns:a16="http://schemas.microsoft.com/office/drawing/2014/main" id="{CF8AE349-3E8F-A87E-59C2-0EF23BAA49B2}"/>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3856835" y="1650597"/>
                <a:ext cx="589412" cy="592941"/>
              </a:xfrm>
              <a:prstGeom prst="rect">
                <a:avLst/>
              </a:prstGeom>
            </p:spPr>
          </p:pic>
          <p:pic>
            <p:nvPicPr>
              <p:cNvPr id="26" name="Imagem 25" descr="Ícone&#10;&#10;Descrição gerada automaticamente">
                <a:extLst>
                  <a:ext uri="{FF2B5EF4-FFF2-40B4-BE49-F238E27FC236}">
                    <a16:creationId xmlns:a16="http://schemas.microsoft.com/office/drawing/2014/main" id="{FBBDEC2A-BD07-099E-B06C-4AE0086514F2}"/>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994901" y="1682361"/>
                <a:ext cx="663529" cy="529412"/>
              </a:xfrm>
              <a:prstGeom prst="rect">
                <a:avLst/>
              </a:prstGeom>
            </p:spPr>
          </p:pic>
          <p:pic>
            <p:nvPicPr>
              <p:cNvPr id="27" name="Imagem 26" descr="Placa azul com letras brancas em fundo preto&#10;&#10;Descrição gerada automaticamente">
                <a:extLst>
                  <a:ext uri="{FF2B5EF4-FFF2-40B4-BE49-F238E27FC236}">
                    <a16:creationId xmlns:a16="http://schemas.microsoft.com/office/drawing/2014/main" id="{62A47FC6-49B7-D7C0-9C71-1978BA5AEB89}"/>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2132967" y="1680597"/>
                <a:ext cx="663529" cy="532941"/>
              </a:xfrm>
              <a:prstGeom prst="rect">
                <a:avLst/>
              </a:prstGeom>
            </p:spPr>
          </p:pic>
          <p:pic>
            <p:nvPicPr>
              <p:cNvPr id="28" name="Imagem 27" descr="Placa azul com letras brancas em fundo preto&#10;&#10;Descrição gerada automaticamente">
                <a:extLst>
                  <a:ext uri="{FF2B5EF4-FFF2-40B4-BE49-F238E27FC236}">
                    <a16:creationId xmlns:a16="http://schemas.microsoft.com/office/drawing/2014/main" id="{B4F4C9F2-9C45-D6B6-BD36-4323A93593ED}"/>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3804" y="1641773"/>
                <a:ext cx="614118" cy="610588"/>
              </a:xfrm>
              <a:prstGeom prst="rect">
                <a:avLst/>
              </a:prstGeom>
            </p:spPr>
          </p:pic>
        </p:grpSp>
        <p:grpSp>
          <p:nvGrpSpPr>
            <p:cNvPr id="8" name="Agrupar 7">
              <a:extLst>
                <a:ext uri="{FF2B5EF4-FFF2-40B4-BE49-F238E27FC236}">
                  <a16:creationId xmlns:a16="http://schemas.microsoft.com/office/drawing/2014/main" id="{9B8B32BF-1F3B-7340-BCCC-49497BDB4F37}"/>
                </a:ext>
              </a:extLst>
            </p:cNvPr>
            <p:cNvGrpSpPr/>
            <p:nvPr/>
          </p:nvGrpSpPr>
          <p:grpSpPr>
            <a:xfrm>
              <a:off x="433804" y="432355"/>
              <a:ext cx="8269171" cy="667059"/>
              <a:chOff x="433804" y="442515"/>
              <a:chExt cx="8269171" cy="667059"/>
            </a:xfrm>
          </p:grpSpPr>
          <p:pic>
            <p:nvPicPr>
              <p:cNvPr id="9" name="Imagem 8" descr="Placa azul com letras brancas em fundo preto&#10;&#10;Descrição gerada automaticamente">
                <a:extLst>
                  <a:ext uri="{FF2B5EF4-FFF2-40B4-BE49-F238E27FC236}">
                    <a16:creationId xmlns:a16="http://schemas.microsoft.com/office/drawing/2014/main" id="{F602B413-F500-B31D-521D-4F15B24CA1B5}"/>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039446" y="444280"/>
                <a:ext cx="663529" cy="663529"/>
              </a:xfrm>
              <a:prstGeom prst="rect">
                <a:avLst/>
              </a:prstGeom>
            </p:spPr>
          </p:pic>
          <p:pic>
            <p:nvPicPr>
              <p:cNvPr id="10" name="Imagem 9" descr="Desenho de uma placa&#10;&#10;Descrição gerada automaticamente com confiança média">
                <a:extLst>
                  <a:ext uri="{FF2B5EF4-FFF2-40B4-BE49-F238E27FC236}">
                    <a16:creationId xmlns:a16="http://schemas.microsoft.com/office/drawing/2014/main" id="{C81E3224-EE91-482D-42B4-167DBFB7A927}"/>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328103" y="442515"/>
                <a:ext cx="501176" cy="667059"/>
              </a:xfrm>
              <a:prstGeom prst="rect">
                <a:avLst/>
              </a:prstGeom>
            </p:spPr>
          </p:pic>
          <p:pic>
            <p:nvPicPr>
              <p:cNvPr id="11" name="Imagem 10" descr="Ícone&#10;&#10;Descrição gerada automaticamente">
                <a:extLst>
                  <a:ext uri="{FF2B5EF4-FFF2-40B4-BE49-F238E27FC236}">
                    <a16:creationId xmlns:a16="http://schemas.microsoft.com/office/drawing/2014/main" id="{7492F01C-F48E-E5AB-5A85-EBDC15B28743}"/>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454404" y="442515"/>
                <a:ext cx="663529" cy="667059"/>
              </a:xfrm>
              <a:prstGeom prst="rect">
                <a:avLst/>
              </a:prstGeom>
            </p:spPr>
          </p:pic>
          <p:pic>
            <p:nvPicPr>
              <p:cNvPr id="12" name="Imagem 11" descr="Ícone&#10;&#10;Descrição gerada automaticamente">
                <a:extLst>
                  <a:ext uri="{FF2B5EF4-FFF2-40B4-BE49-F238E27FC236}">
                    <a16:creationId xmlns:a16="http://schemas.microsoft.com/office/drawing/2014/main" id="{2E1967D8-C97D-21AE-93D4-DC3AA6CA5CD0}"/>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647764" y="444280"/>
                <a:ext cx="596470" cy="663529"/>
              </a:xfrm>
              <a:prstGeom prst="rect">
                <a:avLst/>
              </a:prstGeom>
            </p:spPr>
          </p:pic>
          <p:pic>
            <p:nvPicPr>
              <p:cNvPr id="13" name="Imagem 12" descr="Ícone&#10;&#10;Descrição gerada automaticamente">
                <a:extLst>
                  <a:ext uri="{FF2B5EF4-FFF2-40B4-BE49-F238E27FC236}">
                    <a16:creationId xmlns:a16="http://schemas.microsoft.com/office/drawing/2014/main" id="{3602BC67-CCDB-5FE2-9104-E58752DD1554}"/>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809359" y="444280"/>
                <a:ext cx="628235" cy="663529"/>
              </a:xfrm>
              <a:prstGeom prst="rect">
                <a:avLst/>
              </a:prstGeom>
            </p:spPr>
          </p:pic>
          <p:pic>
            <p:nvPicPr>
              <p:cNvPr id="14" name="Imagem 13" descr="Placa vermelha com letras brancas em fundo preto&#10;&#10;Descrição gerada automaticamente com confiança média">
                <a:extLst>
                  <a:ext uri="{FF2B5EF4-FFF2-40B4-BE49-F238E27FC236}">
                    <a16:creationId xmlns:a16="http://schemas.microsoft.com/office/drawing/2014/main" id="{5B5CB88A-EA34-41A2-6211-509DE6961E39}"/>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932130" y="444280"/>
                <a:ext cx="667059" cy="663529"/>
              </a:xfrm>
              <a:prstGeom prst="rect">
                <a:avLst/>
              </a:prstGeom>
            </p:spPr>
          </p:pic>
          <p:pic>
            <p:nvPicPr>
              <p:cNvPr id="15" name="Imagem 14" descr="Placa azul com letras brancas em fundo preto&#10;&#10;Descrição gerada automaticamente">
                <a:extLst>
                  <a:ext uri="{FF2B5EF4-FFF2-40B4-BE49-F238E27FC236}">
                    <a16:creationId xmlns:a16="http://schemas.microsoft.com/office/drawing/2014/main" id="{167B9361-0014-0679-7DA9-CD0B16945020}"/>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054901" y="444280"/>
                <a:ext cx="667059" cy="663529"/>
              </a:xfrm>
              <a:prstGeom prst="rect">
                <a:avLst/>
              </a:prstGeom>
            </p:spPr>
          </p:pic>
          <p:pic>
            <p:nvPicPr>
              <p:cNvPr id="16" name="Imagem 15" descr="Ícone&#10;&#10;Descrição gerada automaticamente">
                <a:extLst>
                  <a:ext uri="{FF2B5EF4-FFF2-40B4-BE49-F238E27FC236}">
                    <a16:creationId xmlns:a16="http://schemas.microsoft.com/office/drawing/2014/main" id="{CBB42834-CE34-0B38-1A12-14827A8F6C0D}"/>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181202" y="444280"/>
                <a:ext cx="663529" cy="663529"/>
              </a:xfrm>
              <a:prstGeom prst="rect">
                <a:avLst/>
              </a:prstGeom>
            </p:spPr>
          </p:pic>
          <p:pic>
            <p:nvPicPr>
              <p:cNvPr id="17" name="Imagem 16" descr="Desenho de uma placa&#10;&#10;Descrição gerada automaticamente com confiança média">
                <a:extLst>
                  <a:ext uri="{FF2B5EF4-FFF2-40B4-BE49-F238E27FC236}">
                    <a16:creationId xmlns:a16="http://schemas.microsoft.com/office/drawing/2014/main" id="{DD10C787-8946-5F73-9BEE-C8F0A346DDEB}"/>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307503" y="493691"/>
                <a:ext cx="663529" cy="564706"/>
              </a:xfrm>
              <a:prstGeom prst="rect">
                <a:avLst/>
              </a:prstGeom>
            </p:spPr>
          </p:pic>
          <p:pic>
            <p:nvPicPr>
              <p:cNvPr id="18" name="Imagem 17" descr="Uma imagem contendo Código QR&#10;&#10;Descrição gerada automaticamente">
                <a:extLst>
                  <a:ext uri="{FF2B5EF4-FFF2-40B4-BE49-F238E27FC236}">
                    <a16:creationId xmlns:a16="http://schemas.microsoft.com/office/drawing/2014/main" id="{BC44DD8F-6558-3C10-9D49-2FCC56A9627C}"/>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3804" y="444280"/>
                <a:ext cx="663529" cy="663529"/>
              </a:xfrm>
              <a:prstGeom prst="rect">
                <a:avLst/>
              </a:prstGeom>
            </p:spPr>
          </p:pic>
        </p:grpSp>
      </p:grpSp>
    </p:spTree>
    <p:extLst>
      <p:ext uri="{BB962C8B-B14F-4D97-AF65-F5344CB8AC3E}">
        <p14:creationId xmlns:p14="http://schemas.microsoft.com/office/powerpoint/2010/main" val="12801780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D4AB4B-44F1-956F-0425-581A8DC176DD}"/>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5A20A41C-703D-8A3C-42AF-AA53757BCDD4}"/>
              </a:ext>
            </a:extLst>
          </p:cNvPr>
          <p:cNvGrpSpPr/>
          <p:nvPr/>
        </p:nvGrpSpPr>
        <p:grpSpPr>
          <a:xfrm>
            <a:off x="3927279" y="871985"/>
            <a:ext cx="16529446" cy="11972034"/>
            <a:chOff x="437744" y="440792"/>
            <a:chExt cx="8264723" cy="5986017"/>
          </a:xfrm>
        </p:grpSpPr>
        <p:grpSp>
          <p:nvGrpSpPr>
            <p:cNvPr id="3" name="Agrupar 2">
              <a:extLst>
                <a:ext uri="{FF2B5EF4-FFF2-40B4-BE49-F238E27FC236}">
                  <a16:creationId xmlns:a16="http://schemas.microsoft.com/office/drawing/2014/main" id="{6B1BC157-41A4-4D35-5C03-AE07B34F295D}"/>
                </a:ext>
              </a:extLst>
            </p:cNvPr>
            <p:cNvGrpSpPr/>
            <p:nvPr/>
          </p:nvGrpSpPr>
          <p:grpSpPr>
            <a:xfrm>
              <a:off x="437744" y="5727780"/>
              <a:ext cx="5877969" cy="699029"/>
              <a:chOff x="437744" y="5727780"/>
              <a:chExt cx="5877969" cy="699029"/>
            </a:xfrm>
          </p:grpSpPr>
          <p:pic>
            <p:nvPicPr>
              <p:cNvPr id="59" name="Imagem 58" descr="Uma imagem contendo Ícone&#10;&#10;Descrição gerada automaticamente">
                <a:extLst>
                  <a:ext uri="{FF2B5EF4-FFF2-40B4-BE49-F238E27FC236}">
                    <a16:creationId xmlns:a16="http://schemas.microsoft.com/office/drawing/2014/main" id="{BE4AA682-6D0A-C566-A235-22E65C58BA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9014" y="5748751"/>
                <a:ext cx="576699" cy="657087"/>
              </a:xfrm>
              <a:prstGeom prst="rect">
                <a:avLst/>
              </a:prstGeom>
            </p:spPr>
          </p:pic>
          <p:pic>
            <p:nvPicPr>
              <p:cNvPr id="60" name="Imagem 59" descr="Uma imagem contendo ao ar livre, placa, comida, pare&#10;&#10;Descrição gerada automaticamente">
                <a:extLst>
                  <a:ext uri="{FF2B5EF4-FFF2-40B4-BE49-F238E27FC236}">
                    <a16:creationId xmlns:a16="http://schemas.microsoft.com/office/drawing/2014/main" id="{6252B8C2-CE34-58CF-567D-43A9D59585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4401" y="5748751"/>
                <a:ext cx="555728" cy="657087"/>
              </a:xfrm>
              <a:prstGeom prst="rect">
                <a:avLst/>
              </a:prstGeom>
            </p:spPr>
          </p:pic>
          <p:pic>
            <p:nvPicPr>
              <p:cNvPr id="61" name="Imagem 60" descr="Placa vermelha com letras brancas em fundo preto&#10;&#10;Descrição gerada automaticamente com confiança baixa">
                <a:extLst>
                  <a:ext uri="{FF2B5EF4-FFF2-40B4-BE49-F238E27FC236}">
                    <a16:creationId xmlns:a16="http://schemas.microsoft.com/office/drawing/2014/main" id="{AE52C2C5-DC2D-F9E3-8A67-7CEF192AFC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46487" y="5727780"/>
                <a:ext cx="699029" cy="699029"/>
              </a:xfrm>
              <a:prstGeom prst="rect">
                <a:avLst/>
              </a:prstGeom>
            </p:spPr>
          </p:pic>
          <p:pic>
            <p:nvPicPr>
              <p:cNvPr id="62" name="Imagem 61" descr="Desenho de uma placa&#10;&#10;Descrição gerada automaticamente com confiança média">
                <a:extLst>
                  <a:ext uri="{FF2B5EF4-FFF2-40B4-BE49-F238E27FC236}">
                    <a16:creationId xmlns:a16="http://schemas.microsoft.com/office/drawing/2014/main" id="{6C56CA70-0A10-32B5-8776-29CBC94E3E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91486" y="5729527"/>
                <a:ext cx="636116" cy="695534"/>
              </a:xfrm>
              <a:prstGeom prst="rect">
                <a:avLst/>
              </a:prstGeom>
            </p:spPr>
          </p:pic>
          <p:pic>
            <p:nvPicPr>
              <p:cNvPr id="63" name="Imagem 62" descr="Ícone&#10;&#10;Descrição gerada automaticamente">
                <a:extLst>
                  <a:ext uri="{FF2B5EF4-FFF2-40B4-BE49-F238E27FC236}">
                    <a16:creationId xmlns:a16="http://schemas.microsoft.com/office/drawing/2014/main" id="{300B317C-1532-6CB8-FC81-F80F89D517A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73572" y="5729527"/>
                <a:ext cx="699029" cy="695534"/>
              </a:xfrm>
              <a:prstGeom prst="rect">
                <a:avLst/>
              </a:prstGeom>
            </p:spPr>
          </p:pic>
          <p:pic>
            <p:nvPicPr>
              <p:cNvPr id="64" name="Imagem 63" descr="Placa vermelha com letras brancas em fundo preto&#10;&#10;Descrição gerada automaticamente com confiança média">
                <a:extLst>
                  <a:ext uri="{FF2B5EF4-FFF2-40B4-BE49-F238E27FC236}">
                    <a16:creationId xmlns:a16="http://schemas.microsoft.com/office/drawing/2014/main" id="{505A334C-685C-48BE-3A10-B1FADFECAF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55658" y="5729527"/>
                <a:ext cx="699029" cy="695534"/>
              </a:xfrm>
              <a:prstGeom prst="rect">
                <a:avLst/>
              </a:prstGeom>
            </p:spPr>
          </p:pic>
          <p:pic>
            <p:nvPicPr>
              <p:cNvPr id="65" name="Imagem 64" descr="Placa vermelha com letras brancas em fundo preto&#10;&#10;Descrição gerada automaticamente com confiança média">
                <a:extLst>
                  <a:ext uri="{FF2B5EF4-FFF2-40B4-BE49-F238E27FC236}">
                    <a16:creationId xmlns:a16="http://schemas.microsoft.com/office/drawing/2014/main" id="{35160452-D59D-EBFD-3C5C-8217A7B132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37744" y="5729527"/>
                <a:ext cx="699029" cy="695534"/>
              </a:xfrm>
              <a:prstGeom prst="rect">
                <a:avLst/>
              </a:prstGeom>
            </p:spPr>
          </p:pic>
        </p:grpSp>
        <p:grpSp>
          <p:nvGrpSpPr>
            <p:cNvPr id="4" name="Agrupar 3">
              <a:extLst>
                <a:ext uri="{FF2B5EF4-FFF2-40B4-BE49-F238E27FC236}">
                  <a16:creationId xmlns:a16="http://schemas.microsoft.com/office/drawing/2014/main" id="{57326AF5-AB1B-052D-1D79-CEF0D8AA0305}"/>
                </a:ext>
              </a:extLst>
            </p:cNvPr>
            <p:cNvGrpSpPr/>
            <p:nvPr/>
          </p:nvGrpSpPr>
          <p:grpSpPr>
            <a:xfrm>
              <a:off x="437744" y="4652206"/>
              <a:ext cx="8264723" cy="699029"/>
              <a:chOff x="437744" y="4393387"/>
              <a:chExt cx="8264723" cy="699029"/>
            </a:xfrm>
          </p:grpSpPr>
          <p:pic>
            <p:nvPicPr>
              <p:cNvPr id="49" name="Imagem 48" descr="Desenho de uma placa&#10;&#10;Descrição gerada automaticamente com confiança média">
                <a:extLst>
                  <a:ext uri="{FF2B5EF4-FFF2-40B4-BE49-F238E27FC236}">
                    <a16:creationId xmlns:a16="http://schemas.microsoft.com/office/drawing/2014/main" id="{A7972742-7214-0804-C1FC-18040C38B7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8777" y="4395134"/>
                <a:ext cx="583690" cy="695534"/>
              </a:xfrm>
              <a:prstGeom prst="rect">
                <a:avLst/>
              </a:prstGeom>
            </p:spPr>
          </p:pic>
          <p:pic>
            <p:nvPicPr>
              <p:cNvPr id="50" name="Imagem 49" descr="Ícone&#10;&#10;Descrição gerada automaticamente com confiança baixa">
                <a:extLst>
                  <a:ext uri="{FF2B5EF4-FFF2-40B4-BE49-F238E27FC236}">
                    <a16:creationId xmlns:a16="http://schemas.microsoft.com/office/drawing/2014/main" id="{BBEAE4A8-F8AA-31DA-D97F-9D36D17EFD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12125" y="4395134"/>
                <a:ext cx="699029" cy="695534"/>
              </a:xfrm>
              <a:prstGeom prst="rect">
                <a:avLst/>
              </a:prstGeom>
            </p:spPr>
          </p:pic>
          <p:pic>
            <p:nvPicPr>
              <p:cNvPr id="51" name="Imagem 50" descr="Logotipo&#10;&#10;Descrição gerada automaticamente">
                <a:extLst>
                  <a:ext uri="{FF2B5EF4-FFF2-40B4-BE49-F238E27FC236}">
                    <a16:creationId xmlns:a16="http://schemas.microsoft.com/office/drawing/2014/main" id="{349D70E9-C841-6EDE-16C1-4D5D5AFEEEA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08968" y="4393387"/>
                <a:ext cx="695534" cy="699029"/>
              </a:xfrm>
              <a:prstGeom prst="rect">
                <a:avLst/>
              </a:prstGeom>
            </p:spPr>
          </p:pic>
          <p:pic>
            <p:nvPicPr>
              <p:cNvPr id="52" name="Imagem 51" descr="Logotipo&#10;&#10;Descrição gerada automaticamente">
                <a:extLst>
                  <a:ext uri="{FF2B5EF4-FFF2-40B4-BE49-F238E27FC236}">
                    <a16:creationId xmlns:a16="http://schemas.microsoft.com/office/drawing/2014/main" id="{4A3E5084-CCFA-8D75-2825-F15E064054F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05811" y="4393387"/>
                <a:ext cx="695534" cy="699029"/>
              </a:xfrm>
              <a:prstGeom prst="rect">
                <a:avLst/>
              </a:prstGeom>
            </p:spPr>
          </p:pic>
          <p:pic>
            <p:nvPicPr>
              <p:cNvPr id="53" name="Imagem 52" descr="Placa azul com letras brancas em fundo preto&#10;&#10;Descrição gerada automaticamente">
                <a:extLst>
                  <a:ext uri="{FF2B5EF4-FFF2-40B4-BE49-F238E27FC236}">
                    <a16:creationId xmlns:a16="http://schemas.microsoft.com/office/drawing/2014/main" id="{580B934F-E6F0-CF07-0B51-66F4AAA571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02654" y="4393387"/>
                <a:ext cx="695534" cy="699029"/>
              </a:xfrm>
              <a:prstGeom prst="rect">
                <a:avLst/>
              </a:prstGeom>
            </p:spPr>
          </p:pic>
          <p:pic>
            <p:nvPicPr>
              <p:cNvPr id="54" name="Imagem 53" descr="Ícone&#10;&#10;Descrição gerada automaticamente">
                <a:extLst>
                  <a:ext uri="{FF2B5EF4-FFF2-40B4-BE49-F238E27FC236}">
                    <a16:creationId xmlns:a16="http://schemas.microsoft.com/office/drawing/2014/main" id="{D52EC587-67BC-ADFD-4618-ED810D6D6A8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96584" y="4414358"/>
                <a:ext cx="398447" cy="657087"/>
              </a:xfrm>
              <a:prstGeom prst="rect">
                <a:avLst/>
              </a:prstGeom>
            </p:spPr>
          </p:pic>
          <p:pic>
            <p:nvPicPr>
              <p:cNvPr id="55" name="Imagem 54" descr="Ícone&#10;&#10;Descrição gerada automaticamente">
                <a:extLst>
                  <a:ext uri="{FF2B5EF4-FFF2-40B4-BE49-F238E27FC236}">
                    <a16:creationId xmlns:a16="http://schemas.microsoft.com/office/drawing/2014/main" id="{2AC6796B-A55F-B6CA-DA9A-029F823AB9D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031874" y="4445814"/>
                <a:ext cx="657087" cy="594175"/>
              </a:xfrm>
              <a:prstGeom prst="rect">
                <a:avLst/>
              </a:prstGeom>
            </p:spPr>
          </p:pic>
          <p:pic>
            <p:nvPicPr>
              <p:cNvPr id="56" name="Imagem 55" descr="Ícone&#10;&#10;Descrição gerada automaticamente">
                <a:extLst>
                  <a:ext uri="{FF2B5EF4-FFF2-40B4-BE49-F238E27FC236}">
                    <a16:creationId xmlns:a16="http://schemas.microsoft.com/office/drawing/2014/main" id="{533223D5-A923-45EC-8F73-BCB3059443F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167164" y="4414358"/>
                <a:ext cx="657087" cy="657087"/>
              </a:xfrm>
              <a:prstGeom prst="rect">
                <a:avLst/>
              </a:prstGeom>
            </p:spPr>
          </p:pic>
          <p:pic>
            <p:nvPicPr>
              <p:cNvPr id="57" name="Imagem 56" descr="Ícone&#10;&#10;Descrição gerada automaticamente">
                <a:extLst>
                  <a:ext uri="{FF2B5EF4-FFF2-40B4-BE49-F238E27FC236}">
                    <a16:creationId xmlns:a16="http://schemas.microsoft.com/office/drawing/2014/main" id="{C3D264F6-65D7-252E-D3AA-A633928A937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302454" y="4505231"/>
                <a:ext cx="657087" cy="475340"/>
              </a:xfrm>
              <a:prstGeom prst="rect">
                <a:avLst/>
              </a:prstGeom>
            </p:spPr>
          </p:pic>
          <p:pic>
            <p:nvPicPr>
              <p:cNvPr id="58" name="Imagem 57" descr="Placa vermelha com letras brancas em fundo preto&#10;&#10;Descrição gerada automaticamente com confiança média">
                <a:extLst>
                  <a:ext uri="{FF2B5EF4-FFF2-40B4-BE49-F238E27FC236}">
                    <a16:creationId xmlns:a16="http://schemas.microsoft.com/office/drawing/2014/main" id="{A41145B9-0A09-CC4B-3EAB-7A57BF9B029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37744" y="4414358"/>
                <a:ext cx="657087" cy="657087"/>
              </a:xfrm>
              <a:prstGeom prst="rect">
                <a:avLst/>
              </a:prstGeom>
            </p:spPr>
          </p:pic>
        </p:grpSp>
        <p:grpSp>
          <p:nvGrpSpPr>
            <p:cNvPr id="5" name="Agrupar 4">
              <a:extLst>
                <a:ext uri="{FF2B5EF4-FFF2-40B4-BE49-F238E27FC236}">
                  <a16:creationId xmlns:a16="http://schemas.microsoft.com/office/drawing/2014/main" id="{F5938376-FC55-7170-BB2A-CC4D0150CD28}"/>
                </a:ext>
              </a:extLst>
            </p:cNvPr>
            <p:cNvGrpSpPr/>
            <p:nvPr/>
          </p:nvGrpSpPr>
          <p:grpSpPr>
            <a:xfrm>
              <a:off x="437744" y="3618576"/>
              <a:ext cx="8264723" cy="657087"/>
              <a:chOff x="437744" y="3435485"/>
              <a:chExt cx="8264723" cy="657087"/>
            </a:xfrm>
          </p:grpSpPr>
          <p:pic>
            <p:nvPicPr>
              <p:cNvPr id="39" name="Imagem 38" descr="Placa vermelha com letras brancas em fundo preto&#10;&#10;Descrição gerada automaticamente com confiança média">
                <a:extLst>
                  <a:ext uri="{FF2B5EF4-FFF2-40B4-BE49-F238E27FC236}">
                    <a16:creationId xmlns:a16="http://schemas.microsoft.com/office/drawing/2014/main" id="{86DE43E6-7AA3-3EAE-AB6C-E5400C44E8E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045380" y="3466941"/>
                <a:ext cx="657087" cy="594175"/>
              </a:xfrm>
              <a:prstGeom prst="rect">
                <a:avLst/>
              </a:prstGeom>
            </p:spPr>
          </p:pic>
          <p:pic>
            <p:nvPicPr>
              <p:cNvPr id="40" name="Imagem 39" descr="Placa vermelha com letras brancas&#10;&#10;Descrição gerada automaticamente com confiança baixa">
                <a:extLst>
                  <a:ext uri="{FF2B5EF4-FFF2-40B4-BE49-F238E27FC236}">
                    <a16:creationId xmlns:a16="http://schemas.microsoft.com/office/drawing/2014/main" id="{FDA40262-F6B2-9A00-FCBB-E1D59A5FBB4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205139" y="3435485"/>
                <a:ext cx="625631" cy="657087"/>
              </a:xfrm>
              <a:prstGeom prst="rect">
                <a:avLst/>
              </a:prstGeom>
            </p:spPr>
          </p:pic>
          <p:pic>
            <p:nvPicPr>
              <p:cNvPr id="41" name="Imagem 40" descr="Ícone&#10;&#10;Descrição gerada automaticamente">
                <a:extLst>
                  <a:ext uri="{FF2B5EF4-FFF2-40B4-BE49-F238E27FC236}">
                    <a16:creationId xmlns:a16="http://schemas.microsoft.com/office/drawing/2014/main" id="{79ED41A4-A3C3-F0A7-0CB6-A638A9BD722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333438" y="3442475"/>
                <a:ext cx="657087" cy="643107"/>
              </a:xfrm>
              <a:prstGeom prst="rect">
                <a:avLst/>
              </a:prstGeom>
            </p:spPr>
          </p:pic>
          <p:pic>
            <p:nvPicPr>
              <p:cNvPr id="42" name="Imagem 41" descr="Ícone&#10;&#10;Descrição gerada automaticamente">
                <a:extLst>
                  <a:ext uri="{FF2B5EF4-FFF2-40B4-BE49-F238E27FC236}">
                    <a16:creationId xmlns:a16="http://schemas.microsoft.com/office/drawing/2014/main" id="{4A20D1CE-C57B-7800-4735-1B63A6C3EB7C}"/>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461737" y="3435485"/>
                <a:ext cx="657087" cy="657087"/>
              </a:xfrm>
              <a:prstGeom prst="rect">
                <a:avLst/>
              </a:prstGeom>
            </p:spPr>
          </p:pic>
          <p:pic>
            <p:nvPicPr>
              <p:cNvPr id="43" name="Imagem 42" descr="Ícone&#10;&#10;Descrição gerada automaticamente">
                <a:extLst>
                  <a:ext uri="{FF2B5EF4-FFF2-40B4-BE49-F238E27FC236}">
                    <a16:creationId xmlns:a16="http://schemas.microsoft.com/office/drawing/2014/main" id="{0786B8FA-EE5C-E932-3AA5-A6EACA99280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590036" y="3435485"/>
                <a:ext cx="657087" cy="657087"/>
              </a:xfrm>
              <a:prstGeom prst="rect">
                <a:avLst/>
              </a:prstGeom>
            </p:spPr>
          </p:pic>
          <p:pic>
            <p:nvPicPr>
              <p:cNvPr id="44" name="Imagem 43" descr="Ícone&#10;&#10;Descrição gerada automaticamente">
                <a:extLst>
                  <a:ext uri="{FF2B5EF4-FFF2-40B4-BE49-F238E27FC236}">
                    <a16:creationId xmlns:a16="http://schemas.microsoft.com/office/drawing/2014/main" id="{905948A1-86AE-D293-FB2D-7553122519C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718335" y="3435485"/>
                <a:ext cx="657087" cy="657087"/>
              </a:xfrm>
              <a:prstGeom prst="rect">
                <a:avLst/>
              </a:prstGeom>
            </p:spPr>
          </p:pic>
          <p:pic>
            <p:nvPicPr>
              <p:cNvPr id="45" name="Imagem 44" descr="Placa vermelha com letras brancas em fundo preto&#10;&#10;Descrição gerada automaticamente com confiança média">
                <a:extLst>
                  <a:ext uri="{FF2B5EF4-FFF2-40B4-BE49-F238E27FC236}">
                    <a16:creationId xmlns:a16="http://schemas.microsoft.com/office/drawing/2014/main" id="{DC9FAE58-2ADF-7F6B-8CF0-C3F20B07C85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2846634" y="3435485"/>
                <a:ext cx="657087" cy="657087"/>
              </a:xfrm>
              <a:prstGeom prst="rect">
                <a:avLst/>
              </a:prstGeom>
            </p:spPr>
          </p:pic>
          <p:pic>
            <p:nvPicPr>
              <p:cNvPr id="46" name="Imagem 45" descr="Ícone&#10;&#10;Descrição gerada automaticamente">
                <a:extLst>
                  <a:ext uri="{FF2B5EF4-FFF2-40B4-BE49-F238E27FC236}">
                    <a16:creationId xmlns:a16="http://schemas.microsoft.com/office/drawing/2014/main" id="{7E41CB1C-E61D-D126-907E-87AE488975B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974933" y="3435485"/>
                <a:ext cx="657087" cy="657087"/>
              </a:xfrm>
              <a:prstGeom prst="rect">
                <a:avLst/>
              </a:prstGeom>
            </p:spPr>
          </p:pic>
          <p:pic>
            <p:nvPicPr>
              <p:cNvPr id="47" name="Imagem 46" descr="Ícone&#10;&#10;Descrição gerada automaticamente">
                <a:extLst>
                  <a:ext uri="{FF2B5EF4-FFF2-40B4-BE49-F238E27FC236}">
                    <a16:creationId xmlns:a16="http://schemas.microsoft.com/office/drawing/2014/main" id="{90ACD189-3CBE-B823-9BF1-AE979F287DEE}"/>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113717" y="3435485"/>
                <a:ext cx="646602" cy="657087"/>
              </a:xfrm>
              <a:prstGeom prst="rect">
                <a:avLst/>
              </a:prstGeom>
            </p:spPr>
          </p:pic>
          <p:pic>
            <p:nvPicPr>
              <p:cNvPr id="48" name="Imagem 47" descr="Ícone&#10;&#10;Descrição gerada automaticamente">
                <a:extLst>
                  <a:ext uri="{FF2B5EF4-FFF2-40B4-BE49-F238E27FC236}">
                    <a16:creationId xmlns:a16="http://schemas.microsoft.com/office/drawing/2014/main" id="{EA5DC634-BB35-A0B9-8B31-862CCD42902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37744" y="3435485"/>
                <a:ext cx="461359" cy="657087"/>
              </a:xfrm>
              <a:prstGeom prst="rect">
                <a:avLst/>
              </a:prstGeom>
            </p:spPr>
          </p:pic>
        </p:grpSp>
        <p:grpSp>
          <p:nvGrpSpPr>
            <p:cNvPr id="6" name="Agrupar 5">
              <a:extLst>
                <a:ext uri="{FF2B5EF4-FFF2-40B4-BE49-F238E27FC236}">
                  <a16:creationId xmlns:a16="http://schemas.microsoft.com/office/drawing/2014/main" id="{7BD45B7B-60AE-ED61-27BC-4108A376E7CC}"/>
                </a:ext>
              </a:extLst>
            </p:cNvPr>
            <p:cNvGrpSpPr/>
            <p:nvPr/>
          </p:nvGrpSpPr>
          <p:grpSpPr>
            <a:xfrm>
              <a:off x="437744" y="2584946"/>
              <a:ext cx="8264723" cy="657087"/>
              <a:chOff x="437744" y="2588694"/>
              <a:chExt cx="8264723" cy="657087"/>
            </a:xfrm>
          </p:grpSpPr>
          <p:pic>
            <p:nvPicPr>
              <p:cNvPr id="29" name="Imagem 28" descr="Logotipo, Ícone&#10;&#10;Descrição gerada automaticamente">
                <a:extLst>
                  <a:ext uri="{FF2B5EF4-FFF2-40B4-BE49-F238E27FC236}">
                    <a16:creationId xmlns:a16="http://schemas.microsoft.com/office/drawing/2014/main" id="{F74E7C10-790A-A43A-F85E-DF2758F0C7A4}"/>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045380" y="2588694"/>
                <a:ext cx="657087" cy="657087"/>
              </a:xfrm>
              <a:prstGeom prst="rect">
                <a:avLst/>
              </a:prstGeom>
            </p:spPr>
          </p:pic>
          <p:pic>
            <p:nvPicPr>
              <p:cNvPr id="30" name="Imagem 29" descr="Desenho de uma placa&#10;&#10;Descrição gerada automaticamente com confiança média">
                <a:extLst>
                  <a:ext uri="{FF2B5EF4-FFF2-40B4-BE49-F238E27FC236}">
                    <a16:creationId xmlns:a16="http://schemas.microsoft.com/office/drawing/2014/main" id="{3C5370AF-9385-CF29-7022-0783F2ECF159}"/>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292906" y="2588694"/>
                <a:ext cx="503301" cy="657087"/>
              </a:xfrm>
              <a:prstGeom prst="rect">
                <a:avLst/>
              </a:prstGeom>
            </p:spPr>
          </p:pic>
          <p:pic>
            <p:nvPicPr>
              <p:cNvPr id="31" name="Imagem 30" descr="Placa azul com letras brancas em fundo preto&#10;&#10;Descrição gerada automaticamente">
                <a:extLst>
                  <a:ext uri="{FF2B5EF4-FFF2-40B4-BE49-F238E27FC236}">
                    <a16:creationId xmlns:a16="http://schemas.microsoft.com/office/drawing/2014/main" id="{EA730FE3-32D5-28B3-B9E3-6ADB0CDA2976}"/>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582370" y="2588694"/>
                <a:ext cx="461359" cy="657087"/>
              </a:xfrm>
              <a:prstGeom prst="rect">
                <a:avLst/>
              </a:prstGeom>
            </p:spPr>
          </p:pic>
          <p:pic>
            <p:nvPicPr>
              <p:cNvPr id="32" name="Imagem 31" descr="Placa branca com letras pretas&#10;&#10;Descrição gerada automaticamente com confiança média">
                <a:extLst>
                  <a:ext uri="{FF2B5EF4-FFF2-40B4-BE49-F238E27FC236}">
                    <a16:creationId xmlns:a16="http://schemas.microsoft.com/office/drawing/2014/main" id="{6477522B-9F29-E646-F150-1A942E339F2C}"/>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769842" y="2588694"/>
                <a:ext cx="657087" cy="657087"/>
              </a:xfrm>
              <a:prstGeom prst="rect">
                <a:avLst/>
              </a:prstGeom>
            </p:spPr>
          </p:pic>
          <p:pic>
            <p:nvPicPr>
              <p:cNvPr id="33" name="Imagem 32" descr="Placa vermelha com letras brancas em fundo preto&#10;&#10;Descrição gerada automaticamente com confiança média">
                <a:extLst>
                  <a:ext uri="{FF2B5EF4-FFF2-40B4-BE49-F238E27FC236}">
                    <a16:creationId xmlns:a16="http://schemas.microsoft.com/office/drawing/2014/main" id="{D536CC37-B312-F8EF-2971-686E2C388D78}"/>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676106" y="2648111"/>
                <a:ext cx="657087" cy="538252"/>
              </a:xfrm>
              <a:prstGeom prst="rect">
                <a:avLst/>
              </a:prstGeom>
            </p:spPr>
          </p:pic>
          <p:pic>
            <p:nvPicPr>
              <p:cNvPr id="34" name="Imagem 33" descr="Placa vermelha com letras brancas em fundo preto&#10;&#10;Descrição gerada automaticamente com confiança média">
                <a:extLst>
                  <a:ext uri="{FF2B5EF4-FFF2-40B4-BE49-F238E27FC236}">
                    <a16:creationId xmlns:a16="http://schemas.microsoft.com/office/drawing/2014/main" id="{1CDC9645-606B-3627-8509-2134CACDB910}"/>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3860082" y="2588694"/>
                <a:ext cx="660583" cy="657087"/>
              </a:xfrm>
              <a:prstGeom prst="rect">
                <a:avLst/>
              </a:prstGeom>
            </p:spPr>
          </p:pic>
          <p:pic>
            <p:nvPicPr>
              <p:cNvPr id="35" name="Imagem 34" descr="Placa azul com letras brancas em fundo preto&#10;&#10;Descrição gerada automaticamente com confiança média">
                <a:extLst>
                  <a:ext uri="{FF2B5EF4-FFF2-40B4-BE49-F238E27FC236}">
                    <a16:creationId xmlns:a16="http://schemas.microsoft.com/office/drawing/2014/main" id="{7DB905D3-59A2-8FD2-DEA6-CE890A4F2E42}"/>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2953818" y="2588694"/>
                <a:ext cx="657087" cy="657087"/>
              </a:xfrm>
              <a:prstGeom prst="rect">
                <a:avLst/>
              </a:prstGeom>
            </p:spPr>
          </p:pic>
          <p:pic>
            <p:nvPicPr>
              <p:cNvPr id="36" name="Imagem 35" descr="Desenho de uma placa&#10;&#10;Descrição gerada automaticamente com confiança média">
                <a:extLst>
                  <a:ext uri="{FF2B5EF4-FFF2-40B4-BE49-F238E27FC236}">
                    <a16:creationId xmlns:a16="http://schemas.microsoft.com/office/drawing/2014/main" id="{E6018774-3BB9-4EE4-9966-FB5C74DF435F}"/>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250272" y="2588694"/>
                <a:ext cx="454369" cy="657087"/>
              </a:xfrm>
              <a:prstGeom prst="rect">
                <a:avLst/>
              </a:prstGeom>
            </p:spPr>
          </p:pic>
          <p:pic>
            <p:nvPicPr>
              <p:cNvPr id="37" name="Imagem 36" descr="Ícone&#10;&#10;Descrição gerada automaticamente">
                <a:extLst>
                  <a:ext uri="{FF2B5EF4-FFF2-40B4-BE49-F238E27FC236}">
                    <a16:creationId xmlns:a16="http://schemas.microsoft.com/office/drawing/2014/main" id="{BF32347D-AA55-BD19-67DF-D123C4675F54}"/>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344008" y="2590441"/>
                <a:ext cx="657087" cy="653592"/>
              </a:xfrm>
              <a:prstGeom prst="rect">
                <a:avLst/>
              </a:prstGeom>
            </p:spPr>
          </p:pic>
          <p:pic>
            <p:nvPicPr>
              <p:cNvPr id="38" name="Imagem 37" descr="Ícone&#10;&#10;Descrição gerada automaticamente">
                <a:extLst>
                  <a:ext uri="{FF2B5EF4-FFF2-40B4-BE49-F238E27FC236}">
                    <a16:creationId xmlns:a16="http://schemas.microsoft.com/office/drawing/2014/main" id="{49CFDAC2-95D6-FC5D-8457-82943903063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37744" y="2660344"/>
                <a:ext cx="657087" cy="513786"/>
              </a:xfrm>
              <a:prstGeom prst="rect">
                <a:avLst/>
              </a:prstGeom>
            </p:spPr>
          </p:pic>
        </p:grpSp>
        <p:grpSp>
          <p:nvGrpSpPr>
            <p:cNvPr id="7" name="Agrupar 6">
              <a:extLst>
                <a:ext uri="{FF2B5EF4-FFF2-40B4-BE49-F238E27FC236}">
                  <a16:creationId xmlns:a16="http://schemas.microsoft.com/office/drawing/2014/main" id="{6A9A165E-6599-4D5D-4A26-4E2B02D8967D}"/>
                </a:ext>
              </a:extLst>
            </p:cNvPr>
            <p:cNvGrpSpPr/>
            <p:nvPr/>
          </p:nvGrpSpPr>
          <p:grpSpPr>
            <a:xfrm>
              <a:off x="437744" y="1512869"/>
              <a:ext cx="8264723" cy="695534"/>
              <a:chOff x="437744" y="1566510"/>
              <a:chExt cx="8264723" cy="695534"/>
            </a:xfrm>
          </p:grpSpPr>
          <p:pic>
            <p:nvPicPr>
              <p:cNvPr id="19" name="Imagem 18" descr="Desenho de uma placa&#10;&#10;Descrição gerada automaticamente com confiança média">
                <a:extLst>
                  <a:ext uri="{FF2B5EF4-FFF2-40B4-BE49-F238E27FC236}">
                    <a16:creationId xmlns:a16="http://schemas.microsoft.com/office/drawing/2014/main" id="{56BCE28F-B67A-7846-0A27-70267233DAC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8059360" y="1585734"/>
                <a:ext cx="643107" cy="657087"/>
              </a:xfrm>
              <a:prstGeom prst="rect">
                <a:avLst/>
              </a:prstGeom>
            </p:spPr>
          </p:pic>
          <p:pic>
            <p:nvPicPr>
              <p:cNvPr id="20" name="Imagem 19" descr="Desenho de uma placa&#10;&#10;Descrição gerada automaticamente com confiança baixa">
                <a:extLst>
                  <a:ext uri="{FF2B5EF4-FFF2-40B4-BE49-F238E27FC236}">
                    <a16:creationId xmlns:a16="http://schemas.microsoft.com/office/drawing/2014/main" id="{A5D6F4BD-FB11-E48C-3FC7-827BB0EE4398}"/>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202419" y="1585734"/>
                <a:ext cx="657087" cy="657087"/>
              </a:xfrm>
              <a:prstGeom prst="rect">
                <a:avLst/>
              </a:prstGeom>
            </p:spPr>
          </p:pic>
          <p:pic>
            <p:nvPicPr>
              <p:cNvPr id="21" name="Imagem 20" descr="Logotipo&#10;&#10;Descrição gerada automaticamente">
                <a:extLst>
                  <a:ext uri="{FF2B5EF4-FFF2-40B4-BE49-F238E27FC236}">
                    <a16:creationId xmlns:a16="http://schemas.microsoft.com/office/drawing/2014/main" id="{BCB92AAD-00BA-2D3A-976E-9B6BAD5977E3}"/>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6282563" y="1575248"/>
                <a:ext cx="720000" cy="678058"/>
              </a:xfrm>
              <a:prstGeom prst="rect">
                <a:avLst/>
              </a:prstGeom>
            </p:spPr>
          </p:pic>
          <p:pic>
            <p:nvPicPr>
              <p:cNvPr id="22" name="Imagem 21" descr="Ícone&#10;&#10;Descrição gerada automaticamente">
                <a:extLst>
                  <a:ext uri="{FF2B5EF4-FFF2-40B4-BE49-F238E27FC236}">
                    <a16:creationId xmlns:a16="http://schemas.microsoft.com/office/drawing/2014/main" id="{C7208F18-50CA-E122-1EF2-3AB8C8078AE3}"/>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5474551" y="1585734"/>
                <a:ext cx="608156" cy="657087"/>
              </a:xfrm>
              <a:prstGeom prst="rect">
                <a:avLst/>
              </a:prstGeom>
            </p:spPr>
          </p:pic>
          <p:pic>
            <p:nvPicPr>
              <p:cNvPr id="23" name="Imagem 22" descr="Ícone&#10;&#10;Descrição gerada automaticamente">
                <a:extLst>
                  <a:ext uri="{FF2B5EF4-FFF2-40B4-BE49-F238E27FC236}">
                    <a16:creationId xmlns:a16="http://schemas.microsoft.com/office/drawing/2014/main" id="{41EB870C-1174-FE35-DFE5-284D50084D36}"/>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4687510" y="1585734"/>
                <a:ext cx="587185" cy="657087"/>
              </a:xfrm>
              <a:prstGeom prst="rect">
                <a:avLst/>
              </a:prstGeom>
            </p:spPr>
          </p:pic>
          <p:pic>
            <p:nvPicPr>
              <p:cNvPr id="24" name="Imagem 23" descr="Ícone&#10;&#10;Descrição gerada automaticamente">
                <a:extLst>
                  <a:ext uri="{FF2B5EF4-FFF2-40B4-BE49-F238E27FC236}">
                    <a16:creationId xmlns:a16="http://schemas.microsoft.com/office/drawing/2014/main" id="{788C2E8D-35BC-C4FF-FF5A-39C1ECA8FF68}"/>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3896974" y="1585734"/>
                <a:ext cx="590680" cy="657087"/>
              </a:xfrm>
              <a:prstGeom prst="rect">
                <a:avLst/>
              </a:prstGeom>
            </p:spPr>
          </p:pic>
          <p:pic>
            <p:nvPicPr>
              <p:cNvPr id="25" name="Imagem 24" descr="Ícone&#10;&#10;Descrição gerada automaticamente">
                <a:extLst>
                  <a:ext uri="{FF2B5EF4-FFF2-40B4-BE49-F238E27FC236}">
                    <a16:creationId xmlns:a16="http://schemas.microsoft.com/office/drawing/2014/main" id="{EC9DBC48-6838-1655-1182-33514FF8C378}"/>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3047021" y="1585734"/>
                <a:ext cx="650097" cy="657087"/>
              </a:xfrm>
              <a:prstGeom prst="rect">
                <a:avLst/>
              </a:prstGeom>
            </p:spPr>
          </p:pic>
          <p:pic>
            <p:nvPicPr>
              <p:cNvPr id="26" name="Imagem 25" descr="Placa vermelha com letras brancas em fundo preto&#10;&#10;Descrição gerada automaticamente com confiança baixa">
                <a:extLst>
                  <a:ext uri="{FF2B5EF4-FFF2-40B4-BE49-F238E27FC236}">
                    <a16:creationId xmlns:a16="http://schemas.microsoft.com/office/drawing/2014/main" id="{757FAE8E-5383-5ECD-22CC-0C0F7C0F4CE7}"/>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2186582" y="1594471"/>
                <a:ext cx="660583" cy="639612"/>
              </a:xfrm>
              <a:prstGeom prst="rect">
                <a:avLst/>
              </a:prstGeom>
            </p:spPr>
          </p:pic>
          <p:pic>
            <p:nvPicPr>
              <p:cNvPr id="27" name="Imagem 26" descr="Ícone&#10;&#10;Descrição gerada automaticamente">
                <a:extLst>
                  <a:ext uri="{FF2B5EF4-FFF2-40B4-BE49-F238E27FC236}">
                    <a16:creationId xmlns:a16="http://schemas.microsoft.com/office/drawing/2014/main" id="{EB179F6D-6002-9AA6-5969-971C60057787}"/>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329639" y="1694083"/>
                <a:ext cx="657087" cy="440388"/>
              </a:xfrm>
              <a:prstGeom prst="rect">
                <a:avLst/>
              </a:prstGeom>
            </p:spPr>
          </p:pic>
          <p:pic>
            <p:nvPicPr>
              <p:cNvPr id="28" name="Imagem 27" descr="Logotipo, Ícone&#10;&#10;Descrição gerada automaticamente">
                <a:extLst>
                  <a:ext uri="{FF2B5EF4-FFF2-40B4-BE49-F238E27FC236}">
                    <a16:creationId xmlns:a16="http://schemas.microsoft.com/office/drawing/2014/main" id="{4D59EE63-8127-D5CB-BAF6-2CC9C0F2051B}"/>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437744" y="1566510"/>
                <a:ext cx="692039" cy="695534"/>
              </a:xfrm>
              <a:prstGeom prst="rect">
                <a:avLst/>
              </a:prstGeom>
            </p:spPr>
          </p:pic>
        </p:grpSp>
        <p:grpSp>
          <p:nvGrpSpPr>
            <p:cNvPr id="8" name="Agrupar 7">
              <a:extLst>
                <a:ext uri="{FF2B5EF4-FFF2-40B4-BE49-F238E27FC236}">
                  <a16:creationId xmlns:a16="http://schemas.microsoft.com/office/drawing/2014/main" id="{F1B25FCD-1B47-CF44-F89F-4EBC86182490}"/>
                </a:ext>
              </a:extLst>
            </p:cNvPr>
            <p:cNvGrpSpPr/>
            <p:nvPr/>
          </p:nvGrpSpPr>
          <p:grpSpPr>
            <a:xfrm>
              <a:off x="437744" y="440792"/>
              <a:ext cx="8264723" cy="695534"/>
              <a:chOff x="437744" y="440792"/>
              <a:chExt cx="8264723" cy="695534"/>
            </a:xfrm>
          </p:grpSpPr>
          <p:pic>
            <p:nvPicPr>
              <p:cNvPr id="9" name="Imagem 8" descr="Uma imagem contendo ao ar livre, placa, rua, caneca&#10;&#10;Descrição gerada automaticamente">
                <a:extLst>
                  <a:ext uri="{FF2B5EF4-FFF2-40B4-BE49-F238E27FC236}">
                    <a16:creationId xmlns:a16="http://schemas.microsoft.com/office/drawing/2014/main" id="{D1A78606-CC0C-C429-60B6-DCBAF3069C68}"/>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8045380" y="440792"/>
                <a:ext cx="657087" cy="695534"/>
              </a:xfrm>
              <a:prstGeom prst="rect">
                <a:avLst/>
              </a:prstGeom>
            </p:spPr>
          </p:pic>
          <p:pic>
            <p:nvPicPr>
              <p:cNvPr id="10" name="Imagem 9" descr="Ícone&#10;&#10;Descrição gerada automaticamente">
                <a:extLst>
                  <a:ext uri="{FF2B5EF4-FFF2-40B4-BE49-F238E27FC236}">
                    <a16:creationId xmlns:a16="http://schemas.microsoft.com/office/drawing/2014/main" id="{548B1DD5-6EEB-ACC7-9722-6C0451E7905D}"/>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7192712" y="475744"/>
                <a:ext cx="650097" cy="625631"/>
              </a:xfrm>
              <a:prstGeom prst="rect">
                <a:avLst/>
              </a:prstGeom>
            </p:spPr>
          </p:pic>
          <p:pic>
            <p:nvPicPr>
              <p:cNvPr id="11" name="Imagem 10" descr="Ícone&#10;&#10;Descrição gerada automaticamente">
                <a:extLst>
                  <a:ext uri="{FF2B5EF4-FFF2-40B4-BE49-F238E27FC236}">
                    <a16:creationId xmlns:a16="http://schemas.microsoft.com/office/drawing/2014/main" id="{D2091C7B-788B-A192-71B1-40011A65B6C6}"/>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6430914" y="458268"/>
                <a:ext cx="559223" cy="660583"/>
              </a:xfrm>
              <a:prstGeom prst="rect">
                <a:avLst/>
              </a:prstGeom>
            </p:spPr>
          </p:pic>
          <p:pic>
            <p:nvPicPr>
              <p:cNvPr id="12" name="Imagem 11" descr="Ícone&#10;&#10;Descrição gerada automaticamente">
                <a:extLst>
                  <a:ext uri="{FF2B5EF4-FFF2-40B4-BE49-F238E27FC236}">
                    <a16:creationId xmlns:a16="http://schemas.microsoft.com/office/drawing/2014/main" id="{43DE7FF7-01C5-B80D-3D36-7FA90C38CB9A}"/>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5571252" y="475744"/>
                <a:ext cx="657087" cy="625631"/>
              </a:xfrm>
              <a:prstGeom prst="rect">
                <a:avLst/>
              </a:prstGeom>
            </p:spPr>
          </p:pic>
          <p:pic>
            <p:nvPicPr>
              <p:cNvPr id="13" name="Imagem 12" descr="Logotipo, Ícone&#10;&#10;Descrição gerada automaticamente">
                <a:extLst>
                  <a:ext uri="{FF2B5EF4-FFF2-40B4-BE49-F238E27FC236}">
                    <a16:creationId xmlns:a16="http://schemas.microsoft.com/office/drawing/2014/main" id="{427D1280-E891-4933-57E6-AF627387959A}"/>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4708094" y="460016"/>
                <a:ext cx="660583" cy="657087"/>
              </a:xfrm>
              <a:prstGeom prst="rect">
                <a:avLst/>
              </a:prstGeom>
            </p:spPr>
          </p:pic>
          <p:pic>
            <p:nvPicPr>
              <p:cNvPr id="14" name="Imagem 13" descr="Ícone&#10;&#10;Descrição gerada automaticamente">
                <a:extLst>
                  <a:ext uri="{FF2B5EF4-FFF2-40B4-BE49-F238E27FC236}">
                    <a16:creationId xmlns:a16="http://schemas.microsoft.com/office/drawing/2014/main" id="{A51A7FCF-0DCC-83B2-266F-B404C8155F7D}"/>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3865907" y="460016"/>
                <a:ext cx="639612" cy="657087"/>
              </a:xfrm>
              <a:prstGeom prst="rect">
                <a:avLst/>
              </a:prstGeom>
            </p:spPr>
          </p:pic>
          <p:pic>
            <p:nvPicPr>
              <p:cNvPr id="15" name="Imagem 14" descr="Ícone&#10;&#10;Descrição gerada automaticamente">
                <a:extLst>
                  <a:ext uri="{FF2B5EF4-FFF2-40B4-BE49-F238E27FC236}">
                    <a16:creationId xmlns:a16="http://schemas.microsoft.com/office/drawing/2014/main" id="{79F3A8D8-CB46-FA73-4702-0CED2BC15D49}"/>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3006245" y="460016"/>
                <a:ext cx="657087" cy="657087"/>
              </a:xfrm>
              <a:prstGeom prst="rect">
                <a:avLst/>
              </a:prstGeom>
            </p:spPr>
          </p:pic>
          <p:pic>
            <p:nvPicPr>
              <p:cNvPr id="16" name="Imagem 15" descr="Ícone&#10;&#10;Descrição gerada automaticamente">
                <a:extLst>
                  <a:ext uri="{FF2B5EF4-FFF2-40B4-BE49-F238E27FC236}">
                    <a16:creationId xmlns:a16="http://schemas.microsoft.com/office/drawing/2014/main" id="{1F76692D-B3C1-37C2-5066-A40392566E61}"/>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2146583" y="458268"/>
                <a:ext cx="657087" cy="660583"/>
              </a:xfrm>
              <a:prstGeom prst="rect">
                <a:avLst/>
              </a:prstGeom>
            </p:spPr>
          </p:pic>
          <p:pic>
            <p:nvPicPr>
              <p:cNvPr id="17" name="Imagem 16" descr="Placa vermelha com letras brancas em fundo preto&#10;&#10;Descrição gerada automaticamente com confiança média">
                <a:extLst>
                  <a:ext uri="{FF2B5EF4-FFF2-40B4-BE49-F238E27FC236}">
                    <a16:creationId xmlns:a16="http://schemas.microsoft.com/office/drawing/2014/main" id="{7EBE361B-4020-0F2D-36FF-C3DCA67F2D25}"/>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1297406" y="460016"/>
                <a:ext cx="646602" cy="657087"/>
              </a:xfrm>
              <a:prstGeom prst="rect">
                <a:avLst/>
              </a:prstGeom>
            </p:spPr>
          </p:pic>
          <p:pic>
            <p:nvPicPr>
              <p:cNvPr id="18" name="Imagem 17" descr="Ícone&#10;&#10;Descrição gerada automaticamente">
                <a:extLst>
                  <a:ext uri="{FF2B5EF4-FFF2-40B4-BE49-F238E27FC236}">
                    <a16:creationId xmlns:a16="http://schemas.microsoft.com/office/drawing/2014/main" id="{46A146B2-A1D6-DFC7-C344-787128FC3811}"/>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437744" y="460016"/>
                <a:ext cx="657087" cy="657087"/>
              </a:xfrm>
              <a:prstGeom prst="rect">
                <a:avLst/>
              </a:prstGeom>
            </p:spPr>
          </p:pic>
        </p:grpSp>
      </p:grpSp>
    </p:spTree>
    <p:extLst>
      <p:ext uri="{BB962C8B-B14F-4D97-AF65-F5344CB8AC3E}">
        <p14:creationId xmlns:p14="http://schemas.microsoft.com/office/powerpoint/2010/main" val="108105973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5D0615-C1BC-9634-A295-F78B9673EE5D}"/>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E5C06168-3B49-A22E-FEE5-C817806F74D8}"/>
              </a:ext>
            </a:extLst>
          </p:cNvPr>
          <p:cNvGrpSpPr/>
          <p:nvPr/>
        </p:nvGrpSpPr>
        <p:grpSpPr>
          <a:xfrm>
            <a:off x="3922637" y="863980"/>
            <a:ext cx="16538730" cy="5668832"/>
            <a:chOff x="436891" y="431990"/>
            <a:chExt cx="8269365" cy="2834416"/>
          </a:xfrm>
        </p:grpSpPr>
        <p:grpSp>
          <p:nvGrpSpPr>
            <p:cNvPr id="3" name="Agrupar 2">
              <a:extLst>
                <a:ext uri="{FF2B5EF4-FFF2-40B4-BE49-F238E27FC236}">
                  <a16:creationId xmlns:a16="http://schemas.microsoft.com/office/drawing/2014/main" id="{2CEDBC76-FD78-75E2-D26A-0952198F9905}"/>
                </a:ext>
              </a:extLst>
            </p:cNvPr>
            <p:cNvGrpSpPr/>
            <p:nvPr/>
          </p:nvGrpSpPr>
          <p:grpSpPr>
            <a:xfrm>
              <a:off x="436891" y="2546406"/>
              <a:ext cx="8269365" cy="720000"/>
              <a:chOff x="436891" y="2267930"/>
              <a:chExt cx="8269365" cy="720000"/>
            </a:xfrm>
          </p:grpSpPr>
          <p:pic>
            <p:nvPicPr>
              <p:cNvPr id="26" name="Imagem 25" descr="Ícone&#10;&#10;Descrição gerada automaticamente">
                <a:extLst>
                  <a:ext uri="{FF2B5EF4-FFF2-40B4-BE49-F238E27FC236}">
                    <a16:creationId xmlns:a16="http://schemas.microsoft.com/office/drawing/2014/main" id="{98C12891-7F37-0A72-E03D-83B8474CA3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0683" y="2269835"/>
                <a:ext cx="716190" cy="716190"/>
              </a:xfrm>
              <a:prstGeom prst="rect">
                <a:avLst/>
              </a:prstGeom>
            </p:spPr>
          </p:pic>
          <p:pic>
            <p:nvPicPr>
              <p:cNvPr id="27" name="Imagem 26" descr="Ícone&#10;&#10;Descrição gerada automaticamente">
                <a:extLst>
                  <a:ext uri="{FF2B5EF4-FFF2-40B4-BE49-F238E27FC236}">
                    <a16:creationId xmlns:a16="http://schemas.microsoft.com/office/drawing/2014/main" id="{98591999-75D4-DED5-D0A9-873B126407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0066" y="2374597"/>
                <a:ext cx="716190" cy="506666"/>
              </a:xfrm>
              <a:prstGeom prst="rect">
                <a:avLst/>
              </a:prstGeom>
            </p:spPr>
          </p:pic>
          <p:pic>
            <p:nvPicPr>
              <p:cNvPr id="28" name="Imagem 27" descr="Ícone&#10;&#10;Descrição gerada automaticamente">
                <a:extLst>
                  <a:ext uri="{FF2B5EF4-FFF2-40B4-BE49-F238E27FC236}">
                    <a16:creationId xmlns:a16="http://schemas.microsoft.com/office/drawing/2014/main" id="{7CE03F1F-9F03-21FD-690D-29B37A4324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1992" y="2366978"/>
                <a:ext cx="716190" cy="521905"/>
              </a:xfrm>
              <a:prstGeom prst="rect">
                <a:avLst/>
              </a:prstGeom>
            </p:spPr>
          </p:pic>
          <p:pic>
            <p:nvPicPr>
              <p:cNvPr id="29" name="Imagem 28" descr="Uma imagem contendo Ícone&#10;&#10;Descrição gerada automaticamente">
                <a:extLst>
                  <a:ext uri="{FF2B5EF4-FFF2-40B4-BE49-F238E27FC236}">
                    <a16:creationId xmlns:a16="http://schemas.microsoft.com/office/drawing/2014/main" id="{A51111DA-CF06-DC30-1285-89FC91FDAF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93914" y="2267930"/>
                <a:ext cx="716190" cy="720000"/>
              </a:xfrm>
              <a:prstGeom prst="rect">
                <a:avLst/>
              </a:prstGeom>
            </p:spPr>
          </p:pic>
          <p:pic>
            <p:nvPicPr>
              <p:cNvPr id="30" name="Imagem 29" descr="Placa de letreiro luminoso&#10;&#10;Descrição gerada automaticamente com confiança média">
                <a:extLst>
                  <a:ext uri="{FF2B5EF4-FFF2-40B4-BE49-F238E27FC236}">
                    <a16:creationId xmlns:a16="http://schemas.microsoft.com/office/drawing/2014/main" id="{4114D6B3-5891-D577-286C-CB266F0630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5836" y="2269835"/>
                <a:ext cx="716190" cy="716190"/>
              </a:xfrm>
              <a:prstGeom prst="rect">
                <a:avLst/>
              </a:prstGeom>
            </p:spPr>
          </p:pic>
          <p:pic>
            <p:nvPicPr>
              <p:cNvPr id="31" name="Imagem 30" descr="Ícone&#10;&#10;Descrição gerada automaticamente">
                <a:extLst>
                  <a:ext uri="{FF2B5EF4-FFF2-40B4-BE49-F238E27FC236}">
                    <a16:creationId xmlns:a16="http://schemas.microsoft.com/office/drawing/2014/main" id="{5250A186-C9AC-0429-3FA3-91F0288908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93948" y="2269835"/>
                <a:ext cx="720000" cy="716190"/>
              </a:xfrm>
              <a:prstGeom prst="rect">
                <a:avLst/>
              </a:prstGeom>
            </p:spPr>
          </p:pic>
          <p:pic>
            <p:nvPicPr>
              <p:cNvPr id="32" name="Imagem 31" descr="Ícone&#10;&#10;Descrição gerada automaticamente">
                <a:extLst>
                  <a:ext uri="{FF2B5EF4-FFF2-40B4-BE49-F238E27FC236}">
                    <a16:creationId xmlns:a16="http://schemas.microsoft.com/office/drawing/2014/main" id="{68C0C07D-9039-A43B-C72B-FC7346D321F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95870" y="2269835"/>
                <a:ext cx="716190" cy="716190"/>
              </a:xfrm>
              <a:prstGeom prst="rect">
                <a:avLst/>
              </a:prstGeom>
            </p:spPr>
          </p:pic>
          <p:pic>
            <p:nvPicPr>
              <p:cNvPr id="33" name="Imagem 32" descr="Ícone&#10;&#10;Descrição gerada automaticamente">
                <a:extLst>
                  <a:ext uri="{FF2B5EF4-FFF2-40B4-BE49-F238E27FC236}">
                    <a16:creationId xmlns:a16="http://schemas.microsoft.com/office/drawing/2014/main" id="{D9BC7E67-2060-1CF1-16C9-9DA825DC6A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42554" y="2269835"/>
                <a:ext cx="571428" cy="716190"/>
              </a:xfrm>
              <a:prstGeom prst="rect">
                <a:avLst/>
              </a:prstGeom>
            </p:spPr>
          </p:pic>
          <p:pic>
            <p:nvPicPr>
              <p:cNvPr id="34" name="Imagem 33" descr="Desenho de uma pessoa&#10;&#10;Descrição gerada automaticamente com confiança baixa">
                <a:extLst>
                  <a:ext uri="{FF2B5EF4-FFF2-40B4-BE49-F238E27FC236}">
                    <a16:creationId xmlns:a16="http://schemas.microsoft.com/office/drawing/2014/main" id="{CA213680-10FD-E0AE-76BE-C036D4F27B6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98761" y="2269835"/>
                <a:ext cx="361905" cy="716190"/>
              </a:xfrm>
              <a:prstGeom prst="rect">
                <a:avLst/>
              </a:prstGeom>
            </p:spPr>
          </p:pic>
          <p:pic>
            <p:nvPicPr>
              <p:cNvPr id="35" name="Imagem 34" descr="Logotipo, Ícone&#10;&#10;Descrição gerada automaticamente">
                <a:extLst>
                  <a:ext uri="{FF2B5EF4-FFF2-40B4-BE49-F238E27FC236}">
                    <a16:creationId xmlns:a16="http://schemas.microsoft.com/office/drawing/2014/main" id="{0CE5889E-3F59-1A5F-B0C2-8E6898ADB27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6891" y="2269835"/>
                <a:ext cx="681904" cy="716190"/>
              </a:xfrm>
              <a:prstGeom prst="rect">
                <a:avLst/>
              </a:prstGeom>
            </p:spPr>
          </p:pic>
        </p:grpSp>
        <p:grpSp>
          <p:nvGrpSpPr>
            <p:cNvPr id="4" name="Agrupar 3">
              <a:extLst>
                <a:ext uri="{FF2B5EF4-FFF2-40B4-BE49-F238E27FC236}">
                  <a16:creationId xmlns:a16="http://schemas.microsoft.com/office/drawing/2014/main" id="{EFD9F14C-FBC6-4A37-5931-3ADFD569E981}"/>
                </a:ext>
              </a:extLst>
            </p:cNvPr>
            <p:cNvGrpSpPr/>
            <p:nvPr/>
          </p:nvGrpSpPr>
          <p:grpSpPr>
            <a:xfrm>
              <a:off x="436891" y="1491103"/>
              <a:ext cx="8269365" cy="716190"/>
              <a:chOff x="436891" y="1374175"/>
              <a:chExt cx="8269365" cy="716190"/>
            </a:xfrm>
          </p:grpSpPr>
          <p:pic>
            <p:nvPicPr>
              <p:cNvPr id="16" name="Imagem 15" descr="Ícone&#10;&#10;Descrição gerada automaticamente">
                <a:extLst>
                  <a:ext uri="{FF2B5EF4-FFF2-40B4-BE49-F238E27FC236}">
                    <a16:creationId xmlns:a16="http://schemas.microsoft.com/office/drawing/2014/main" id="{DFA26C67-54DF-48F6-739B-74F5C1BB645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55567" y="1374175"/>
                <a:ext cx="716190" cy="716190"/>
              </a:xfrm>
              <a:prstGeom prst="rect">
                <a:avLst/>
              </a:prstGeom>
            </p:spPr>
          </p:pic>
          <p:pic>
            <p:nvPicPr>
              <p:cNvPr id="17" name="Imagem 16" descr="Ícone&#10;&#10;Descrição gerada automaticamente">
                <a:extLst>
                  <a:ext uri="{FF2B5EF4-FFF2-40B4-BE49-F238E27FC236}">
                    <a16:creationId xmlns:a16="http://schemas.microsoft.com/office/drawing/2014/main" id="{68DC0366-7974-D496-08F4-FB6CD8E36BC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90066" y="1374175"/>
                <a:ext cx="716190" cy="716190"/>
              </a:xfrm>
              <a:prstGeom prst="rect">
                <a:avLst/>
              </a:prstGeom>
            </p:spPr>
          </p:pic>
          <p:pic>
            <p:nvPicPr>
              <p:cNvPr id="18" name="Imagem 17" descr="Ícone&#10;&#10;Descrição gerada automaticamente">
                <a:extLst>
                  <a:ext uri="{FF2B5EF4-FFF2-40B4-BE49-F238E27FC236}">
                    <a16:creationId xmlns:a16="http://schemas.microsoft.com/office/drawing/2014/main" id="{553482AE-1E01-87FA-070A-2C74DA7F1B7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52091" y="1374175"/>
                <a:ext cx="681904" cy="716190"/>
              </a:xfrm>
              <a:prstGeom prst="rect">
                <a:avLst/>
              </a:prstGeom>
            </p:spPr>
          </p:pic>
          <p:pic>
            <p:nvPicPr>
              <p:cNvPr id="19" name="Imagem 18" descr="Placa azul com letras brancas em fundo preto&#10;&#10;Descrição gerada automaticamente">
                <a:extLst>
                  <a:ext uri="{FF2B5EF4-FFF2-40B4-BE49-F238E27FC236}">
                    <a16:creationId xmlns:a16="http://schemas.microsoft.com/office/drawing/2014/main" id="{71EF3251-130D-682C-577A-5452D6C548E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79834" y="1391318"/>
                <a:ext cx="716190" cy="681904"/>
              </a:xfrm>
              <a:prstGeom prst="rect">
                <a:avLst/>
              </a:prstGeom>
            </p:spPr>
          </p:pic>
          <p:pic>
            <p:nvPicPr>
              <p:cNvPr id="20" name="Imagem 19" descr="Desenho de placa de sinalização&#10;&#10;Descrição gerada automaticamente com confiança baixa">
                <a:extLst>
                  <a:ext uri="{FF2B5EF4-FFF2-40B4-BE49-F238E27FC236}">
                    <a16:creationId xmlns:a16="http://schemas.microsoft.com/office/drawing/2014/main" id="{028D9066-821C-8A07-2492-536551E4433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407577" y="1391318"/>
                <a:ext cx="716190" cy="681904"/>
              </a:xfrm>
              <a:prstGeom prst="rect">
                <a:avLst/>
              </a:prstGeom>
            </p:spPr>
          </p:pic>
          <p:pic>
            <p:nvPicPr>
              <p:cNvPr id="21" name="Imagem 20" descr="Logotipo&#10;&#10;Descrição gerada automaticamente com confiança média">
                <a:extLst>
                  <a:ext uri="{FF2B5EF4-FFF2-40B4-BE49-F238E27FC236}">
                    <a16:creationId xmlns:a16="http://schemas.microsoft.com/office/drawing/2014/main" id="{AAEAF7A2-2580-D88D-C643-F405EF3982D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35320" y="1374175"/>
                <a:ext cx="716190" cy="716190"/>
              </a:xfrm>
              <a:prstGeom prst="rect">
                <a:avLst/>
              </a:prstGeom>
            </p:spPr>
          </p:pic>
          <p:pic>
            <p:nvPicPr>
              <p:cNvPr id="22" name="Imagem 21" descr="Ícone&#10;&#10;Descrição gerada automaticamente">
                <a:extLst>
                  <a:ext uri="{FF2B5EF4-FFF2-40B4-BE49-F238E27FC236}">
                    <a16:creationId xmlns:a16="http://schemas.microsoft.com/office/drawing/2014/main" id="{43479521-7259-DEF4-528E-8F89F873FC4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727824" y="1406556"/>
                <a:ext cx="651429" cy="651429"/>
              </a:xfrm>
              <a:prstGeom prst="rect">
                <a:avLst/>
              </a:prstGeom>
            </p:spPr>
          </p:pic>
          <p:pic>
            <p:nvPicPr>
              <p:cNvPr id="23" name="Imagem 22" descr="Ícone&#10;&#10;Descrição gerada automaticamente">
                <a:extLst>
                  <a:ext uri="{FF2B5EF4-FFF2-40B4-BE49-F238E27FC236}">
                    <a16:creationId xmlns:a16="http://schemas.microsoft.com/office/drawing/2014/main" id="{F466D1A6-A340-4C30-2CDD-274B9AF7740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06167" y="1385604"/>
                <a:ext cx="693333" cy="693333"/>
              </a:xfrm>
              <a:prstGeom prst="rect">
                <a:avLst/>
              </a:prstGeom>
            </p:spPr>
          </p:pic>
          <p:pic>
            <p:nvPicPr>
              <p:cNvPr id="24" name="Imagem 23" descr="Ícone&#10;&#10;Descrição gerada automaticamente">
                <a:extLst>
                  <a:ext uri="{FF2B5EF4-FFF2-40B4-BE49-F238E27FC236}">
                    <a16:creationId xmlns:a16="http://schemas.microsoft.com/office/drawing/2014/main" id="{70471106-0FF0-3F27-8F33-6585CCB6D70F}"/>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33910" y="1374175"/>
                <a:ext cx="716190" cy="716190"/>
              </a:xfrm>
              <a:prstGeom prst="rect">
                <a:avLst/>
              </a:prstGeom>
            </p:spPr>
          </p:pic>
          <p:pic>
            <p:nvPicPr>
              <p:cNvPr id="25" name="Imagem 24" descr="Ícone&#10;&#10;Descrição gerada automaticamente">
                <a:extLst>
                  <a:ext uri="{FF2B5EF4-FFF2-40B4-BE49-F238E27FC236}">
                    <a16:creationId xmlns:a16="http://schemas.microsoft.com/office/drawing/2014/main" id="{F99B2B00-2209-83AC-0505-32A59A1C802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6891" y="1374175"/>
                <a:ext cx="540952" cy="716190"/>
              </a:xfrm>
              <a:prstGeom prst="rect">
                <a:avLst/>
              </a:prstGeom>
            </p:spPr>
          </p:pic>
        </p:grpSp>
        <p:grpSp>
          <p:nvGrpSpPr>
            <p:cNvPr id="5" name="Agrupar 4">
              <a:extLst>
                <a:ext uri="{FF2B5EF4-FFF2-40B4-BE49-F238E27FC236}">
                  <a16:creationId xmlns:a16="http://schemas.microsoft.com/office/drawing/2014/main" id="{0949F0E7-0346-AF3E-7EE5-F4AFF68AD1F9}"/>
                </a:ext>
              </a:extLst>
            </p:cNvPr>
            <p:cNvGrpSpPr/>
            <p:nvPr/>
          </p:nvGrpSpPr>
          <p:grpSpPr>
            <a:xfrm>
              <a:off x="436891" y="431990"/>
              <a:ext cx="8269365" cy="720000"/>
              <a:chOff x="436891" y="431990"/>
              <a:chExt cx="8269365" cy="720000"/>
            </a:xfrm>
          </p:grpSpPr>
          <p:pic>
            <p:nvPicPr>
              <p:cNvPr id="6" name="Imagem 5" descr="Ícone&#10;&#10;Descrição gerada automaticamente">
                <a:extLst>
                  <a:ext uri="{FF2B5EF4-FFF2-40B4-BE49-F238E27FC236}">
                    <a16:creationId xmlns:a16="http://schemas.microsoft.com/office/drawing/2014/main" id="{40F04F3E-5BC4-5725-B545-52AA3B2A2879}"/>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990066" y="431990"/>
                <a:ext cx="716190" cy="720000"/>
              </a:xfrm>
              <a:prstGeom prst="rect">
                <a:avLst/>
              </a:prstGeom>
            </p:spPr>
          </p:pic>
          <p:pic>
            <p:nvPicPr>
              <p:cNvPr id="7" name="Imagem 6" descr="Uma imagem contendo Código QR&#10;&#10;Descrição gerada automaticamente">
                <a:extLst>
                  <a:ext uri="{FF2B5EF4-FFF2-40B4-BE49-F238E27FC236}">
                    <a16:creationId xmlns:a16="http://schemas.microsoft.com/office/drawing/2014/main" id="{C709BFA2-AB33-527D-C67C-73F9B3E9514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042044" y="433895"/>
                <a:ext cx="716190" cy="716190"/>
              </a:xfrm>
              <a:prstGeom prst="rect">
                <a:avLst/>
              </a:prstGeom>
            </p:spPr>
          </p:pic>
          <p:pic>
            <p:nvPicPr>
              <p:cNvPr id="8" name="Imagem 7" descr="Uma imagem contendo segurando, computador, mesa, homem&#10;&#10;Descrição gerada automaticamente">
                <a:extLst>
                  <a:ext uri="{FF2B5EF4-FFF2-40B4-BE49-F238E27FC236}">
                    <a16:creationId xmlns:a16="http://schemas.microsoft.com/office/drawing/2014/main" id="{331FFA01-37CA-0BC2-1722-208B86FD5FD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109257" y="449133"/>
                <a:ext cx="700952" cy="685714"/>
              </a:xfrm>
              <a:prstGeom prst="rect">
                <a:avLst/>
              </a:prstGeom>
            </p:spPr>
          </p:pic>
          <p:pic>
            <p:nvPicPr>
              <p:cNvPr id="9" name="Imagem 8" descr="Placa vermelha com letras brancas em fundo preto&#10;&#10;Descrição gerada automaticamente com confiança média">
                <a:extLst>
                  <a:ext uri="{FF2B5EF4-FFF2-40B4-BE49-F238E27FC236}">
                    <a16:creationId xmlns:a16="http://schemas.microsoft.com/office/drawing/2014/main" id="{3F0C0E1C-6567-54B7-752B-8EFBDFEA576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424089" y="491038"/>
                <a:ext cx="453333" cy="601905"/>
              </a:xfrm>
              <a:prstGeom prst="rect">
                <a:avLst/>
              </a:prstGeom>
            </p:spPr>
          </p:pic>
          <p:pic>
            <p:nvPicPr>
              <p:cNvPr id="10" name="Imagem 9" descr="Lata vermelha com letras brancas em fundo preto&#10;&#10;Descrição gerada automaticamente com confiança baixa">
                <a:extLst>
                  <a:ext uri="{FF2B5EF4-FFF2-40B4-BE49-F238E27FC236}">
                    <a16:creationId xmlns:a16="http://schemas.microsoft.com/office/drawing/2014/main" id="{0CB32A2D-101B-47C2-45EB-E04AA5D1AE1E}"/>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647492" y="431990"/>
                <a:ext cx="544762" cy="720000"/>
              </a:xfrm>
              <a:prstGeom prst="rect">
                <a:avLst/>
              </a:prstGeom>
            </p:spPr>
          </p:pic>
          <p:pic>
            <p:nvPicPr>
              <p:cNvPr id="11" name="Imagem 10" descr="Desenho com traços pretos em fundo branco&#10;&#10;Descrição gerada automaticamente com confiança baixa">
                <a:extLst>
                  <a:ext uri="{FF2B5EF4-FFF2-40B4-BE49-F238E27FC236}">
                    <a16:creationId xmlns:a16="http://schemas.microsoft.com/office/drawing/2014/main" id="{966DA565-299C-CEB0-14D7-20B70B8B1E0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745181" y="456752"/>
                <a:ext cx="670476" cy="670476"/>
              </a:xfrm>
              <a:prstGeom prst="rect">
                <a:avLst/>
              </a:prstGeom>
            </p:spPr>
          </p:pic>
          <p:pic>
            <p:nvPicPr>
              <p:cNvPr id="12" name="Imagem 11" descr="Ícone&#10;&#10;Descrição gerada automaticamente">
                <a:extLst>
                  <a:ext uri="{FF2B5EF4-FFF2-40B4-BE49-F238E27FC236}">
                    <a16:creationId xmlns:a16="http://schemas.microsoft.com/office/drawing/2014/main" id="{6AFD32DB-37CB-26D2-3B60-B708E1100BEF}"/>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938108" y="433895"/>
                <a:ext cx="575238" cy="716190"/>
              </a:xfrm>
              <a:prstGeom prst="rect">
                <a:avLst/>
              </a:prstGeom>
            </p:spPr>
          </p:pic>
          <p:pic>
            <p:nvPicPr>
              <p:cNvPr id="13" name="Imagem 12" descr="Ícone&#10;&#10;Descrição gerada automaticamente">
                <a:extLst>
                  <a:ext uri="{FF2B5EF4-FFF2-40B4-BE49-F238E27FC236}">
                    <a16:creationId xmlns:a16="http://schemas.microsoft.com/office/drawing/2014/main" id="{6F1DABF8-61E3-601C-B81D-FCE79BB3D755}"/>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039607" y="460562"/>
                <a:ext cx="666666" cy="662857"/>
              </a:xfrm>
              <a:prstGeom prst="rect">
                <a:avLst/>
              </a:prstGeom>
            </p:spPr>
          </p:pic>
          <p:pic>
            <p:nvPicPr>
              <p:cNvPr id="14" name="Imagem 13" descr="Ícone&#10;&#10;Descrição gerada automaticamente">
                <a:extLst>
                  <a:ext uri="{FF2B5EF4-FFF2-40B4-BE49-F238E27FC236}">
                    <a16:creationId xmlns:a16="http://schemas.microsoft.com/office/drawing/2014/main" id="{64FCBAC1-71B4-B4B1-2D47-65664646CE3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103011" y="449133"/>
                <a:ext cx="704761" cy="685714"/>
              </a:xfrm>
              <a:prstGeom prst="rect">
                <a:avLst/>
              </a:prstGeom>
            </p:spPr>
          </p:pic>
          <p:pic>
            <p:nvPicPr>
              <p:cNvPr id="15" name="Imagem 14" descr="Ícone&#10;&#10;Descrição gerada automaticamente">
                <a:extLst>
                  <a:ext uri="{FF2B5EF4-FFF2-40B4-BE49-F238E27FC236}">
                    <a16:creationId xmlns:a16="http://schemas.microsoft.com/office/drawing/2014/main" id="{5A6F1CA8-75AF-8880-D8BB-DE1DE20C1D6C}"/>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6891" y="433895"/>
                <a:ext cx="434285" cy="716190"/>
              </a:xfrm>
              <a:prstGeom prst="rect">
                <a:avLst/>
              </a:prstGeom>
            </p:spPr>
          </p:pic>
        </p:grpSp>
      </p:grpSp>
    </p:spTree>
    <p:extLst>
      <p:ext uri="{BB962C8B-B14F-4D97-AF65-F5344CB8AC3E}">
        <p14:creationId xmlns:p14="http://schemas.microsoft.com/office/powerpoint/2010/main" val="97560397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C56EEC-25AD-D9ED-8E95-17D789222C88}"/>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9329BEDB-5944-0D7B-7DDD-C38D16BAF176}"/>
              </a:ext>
            </a:extLst>
          </p:cNvPr>
          <p:cNvGrpSpPr/>
          <p:nvPr/>
        </p:nvGrpSpPr>
        <p:grpSpPr>
          <a:xfrm>
            <a:off x="3923393" y="874410"/>
            <a:ext cx="16537218" cy="11967180"/>
            <a:chOff x="437647" y="436665"/>
            <a:chExt cx="8268609" cy="5983590"/>
          </a:xfrm>
        </p:grpSpPr>
        <p:grpSp>
          <p:nvGrpSpPr>
            <p:cNvPr id="3" name="Agrupar 2">
              <a:extLst>
                <a:ext uri="{FF2B5EF4-FFF2-40B4-BE49-F238E27FC236}">
                  <a16:creationId xmlns:a16="http://schemas.microsoft.com/office/drawing/2014/main" id="{9AE45176-4B54-EA26-ABDD-C46F7CCD7712}"/>
                </a:ext>
              </a:extLst>
            </p:cNvPr>
            <p:cNvGrpSpPr/>
            <p:nvPr/>
          </p:nvGrpSpPr>
          <p:grpSpPr>
            <a:xfrm>
              <a:off x="437647" y="5696794"/>
              <a:ext cx="8268609" cy="723461"/>
              <a:chOff x="437647" y="5188839"/>
              <a:chExt cx="8268609" cy="723461"/>
            </a:xfrm>
          </p:grpSpPr>
          <p:pic>
            <p:nvPicPr>
              <p:cNvPr id="59" name="Imagem 58" descr="Placa branca com texto preto sobre fundo branco&#10;&#10;Descrição gerada automaticamente com confiança baixa">
                <a:extLst>
                  <a:ext uri="{FF2B5EF4-FFF2-40B4-BE49-F238E27FC236}">
                    <a16:creationId xmlns:a16="http://schemas.microsoft.com/office/drawing/2014/main" id="{2D8024AE-C958-79A2-3E27-1FB1B2F505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5871" y="5206146"/>
                <a:ext cx="550385" cy="688846"/>
              </a:xfrm>
              <a:prstGeom prst="rect">
                <a:avLst/>
              </a:prstGeom>
            </p:spPr>
          </p:pic>
          <p:pic>
            <p:nvPicPr>
              <p:cNvPr id="60" name="Imagem 59" descr="Ícone&#10;&#10;Descrição gerada automaticamente">
                <a:extLst>
                  <a:ext uri="{FF2B5EF4-FFF2-40B4-BE49-F238E27FC236}">
                    <a16:creationId xmlns:a16="http://schemas.microsoft.com/office/drawing/2014/main" id="{E35CC1DD-1F83-3AF2-64E8-621A94B5C2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138" y="5207877"/>
                <a:ext cx="550385" cy="685384"/>
              </a:xfrm>
              <a:prstGeom prst="rect">
                <a:avLst/>
              </a:prstGeom>
            </p:spPr>
          </p:pic>
          <p:pic>
            <p:nvPicPr>
              <p:cNvPr id="61" name="Imagem 60" descr="Desenho de uma placa&#10;&#10;Descrição gerada automaticamente com confiança média">
                <a:extLst>
                  <a:ext uri="{FF2B5EF4-FFF2-40B4-BE49-F238E27FC236}">
                    <a16:creationId xmlns:a16="http://schemas.microsoft.com/office/drawing/2014/main" id="{27CF4823-A1EE-D333-33C7-F29ED8DB11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3403" y="5206146"/>
                <a:ext cx="685385" cy="688846"/>
              </a:xfrm>
              <a:prstGeom prst="rect">
                <a:avLst/>
              </a:prstGeom>
            </p:spPr>
          </p:pic>
          <p:pic>
            <p:nvPicPr>
              <p:cNvPr id="62" name="Imagem 61" descr="Ícone&#10;&#10;Descrição gerada automaticamente">
                <a:extLst>
                  <a:ext uri="{FF2B5EF4-FFF2-40B4-BE49-F238E27FC236}">
                    <a16:creationId xmlns:a16="http://schemas.microsoft.com/office/drawing/2014/main" id="{56ECAF6A-9A17-88D9-5391-463AC248CC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4284" y="5225185"/>
                <a:ext cx="650769" cy="650769"/>
              </a:xfrm>
              <a:prstGeom prst="rect">
                <a:avLst/>
              </a:prstGeom>
            </p:spPr>
          </p:pic>
          <p:pic>
            <p:nvPicPr>
              <p:cNvPr id="63" name="Imagem 62" descr="Desenho de uma placa&#10;&#10;Descrição gerada automaticamente com confiança média">
                <a:extLst>
                  <a:ext uri="{FF2B5EF4-FFF2-40B4-BE49-F238E27FC236}">
                    <a16:creationId xmlns:a16="http://schemas.microsoft.com/office/drawing/2014/main" id="{3AA4BFF8-3BAC-E7C5-E65C-3AAE205AED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5165" y="5188839"/>
                <a:ext cx="650769" cy="723461"/>
              </a:xfrm>
              <a:prstGeom prst="rect">
                <a:avLst/>
              </a:prstGeom>
            </p:spPr>
          </p:pic>
          <p:pic>
            <p:nvPicPr>
              <p:cNvPr id="64" name="Imagem 63" descr="Ícone&#10;&#10;Descrição gerada automaticamente">
                <a:extLst>
                  <a:ext uri="{FF2B5EF4-FFF2-40B4-BE49-F238E27FC236}">
                    <a16:creationId xmlns:a16="http://schemas.microsoft.com/office/drawing/2014/main" id="{DF221BB9-D4FE-AB3B-5CD6-84AA4A9C995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26046" y="5225185"/>
                <a:ext cx="650769" cy="650769"/>
              </a:xfrm>
              <a:prstGeom prst="rect">
                <a:avLst/>
              </a:prstGeom>
            </p:spPr>
          </p:pic>
          <p:pic>
            <p:nvPicPr>
              <p:cNvPr id="65" name="Imagem 64" descr="Ícone&#10;&#10;Descrição gerada automaticamente">
                <a:extLst>
                  <a:ext uri="{FF2B5EF4-FFF2-40B4-BE49-F238E27FC236}">
                    <a16:creationId xmlns:a16="http://schemas.microsoft.com/office/drawing/2014/main" id="{A3C8ED34-D1EA-0EBE-0932-601110C95F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09235" y="5225185"/>
                <a:ext cx="588461" cy="650769"/>
              </a:xfrm>
              <a:prstGeom prst="rect">
                <a:avLst/>
              </a:prstGeom>
            </p:spPr>
          </p:pic>
          <p:pic>
            <p:nvPicPr>
              <p:cNvPr id="66" name="Imagem 65" descr="Ícone&#10;&#10;Descrição gerada automaticamente">
                <a:extLst>
                  <a:ext uri="{FF2B5EF4-FFF2-40B4-BE49-F238E27FC236}">
                    <a16:creationId xmlns:a16="http://schemas.microsoft.com/office/drawing/2014/main" id="{E40E1C6C-F4C2-B7EE-C73F-06E41370EF7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30116" y="5223454"/>
                <a:ext cx="650769" cy="654231"/>
              </a:xfrm>
              <a:prstGeom prst="rect">
                <a:avLst/>
              </a:prstGeom>
            </p:spPr>
          </p:pic>
          <p:pic>
            <p:nvPicPr>
              <p:cNvPr id="67" name="Imagem 66" descr="Ícone&#10;&#10;Descrição gerada automaticamente">
                <a:extLst>
                  <a:ext uri="{FF2B5EF4-FFF2-40B4-BE49-F238E27FC236}">
                    <a16:creationId xmlns:a16="http://schemas.microsoft.com/office/drawing/2014/main" id="{9BE66FBA-512A-9D37-C059-D96D1D8F892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6766" y="5225185"/>
                <a:ext cx="585000" cy="650769"/>
              </a:xfrm>
              <a:prstGeom prst="rect">
                <a:avLst/>
              </a:prstGeom>
            </p:spPr>
          </p:pic>
          <p:pic>
            <p:nvPicPr>
              <p:cNvPr id="68" name="Imagem 67" descr="Ícone&#10;&#10;Descrição gerada automaticamente">
                <a:extLst>
                  <a:ext uri="{FF2B5EF4-FFF2-40B4-BE49-F238E27FC236}">
                    <a16:creationId xmlns:a16="http://schemas.microsoft.com/office/drawing/2014/main" id="{B797AE00-1BD4-649F-B33E-1D82ED2EEFA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7647" y="5223454"/>
                <a:ext cx="650769" cy="654231"/>
              </a:xfrm>
              <a:prstGeom prst="rect">
                <a:avLst/>
              </a:prstGeom>
            </p:spPr>
          </p:pic>
        </p:grpSp>
        <p:grpSp>
          <p:nvGrpSpPr>
            <p:cNvPr id="4" name="Agrupar 3">
              <a:extLst>
                <a:ext uri="{FF2B5EF4-FFF2-40B4-BE49-F238E27FC236}">
                  <a16:creationId xmlns:a16="http://schemas.microsoft.com/office/drawing/2014/main" id="{CB97E92C-F341-38B1-5098-12E8DA066139}"/>
                </a:ext>
              </a:extLst>
            </p:cNvPr>
            <p:cNvGrpSpPr/>
            <p:nvPr/>
          </p:nvGrpSpPr>
          <p:grpSpPr>
            <a:xfrm>
              <a:off x="437647" y="4630229"/>
              <a:ext cx="8268609" cy="688846"/>
              <a:chOff x="437647" y="4127905"/>
              <a:chExt cx="8268609" cy="688846"/>
            </a:xfrm>
          </p:grpSpPr>
          <p:pic>
            <p:nvPicPr>
              <p:cNvPr id="49" name="Imagem 48" descr="Ícone&#10;&#10;Descrição gerada automaticamente">
                <a:extLst>
                  <a:ext uri="{FF2B5EF4-FFF2-40B4-BE49-F238E27FC236}">
                    <a16:creationId xmlns:a16="http://schemas.microsoft.com/office/drawing/2014/main" id="{92534D15-B19C-551D-CAA8-623ED9574BB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55487" y="4145213"/>
                <a:ext cx="650769" cy="654231"/>
              </a:xfrm>
              <a:prstGeom prst="rect">
                <a:avLst/>
              </a:prstGeom>
            </p:spPr>
          </p:pic>
          <p:pic>
            <p:nvPicPr>
              <p:cNvPr id="50" name="Imagem 49" descr="Ícone&#10;&#10;Descrição gerada automaticamente">
                <a:extLst>
                  <a:ext uri="{FF2B5EF4-FFF2-40B4-BE49-F238E27FC236}">
                    <a16:creationId xmlns:a16="http://schemas.microsoft.com/office/drawing/2014/main" id="{F35BF154-2A5A-C681-A5A0-3E97DE05C71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93288" y="4146944"/>
                <a:ext cx="619615" cy="650769"/>
              </a:xfrm>
              <a:prstGeom prst="rect">
                <a:avLst/>
              </a:prstGeom>
            </p:spPr>
          </p:pic>
          <p:pic>
            <p:nvPicPr>
              <p:cNvPr id="51" name="Imagem 50" descr="Ícone&#10;&#10;Descrição gerada automaticamente">
                <a:extLst>
                  <a:ext uri="{FF2B5EF4-FFF2-40B4-BE49-F238E27FC236}">
                    <a16:creationId xmlns:a16="http://schemas.microsoft.com/office/drawing/2014/main" id="{9A7275A8-3C41-A72F-1F4B-BA128AE2190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61862" y="4127905"/>
                <a:ext cx="688846" cy="688846"/>
              </a:xfrm>
              <a:prstGeom prst="rect">
                <a:avLst/>
              </a:prstGeom>
            </p:spPr>
          </p:pic>
          <p:pic>
            <p:nvPicPr>
              <p:cNvPr id="52" name="Imagem 51" descr="Ícone&#10;&#10;Descrição gerada automaticamente">
                <a:extLst>
                  <a:ext uri="{FF2B5EF4-FFF2-40B4-BE49-F238E27FC236}">
                    <a16:creationId xmlns:a16="http://schemas.microsoft.com/office/drawing/2014/main" id="{A3E5C8A2-ECA4-903B-F11A-DA86FB0E2B8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65051" y="4145213"/>
                <a:ext cx="654231" cy="654231"/>
              </a:xfrm>
              <a:prstGeom prst="rect">
                <a:avLst/>
              </a:prstGeom>
            </p:spPr>
          </p:pic>
          <p:pic>
            <p:nvPicPr>
              <p:cNvPr id="53" name="Imagem 52" descr="Ícone&#10;&#10;Descrição gerada automaticamente">
                <a:extLst>
                  <a:ext uri="{FF2B5EF4-FFF2-40B4-BE49-F238E27FC236}">
                    <a16:creationId xmlns:a16="http://schemas.microsoft.com/office/drawing/2014/main" id="{760A405C-F91F-7F2B-C7CB-AB215DE74E4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06317" y="4127905"/>
                <a:ext cx="616154" cy="688846"/>
              </a:xfrm>
              <a:prstGeom prst="rect">
                <a:avLst/>
              </a:prstGeom>
            </p:spPr>
          </p:pic>
          <p:pic>
            <p:nvPicPr>
              <p:cNvPr id="54" name="Imagem 53" descr="Ícone&#10;&#10;Descrição gerada automaticamente">
                <a:extLst>
                  <a:ext uri="{FF2B5EF4-FFF2-40B4-BE49-F238E27FC236}">
                    <a16:creationId xmlns:a16="http://schemas.microsoft.com/office/drawing/2014/main" id="{10BF7978-616C-6B72-38C0-CC90E1A1B4D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96044" y="4159059"/>
                <a:ext cx="567693" cy="626538"/>
              </a:xfrm>
              <a:prstGeom prst="rect">
                <a:avLst/>
              </a:prstGeom>
            </p:spPr>
          </p:pic>
          <p:pic>
            <p:nvPicPr>
              <p:cNvPr id="55" name="Imagem 54" descr="Ícone&#10;&#10;Descrição gerada automaticamente">
                <a:extLst>
                  <a:ext uri="{FF2B5EF4-FFF2-40B4-BE49-F238E27FC236}">
                    <a16:creationId xmlns:a16="http://schemas.microsoft.com/office/drawing/2014/main" id="{EB41C3F8-A9BB-35BA-405D-DF493BDDD5E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813080" y="4160790"/>
                <a:ext cx="640384" cy="623077"/>
              </a:xfrm>
              <a:prstGeom prst="rect">
                <a:avLst/>
              </a:prstGeom>
            </p:spPr>
          </p:pic>
          <p:pic>
            <p:nvPicPr>
              <p:cNvPr id="56" name="Imagem 55" descr="Desenho de uma placa&#10;&#10;Descrição gerada automaticamente com confiança média">
                <a:extLst>
                  <a:ext uri="{FF2B5EF4-FFF2-40B4-BE49-F238E27FC236}">
                    <a16:creationId xmlns:a16="http://schemas.microsoft.com/office/drawing/2014/main" id="{503E0B55-AB5C-4C06-6D6C-62FF6732239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89346" y="4160790"/>
                <a:ext cx="481154" cy="623077"/>
              </a:xfrm>
              <a:prstGeom prst="rect">
                <a:avLst/>
              </a:prstGeom>
            </p:spPr>
          </p:pic>
          <p:pic>
            <p:nvPicPr>
              <p:cNvPr id="57" name="Imagem 56" descr="Ícone&#10;&#10;Descrição gerada automaticamente">
                <a:extLst>
                  <a:ext uri="{FF2B5EF4-FFF2-40B4-BE49-F238E27FC236}">
                    <a16:creationId xmlns:a16="http://schemas.microsoft.com/office/drawing/2014/main" id="{F8F07A38-6D8C-0844-1021-E7F3B755617B}"/>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61766" y="4146944"/>
                <a:ext cx="585000" cy="650769"/>
              </a:xfrm>
              <a:prstGeom prst="rect">
                <a:avLst/>
              </a:prstGeom>
            </p:spPr>
          </p:pic>
          <p:pic>
            <p:nvPicPr>
              <p:cNvPr id="58" name="Imagem 57" descr="Ícone&#10;&#10;Descrição gerada automaticamente">
                <a:extLst>
                  <a:ext uri="{FF2B5EF4-FFF2-40B4-BE49-F238E27FC236}">
                    <a16:creationId xmlns:a16="http://schemas.microsoft.com/office/drawing/2014/main" id="{E2B5A1D2-46B3-55C0-7DE6-842939D9ABAD}"/>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7647" y="4148675"/>
                <a:ext cx="581539" cy="647307"/>
              </a:xfrm>
              <a:prstGeom prst="rect">
                <a:avLst/>
              </a:prstGeom>
            </p:spPr>
          </p:pic>
        </p:grpSp>
        <p:grpSp>
          <p:nvGrpSpPr>
            <p:cNvPr id="5" name="Agrupar 4">
              <a:extLst>
                <a:ext uri="{FF2B5EF4-FFF2-40B4-BE49-F238E27FC236}">
                  <a16:creationId xmlns:a16="http://schemas.microsoft.com/office/drawing/2014/main" id="{B5AF095D-4CE5-71EB-94D6-182296746186}"/>
                </a:ext>
              </a:extLst>
            </p:cNvPr>
            <p:cNvGrpSpPr/>
            <p:nvPr/>
          </p:nvGrpSpPr>
          <p:grpSpPr>
            <a:xfrm>
              <a:off x="437647" y="3598280"/>
              <a:ext cx="8268609" cy="654231"/>
              <a:chOff x="437647" y="3247179"/>
              <a:chExt cx="8268609" cy="654231"/>
            </a:xfrm>
          </p:grpSpPr>
          <p:pic>
            <p:nvPicPr>
              <p:cNvPr id="39" name="Imagem 38" descr="Ícone&#10;&#10;Descrição gerada automaticamente">
                <a:extLst>
                  <a:ext uri="{FF2B5EF4-FFF2-40B4-BE49-F238E27FC236}">
                    <a16:creationId xmlns:a16="http://schemas.microsoft.com/office/drawing/2014/main" id="{887A8EA9-79A7-AA07-7CAD-1E4B93FD543D}"/>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121256" y="3247179"/>
                <a:ext cx="585000" cy="654231"/>
              </a:xfrm>
              <a:prstGeom prst="rect">
                <a:avLst/>
              </a:prstGeom>
            </p:spPr>
          </p:pic>
          <p:pic>
            <p:nvPicPr>
              <p:cNvPr id="40" name="Imagem 39" descr="Ícone&#10;&#10;Descrição gerada automaticamente">
                <a:extLst>
                  <a:ext uri="{FF2B5EF4-FFF2-40B4-BE49-F238E27FC236}">
                    <a16:creationId xmlns:a16="http://schemas.microsoft.com/office/drawing/2014/main" id="{99343574-8483-5929-2F27-9B06361F2C64}"/>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235598" y="3248910"/>
                <a:ext cx="588461" cy="650769"/>
              </a:xfrm>
              <a:prstGeom prst="rect">
                <a:avLst/>
              </a:prstGeom>
            </p:spPr>
          </p:pic>
          <p:pic>
            <p:nvPicPr>
              <p:cNvPr id="41" name="Imagem 40" descr="Ícone&#10;&#10;Descrição gerada automaticamente">
                <a:extLst>
                  <a:ext uri="{FF2B5EF4-FFF2-40B4-BE49-F238E27FC236}">
                    <a16:creationId xmlns:a16="http://schemas.microsoft.com/office/drawing/2014/main" id="{1BD73D43-1751-42B3-5038-4B2BD7D3A4FF}"/>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394941" y="3262756"/>
                <a:ext cx="543461" cy="623077"/>
              </a:xfrm>
              <a:prstGeom prst="rect">
                <a:avLst/>
              </a:prstGeom>
            </p:spPr>
          </p:pic>
          <p:pic>
            <p:nvPicPr>
              <p:cNvPr id="42" name="Imagem 41" descr="Ícone&#10;&#10;Descrição gerada automaticamente">
                <a:extLst>
                  <a:ext uri="{FF2B5EF4-FFF2-40B4-BE49-F238E27FC236}">
                    <a16:creationId xmlns:a16="http://schemas.microsoft.com/office/drawing/2014/main" id="{3A908F46-4278-6B5F-992E-22E2C17601B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377745" y="3248910"/>
                <a:ext cx="720000" cy="650769"/>
              </a:xfrm>
              <a:prstGeom prst="rect">
                <a:avLst/>
              </a:prstGeom>
            </p:spPr>
          </p:pic>
          <p:pic>
            <p:nvPicPr>
              <p:cNvPr id="43" name="Imagem 42" descr="Uma imagem contendo Logotipo&#10;&#10;Descrição gerada automaticamente">
                <a:extLst>
                  <a:ext uri="{FF2B5EF4-FFF2-40B4-BE49-F238E27FC236}">
                    <a16:creationId xmlns:a16="http://schemas.microsoft.com/office/drawing/2014/main" id="{C24C627F-1B92-E38C-46F5-22BDD1F4B167}"/>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495549" y="3248910"/>
                <a:ext cx="585000" cy="650769"/>
              </a:xfrm>
              <a:prstGeom prst="rect">
                <a:avLst/>
              </a:prstGeom>
            </p:spPr>
          </p:pic>
          <p:pic>
            <p:nvPicPr>
              <p:cNvPr id="44" name="Imagem 43" descr="Ícone&#10;&#10;Descrição gerada automaticamente">
                <a:extLst>
                  <a:ext uri="{FF2B5EF4-FFF2-40B4-BE49-F238E27FC236}">
                    <a16:creationId xmlns:a16="http://schemas.microsoft.com/office/drawing/2014/main" id="{F04C8A6E-C192-9BE0-BF46-BA37C2575E9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523353" y="3248910"/>
                <a:ext cx="675000" cy="650769"/>
              </a:xfrm>
              <a:prstGeom prst="rect">
                <a:avLst/>
              </a:prstGeom>
            </p:spPr>
          </p:pic>
          <p:pic>
            <p:nvPicPr>
              <p:cNvPr id="45" name="Imagem 44" descr="Ícone&#10;&#10;Descrição gerada automaticamente">
                <a:extLst>
                  <a:ext uri="{FF2B5EF4-FFF2-40B4-BE49-F238E27FC236}">
                    <a16:creationId xmlns:a16="http://schemas.microsoft.com/office/drawing/2014/main" id="{25C891BE-35D7-3CB0-98A6-07AC367A4B1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897311" y="3248910"/>
                <a:ext cx="328846" cy="650769"/>
              </a:xfrm>
              <a:prstGeom prst="rect">
                <a:avLst/>
              </a:prstGeom>
            </p:spPr>
          </p:pic>
          <p:pic>
            <p:nvPicPr>
              <p:cNvPr id="46" name="Imagem 45" descr="Uma imagem contendo placa, comida, estacionado&#10;&#10;Descrição gerada automaticamente">
                <a:extLst>
                  <a:ext uri="{FF2B5EF4-FFF2-40B4-BE49-F238E27FC236}">
                    <a16:creationId xmlns:a16="http://schemas.microsoft.com/office/drawing/2014/main" id="{312F2F5E-EB91-EA9C-BC41-5049BAE58059}"/>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385612" y="3248910"/>
                <a:ext cx="588461" cy="650769"/>
              </a:xfrm>
              <a:prstGeom prst="rect">
                <a:avLst/>
              </a:prstGeom>
            </p:spPr>
          </p:pic>
          <p:pic>
            <p:nvPicPr>
              <p:cNvPr id="47" name="Imagem 46" descr="Ícone&#10;&#10;Descrição gerada automaticamente">
                <a:extLst>
                  <a:ext uri="{FF2B5EF4-FFF2-40B4-BE49-F238E27FC236}">
                    <a16:creationId xmlns:a16="http://schemas.microsoft.com/office/drawing/2014/main" id="{993AECAF-083D-AD79-5C81-CB0A5053C41A}"/>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271269" y="3248910"/>
                <a:ext cx="328846" cy="650769"/>
              </a:xfrm>
              <a:prstGeom prst="rect">
                <a:avLst/>
              </a:prstGeom>
            </p:spPr>
          </p:pic>
          <p:pic>
            <p:nvPicPr>
              <p:cNvPr id="48" name="Imagem 47" descr="Uma imagem contendo placa, ao ar livre, homem, mulher&#10;&#10;Descrição gerada automaticamente">
                <a:extLst>
                  <a:ext uri="{FF2B5EF4-FFF2-40B4-BE49-F238E27FC236}">
                    <a16:creationId xmlns:a16="http://schemas.microsoft.com/office/drawing/2014/main" id="{45F4DE6C-522E-B74D-0983-B48020A9FA68}"/>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7647" y="3248910"/>
                <a:ext cx="650769" cy="650769"/>
              </a:xfrm>
              <a:prstGeom prst="rect">
                <a:avLst/>
              </a:prstGeom>
            </p:spPr>
          </p:pic>
        </p:grpSp>
        <p:grpSp>
          <p:nvGrpSpPr>
            <p:cNvPr id="6" name="Agrupar 5">
              <a:extLst>
                <a:ext uri="{FF2B5EF4-FFF2-40B4-BE49-F238E27FC236}">
                  <a16:creationId xmlns:a16="http://schemas.microsoft.com/office/drawing/2014/main" id="{589D2B97-BCE4-F947-B0A5-20CD93B25D68}"/>
                </a:ext>
              </a:extLst>
            </p:cNvPr>
            <p:cNvGrpSpPr/>
            <p:nvPr/>
          </p:nvGrpSpPr>
          <p:grpSpPr>
            <a:xfrm>
              <a:off x="437647" y="2566331"/>
              <a:ext cx="8268609" cy="654231"/>
              <a:chOff x="437647" y="2344442"/>
              <a:chExt cx="8268609" cy="654231"/>
            </a:xfrm>
          </p:grpSpPr>
          <p:pic>
            <p:nvPicPr>
              <p:cNvPr id="29" name="Imagem 28" descr="Uma imagem contendo placa, pare&#10;&#10;Descrição gerada automaticamente">
                <a:extLst>
                  <a:ext uri="{FF2B5EF4-FFF2-40B4-BE49-F238E27FC236}">
                    <a16:creationId xmlns:a16="http://schemas.microsoft.com/office/drawing/2014/main" id="{84FAA66A-175B-39E4-94CD-55F1823F5FCB}"/>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7443294" y="2346173"/>
                <a:ext cx="612692" cy="650769"/>
              </a:xfrm>
              <a:prstGeom prst="rect">
                <a:avLst/>
              </a:prstGeom>
            </p:spPr>
          </p:pic>
          <p:pic>
            <p:nvPicPr>
              <p:cNvPr id="30" name="Imagem 29" descr="Ícone&#10;&#10;Descrição gerada automaticamente">
                <a:extLst>
                  <a:ext uri="{FF2B5EF4-FFF2-40B4-BE49-F238E27FC236}">
                    <a16:creationId xmlns:a16="http://schemas.microsoft.com/office/drawing/2014/main" id="{C87A11E2-97E0-124E-1F0A-9362CDEF6402}"/>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377410" y="2346173"/>
                <a:ext cx="328846" cy="650769"/>
              </a:xfrm>
              <a:prstGeom prst="rect">
                <a:avLst/>
              </a:prstGeom>
            </p:spPr>
          </p:pic>
          <p:pic>
            <p:nvPicPr>
              <p:cNvPr id="31" name="Imagem 30" descr="Ícone&#10;&#10;Descrição gerada automaticamente">
                <a:extLst>
                  <a:ext uri="{FF2B5EF4-FFF2-40B4-BE49-F238E27FC236}">
                    <a16:creationId xmlns:a16="http://schemas.microsoft.com/office/drawing/2014/main" id="{9BC25EDD-D93B-FDC3-474D-056DE0875DFD}"/>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488405" y="2353096"/>
                <a:ext cx="633462" cy="636923"/>
              </a:xfrm>
              <a:prstGeom prst="rect">
                <a:avLst/>
              </a:prstGeom>
            </p:spPr>
          </p:pic>
          <p:pic>
            <p:nvPicPr>
              <p:cNvPr id="32" name="Imagem 31" descr="Ícone&#10;&#10;Descrição gerada automaticamente">
                <a:extLst>
                  <a:ext uri="{FF2B5EF4-FFF2-40B4-BE49-F238E27FC236}">
                    <a16:creationId xmlns:a16="http://schemas.microsoft.com/office/drawing/2014/main" id="{8A81D935-FF27-0097-AC03-52C3FF3CC515}"/>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502362" y="2346173"/>
                <a:ext cx="664616" cy="650769"/>
              </a:xfrm>
              <a:prstGeom prst="rect">
                <a:avLst/>
              </a:prstGeom>
            </p:spPr>
          </p:pic>
          <p:pic>
            <p:nvPicPr>
              <p:cNvPr id="33" name="Imagem 32" descr="Ícone&#10;&#10;Descrição gerada automaticamente">
                <a:extLst>
                  <a:ext uri="{FF2B5EF4-FFF2-40B4-BE49-F238E27FC236}">
                    <a16:creationId xmlns:a16="http://schemas.microsoft.com/office/drawing/2014/main" id="{32D67050-CF71-A5E8-CA1A-986329042D8B}"/>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526704" y="2346173"/>
                <a:ext cx="654231" cy="650769"/>
              </a:xfrm>
              <a:prstGeom prst="rect">
                <a:avLst/>
              </a:prstGeom>
            </p:spPr>
          </p:pic>
          <p:pic>
            <p:nvPicPr>
              <p:cNvPr id="34" name="Imagem 33" descr="Ícone&#10;&#10;Descrição gerada automaticamente">
                <a:extLst>
                  <a:ext uri="{FF2B5EF4-FFF2-40B4-BE49-F238E27FC236}">
                    <a16:creationId xmlns:a16="http://schemas.microsoft.com/office/drawing/2014/main" id="{7878B0F8-94A1-64DC-6C14-F29726D90838}"/>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810662" y="2344442"/>
                <a:ext cx="394615" cy="654231"/>
              </a:xfrm>
              <a:prstGeom prst="rect">
                <a:avLst/>
              </a:prstGeom>
            </p:spPr>
          </p:pic>
          <p:pic>
            <p:nvPicPr>
              <p:cNvPr id="35" name="Imagem 34" descr="Desenho de uma placa&#10;&#10;Descrição gerada automaticamente com confiança média">
                <a:extLst>
                  <a:ext uri="{FF2B5EF4-FFF2-40B4-BE49-F238E27FC236}">
                    <a16:creationId xmlns:a16="http://schemas.microsoft.com/office/drawing/2014/main" id="{99C7B5EA-622C-BBF9-DCF1-EC7D3D0E8EF7}"/>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838466" y="2375596"/>
                <a:ext cx="650769" cy="591923"/>
              </a:xfrm>
              <a:prstGeom prst="rect">
                <a:avLst/>
              </a:prstGeom>
            </p:spPr>
          </p:pic>
          <p:pic>
            <p:nvPicPr>
              <p:cNvPr id="36" name="Imagem 35" descr="Placa com letras pretas&#10;&#10;Descrição gerada automaticamente com confiança baixa">
                <a:extLst>
                  <a:ext uri="{FF2B5EF4-FFF2-40B4-BE49-F238E27FC236}">
                    <a16:creationId xmlns:a16="http://schemas.microsoft.com/office/drawing/2014/main" id="{B594DD8F-F97E-7161-8514-A820C89C781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12039" y="2356558"/>
                <a:ext cx="405000" cy="629999"/>
              </a:xfrm>
              <a:prstGeom prst="rect">
                <a:avLst/>
              </a:prstGeom>
            </p:spPr>
          </p:pic>
          <p:pic>
            <p:nvPicPr>
              <p:cNvPr id="37" name="Imagem 36" descr="Placa vermelha com letras brancas em fundo preto&#10;&#10;Descrição gerada automaticamente com confiança baixa">
                <a:extLst>
                  <a:ext uri="{FF2B5EF4-FFF2-40B4-BE49-F238E27FC236}">
                    <a16:creationId xmlns:a16="http://schemas.microsoft.com/office/drawing/2014/main" id="{DA8063DB-04B9-6533-F334-3616884B717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74843" y="2356558"/>
                <a:ext cx="515769" cy="629999"/>
              </a:xfrm>
              <a:prstGeom prst="rect">
                <a:avLst/>
              </a:prstGeom>
            </p:spPr>
          </p:pic>
          <p:pic>
            <p:nvPicPr>
              <p:cNvPr id="38" name="Imagem 37" descr="Ícone&#10;&#10;Descrição gerada automaticamente">
                <a:extLst>
                  <a:ext uri="{FF2B5EF4-FFF2-40B4-BE49-F238E27FC236}">
                    <a16:creationId xmlns:a16="http://schemas.microsoft.com/office/drawing/2014/main" id="{989B003B-5882-8BCF-EAC8-64D17DF3BE02}"/>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7647" y="2354827"/>
                <a:ext cx="515769" cy="633461"/>
              </a:xfrm>
              <a:prstGeom prst="rect">
                <a:avLst/>
              </a:prstGeom>
            </p:spPr>
          </p:pic>
        </p:grpSp>
        <p:grpSp>
          <p:nvGrpSpPr>
            <p:cNvPr id="7" name="Agrupar 6">
              <a:extLst>
                <a:ext uri="{FF2B5EF4-FFF2-40B4-BE49-F238E27FC236}">
                  <a16:creationId xmlns:a16="http://schemas.microsoft.com/office/drawing/2014/main" id="{AF9E49FE-0BC4-B0C2-CB0D-7871A6337149}"/>
                </a:ext>
              </a:extLst>
            </p:cNvPr>
            <p:cNvGrpSpPr/>
            <p:nvPr/>
          </p:nvGrpSpPr>
          <p:grpSpPr>
            <a:xfrm>
              <a:off x="437647" y="1503229"/>
              <a:ext cx="8268609" cy="685384"/>
              <a:chOff x="437647" y="1420928"/>
              <a:chExt cx="8268609" cy="685384"/>
            </a:xfrm>
          </p:grpSpPr>
          <p:pic>
            <p:nvPicPr>
              <p:cNvPr id="19" name="Imagem 18" descr="Ícone&#10;&#10;Descrição gerada automaticamente">
                <a:extLst>
                  <a:ext uri="{FF2B5EF4-FFF2-40B4-BE49-F238E27FC236}">
                    <a16:creationId xmlns:a16="http://schemas.microsoft.com/office/drawing/2014/main" id="{DD4D0A96-96A5-28D3-4AF4-1B2E162CC0C2}"/>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214718" y="1434774"/>
                <a:ext cx="491538" cy="657692"/>
              </a:xfrm>
              <a:prstGeom prst="rect">
                <a:avLst/>
              </a:prstGeom>
            </p:spPr>
          </p:pic>
          <p:pic>
            <p:nvPicPr>
              <p:cNvPr id="20" name="Imagem 19" descr="Ícone&#10;&#10;Descrição gerada automaticamente">
                <a:extLst>
                  <a:ext uri="{FF2B5EF4-FFF2-40B4-BE49-F238E27FC236}">
                    <a16:creationId xmlns:a16="http://schemas.microsoft.com/office/drawing/2014/main" id="{AE73CBFC-EF3F-B31D-C074-D54A673715B5}"/>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35597" y="1436505"/>
                <a:ext cx="654231" cy="654231"/>
              </a:xfrm>
              <a:prstGeom prst="rect">
                <a:avLst/>
              </a:prstGeom>
            </p:spPr>
          </p:pic>
          <p:pic>
            <p:nvPicPr>
              <p:cNvPr id="21" name="Imagem 20" descr="Ícone&#10;&#10;Descrição gerada automaticamente">
                <a:extLst>
                  <a:ext uri="{FF2B5EF4-FFF2-40B4-BE49-F238E27FC236}">
                    <a16:creationId xmlns:a16="http://schemas.microsoft.com/office/drawing/2014/main" id="{4DE38500-F258-F2C9-D3EF-177E554075B2}"/>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459940" y="1438236"/>
                <a:ext cx="650769" cy="650769"/>
              </a:xfrm>
              <a:prstGeom prst="rect">
                <a:avLst/>
              </a:prstGeom>
            </p:spPr>
          </p:pic>
          <p:pic>
            <p:nvPicPr>
              <p:cNvPr id="22" name="Imagem 21" descr="Ícone&#10;&#10;Descrição gerada automaticamente">
                <a:extLst>
                  <a:ext uri="{FF2B5EF4-FFF2-40B4-BE49-F238E27FC236}">
                    <a16:creationId xmlns:a16="http://schemas.microsoft.com/office/drawing/2014/main" id="{8110A547-962F-6A74-0F98-63A9549F9C25}"/>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549667" y="1420928"/>
                <a:ext cx="685385" cy="685384"/>
              </a:xfrm>
              <a:prstGeom prst="rect">
                <a:avLst/>
              </a:prstGeom>
            </p:spPr>
          </p:pic>
          <p:pic>
            <p:nvPicPr>
              <p:cNvPr id="23" name="Imagem 22" descr="Ícone&#10;&#10;Descrição gerada automaticamente">
                <a:extLst>
                  <a:ext uri="{FF2B5EF4-FFF2-40B4-BE49-F238E27FC236}">
                    <a16:creationId xmlns:a16="http://schemas.microsoft.com/office/drawing/2014/main" id="{AD4FFD65-DD47-F05E-AD65-11F46EE265A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694779" y="1448621"/>
                <a:ext cx="630000" cy="629999"/>
              </a:xfrm>
              <a:prstGeom prst="rect">
                <a:avLst/>
              </a:prstGeom>
            </p:spPr>
          </p:pic>
          <p:pic>
            <p:nvPicPr>
              <p:cNvPr id="24" name="Imagem 23" descr="Ícone&#10;&#10;Descrição gerada automaticamente">
                <a:extLst>
                  <a:ext uri="{FF2B5EF4-FFF2-40B4-BE49-F238E27FC236}">
                    <a16:creationId xmlns:a16="http://schemas.microsoft.com/office/drawing/2014/main" id="{8880819E-7EAD-5747-632E-D692EB1062CC}"/>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819122" y="1436505"/>
                <a:ext cx="650769" cy="654231"/>
              </a:xfrm>
              <a:prstGeom prst="rect">
                <a:avLst/>
              </a:prstGeom>
            </p:spPr>
          </p:pic>
          <p:pic>
            <p:nvPicPr>
              <p:cNvPr id="25" name="Imagem 24" descr="Ícone&#10;&#10;Descrição gerada automaticamente">
                <a:extLst>
                  <a:ext uri="{FF2B5EF4-FFF2-40B4-BE49-F238E27FC236}">
                    <a16:creationId xmlns:a16="http://schemas.microsoft.com/office/drawing/2014/main" id="{DD1E1C2F-41CA-8046-7964-DAB92BCF83BE}"/>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2943465" y="1438236"/>
                <a:ext cx="650769" cy="650769"/>
              </a:xfrm>
              <a:prstGeom prst="rect">
                <a:avLst/>
              </a:prstGeom>
            </p:spPr>
          </p:pic>
          <p:pic>
            <p:nvPicPr>
              <p:cNvPr id="26" name="Imagem 25" descr="Ícone&#10;&#10;Descrição gerada automaticamente">
                <a:extLst>
                  <a:ext uri="{FF2B5EF4-FFF2-40B4-BE49-F238E27FC236}">
                    <a16:creationId xmlns:a16="http://schemas.microsoft.com/office/drawing/2014/main" id="{5599E1FF-70B7-D270-62A5-0EBB976B08E5}"/>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064346" y="1438236"/>
                <a:ext cx="654231" cy="650769"/>
              </a:xfrm>
              <a:prstGeom prst="rect">
                <a:avLst/>
              </a:prstGeom>
            </p:spPr>
          </p:pic>
          <p:pic>
            <p:nvPicPr>
              <p:cNvPr id="27" name="Imagem 26" descr="Ícone&#10;&#10;Descrição gerada automaticamente">
                <a:extLst>
                  <a:ext uri="{FF2B5EF4-FFF2-40B4-BE49-F238E27FC236}">
                    <a16:creationId xmlns:a16="http://schemas.microsoft.com/office/drawing/2014/main" id="{CE219F56-5BCE-C18E-BB60-DED476BB9DED}"/>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185227" y="1434774"/>
                <a:ext cx="654231" cy="657692"/>
              </a:xfrm>
              <a:prstGeom prst="rect">
                <a:avLst/>
              </a:prstGeom>
            </p:spPr>
          </p:pic>
          <p:pic>
            <p:nvPicPr>
              <p:cNvPr id="28" name="Imagem 27" descr="Desenho de uma placa&#10;&#10;Descrição gerada automaticamente com confiança média">
                <a:extLst>
                  <a:ext uri="{FF2B5EF4-FFF2-40B4-BE49-F238E27FC236}">
                    <a16:creationId xmlns:a16="http://schemas.microsoft.com/office/drawing/2014/main" id="{7F608619-68BF-B893-ED4F-4F8D23D01B64}"/>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7647" y="1438236"/>
                <a:ext cx="522692" cy="650769"/>
              </a:xfrm>
              <a:prstGeom prst="rect">
                <a:avLst/>
              </a:prstGeom>
            </p:spPr>
          </p:pic>
        </p:grpSp>
        <p:grpSp>
          <p:nvGrpSpPr>
            <p:cNvPr id="8" name="Agrupar 7">
              <a:extLst>
                <a:ext uri="{FF2B5EF4-FFF2-40B4-BE49-F238E27FC236}">
                  <a16:creationId xmlns:a16="http://schemas.microsoft.com/office/drawing/2014/main" id="{1428945C-6A51-8A01-565E-29CD403D8BB2}"/>
                </a:ext>
              </a:extLst>
            </p:cNvPr>
            <p:cNvGrpSpPr/>
            <p:nvPr/>
          </p:nvGrpSpPr>
          <p:grpSpPr>
            <a:xfrm>
              <a:off x="437647" y="436665"/>
              <a:ext cx="8268609" cy="688846"/>
              <a:chOff x="437647" y="416345"/>
              <a:chExt cx="8268609" cy="688846"/>
            </a:xfrm>
          </p:grpSpPr>
          <p:pic>
            <p:nvPicPr>
              <p:cNvPr id="9" name="Imagem 8" descr="Ícone&#10;&#10;Descrição gerada automaticamente">
                <a:extLst>
                  <a:ext uri="{FF2B5EF4-FFF2-40B4-BE49-F238E27FC236}">
                    <a16:creationId xmlns:a16="http://schemas.microsoft.com/office/drawing/2014/main" id="{CE134360-70A3-D9F1-EF3E-B98CEEB5686B}"/>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152410" y="435384"/>
                <a:ext cx="553846" cy="650769"/>
              </a:xfrm>
              <a:prstGeom prst="rect">
                <a:avLst/>
              </a:prstGeom>
            </p:spPr>
          </p:pic>
          <p:pic>
            <p:nvPicPr>
              <p:cNvPr id="10" name="Imagem 9" descr="Ícone&#10;&#10;Descrição gerada automaticamente">
                <a:extLst>
                  <a:ext uri="{FF2B5EF4-FFF2-40B4-BE49-F238E27FC236}">
                    <a16:creationId xmlns:a16="http://schemas.microsoft.com/office/drawing/2014/main" id="{274B981A-8D8F-F2D6-F9B1-3A0BB11867A6}"/>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296755" y="433653"/>
                <a:ext cx="654231" cy="654231"/>
              </a:xfrm>
              <a:prstGeom prst="rect">
                <a:avLst/>
              </a:prstGeom>
            </p:spPr>
          </p:pic>
          <p:pic>
            <p:nvPicPr>
              <p:cNvPr id="11" name="Imagem 10" descr="Ícone&#10;&#10;Descrição gerada automaticamente">
                <a:extLst>
                  <a:ext uri="{FF2B5EF4-FFF2-40B4-BE49-F238E27FC236}">
                    <a16:creationId xmlns:a16="http://schemas.microsoft.com/office/drawing/2014/main" id="{FF9BBD5E-6F1F-387A-FFB2-4A4665BB7FE8}"/>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448020" y="435384"/>
                <a:ext cx="647308" cy="650769"/>
              </a:xfrm>
              <a:prstGeom prst="rect">
                <a:avLst/>
              </a:prstGeom>
            </p:spPr>
          </p:pic>
          <p:pic>
            <p:nvPicPr>
              <p:cNvPr id="12" name="Imagem 11" descr="Ícone&#10;&#10;Descrição gerada automaticamente">
                <a:extLst>
                  <a:ext uri="{FF2B5EF4-FFF2-40B4-BE49-F238E27FC236}">
                    <a16:creationId xmlns:a16="http://schemas.microsoft.com/office/drawing/2014/main" id="{AE49E609-AE79-993E-7674-1BFF8DD78681}"/>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592362" y="452692"/>
                <a:ext cx="654231" cy="616153"/>
              </a:xfrm>
              <a:prstGeom prst="rect">
                <a:avLst/>
              </a:prstGeom>
            </p:spPr>
          </p:pic>
          <p:pic>
            <p:nvPicPr>
              <p:cNvPr id="13" name="Imagem 12" descr="Desenho de uma placa&#10;&#10;Descrição gerada automaticamente com confiança média">
                <a:extLst>
                  <a:ext uri="{FF2B5EF4-FFF2-40B4-BE49-F238E27FC236}">
                    <a16:creationId xmlns:a16="http://schemas.microsoft.com/office/drawing/2014/main" id="{9D388F0F-0A31-2998-9B4D-DD275F936152}"/>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740166" y="514999"/>
                <a:ext cx="650769" cy="491538"/>
              </a:xfrm>
              <a:prstGeom prst="rect">
                <a:avLst/>
              </a:prstGeom>
            </p:spPr>
          </p:pic>
          <p:pic>
            <p:nvPicPr>
              <p:cNvPr id="14" name="Imagem 13" descr="Ícone&#10;&#10;Descrição gerada automaticamente">
                <a:extLst>
                  <a:ext uri="{FF2B5EF4-FFF2-40B4-BE49-F238E27FC236}">
                    <a16:creationId xmlns:a16="http://schemas.microsoft.com/office/drawing/2014/main" id="{47CFE484-83B6-AE3C-CD1F-9885CE7A0C44}"/>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884508" y="437115"/>
                <a:ext cx="654231" cy="647307"/>
              </a:xfrm>
              <a:prstGeom prst="rect">
                <a:avLst/>
              </a:prstGeom>
            </p:spPr>
          </p:pic>
          <p:pic>
            <p:nvPicPr>
              <p:cNvPr id="15" name="Imagem 14" descr="Ícone&#10;&#10;Descrição gerada automaticamente">
                <a:extLst>
                  <a:ext uri="{FF2B5EF4-FFF2-40B4-BE49-F238E27FC236}">
                    <a16:creationId xmlns:a16="http://schemas.microsoft.com/office/drawing/2014/main" id="{238960DC-2980-4EA7-3611-35F62E4B6A9D}"/>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032312" y="476922"/>
                <a:ext cx="650769" cy="567692"/>
              </a:xfrm>
              <a:prstGeom prst="rect">
                <a:avLst/>
              </a:prstGeom>
            </p:spPr>
          </p:pic>
          <p:pic>
            <p:nvPicPr>
              <p:cNvPr id="16" name="Imagem 15" descr="Ícone&#10;&#10;Descrição gerada automaticamente">
                <a:extLst>
                  <a:ext uri="{FF2B5EF4-FFF2-40B4-BE49-F238E27FC236}">
                    <a16:creationId xmlns:a16="http://schemas.microsoft.com/office/drawing/2014/main" id="{143CF0C4-4DC5-5EB7-885B-BB82A03BA695}"/>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180116" y="525384"/>
                <a:ext cx="650769" cy="470769"/>
              </a:xfrm>
              <a:prstGeom prst="rect">
                <a:avLst/>
              </a:prstGeom>
            </p:spPr>
          </p:pic>
          <p:pic>
            <p:nvPicPr>
              <p:cNvPr id="17" name="Imagem 16" descr="Ícone&#10;&#10;Descrição gerada automaticamente">
                <a:extLst>
                  <a:ext uri="{FF2B5EF4-FFF2-40B4-BE49-F238E27FC236}">
                    <a16:creationId xmlns:a16="http://schemas.microsoft.com/office/drawing/2014/main" id="{AD9945E0-4D39-B816-E27E-67A4CD56EA7B}"/>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289843" y="416345"/>
                <a:ext cx="688846" cy="688846"/>
              </a:xfrm>
              <a:prstGeom prst="rect">
                <a:avLst/>
              </a:prstGeom>
            </p:spPr>
          </p:pic>
          <p:pic>
            <p:nvPicPr>
              <p:cNvPr id="18" name="Imagem 17" descr="Ícone&#10;&#10;Descrição gerada automaticamente">
                <a:extLst>
                  <a:ext uri="{FF2B5EF4-FFF2-40B4-BE49-F238E27FC236}">
                    <a16:creationId xmlns:a16="http://schemas.microsoft.com/office/drawing/2014/main" id="{CFF8BEF1-6C0E-4B6A-6871-B2A7D342D62C}"/>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7647" y="518461"/>
                <a:ext cx="650769" cy="484615"/>
              </a:xfrm>
              <a:prstGeom prst="rect">
                <a:avLst/>
              </a:prstGeom>
            </p:spPr>
          </p:pic>
        </p:grpSp>
      </p:grpSp>
    </p:spTree>
    <p:extLst>
      <p:ext uri="{BB962C8B-B14F-4D97-AF65-F5344CB8AC3E}">
        <p14:creationId xmlns:p14="http://schemas.microsoft.com/office/powerpoint/2010/main" val="1048244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D29CAD4-8364-B193-A86B-739AA94331EB}"/>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450DE78E-BCDF-80AF-EA4A-7CF64D080092}"/>
              </a:ext>
            </a:extLst>
          </p:cNvPr>
          <p:cNvGrpSpPr/>
          <p:nvPr/>
        </p:nvGrpSpPr>
        <p:grpSpPr>
          <a:xfrm>
            <a:off x="3930125" y="877755"/>
            <a:ext cx="16523754" cy="11960494"/>
            <a:chOff x="439900" y="435872"/>
            <a:chExt cx="8261877" cy="5980247"/>
          </a:xfrm>
        </p:grpSpPr>
        <p:grpSp>
          <p:nvGrpSpPr>
            <p:cNvPr id="3" name="Agrupar 2">
              <a:extLst>
                <a:ext uri="{FF2B5EF4-FFF2-40B4-BE49-F238E27FC236}">
                  <a16:creationId xmlns:a16="http://schemas.microsoft.com/office/drawing/2014/main" id="{CD41B444-23A2-2B72-D9EA-94CA35CE94A0}"/>
                </a:ext>
              </a:extLst>
            </p:cNvPr>
            <p:cNvGrpSpPr/>
            <p:nvPr/>
          </p:nvGrpSpPr>
          <p:grpSpPr>
            <a:xfrm>
              <a:off x="439900" y="4691837"/>
              <a:ext cx="8261877" cy="668077"/>
              <a:chOff x="439900" y="4510570"/>
              <a:chExt cx="8261877" cy="668077"/>
            </a:xfrm>
          </p:grpSpPr>
          <p:pic>
            <p:nvPicPr>
              <p:cNvPr id="59" name="Imagem 58" descr="Ícone&#10;&#10;Descrição gerada automaticamente">
                <a:extLst>
                  <a:ext uri="{FF2B5EF4-FFF2-40B4-BE49-F238E27FC236}">
                    <a16:creationId xmlns:a16="http://schemas.microsoft.com/office/drawing/2014/main" id="{3C7EDEE7-2313-532A-E5AA-4C9E908C7F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6777" y="4517493"/>
                <a:ext cx="495000" cy="654231"/>
              </a:xfrm>
              <a:prstGeom prst="rect">
                <a:avLst/>
              </a:prstGeom>
            </p:spPr>
          </p:pic>
          <p:pic>
            <p:nvPicPr>
              <p:cNvPr id="60" name="Imagem 59" descr="Ícone&#10;&#10;Descrição gerada automaticamente">
                <a:extLst>
                  <a:ext uri="{FF2B5EF4-FFF2-40B4-BE49-F238E27FC236}">
                    <a16:creationId xmlns:a16="http://schemas.microsoft.com/office/drawing/2014/main" id="{8427A3C3-0061-6DB3-BDBC-404547A7A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9173" y="4517493"/>
                <a:ext cx="564231" cy="654231"/>
              </a:xfrm>
              <a:prstGeom prst="rect">
                <a:avLst/>
              </a:prstGeom>
            </p:spPr>
          </p:pic>
          <p:pic>
            <p:nvPicPr>
              <p:cNvPr id="61" name="Imagem 60" descr="Ícone&#10;&#10;Descrição gerada automaticamente">
                <a:extLst>
                  <a:ext uri="{FF2B5EF4-FFF2-40B4-BE49-F238E27FC236}">
                    <a16:creationId xmlns:a16="http://schemas.microsoft.com/office/drawing/2014/main" id="{30526EC2-16DE-D708-359D-9CBECE24D6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3495" y="4588455"/>
                <a:ext cx="692307" cy="512307"/>
              </a:xfrm>
              <a:prstGeom prst="rect">
                <a:avLst/>
              </a:prstGeom>
            </p:spPr>
          </p:pic>
          <p:pic>
            <p:nvPicPr>
              <p:cNvPr id="62" name="Imagem 61" descr="Placa branca com texto preto sobre fundo branco&#10;&#10;Descrição gerada automaticamente com confiança média">
                <a:extLst>
                  <a:ext uri="{FF2B5EF4-FFF2-40B4-BE49-F238E27FC236}">
                    <a16:creationId xmlns:a16="http://schemas.microsoft.com/office/drawing/2014/main" id="{B938C2AB-5956-6E17-B602-3B1244B787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1278" y="4510570"/>
                <a:ext cx="688846" cy="668077"/>
              </a:xfrm>
              <a:prstGeom prst="rect">
                <a:avLst/>
              </a:prstGeom>
            </p:spPr>
          </p:pic>
          <p:pic>
            <p:nvPicPr>
              <p:cNvPr id="63" name="Imagem 62" descr="Ícone&#10;&#10;Descrição gerada automaticamente">
                <a:extLst>
                  <a:ext uri="{FF2B5EF4-FFF2-40B4-BE49-F238E27FC236}">
                    <a16:creationId xmlns:a16="http://schemas.microsoft.com/office/drawing/2014/main" id="{02E47B54-6BF6-B53B-250E-B6EE725D01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9061" y="4519224"/>
                <a:ext cx="598846" cy="650769"/>
              </a:xfrm>
              <a:prstGeom prst="rect">
                <a:avLst/>
              </a:prstGeom>
            </p:spPr>
          </p:pic>
          <p:pic>
            <p:nvPicPr>
              <p:cNvPr id="64" name="Imagem 63" descr="Logotipo, Ícone&#10;&#10;Descrição gerada automaticamente">
                <a:extLst>
                  <a:ext uri="{FF2B5EF4-FFF2-40B4-BE49-F238E27FC236}">
                    <a16:creationId xmlns:a16="http://schemas.microsoft.com/office/drawing/2014/main" id="{13008675-376B-2BC5-16D1-9F0B8B94DF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36460" y="4519224"/>
                <a:ext cx="609230" cy="650769"/>
              </a:xfrm>
              <a:prstGeom prst="rect">
                <a:avLst/>
              </a:prstGeom>
            </p:spPr>
          </p:pic>
          <p:pic>
            <p:nvPicPr>
              <p:cNvPr id="65" name="Imagem 64" descr="Ícone&#10;&#10;Descrição gerada automaticamente">
                <a:extLst>
                  <a:ext uri="{FF2B5EF4-FFF2-40B4-BE49-F238E27FC236}">
                    <a16:creationId xmlns:a16="http://schemas.microsoft.com/office/drawing/2014/main" id="{480AB8AD-1EF0-39F5-EBA8-E015B5F602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62320" y="4527878"/>
                <a:ext cx="650769" cy="633461"/>
              </a:xfrm>
              <a:prstGeom prst="rect">
                <a:avLst/>
              </a:prstGeom>
            </p:spPr>
          </p:pic>
          <p:pic>
            <p:nvPicPr>
              <p:cNvPr id="66" name="Imagem 65" descr="Ícone&#10;&#10;Descrição gerada automaticamente">
                <a:extLst>
                  <a:ext uri="{FF2B5EF4-FFF2-40B4-BE49-F238E27FC236}">
                    <a16:creationId xmlns:a16="http://schemas.microsoft.com/office/drawing/2014/main" id="{0CC63450-6F92-1E73-EBAB-7D6599FBDC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88180" y="4519224"/>
                <a:ext cx="650769" cy="650769"/>
              </a:xfrm>
              <a:prstGeom prst="rect">
                <a:avLst/>
              </a:prstGeom>
            </p:spPr>
          </p:pic>
          <p:pic>
            <p:nvPicPr>
              <p:cNvPr id="67" name="Imagem 66" descr="Ícone&#10;&#10;Descrição gerada automaticamente">
                <a:extLst>
                  <a:ext uri="{FF2B5EF4-FFF2-40B4-BE49-F238E27FC236}">
                    <a16:creationId xmlns:a16="http://schemas.microsoft.com/office/drawing/2014/main" id="{1F027822-104C-481B-8584-056323F5BB4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4040" y="4552108"/>
                <a:ext cx="650769" cy="585000"/>
              </a:xfrm>
              <a:prstGeom prst="rect">
                <a:avLst/>
              </a:prstGeom>
            </p:spPr>
          </p:pic>
          <p:pic>
            <p:nvPicPr>
              <p:cNvPr id="68" name="Imagem 67" descr="Ícone&#10;&#10;Descrição gerada automaticamente">
                <a:extLst>
                  <a:ext uri="{FF2B5EF4-FFF2-40B4-BE49-F238E27FC236}">
                    <a16:creationId xmlns:a16="http://schemas.microsoft.com/office/drawing/2014/main" id="{C9959C7D-3028-BF9A-FD71-0F74B6DF764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9900" y="4517493"/>
                <a:ext cx="650769" cy="654231"/>
              </a:xfrm>
              <a:prstGeom prst="rect">
                <a:avLst/>
              </a:prstGeom>
            </p:spPr>
          </p:pic>
        </p:grpSp>
        <p:grpSp>
          <p:nvGrpSpPr>
            <p:cNvPr id="4" name="Agrupar 3">
              <a:extLst>
                <a:ext uri="{FF2B5EF4-FFF2-40B4-BE49-F238E27FC236}">
                  <a16:creationId xmlns:a16="http://schemas.microsoft.com/office/drawing/2014/main" id="{A7E3561A-898C-D77E-8CE4-F787AAA82184}"/>
                </a:ext>
              </a:extLst>
            </p:cNvPr>
            <p:cNvGrpSpPr/>
            <p:nvPr/>
          </p:nvGrpSpPr>
          <p:grpSpPr>
            <a:xfrm>
              <a:off x="439900" y="3635634"/>
              <a:ext cx="8261877" cy="654231"/>
              <a:chOff x="439900" y="3523853"/>
              <a:chExt cx="8261877" cy="654231"/>
            </a:xfrm>
          </p:grpSpPr>
          <p:pic>
            <p:nvPicPr>
              <p:cNvPr id="49" name="Imagem 48" descr="Ícone&#10;&#10;Descrição gerada automaticamente">
                <a:extLst>
                  <a:ext uri="{FF2B5EF4-FFF2-40B4-BE49-F238E27FC236}">
                    <a16:creationId xmlns:a16="http://schemas.microsoft.com/office/drawing/2014/main" id="{B592AD0C-3FAA-C963-7C0F-DB61DCF814E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51008" y="3525584"/>
                <a:ext cx="650769" cy="650769"/>
              </a:xfrm>
              <a:prstGeom prst="rect">
                <a:avLst/>
              </a:prstGeom>
            </p:spPr>
          </p:pic>
          <p:pic>
            <p:nvPicPr>
              <p:cNvPr id="50" name="Imagem 49" descr="Ícone&#10;&#10;Descrição gerada automaticamente">
                <a:extLst>
                  <a:ext uri="{FF2B5EF4-FFF2-40B4-BE49-F238E27FC236}">
                    <a16:creationId xmlns:a16="http://schemas.microsoft.com/office/drawing/2014/main" id="{C6AF1B5B-6FFC-3F0B-6E86-412B2F24EEB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207250" y="3525584"/>
                <a:ext cx="650769" cy="650769"/>
              </a:xfrm>
              <a:prstGeom prst="rect">
                <a:avLst/>
              </a:prstGeom>
            </p:spPr>
          </p:pic>
          <p:pic>
            <p:nvPicPr>
              <p:cNvPr id="51" name="Imagem 50" descr="Ícone&#10;&#10;Descrição gerada automaticamente">
                <a:extLst>
                  <a:ext uri="{FF2B5EF4-FFF2-40B4-BE49-F238E27FC236}">
                    <a16:creationId xmlns:a16="http://schemas.microsoft.com/office/drawing/2014/main" id="{9C979FF9-3EC0-E7D7-39CC-83EC7E19E0D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360033" y="3523853"/>
                <a:ext cx="654231" cy="654231"/>
              </a:xfrm>
              <a:prstGeom prst="rect">
                <a:avLst/>
              </a:prstGeom>
            </p:spPr>
          </p:pic>
          <p:pic>
            <p:nvPicPr>
              <p:cNvPr id="52" name="Imagem 51" descr="Ícone&#10;&#10;Descrição gerada automaticamente">
                <a:extLst>
                  <a:ext uri="{FF2B5EF4-FFF2-40B4-BE49-F238E27FC236}">
                    <a16:creationId xmlns:a16="http://schemas.microsoft.com/office/drawing/2014/main" id="{92F77C7D-99AA-0D31-D65D-796BB9EBBA6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12816" y="3523853"/>
                <a:ext cx="654231" cy="654231"/>
              </a:xfrm>
              <a:prstGeom prst="rect">
                <a:avLst/>
              </a:prstGeom>
            </p:spPr>
          </p:pic>
          <p:pic>
            <p:nvPicPr>
              <p:cNvPr id="53" name="Imagem 52" descr="Placa branca com texto preto sobre fundo branco&#10;&#10;Descrição gerada automaticamente com confiança baixa">
                <a:extLst>
                  <a:ext uri="{FF2B5EF4-FFF2-40B4-BE49-F238E27FC236}">
                    <a16:creationId xmlns:a16="http://schemas.microsoft.com/office/drawing/2014/main" id="{8C95E232-C63F-3A64-67C3-8262E72F38C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69061" y="3523853"/>
                <a:ext cx="650769" cy="654231"/>
              </a:xfrm>
              <a:prstGeom prst="rect">
                <a:avLst/>
              </a:prstGeom>
            </p:spPr>
          </p:pic>
          <p:pic>
            <p:nvPicPr>
              <p:cNvPr id="54" name="Imagem 53" descr="Ícone&#10;&#10;Descrição gerada automaticamente">
                <a:extLst>
                  <a:ext uri="{FF2B5EF4-FFF2-40B4-BE49-F238E27FC236}">
                    <a16:creationId xmlns:a16="http://schemas.microsoft.com/office/drawing/2014/main" id="{0429DBB5-33BA-56F7-B8A1-76C41C74DFC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821844" y="3523853"/>
                <a:ext cx="654231" cy="654231"/>
              </a:xfrm>
              <a:prstGeom prst="rect">
                <a:avLst/>
              </a:prstGeom>
            </p:spPr>
          </p:pic>
          <p:pic>
            <p:nvPicPr>
              <p:cNvPr id="55" name="Imagem 54" descr="Logotipo, Ícone&#10;&#10;Descrição gerada automaticamente">
                <a:extLst>
                  <a:ext uri="{FF2B5EF4-FFF2-40B4-BE49-F238E27FC236}">
                    <a16:creationId xmlns:a16="http://schemas.microsoft.com/office/drawing/2014/main" id="{7B066B52-BE9E-1636-E4C5-C88D3D06755B}"/>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74627" y="3525584"/>
                <a:ext cx="654231" cy="650769"/>
              </a:xfrm>
              <a:prstGeom prst="rect">
                <a:avLst/>
              </a:prstGeom>
            </p:spPr>
          </p:pic>
          <p:pic>
            <p:nvPicPr>
              <p:cNvPr id="56" name="Imagem 55" descr="Placa vermelha com letras brancas em fundo preto&#10;&#10;Descrição gerada automaticamente com confiança média">
                <a:extLst>
                  <a:ext uri="{FF2B5EF4-FFF2-40B4-BE49-F238E27FC236}">
                    <a16:creationId xmlns:a16="http://schemas.microsoft.com/office/drawing/2014/main" id="{110FF51F-424A-3746-7D5C-9E054DCB78E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27410" y="3525584"/>
                <a:ext cx="654231" cy="650769"/>
              </a:xfrm>
              <a:prstGeom prst="rect">
                <a:avLst/>
              </a:prstGeom>
            </p:spPr>
          </p:pic>
          <p:pic>
            <p:nvPicPr>
              <p:cNvPr id="57" name="Imagem 56" descr="Ícone&#10;&#10;Descrição gerada automaticamente">
                <a:extLst>
                  <a:ext uri="{FF2B5EF4-FFF2-40B4-BE49-F238E27FC236}">
                    <a16:creationId xmlns:a16="http://schemas.microsoft.com/office/drawing/2014/main" id="{D9039E13-55F7-EED2-69F3-EB4E377BC70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83655" y="3525584"/>
                <a:ext cx="650769" cy="650769"/>
              </a:xfrm>
              <a:prstGeom prst="rect">
                <a:avLst/>
              </a:prstGeom>
            </p:spPr>
          </p:pic>
          <p:pic>
            <p:nvPicPr>
              <p:cNvPr id="58" name="Imagem 57" descr="Placa vermelha com letras brancas em fundo preto&#10;&#10;Descrição gerada automaticamente com confiança baixa">
                <a:extLst>
                  <a:ext uri="{FF2B5EF4-FFF2-40B4-BE49-F238E27FC236}">
                    <a16:creationId xmlns:a16="http://schemas.microsoft.com/office/drawing/2014/main" id="{B2B0B1AF-8C2A-187F-DBE7-BAA995E4FC5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9900" y="3525584"/>
                <a:ext cx="650769" cy="650769"/>
              </a:xfrm>
              <a:prstGeom prst="rect">
                <a:avLst/>
              </a:prstGeom>
            </p:spPr>
          </p:pic>
        </p:grpSp>
        <p:grpSp>
          <p:nvGrpSpPr>
            <p:cNvPr id="5" name="Agrupar 4">
              <a:extLst>
                <a:ext uri="{FF2B5EF4-FFF2-40B4-BE49-F238E27FC236}">
                  <a16:creationId xmlns:a16="http://schemas.microsoft.com/office/drawing/2014/main" id="{DD1C6AF0-FA41-7A5D-5130-AE4FE20980B0}"/>
                </a:ext>
              </a:extLst>
            </p:cNvPr>
            <p:cNvGrpSpPr/>
            <p:nvPr/>
          </p:nvGrpSpPr>
          <p:grpSpPr>
            <a:xfrm>
              <a:off x="439900" y="2582893"/>
              <a:ext cx="8261877" cy="650769"/>
              <a:chOff x="439900" y="2619769"/>
              <a:chExt cx="8261877" cy="650769"/>
            </a:xfrm>
          </p:grpSpPr>
          <p:pic>
            <p:nvPicPr>
              <p:cNvPr id="39" name="Imagem 38" descr="Ícone&#10;&#10;Descrição gerada automaticamente">
                <a:extLst>
                  <a:ext uri="{FF2B5EF4-FFF2-40B4-BE49-F238E27FC236}">
                    <a16:creationId xmlns:a16="http://schemas.microsoft.com/office/drawing/2014/main" id="{C2FA85BA-4EC1-AB24-B6BC-645880B99FF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44085" y="2619769"/>
                <a:ext cx="657692" cy="650769"/>
              </a:xfrm>
              <a:prstGeom prst="rect">
                <a:avLst/>
              </a:prstGeom>
            </p:spPr>
          </p:pic>
          <p:pic>
            <p:nvPicPr>
              <p:cNvPr id="40" name="Imagem 39" descr="Ícone&#10;&#10;Descrição gerada automaticamente">
                <a:extLst>
                  <a:ext uri="{FF2B5EF4-FFF2-40B4-BE49-F238E27FC236}">
                    <a16:creationId xmlns:a16="http://schemas.microsoft.com/office/drawing/2014/main" id="{B8B44EAC-673B-FA43-32EF-A01B627DA09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200716" y="2619769"/>
                <a:ext cx="650769" cy="650769"/>
              </a:xfrm>
              <a:prstGeom prst="rect">
                <a:avLst/>
              </a:prstGeom>
            </p:spPr>
          </p:pic>
          <p:pic>
            <p:nvPicPr>
              <p:cNvPr id="41" name="Imagem 40" descr="Ícone&#10;&#10;Descrição gerada automaticamente">
                <a:extLst>
                  <a:ext uri="{FF2B5EF4-FFF2-40B4-BE49-F238E27FC236}">
                    <a16:creationId xmlns:a16="http://schemas.microsoft.com/office/drawing/2014/main" id="{54B6ADB5-F38C-046C-C5B7-4514B4ACC795}"/>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353883" y="2619769"/>
                <a:ext cx="654231" cy="650769"/>
              </a:xfrm>
              <a:prstGeom prst="rect">
                <a:avLst/>
              </a:prstGeom>
            </p:spPr>
          </p:pic>
          <p:pic>
            <p:nvPicPr>
              <p:cNvPr id="42" name="Imagem 41" descr="Placa branca com letras pretas&#10;&#10;Descrição gerada automaticamente com confiança média">
                <a:extLst>
                  <a:ext uri="{FF2B5EF4-FFF2-40B4-BE49-F238E27FC236}">
                    <a16:creationId xmlns:a16="http://schemas.microsoft.com/office/drawing/2014/main" id="{2F24AE0A-08A9-6C39-47F0-670775A7E2B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507050" y="2619769"/>
                <a:ext cx="654231" cy="650769"/>
              </a:xfrm>
              <a:prstGeom prst="rect">
                <a:avLst/>
              </a:prstGeom>
            </p:spPr>
          </p:pic>
          <p:pic>
            <p:nvPicPr>
              <p:cNvPr id="43" name="Imagem 42" descr="Ícone&#10;&#10;Descrição gerada automaticamente">
                <a:extLst>
                  <a:ext uri="{FF2B5EF4-FFF2-40B4-BE49-F238E27FC236}">
                    <a16:creationId xmlns:a16="http://schemas.microsoft.com/office/drawing/2014/main" id="{D1B39336-0400-3804-9CE2-76EF3060237D}"/>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663679" y="2619769"/>
                <a:ext cx="650769" cy="650769"/>
              </a:xfrm>
              <a:prstGeom prst="rect">
                <a:avLst/>
              </a:prstGeom>
            </p:spPr>
          </p:pic>
          <p:pic>
            <p:nvPicPr>
              <p:cNvPr id="44" name="Imagem 43" descr="Logotipo, Ícone&#10;&#10;Descrição gerada automaticamente">
                <a:extLst>
                  <a:ext uri="{FF2B5EF4-FFF2-40B4-BE49-F238E27FC236}">
                    <a16:creationId xmlns:a16="http://schemas.microsoft.com/office/drawing/2014/main" id="{A771923B-AE9C-B0C2-D52A-4DC4AAA8FCF6}"/>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816846" y="2619769"/>
                <a:ext cx="654231" cy="650769"/>
              </a:xfrm>
              <a:prstGeom prst="rect">
                <a:avLst/>
              </a:prstGeom>
            </p:spPr>
          </p:pic>
          <p:pic>
            <p:nvPicPr>
              <p:cNvPr id="45" name="Imagem 44" descr="Ícone&#10;&#10;Descrição gerada automaticamente">
                <a:extLst>
                  <a:ext uri="{FF2B5EF4-FFF2-40B4-BE49-F238E27FC236}">
                    <a16:creationId xmlns:a16="http://schemas.microsoft.com/office/drawing/2014/main" id="{AE14319E-1509-1BC2-F3DD-25E6374198C0}"/>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004629" y="2619769"/>
                <a:ext cx="619615" cy="650769"/>
              </a:xfrm>
              <a:prstGeom prst="rect">
                <a:avLst/>
              </a:prstGeom>
            </p:spPr>
          </p:pic>
          <p:pic>
            <p:nvPicPr>
              <p:cNvPr id="46" name="Imagem 45" descr="Logotipo, Ícone&#10;&#10;Descrição gerada automaticamente">
                <a:extLst>
                  <a:ext uri="{FF2B5EF4-FFF2-40B4-BE49-F238E27FC236}">
                    <a16:creationId xmlns:a16="http://schemas.microsoft.com/office/drawing/2014/main" id="{4B97F1C9-9971-74B5-819E-52CD2A62E223}"/>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161258" y="2619769"/>
                <a:ext cx="650769" cy="650769"/>
              </a:xfrm>
              <a:prstGeom prst="rect">
                <a:avLst/>
              </a:prstGeom>
            </p:spPr>
          </p:pic>
          <p:pic>
            <p:nvPicPr>
              <p:cNvPr id="47" name="Imagem 46" descr="Forma&#10;&#10;Descrição gerada automaticamente">
                <a:extLst>
                  <a:ext uri="{FF2B5EF4-FFF2-40B4-BE49-F238E27FC236}">
                    <a16:creationId xmlns:a16="http://schemas.microsoft.com/office/drawing/2014/main" id="{9366F7C6-AA49-27ED-46A7-E46E2FF6F549}"/>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283271" y="2619769"/>
                <a:ext cx="685385" cy="650769"/>
              </a:xfrm>
              <a:prstGeom prst="rect">
                <a:avLst/>
              </a:prstGeom>
            </p:spPr>
          </p:pic>
          <p:pic>
            <p:nvPicPr>
              <p:cNvPr id="48" name="Imagem 47" descr="Ícone&#10;&#10;Descrição gerada automaticamente">
                <a:extLst>
                  <a:ext uri="{FF2B5EF4-FFF2-40B4-BE49-F238E27FC236}">
                    <a16:creationId xmlns:a16="http://schemas.microsoft.com/office/drawing/2014/main" id="{0D82AC85-55EC-C57A-260E-DFE5B130C17E}"/>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9900" y="2642269"/>
                <a:ext cx="650769" cy="605769"/>
              </a:xfrm>
              <a:prstGeom prst="rect">
                <a:avLst/>
              </a:prstGeom>
            </p:spPr>
          </p:pic>
        </p:grpSp>
        <p:grpSp>
          <p:nvGrpSpPr>
            <p:cNvPr id="6" name="Agrupar 5">
              <a:extLst>
                <a:ext uri="{FF2B5EF4-FFF2-40B4-BE49-F238E27FC236}">
                  <a16:creationId xmlns:a16="http://schemas.microsoft.com/office/drawing/2014/main" id="{C7B15760-9B65-D7E4-8ED5-7CD51656C8C2}"/>
                </a:ext>
              </a:extLst>
            </p:cNvPr>
            <p:cNvGrpSpPr/>
            <p:nvPr/>
          </p:nvGrpSpPr>
          <p:grpSpPr>
            <a:xfrm>
              <a:off x="439900" y="1526690"/>
              <a:ext cx="8261877" cy="654231"/>
              <a:chOff x="439900" y="1462258"/>
              <a:chExt cx="8261877" cy="654231"/>
            </a:xfrm>
          </p:grpSpPr>
          <p:pic>
            <p:nvPicPr>
              <p:cNvPr id="29" name="Imagem 28" descr="Ícone&#10;&#10;Descrição gerada automaticamente">
                <a:extLst>
                  <a:ext uri="{FF2B5EF4-FFF2-40B4-BE49-F238E27FC236}">
                    <a16:creationId xmlns:a16="http://schemas.microsoft.com/office/drawing/2014/main" id="{44A972CE-E2B0-E062-5925-9895CCDD710A}"/>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85623" y="1462258"/>
                <a:ext cx="616154" cy="654231"/>
              </a:xfrm>
              <a:prstGeom prst="rect">
                <a:avLst/>
              </a:prstGeom>
            </p:spPr>
          </p:pic>
          <p:pic>
            <p:nvPicPr>
              <p:cNvPr id="30" name="Imagem 29" descr="Ícone&#10;&#10;Descrição gerada automaticamente">
                <a:extLst>
                  <a:ext uri="{FF2B5EF4-FFF2-40B4-BE49-F238E27FC236}">
                    <a16:creationId xmlns:a16="http://schemas.microsoft.com/office/drawing/2014/main" id="{3A1F8D8C-E218-332A-26AE-07D50BC156E9}"/>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229948" y="1463989"/>
                <a:ext cx="650769" cy="650769"/>
              </a:xfrm>
              <a:prstGeom prst="rect">
                <a:avLst/>
              </a:prstGeom>
            </p:spPr>
          </p:pic>
          <p:pic>
            <p:nvPicPr>
              <p:cNvPr id="31" name="Imagem 30" descr="Desenho de uma placa&#10;&#10;Descrição gerada automaticamente com confiança média">
                <a:extLst>
                  <a:ext uri="{FF2B5EF4-FFF2-40B4-BE49-F238E27FC236}">
                    <a16:creationId xmlns:a16="http://schemas.microsoft.com/office/drawing/2014/main" id="{19043D40-28B2-8F7F-4186-3A13A535EB58}"/>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433115" y="1462258"/>
                <a:ext cx="591923" cy="654231"/>
              </a:xfrm>
              <a:prstGeom prst="rect">
                <a:avLst/>
              </a:prstGeom>
            </p:spPr>
          </p:pic>
          <p:pic>
            <p:nvPicPr>
              <p:cNvPr id="32" name="Imagem 31" descr="Placa branca com texto preto sobre fundo branco&#10;&#10;Descrição gerada automaticamente com confiança média">
                <a:extLst>
                  <a:ext uri="{FF2B5EF4-FFF2-40B4-BE49-F238E27FC236}">
                    <a16:creationId xmlns:a16="http://schemas.microsoft.com/office/drawing/2014/main" id="{3E6475D5-63A4-1AC8-0B58-95E746D723DD}"/>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577436" y="1463989"/>
                <a:ext cx="650769" cy="650769"/>
              </a:xfrm>
              <a:prstGeom prst="rect">
                <a:avLst/>
              </a:prstGeom>
            </p:spPr>
          </p:pic>
          <p:pic>
            <p:nvPicPr>
              <p:cNvPr id="33" name="Imagem 32" descr="Uma imagem contendo Ícone&#10;&#10;Descrição gerada automaticamente">
                <a:extLst>
                  <a:ext uri="{FF2B5EF4-FFF2-40B4-BE49-F238E27FC236}">
                    <a16:creationId xmlns:a16="http://schemas.microsoft.com/office/drawing/2014/main" id="{F024D072-7C4C-4D2C-1724-A592C7893C20}"/>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721757" y="1463989"/>
                <a:ext cx="650769" cy="650769"/>
              </a:xfrm>
              <a:prstGeom prst="rect">
                <a:avLst/>
              </a:prstGeom>
            </p:spPr>
          </p:pic>
          <p:pic>
            <p:nvPicPr>
              <p:cNvPr id="34" name="Imagem 33" descr="Uma imagem contendo Logotipo&#10;&#10;Descrição gerada automaticamente">
                <a:extLst>
                  <a:ext uri="{FF2B5EF4-FFF2-40B4-BE49-F238E27FC236}">
                    <a16:creationId xmlns:a16="http://schemas.microsoft.com/office/drawing/2014/main" id="{1E58554B-F0EE-CD37-58E6-444F56F55B98}"/>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862616" y="1463989"/>
                <a:ext cx="654231" cy="650769"/>
              </a:xfrm>
              <a:prstGeom prst="rect">
                <a:avLst/>
              </a:prstGeom>
            </p:spPr>
          </p:pic>
          <p:pic>
            <p:nvPicPr>
              <p:cNvPr id="35" name="Imagem 34" descr="Uma imagem contendo Logotipo&#10;&#10;Descrição gerada automaticamente">
                <a:extLst>
                  <a:ext uri="{FF2B5EF4-FFF2-40B4-BE49-F238E27FC236}">
                    <a16:creationId xmlns:a16="http://schemas.microsoft.com/office/drawing/2014/main" id="{7E9EF3E3-2E2B-3F7C-1484-32AA5F67BDC5}"/>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006937" y="1463989"/>
                <a:ext cx="650769" cy="650769"/>
              </a:xfrm>
              <a:prstGeom prst="rect">
                <a:avLst/>
              </a:prstGeom>
            </p:spPr>
          </p:pic>
          <p:pic>
            <p:nvPicPr>
              <p:cNvPr id="36" name="Imagem 35" descr="Placa vermelha com letras brancas em fundo preto&#10;&#10;Descrição gerada automaticamente com confiança baixa">
                <a:extLst>
                  <a:ext uri="{FF2B5EF4-FFF2-40B4-BE49-F238E27FC236}">
                    <a16:creationId xmlns:a16="http://schemas.microsoft.com/office/drawing/2014/main" id="{DA9B6ADA-EB14-570D-50D9-2D83A8DF522F}"/>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51258" y="1463989"/>
                <a:ext cx="650769" cy="650769"/>
              </a:xfrm>
              <a:prstGeom prst="rect">
                <a:avLst/>
              </a:prstGeom>
            </p:spPr>
          </p:pic>
          <p:pic>
            <p:nvPicPr>
              <p:cNvPr id="37" name="Imagem 36" descr="Placa vermelha com letras brancas em fundo preto&#10;&#10;Descrição gerada automaticamente com confiança baixa">
                <a:extLst>
                  <a:ext uri="{FF2B5EF4-FFF2-40B4-BE49-F238E27FC236}">
                    <a16:creationId xmlns:a16="http://schemas.microsoft.com/office/drawing/2014/main" id="{A6DDC92E-6917-D01D-20B0-393D6480CF50}"/>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95579" y="1463989"/>
                <a:ext cx="650769" cy="650769"/>
              </a:xfrm>
              <a:prstGeom prst="rect">
                <a:avLst/>
              </a:prstGeom>
            </p:spPr>
          </p:pic>
          <p:pic>
            <p:nvPicPr>
              <p:cNvPr id="38" name="Imagem 37" descr="Placa branca com texto preto sobre fundo branco&#10;&#10;Descrição gerada automaticamente com confiança baixa">
                <a:extLst>
                  <a:ext uri="{FF2B5EF4-FFF2-40B4-BE49-F238E27FC236}">
                    <a16:creationId xmlns:a16="http://schemas.microsoft.com/office/drawing/2014/main" id="{D782146D-5036-2894-B2D7-FA509F6401C9}"/>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9900" y="1463989"/>
                <a:ext cx="650769" cy="650769"/>
              </a:xfrm>
              <a:prstGeom prst="rect">
                <a:avLst/>
              </a:prstGeom>
            </p:spPr>
          </p:pic>
        </p:grpSp>
        <p:grpSp>
          <p:nvGrpSpPr>
            <p:cNvPr id="7" name="Agrupar 6">
              <a:extLst>
                <a:ext uri="{FF2B5EF4-FFF2-40B4-BE49-F238E27FC236}">
                  <a16:creationId xmlns:a16="http://schemas.microsoft.com/office/drawing/2014/main" id="{557D6CD4-5FCD-C150-278E-AA9F5E03A0D2}"/>
                </a:ext>
              </a:extLst>
            </p:cNvPr>
            <p:cNvGrpSpPr/>
            <p:nvPr/>
          </p:nvGrpSpPr>
          <p:grpSpPr>
            <a:xfrm>
              <a:off x="439900" y="435872"/>
              <a:ext cx="8261877" cy="688846"/>
              <a:chOff x="439900" y="435872"/>
              <a:chExt cx="8261877" cy="688846"/>
            </a:xfrm>
          </p:grpSpPr>
          <p:pic>
            <p:nvPicPr>
              <p:cNvPr id="19" name="Imagem 18" descr="Placa vermelha com letras brancas em fundo preto&#10;&#10;Descrição gerada automaticamente com confiança baixa">
                <a:extLst>
                  <a:ext uri="{FF2B5EF4-FFF2-40B4-BE49-F238E27FC236}">
                    <a16:creationId xmlns:a16="http://schemas.microsoft.com/office/drawing/2014/main" id="{AB7131B0-CA70-2913-CCC6-124F7103E212}"/>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47546" y="454911"/>
                <a:ext cx="654231" cy="650769"/>
              </a:xfrm>
              <a:prstGeom prst="rect">
                <a:avLst/>
              </a:prstGeom>
            </p:spPr>
          </p:pic>
          <p:pic>
            <p:nvPicPr>
              <p:cNvPr id="20" name="Imagem 19" descr="Placa vermelha com letras brancas em fundo preto&#10;&#10;Descrição gerada automaticamente com confiança baixa">
                <a:extLst>
                  <a:ext uri="{FF2B5EF4-FFF2-40B4-BE49-F238E27FC236}">
                    <a16:creationId xmlns:a16="http://schemas.microsoft.com/office/drawing/2014/main" id="{2AF5F199-8881-9C94-B07C-B2CDCF50A3C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151479" y="454911"/>
                <a:ext cx="654231" cy="650769"/>
              </a:xfrm>
              <a:prstGeom prst="rect">
                <a:avLst/>
              </a:prstGeom>
            </p:spPr>
          </p:pic>
          <p:pic>
            <p:nvPicPr>
              <p:cNvPr id="21" name="Imagem 20" descr="Ícone&#10;&#10;Descrição gerada automaticamente">
                <a:extLst>
                  <a:ext uri="{FF2B5EF4-FFF2-40B4-BE49-F238E27FC236}">
                    <a16:creationId xmlns:a16="http://schemas.microsoft.com/office/drawing/2014/main" id="{B621B88B-4EDF-484E-EFE2-7391BE6B37C7}"/>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577431" y="454911"/>
                <a:ext cx="650769" cy="650769"/>
              </a:xfrm>
              <a:prstGeom prst="rect">
                <a:avLst/>
              </a:prstGeom>
            </p:spPr>
          </p:pic>
          <p:pic>
            <p:nvPicPr>
              <p:cNvPr id="22" name="Imagem 21" descr="Desenho de uma placa&#10;&#10;Descrição gerada automaticamente com confiança média">
                <a:extLst>
                  <a:ext uri="{FF2B5EF4-FFF2-40B4-BE49-F238E27FC236}">
                    <a16:creationId xmlns:a16="http://schemas.microsoft.com/office/drawing/2014/main" id="{0C2D448F-8AD9-50A8-8997-F63E706AEC5D}"/>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6470032" y="453180"/>
                <a:ext cx="439615" cy="654231"/>
              </a:xfrm>
              <a:prstGeom prst="rect">
                <a:avLst/>
              </a:prstGeom>
            </p:spPr>
          </p:pic>
          <p:pic>
            <p:nvPicPr>
              <p:cNvPr id="23" name="Imagem 22" descr="Ícone&#10;&#10;Descrição gerada automaticamente">
                <a:extLst>
                  <a:ext uri="{FF2B5EF4-FFF2-40B4-BE49-F238E27FC236}">
                    <a16:creationId xmlns:a16="http://schemas.microsoft.com/office/drawing/2014/main" id="{90741E79-FFB1-E668-1E19-2EDC11B1EF20}"/>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684830" y="454911"/>
                <a:ext cx="650769" cy="650769"/>
              </a:xfrm>
              <a:prstGeom prst="rect">
                <a:avLst/>
              </a:prstGeom>
            </p:spPr>
          </p:pic>
          <p:pic>
            <p:nvPicPr>
              <p:cNvPr id="24" name="Imagem 23" descr="Ícone&#10;&#10;Descrição gerada automaticamente">
                <a:extLst>
                  <a:ext uri="{FF2B5EF4-FFF2-40B4-BE49-F238E27FC236}">
                    <a16:creationId xmlns:a16="http://schemas.microsoft.com/office/drawing/2014/main" id="{E3566218-6598-9C78-E462-0CE9E99C8A35}"/>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871844" y="454911"/>
                <a:ext cx="571154" cy="650769"/>
              </a:xfrm>
              <a:prstGeom prst="rect">
                <a:avLst/>
              </a:prstGeom>
            </p:spPr>
          </p:pic>
          <p:pic>
            <p:nvPicPr>
              <p:cNvPr id="25" name="Imagem 24" descr="Ícone&#10;&#10;Descrição gerada automaticamente">
                <a:extLst>
                  <a:ext uri="{FF2B5EF4-FFF2-40B4-BE49-F238E27FC236}">
                    <a16:creationId xmlns:a16="http://schemas.microsoft.com/office/drawing/2014/main" id="{695316B4-C51C-07A6-4379-71AB729BBB06}"/>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2979243" y="454911"/>
                <a:ext cx="650769" cy="650769"/>
              </a:xfrm>
              <a:prstGeom prst="rect">
                <a:avLst/>
              </a:prstGeom>
            </p:spPr>
          </p:pic>
          <p:pic>
            <p:nvPicPr>
              <p:cNvPr id="26" name="Imagem 25" descr="Ícone&#10;&#10;Descrição gerada automaticamente">
                <a:extLst>
                  <a:ext uri="{FF2B5EF4-FFF2-40B4-BE49-F238E27FC236}">
                    <a16:creationId xmlns:a16="http://schemas.microsoft.com/office/drawing/2014/main" id="{0228536E-E660-D47F-3647-79BA00296DF3}"/>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090103" y="454911"/>
                <a:ext cx="647308" cy="650769"/>
              </a:xfrm>
              <a:prstGeom prst="rect">
                <a:avLst/>
              </a:prstGeom>
            </p:spPr>
          </p:pic>
          <p:pic>
            <p:nvPicPr>
              <p:cNvPr id="27" name="Imagem 26" descr="Ícone&#10;&#10;Descrição gerada automaticamente">
                <a:extLst>
                  <a:ext uri="{FF2B5EF4-FFF2-40B4-BE49-F238E27FC236}">
                    <a16:creationId xmlns:a16="http://schemas.microsoft.com/office/drawing/2014/main" id="{4ABDBEE9-5E46-411B-EDF7-84E2FDE6D78D}"/>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232117" y="454911"/>
                <a:ext cx="616154" cy="650769"/>
              </a:xfrm>
              <a:prstGeom prst="rect">
                <a:avLst/>
              </a:prstGeom>
            </p:spPr>
          </p:pic>
          <p:pic>
            <p:nvPicPr>
              <p:cNvPr id="28" name="Imagem 27" descr="Desenho de lata preta&#10;&#10;Descrição gerada automaticamente com confiança média">
                <a:extLst>
                  <a:ext uri="{FF2B5EF4-FFF2-40B4-BE49-F238E27FC236}">
                    <a16:creationId xmlns:a16="http://schemas.microsoft.com/office/drawing/2014/main" id="{918B8442-4E9A-4FAD-2C12-F843B7B36A4E}"/>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9900" y="435872"/>
                <a:ext cx="550385" cy="688846"/>
              </a:xfrm>
              <a:prstGeom prst="rect">
                <a:avLst/>
              </a:prstGeom>
            </p:spPr>
          </p:pic>
        </p:grpSp>
        <p:grpSp>
          <p:nvGrpSpPr>
            <p:cNvPr id="8" name="Agrupar 7">
              <a:extLst>
                <a:ext uri="{FF2B5EF4-FFF2-40B4-BE49-F238E27FC236}">
                  <a16:creationId xmlns:a16="http://schemas.microsoft.com/office/drawing/2014/main" id="{5D3ABCD8-246D-B4E8-8A7C-4B4F8EF3CD0C}"/>
                </a:ext>
              </a:extLst>
            </p:cNvPr>
            <p:cNvGrpSpPr/>
            <p:nvPr/>
          </p:nvGrpSpPr>
          <p:grpSpPr>
            <a:xfrm>
              <a:off x="439900" y="5761888"/>
              <a:ext cx="8261877" cy="654231"/>
              <a:chOff x="439900" y="5356090"/>
              <a:chExt cx="8261877" cy="654231"/>
            </a:xfrm>
          </p:grpSpPr>
          <p:pic>
            <p:nvPicPr>
              <p:cNvPr id="9" name="Imagem 8" descr="Uma imagem contendo Ícone&#10;&#10;Descrição gerada automaticamente">
                <a:extLst>
                  <a:ext uri="{FF2B5EF4-FFF2-40B4-BE49-F238E27FC236}">
                    <a16:creationId xmlns:a16="http://schemas.microsoft.com/office/drawing/2014/main" id="{9BF37325-19C3-F692-3C2A-6A2FBDB28F6C}"/>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3717999" y="5356090"/>
                <a:ext cx="574615" cy="654231"/>
              </a:xfrm>
              <a:prstGeom prst="rect">
                <a:avLst/>
              </a:prstGeom>
            </p:spPr>
          </p:pic>
          <p:pic>
            <p:nvPicPr>
              <p:cNvPr id="10" name="Imagem 9" descr="Placa vermelha com letras brancas&#10;&#10;Descrição gerada automaticamente com confiança baixa">
                <a:extLst>
                  <a:ext uri="{FF2B5EF4-FFF2-40B4-BE49-F238E27FC236}">
                    <a16:creationId xmlns:a16="http://schemas.microsoft.com/office/drawing/2014/main" id="{EB2AEBA7-051C-4D43-3408-C81B1BA5BA3D}"/>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2860397" y="5356090"/>
                <a:ext cx="550385" cy="654231"/>
              </a:xfrm>
              <a:prstGeom prst="rect">
                <a:avLst/>
              </a:prstGeom>
            </p:spPr>
          </p:pic>
          <p:pic>
            <p:nvPicPr>
              <p:cNvPr id="11" name="Imagem 10" descr="Ícone&#10;&#10;Descrição gerada automaticamente">
                <a:extLst>
                  <a:ext uri="{FF2B5EF4-FFF2-40B4-BE49-F238E27FC236}">
                    <a16:creationId xmlns:a16="http://schemas.microsoft.com/office/drawing/2014/main" id="{5F017418-B0FD-C631-B64E-C7DA5FF4564E}"/>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2089334" y="5356090"/>
                <a:ext cx="463846" cy="654231"/>
              </a:xfrm>
              <a:prstGeom prst="rect">
                <a:avLst/>
              </a:prstGeom>
            </p:spPr>
          </p:pic>
          <p:pic>
            <p:nvPicPr>
              <p:cNvPr id="12" name="Imagem 11" descr="Ícone&#10;&#10;Descrição gerada automaticamente">
                <a:extLst>
                  <a:ext uri="{FF2B5EF4-FFF2-40B4-BE49-F238E27FC236}">
                    <a16:creationId xmlns:a16="http://schemas.microsoft.com/office/drawing/2014/main" id="{08A68F24-1E1D-F656-28E4-2267C56DDA7E}"/>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1397886" y="5356090"/>
                <a:ext cx="384231" cy="654231"/>
              </a:xfrm>
              <a:prstGeom prst="rect">
                <a:avLst/>
              </a:prstGeom>
            </p:spPr>
          </p:pic>
          <p:pic>
            <p:nvPicPr>
              <p:cNvPr id="13" name="Imagem 12" descr="Placa vermelha com letras brancas em fundo preto&#10;&#10;Descrição gerada automaticamente com confiança média">
                <a:extLst>
                  <a:ext uri="{FF2B5EF4-FFF2-40B4-BE49-F238E27FC236}">
                    <a16:creationId xmlns:a16="http://schemas.microsoft.com/office/drawing/2014/main" id="{5280B717-EDD3-C79B-6046-B1D21922BC6A}"/>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39900" y="5356090"/>
                <a:ext cx="650769" cy="654231"/>
              </a:xfrm>
              <a:prstGeom prst="rect">
                <a:avLst/>
              </a:prstGeom>
            </p:spPr>
          </p:pic>
          <p:pic>
            <p:nvPicPr>
              <p:cNvPr id="14" name="Imagem 13" descr="Uma imagem contendo Ícone&#10;&#10;Descrição gerada automaticamente">
                <a:extLst>
                  <a:ext uri="{FF2B5EF4-FFF2-40B4-BE49-F238E27FC236}">
                    <a16:creationId xmlns:a16="http://schemas.microsoft.com/office/drawing/2014/main" id="{81C93641-9E37-C150-69D5-F47000C1BC12}"/>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4599831" y="5356090"/>
                <a:ext cx="574615" cy="654231"/>
              </a:xfrm>
              <a:prstGeom prst="rect">
                <a:avLst/>
              </a:prstGeom>
            </p:spPr>
          </p:pic>
          <p:pic>
            <p:nvPicPr>
              <p:cNvPr id="15" name="Imagem 14" descr="Uma imagem contendo Ícone&#10;&#10;Descrição gerada automaticamente">
                <a:extLst>
                  <a:ext uri="{FF2B5EF4-FFF2-40B4-BE49-F238E27FC236}">
                    <a16:creationId xmlns:a16="http://schemas.microsoft.com/office/drawing/2014/main" id="{0EE2E255-E52C-7F93-658E-47056530F6B4}"/>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5481663" y="5356090"/>
                <a:ext cx="574615" cy="654231"/>
              </a:xfrm>
              <a:prstGeom prst="rect">
                <a:avLst/>
              </a:prstGeom>
            </p:spPr>
          </p:pic>
          <p:pic>
            <p:nvPicPr>
              <p:cNvPr id="16" name="Imagem 15" descr="Uma imagem contendo Ícone&#10;&#10;Descrição gerada automaticamente">
                <a:extLst>
                  <a:ext uri="{FF2B5EF4-FFF2-40B4-BE49-F238E27FC236}">
                    <a16:creationId xmlns:a16="http://schemas.microsoft.com/office/drawing/2014/main" id="{09414CA1-D7ED-C5AD-1528-1E869779192F}"/>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6363495" y="5356090"/>
                <a:ext cx="574615" cy="654231"/>
              </a:xfrm>
              <a:prstGeom prst="rect">
                <a:avLst/>
              </a:prstGeom>
            </p:spPr>
          </p:pic>
          <p:pic>
            <p:nvPicPr>
              <p:cNvPr id="17" name="Imagem 16" descr="Uma imagem contendo Ícone&#10;&#10;Descrição gerada automaticamente">
                <a:extLst>
                  <a:ext uri="{FF2B5EF4-FFF2-40B4-BE49-F238E27FC236}">
                    <a16:creationId xmlns:a16="http://schemas.microsoft.com/office/drawing/2014/main" id="{33A56838-BD9D-7FCD-3F37-2CAA707D639B}"/>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7245327" y="5356090"/>
                <a:ext cx="574615" cy="654231"/>
              </a:xfrm>
              <a:prstGeom prst="rect">
                <a:avLst/>
              </a:prstGeom>
            </p:spPr>
          </p:pic>
          <p:pic>
            <p:nvPicPr>
              <p:cNvPr id="18" name="Imagem 17" descr="Uma imagem contendo Ícone&#10;&#10;Descrição gerada automaticamente">
                <a:extLst>
                  <a:ext uri="{FF2B5EF4-FFF2-40B4-BE49-F238E27FC236}">
                    <a16:creationId xmlns:a16="http://schemas.microsoft.com/office/drawing/2014/main" id="{CC2D499D-7C32-097A-E1A7-DE8714D9C5B5}"/>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127162" y="5356090"/>
                <a:ext cx="574615" cy="654231"/>
              </a:xfrm>
              <a:prstGeom prst="rect">
                <a:avLst/>
              </a:prstGeom>
            </p:spPr>
          </p:pic>
        </p:grpSp>
      </p:grpSp>
    </p:spTree>
    <p:extLst>
      <p:ext uri="{BB962C8B-B14F-4D97-AF65-F5344CB8AC3E}">
        <p14:creationId xmlns:p14="http://schemas.microsoft.com/office/powerpoint/2010/main" val="29770202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8" name="photo-1470274307695-febe05a6dd3d.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70000" y="1270000"/>
            <a:ext cx="15049501" cy="11176001"/>
          </a:xfrm>
          <a:custGeom>
            <a:avLst/>
            <a:gdLst/>
            <a:ahLst/>
            <a:cxnLst>
              <a:cxn ang="0">
                <a:pos x="wd2" y="hd2"/>
              </a:cxn>
              <a:cxn ang="5400000">
                <a:pos x="wd2" y="hd2"/>
              </a:cxn>
              <a:cxn ang="10800000">
                <a:pos x="wd2" y="hd2"/>
              </a:cxn>
              <a:cxn ang="16200000">
                <a:pos x="wd2" y="hd2"/>
              </a:cxn>
            </a:cxnLst>
            <a:rect l="0" t="0" r="r" b="b"/>
            <a:pathLst>
              <a:path w="21600" h="21600" extrusionOk="0">
                <a:moveTo>
                  <a:pt x="1401" y="0"/>
                </a:moveTo>
                <a:cubicBezTo>
                  <a:pt x="990" y="0"/>
                  <a:pt x="743" y="0"/>
                  <a:pt x="579" y="93"/>
                </a:cubicBezTo>
                <a:cubicBezTo>
                  <a:pt x="342" y="209"/>
                  <a:pt x="155" y="460"/>
                  <a:pt x="69" y="779"/>
                </a:cubicBezTo>
                <a:cubicBezTo>
                  <a:pt x="0" y="1001"/>
                  <a:pt x="0" y="1333"/>
                  <a:pt x="0" y="1886"/>
                </a:cubicBezTo>
                <a:lnTo>
                  <a:pt x="0" y="19713"/>
                </a:lnTo>
                <a:cubicBezTo>
                  <a:pt x="0" y="20267"/>
                  <a:pt x="0" y="20599"/>
                  <a:pt x="69" y="20820"/>
                </a:cubicBezTo>
                <a:cubicBezTo>
                  <a:pt x="155" y="21139"/>
                  <a:pt x="342" y="21391"/>
                  <a:pt x="579" y="21508"/>
                </a:cubicBezTo>
                <a:cubicBezTo>
                  <a:pt x="743" y="21600"/>
                  <a:pt x="990" y="21600"/>
                  <a:pt x="1401" y="21600"/>
                </a:cubicBezTo>
                <a:lnTo>
                  <a:pt x="20199" y="21600"/>
                </a:lnTo>
                <a:cubicBezTo>
                  <a:pt x="20610" y="21600"/>
                  <a:pt x="20857" y="21600"/>
                  <a:pt x="21021" y="21508"/>
                </a:cubicBezTo>
                <a:cubicBezTo>
                  <a:pt x="21258" y="21391"/>
                  <a:pt x="21445" y="21139"/>
                  <a:pt x="21531" y="20820"/>
                </a:cubicBezTo>
                <a:cubicBezTo>
                  <a:pt x="21600" y="20599"/>
                  <a:pt x="21600" y="20267"/>
                  <a:pt x="21600" y="19713"/>
                </a:cubicBezTo>
                <a:lnTo>
                  <a:pt x="21600" y="1886"/>
                </a:lnTo>
                <a:cubicBezTo>
                  <a:pt x="21600" y="1333"/>
                  <a:pt x="21600" y="1001"/>
                  <a:pt x="21531" y="779"/>
                </a:cubicBezTo>
                <a:cubicBezTo>
                  <a:pt x="21445" y="460"/>
                  <a:pt x="21258" y="209"/>
                  <a:pt x="21021" y="93"/>
                </a:cubicBezTo>
                <a:cubicBezTo>
                  <a:pt x="20857" y="0"/>
                  <a:pt x="20610" y="0"/>
                  <a:pt x="20199" y="0"/>
                </a:cubicBezTo>
                <a:lnTo>
                  <a:pt x="1401" y="0"/>
                </a:lnTo>
                <a:close/>
              </a:path>
            </a:pathLst>
          </a:custGeom>
          <a:ln w="12700">
            <a:miter lim="400000"/>
          </a:ln>
        </p:spPr>
      </p:pic>
      <p:sp>
        <p:nvSpPr>
          <p:cNvPr id="1999" name="Rounded Rectangle"/>
          <p:cNvSpPr/>
          <p:nvPr/>
        </p:nvSpPr>
        <p:spPr>
          <a:xfrm>
            <a:off x="12192000" y="3491640"/>
            <a:ext cx="8255000" cy="6732720"/>
          </a:xfrm>
          <a:prstGeom prst="roundRect">
            <a:avLst>
              <a:gd name="adj" fmla="val 9482"/>
            </a:avLst>
          </a:prstGeom>
          <a:solidFill>
            <a:srgbClr val="003641">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00" name="Single photo showcase"/>
          <p:cNvSpPr txBox="1"/>
          <p:nvPr/>
        </p:nvSpPr>
        <p:spPr>
          <a:xfrm>
            <a:off x="13319213" y="4022520"/>
            <a:ext cx="5135803" cy="30941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rPr lang="pt-BR" sz="7200" b="1" dirty="0" err="1">
                <a:solidFill>
                  <a:srgbClr val="00AE9D"/>
                </a:solidFill>
                <a:latin typeface="Sicoob Sans Black" panose="020B0503020204030204" pitchFamily="34" charset="77"/>
              </a:rPr>
              <a:t>Lorem</a:t>
            </a:r>
            <a:r>
              <a:rPr lang="pt-BR" sz="7200" b="1" dirty="0">
                <a:solidFill>
                  <a:srgbClr val="00AE9D"/>
                </a:solidFill>
                <a:latin typeface="Sicoob Sans Black" panose="020B0503020204030204" pitchFamily="34" charset="77"/>
              </a:rPr>
              <a:t> ipsum </a:t>
            </a:r>
            <a:r>
              <a:rPr lang="pt-BR" sz="7200" b="1" dirty="0" err="1">
                <a:solidFill>
                  <a:srgbClr val="00AE9D"/>
                </a:solidFill>
                <a:latin typeface="Sicoob Sans Black" panose="020B0503020204030204" pitchFamily="34" charset="77"/>
              </a:rPr>
              <a:t>dolor</a:t>
            </a:r>
            <a:endParaRPr sz="7200" b="1" dirty="0">
              <a:solidFill>
                <a:srgbClr val="00AE9D"/>
              </a:solidFill>
              <a:latin typeface="Sicoob Sans Black" panose="020B0503020204030204" pitchFamily="34" charset="77"/>
            </a:endParaRPr>
          </a:p>
        </p:txBody>
      </p:sp>
      <p:sp>
        <p:nvSpPr>
          <p:cNvPr id="2001" name="Lorem ipsum dolor sit elit, consect loreretur adipiscing nisi aute. ipsum sit elit, Lorem ipsum dolor sit elit, Lorem ipsum dolor sit elit, consect loreretur adipiscing"/>
          <p:cNvSpPr txBox="1"/>
          <p:nvPr/>
        </p:nvSpPr>
        <p:spPr>
          <a:xfrm>
            <a:off x="13319213" y="7478771"/>
            <a:ext cx="6230640" cy="2259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adipiscing</a:t>
            </a:r>
            <a:r>
              <a:rPr sz="2400" dirty="0">
                <a:latin typeface="Sicoob Sans" panose="020B0503020204030204" pitchFamily="34" charset="77"/>
              </a:rPr>
              <a:t> nisi </a:t>
            </a:r>
            <a:r>
              <a:rPr sz="2400" dirty="0" err="1">
                <a:latin typeface="Sicoob Sans" panose="020B0503020204030204" pitchFamily="34" charset="77"/>
              </a:rPr>
              <a:t>aute</a:t>
            </a:r>
            <a:r>
              <a:rPr sz="2400" dirty="0">
                <a:latin typeface="Sicoob Sans" panose="020B0503020204030204" pitchFamily="34" charset="77"/>
              </a:rPr>
              <a:t>. ipsum sit </a:t>
            </a:r>
            <a:r>
              <a:rPr sz="2400" dirty="0" err="1">
                <a:latin typeface="Sicoob Sans" panose="020B0503020204030204" pitchFamily="34" charset="77"/>
              </a:rPr>
              <a:t>elit</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a:t>
            </a:r>
            <a:r>
              <a:rPr sz="2400" dirty="0" err="1">
                <a:latin typeface="Sicoob Sans" panose="020B0503020204030204" pitchFamily="34" charset="77"/>
              </a:rPr>
              <a:t>adipiscing</a:t>
            </a:r>
            <a:endParaRPr sz="2400" dirty="0">
              <a:latin typeface="Sicoob Sans" panose="020B0503020204030204" pitchFamily="34" charset="77"/>
            </a:endParaRPr>
          </a:p>
        </p:txBody>
      </p:sp>
      <p:sp>
        <p:nvSpPr>
          <p:cNvPr id="2003" name="Insert slide title here"/>
          <p:cNvSpPr txBox="1"/>
          <p:nvPr/>
        </p:nvSpPr>
        <p:spPr>
          <a:xfrm>
            <a:off x="11054901" y="1297951"/>
            <a:ext cx="11905506" cy="597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b="1"/>
            </a:lvl1pPr>
          </a:lstStyle>
          <a:p>
            <a:r>
              <a:rPr lang="pt-BR" sz="2400" dirty="0" err="1">
                <a:solidFill>
                  <a:srgbClr val="003641"/>
                </a:solidFill>
                <a:latin typeface="Sicoob Sans" panose="020B0503020204030204" pitchFamily="34" charset="77"/>
              </a:rPr>
              <a:t>Lorem</a:t>
            </a:r>
            <a:r>
              <a:rPr lang="pt-BR" sz="2400" dirty="0">
                <a:solidFill>
                  <a:srgbClr val="003641"/>
                </a:solidFill>
                <a:latin typeface="Sicoob Sans" panose="020B0503020204030204" pitchFamily="34" charset="77"/>
              </a:rPr>
              <a:t> ipsum </a:t>
            </a:r>
            <a:r>
              <a:rPr lang="pt-BR" sz="2400" dirty="0" err="1">
                <a:solidFill>
                  <a:srgbClr val="003641"/>
                </a:solidFill>
                <a:latin typeface="Sicoob Sans" panose="020B0503020204030204" pitchFamily="34" charset="77"/>
              </a:rPr>
              <a:t>dolor</a:t>
            </a:r>
            <a:endParaRPr sz="2400" dirty="0">
              <a:solidFill>
                <a:srgbClr val="003641"/>
              </a:solidFill>
              <a:latin typeface="Sicoob Sans" panose="020B0503020204030204" pitchFamily="34" charset="77"/>
            </a:endParaRPr>
          </a:p>
        </p:txBody>
      </p:sp>
      <p:grpSp>
        <p:nvGrpSpPr>
          <p:cNvPr id="2" name="Agrupar 1">
            <a:extLst>
              <a:ext uri="{FF2B5EF4-FFF2-40B4-BE49-F238E27FC236}">
                <a16:creationId xmlns:a16="http://schemas.microsoft.com/office/drawing/2014/main" id="{82844DAC-4C08-0BCB-7941-37311A4E649B}"/>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98D1CDA2-3752-281D-3004-65BB3CA69FA0}"/>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ADCDF159-D5C9-E60F-1F34-7BFEC4AF9E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iterate>
                                    <p:tmAbs val="0"/>
                                  </p:iterate>
                                  <p:childTnLst>
                                    <p:set>
                                      <p:cBhvr>
                                        <p:cTn id="6" fill="hold"/>
                                        <p:tgtEl>
                                          <p:spTgt spid="1998"/>
                                        </p:tgtEl>
                                        <p:attrNameLst>
                                          <p:attrName>style.visibility</p:attrName>
                                        </p:attrNameLst>
                                      </p:cBhvr>
                                      <p:to>
                                        <p:strVal val="visible"/>
                                      </p:to>
                                    </p:set>
                                    <p:anim calcmode="lin" valueType="num">
                                      <p:cBhvr>
                                        <p:cTn id="7" dur="1000" fill="hold"/>
                                        <p:tgtEl>
                                          <p:spTgt spid="1998"/>
                                        </p:tgtEl>
                                        <p:attrNameLst>
                                          <p:attrName>ppt_x</p:attrName>
                                        </p:attrNameLst>
                                      </p:cBhvr>
                                      <p:tavLst>
                                        <p:tav tm="0">
                                          <p:val>
                                            <p:strVal val="1+#ppt_w/2"/>
                                          </p:val>
                                        </p:tav>
                                        <p:tav tm="100000">
                                          <p:val>
                                            <p:strVal val="#ppt_x"/>
                                          </p:val>
                                        </p:tav>
                                      </p:tavLst>
                                    </p:anim>
                                    <p:anim calcmode="lin" valueType="num">
                                      <p:cBhvr>
                                        <p:cTn id="8" dur="1000" fill="hold"/>
                                        <p:tgtEl>
                                          <p:spTgt spid="199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1999"/>
                                        </p:tgtEl>
                                        <p:attrNameLst>
                                          <p:attrName>style.visibility</p:attrName>
                                        </p:attrNameLst>
                                      </p:cBhvr>
                                      <p:to>
                                        <p:strVal val="visible"/>
                                      </p:to>
                                    </p:set>
                                    <p:anim calcmode="lin" valueType="num">
                                      <p:cBhvr>
                                        <p:cTn id="11" dur="1000" fill="hold"/>
                                        <p:tgtEl>
                                          <p:spTgt spid="1999"/>
                                        </p:tgtEl>
                                        <p:attrNameLst>
                                          <p:attrName>ppt_x</p:attrName>
                                        </p:attrNameLst>
                                      </p:cBhvr>
                                      <p:tavLst>
                                        <p:tav tm="0">
                                          <p:val>
                                            <p:strVal val="0-#ppt_w/2"/>
                                          </p:val>
                                        </p:tav>
                                        <p:tav tm="100000">
                                          <p:val>
                                            <p:strVal val="#ppt_x"/>
                                          </p:val>
                                        </p:tav>
                                      </p:tavLst>
                                    </p:anim>
                                    <p:anim calcmode="lin" valueType="num">
                                      <p:cBhvr>
                                        <p:cTn id="12" dur="1000" fill="hold"/>
                                        <p:tgtEl>
                                          <p:spTgt spid="1999"/>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1000"/>
                                  </p:stCondLst>
                                  <p:iterate>
                                    <p:tmAbs val="0"/>
                                  </p:iterate>
                                  <p:childTnLst>
                                    <p:set>
                                      <p:cBhvr>
                                        <p:cTn id="14" fill="hold"/>
                                        <p:tgtEl>
                                          <p:spTgt spid="2003"/>
                                        </p:tgtEl>
                                        <p:attrNameLst>
                                          <p:attrName>style.visibility</p:attrName>
                                        </p:attrNameLst>
                                      </p:cBhvr>
                                      <p:to>
                                        <p:strVal val="visible"/>
                                      </p:to>
                                    </p:set>
                                    <p:anim calcmode="lin" valueType="num">
                                      <p:cBhvr>
                                        <p:cTn id="15" dur="1000" fill="hold"/>
                                        <p:tgtEl>
                                          <p:spTgt spid="2003"/>
                                        </p:tgtEl>
                                        <p:attrNameLst>
                                          <p:attrName>ppt_x</p:attrName>
                                        </p:attrNameLst>
                                      </p:cBhvr>
                                      <p:tavLst>
                                        <p:tav tm="0">
                                          <p:val>
                                            <p:strVal val="#ppt_x"/>
                                          </p:val>
                                        </p:tav>
                                        <p:tav tm="100000">
                                          <p:val>
                                            <p:strVal val="#ppt_x"/>
                                          </p:val>
                                        </p:tav>
                                      </p:tavLst>
                                    </p:anim>
                                    <p:anim calcmode="lin" valueType="num">
                                      <p:cBhvr>
                                        <p:cTn id="16" dur="1000" fill="hold"/>
                                        <p:tgtEl>
                                          <p:spTgt spid="20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 grpId="0" animBg="1" advAuto="0"/>
      <p:bldP spid="1999" grpId="0" animBg="1" advAuto="0"/>
      <p:bldP spid="2003"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CD48E5-C963-BC22-5245-14729B035B28}"/>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5CD23597-7DF1-6A60-2F53-D5A74AB508E3}"/>
              </a:ext>
            </a:extLst>
          </p:cNvPr>
          <p:cNvGrpSpPr/>
          <p:nvPr/>
        </p:nvGrpSpPr>
        <p:grpSpPr>
          <a:xfrm>
            <a:off x="3924395" y="830017"/>
            <a:ext cx="16535214" cy="5728982"/>
            <a:chOff x="435297" y="415008"/>
            <a:chExt cx="8267607" cy="2864491"/>
          </a:xfrm>
        </p:grpSpPr>
        <p:grpSp>
          <p:nvGrpSpPr>
            <p:cNvPr id="3" name="Agrupar 2">
              <a:extLst>
                <a:ext uri="{FF2B5EF4-FFF2-40B4-BE49-F238E27FC236}">
                  <a16:creationId xmlns:a16="http://schemas.microsoft.com/office/drawing/2014/main" id="{31036377-0F2B-B3CC-B6A9-F9B7DD22550B}"/>
                </a:ext>
              </a:extLst>
            </p:cNvPr>
            <p:cNvGrpSpPr/>
            <p:nvPr/>
          </p:nvGrpSpPr>
          <p:grpSpPr>
            <a:xfrm>
              <a:off x="435297" y="1494490"/>
              <a:ext cx="8267607" cy="720000"/>
              <a:chOff x="435297" y="1447357"/>
              <a:chExt cx="8267607" cy="720000"/>
            </a:xfrm>
          </p:grpSpPr>
          <p:pic>
            <p:nvPicPr>
              <p:cNvPr id="20" name="Imagem 19" descr="Ícone&#10;&#10;Descrição gerada automaticamente">
                <a:extLst>
                  <a:ext uri="{FF2B5EF4-FFF2-40B4-BE49-F238E27FC236}">
                    <a16:creationId xmlns:a16="http://schemas.microsoft.com/office/drawing/2014/main" id="{313ACCD8-5793-FC92-7338-76EC4CFB6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2904" y="1447357"/>
                <a:ext cx="720000" cy="720000"/>
              </a:xfrm>
              <a:prstGeom prst="rect">
                <a:avLst/>
              </a:prstGeom>
            </p:spPr>
          </p:pic>
          <p:pic>
            <p:nvPicPr>
              <p:cNvPr id="21" name="Imagem 20" descr="Ícone&#10;&#10;Descrição gerada automaticamente">
                <a:extLst>
                  <a:ext uri="{FF2B5EF4-FFF2-40B4-BE49-F238E27FC236}">
                    <a16:creationId xmlns:a16="http://schemas.microsoft.com/office/drawing/2014/main" id="{E1E20E34-B25E-2A32-75ED-771107C0B7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0111" y="1449166"/>
                <a:ext cx="720000" cy="716382"/>
              </a:xfrm>
              <a:prstGeom prst="rect">
                <a:avLst/>
              </a:prstGeom>
            </p:spPr>
          </p:pic>
          <p:pic>
            <p:nvPicPr>
              <p:cNvPr id="22" name="Imagem 21" descr="Ícone&#10;&#10;Descrição gerada automaticamente">
                <a:extLst>
                  <a:ext uri="{FF2B5EF4-FFF2-40B4-BE49-F238E27FC236}">
                    <a16:creationId xmlns:a16="http://schemas.microsoft.com/office/drawing/2014/main" id="{86348D96-F589-854B-6759-7D492AED5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5860" y="1467257"/>
                <a:ext cx="611457" cy="680201"/>
              </a:xfrm>
              <a:prstGeom prst="rect">
                <a:avLst/>
              </a:prstGeom>
            </p:spPr>
          </p:pic>
          <p:pic>
            <p:nvPicPr>
              <p:cNvPr id="23" name="Imagem 22" descr="Ícone&#10;&#10;Descrição gerada automaticamente">
                <a:extLst>
                  <a:ext uri="{FF2B5EF4-FFF2-40B4-BE49-F238E27FC236}">
                    <a16:creationId xmlns:a16="http://schemas.microsoft.com/office/drawing/2014/main" id="{7203F778-97F8-1759-C73B-63D2998DCB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36684" y="1447357"/>
                <a:ext cx="716382" cy="720000"/>
              </a:xfrm>
              <a:prstGeom prst="rect">
                <a:avLst/>
              </a:prstGeom>
            </p:spPr>
          </p:pic>
          <p:pic>
            <p:nvPicPr>
              <p:cNvPr id="24" name="Imagem 23" descr="Ícone&#10;&#10;Descrição gerada automaticamente">
                <a:extLst>
                  <a:ext uri="{FF2B5EF4-FFF2-40B4-BE49-F238E27FC236}">
                    <a16:creationId xmlns:a16="http://schemas.microsoft.com/office/drawing/2014/main" id="{EE276E9F-F7F8-75AF-9E1B-5C754F3509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43086" y="1467257"/>
                <a:ext cx="560804" cy="680201"/>
              </a:xfrm>
              <a:prstGeom prst="rect">
                <a:avLst/>
              </a:prstGeom>
            </p:spPr>
          </p:pic>
          <p:pic>
            <p:nvPicPr>
              <p:cNvPr id="25" name="Imagem 24" descr="Ícone&#10;&#10;Descrição gerada automaticamente">
                <a:extLst>
                  <a:ext uri="{FF2B5EF4-FFF2-40B4-BE49-F238E27FC236}">
                    <a16:creationId xmlns:a16="http://schemas.microsoft.com/office/drawing/2014/main" id="{F42D401A-D3E4-2E7F-BB27-F93303716C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62654" y="1465448"/>
                <a:ext cx="647638" cy="683819"/>
              </a:xfrm>
              <a:prstGeom prst="rect">
                <a:avLst/>
              </a:prstGeom>
            </p:spPr>
          </p:pic>
          <p:pic>
            <p:nvPicPr>
              <p:cNvPr id="26" name="Imagem 25" descr="Ícone&#10;&#10;Descrição gerada automaticamente">
                <a:extLst>
                  <a:ext uri="{FF2B5EF4-FFF2-40B4-BE49-F238E27FC236}">
                    <a16:creationId xmlns:a16="http://schemas.microsoft.com/office/drawing/2014/main" id="{DB7B10F9-507A-3515-BBF7-3C5D36DBFA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09860" y="1449166"/>
                <a:ext cx="720000" cy="716382"/>
              </a:xfrm>
              <a:prstGeom prst="rect">
                <a:avLst/>
              </a:prstGeom>
            </p:spPr>
          </p:pic>
          <p:pic>
            <p:nvPicPr>
              <p:cNvPr id="27" name="Imagem 26" descr="Ícone&#10;&#10;Descrição gerada automaticamente">
                <a:extLst>
                  <a:ext uri="{FF2B5EF4-FFF2-40B4-BE49-F238E27FC236}">
                    <a16:creationId xmlns:a16="http://schemas.microsoft.com/office/drawing/2014/main" id="{DEDEC65A-F122-1A1E-E3D7-C57013AB41D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3066" y="1449166"/>
                <a:ext cx="716382" cy="716382"/>
              </a:xfrm>
              <a:prstGeom prst="rect">
                <a:avLst/>
              </a:prstGeom>
            </p:spPr>
          </p:pic>
          <p:pic>
            <p:nvPicPr>
              <p:cNvPr id="28" name="Imagem 27" descr="Placa azul com letras brancas em fundo preto&#10;&#10;Descrição gerada automaticamente">
                <a:extLst>
                  <a:ext uri="{FF2B5EF4-FFF2-40B4-BE49-F238E27FC236}">
                    <a16:creationId xmlns:a16="http://schemas.microsoft.com/office/drawing/2014/main" id="{49748D6C-2994-B87D-8579-B0676E380B4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2242" y="1465448"/>
                <a:ext cx="484824" cy="683819"/>
              </a:xfrm>
              <a:prstGeom prst="rect">
                <a:avLst/>
              </a:prstGeom>
            </p:spPr>
          </p:pic>
          <p:pic>
            <p:nvPicPr>
              <p:cNvPr id="29" name="Imagem 28" descr="Ícone&#10;&#10;Descrição gerada automaticamente">
                <a:extLst>
                  <a:ext uri="{FF2B5EF4-FFF2-40B4-BE49-F238E27FC236}">
                    <a16:creationId xmlns:a16="http://schemas.microsoft.com/office/drawing/2014/main" id="{C50E3265-1AF9-E1E2-873E-9C1E8FA6921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5297" y="1467257"/>
                <a:ext cx="274975" cy="680201"/>
              </a:xfrm>
              <a:prstGeom prst="rect">
                <a:avLst/>
              </a:prstGeom>
            </p:spPr>
          </p:pic>
        </p:grpSp>
        <p:grpSp>
          <p:nvGrpSpPr>
            <p:cNvPr id="4" name="Agrupar 3">
              <a:extLst>
                <a:ext uri="{FF2B5EF4-FFF2-40B4-BE49-F238E27FC236}">
                  <a16:creationId xmlns:a16="http://schemas.microsoft.com/office/drawing/2014/main" id="{F416AA80-CB3D-9BCC-6086-9FC1A2ABB0C2}"/>
                </a:ext>
              </a:extLst>
            </p:cNvPr>
            <p:cNvGrpSpPr/>
            <p:nvPr/>
          </p:nvGrpSpPr>
          <p:grpSpPr>
            <a:xfrm>
              <a:off x="435297" y="415008"/>
              <a:ext cx="8267607" cy="716382"/>
              <a:chOff x="435297" y="465808"/>
              <a:chExt cx="8267607" cy="716382"/>
            </a:xfrm>
          </p:grpSpPr>
          <p:pic>
            <p:nvPicPr>
              <p:cNvPr id="10" name="Imagem 9" descr="Uma imagem contendo Logotipo&#10;&#10;Descrição gerada automaticamente">
                <a:extLst>
                  <a:ext uri="{FF2B5EF4-FFF2-40B4-BE49-F238E27FC236}">
                    <a16:creationId xmlns:a16="http://schemas.microsoft.com/office/drawing/2014/main" id="{29DA867E-CC38-2938-C7A6-AC09EF04432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44412" y="494753"/>
                <a:ext cx="658492" cy="658492"/>
              </a:xfrm>
              <a:prstGeom prst="rect">
                <a:avLst/>
              </a:prstGeom>
            </p:spPr>
          </p:pic>
          <p:pic>
            <p:nvPicPr>
              <p:cNvPr id="11" name="Imagem 10" descr="Ícone&#10;&#10;Descrição gerada automaticamente">
                <a:extLst>
                  <a:ext uri="{FF2B5EF4-FFF2-40B4-BE49-F238E27FC236}">
                    <a16:creationId xmlns:a16="http://schemas.microsoft.com/office/drawing/2014/main" id="{E6CA9FC1-DFF8-FD98-DF1F-B479CA8A7DF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21306" y="465808"/>
                <a:ext cx="651256" cy="716382"/>
              </a:xfrm>
              <a:prstGeom prst="rect">
                <a:avLst/>
              </a:prstGeom>
            </p:spPr>
          </p:pic>
          <p:pic>
            <p:nvPicPr>
              <p:cNvPr id="12" name="Imagem 11" descr="Placa vermelha com letras brancas&#10;&#10;Descrição gerada automaticamente com confiança baixa">
                <a:extLst>
                  <a:ext uri="{FF2B5EF4-FFF2-40B4-BE49-F238E27FC236}">
                    <a16:creationId xmlns:a16="http://schemas.microsoft.com/office/drawing/2014/main" id="{180B0EA7-E9BE-F712-DFEE-29A0CE1B47F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244381" y="483899"/>
                <a:ext cx="481206" cy="680201"/>
              </a:xfrm>
              <a:prstGeom prst="rect">
                <a:avLst/>
              </a:prstGeom>
            </p:spPr>
          </p:pic>
          <p:pic>
            <p:nvPicPr>
              <p:cNvPr id="13" name="Imagem 12" descr="Ícone&#10;&#10;Descrição gerada automaticamente">
                <a:extLst>
                  <a:ext uri="{FF2B5EF4-FFF2-40B4-BE49-F238E27FC236}">
                    <a16:creationId xmlns:a16="http://schemas.microsoft.com/office/drawing/2014/main" id="{81430916-1973-C04F-0F84-DA0FDBD4398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91386" y="465808"/>
                <a:ext cx="434171" cy="716382"/>
              </a:xfrm>
              <a:prstGeom prst="rect">
                <a:avLst/>
              </a:prstGeom>
            </p:spPr>
          </p:pic>
          <p:pic>
            <p:nvPicPr>
              <p:cNvPr id="14" name="Imagem 13" descr="Ícone&#10;&#10;Descrição gerada automaticamente">
                <a:extLst>
                  <a:ext uri="{FF2B5EF4-FFF2-40B4-BE49-F238E27FC236}">
                    <a16:creationId xmlns:a16="http://schemas.microsoft.com/office/drawing/2014/main" id="{8D2A5152-1746-556F-87EF-250E064641B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858763" y="483899"/>
                <a:ext cx="343719" cy="680201"/>
              </a:xfrm>
              <a:prstGeom prst="rect">
                <a:avLst/>
              </a:prstGeom>
            </p:spPr>
          </p:pic>
          <p:pic>
            <p:nvPicPr>
              <p:cNvPr id="15" name="Imagem 14" descr="Ícone&#10;&#10;Descrição gerada automaticamente">
                <a:extLst>
                  <a:ext uri="{FF2B5EF4-FFF2-40B4-BE49-F238E27FC236}">
                    <a16:creationId xmlns:a16="http://schemas.microsoft.com/office/drawing/2014/main" id="{D0073DB0-F611-437A-A8BA-CA60C3054CE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163658" y="483899"/>
                <a:ext cx="376281" cy="680201"/>
              </a:xfrm>
              <a:prstGeom prst="rect">
                <a:avLst/>
              </a:prstGeom>
            </p:spPr>
          </p:pic>
          <p:pic>
            <p:nvPicPr>
              <p:cNvPr id="16" name="Imagem 15" descr="Ícone&#10;&#10;Descrição gerada automaticamente com confiança média">
                <a:extLst>
                  <a:ext uri="{FF2B5EF4-FFF2-40B4-BE49-F238E27FC236}">
                    <a16:creationId xmlns:a16="http://schemas.microsoft.com/office/drawing/2014/main" id="{0F65DB3F-FD0E-7D5E-11C9-91729E29EB4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164633" y="483899"/>
                <a:ext cx="680201" cy="680201"/>
              </a:xfrm>
              <a:prstGeom prst="rect">
                <a:avLst/>
              </a:prstGeom>
            </p:spPr>
          </p:pic>
          <p:pic>
            <p:nvPicPr>
              <p:cNvPr id="17" name="Imagem 16" descr="Ícone&#10;&#10;Descrição gerada automaticamente">
                <a:extLst>
                  <a:ext uri="{FF2B5EF4-FFF2-40B4-BE49-F238E27FC236}">
                    <a16:creationId xmlns:a16="http://schemas.microsoft.com/office/drawing/2014/main" id="{444AB290-532E-592D-446E-0C9495B26AB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65608" y="483899"/>
                <a:ext cx="680201" cy="680201"/>
              </a:xfrm>
              <a:prstGeom prst="rect">
                <a:avLst/>
              </a:prstGeom>
            </p:spPr>
          </p:pic>
          <p:pic>
            <p:nvPicPr>
              <p:cNvPr id="18" name="Imagem 17" descr="Desenho de uma placa&#10;&#10;Descrição gerada automaticamente com confiança média">
                <a:extLst>
                  <a:ext uri="{FF2B5EF4-FFF2-40B4-BE49-F238E27FC236}">
                    <a16:creationId xmlns:a16="http://schemas.microsoft.com/office/drawing/2014/main" id="{8071C10E-F14B-872E-AB7A-2A482FAA8FC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401759" y="483899"/>
                <a:ext cx="445025" cy="680201"/>
              </a:xfrm>
              <a:prstGeom prst="rect">
                <a:avLst/>
              </a:prstGeom>
            </p:spPr>
          </p:pic>
          <p:pic>
            <p:nvPicPr>
              <p:cNvPr id="19" name="Imagem 18" descr="Ícone&#10;&#10;Descrição gerada automaticamente">
                <a:extLst>
                  <a:ext uri="{FF2B5EF4-FFF2-40B4-BE49-F238E27FC236}">
                    <a16:creationId xmlns:a16="http://schemas.microsoft.com/office/drawing/2014/main" id="{901F856C-2935-70AA-CCEF-7861D1F4355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5297" y="483899"/>
                <a:ext cx="647638" cy="680201"/>
              </a:xfrm>
              <a:prstGeom prst="rect">
                <a:avLst/>
              </a:prstGeom>
            </p:spPr>
          </p:pic>
        </p:grpSp>
        <p:grpSp>
          <p:nvGrpSpPr>
            <p:cNvPr id="5" name="Agrupar 4">
              <a:extLst>
                <a:ext uri="{FF2B5EF4-FFF2-40B4-BE49-F238E27FC236}">
                  <a16:creationId xmlns:a16="http://schemas.microsoft.com/office/drawing/2014/main" id="{1C0E2ED1-B71C-A10A-DCF9-F74F0BD53E6A}"/>
                </a:ext>
              </a:extLst>
            </p:cNvPr>
            <p:cNvGrpSpPr/>
            <p:nvPr/>
          </p:nvGrpSpPr>
          <p:grpSpPr>
            <a:xfrm>
              <a:off x="435297" y="2577590"/>
              <a:ext cx="3211748" cy="701909"/>
              <a:chOff x="435297" y="2522920"/>
              <a:chExt cx="3211748" cy="701909"/>
            </a:xfrm>
          </p:grpSpPr>
          <p:pic>
            <p:nvPicPr>
              <p:cNvPr id="6" name="Imagem 5" descr="Placa vermelha com letras brancas em fundo preto&#10;&#10;Descrição gerada automaticamente com confiança baixa">
                <a:extLst>
                  <a:ext uri="{FF2B5EF4-FFF2-40B4-BE49-F238E27FC236}">
                    <a16:creationId xmlns:a16="http://schemas.microsoft.com/office/drawing/2014/main" id="{77B37AB7-54A3-D430-D2AC-285F62CD4548}"/>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948754" y="2522920"/>
                <a:ext cx="698291" cy="701909"/>
              </a:xfrm>
              <a:prstGeom prst="rect">
                <a:avLst/>
              </a:prstGeom>
            </p:spPr>
          </p:pic>
          <p:pic>
            <p:nvPicPr>
              <p:cNvPr id="7" name="Imagem 6" descr="Placa vermelha com letras brancas em fundo preto&#10;&#10;Descrição gerada automaticamente com confiança baixa">
                <a:extLst>
                  <a:ext uri="{FF2B5EF4-FFF2-40B4-BE49-F238E27FC236}">
                    <a16:creationId xmlns:a16="http://schemas.microsoft.com/office/drawing/2014/main" id="{48FDAABA-F967-344D-69B4-E557CDE9AE43}"/>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106111" y="2522920"/>
                <a:ext cx="698291" cy="701909"/>
              </a:xfrm>
              <a:prstGeom prst="rect">
                <a:avLst/>
              </a:prstGeom>
            </p:spPr>
          </p:pic>
          <p:pic>
            <p:nvPicPr>
              <p:cNvPr id="8" name="Imagem 7" descr="Logotipo, Ícone&#10;&#10;Descrição gerada automaticamente">
                <a:extLst>
                  <a:ext uri="{FF2B5EF4-FFF2-40B4-BE49-F238E27FC236}">
                    <a16:creationId xmlns:a16="http://schemas.microsoft.com/office/drawing/2014/main" id="{DF133866-689C-A7A7-7167-46B82915340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59850" y="2653171"/>
                <a:ext cx="701909" cy="441407"/>
              </a:xfrm>
              <a:prstGeom prst="rect">
                <a:avLst/>
              </a:prstGeom>
            </p:spPr>
          </p:pic>
          <p:pic>
            <p:nvPicPr>
              <p:cNvPr id="9" name="Imagem 8" descr="Ícone&#10;&#10;Descrição gerada automaticamente">
                <a:extLst>
                  <a:ext uri="{FF2B5EF4-FFF2-40B4-BE49-F238E27FC236}">
                    <a16:creationId xmlns:a16="http://schemas.microsoft.com/office/drawing/2014/main" id="{F0247ECA-7319-2F8E-DFB1-F26A3073D88A}"/>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35297" y="2531965"/>
                <a:ext cx="680201" cy="683819"/>
              </a:xfrm>
              <a:prstGeom prst="rect">
                <a:avLst/>
              </a:prstGeom>
            </p:spPr>
          </p:pic>
        </p:grpSp>
      </p:grpSp>
    </p:spTree>
    <p:extLst>
      <p:ext uri="{BB962C8B-B14F-4D97-AF65-F5344CB8AC3E}">
        <p14:creationId xmlns:p14="http://schemas.microsoft.com/office/powerpoint/2010/main" val="425165983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587629-83E1-158D-F212-941349D2EBE0}"/>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470A0F28-8FED-FDC3-B737-839D2D325E30}"/>
              </a:ext>
            </a:extLst>
          </p:cNvPr>
          <p:cNvGrpSpPr/>
          <p:nvPr/>
        </p:nvGrpSpPr>
        <p:grpSpPr>
          <a:xfrm>
            <a:off x="3925649" y="877723"/>
            <a:ext cx="16532706" cy="11960558"/>
            <a:chOff x="434278" y="436514"/>
            <a:chExt cx="8266353" cy="5980279"/>
          </a:xfrm>
        </p:grpSpPr>
        <p:grpSp>
          <p:nvGrpSpPr>
            <p:cNvPr id="3" name="Agrupar 2">
              <a:extLst>
                <a:ext uri="{FF2B5EF4-FFF2-40B4-BE49-F238E27FC236}">
                  <a16:creationId xmlns:a16="http://schemas.microsoft.com/office/drawing/2014/main" id="{76BC37B2-48FC-7BC5-4DC8-EEEA18B2E86C}"/>
                </a:ext>
              </a:extLst>
            </p:cNvPr>
            <p:cNvGrpSpPr/>
            <p:nvPr/>
          </p:nvGrpSpPr>
          <p:grpSpPr>
            <a:xfrm>
              <a:off x="434278" y="5766024"/>
              <a:ext cx="8266353" cy="650769"/>
              <a:chOff x="434278" y="5655587"/>
              <a:chExt cx="8266353" cy="650769"/>
            </a:xfrm>
          </p:grpSpPr>
          <p:pic>
            <p:nvPicPr>
              <p:cNvPr id="59" name="Imagem 58" descr="Ícone&#10;&#10;Descrição gerada automaticamente">
                <a:extLst>
                  <a:ext uri="{FF2B5EF4-FFF2-40B4-BE49-F238E27FC236}">
                    <a16:creationId xmlns:a16="http://schemas.microsoft.com/office/drawing/2014/main" id="{BB60D508-A467-7D25-2E70-4622BC23B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0926" y="5655587"/>
                <a:ext cx="650769" cy="650769"/>
              </a:xfrm>
              <a:prstGeom prst="rect">
                <a:avLst/>
              </a:prstGeom>
            </p:spPr>
          </p:pic>
          <p:pic>
            <p:nvPicPr>
              <p:cNvPr id="60" name="Imagem 59" descr="Logotipo, Ícone&#10;&#10;Descrição gerada automaticamente">
                <a:extLst>
                  <a:ext uri="{FF2B5EF4-FFF2-40B4-BE49-F238E27FC236}">
                    <a16:creationId xmlns:a16="http://schemas.microsoft.com/office/drawing/2014/main" id="{A3F46632-30C6-9F63-4534-595B45423A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9862" y="5655587"/>
                <a:ext cx="650769" cy="650769"/>
              </a:xfrm>
              <a:prstGeom prst="rect">
                <a:avLst/>
              </a:prstGeom>
            </p:spPr>
          </p:pic>
          <p:pic>
            <p:nvPicPr>
              <p:cNvPr id="61" name="Imagem 60" descr="Ícone&#10;&#10;Descrição gerada automaticamente">
                <a:extLst>
                  <a:ext uri="{FF2B5EF4-FFF2-40B4-BE49-F238E27FC236}">
                    <a16:creationId xmlns:a16="http://schemas.microsoft.com/office/drawing/2014/main" id="{98BF8489-FAC7-C738-FA2D-828688FA03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2530" y="5655587"/>
                <a:ext cx="654231" cy="650769"/>
              </a:xfrm>
              <a:prstGeom prst="rect">
                <a:avLst/>
              </a:prstGeom>
            </p:spPr>
          </p:pic>
          <p:pic>
            <p:nvPicPr>
              <p:cNvPr id="62" name="Imagem 61" descr="Ícone&#10;&#10;Descrição gerada automaticamente">
                <a:extLst>
                  <a:ext uri="{FF2B5EF4-FFF2-40B4-BE49-F238E27FC236}">
                    <a16:creationId xmlns:a16="http://schemas.microsoft.com/office/drawing/2014/main" id="{78742311-75FA-FE95-C91B-EF9F0446AB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8662" y="5655587"/>
                <a:ext cx="650769" cy="650769"/>
              </a:xfrm>
              <a:prstGeom prst="rect">
                <a:avLst/>
              </a:prstGeom>
            </p:spPr>
          </p:pic>
          <p:pic>
            <p:nvPicPr>
              <p:cNvPr id="63" name="Imagem 62" descr="Ícone&#10;&#10;Descrição gerada automaticamente">
                <a:extLst>
                  <a:ext uri="{FF2B5EF4-FFF2-40B4-BE49-F238E27FC236}">
                    <a16:creationId xmlns:a16="http://schemas.microsoft.com/office/drawing/2014/main" id="{9EF3A035-DA24-4905-950A-6E715585B8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54794" y="5655587"/>
                <a:ext cx="650769" cy="650769"/>
              </a:xfrm>
              <a:prstGeom prst="rect">
                <a:avLst/>
              </a:prstGeom>
            </p:spPr>
          </p:pic>
          <p:pic>
            <p:nvPicPr>
              <p:cNvPr id="64" name="Imagem 63" descr="Ícone&#10;&#10;Descrição gerada automaticamente">
                <a:extLst>
                  <a:ext uri="{FF2B5EF4-FFF2-40B4-BE49-F238E27FC236}">
                    <a16:creationId xmlns:a16="http://schemas.microsoft.com/office/drawing/2014/main" id="{3ED7A6A6-1D84-C8C0-4064-1D33E0D839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27058" y="5655587"/>
                <a:ext cx="650769" cy="650769"/>
              </a:xfrm>
              <a:prstGeom prst="rect">
                <a:avLst/>
              </a:prstGeom>
            </p:spPr>
          </p:pic>
          <p:pic>
            <p:nvPicPr>
              <p:cNvPr id="65" name="Imagem 64" descr="Ícone&#10;&#10;Descrição gerada automaticamente">
                <a:extLst>
                  <a:ext uri="{FF2B5EF4-FFF2-40B4-BE49-F238E27FC236}">
                    <a16:creationId xmlns:a16="http://schemas.microsoft.com/office/drawing/2014/main" id="{E87E9EE1-9D53-A434-BD3C-30DF26AAA1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7036" y="5655587"/>
                <a:ext cx="636923" cy="650769"/>
              </a:xfrm>
              <a:prstGeom prst="rect">
                <a:avLst/>
              </a:prstGeom>
            </p:spPr>
          </p:pic>
          <p:pic>
            <p:nvPicPr>
              <p:cNvPr id="66" name="Imagem 65" descr="Ícone&#10;&#10;Descrição gerada automaticamente">
                <a:extLst>
                  <a:ext uri="{FF2B5EF4-FFF2-40B4-BE49-F238E27FC236}">
                    <a16:creationId xmlns:a16="http://schemas.microsoft.com/office/drawing/2014/main" id="{75DEE0B4-F163-EB63-553B-D21AD2B38D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62014" y="5731741"/>
                <a:ext cx="501923" cy="498461"/>
              </a:xfrm>
              <a:prstGeom prst="rect">
                <a:avLst/>
              </a:prstGeom>
            </p:spPr>
          </p:pic>
          <p:pic>
            <p:nvPicPr>
              <p:cNvPr id="67" name="Imagem 66" descr="Ícone&#10;&#10;Descrição gerada automaticamente">
                <a:extLst>
                  <a:ext uri="{FF2B5EF4-FFF2-40B4-BE49-F238E27FC236}">
                    <a16:creationId xmlns:a16="http://schemas.microsoft.com/office/drawing/2014/main" id="{6BE30567-40E5-AED7-F874-D84DD1B0F08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98146" y="5655587"/>
                <a:ext cx="650769" cy="650769"/>
              </a:xfrm>
              <a:prstGeom prst="rect">
                <a:avLst/>
              </a:prstGeom>
            </p:spPr>
          </p:pic>
          <p:pic>
            <p:nvPicPr>
              <p:cNvPr id="68" name="Imagem 67" descr="Desenho de uma placa&#10;&#10;Descrição gerada automaticamente com confiança baixa">
                <a:extLst>
                  <a:ext uri="{FF2B5EF4-FFF2-40B4-BE49-F238E27FC236}">
                    <a16:creationId xmlns:a16="http://schemas.microsoft.com/office/drawing/2014/main" id="{59513BD9-C0EF-6406-72F0-E01CA0DBF49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4278" y="5655587"/>
                <a:ext cx="650769" cy="650769"/>
              </a:xfrm>
              <a:prstGeom prst="rect">
                <a:avLst/>
              </a:prstGeom>
            </p:spPr>
          </p:pic>
        </p:grpSp>
        <p:grpSp>
          <p:nvGrpSpPr>
            <p:cNvPr id="4" name="Agrupar 3">
              <a:extLst>
                <a:ext uri="{FF2B5EF4-FFF2-40B4-BE49-F238E27FC236}">
                  <a16:creationId xmlns:a16="http://schemas.microsoft.com/office/drawing/2014/main" id="{502A85D4-8D94-0569-876C-C19829F5934A}"/>
                </a:ext>
              </a:extLst>
            </p:cNvPr>
            <p:cNvGrpSpPr/>
            <p:nvPr/>
          </p:nvGrpSpPr>
          <p:grpSpPr>
            <a:xfrm>
              <a:off x="434278" y="4728505"/>
              <a:ext cx="8266353" cy="668077"/>
              <a:chOff x="434278" y="4568375"/>
              <a:chExt cx="8266353" cy="668077"/>
            </a:xfrm>
          </p:grpSpPr>
          <p:pic>
            <p:nvPicPr>
              <p:cNvPr id="49" name="Imagem 48" descr="Ícone&#10;&#10;Descrição gerada automaticamente">
                <a:extLst>
                  <a:ext uri="{FF2B5EF4-FFF2-40B4-BE49-F238E27FC236}">
                    <a16:creationId xmlns:a16="http://schemas.microsoft.com/office/drawing/2014/main" id="{4E419B27-4ABA-0B36-2214-CA17DDB18B9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49862" y="4577029"/>
                <a:ext cx="650769" cy="650769"/>
              </a:xfrm>
              <a:prstGeom prst="rect">
                <a:avLst/>
              </a:prstGeom>
            </p:spPr>
          </p:pic>
          <p:pic>
            <p:nvPicPr>
              <p:cNvPr id="50" name="Imagem 49" descr="Ícone&#10;&#10;Descrição gerada automaticamente">
                <a:extLst>
                  <a:ext uri="{FF2B5EF4-FFF2-40B4-BE49-F238E27FC236}">
                    <a16:creationId xmlns:a16="http://schemas.microsoft.com/office/drawing/2014/main" id="{4B80A65D-072B-79F3-F6A0-B0A18BC23C4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44841" y="4577029"/>
                <a:ext cx="650769" cy="650769"/>
              </a:xfrm>
              <a:prstGeom prst="rect">
                <a:avLst/>
              </a:prstGeom>
            </p:spPr>
          </p:pic>
          <p:pic>
            <p:nvPicPr>
              <p:cNvPr id="51" name="Imagem 50" descr="Uma imagem contendo ao ar livre, pare, placa, graffiti&#10;&#10;Descrição gerada automaticamente">
                <a:extLst>
                  <a:ext uri="{FF2B5EF4-FFF2-40B4-BE49-F238E27FC236}">
                    <a16:creationId xmlns:a16="http://schemas.microsoft.com/office/drawing/2014/main" id="{43A03CC1-009F-3025-1791-819099A0164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239819" y="4577029"/>
                <a:ext cx="650769" cy="650769"/>
              </a:xfrm>
              <a:prstGeom prst="rect">
                <a:avLst/>
              </a:prstGeom>
            </p:spPr>
          </p:pic>
          <p:pic>
            <p:nvPicPr>
              <p:cNvPr id="52" name="Imagem 51" descr="Logotipo&#10;&#10;Descrição gerada automaticamente">
                <a:extLst>
                  <a:ext uri="{FF2B5EF4-FFF2-40B4-BE49-F238E27FC236}">
                    <a16:creationId xmlns:a16="http://schemas.microsoft.com/office/drawing/2014/main" id="{010ABCFE-5748-AF4A-7EE8-3E008072391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52489" y="4577029"/>
                <a:ext cx="533077" cy="650769"/>
              </a:xfrm>
              <a:prstGeom prst="rect">
                <a:avLst/>
              </a:prstGeom>
            </p:spPr>
          </p:pic>
          <p:pic>
            <p:nvPicPr>
              <p:cNvPr id="53" name="Imagem 52" descr="Desenho de uma placa&#10;&#10;Descrição gerada automaticamente com confiança média">
                <a:extLst>
                  <a:ext uri="{FF2B5EF4-FFF2-40B4-BE49-F238E27FC236}">
                    <a16:creationId xmlns:a16="http://schemas.microsoft.com/office/drawing/2014/main" id="{4DF4F926-18AB-BEEF-4842-5222FC97157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741313" y="4577029"/>
                <a:ext cx="456923" cy="650769"/>
              </a:xfrm>
              <a:prstGeom prst="rect">
                <a:avLst/>
              </a:prstGeom>
            </p:spPr>
          </p:pic>
          <p:pic>
            <p:nvPicPr>
              <p:cNvPr id="54" name="Imagem 53" descr="Placa azul com letras brancas em fundo preto&#10;&#10;Descrição gerada automaticamente com confiança média">
                <a:extLst>
                  <a:ext uri="{FF2B5EF4-FFF2-40B4-BE49-F238E27FC236}">
                    <a16:creationId xmlns:a16="http://schemas.microsoft.com/office/drawing/2014/main" id="{180AE610-40CE-1A42-8ECF-A070633F2DA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836291" y="4575298"/>
                <a:ext cx="650769" cy="654231"/>
              </a:xfrm>
              <a:prstGeom prst="rect">
                <a:avLst/>
              </a:prstGeom>
            </p:spPr>
          </p:pic>
          <p:pic>
            <p:nvPicPr>
              <p:cNvPr id="55" name="Imagem 54" descr="Ícone&#10;&#10;Descrição gerada automaticamente">
                <a:extLst>
                  <a:ext uri="{FF2B5EF4-FFF2-40B4-BE49-F238E27FC236}">
                    <a16:creationId xmlns:a16="http://schemas.microsoft.com/office/drawing/2014/main" id="{AEB77BD8-E624-7DFC-6759-CAA5E484738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48576" y="4577029"/>
                <a:ext cx="633462" cy="650769"/>
              </a:xfrm>
              <a:prstGeom prst="rect">
                <a:avLst/>
              </a:prstGeom>
            </p:spPr>
          </p:pic>
          <p:pic>
            <p:nvPicPr>
              <p:cNvPr id="56" name="Imagem 55" descr="Ícone&#10;&#10;Descrição gerada automaticamente">
                <a:extLst>
                  <a:ext uri="{FF2B5EF4-FFF2-40B4-BE49-F238E27FC236}">
                    <a16:creationId xmlns:a16="http://schemas.microsoft.com/office/drawing/2014/main" id="{5F724181-65C6-EF6B-0569-E8E6CD4E3A6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043554" y="4577029"/>
                <a:ext cx="650769" cy="650769"/>
              </a:xfrm>
              <a:prstGeom prst="rect">
                <a:avLst/>
              </a:prstGeom>
            </p:spPr>
          </p:pic>
          <p:pic>
            <p:nvPicPr>
              <p:cNvPr id="57" name="Imagem 56" descr="Ícone&#10;&#10;Descrição gerada automaticamente">
                <a:extLst>
                  <a:ext uri="{FF2B5EF4-FFF2-40B4-BE49-F238E27FC236}">
                    <a16:creationId xmlns:a16="http://schemas.microsoft.com/office/drawing/2014/main" id="{359C343E-92F5-4E5B-275B-38679283D2D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38916" y="4568375"/>
                <a:ext cx="550385" cy="668077"/>
              </a:xfrm>
              <a:prstGeom prst="rect">
                <a:avLst/>
              </a:prstGeom>
            </p:spPr>
          </p:pic>
          <p:pic>
            <p:nvPicPr>
              <p:cNvPr id="58" name="Imagem 57" descr="Desenho de uma pessoa&#10;&#10;Descrição gerada automaticamente com confiança baixa">
                <a:extLst>
                  <a:ext uri="{FF2B5EF4-FFF2-40B4-BE49-F238E27FC236}">
                    <a16:creationId xmlns:a16="http://schemas.microsoft.com/office/drawing/2014/main" id="{0DA1830E-CCE4-BFC2-0E63-13B27C93B606}"/>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4278" y="4568375"/>
                <a:ext cx="550385" cy="668077"/>
              </a:xfrm>
              <a:prstGeom prst="rect">
                <a:avLst/>
              </a:prstGeom>
            </p:spPr>
          </p:pic>
        </p:grpSp>
        <p:grpSp>
          <p:nvGrpSpPr>
            <p:cNvPr id="5" name="Agrupar 4">
              <a:extLst>
                <a:ext uri="{FF2B5EF4-FFF2-40B4-BE49-F238E27FC236}">
                  <a16:creationId xmlns:a16="http://schemas.microsoft.com/office/drawing/2014/main" id="{01C5C3AB-60C6-3D9B-26E2-62FEE6631167}"/>
                </a:ext>
              </a:extLst>
            </p:cNvPr>
            <p:cNvGrpSpPr/>
            <p:nvPr/>
          </p:nvGrpSpPr>
          <p:grpSpPr>
            <a:xfrm>
              <a:off x="434278" y="3639065"/>
              <a:ext cx="8266353" cy="720000"/>
              <a:chOff x="434278" y="3523303"/>
              <a:chExt cx="8266353" cy="720000"/>
            </a:xfrm>
          </p:grpSpPr>
          <p:pic>
            <p:nvPicPr>
              <p:cNvPr id="39" name="Imagem 38" descr="Desenho de uma placa&#10;&#10;Descrição gerada automaticamente com confiança média">
                <a:extLst>
                  <a:ext uri="{FF2B5EF4-FFF2-40B4-BE49-F238E27FC236}">
                    <a16:creationId xmlns:a16="http://schemas.microsoft.com/office/drawing/2014/main" id="{6E284E9D-725D-4DA8-299C-286509F817E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216015" y="3549265"/>
                <a:ext cx="484616" cy="668077"/>
              </a:xfrm>
              <a:prstGeom prst="rect">
                <a:avLst/>
              </a:prstGeom>
            </p:spPr>
          </p:pic>
          <p:pic>
            <p:nvPicPr>
              <p:cNvPr id="40" name="Imagem 39" descr="Desenho de uma placa&#10;&#10;Descrição gerada automaticamente com confiança média">
                <a:extLst>
                  <a:ext uri="{FF2B5EF4-FFF2-40B4-BE49-F238E27FC236}">
                    <a16:creationId xmlns:a16="http://schemas.microsoft.com/office/drawing/2014/main" id="{FA5B6CE1-7B8D-7223-DE6D-78EACF385298}"/>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299842" y="3549265"/>
                <a:ext cx="671538" cy="668077"/>
              </a:xfrm>
              <a:prstGeom prst="rect">
                <a:avLst/>
              </a:prstGeom>
            </p:spPr>
          </p:pic>
          <p:pic>
            <p:nvPicPr>
              <p:cNvPr id="41" name="Imagem 40" descr="Placa vermelha com letras brancas em fundo preto&#10;&#10;Descrição gerada automaticamente com confiança baixa">
                <a:extLst>
                  <a:ext uri="{FF2B5EF4-FFF2-40B4-BE49-F238E27FC236}">
                    <a16:creationId xmlns:a16="http://schemas.microsoft.com/office/drawing/2014/main" id="{70E14317-6D90-DAF5-92A2-8D4BF7653A6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335204" y="3523303"/>
                <a:ext cx="720000" cy="720000"/>
              </a:xfrm>
              <a:prstGeom prst="rect">
                <a:avLst/>
              </a:prstGeom>
            </p:spPr>
          </p:pic>
          <p:pic>
            <p:nvPicPr>
              <p:cNvPr id="42" name="Imagem 41" descr="Placa azul com letras brancas em fundo preto&#10;&#10;Descrição gerada automaticamente">
                <a:extLst>
                  <a:ext uri="{FF2B5EF4-FFF2-40B4-BE49-F238E27FC236}">
                    <a16:creationId xmlns:a16="http://schemas.microsoft.com/office/drawing/2014/main" id="{4CE828AB-FC37-8A4E-E95B-15DAD78E957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792874" y="3571765"/>
                <a:ext cx="297692" cy="623077"/>
              </a:xfrm>
              <a:prstGeom prst="rect">
                <a:avLst/>
              </a:prstGeom>
            </p:spPr>
          </p:pic>
          <p:pic>
            <p:nvPicPr>
              <p:cNvPr id="43" name="Imagem 42" descr="Placa azul com letras brancas em fundo preto&#10;&#10;Descrição gerada automaticamente com confiança média">
                <a:extLst>
                  <a:ext uri="{FF2B5EF4-FFF2-40B4-BE49-F238E27FC236}">
                    <a16:creationId xmlns:a16="http://schemas.microsoft.com/office/drawing/2014/main" id="{26CE42C9-2EDC-DCD9-2AF2-4C76D0A711B2}"/>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897467" y="3582149"/>
                <a:ext cx="650769" cy="602308"/>
              </a:xfrm>
              <a:prstGeom prst="rect">
                <a:avLst/>
              </a:prstGeom>
            </p:spPr>
          </p:pic>
          <p:pic>
            <p:nvPicPr>
              <p:cNvPr id="44" name="Imagem 43" descr="Ícone&#10;&#10;Descrição gerada automaticamente">
                <a:extLst>
                  <a:ext uri="{FF2B5EF4-FFF2-40B4-BE49-F238E27FC236}">
                    <a16:creationId xmlns:a16="http://schemas.microsoft.com/office/drawing/2014/main" id="{C3B15739-FBCE-13F0-A45C-11D710470BC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012445" y="3557919"/>
                <a:ext cx="640384" cy="650769"/>
              </a:xfrm>
              <a:prstGeom prst="rect">
                <a:avLst/>
              </a:prstGeom>
            </p:spPr>
          </p:pic>
          <p:pic>
            <p:nvPicPr>
              <p:cNvPr id="45" name="Imagem 44" descr="Uma imagem contendo ao ar livre, comida, segurando, pessoas&#10;&#10;Descrição gerada automaticamente">
                <a:extLst>
                  <a:ext uri="{FF2B5EF4-FFF2-40B4-BE49-F238E27FC236}">
                    <a16:creationId xmlns:a16="http://schemas.microsoft.com/office/drawing/2014/main" id="{21B57E29-ACE7-4E13-3393-6CF6B1C73097}"/>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117038" y="3568303"/>
                <a:ext cx="650769" cy="630000"/>
              </a:xfrm>
              <a:prstGeom prst="rect">
                <a:avLst/>
              </a:prstGeom>
            </p:spPr>
          </p:pic>
          <p:pic>
            <p:nvPicPr>
              <p:cNvPr id="46" name="Imagem 45" descr="Logotipo, Ícone&#10;&#10;Descrição gerada automaticamente">
                <a:extLst>
                  <a:ext uri="{FF2B5EF4-FFF2-40B4-BE49-F238E27FC236}">
                    <a16:creationId xmlns:a16="http://schemas.microsoft.com/office/drawing/2014/main" id="{4CDD50AE-1160-AF0A-7724-6333F945DEF3}"/>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225092" y="3561380"/>
                <a:ext cx="647308" cy="643846"/>
              </a:xfrm>
              <a:prstGeom prst="rect">
                <a:avLst/>
              </a:prstGeom>
            </p:spPr>
          </p:pic>
          <p:pic>
            <p:nvPicPr>
              <p:cNvPr id="47" name="Imagem 46" descr="Uma imagem contendo Ícone&#10;&#10;Descrição gerada automaticamente">
                <a:extLst>
                  <a:ext uri="{FF2B5EF4-FFF2-40B4-BE49-F238E27FC236}">
                    <a16:creationId xmlns:a16="http://schemas.microsoft.com/office/drawing/2014/main" id="{D8F87B8F-4111-3B47-5A9C-14F5CDD18CCA}"/>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29685" y="3557919"/>
                <a:ext cx="650769" cy="650769"/>
              </a:xfrm>
              <a:prstGeom prst="rect">
                <a:avLst/>
              </a:prstGeom>
            </p:spPr>
          </p:pic>
          <p:pic>
            <p:nvPicPr>
              <p:cNvPr id="48" name="Imagem 47" descr="Placa branca com texto preto sobre fundo branco&#10;&#10;Descrição gerada automaticamente com confiança média">
                <a:extLst>
                  <a:ext uri="{FF2B5EF4-FFF2-40B4-BE49-F238E27FC236}">
                    <a16:creationId xmlns:a16="http://schemas.microsoft.com/office/drawing/2014/main" id="{3DC1220C-266B-4183-BA6F-230D0A3C37CF}"/>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4278" y="3557919"/>
                <a:ext cx="650769" cy="650769"/>
              </a:xfrm>
              <a:prstGeom prst="rect">
                <a:avLst/>
              </a:prstGeom>
            </p:spPr>
          </p:pic>
        </p:grpSp>
        <p:grpSp>
          <p:nvGrpSpPr>
            <p:cNvPr id="6" name="Agrupar 5">
              <a:extLst>
                <a:ext uri="{FF2B5EF4-FFF2-40B4-BE49-F238E27FC236}">
                  <a16:creationId xmlns:a16="http://schemas.microsoft.com/office/drawing/2014/main" id="{8EDB6C21-462D-17CA-9FEF-A7BB77539D37}"/>
                </a:ext>
              </a:extLst>
            </p:cNvPr>
            <p:cNvGrpSpPr/>
            <p:nvPr/>
          </p:nvGrpSpPr>
          <p:grpSpPr>
            <a:xfrm>
              <a:off x="434278" y="2584240"/>
              <a:ext cx="8266353" cy="685385"/>
              <a:chOff x="434278" y="2408591"/>
              <a:chExt cx="8266353" cy="685385"/>
            </a:xfrm>
          </p:grpSpPr>
          <p:pic>
            <p:nvPicPr>
              <p:cNvPr id="29" name="Imagem 28" descr="Ícone&#10;&#10;Descrição gerada automaticamente">
                <a:extLst>
                  <a:ext uri="{FF2B5EF4-FFF2-40B4-BE49-F238E27FC236}">
                    <a16:creationId xmlns:a16="http://schemas.microsoft.com/office/drawing/2014/main" id="{740884C5-BD35-CCD2-688F-C1E99C63794F}"/>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441016" y="2425899"/>
                <a:ext cx="259615" cy="650769"/>
              </a:xfrm>
              <a:prstGeom prst="rect">
                <a:avLst/>
              </a:prstGeom>
            </p:spPr>
          </p:pic>
          <p:pic>
            <p:nvPicPr>
              <p:cNvPr id="30" name="Imagem 29" descr="Ícone&#10;&#10;Descrição gerada automaticamente">
                <a:extLst>
                  <a:ext uri="{FF2B5EF4-FFF2-40B4-BE49-F238E27FC236}">
                    <a16:creationId xmlns:a16="http://schemas.microsoft.com/office/drawing/2014/main" id="{FFF6E9EE-9208-341B-A47F-9D079AC31AC9}"/>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443688" y="2441476"/>
                <a:ext cx="636923" cy="619615"/>
              </a:xfrm>
              <a:prstGeom prst="rect">
                <a:avLst/>
              </a:prstGeom>
            </p:spPr>
          </p:pic>
          <p:pic>
            <p:nvPicPr>
              <p:cNvPr id="31" name="Imagem 30" descr="Placa azul com letras brancas em fundo preto&#10;&#10;Descrição gerada automaticamente com confiança média">
                <a:extLst>
                  <a:ext uri="{FF2B5EF4-FFF2-40B4-BE49-F238E27FC236}">
                    <a16:creationId xmlns:a16="http://schemas.microsoft.com/office/drawing/2014/main" id="{6AC29352-9C98-D725-ACD1-474B3E0A222B}"/>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456743" y="2438014"/>
                <a:ext cx="626538" cy="626538"/>
              </a:xfrm>
              <a:prstGeom prst="rect">
                <a:avLst/>
              </a:prstGeom>
            </p:spPr>
          </p:pic>
          <p:pic>
            <p:nvPicPr>
              <p:cNvPr id="32" name="Imagem 31" descr="Ícone&#10;&#10;Descrição gerada automaticamente">
                <a:extLst>
                  <a:ext uri="{FF2B5EF4-FFF2-40B4-BE49-F238E27FC236}">
                    <a16:creationId xmlns:a16="http://schemas.microsoft.com/office/drawing/2014/main" id="{9D7FE77D-B3E3-61D7-CF7C-E02035AA0D16}"/>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4690544" y="2408591"/>
                <a:ext cx="685385" cy="685385"/>
              </a:xfrm>
              <a:prstGeom prst="rect">
                <a:avLst/>
              </a:prstGeom>
            </p:spPr>
          </p:pic>
          <p:pic>
            <p:nvPicPr>
              <p:cNvPr id="33" name="Imagem 32" descr="Ícone&#10;&#10;Descrição gerada automaticamente">
                <a:extLst>
                  <a:ext uri="{FF2B5EF4-FFF2-40B4-BE49-F238E27FC236}">
                    <a16:creationId xmlns:a16="http://schemas.microsoft.com/office/drawing/2014/main" id="{3B07A2A9-E0D4-99C7-E50F-9C9C6FC152ED}"/>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2858576" y="2425899"/>
                <a:ext cx="654231" cy="650769"/>
              </a:xfrm>
              <a:prstGeom prst="rect">
                <a:avLst/>
              </a:prstGeom>
            </p:spPr>
          </p:pic>
          <p:pic>
            <p:nvPicPr>
              <p:cNvPr id="34" name="Imagem 33" descr="Ícone&#10;&#10;Descrição gerada automaticamente">
                <a:extLst>
                  <a:ext uri="{FF2B5EF4-FFF2-40B4-BE49-F238E27FC236}">
                    <a16:creationId xmlns:a16="http://schemas.microsoft.com/office/drawing/2014/main" id="{3ED34296-87B2-96F3-F677-404BD5863852}"/>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736336" y="2425899"/>
                <a:ext cx="360000" cy="650769"/>
              </a:xfrm>
              <a:prstGeom prst="rect">
                <a:avLst/>
              </a:prstGeom>
            </p:spPr>
          </p:pic>
          <p:pic>
            <p:nvPicPr>
              <p:cNvPr id="35" name="Imagem 34" descr="Desenho de uma placa&#10;&#10;Descrição gerada automaticamente com confiança média">
                <a:extLst>
                  <a:ext uri="{FF2B5EF4-FFF2-40B4-BE49-F238E27FC236}">
                    <a16:creationId xmlns:a16="http://schemas.microsoft.com/office/drawing/2014/main" id="{F9D85598-9B86-F610-4E5E-7E024082992C}"/>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873214" y="2424168"/>
                <a:ext cx="456923" cy="654231"/>
              </a:xfrm>
              <a:prstGeom prst="rect">
                <a:avLst/>
              </a:prstGeom>
            </p:spPr>
          </p:pic>
          <p:pic>
            <p:nvPicPr>
              <p:cNvPr id="36" name="Imagem 35" descr="Ícone&#10;&#10;Descrição gerada automaticamente">
                <a:extLst>
                  <a:ext uri="{FF2B5EF4-FFF2-40B4-BE49-F238E27FC236}">
                    <a16:creationId xmlns:a16="http://schemas.microsoft.com/office/drawing/2014/main" id="{AAA51CD8-8CCB-891D-90C9-345E942DE630}"/>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847400" y="2457053"/>
                <a:ext cx="650769" cy="588461"/>
              </a:xfrm>
              <a:prstGeom prst="rect">
                <a:avLst/>
              </a:prstGeom>
            </p:spPr>
          </p:pic>
          <p:pic>
            <p:nvPicPr>
              <p:cNvPr id="37" name="Imagem 36" descr="Tela preta com letras brancas&#10;&#10;Descrição gerada automaticamente">
                <a:extLst>
                  <a:ext uri="{FF2B5EF4-FFF2-40B4-BE49-F238E27FC236}">
                    <a16:creationId xmlns:a16="http://schemas.microsoft.com/office/drawing/2014/main" id="{E297B933-DC20-C583-D8FF-C383E5D27DA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140839" y="2408591"/>
                <a:ext cx="346154" cy="685385"/>
              </a:xfrm>
              <a:prstGeom prst="rect">
                <a:avLst/>
              </a:prstGeom>
            </p:spPr>
          </p:pic>
          <p:pic>
            <p:nvPicPr>
              <p:cNvPr id="38" name="Imagem 37" descr="Placa com fundo preto&#10;&#10;Descrição gerada automaticamente">
                <a:extLst>
                  <a:ext uri="{FF2B5EF4-FFF2-40B4-BE49-F238E27FC236}">
                    <a16:creationId xmlns:a16="http://schemas.microsoft.com/office/drawing/2014/main" id="{7E503F5D-0958-B6D8-A60C-244F73B7E69B}"/>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4278" y="2408591"/>
                <a:ext cx="346154" cy="685385"/>
              </a:xfrm>
              <a:prstGeom prst="rect">
                <a:avLst/>
              </a:prstGeom>
            </p:spPr>
          </p:pic>
        </p:grpSp>
        <p:grpSp>
          <p:nvGrpSpPr>
            <p:cNvPr id="7" name="Agrupar 6">
              <a:extLst>
                <a:ext uri="{FF2B5EF4-FFF2-40B4-BE49-F238E27FC236}">
                  <a16:creationId xmlns:a16="http://schemas.microsoft.com/office/drawing/2014/main" id="{7C219755-79B5-B4DA-A449-61F8A531D174}"/>
                </a:ext>
              </a:extLst>
            </p:cNvPr>
            <p:cNvGrpSpPr/>
            <p:nvPr/>
          </p:nvGrpSpPr>
          <p:grpSpPr>
            <a:xfrm>
              <a:off x="434278" y="1525954"/>
              <a:ext cx="8266353" cy="688846"/>
              <a:chOff x="434278" y="1489713"/>
              <a:chExt cx="8266353" cy="688846"/>
            </a:xfrm>
          </p:grpSpPr>
          <p:pic>
            <p:nvPicPr>
              <p:cNvPr id="19" name="Imagem 18" descr="Placa vermelha com letras brancas em fundo preto&#10;&#10;Descrição gerada automaticamente com confiança média">
                <a:extLst>
                  <a:ext uri="{FF2B5EF4-FFF2-40B4-BE49-F238E27FC236}">
                    <a16:creationId xmlns:a16="http://schemas.microsoft.com/office/drawing/2014/main" id="{94B54DC7-55FB-AE24-B9B1-FE648DFBC33B}"/>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70631" y="1519136"/>
                <a:ext cx="630000" cy="630000"/>
              </a:xfrm>
              <a:prstGeom prst="rect">
                <a:avLst/>
              </a:prstGeom>
            </p:spPr>
          </p:pic>
          <p:pic>
            <p:nvPicPr>
              <p:cNvPr id="20" name="Imagem 19" descr="Ícone&#10;&#10;Descrição gerada automaticamente">
                <a:extLst>
                  <a:ext uri="{FF2B5EF4-FFF2-40B4-BE49-F238E27FC236}">
                    <a16:creationId xmlns:a16="http://schemas.microsoft.com/office/drawing/2014/main" id="{95984E26-D864-041F-8AEA-ECDDF136AF05}"/>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226759" y="1508752"/>
                <a:ext cx="585000" cy="650769"/>
              </a:xfrm>
              <a:prstGeom prst="rect">
                <a:avLst/>
              </a:prstGeom>
            </p:spPr>
          </p:pic>
          <p:pic>
            <p:nvPicPr>
              <p:cNvPr id="21" name="Imagem 20" descr="Ícone&#10;&#10;Descrição gerada automaticamente">
                <a:extLst>
                  <a:ext uri="{FF2B5EF4-FFF2-40B4-BE49-F238E27FC236}">
                    <a16:creationId xmlns:a16="http://schemas.microsoft.com/office/drawing/2014/main" id="{558069F0-7000-9D2C-C683-20C9F55094D5}"/>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445199" y="1507021"/>
                <a:ext cx="522692" cy="654231"/>
              </a:xfrm>
              <a:prstGeom prst="rect">
                <a:avLst/>
              </a:prstGeom>
            </p:spPr>
          </p:pic>
          <p:pic>
            <p:nvPicPr>
              <p:cNvPr id="22" name="Imagem 21" descr="Logotipo, Ícone&#10;&#10;Descrição gerada automaticamente">
                <a:extLst>
                  <a:ext uri="{FF2B5EF4-FFF2-40B4-BE49-F238E27FC236}">
                    <a16:creationId xmlns:a16="http://schemas.microsoft.com/office/drawing/2014/main" id="{46FB693C-677E-4548-DEEB-320458E50610}"/>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497485" y="1584906"/>
                <a:ext cx="688846" cy="498461"/>
              </a:xfrm>
              <a:prstGeom prst="rect">
                <a:avLst/>
              </a:prstGeom>
            </p:spPr>
          </p:pic>
          <p:pic>
            <p:nvPicPr>
              <p:cNvPr id="23" name="Imagem 22" descr="Logotipo&#10;&#10;Descrição gerada automaticamente">
                <a:extLst>
                  <a:ext uri="{FF2B5EF4-FFF2-40B4-BE49-F238E27FC236}">
                    <a16:creationId xmlns:a16="http://schemas.microsoft.com/office/drawing/2014/main" id="{65601E72-F0FF-391F-EF55-4EA93D66892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612079" y="1519136"/>
                <a:ext cx="626538" cy="630000"/>
              </a:xfrm>
              <a:prstGeom prst="rect">
                <a:avLst/>
              </a:prstGeom>
            </p:spPr>
          </p:pic>
          <p:pic>
            <p:nvPicPr>
              <p:cNvPr id="24" name="Imagem 23" descr="Desenho de uma placa&#10;&#10;Descrição gerada automaticamente com confiança baixa">
                <a:extLst>
                  <a:ext uri="{FF2B5EF4-FFF2-40B4-BE49-F238E27FC236}">
                    <a16:creationId xmlns:a16="http://schemas.microsoft.com/office/drawing/2014/main" id="{8EBB9E57-4F7D-1D02-8457-4BEA556261FC}"/>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816672" y="1519136"/>
                <a:ext cx="536539" cy="630000"/>
              </a:xfrm>
              <a:prstGeom prst="rect">
                <a:avLst/>
              </a:prstGeom>
            </p:spPr>
          </p:pic>
          <p:pic>
            <p:nvPicPr>
              <p:cNvPr id="25" name="Imagem 24" descr="Logotipo, Ícone&#10;&#10;Descrição gerada automaticamente">
                <a:extLst>
                  <a:ext uri="{FF2B5EF4-FFF2-40B4-BE49-F238E27FC236}">
                    <a16:creationId xmlns:a16="http://schemas.microsoft.com/office/drawing/2014/main" id="{4DFDFCC1-835C-0EA4-0C05-66FD36595EAA}"/>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2868958" y="1491444"/>
                <a:ext cx="688846" cy="685385"/>
              </a:xfrm>
              <a:prstGeom prst="rect">
                <a:avLst/>
              </a:prstGeom>
            </p:spPr>
          </p:pic>
          <p:pic>
            <p:nvPicPr>
              <p:cNvPr id="26" name="Imagem 25" descr="Ícone&#10;&#10;Descrição gerada automaticamente com confiança baixa">
                <a:extLst>
                  <a:ext uri="{FF2B5EF4-FFF2-40B4-BE49-F238E27FC236}">
                    <a16:creationId xmlns:a16="http://schemas.microsoft.com/office/drawing/2014/main" id="{8FB67632-C4E3-6E61-99AC-7A2898289DDB}"/>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921244" y="1564136"/>
                <a:ext cx="688846" cy="540000"/>
              </a:xfrm>
              <a:prstGeom prst="rect">
                <a:avLst/>
              </a:prstGeom>
            </p:spPr>
          </p:pic>
          <p:pic>
            <p:nvPicPr>
              <p:cNvPr id="27" name="Imagem 26" descr="Ícone&#10;&#10;Descrição gerada automaticamente">
                <a:extLst>
                  <a:ext uri="{FF2B5EF4-FFF2-40B4-BE49-F238E27FC236}">
                    <a16:creationId xmlns:a16="http://schemas.microsoft.com/office/drawing/2014/main" id="{EBAB3F35-EEC3-3BCC-F96D-A6372E821634}"/>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215838" y="1489713"/>
                <a:ext cx="446538" cy="688846"/>
              </a:xfrm>
              <a:prstGeom prst="rect">
                <a:avLst/>
              </a:prstGeom>
            </p:spPr>
          </p:pic>
          <p:pic>
            <p:nvPicPr>
              <p:cNvPr id="28" name="Imagem 27" descr="Ícone&#10;&#10;Descrição gerada automaticamente">
                <a:extLst>
                  <a:ext uri="{FF2B5EF4-FFF2-40B4-BE49-F238E27FC236}">
                    <a16:creationId xmlns:a16="http://schemas.microsoft.com/office/drawing/2014/main" id="{D1805E70-5A70-35CB-80B3-437ECA4443C9}"/>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4278" y="1508752"/>
                <a:ext cx="522692" cy="650769"/>
              </a:xfrm>
              <a:prstGeom prst="rect">
                <a:avLst/>
              </a:prstGeom>
            </p:spPr>
          </p:pic>
        </p:grpSp>
        <p:grpSp>
          <p:nvGrpSpPr>
            <p:cNvPr id="8" name="Agrupar 7">
              <a:extLst>
                <a:ext uri="{FF2B5EF4-FFF2-40B4-BE49-F238E27FC236}">
                  <a16:creationId xmlns:a16="http://schemas.microsoft.com/office/drawing/2014/main" id="{FA9FDC31-B9BB-92D0-6590-9176E948189C}"/>
                </a:ext>
              </a:extLst>
            </p:cNvPr>
            <p:cNvGrpSpPr/>
            <p:nvPr/>
          </p:nvGrpSpPr>
          <p:grpSpPr>
            <a:xfrm>
              <a:off x="434278" y="436514"/>
              <a:ext cx="8266353" cy="720000"/>
              <a:chOff x="434278" y="527973"/>
              <a:chExt cx="8266353" cy="720000"/>
            </a:xfrm>
          </p:grpSpPr>
          <p:pic>
            <p:nvPicPr>
              <p:cNvPr id="9" name="Imagem 8" descr="Ícone&#10;&#10;Descrição gerada automaticamente">
                <a:extLst>
                  <a:ext uri="{FF2B5EF4-FFF2-40B4-BE49-F238E27FC236}">
                    <a16:creationId xmlns:a16="http://schemas.microsoft.com/office/drawing/2014/main" id="{EFAE4E36-5377-7354-867A-25B1B75A8CE7}"/>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049862" y="562589"/>
                <a:ext cx="650769" cy="650769"/>
              </a:xfrm>
              <a:prstGeom prst="rect">
                <a:avLst/>
              </a:prstGeom>
            </p:spPr>
          </p:pic>
          <p:pic>
            <p:nvPicPr>
              <p:cNvPr id="10" name="Imagem 9" descr="Placa azul com letras brancas em fundo preto&#10;&#10;Descrição gerada automaticamente com confiança média">
                <a:extLst>
                  <a:ext uri="{FF2B5EF4-FFF2-40B4-BE49-F238E27FC236}">
                    <a16:creationId xmlns:a16="http://schemas.microsoft.com/office/drawing/2014/main" id="{99E0EBE6-0CAE-35BC-D4AF-1F2A7A02FB33}"/>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183305" y="560858"/>
                <a:ext cx="650769" cy="654231"/>
              </a:xfrm>
              <a:prstGeom prst="rect">
                <a:avLst/>
              </a:prstGeom>
            </p:spPr>
          </p:pic>
          <p:pic>
            <p:nvPicPr>
              <p:cNvPr id="11" name="Imagem 10" descr="Ícone&#10;&#10;Descrição gerada automaticamente">
                <a:extLst>
                  <a:ext uri="{FF2B5EF4-FFF2-40B4-BE49-F238E27FC236}">
                    <a16:creationId xmlns:a16="http://schemas.microsoft.com/office/drawing/2014/main" id="{3F99060C-F067-0A67-6915-18543227F13B}"/>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261359" y="597204"/>
                <a:ext cx="706154" cy="581539"/>
              </a:xfrm>
              <a:prstGeom prst="rect">
                <a:avLst/>
              </a:prstGeom>
            </p:spPr>
          </p:pic>
          <p:pic>
            <p:nvPicPr>
              <p:cNvPr id="12" name="Imagem 11" descr="Placa vermelha com letras brancas&#10;&#10;Descrição gerada automaticamente com confiança média">
                <a:extLst>
                  <a:ext uri="{FF2B5EF4-FFF2-40B4-BE49-F238E27FC236}">
                    <a16:creationId xmlns:a16="http://schemas.microsoft.com/office/drawing/2014/main" id="{3F5A6AB6-06F8-55B0-EBB5-26DD4B5D3D30}"/>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325567" y="527973"/>
                <a:ext cx="720000" cy="720000"/>
              </a:xfrm>
              <a:prstGeom prst="rect">
                <a:avLst/>
              </a:prstGeom>
            </p:spPr>
          </p:pic>
          <p:pic>
            <p:nvPicPr>
              <p:cNvPr id="13" name="Imagem 12" descr="Ícone&#10;&#10;Descrição gerada automaticamente">
                <a:extLst>
                  <a:ext uri="{FF2B5EF4-FFF2-40B4-BE49-F238E27FC236}">
                    <a16:creationId xmlns:a16="http://schemas.microsoft.com/office/drawing/2014/main" id="{15CB7D80-5704-1C43-F733-0D1E5E343FA4}"/>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3973214" y="612781"/>
                <a:ext cx="626538" cy="550385"/>
              </a:xfrm>
              <a:prstGeom prst="rect">
                <a:avLst/>
              </a:prstGeom>
            </p:spPr>
          </p:pic>
          <p:pic>
            <p:nvPicPr>
              <p:cNvPr id="14" name="Imagem 13" descr="Desenho de rosto&#10;&#10;Descrição gerada automaticamente com confiança baixa">
                <a:extLst>
                  <a:ext uri="{FF2B5EF4-FFF2-40B4-BE49-F238E27FC236}">
                    <a16:creationId xmlns:a16="http://schemas.microsoft.com/office/drawing/2014/main" id="{B7E98845-DE3F-2F2B-6BDC-EDFA1BDFA8E4}"/>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4815544" y="543550"/>
                <a:ext cx="294231" cy="688846"/>
              </a:xfrm>
              <a:prstGeom prst="rect">
                <a:avLst/>
              </a:prstGeom>
            </p:spPr>
          </p:pic>
          <p:pic>
            <p:nvPicPr>
              <p:cNvPr id="15" name="Imagem 14" descr="Placa vermelha com letras brancas em fundo preto&#10;&#10;Descrição gerada automaticamente com confiança média">
                <a:extLst>
                  <a:ext uri="{FF2B5EF4-FFF2-40B4-BE49-F238E27FC236}">
                    <a16:creationId xmlns:a16="http://schemas.microsoft.com/office/drawing/2014/main" id="{5C7BDA5D-4699-06A6-8D40-A75B75E442AC}"/>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130884" y="628358"/>
                <a:ext cx="626538" cy="519231"/>
              </a:xfrm>
              <a:prstGeom prst="rect">
                <a:avLst/>
              </a:prstGeom>
            </p:spPr>
          </p:pic>
          <p:pic>
            <p:nvPicPr>
              <p:cNvPr id="16" name="Imagem 15" descr="Placa vermelha com letras brancas em fundo preto&#10;&#10;Descrição gerada automaticamente com confiança média">
                <a:extLst>
                  <a:ext uri="{FF2B5EF4-FFF2-40B4-BE49-F238E27FC236}">
                    <a16:creationId xmlns:a16="http://schemas.microsoft.com/office/drawing/2014/main" id="{00BD6FB1-E3C9-E085-A47C-7013F030CC8E}"/>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295477" y="545281"/>
                <a:ext cx="619615" cy="685385"/>
              </a:xfrm>
              <a:prstGeom prst="rect">
                <a:avLst/>
              </a:prstGeom>
            </p:spPr>
          </p:pic>
          <p:pic>
            <p:nvPicPr>
              <p:cNvPr id="17" name="Imagem 16" descr="Placa vermelha com letras brancas em fundo preto&#10;&#10;Descrição gerada automaticamente com confiança média">
                <a:extLst>
                  <a:ext uri="{FF2B5EF4-FFF2-40B4-BE49-F238E27FC236}">
                    <a16:creationId xmlns:a16="http://schemas.microsoft.com/office/drawing/2014/main" id="{76D18AA2-B77C-7C76-ED2C-AEF8E60D720B}"/>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370070" y="534896"/>
                <a:ext cx="709615" cy="706154"/>
              </a:xfrm>
              <a:prstGeom prst="rect">
                <a:avLst/>
              </a:prstGeom>
            </p:spPr>
          </p:pic>
          <p:pic>
            <p:nvPicPr>
              <p:cNvPr id="18" name="Imagem 17" descr="Ícone&#10;&#10;Descrição gerada automaticamente">
                <a:extLst>
                  <a:ext uri="{FF2B5EF4-FFF2-40B4-BE49-F238E27FC236}">
                    <a16:creationId xmlns:a16="http://schemas.microsoft.com/office/drawing/2014/main" id="{B26BCC3D-69CA-E310-1CD2-911395935D3C}"/>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4278" y="527973"/>
                <a:ext cx="720000" cy="720000"/>
              </a:xfrm>
              <a:prstGeom prst="rect">
                <a:avLst/>
              </a:prstGeom>
            </p:spPr>
          </p:pic>
        </p:grpSp>
      </p:grpSp>
    </p:spTree>
    <p:extLst>
      <p:ext uri="{BB962C8B-B14F-4D97-AF65-F5344CB8AC3E}">
        <p14:creationId xmlns:p14="http://schemas.microsoft.com/office/powerpoint/2010/main" val="274213664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47FA7A-BA3D-5DD5-9E61-61475367FD06}"/>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3A88BD61-7E31-E390-92E5-A272C20E80C2}"/>
              </a:ext>
            </a:extLst>
          </p:cNvPr>
          <p:cNvGrpSpPr/>
          <p:nvPr/>
        </p:nvGrpSpPr>
        <p:grpSpPr>
          <a:xfrm>
            <a:off x="3930617" y="873201"/>
            <a:ext cx="16522770" cy="11969602"/>
            <a:chOff x="438329" y="440086"/>
            <a:chExt cx="8261385" cy="5984801"/>
          </a:xfrm>
        </p:grpSpPr>
        <p:grpSp>
          <p:nvGrpSpPr>
            <p:cNvPr id="3" name="Agrupar 2">
              <a:extLst>
                <a:ext uri="{FF2B5EF4-FFF2-40B4-BE49-F238E27FC236}">
                  <a16:creationId xmlns:a16="http://schemas.microsoft.com/office/drawing/2014/main" id="{0243FB67-CF26-F43F-27CA-B4121AD96105}"/>
                </a:ext>
              </a:extLst>
            </p:cNvPr>
            <p:cNvGrpSpPr/>
            <p:nvPr/>
          </p:nvGrpSpPr>
          <p:grpSpPr>
            <a:xfrm>
              <a:off x="438329" y="5708697"/>
              <a:ext cx="8261385" cy="716190"/>
              <a:chOff x="438329" y="5588200"/>
              <a:chExt cx="8261385" cy="716190"/>
            </a:xfrm>
          </p:grpSpPr>
          <p:pic>
            <p:nvPicPr>
              <p:cNvPr id="59" name="Imagem 58" descr="Ícone&#10;&#10;Descrição gerada automaticamente">
                <a:extLst>
                  <a:ext uri="{FF2B5EF4-FFF2-40B4-BE49-F238E27FC236}">
                    <a16:creationId xmlns:a16="http://schemas.microsoft.com/office/drawing/2014/main" id="{47072D3A-AC37-B5D6-A80E-D680715A8F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3524" y="5588200"/>
                <a:ext cx="716190" cy="716190"/>
              </a:xfrm>
              <a:prstGeom prst="rect">
                <a:avLst/>
              </a:prstGeom>
            </p:spPr>
          </p:pic>
          <p:pic>
            <p:nvPicPr>
              <p:cNvPr id="60" name="Imagem 59" descr="Placa com fundo preto&#10;&#10;Descrição gerada automaticamente">
                <a:extLst>
                  <a:ext uri="{FF2B5EF4-FFF2-40B4-BE49-F238E27FC236}">
                    <a16:creationId xmlns:a16="http://schemas.microsoft.com/office/drawing/2014/main" id="{97979130-E145-D0EB-6373-1813B1AE58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7759" y="5588200"/>
                <a:ext cx="716190" cy="716190"/>
              </a:xfrm>
              <a:prstGeom prst="rect">
                <a:avLst/>
              </a:prstGeom>
            </p:spPr>
          </p:pic>
          <p:pic>
            <p:nvPicPr>
              <p:cNvPr id="61" name="Imagem 60" descr="Ícone&#10;&#10;Descrição gerada automaticamente">
                <a:extLst>
                  <a:ext uri="{FF2B5EF4-FFF2-40B4-BE49-F238E27FC236}">
                    <a16:creationId xmlns:a16="http://schemas.microsoft.com/office/drawing/2014/main" id="{3C61079E-18F2-C7AF-D8CC-B0F58C615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1997" y="5622486"/>
                <a:ext cx="716190" cy="647619"/>
              </a:xfrm>
              <a:prstGeom prst="rect">
                <a:avLst/>
              </a:prstGeom>
            </p:spPr>
          </p:pic>
          <p:pic>
            <p:nvPicPr>
              <p:cNvPr id="62" name="Imagem 61" descr="Desenho de uma placa&#10;&#10;Descrição gerada automaticamente com confiança média">
                <a:extLst>
                  <a:ext uri="{FF2B5EF4-FFF2-40B4-BE49-F238E27FC236}">
                    <a16:creationId xmlns:a16="http://schemas.microsoft.com/office/drawing/2014/main" id="{F66D78B0-D73B-9707-8065-A284F84703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0997" y="5588200"/>
                <a:ext cx="571428" cy="716190"/>
              </a:xfrm>
              <a:prstGeom prst="rect">
                <a:avLst/>
              </a:prstGeom>
            </p:spPr>
          </p:pic>
          <p:pic>
            <p:nvPicPr>
              <p:cNvPr id="63" name="Imagem 62" descr="Ícone&#10;&#10;Descrição gerada automaticamente">
                <a:extLst>
                  <a:ext uri="{FF2B5EF4-FFF2-40B4-BE49-F238E27FC236}">
                    <a16:creationId xmlns:a16="http://schemas.microsoft.com/office/drawing/2014/main" id="{F3F1CA16-214E-3075-11DB-C4BDF1E3AC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5235" y="5588200"/>
                <a:ext cx="716190" cy="716190"/>
              </a:xfrm>
              <a:prstGeom prst="rect">
                <a:avLst/>
              </a:prstGeom>
            </p:spPr>
          </p:pic>
          <p:pic>
            <p:nvPicPr>
              <p:cNvPr id="64" name="Imagem 63" descr="Ícone&#10;&#10;Descrição gerada automaticamente">
                <a:extLst>
                  <a:ext uri="{FF2B5EF4-FFF2-40B4-BE49-F238E27FC236}">
                    <a16:creationId xmlns:a16="http://schemas.microsoft.com/office/drawing/2014/main" id="{DB9D183B-EC13-ADE1-C114-9B07A81882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99473" y="5588200"/>
                <a:ext cx="716190" cy="716190"/>
              </a:xfrm>
              <a:prstGeom prst="rect">
                <a:avLst/>
              </a:prstGeom>
            </p:spPr>
          </p:pic>
          <p:pic>
            <p:nvPicPr>
              <p:cNvPr id="65" name="Imagem 64" descr="Ícone&#10;&#10;Descrição gerada automaticamente">
                <a:extLst>
                  <a:ext uri="{FF2B5EF4-FFF2-40B4-BE49-F238E27FC236}">
                    <a16:creationId xmlns:a16="http://schemas.microsoft.com/office/drawing/2014/main" id="{F91603F8-AA44-EA1D-4627-84766EBD9C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09901" y="5588200"/>
                <a:ext cx="720000" cy="716190"/>
              </a:xfrm>
              <a:prstGeom prst="rect">
                <a:avLst/>
              </a:prstGeom>
            </p:spPr>
          </p:pic>
          <p:pic>
            <p:nvPicPr>
              <p:cNvPr id="66" name="Imagem 65" descr="Ícone&#10;&#10;Descrição gerada automaticamente">
                <a:extLst>
                  <a:ext uri="{FF2B5EF4-FFF2-40B4-BE49-F238E27FC236}">
                    <a16:creationId xmlns:a16="http://schemas.microsoft.com/office/drawing/2014/main" id="{91CF51DF-C727-7FBB-D627-503C490EED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24139" y="5651057"/>
                <a:ext cx="716190" cy="590476"/>
              </a:xfrm>
              <a:prstGeom prst="rect">
                <a:avLst/>
              </a:prstGeom>
            </p:spPr>
          </p:pic>
          <p:pic>
            <p:nvPicPr>
              <p:cNvPr id="67" name="Imagem 66" descr="Ícone&#10;&#10;Descrição gerada automaticamente com confiança média">
                <a:extLst>
                  <a:ext uri="{FF2B5EF4-FFF2-40B4-BE49-F238E27FC236}">
                    <a16:creationId xmlns:a16="http://schemas.microsoft.com/office/drawing/2014/main" id="{1A1DF210-9769-662C-6F79-1C060A4DFA6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24091" y="5588200"/>
                <a:ext cx="430476" cy="716190"/>
              </a:xfrm>
              <a:prstGeom prst="rect">
                <a:avLst/>
              </a:prstGeom>
            </p:spPr>
          </p:pic>
          <p:pic>
            <p:nvPicPr>
              <p:cNvPr id="68" name="Imagem 67" descr="Ícone&#10;&#10;Descrição gerada automaticamente">
                <a:extLst>
                  <a:ext uri="{FF2B5EF4-FFF2-40B4-BE49-F238E27FC236}">
                    <a16:creationId xmlns:a16="http://schemas.microsoft.com/office/drawing/2014/main" id="{4ED632B5-F6F8-F656-F419-63D520A3C61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8329" y="5633914"/>
                <a:ext cx="716190" cy="624762"/>
              </a:xfrm>
              <a:prstGeom prst="rect">
                <a:avLst/>
              </a:prstGeom>
            </p:spPr>
          </p:pic>
        </p:grpSp>
        <p:grpSp>
          <p:nvGrpSpPr>
            <p:cNvPr id="4" name="Agrupar 3">
              <a:extLst>
                <a:ext uri="{FF2B5EF4-FFF2-40B4-BE49-F238E27FC236}">
                  <a16:creationId xmlns:a16="http://schemas.microsoft.com/office/drawing/2014/main" id="{48ABBCEA-4F7D-8199-1A18-06095E32B042}"/>
                </a:ext>
              </a:extLst>
            </p:cNvPr>
            <p:cNvGrpSpPr/>
            <p:nvPr/>
          </p:nvGrpSpPr>
          <p:grpSpPr>
            <a:xfrm>
              <a:off x="438329" y="4663356"/>
              <a:ext cx="8261385" cy="716190"/>
              <a:chOff x="438329" y="4765575"/>
              <a:chExt cx="8261385" cy="716190"/>
            </a:xfrm>
          </p:grpSpPr>
          <p:pic>
            <p:nvPicPr>
              <p:cNvPr id="49" name="Imagem 48" descr="Ícone&#10;&#10;Descrição gerada automaticamente">
                <a:extLst>
                  <a:ext uri="{FF2B5EF4-FFF2-40B4-BE49-F238E27FC236}">
                    <a16:creationId xmlns:a16="http://schemas.microsoft.com/office/drawing/2014/main" id="{6C034827-D421-9E91-B142-626FBC5F15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45603" y="4765575"/>
                <a:ext cx="472381" cy="716190"/>
              </a:xfrm>
              <a:prstGeom prst="rect">
                <a:avLst/>
              </a:prstGeom>
            </p:spPr>
          </p:pic>
          <p:pic>
            <p:nvPicPr>
              <p:cNvPr id="50" name="Imagem 49" descr="Ícone&#10;&#10;Descrição gerada automaticamente">
                <a:extLst>
                  <a:ext uri="{FF2B5EF4-FFF2-40B4-BE49-F238E27FC236}">
                    <a16:creationId xmlns:a16="http://schemas.microsoft.com/office/drawing/2014/main" id="{5AB9585B-4B6D-F941-CBA4-6C95A3F92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40581" y="4765575"/>
                <a:ext cx="472381" cy="716190"/>
              </a:xfrm>
              <a:prstGeom prst="rect">
                <a:avLst/>
              </a:prstGeom>
            </p:spPr>
          </p:pic>
          <p:pic>
            <p:nvPicPr>
              <p:cNvPr id="51" name="Imagem 50" descr="Ícone&#10;&#10;Descrição gerada automaticamente">
                <a:extLst>
                  <a:ext uri="{FF2B5EF4-FFF2-40B4-BE49-F238E27FC236}">
                    <a16:creationId xmlns:a16="http://schemas.microsoft.com/office/drawing/2014/main" id="{51638203-D05C-5C88-A05C-9822F7C0CB7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48373" y="4765575"/>
                <a:ext cx="716190" cy="716190"/>
              </a:xfrm>
              <a:prstGeom prst="rect">
                <a:avLst/>
              </a:prstGeom>
            </p:spPr>
          </p:pic>
          <p:pic>
            <p:nvPicPr>
              <p:cNvPr id="52" name="Imagem 51" descr="Ícone&#10;&#10;Descrição gerada automaticamente">
                <a:extLst>
                  <a:ext uri="{FF2B5EF4-FFF2-40B4-BE49-F238E27FC236}">
                    <a16:creationId xmlns:a16="http://schemas.microsoft.com/office/drawing/2014/main" id="{52CA97AC-FD42-381A-E0CA-60BCEDF8A1A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932702" y="4765575"/>
                <a:ext cx="575238" cy="716190"/>
              </a:xfrm>
              <a:prstGeom prst="rect">
                <a:avLst/>
              </a:prstGeom>
            </p:spPr>
          </p:pic>
          <p:pic>
            <p:nvPicPr>
              <p:cNvPr id="53" name="Imagem 52" descr="Ícone&#10;&#10;Descrição gerada automaticamente">
                <a:extLst>
                  <a:ext uri="{FF2B5EF4-FFF2-40B4-BE49-F238E27FC236}">
                    <a16:creationId xmlns:a16="http://schemas.microsoft.com/office/drawing/2014/main" id="{A8C09110-E07E-A65D-9F80-C5C6B6F395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50625" y="4765575"/>
                <a:ext cx="716190" cy="716190"/>
              </a:xfrm>
              <a:prstGeom prst="rect">
                <a:avLst/>
              </a:prstGeom>
            </p:spPr>
          </p:pic>
          <p:pic>
            <p:nvPicPr>
              <p:cNvPr id="54" name="Imagem 53" descr="Desenho de uma placa&#10;&#10;Descrição gerada automaticamente com confiança baixa">
                <a:extLst>
                  <a:ext uri="{FF2B5EF4-FFF2-40B4-BE49-F238E27FC236}">
                    <a16:creationId xmlns:a16="http://schemas.microsoft.com/office/drawing/2014/main" id="{670EE09E-C515-D423-1F6A-EA1C515C51B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983524" y="4780813"/>
                <a:ext cx="716190" cy="685714"/>
              </a:xfrm>
              <a:prstGeom prst="rect">
                <a:avLst/>
              </a:prstGeom>
            </p:spPr>
          </p:pic>
          <p:pic>
            <p:nvPicPr>
              <p:cNvPr id="55" name="Imagem 54" descr="Placa vermelha com letras brancas em fundo preto&#10;&#10;Descrição gerada automaticamente com confiança média">
                <a:extLst>
                  <a:ext uri="{FF2B5EF4-FFF2-40B4-BE49-F238E27FC236}">
                    <a16:creationId xmlns:a16="http://schemas.microsoft.com/office/drawing/2014/main" id="{23F46D9F-016E-3BEE-7568-ADEF221B355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99456" y="4797956"/>
                <a:ext cx="651429" cy="651429"/>
              </a:xfrm>
              <a:prstGeom prst="rect">
                <a:avLst/>
              </a:prstGeom>
            </p:spPr>
          </p:pic>
          <p:pic>
            <p:nvPicPr>
              <p:cNvPr id="56" name="Imagem 55" descr="Ícone&#10;&#10;Descrição gerada automaticamente">
                <a:extLst>
                  <a:ext uri="{FF2B5EF4-FFF2-40B4-BE49-F238E27FC236}">
                    <a16:creationId xmlns:a16="http://schemas.microsoft.com/office/drawing/2014/main" id="{C85BF929-3EAC-6BAA-6DC1-82C91E60987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197204" y="4765575"/>
                <a:ext cx="502857" cy="716190"/>
              </a:xfrm>
              <a:prstGeom prst="rect">
                <a:avLst/>
              </a:prstGeom>
            </p:spPr>
          </p:pic>
          <p:pic>
            <p:nvPicPr>
              <p:cNvPr id="57" name="Imagem 56" descr="Uma imagem contendo Ícone&#10;&#10;Descrição gerada automaticamente">
                <a:extLst>
                  <a:ext uri="{FF2B5EF4-FFF2-40B4-BE49-F238E27FC236}">
                    <a16:creationId xmlns:a16="http://schemas.microsoft.com/office/drawing/2014/main" id="{21731E0F-746F-FD26-3FD7-4CE868C849A4}"/>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64303" y="4788432"/>
                <a:ext cx="651429" cy="670476"/>
              </a:xfrm>
              <a:prstGeom prst="rect">
                <a:avLst/>
              </a:prstGeom>
            </p:spPr>
          </p:pic>
          <p:pic>
            <p:nvPicPr>
              <p:cNvPr id="58" name="Imagem 57" descr="Placa azul com letras brancas em fundo preto&#10;&#10;Descrição gerada automaticamente com confiança média">
                <a:extLst>
                  <a:ext uri="{FF2B5EF4-FFF2-40B4-BE49-F238E27FC236}">
                    <a16:creationId xmlns:a16="http://schemas.microsoft.com/office/drawing/2014/main" id="{A73B00D8-980D-8E5F-6272-105B5924AA6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8329" y="4778908"/>
                <a:ext cx="693333" cy="689524"/>
              </a:xfrm>
              <a:prstGeom prst="rect">
                <a:avLst/>
              </a:prstGeom>
            </p:spPr>
          </p:pic>
        </p:grpSp>
        <p:grpSp>
          <p:nvGrpSpPr>
            <p:cNvPr id="5" name="Agrupar 4">
              <a:extLst>
                <a:ext uri="{FF2B5EF4-FFF2-40B4-BE49-F238E27FC236}">
                  <a16:creationId xmlns:a16="http://schemas.microsoft.com/office/drawing/2014/main" id="{B120F866-B18C-C3F0-EAB9-1177C5851ED1}"/>
                </a:ext>
              </a:extLst>
            </p:cNvPr>
            <p:cNvGrpSpPr/>
            <p:nvPr/>
          </p:nvGrpSpPr>
          <p:grpSpPr>
            <a:xfrm>
              <a:off x="438329" y="3579919"/>
              <a:ext cx="8261385" cy="754286"/>
              <a:chOff x="438329" y="3635314"/>
              <a:chExt cx="8261385" cy="754286"/>
            </a:xfrm>
          </p:grpSpPr>
          <p:pic>
            <p:nvPicPr>
              <p:cNvPr id="39" name="Imagem 38" descr="Logotipo, Ícone&#10;&#10;Descrição gerada automaticamente">
                <a:extLst>
                  <a:ext uri="{FF2B5EF4-FFF2-40B4-BE49-F238E27FC236}">
                    <a16:creationId xmlns:a16="http://schemas.microsoft.com/office/drawing/2014/main" id="{CE73EACA-3ED1-FB6A-9F33-C2BFC6034DB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06381" y="3665791"/>
                <a:ext cx="693333" cy="693333"/>
              </a:xfrm>
              <a:prstGeom prst="rect">
                <a:avLst/>
              </a:prstGeom>
            </p:spPr>
          </p:pic>
          <p:pic>
            <p:nvPicPr>
              <p:cNvPr id="40" name="Imagem 39" descr="Ícone&#10;&#10;Descrição gerada automaticamente">
                <a:extLst>
                  <a:ext uri="{FF2B5EF4-FFF2-40B4-BE49-F238E27FC236}">
                    <a16:creationId xmlns:a16="http://schemas.microsoft.com/office/drawing/2014/main" id="{CE6BF1A3-F667-4221-0430-D2E56A79C0AB}"/>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042312" y="3749600"/>
                <a:ext cx="716190" cy="525714"/>
              </a:xfrm>
              <a:prstGeom prst="rect">
                <a:avLst/>
              </a:prstGeom>
            </p:spPr>
          </p:pic>
          <p:pic>
            <p:nvPicPr>
              <p:cNvPr id="41" name="Imagem 40" descr="Ícone&#10;&#10;Descrição gerada automaticamente">
                <a:extLst>
                  <a:ext uri="{FF2B5EF4-FFF2-40B4-BE49-F238E27FC236}">
                    <a16:creationId xmlns:a16="http://schemas.microsoft.com/office/drawing/2014/main" id="{8196EC40-4148-C5F2-247A-4CA69D69E304}"/>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074433" y="3734362"/>
                <a:ext cx="720000" cy="556191"/>
              </a:xfrm>
              <a:prstGeom prst="rect">
                <a:avLst/>
              </a:prstGeom>
            </p:spPr>
          </p:pic>
          <p:pic>
            <p:nvPicPr>
              <p:cNvPr id="42" name="Imagem 41" descr="Ícone&#10;&#10;Descrição gerada automaticamente">
                <a:extLst>
                  <a:ext uri="{FF2B5EF4-FFF2-40B4-BE49-F238E27FC236}">
                    <a16:creationId xmlns:a16="http://schemas.microsoft.com/office/drawing/2014/main" id="{3E786353-44E1-1631-816B-25DE183AB79B}"/>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10364" y="3761029"/>
                <a:ext cx="716190" cy="502857"/>
              </a:xfrm>
              <a:prstGeom prst="rect">
                <a:avLst/>
              </a:prstGeom>
            </p:spPr>
          </p:pic>
          <p:pic>
            <p:nvPicPr>
              <p:cNvPr id="43" name="Imagem 42" descr="Ícone&#10;&#10;Descrição gerada automaticamente">
                <a:extLst>
                  <a:ext uri="{FF2B5EF4-FFF2-40B4-BE49-F238E27FC236}">
                    <a16:creationId xmlns:a16="http://schemas.microsoft.com/office/drawing/2014/main" id="{9FD56255-6E34-3E2D-1343-682AC17A8E9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428200" y="3648648"/>
                <a:ext cx="434285" cy="727619"/>
              </a:xfrm>
              <a:prstGeom prst="rect">
                <a:avLst/>
              </a:prstGeom>
            </p:spPr>
          </p:pic>
          <p:pic>
            <p:nvPicPr>
              <p:cNvPr id="44" name="Imagem 43" descr="Ícone&#10;&#10;Descrição gerada automaticamente">
                <a:extLst>
                  <a:ext uri="{FF2B5EF4-FFF2-40B4-BE49-F238E27FC236}">
                    <a16:creationId xmlns:a16="http://schemas.microsoft.com/office/drawing/2014/main" id="{13833071-91AE-58EB-3BC4-4B4282DFBC7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662226" y="3635314"/>
                <a:ext cx="518095" cy="754286"/>
              </a:xfrm>
              <a:prstGeom prst="rect">
                <a:avLst/>
              </a:prstGeom>
            </p:spPr>
          </p:pic>
          <p:pic>
            <p:nvPicPr>
              <p:cNvPr id="45" name="Imagem 44" descr="Ícone&#10;&#10;Descrição gerada automaticamente">
                <a:extLst>
                  <a:ext uri="{FF2B5EF4-FFF2-40B4-BE49-F238E27FC236}">
                    <a16:creationId xmlns:a16="http://schemas.microsoft.com/office/drawing/2014/main" id="{BCB12856-7E92-2336-02A1-F133909F303A}"/>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052442" y="3652457"/>
                <a:ext cx="361905" cy="720000"/>
              </a:xfrm>
              <a:prstGeom prst="rect">
                <a:avLst/>
              </a:prstGeom>
            </p:spPr>
          </p:pic>
          <p:pic>
            <p:nvPicPr>
              <p:cNvPr id="46" name="Imagem 45" descr="Placa com letras pretas&#10;&#10;Descrição gerada automaticamente com confiança média">
                <a:extLst>
                  <a:ext uri="{FF2B5EF4-FFF2-40B4-BE49-F238E27FC236}">
                    <a16:creationId xmlns:a16="http://schemas.microsoft.com/office/drawing/2014/main" id="{B0BCA2F8-AB6F-1E42-5098-BD16C72DF420}"/>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301706" y="3654362"/>
                <a:ext cx="502857" cy="716190"/>
              </a:xfrm>
              <a:prstGeom prst="rect">
                <a:avLst/>
              </a:prstGeom>
            </p:spPr>
          </p:pic>
          <p:pic>
            <p:nvPicPr>
              <p:cNvPr id="47" name="Imagem 46" descr="Desenho de uma placa&#10;&#10;Descrição gerada automaticamente com confiança média">
                <a:extLst>
                  <a:ext uri="{FF2B5EF4-FFF2-40B4-BE49-F238E27FC236}">
                    <a16:creationId xmlns:a16="http://schemas.microsoft.com/office/drawing/2014/main" id="{4EA08E08-48A6-2EC7-875D-4F9D2543F638}"/>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37637" y="3654362"/>
                <a:ext cx="716190" cy="716190"/>
              </a:xfrm>
              <a:prstGeom prst="rect">
                <a:avLst/>
              </a:prstGeom>
            </p:spPr>
          </p:pic>
          <p:pic>
            <p:nvPicPr>
              <p:cNvPr id="48" name="Imagem 47" descr="Ícone&#10;&#10;Descrição gerada automaticamente">
                <a:extLst>
                  <a:ext uri="{FF2B5EF4-FFF2-40B4-BE49-F238E27FC236}">
                    <a16:creationId xmlns:a16="http://schemas.microsoft.com/office/drawing/2014/main" id="{F4201CE3-8332-BC2B-E281-8DC648C17399}"/>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8329" y="3650552"/>
                <a:ext cx="651429" cy="723810"/>
              </a:xfrm>
              <a:prstGeom prst="rect">
                <a:avLst/>
              </a:prstGeom>
            </p:spPr>
          </p:pic>
        </p:grpSp>
        <p:grpSp>
          <p:nvGrpSpPr>
            <p:cNvPr id="6" name="Agrupar 5">
              <a:extLst>
                <a:ext uri="{FF2B5EF4-FFF2-40B4-BE49-F238E27FC236}">
                  <a16:creationId xmlns:a16="http://schemas.microsoft.com/office/drawing/2014/main" id="{E548E847-465D-E13D-BF5C-AB50913A8DE3}"/>
                </a:ext>
              </a:extLst>
            </p:cNvPr>
            <p:cNvGrpSpPr/>
            <p:nvPr/>
          </p:nvGrpSpPr>
          <p:grpSpPr>
            <a:xfrm>
              <a:off x="438329" y="2534578"/>
              <a:ext cx="8261385" cy="716190"/>
              <a:chOff x="438329" y="2637433"/>
              <a:chExt cx="8261385" cy="716190"/>
            </a:xfrm>
          </p:grpSpPr>
          <p:pic>
            <p:nvPicPr>
              <p:cNvPr id="29" name="Imagem 28" descr="Ícone&#10;&#10;Descrição gerada automaticamente">
                <a:extLst>
                  <a:ext uri="{FF2B5EF4-FFF2-40B4-BE49-F238E27FC236}">
                    <a16:creationId xmlns:a16="http://schemas.microsoft.com/office/drawing/2014/main" id="{93B3A00E-F27F-E627-F994-362093E93C3C}"/>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48285" y="2669814"/>
                <a:ext cx="651429" cy="651429"/>
              </a:xfrm>
              <a:prstGeom prst="rect">
                <a:avLst/>
              </a:prstGeom>
            </p:spPr>
          </p:pic>
          <p:pic>
            <p:nvPicPr>
              <p:cNvPr id="30" name="Imagem 29" descr="Ícone&#10;&#10;Descrição gerada automaticamente">
                <a:extLst>
                  <a:ext uri="{FF2B5EF4-FFF2-40B4-BE49-F238E27FC236}">
                    <a16:creationId xmlns:a16="http://schemas.microsoft.com/office/drawing/2014/main" id="{70E792C6-385E-B946-EF26-7B7F28FD6AA3}"/>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294163" y="2637433"/>
                <a:ext cx="540952" cy="716190"/>
              </a:xfrm>
              <a:prstGeom prst="rect">
                <a:avLst/>
              </a:prstGeom>
            </p:spPr>
          </p:pic>
          <p:pic>
            <p:nvPicPr>
              <p:cNvPr id="31" name="Imagem 30" descr="Placa vermelha com letras brancas em fundo preto&#10;&#10;Descrição gerada automaticamente com confiança baixa">
                <a:extLst>
                  <a:ext uri="{FF2B5EF4-FFF2-40B4-BE49-F238E27FC236}">
                    <a16:creationId xmlns:a16="http://schemas.microsoft.com/office/drawing/2014/main" id="{3C626BAF-DF81-E454-EFD2-7BD17216052F}"/>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616231" y="2637433"/>
                <a:ext cx="464762" cy="716190"/>
              </a:xfrm>
              <a:prstGeom prst="rect">
                <a:avLst/>
              </a:prstGeom>
            </p:spPr>
          </p:pic>
          <p:pic>
            <p:nvPicPr>
              <p:cNvPr id="32" name="Imagem 31" descr="Ícone&#10;&#10;Descrição gerada automaticamente">
                <a:extLst>
                  <a:ext uri="{FF2B5EF4-FFF2-40B4-BE49-F238E27FC236}">
                    <a16:creationId xmlns:a16="http://schemas.microsoft.com/office/drawing/2014/main" id="{111EB64B-3809-EA9B-4101-257A600BDDE3}"/>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709728" y="2660290"/>
                <a:ext cx="693333" cy="670476"/>
              </a:xfrm>
              <a:prstGeom prst="rect">
                <a:avLst/>
              </a:prstGeom>
            </p:spPr>
          </p:pic>
          <p:pic>
            <p:nvPicPr>
              <p:cNvPr id="33" name="Imagem 32" descr="Ícone&#10;&#10;Descrição gerada automaticamente">
                <a:extLst>
                  <a:ext uri="{FF2B5EF4-FFF2-40B4-BE49-F238E27FC236}">
                    <a16:creationId xmlns:a16="http://schemas.microsoft.com/office/drawing/2014/main" id="{234005B4-AB55-0993-8050-14132A4C6A14}"/>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780368" y="2637433"/>
                <a:ext cx="716190" cy="716190"/>
              </a:xfrm>
              <a:prstGeom prst="rect">
                <a:avLst/>
              </a:prstGeom>
            </p:spPr>
          </p:pic>
          <p:pic>
            <p:nvPicPr>
              <p:cNvPr id="34" name="Imagem 33" descr="Placa vermelha com letras brancas em fundo preto&#10;&#10;Descrição gerada automaticamente com confiança baixa">
                <a:extLst>
                  <a:ext uri="{FF2B5EF4-FFF2-40B4-BE49-F238E27FC236}">
                    <a16:creationId xmlns:a16="http://schemas.microsoft.com/office/drawing/2014/main" id="{A8DC26F6-9485-47C7-11C8-71981D76A2D9}"/>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961484" y="2656481"/>
                <a:ext cx="605714" cy="678095"/>
              </a:xfrm>
              <a:prstGeom prst="rect">
                <a:avLst/>
              </a:prstGeom>
            </p:spPr>
          </p:pic>
          <p:pic>
            <p:nvPicPr>
              <p:cNvPr id="35" name="Imagem 34" descr="Placa vermelha com letras brancas em fundo preto&#10;&#10;Descrição gerada automaticamente com confiança média">
                <a:extLst>
                  <a:ext uri="{FF2B5EF4-FFF2-40B4-BE49-F238E27FC236}">
                    <a16:creationId xmlns:a16="http://schemas.microsoft.com/office/drawing/2014/main" id="{7C00992F-54E7-21DD-0C3C-684B16B61CC8}"/>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3032124" y="2646957"/>
                <a:ext cx="716190" cy="697143"/>
              </a:xfrm>
              <a:prstGeom prst="rect">
                <a:avLst/>
              </a:prstGeom>
            </p:spPr>
          </p:pic>
          <p:pic>
            <p:nvPicPr>
              <p:cNvPr id="36" name="Imagem 35" descr="Ícone&#10;&#10;Descrição gerada automaticamente">
                <a:extLst>
                  <a:ext uri="{FF2B5EF4-FFF2-40B4-BE49-F238E27FC236}">
                    <a16:creationId xmlns:a16="http://schemas.microsoft.com/office/drawing/2014/main" id="{BA158641-49BF-CF4E-D890-2F85E901627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10383" y="2652671"/>
                <a:ext cx="708571" cy="685714"/>
              </a:xfrm>
              <a:prstGeom prst="rect">
                <a:avLst/>
              </a:prstGeom>
            </p:spPr>
          </p:pic>
          <p:pic>
            <p:nvPicPr>
              <p:cNvPr id="37" name="Imagem 36" descr="Placa azul com letras brancas em fundo preto&#10;&#10;Descrição gerada automaticamente">
                <a:extLst>
                  <a:ext uri="{FF2B5EF4-FFF2-40B4-BE49-F238E27FC236}">
                    <a16:creationId xmlns:a16="http://schemas.microsoft.com/office/drawing/2014/main" id="{451D677E-E516-D460-C341-829E1327EC5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95308" y="2652671"/>
                <a:ext cx="601905" cy="685714"/>
              </a:xfrm>
              <a:prstGeom prst="rect">
                <a:avLst/>
              </a:prstGeom>
            </p:spPr>
          </p:pic>
          <p:pic>
            <p:nvPicPr>
              <p:cNvPr id="38" name="Imagem 37" descr="Ícone&#10;&#10;Descrição gerada automaticamente">
                <a:extLst>
                  <a:ext uri="{FF2B5EF4-FFF2-40B4-BE49-F238E27FC236}">
                    <a16:creationId xmlns:a16="http://schemas.microsoft.com/office/drawing/2014/main" id="{7A598AFD-DAA4-BE6F-E13B-723F5EE456D4}"/>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8329" y="2654576"/>
                <a:ext cx="643809" cy="681905"/>
              </a:xfrm>
              <a:prstGeom prst="rect">
                <a:avLst/>
              </a:prstGeom>
            </p:spPr>
          </p:pic>
        </p:grpSp>
        <p:grpSp>
          <p:nvGrpSpPr>
            <p:cNvPr id="7" name="Agrupar 6">
              <a:extLst>
                <a:ext uri="{FF2B5EF4-FFF2-40B4-BE49-F238E27FC236}">
                  <a16:creationId xmlns:a16="http://schemas.microsoft.com/office/drawing/2014/main" id="{AD122140-B41E-6F5A-95A6-460E1AD5E00D}"/>
                </a:ext>
              </a:extLst>
            </p:cNvPr>
            <p:cNvGrpSpPr/>
            <p:nvPr/>
          </p:nvGrpSpPr>
          <p:grpSpPr>
            <a:xfrm>
              <a:off x="438329" y="1489237"/>
              <a:ext cx="8261385" cy="716190"/>
              <a:chOff x="438329" y="1626816"/>
              <a:chExt cx="8261385" cy="716190"/>
            </a:xfrm>
          </p:grpSpPr>
          <p:pic>
            <p:nvPicPr>
              <p:cNvPr id="19" name="Imagem 18" descr="Placa azul com letras brancas em fundo preto&#10;&#10;Descrição gerada automaticamente">
                <a:extLst>
                  <a:ext uri="{FF2B5EF4-FFF2-40B4-BE49-F238E27FC236}">
                    <a16:creationId xmlns:a16="http://schemas.microsoft.com/office/drawing/2014/main" id="{9DCDE1CA-D251-C686-A16A-26A8AEB40319}"/>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7994953" y="1643959"/>
                <a:ext cx="704761" cy="681905"/>
              </a:xfrm>
              <a:prstGeom prst="rect">
                <a:avLst/>
              </a:prstGeom>
            </p:spPr>
          </p:pic>
          <p:pic>
            <p:nvPicPr>
              <p:cNvPr id="20" name="Imagem 19" descr="Ícone&#10;&#10;Descrição gerada automaticamente">
                <a:extLst>
                  <a:ext uri="{FF2B5EF4-FFF2-40B4-BE49-F238E27FC236}">
                    <a16:creationId xmlns:a16="http://schemas.microsoft.com/office/drawing/2014/main" id="{95DA3028-6410-66C7-380E-F37DB4BF7852}"/>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155330" y="1638245"/>
                <a:ext cx="716190" cy="693333"/>
              </a:xfrm>
              <a:prstGeom prst="rect">
                <a:avLst/>
              </a:prstGeom>
            </p:spPr>
          </p:pic>
          <p:pic>
            <p:nvPicPr>
              <p:cNvPr id="21" name="Imagem 20" descr="Placa azul com letras brancas em fundo preto&#10;&#10;Descrição gerada automaticamente">
                <a:extLst>
                  <a:ext uri="{FF2B5EF4-FFF2-40B4-BE49-F238E27FC236}">
                    <a16:creationId xmlns:a16="http://schemas.microsoft.com/office/drawing/2014/main" id="{CC3E108B-2FD3-1F97-12D3-F8BABF27F16C}"/>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311895" y="1750626"/>
                <a:ext cx="720000" cy="468571"/>
              </a:xfrm>
              <a:prstGeom prst="rect">
                <a:avLst/>
              </a:prstGeom>
            </p:spPr>
          </p:pic>
          <p:pic>
            <p:nvPicPr>
              <p:cNvPr id="22" name="Imagem 21" descr="Ícone&#10;&#10;Descrição gerada automaticamente">
                <a:extLst>
                  <a:ext uri="{FF2B5EF4-FFF2-40B4-BE49-F238E27FC236}">
                    <a16:creationId xmlns:a16="http://schemas.microsoft.com/office/drawing/2014/main" id="{067FB666-0F7E-C764-7F18-9351241C71D5}"/>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472270" y="1697292"/>
                <a:ext cx="716190" cy="575238"/>
              </a:xfrm>
              <a:prstGeom prst="rect">
                <a:avLst/>
              </a:prstGeom>
            </p:spPr>
          </p:pic>
          <p:pic>
            <p:nvPicPr>
              <p:cNvPr id="23" name="Imagem 22" descr="Ícone&#10;&#10;Descrição gerada automaticamente">
                <a:extLst>
                  <a:ext uri="{FF2B5EF4-FFF2-40B4-BE49-F238E27FC236}">
                    <a16:creationId xmlns:a16="http://schemas.microsoft.com/office/drawing/2014/main" id="{C9260D45-1CBE-9F28-8EB7-9276EDE23799}"/>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632645" y="1626816"/>
                <a:ext cx="716190" cy="716190"/>
              </a:xfrm>
              <a:prstGeom prst="rect">
                <a:avLst/>
              </a:prstGeom>
            </p:spPr>
          </p:pic>
          <p:pic>
            <p:nvPicPr>
              <p:cNvPr id="24" name="Imagem 23" descr="Ícone&#10;&#10;Descrição gerada automaticamente">
                <a:extLst>
                  <a:ext uri="{FF2B5EF4-FFF2-40B4-BE49-F238E27FC236}">
                    <a16:creationId xmlns:a16="http://schemas.microsoft.com/office/drawing/2014/main" id="{A02A17DB-FAEC-1B84-004F-B4C1F48E6F29}"/>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793020" y="1626816"/>
                <a:ext cx="716190" cy="716190"/>
              </a:xfrm>
              <a:prstGeom prst="rect">
                <a:avLst/>
              </a:prstGeom>
            </p:spPr>
          </p:pic>
          <p:pic>
            <p:nvPicPr>
              <p:cNvPr id="25" name="Imagem 24" descr="Logotipo, Ícone&#10;&#10;Descrição gerada automaticamente">
                <a:extLst>
                  <a:ext uri="{FF2B5EF4-FFF2-40B4-BE49-F238E27FC236}">
                    <a16:creationId xmlns:a16="http://schemas.microsoft.com/office/drawing/2014/main" id="{365E1D49-8267-9AB4-3067-6A3042C9F082}"/>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2957204" y="1626816"/>
                <a:ext cx="712381" cy="716190"/>
              </a:xfrm>
              <a:prstGeom prst="rect">
                <a:avLst/>
              </a:prstGeom>
            </p:spPr>
          </p:pic>
          <p:pic>
            <p:nvPicPr>
              <p:cNvPr id="26" name="Imagem 25" descr="Placa vermelha com letras brancas em fundo preto&#10;&#10;Descrição gerada automaticamente com confiança baixa">
                <a:extLst>
                  <a:ext uri="{FF2B5EF4-FFF2-40B4-BE49-F238E27FC236}">
                    <a16:creationId xmlns:a16="http://schemas.microsoft.com/office/drawing/2014/main" id="{B9B3BA96-3D6A-FAE8-70C3-CDEE0F022A4A}"/>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117579" y="1626816"/>
                <a:ext cx="716190" cy="716190"/>
              </a:xfrm>
              <a:prstGeom prst="rect">
                <a:avLst/>
              </a:prstGeom>
            </p:spPr>
          </p:pic>
          <p:pic>
            <p:nvPicPr>
              <p:cNvPr id="27" name="Imagem 26" descr="Placa branca com letras pretas em fundo branco&#10;&#10;Descrição gerada automaticamente com confiança média">
                <a:extLst>
                  <a:ext uri="{FF2B5EF4-FFF2-40B4-BE49-F238E27FC236}">
                    <a16:creationId xmlns:a16="http://schemas.microsoft.com/office/drawing/2014/main" id="{8BCAA391-03FA-3DE8-E083-4CC4B46D5AE5}"/>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277954" y="1661102"/>
                <a:ext cx="716190" cy="647619"/>
              </a:xfrm>
              <a:prstGeom prst="rect">
                <a:avLst/>
              </a:prstGeom>
            </p:spPr>
          </p:pic>
          <p:pic>
            <p:nvPicPr>
              <p:cNvPr id="28" name="Imagem 27" descr="Ícone&#10;&#10;Descrição gerada automaticamente">
                <a:extLst>
                  <a:ext uri="{FF2B5EF4-FFF2-40B4-BE49-F238E27FC236}">
                    <a16:creationId xmlns:a16="http://schemas.microsoft.com/office/drawing/2014/main" id="{281C621E-FBEE-28AA-0AB0-24E1270724E8}"/>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8329" y="1626816"/>
                <a:ext cx="716190" cy="716190"/>
              </a:xfrm>
              <a:prstGeom prst="rect">
                <a:avLst/>
              </a:prstGeom>
            </p:spPr>
          </p:pic>
        </p:grpSp>
        <p:grpSp>
          <p:nvGrpSpPr>
            <p:cNvPr id="8" name="Agrupar 7">
              <a:extLst>
                <a:ext uri="{FF2B5EF4-FFF2-40B4-BE49-F238E27FC236}">
                  <a16:creationId xmlns:a16="http://schemas.microsoft.com/office/drawing/2014/main" id="{1A6EB6B2-F623-022A-C1A2-E948C9B5276E}"/>
                </a:ext>
              </a:extLst>
            </p:cNvPr>
            <p:cNvGrpSpPr/>
            <p:nvPr/>
          </p:nvGrpSpPr>
          <p:grpSpPr>
            <a:xfrm>
              <a:off x="438329" y="440086"/>
              <a:ext cx="8261385" cy="720000"/>
              <a:chOff x="438329" y="621361"/>
              <a:chExt cx="8261385" cy="720000"/>
            </a:xfrm>
          </p:grpSpPr>
          <p:pic>
            <p:nvPicPr>
              <p:cNvPr id="9" name="Imagem 8" descr="Ícone&#10;&#10;Descrição gerada automaticamente">
                <a:extLst>
                  <a:ext uri="{FF2B5EF4-FFF2-40B4-BE49-F238E27FC236}">
                    <a16:creationId xmlns:a16="http://schemas.microsoft.com/office/drawing/2014/main" id="{98655A2B-1F6C-5687-9A1C-9EBF4A29427B}"/>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7979714" y="621361"/>
                <a:ext cx="720000" cy="720000"/>
              </a:xfrm>
              <a:prstGeom prst="rect">
                <a:avLst/>
              </a:prstGeom>
            </p:spPr>
          </p:pic>
          <p:pic>
            <p:nvPicPr>
              <p:cNvPr id="10" name="Imagem 9" descr="Ícone&#10;&#10;Descrição gerada automaticamente">
                <a:extLst>
                  <a:ext uri="{FF2B5EF4-FFF2-40B4-BE49-F238E27FC236}">
                    <a16:creationId xmlns:a16="http://schemas.microsoft.com/office/drawing/2014/main" id="{5AE15FF1-3048-8FC0-FABE-6EFD161E6CD3}"/>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097335" y="623266"/>
                <a:ext cx="712381" cy="716190"/>
              </a:xfrm>
              <a:prstGeom prst="rect">
                <a:avLst/>
              </a:prstGeom>
            </p:spPr>
          </p:pic>
          <p:pic>
            <p:nvPicPr>
              <p:cNvPr id="11" name="Imagem 10" descr="Ícone&#10;&#10;Descrição gerada automaticamente">
                <a:extLst>
                  <a:ext uri="{FF2B5EF4-FFF2-40B4-BE49-F238E27FC236}">
                    <a16:creationId xmlns:a16="http://schemas.microsoft.com/office/drawing/2014/main" id="{C2741549-9CED-2B80-221C-76DE8EC78A2E}"/>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211150" y="674694"/>
                <a:ext cx="716190" cy="613334"/>
              </a:xfrm>
              <a:prstGeom prst="rect">
                <a:avLst/>
              </a:prstGeom>
            </p:spPr>
          </p:pic>
          <p:pic>
            <p:nvPicPr>
              <p:cNvPr id="12" name="Imagem 11" descr="Desenho de uma placa&#10;&#10;Descrição gerada automaticamente com confiança média">
                <a:extLst>
                  <a:ext uri="{FF2B5EF4-FFF2-40B4-BE49-F238E27FC236}">
                    <a16:creationId xmlns:a16="http://schemas.microsoft.com/office/drawing/2014/main" id="{37D95DDD-BAA7-55EA-CBC2-6E6476E5BFA8}"/>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321155" y="623266"/>
                <a:ext cx="720000" cy="716190"/>
              </a:xfrm>
              <a:prstGeom prst="rect">
                <a:avLst/>
              </a:prstGeom>
            </p:spPr>
          </p:pic>
          <p:pic>
            <p:nvPicPr>
              <p:cNvPr id="13" name="Imagem 12" descr="Ícone&#10;&#10;Descrição gerada automaticamente">
                <a:extLst>
                  <a:ext uri="{FF2B5EF4-FFF2-40B4-BE49-F238E27FC236}">
                    <a16:creationId xmlns:a16="http://schemas.microsoft.com/office/drawing/2014/main" id="{2D6D536A-313A-E48D-4E7F-EF6683B7B38E}"/>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431160" y="623266"/>
                <a:ext cx="720000" cy="716190"/>
              </a:xfrm>
              <a:prstGeom prst="rect">
                <a:avLst/>
              </a:prstGeom>
            </p:spPr>
          </p:pic>
          <p:pic>
            <p:nvPicPr>
              <p:cNvPr id="14" name="Imagem 13" descr="Ícone&#10;&#10;Descrição gerada automaticamente">
                <a:extLst>
                  <a:ext uri="{FF2B5EF4-FFF2-40B4-BE49-F238E27FC236}">
                    <a16:creationId xmlns:a16="http://schemas.microsoft.com/office/drawing/2014/main" id="{4BDEA2B4-6F4B-EA24-7797-57CE3BD003F7}"/>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544975" y="670885"/>
                <a:ext cx="716190" cy="620952"/>
              </a:xfrm>
              <a:prstGeom prst="rect">
                <a:avLst/>
              </a:prstGeom>
            </p:spPr>
          </p:pic>
          <p:pic>
            <p:nvPicPr>
              <p:cNvPr id="15" name="Imagem 14" descr="Ícone&#10;&#10;Descrição gerada automaticamente">
                <a:extLst>
                  <a:ext uri="{FF2B5EF4-FFF2-40B4-BE49-F238E27FC236}">
                    <a16:creationId xmlns:a16="http://schemas.microsoft.com/office/drawing/2014/main" id="{DBF5F3F5-8AAD-6D1A-6F93-8523E5A254FF}"/>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2872123" y="646123"/>
                <a:ext cx="502857" cy="670476"/>
              </a:xfrm>
              <a:prstGeom prst="rect">
                <a:avLst/>
              </a:prstGeom>
            </p:spPr>
          </p:pic>
          <p:pic>
            <p:nvPicPr>
              <p:cNvPr id="16" name="Imagem 15" descr="Ícone&#10;&#10;Descrição gerada automaticamente">
                <a:extLst>
                  <a:ext uri="{FF2B5EF4-FFF2-40B4-BE49-F238E27FC236}">
                    <a16:creationId xmlns:a16="http://schemas.microsoft.com/office/drawing/2014/main" id="{CF16F409-CA0C-BF1A-DD1E-EE09CA52B5A1}"/>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1985938" y="623266"/>
                <a:ext cx="716190" cy="716190"/>
              </a:xfrm>
              <a:prstGeom prst="rect">
                <a:avLst/>
              </a:prstGeom>
            </p:spPr>
          </p:pic>
          <p:pic>
            <p:nvPicPr>
              <p:cNvPr id="17" name="Imagem 16" descr="Ícone&#10;&#10;Descrição gerada automaticamente">
                <a:extLst>
                  <a:ext uri="{FF2B5EF4-FFF2-40B4-BE49-F238E27FC236}">
                    <a16:creationId xmlns:a16="http://schemas.microsoft.com/office/drawing/2014/main" id="{7D2A5AF6-5DF0-91FE-AA22-9ED6B48FF2B5}"/>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248324" y="623266"/>
                <a:ext cx="567619" cy="716190"/>
              </a:xfrm>
              <a:prstGeom prst="rect">
                <a:avLst/>
              </a:prstGeom>
            </p:spPr>
          </p:pic>
          <p:pic>
            <p:nvPicPr>
              <p:cNvPr id="18" name="Imagem 17" descr="Ícone&#10;&#10;Descrição gerada automaticamente">
                <a:extLst>
                  <a:ext uri="{FF2B5EF4-FFF2-40B4-BE49-F238E27FC236}">
                    <a16:creationId xmlns:a16="http://schemas.microsoft.com/office/drawing/2014/main" id="{9C856462-F041-66F0-BF4E-715DC55A64B8}"/>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8329" y="663266"/>
                <a:ext cx="640000" cy="636191"/>
              </a:xfrm>
              <a:prstGeom prst="rect">
                <a:avLst/>
              </a:prstGeom>
            </p:spPr>
          </p:pic>
        </p:grpSp>
      </p:grpSp>
    </p:spTree>
    <p:extLst>
      <p:ext uri="{BB962C8B-B14F-4D97-AF65-F5344CB8AC3E}">
        <p14:creationId xmlns:p14="http://schemas.microsoft.com/office/powerpoint/2010/main" val="9930521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BC0A35-EAA8-FFDD-B485-2E6CE43A5ED3}"/>
            </a:ext>
          </a:extLst>
        </p:cNvPr>
        <p:cNvGrpSpPr/>
        <p:nvPr/>
      </p:nvGrpSpPr>
      <p:grpSpPr>
        <a:xfrm>
          <a:off x="0" y="0"/>
          <a:ext cx="0" cy="0"/>
          <a:chOff x="0" y="0"/>
          <a:chExt cx="0" cy="0"/>
        </a:xfrm>
      </p:grpSpPr>
      <p:grpSp>
        <p:nvGrpSpPr>
          <p:cNvPr id="69" name="Agrupar 68">
            <a:extLst>
              <a:ext uri="{FF2B5EF4-FFF2-40B4-BE49-F238E27FC236}">
                <a16:creationId xmlns:a16="http://schemas.microsoft.com/office/drawing/2014/main" id="{72BB2D4A-D394-F1E4-B08C-22F565CB0C7A}"/>
              </a:ext>
            </a:extLst>
          </p:cNvPr>
          <p:cNvGrpSpPr/>
          <p:nvPr/>
        </p:nvGrpSpPr>
        <p:grpSpPr>
          <a:xfrm>
            <a:off x="3924050" y="878619"/>
            <a:ext cx="16535900" cy="11958766"/>
            <a:chOff x="435878" y="438801"/>
            <a:chExt cx="8267950" cy="5979383"/>
          </a:xfrm>
        </p:grpSpPr>
        <p:grpSp>
          <p:nvGrpSpPr>
            <p:cNvPr id="70" name="Agrupar 69">
              <a:extLst>
                <a:ext uri="{FF2B5EF4-FFF2-40B4-BE49-F238E27FC236}">
                  <a16:creationId xmlns:a16="http://schemas.microsoft.com/office/drawing/2014/main" id="{64394598-045E-EED7-1F42-8DDF2FE23B92}"/>
                </a:ext>
              </a:extLst>
            </p:cNvPr>
            <p:cNvGrpSpPr/>
            <p:nvPr/>
          </p:nvGrpSpPr>
          <p:grpSpPr>
            <a:xfrm>
              <a:off x="435878" y="5776297"/>
              <a:ext cx="8267950" cy="641887"/>
              <a:chOff x="435878" y="5238760"/>
              <a:chExt cx="8267950" cy="641887"/>
            </a:xfrm>
          </p:grpSpPr>
          <p:pic>
            <p:nvPicPr>
              <p:cNvPr id="126" name="Imagem 125" descr="Ícone&#10;&#10;Descrição gerada automaticamente">
                <a:extLst>
                  <a:ext uri="{FF2B5EF4-FFF2-40B4-BE49-F238E27FC236}">
                    <a16:creationId xmlns:a16="http://schemas.microsoft.com/office/drawing/2014/main" id="{C1112CAC-999A-5F8E-702F-FDCB53DE37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1941" y="5238760"/>
                <a:ext cx="641887" cy="641887"/>
              </a:xfrm>
              <a:prstGeom prst="rect">
                <a:avLst/>
              </a:prstGeom>
            </p:spPr>
          </p:pic>
          <p:pic>
            <p:nvPicPr>
              <p:cNvPr id="127" name="Imagem 126" descr="Placa branca com letras pretas&#10;&#10;Descrição gerada automaticamente com confiança média">
                <a:extLst>
                  <a:ext uri="{FF2B5EF4-FFF2-40B4-BE49-F238E27FC236}">
                    <a16:creationId xmlns:a16="http://schemas.microsoft.com/office/drawing/2014/main" id="{7BC44F17-6E06-A752-FB18-5AC867DC51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8560" y="5320269"/>
                <a:ext cx="641887" cy="478868"/>
              </a:xfrm>
              <a:prstGeom prst="rect">
                <a:avLst/>
              </a:prstGeom>
            </p:spPr>
          </p:pic>
          <p:pic>
            <p:nvPicPr>
              <p:cNvPr id="128" name="Imagem 127" descr="Ícone&#10;&#10;Descrição gerada automaticamente">
                <a:extLst>
                  <a:ext uri="{FF2B5EF4-FFF2-40B4-BE49-F238E27FC236}">
                    <a16:creationId xmlns:a16="http://schemas.microsoft.com/office/drawing/2014/main" id="{3E41F3D1-7CE6-AE5D-1C78-8DB8E53BD3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8579" y="5240458"/>
                <a:ext cx="638490" cy="638490"/>
              </a:xfrm>
              <a:prstGeom prst="rect">
                <a:avLst/>
              </a:prstGeom>
            </p:spPr>
          </p:pic>
          <p:pic>
            <p:nvPicPr>
              <p:cNvPr id="129" name="Imagem 128" descr="Ícone&#10;&#10;Descrição gerada automaticamente">
                <a:extLst>
                  <a:ext uri="{FF2B5EF4-FFF2-40B4-BE49-F238E27FC236}">
                    <a16:creationId xmlns:a16="http://schemas.microsoft.com/office/drawing/2014/main" id="{204CE109-273A-1349-8E31-9A88F0B53E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68598" y="5240458"/>
                <a:ext cx="638490" cy="638490"/>
              </a:xfrm>
              <a:prstGeom prst="rect">
                <a:avLst/>
              </a:prstGeom>
            </p:spPr>
          </p:pic>
          <p:pic>
            <p:nvPicPr>
              <p:cNvPr id="130" name="Imagem 129" descr="Ícone&#10;&#10;Descrição gerada automaticamente">
                <a:extLst>
                  <a:ext uri="{FF2B5EF4-FFF2-40B4-BE49-F238E27FC236}">
                    <a16:creationId xmlns:a16="http://schemas.microsoft.com/office/drawing/2014/main" id="{3E3A29E5-E184-5E4E-951B-884D532A0D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35220" y="5238760"/>
                <a:ext cx="641887" cy="641887"/>
              </a:xfrm>
              <a:prstGeom prst="rect">
                <a:avLst/>
              </a:prstGeom>
            </p:spPr>
          </p:pic>
          <p:pic>
            <p:nvPicPr>
              <p:cNvPr id="131" name="Imagem 130" descr="Ícone&#10;&#10;Descrição gerada automaticamente">
                <a:extLst>
                  <a:ext uri="{FF2B5EF4-FFF2-40B4-BE49-F238E27FC236}">
                    <a16:creationId xmlns:a16="http://schemas.microsoft.com/office/drawing/2014/main" id="{63C05073-3068-42CB-FC73-339E23B7F0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26578" y="5238760"/>
                <a:ext cx="638490" cy="641887"/>
              </a:xfrm>
              <a:prstGeom prst="rect">
                <a:avLst/>
              </a:prstGeom>
            </p:spPr>
          </p:pic>
          <p:pic>
            <p:nvPicPr>
              <p:cNvPr id="132" name="Imagem 131" descr="Ícone&#10;&#10;Descrição gerada automaticamente">
                <a:extLst>
                  <a:ext uri="{FF2B5EF4-FFF2-40B4-BE49-F238E27FC236}">
                    <a16:creationId xmlns:a16="http://schemas.microsoft.com/office/drawing/2014/main" id="{4F5076EF-0E0C-EAF8-AA80-FC40F75A0E1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4539" y="5240458"/>
                <a:ext cx="641887" cy="638490"/>
              </a:xfrm>
              <a:prstGeom prst="rect">
                <a:avLst/>
              </a:prstGeom>
            </p:spPr>
          </p:pic>
          <p:pic>
            <p:nvPicPr>
              <p:cNvPr id="133" name="Imagem 132" descr="Ícone&#10;&#10;Descrição gerada automaticamente">
                <a:extLst>
                  <a:ext uri="{FF2B5EF4-FFF2-40B4-BE49-F238E27FC236}">
                    <a16:creationId xmlns:a16="http://schemas.microsoft.com/office/drawing/2014/main" id="{AADC7D64-E84E-8E8D-ACD3-9C650C1DE8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56559" y="5238760"/>
                <a:ext cx="387170" cy="641887"/>
              </a:xfrm>
              <a:prstGeom prst="rect">
                <a:avLst/>
              </a:prstGeom>
            </p:spPr>
          </p:pic>
          <p:pic>
            <p:nvPicPr>
              <p:cNvPr id="134" name="Imagem 133" descr="Placa azul com letras brancas&#10;&#10;Descrição gerada automaticamente">
                <a:extLst>
                  <a:ext uri="{FF2B5EF4-FFF2-40B4-BE49-F238E27FC236}">
                    <a16:creationId xmlns:a16="http://schemas.microsoft.com/office/drawing/2014/main" id="{660B64DF-4E1A-6E4D-E5CA-A7301691915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47917" y="5238760"/>
                <a:ext cx="387170" cy="641887"/>
              </a:xfrm>
              <a:prstGeom prst="rect">
                <a:avLst/>
              </a:prstGeom>
            </p:spPr>
          </p:pic>
          <p:pic>
            <p:nvPicPr>
              <p:cNvPr id="135" name="Imagem 134" descr="Placa azul com letras brancas&#10;&#10;Descrição gerada automaticamente">
                <a:extLst>
                  <a:ext uri="{FF2B5EF4-FFF2-40B4-BE49-F238E27FC236}">
                    <a16:creationId xmlns:a16="http://schemas.microsoft.com/office/drawing/2014/main" id="{B2D4EB42-731A-F790-98FF-69BD94BA160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5878" y="5238760"/>
                <a:ext cx="387170" cy="641887"/>
              </a:xfrm>
              <a:prstGeom prst="rect">
                <a:avLst/>
              </a:prstGeom>
            </p:spPr>
          </p:pic>
        </p:grpSp>
        <p:grpSp>
          <p:nvGrpSpPr>
            <p:cNvPr id="71" name="Agrupar 70">
              <a:extLst>
                <a:ext uri="{FF2B5EF4-FFF2-40B4-BE49-F238E27FC236}">
                  <a16:creationId xmlns:a16="http://schemas.microsoft.com/office/drawing/2014/main" id="{07B8E860-144B-4B75-DB40-625312C3142E}"/>
                </a:ext>
              </a:extLst>
            </p:cNvPr>
            <p:cNvGrpSpPr/>
            <p:nvPr/>
          </p:nvGrpSpPr>
          <p:grpSpPr>
            <a:xfrm>
              <a:off x="435878" y="4708799"/>
              <a:ext cx="8267950" cy="641887"/>
              <a:chOff x="435878" y="4187200"/>
              <a:chExt cx="8267950" cy="641887"/>
            </a:xfrm>
          </p:grpSpPr>
          <p:pic>
            <p:nvPicPr>
              <p:cNvPr id="116" name="Imagem 115" descr="Ícone&#10;&#10;Descrição gerada automaticamente">
                <a:extLst>
                  <a:ext uri="{FF2B5EF4-FFF2-40B4-BE49-F238E27FC236}">
                    <a16:creationId xmlns:a16="http://schemas.microsoft.com/office/drawing/2014/main" id="{D370CFD0-9F54-F9DA-CF08-585F22EF784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20054" y="4187200"/>
                <a:ext cx="383774" cy="641887"/>
              </a:xfrm>
              <a:prstGeom prst="rect">
                <a:avLst/>
              </a:prstGeom>
            </p:spPr>
          </p:pic>
          <p:pic>
            <p:nvPicPr>
              <p:cNvPr id="117" name="Imagem 116" descr="Tela de um aparelho eletrônico&#10;&#10;Descrição gerada automaticamente">
                <a:extLst>
                  <a:ext uri="{FF2B5EF4-FFF2-40B4-BE49-F238E27FC236}">
                    <a16:creationId xmlns:a16="http://schemas.microsoft.com/office/drawing/2014/main" id="{AADA25BE-FED8-172F-E62A-84DDD00F772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48565" y="4188898"/>
                <a:ext cx="387170" cy="638490"/>
              </a:xfrm>
              <a:prstGeom prst="rect">
                <a:avLst/>
              </a:prstGeom>
            </p:spPr>
          </p:pic>
          <p:pic>
            <p:nvPicPr>
              <p:cNvPr id="118" name="Imagem 117" descr="Ícone&#10;&#10;Descrição gerada automaticamente">
                <a:extLst>
                  <a:ext uri="{FF2B5EF4-FFF2-40B4-BE49-F238E27FC236}">
                    <a16:creationId xmlns:a16="http://schemas.microsoft.com/office/drawing/2014/main" id="{BEDA50E0-DA3E-C6D3-88AB-7539AE2748B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25753" y="4299275"/>
                <a:ext cx="638490" cy="417736"/>
              </a:xfrm>
              <a:prstGeom prst="rect">
                <a:avLst/>
              </a:prstGeom>
            </p:spPr>
          </p:pic>
          <p:pic>
            <p:nvPicPr>
              <p:cNvPr id="119" name="Imagem 118" descr="Ícone&#10;&#10;Descrição gerada automaticamente">
                <a:extLst>
                  <a:ext uri="{FF2B5EF4-FFF2-40B4-BE49-F238E27FC236}">
                    <a16:creationId xmlns:a16="http://schemas.microsoft.com/office/drawing/2014/main" id="{AFD610A1-1D05-163F-26AB-14E2F8BDFB9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823318" y="4199087"/>
                <a:ext cx="618113" cy="618113"/>
              </a:xfrm>
              <a:prstGeom prst="rect">
                <a:avLst/>
              </a:prstGeom>
            </p:spPr>
          </p:pic>
          <p:pic>
            <p:nvPicPr>
              <p:cNvPr id="120" name="Imagem 119" descr="Tela preta com letras brancas&#10;&#10;Descrição gerada automaticamente">
                <a:extLst>
                  <a:ext uri="{FF2B5EF4-FFF2-40B4-BE49-F238E27FC236}">
                    <a16:creationId xmlns:a16="http://schemas.microsoft.com/office/drawing/2014/main" id="{333D9E22-3A85-32F3-FDCB-04ED98452D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026166" y="4188898"/>
                <a:ext cx="512830" cy="638490"/>
              </a:xfrm>
              <a:prstGeom prst="rect">
                <a:avLst/>
              </a:prstGeom>
            </p:spPr>
          </p:pic>
          <p:pic>
            <p:nvPicPr>
              <p:cNvPr id="121" name="Imagem 120" descr="Desenho de uma placa&#10;&#10;Descrição gerada automaticamente com confiança média">
                <a:extLst>
                  <a:ext uri="{FF2B5EF4-FFF2-40B4-BE49-F238E27FC236}">
                    <a16:creationId xmlns:a16="http://schemas.microsoft.com/office/drawing/2014/main" id="{3C11EF15-0B64-3251-738B-8E91E685BCA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103354" y="4195690"/>
                <a:ext cx="638490" cy="624906"/>
              </a:xfrm>
              <a:prstGeom prst="rect">
                <a:avLst/>
              </a:prstGeom>
            </p:spPr>
          </p:pic>
          <p:pic>
            <p:nvPicPr>
              <p:cNvPr id="122" name="Imagem 121" descr="Uma imagem contendo Ícone&#10;&#10;Descrição gerada automaticamente">
                <a:extLst>
                  <a:ext uri="{FF2B5EF4-FFF2-40B4-BE49-F238E27FC236}">
                    <a16:creationId xmlns:a16="http://schemas.microsoft.com/office/drawing/2014/main" id="{6B6D7571-B4CF-C248-E68B-E4416FC5CC8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177145" y="4204181"/>
                <a:ext cx="641887" cy="607924"/>
              </a:xfrm>
              <a:prstGeom prst="rect">
                <a:avLst/>
              </a:prstGeom>
            </p:spPr>
          </p:pic>
          <p:pic>
            <p:nvPicPr>
              <p:cNvPr id="123" name="Imagem 122" descr="Ícone&#10;&#10;Descrição gerada automaticamente">
                <a:extLst>
                  <a:ext uri="{FF2B5EF4-FFF2-40B4-BE49-F238E27FC236}">
                    <a16:creationId xmlns:a16="http://schemas.microsoft.com/office/drawing/2014/main" id="{190A6D34-D7AA-BFB6-3EFB-C0B9A2D2B73E}"/>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250936" y="4275502"/>
                <a:ext cx="641887" cy="465283"/>
              </a:xfrm>
              <a:prstGeom prst="rect">
                <a:avLst/>
              </a:prstGeom>
            </p:spPr>
          </p:pic>
          <p:pic>
            <p:nvPicPr>
              <p:cNvPr id="124" name="Imagem 123" descr="Logotipo, Ícone&#10;&#10;Descrição gerada automaticamente">
                <a:extLst>
                  <a:ext uri="{FF2B5EF4-FFF2-40B4-BE49-F238E27FC236}">
                    <a16:creationId xmlns:a16="http://schemas.microsoft.com/office/drawing/2014/main" id="{924B0632-125E-42A2-760C-DDB4E42E8F8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28124" y="4187200"/>
                <a:ext cx="638490" cy="641887"/>
              </a:xfrm>
              <a:prstGeom prst="rect">
                <a:avLst/>
              </a:prstGeom>
            </p:spPr>
          </p:pic>
          <p:pic>
            <p:nvPicPr>
              <p:cNvPr id="125" name="Imagem 124" descr="Placa com fundo preto&#10;&#10;Descrição gerada automaticamente com confiança média">
                <a:extLst>
                  <a:ext uri="{FF2B5EF4-FFF2-40B4-BE49-F238E27FC236}">
                    <a16:creationId xmlns:a16="http://schemas.microsoft.com/office/drawing/2014/main" id="{94E27777-91EE-48FD-29D0-E382D87E2E8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5878" y="4187200"/>
                <a:ext cx="607924" cy="641887"/>
              </a:xfrm>
              <a:prstGeom prst="rect">
                <a:avLst/>
              </a:prstGeom>
            </p:spPr>
          </p:pic>
        </p:grpSp>
        <p:grpSp>
          <p:nvGrpSpPr>
            <p:cNvPr id="72" name="Agrupar 71">
              <a:extLst>
                <a:ext uri="{FF2B5EF4-FFF2-40B4-BE49-F238E27FC236}">
                  <a16:creationId xmlns:a16="http://schemas.microsoft.com/office/drawing/2014/main" id="{B242F0E8-ABA3-526A-5B9A-4B1472DEBF45}"/>
                </a:ext>
              </a:extLst>
            </p:cNvPr>
            <p:cNvGrpSpPr/>
            <p:nvPr/>
          </p:nvGrpSpPr>
          <p:grpSpPr>
            <a:xfrm>
              <a:off x="435878" y="3641299"/>
              <a:ext cx="8267950" cy="641887"/>
              <a:chOff x="435878" y="3223678"/>
              <a:chExt cx="8267950" cy="641887"/>
            </a:xfrm>
          </p:grpSpPr>
          <p:pic>
            <p:nvPicPr>
              <p:cNvPr id="106" name="Imagem 105" descr="Placa de letreiro luminoso&#10;&#10;Descrição gerada automaticamente com confiança média">
                <a:extLst>
                  <a:ext uri="{FF2B5EF4-FFF2-40B4-BE49-F238E27FC236}">
                    <a16:creationId xmlns:a16="http://schemas.microsoft.com/office/drawing/2014/main" id="{9F9E98D8-6B0F-1DE1-ECE6-AF4B4272529A}"/>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126470" y="3223678"/>
                <a:ext cx="577358" cy="641887"/>
              </a:xfrm>
              <a:prstGeom prst="rect">
                <a:avLst/>
              </a:prstGeom>
            </p:spPr>
          </p:pic>
          <p:pic>
            <p:nvPicPr>
              <p:cNvPr id="107" name="Imagem 106" descr="Ícone&#10;&#10;Descrição gerada automaticamente">
                <a:extLst>
                  <a:ext uri="{FF2B5EF4-FFF2-40B4-BE49-F238E27FC236}">
                    <a16:creationId xmlns:a16="http://schemas.microsoft.com/office/drawing/2014/main" id="{AD2F58B1-D70D-D7BA-05D8-D1DF7B914F06}"/>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264790" y="3237263"/>
                <a:ext cx="614717" cy="614717"/>
              </a:xfrm>
              <a:prstGeom prst="rect">
                <a:avLst/>
              </a:prstGeom>
            </p:spPr>
          </p:pic>
          <p:pic>
            <p:nvPicPr>
              <p:cNvPr id="108" name="Imagem 107" descr="Desenho de placa de sinalização&#10;&#10;Descrição gerada automaticamente com confiança média">
                <a:extLst>
                  <a:ext uri="{FF2B5EF4-FFF2-40B4-BE49-F238E27FC236}">
                    <a16:creationId xmlns:a16="http://schemas.microsoft.com/office/drawing/2014/main" id="{6269D333-36CD-89EF-BBD0-785AFC80772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403110" y="3237263"/>
                <a:ext cx="614717" cy="614717"/>
              </a:xfrm>
              <a:prstGeom prst="rect">
                <a:avLst/>
              </a:prstGeom>
            </p:spPr>
          </p:pic>
          <p:pic>
            <p:nvPicPr>
              <p:cNvPr id="109" name="Imagem 108" descr="Ícone&#10;&#10;Descrição gerada automaticamente">
                <a:extLst>
                  <a:ext uri="{FF2B5EF4-FFF2-40B4-BE49-F238E27FC236}">
                    <a16:creationId xmlns:a16="http://schemas.microsoft.com/office/drawing/2014/main" id="{87860059-8099-B951-87BF-31C0F9862216}"/>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541430" y="3237263"/>
                <a:ext cx="614717" cy="614717"/>
              </a:xfrm>
              <a:prstGeom prst="rect">
                <a:avLst/>
              </a:prstGeom>
            </p:spPr>
          </p:pic>
          <p:pic>
            <p:nvPicPr>
              <p:cNvPr id="110" name="Imagem 109" descr="Ícone&#10;&#10;Descrição gerada automaticamente">
                <a:extLst>
                  <a:ext uri="{FF2B5EF4-FFF2-40B4-BE49-F238E27FC236}">
                    <a16:creationId xmlns:a16="http://schemas.microsoft.com/office/drawing/2014/main" id="{E01ED40D-B67D-9338-A61E-FE802C99FC2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679750" y="3237263"/>
                <a:ext cx="614717" cy="614717"/>
              </a:xfrm>
              <a:prstGeom prst="rect">
                <a:avLst/>
              </a:prstGeom>
            </p:spPr>
          </p:pic>
          <p:pic>
            <p:nvPicPr>
              <p:cNvPr id="111" name="Imagem 110" descr="Tela preta com letras brancas&#10;&#10;Descrição gerada automaticamente">
                <a:extLst>
                  <a:ext uri="{FF2B5EF4-FFF2-40B4-BE49-F238E27FC236}">
                    <a16:creationId xmlns:a16="http://schemas.microsoft.com/office/drawing/2014/main" id="{A48B8F63-1426-94D0-C054-FEB4728BF5DA}"/>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790900" y="3296697"/>
                <a:ext cx="641887" cy="495849"/>
              </a:xfrm>
              <a:prstGeom prst="rect">
                <a:avLst/>
              </a:prstGeom>
            </p:spPr>
          </p:pic>
          <p:pic>
            <p:nvPicPr>
              <p:cNvPr id="112" name="Imagem 111" descr="Ícone&#10;&#10;Descrição gerada automaticamente">
                <a:extLst>
                  <a:ext uri="{FF2B5EF4-FFF2-40B4-BE49-F238E27FC236}">
                    <a16:creationId xmlns:a16="http://schemas.microsoft.com/office/drawing/2014/main" id="{DD560765-D364-0C4A-EF9A-6A0D8A41C284}"/>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2902050" y="3240659"/>
                <a:ext cx="641887" cy="607924"/>
              </a:xfrm>
              <a:prstGeom prst="rect">
                <a:avLst/>
              </a:prstGeom>
            </p:spPr>
          </p:pic>
          <p:pic>
            <p:nvPicPr>
              <p:cNvPr id="113" name="Imagem 112" descr="Ícone&#10;&#10;Descrição gerada automaticamente">
                <a:extLst>
                  <a:ext uri="{FF2B5EF4-FFF2-40B4-BE49-F238E27FC236}">
                    <a16:creationId xmlns:a16="http://schemas.microsoft.com/office/drawing/2014/main" id="{C3832BA4-D0D1-2DBA-727E-9D289B0E54B3}"/>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162634" y="3235565"/>
                <a:ext cx="492453" cy="618113"/>
              </a:xfrm>
              <a:prstGeom prst="rect">
                <a:avLst/>
              </a:prstGeom>
            </p:spPr>
          </p:pic>
          <p:pic>
            <p:nvPicPr>
              <p:cNvPr id="114" name="Imagem 113" descr="Placa de trânsito visto de perto&#10;&#10;Descrição gerada automaticamente">
                <a:extLst>
                  <a:ext uri="{FF2B5EF4-FFF2-40B4-BE49-F238E27FC236}">
                    <a16:creationId xmlns:a16="http://schemas.microsoft.com/office/drawing/2014/main" id="{0EF29F02-B483-2FD2-6C13-1CB111AF3FDF}"/>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297558" y="3342546"/>
                <a:ext cx="618113" cy="404151"/>
              </a:xfrm>
              <a:prstGeom prst="rect">
                <a:avLst/>
              </a:prstGeom>
            </p:spPr>
          </p:pic>
          <p:pic>
            <p:nvPicPr>
              <p:cNvPr id="115" name="Imagem 114" descr="Ícone&#10;&#10;Descrição gerada automaticamente">
                <a:extLst>
                  <a:ext uri="{FF2B5EF4-FFF2-40B4-BE49-F238E27FC236}">
                    <a16:creationId xmlns:a16="http://schemas.microsoft.com/office/drawing/2014/main" id="{3BA2F3EF-B88A-70E2-9E53-E7B0A9E6ADCB}"/>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5878" y="3305187"/>
                <a:ext cx="614717" cy="478868"/>
              </a:xfrm>
              <a:prstGeom prst="rect">
                <a:avLst/>
              </a:prstGeom>
            </p:spPr>
          </p:pic>
        </p:grpSp>
        <p:grpSp>
          <p:nvGrpSpPr>
            <p:cNvPr id="73" name="Agrupar 72">
              <a:extLst>
                <a:ext uri="{FF2B5EF4-FFF2-40B4-BE49-F238E27FC236}">
                  <a16:creationId xmlns:a16="http://schemas.microsoft.com/office/drawing/2014/main" id="{F98D7813-B0D1-9268-10C6-9B2A7217B2C8}"/>
                </a:ext>
              </a:extLst>
            </p:cNvPr>
            <p:cNvGrpSpPr/>
            <p:nvPr/>
          </p:nvGrpSpPr>
          <p:grpSpPr>
            <a:xfrm>
              <a:off x="435878" y="2577196"/>
              <a:ext cx="8267950" cy="638490"/>
              <a:chOff x="435878" y="2359038"/>
              <a:chExt cx="8267950" cy="638490"/>
            </a:xfrm>
          </p:grpSpPr>
          <p:pic>
            <p:nvPicPr>
              <p:cNvPr id="96" name="Imagem 95" descr="Ícone&#10;&#10;Descrição gerada automaticamente">
                <a:extLst>
                  <a:ext uri="{FF2B5EF4-FFF2-40B4-BE49-F238E27FC236}">
                    <a16:creationId xmlns:a16="http://schemas.microsoft.com/office/drawing/2014/main" id="{EEE6C4AE-8909-58F5-5676-841F9C801817}"/>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85715" y="2437151"/>
                <a:ext cx="618113" cy="482264"/>
              </a:xfrm>
              <a:prstGeom prst="rect">
                <a:avLst/>
              </a:prstGeom>
            </p:spPr>
          </p:pic>
          <p:pic>
            <p:nvPicPr>
              <p:cNvPr id="97" name="Imagem 96" descr="Ícone&#10;&#10;Descrição gerada automaticamente">
                <a:extLst>
                  <a:ext uri="{FF2B5EF4-FFF2-40B4-BE49-F238E27FC236}">
                    <a16:creationId xmlns:a16="http://schemas.microsoft.com/office/drawing/2014/main" id="{47B99774-899C-0B34-4924-E0A93BA09DDE}"/>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231582" y="2369227"/>
                <a:ext cx="614717" cy="618113"/>
              </a:xfrm>
              <a:prstGeom prst="rect">
                <a:avLst/>
              </a:prstGeom>
            </p:spPr>
          </p:pic>
          <p:pic>
            <p:nvPicPr>
              <p:cNvPr id="98" name="Imagem 97" descr="Desenho de placa de sinalização&#10;&#10;Descrição gerada automaticamente com confiança média">
                <a:extLst>
                  <a:ext uri="{FF2B5EF4-FFF2-40B4-BE49-F238E27FC236}">
                    <a16:creationId xmlns:a16="http://schemas.microsoft.com/office/drawing/2014/main" id="{16072C88-4E06-8B4E-8A61-9B9174EB0E72}"/>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5516524" y="2369227"/>
                <a:ext cx="618113" cy="618113"/>
              </a:xfrm>
              <a:prstGeom prst="rect">
                <a:avLst/>
              </a:prstGeom>
            </p:spPr>
          </p:pic>
          <p:pic>
            <p:nvPicPr>
              <p:cNvPr id="99" name="Imagem 98" descr="Ícone&#10;&#10;Descrição gerada automaticamente">
                <a:extLst>
                  <a:ext uri="{FF2B5EF4-FFF2-40B4-BE49-F238E27FC236}">
                    <a16:creationId xmlns:a16="http://schemas.microsoft.com/office/drawing/2014/main" id="{FFF7827F-2708-7011-3531-391CB6A8D787}"/>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6374053" y="2399793"/>
                <a:ext cx="618113" cy="556981"/>
              </a:xfrm>
              <a:prstGeom prst="rect">
                <a:avLst/>
              </a:prstGeom>
            </p:spPr>
          </p:pic>
          <p:pic>
            <p:nvPicPr>
              <p:cNvPr id="100" name="Imagem 99" descr="Ícone&#10;&#10;Descrição gerada automaticamente">
                <a:extLst>
                  <a:ext uri="{FF2B5EF4-FFF2-40B4-BE49-F238E27FC236}">
                    <a16:creationId xmlns:a16="http://schemas.microsoft.com/office/drawing/2014/main" id="{7EE3CF1F-C088-9583-287E-161F765A2FF5}"/>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682768" y="2381113"/>
                <a:ext cx="594340" cy="594340"/>
              </a:xfrm>
              <a:prstGeom prst="rect">
                <a:avLst/>
              </a:prstGeom>
            </p:spPr>
          </p:pic>
          <p:pic>
            <p:nvPicPr>
              <p:cNvPr id="101" name="Imagem 100" descr="Placa azul com letras brancas em fundo preto&#10;&#10;Descrição gerada automaticamente">
                <a:extLst>
                  <a:ext uri="{FF2B5EF4-FFF2-40B4-BE49-F238E27FC236}">
                    <a16:creationId xmlns:a16="http://schemas.microsoft.com/office/drawing/2014/main" id="{C8374562-5B52-BF92-5A2F-71091722CC66}"/>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804862" y="2359038"/>
                <a:ext cx="638490" cy="638490"/>
              </a:xfrm>
              <a:prstGeom prst="rect">
                <a:avLst/>
              </a:prstGeom>
            </p:spPr>
          </p:pic>
          <p:pic>
            <p:nvPicPr>
              <p:cNvPr id="102" name="Imagem 101" descr="Ícone&#10;&#10;Descrição gerada automaticamente">
                <a:extLst>
                  <a:ext uri="{FF2B5EF4-FFF2-40B4-BE49-F238E27FC236}">
                    <a16:creationId xmlns:a16="http://schemas.microsoft.com/office/drawing/2014/main" id="{F8D22866-3030-2E31-172E-3C045858987E}"/>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937144" y="2401491"/>
                <a:ext cx="628302" cy="553585"/>
              </a:xfrm>
              <a:prstGeom prst="rect">
                <a:avLst/>
              </a:prstGeom>
            </p:spPr>
          </p:pic>
          <p:pic>
            <p:nvPicPr>
              <p:cNvPr id="103" name="Imagem 102" descr="Placa azul com letras brancas em fundo preto&#10;&#10;Descrição gerada automaticamente">
                <a:extLst>
                  <a:ext uri="{FF2B5EF4-FFF2-40B4-BE49-F238E27FC236}">
                    <a16:creationId xmlns:a16="http://schemas.microsoft.com/office/drawing/2014/main" id="{BEAC6EE8-1A4A-A789-524C-DF002B254C75}"/>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95087" y="2372623"/>
                <a:ext cx="502641" cy="611321"/>
              </a:xfrm>
              <a:prstGeom prst="rect">
                <a:avLst/>
              </a:prstGeom>
            </p:spPr>
          </p:pic>
          <p:pic>
            <p:nvPicPr>
              <p:cNvPr id="104" name="Imagem 103" descr="Ícone&#10;&#10;Descrição gerada automaticamente">
                <a:extLst>
                  <a:ext uri="{FF2B5EF4-FFF2-40B4-BE49-F238E27FC236}">
                    <a16:creationId xmlns:a16="http://schemas.microsoft.com/office/drawing/2014/main" id="{1F648307-7696-9159-2278-DF167B821787}"/>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17181" y="2384510"/>
                <a:ext cx="638490" cy="587547"/>
              </a:xfrm>
              <a:prstGeom prst="rect">
                <a:avLst/>
              </a:prstGeom>
            </p:spPr>
          </p:pic>
          <p:pic>
            <p:nvPicPr>
              <p:cNvPr id="105" name="Imagem 104" descr="Ícone&#10;&#10;Descrição gerada automaticamente">
                <a:extLst>
                  <a:ext uri="{FF2B5EF4-FFF2-40B4-BE49-F238E27FC236}">
                    <a16:creationId xmlns:a16="http://schemas.microsoft.com/office/drawing/2014/main" id="{365867B6-719C-402F-777A-D6A23B5C1693}"/>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5878" y="2408283"/>
                <a:ext cx="641887" cy="540000"/>
              </a:xfrm>
              <a:prstGeom prst="rect">
                <a:avLst/>
              </a:prstGeom>
            </p:spPr>
          </p:pic>
        </p:grpSp>
        <p:grpSp>
          <p:nvGrpSpPr>
            <p:cNvPr id="74" name="Agrupar 73">
              <a:extLst>
                <a:ext uri="{FF2B5EF4-FFF2-40B4-BE49-F238E27FC236}">
                  <a16:creationId xmlns:a16="http://schemas.microsoft.com/office/drawing/2014/main" id="{B68C294E-986A-539E-3602-3586A78858D6}"/>
                </a:ext>
              </a:extLst>
            </p:cNvPr>
            <p:cNvGrpSpPr/>
            <p:nvPr/>
          </p:nvGrpSpPr>
          <p:grpSpPr>
            <a:xfrm>
              <a:off x="435878" y="1502904"/>
              <a:ext cx="8267950" cy="648679"/>
              <a:chOff x="435878" y="1473075"/>
              <a:chExt cx="8267950" cy="648679"/>
            </a:xfrm>
          </p:grpSpPr>
          <p:pic>
            <p:nvPicPr>
              <p:cNvPr id="86" name="Imagem 85" descr="Ícone&#10;&#10;Descrição gerada automaticamente">
                <a:extLst>
                  <a:ext uri="{FF2B5EF4-FFF2-40B4-BE49-F238E27FC236}">
                    <a16:creationId xmlns:a16="http://schemas.microsoft.com/office/drawing/2014/main" id="{74E98935-91F8-3BB1-E81C-309EA34B146B}"/>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65338" y="1479867"/>
                <a:ext cx="638490" cy="635094"/>
              </a:xfrm>
              <a:prstGeom prst="rect">
                <a:avLst/>
              </a:prstGeom>
            </p:spPr>
          </p:pic>
          <p:pic>
            <p:nvPicPr>
              <p:cNvPr id="87" name="Imagem 86" descr="Ícone&#10;&#10;Descrição gerada automaticamente">
                <a:extLst>
                  <a:ext uri="{FF2B5EF4-FFF2-40B4-BE49-F238E27FC236}">
                    <a16:creationId xmlns:a16="http://schemas.microsoft.com/office/drawing/2014/main" id="{AD0C80A9-AFF5-CC45-D6B0-19C99C19319E}"/>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290071" y="1476471"/>
                <a:ext cx="553585" cy="641887"/>
              </a:xfrm>
              <a:prstGeom prst="rect">
                <a:avLst/>
              </a:prstGeom>
            </p:spPr>
          </p:pic>
          <p:pic>
            <p:nvPicPr>
              <p:cNvPr id="88" name="Imagem 87" descr="Placa vermelha com letras brancas em fundo preto&#10;&#10;Descrição gerada automaticamente com confiança média">
                <a:extLst>
                  <a:ext uri="{FF2B5EF4-FFF2-40B4-BE49-F238E27FC236}">
                    <a16:creationId xmlns:a16="http://schemas.microsoft.com/office/drawing/2014/main" id="{EFB72E6D-12A1-1A43-74A5-10E19B54E5EE}"/>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426504" y="1476471"/>
                <a:ext cx="641887" cy="641887"/>
              </a:xfrm>
              <a:prstGeom prst="rect">
                <a:avLst/>
              </a:prstGeom>
            </p:spPr>
          </p:pic>
          <p:pic>
            <p:nvPicPr>
              <p:cNvPr id="89" name="Imagem 88" descr="Ícone&#10;&#10;Descrição gerada automaticamente">
                <a:extLst>
                  <a:ext uri="{FF2B5EF4-FFF2-40B4-BE49-F238E27FC236}">
                    <a16:creationId xmlns:a16="http://schemas.microsoft.com/office/drawing/2014/main" id="{EA2F5F3E-B9F1-414F-A202-6F155CDF39ED}"/>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566334" y="1478169"/>
                <a:ext cx="638490" cy="638490"/>
              </a:xfrm>
              <a:prstGeom prst="rect">
                <a:avLst/>
              </a:prstGeom>
            </p:spPr>
          </p:pic>
          <p:pic>
            <p:nvPicPr>
              <p:cNvPr id="90" name="Imagem 89" descr="Ícone&#10;&#10;Descrição gerada automaticamente">
                <a:extLst>
                  <a:ext uri="{FF2B5EF4-FFF2-40B4-BE49-F238E27FC236}">
                    <a16:creationId xmlns:a16="http://schemas.microsoft.com/office/drawing/2014/main" id="{91DC0FB1-7AA5-DADD-C225-70110DC37812}"/>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4736730" y="1473075"/>
                <a:ext cx="607924" cy="648679"/>
              </a:xfrm>
              <a:prstGeom prst="rect">
                <a:avLst/>
              </a:prstGeom>
            </p:spPr>
          </p:pic>
          <p:pic>
            <p:nvPicPr>
              <p:cNvPr id="91" name="Imagem 90" descr="Ícone&#10;&#10;Descrição gerada automaticamente">
                <a:extLst>
                  <a:ext uri="{FF2B5EF4-FFF2-40B4-BE49-F238E27FC236}">
                    <a16:creationId xmlns:a16="http://schemas.microsoft.com/office/drawing/2014/main" id="{65771D4A-313F-E88B-D4E6-8141F7B68D2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3873163" y="1476471"/>
                <a:ext cx="641887" cy="641887"/>
              </a:xfrm>
              <a:prstGeom prst="rect">
                <a:avLst/>
              </a:prstGeom>
            </p:spPr>
          </p:pic>
          <p:pic>
            <p:nvPicPr>
              <p:cNvPr id="92" name="Imagem 91" descr="Ícone&#10;&#10;Descrição gerada automaticamente">
                <a:extLst>
                  <a:ext uri="{FF2B5EF4-FFF2-40B4-BE49-F238E27FC236}">
                    <a16:creationId xmlns:a16="http://schemas.microsoft.com/office/drawing/2014/main" id="{216EA73D-A5AC-69C8-92C0-7777B2657271}"/>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3012993" y="1478169"/>
                <a:ext cx="638490" cy="638490"/>
              </a:xfrm>
              <a:prstGeom prst="rect">
                <a:avLst/>
              </a:prstGeom>
            </p:spPr>
          </p:pic>
          <p:pic>
            <p:nvPicPr>
              <p:cNvPr id="93" name="Imagem 92" descr="Placa azul com letras brancas em fundo preto&#10;&#10;Descrição gerada automaticamente">
                <a:extLst>
                  <a:ext uri="{FF2B5EF4-FFF2-40B4-BE49-F238E27FC236}">
                    <a16:creationId xmlns:a16="http://schemas.microsoft.com/office/drawing/2014/main" id="{7EE4017A-DF91-ECAB-4972-E081A298737E}"/>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146030" y="1600433"/>
                <a:ext cx="645283" cy="393962"/>
              </a:xfrm>
              <a:prstGeom prst="rect">
                <a:avLst/>
              </a:prstGeom>
            </p:spPr>
          </p:pic>
          <p:pic>
            <p:nvPicPr>
              <p:cNvPr id="94" name="Imagem 93" descr="Ícone&#10;&#10;Descrição gerada automaticamente">
                <a:extLst>
                  <a:ext uri="{FF2B5EF4-FFF2-40B4-BE49-F238E27FC236}">
                    <a16:creationId xmlns:a16="http://schemas.microsoft.com/office/drawing/2014/main" id="{B36D0CE7-04E4-1B91-9C2F-3223624B5B23}"/>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296048" y="1493452"/>
                <a:ext cx="628302" cy="607924"/>
              </a:xfrm>
              <a:prstGeom prst="rect">
                <a:avLst/>
              </a:prstGeom>
            </p:spPr>
          </p:pic>
          <p:pic>
            <p:nvPicPr>
              <p:cNvPr id="95" name="Imagem 94" descr="Placa azul com letras brancas em fundo preto&#10;&#10;Descrição gerada automaticamente">
                <a:extLst>
                  <a:ext uri="{FF2B5EF4-FFF2-40B4-BE49-F238E27FC236}">
                    <a16:creationId xmlns:a16="http://schemas.microsoft.com/office/drawing/2014/main" id="{AE0ADE2F-C687-BADA-9332-F8184993650B}"/>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5878" y="1488358"/>
                <a:ext cx="638490" cy="618113"/>
              </a:xfrm>
              <a:prstGeom prst="rect">
                <a:avLst/>
              </a:prstGeom>
            </p:spPr>
          </p:pic>
        </p:grpSp>
        <p:grpSp>
          <p:nvGrpSpPr>
            <p:cNvPr id="75" name="Agrupar 74">
              <a:extLst>
                <a:ext uri="{FF2B5EF4-FFF2-40B4-BE49-F238E27FC236}">
                  <a16:creationId xmlns:a16="http://schemas.microsoft.com/office/drawing/2014/main" id="{001404B1-0120-556A-DACC-F62BBECCEC69}"/>
                </a:ext>
              </a:extLst>
            </p:cNvPr>
            <p:cNvGrpSpPr/>
            <p:nvPr/>
          </p:nvGrpSpPr>
          <p:grpSpPr>
            <a:xfrm>
              <a:off x="435878" y="438801"/>
              <a:ext cx="8267950" cy="638490"/>
              <a:chOff x="435878" y="499761"/>
              <a:chExt cx="8267950" cy="638490"/>
            </a:xfrm>
          </p:grpSpPr>
          <p:pic>
            <p:nvPicPr>
              <p:cNvPr id="76" name="Imagem 75" descr="Ícone&#10;&#10;Descrição gerada automaticamente">
                <a:extLst>
                  <a:ext uri="{FF2B5EF4-FFF2-40B4-BE49-F238E27FC236}">
                    <a16:creationId xmlns:a16="http://schemas.microsoft.com/office/drawing/2014/main" id="{E60CB24B-4408-D899-5FB5-565634B641E8}"/>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078922" y="540516"/>
                <a:ext cx="624906" cy="556981"/>
              </a:xfrm>
              <a:prstGeom prst="rect">
                <a:avLst/>
              </a:prstGeom>
            </p:spPr>
          </p:pic>
          <p:pic>
            <p:nvPicPr>
              <p:cNvPr id="77" name="Imagem 76" descr="Ícone&#10;&#10;Descrição gerada automaticamente">
                <a:extLst>
                  <a:ext uri="{FF2B5EF4-FFF2-40B4-BE49-F238E27FC236}">
                    <a16:creationId xmlns:a16="http://schemas.microsoft.com/office/drawing/2014/main" id="{17E71FE1-BE89-C3DB-A9CB-76A5DB526DE4}"/>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3176012" y="518440"/>
                <a:ext cx="669057" cy="601132"/>
              </a:xfrm>
              <a:prstGeom prst="rect">
                <a:avLst/>
              </a:prstGeom>
            </p:spPr>
          </p:pic>
          <p:pic>
            <p:nvPicPr>
              <p:cNvPr id="78" name="Imagem 77" descr="Uma imagem contendo Ícone&#10;&#10;Descrição gerada automaticamente">
                <a:extLst>
                  <a:ext uri="{FF2B5EF4-FFF2-40B4-BE49-F238E27FC236}">
                    <a16:creationId xmlns:a16="http://schemas.microsoft.com/office/drawing/2014/main" id="{A688C904-21D5-D5B9-ABF9-3A060FE921CC}"/>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7172338" y="528629"/>
                <a:ext cx="631698" cy="580755"/>
              </a:xfrm>
              <a:prstGeom prst="rect">
                <a:avLst/>
              </a:prstGeom>
            </p:spPr>
          </p:pic>
          <p:pic>
            <p:nvPicPr>
              <p:cNvPr id="79" name="Imagem 78" descr="Ícone&#10;&#10;Descrição gerada automaticamente">
                <a:extLst>
                  <a:ext uri="{FF2B5EF4-FFF2-40B4-BE49-F238E27FC236}">
                    <a16:creationId xmlns:a16="http://schemas.microsoft.com/office/drawing/2014/main" id="{4C781F2C-10B3-64F9-EE9A-EB485F776E6C}"/>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6258960" y="499761"/>
                <a:ext cx="638490" cy="638490"/>
              </a:xfrm>
              <a:prstGeom prst="rect">
                <a:avLst/>
              </a:prstGeom>
            </p:spPr>
          </p:pic>
          <p:pic>
            <p:nvPicPr>
              <p:cNvPr id="80" name="Imagem 79" descr="Placa azul com letras brancas em fundo preto&#10;&#10;Descrição gerada automaticamente">
                <a:extLst>
                  <a:ext uri="{FF2B5EF4-FFF2-40B4-BE49-F238E27FC236}">
                    <a16:creationId xmlns:a16="http://schemas.microsoft.com/office/drawing/2014/main" id="{06886824-472E-3316-07F0-F4020A791B2B}"/>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5345582" y="499761"/>
                <a:ext cx="638490" cy="638490"/>
              </a:xfrm>
              <a:prstGeom prst="rect">
                <a:avLst/>
              </a:prstGeom>
            </p:spPr>
          </p:pic>
          <p:pic>
            <p:nvPicPr>
              <p:cNvPr id="81" name="Imagem 80" descr="Placa azul com letras brancas em fundo preto&#10;&#10;Descrição gerada automaticamente com confiança média">
                <a:extLst>
                  <a:ext uri="{FF2B5EF4-FFF2-40B4-BE49-F238E27FC236}">
                    <a16:creationId xmlns:a16="http://schemas.microsoft.com/office/drawing/2014/main" id="{2C744931-1184-3557-8966-21CDCB6CEBAB}"/>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4843147" y="515044"/>
                <a:ext cx="227547" cy="607924"/>
              </a:xfrm>
              <a:prstGeom prst="rect">
                <a:avLst/>
              </a:prstGeom>
            </p:spPr>
          </p:pic>
          <p:pic>
            <p:nvPicPr>
              <p:cNvPr id="82" name="Imagem 81" descr="Placa azul com letras brancas em fundo preto&#10;&#10;Descrição gerada automaticamente">
                <a:extLst>
                  <a:ext uri="{FF2B5EF4-FFF2-40B4-BE49-F238E27FC236}">
                    <a16:creationId xmlns:a16="http://schemas.microsoft.com/office/drawing/2014/main" id="{C9C82E18-FD1F-2EBF-7476-3E8C5D473E8F}"/>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4119957" y="499761"/>
                <a:ext cx="448302" cy="638490"/>
              </a:xfrm>
              <a:prstGeom prst="rect">
                <a:avLst/>
              </a:prstGeom>
            </p:spPr>
          </p:pic>
          <p:pic>
            <p:nvPicPr>
              <p:cNvPr id="83" name="Imagem 82" descr="Ícone&#10;&#10;Descrição gerada automaticamente">
                <a:extLst>
                  <a:ext uri="{FF2B5EF4-FFF2-40B4-BE49-F238E27FC236}">
                    <a16:creationId xmlns:a16="http://schemas.microsoft.com/office/drawing/2014/main" id="{D3B23C66-F74A-5553-8ABF-E80DD04A2F45}"/>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262634" y="523535"/>
                <a:ext cx="638490" cy="590943"/>
              </a:xfrm>
              <a:prstGeom prst="rect">
                <a:avLst/>
              </a:prstGeom>
            </p:spPr>
          </p:pic>
          <p:pic>
            <p:nvPicPr>
              <p:cNvPr id="84" name="Imagem 83" descr="Placa com fundo preto&#10;&#10;Descrição gerada automaticamente">
                <a:extLst>
                  <a:ext uri="{FF2B5EF4-FFF2-40B4-BE49-F238E27FC236}">
                    <a16:creationId xmlns:a16="http://schemas.microsoft.com/office/drawing/2014/main" id="{5BDA40F2-E254-38AC-DD4E-D343961F0425}"/>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349256" y="579572"/>
                <a:ext cx="638490" cy="478868"/>
              </a:xfrm>
              <a:prstGeom prst="rect">
                <a:avLst/>
              </a:prstGeom>
            </p:spPr>
          </p:pic>
          <p:pic>
            <p:nvPicPr>
              <p:cNvPr id="85" name="Imagem 84" descr="Desenho de uma placa&#10;&#10;Descrição gerada automaticamente com confiança média">
                <a:extLst>
                  <a:ext uri="{FF2B5EF4-FFF2-40B4-BE49-F238E27FC236}">
                    <a16:creationId xmlns:a16="http://schemas.microsoft.com/office/drawing/2014/main" id="{090CEB30-ADA3-96D9-52FA-9CD448B13949}"/>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5878" y="499761"/>
                <a:ext cx="638490" cy="638490"/>
              </a:xfrm>
              <a:prstGeom prst="rect">
                <a:avLst/>
              </a:prstGeom>
            </p:spPr>
          </p:pic>
        </p:grpSp>
      </p:grpSp>
    </p:spTree>
    <p:extLst>
      <p:ext uri="{BB962C8B-B14F-4D97-AF65-F5344CB8AC3E}">
        <p14:creationId xmlns:p14="http://schemas.microsoft.com/office/powerpoint/2010/main" val="421673931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551BBA-A412-FDF2-9A55-792FE58BD8BB}"/>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5CDCA832-19F4-B60F-147F-822A9AF3C2CC}"/>
              </a:ext>
            </a:extLst>
          </p:cNvPr>
          <p:cNvGrpSpPr/>
          <p:nvPr/>
        </p:nvGrpSpPr>
        <p:grpSpPr>
          <a:xfrm>
            <a:off x="3921001" y="862168"/>
            <a:ext cx="16542002" cy="11991664"/>
            <a:chOff x="432468" y="435339"/>
            <a:chExt cx="8271001" cy="5995832"/>
          </a:xfrm>
        </p:grpSpPr>
        <p:grpSp>
          <p:nvGrpSpPr>
            <p:cNvPr id="3" name="Agrupar 2">
              <a:extLst>
                <a:ext uri="{FF2B5EF4-FFF2-40B4-BE49-F238E27FC236}">
                  <a16:creationId xmlns:a16="http://schemas.microsoft.com/office/drawing/2014/main" id="{01984282-206D-4894-96F4-76671E160381}"/>
                </a:ext>
              </a:extLst>
            </p:cNvPr>
            <p:cNvGrpSpPr/>
            <p:nvPr/>
          </p:nvGrpSpPr>
          <p:grpSpPr>
            <a:xfrm>
              <a:off x="432468" y="4906581"/>
              <a:ext cx="8271001" cy="638490"/>
              <a:chOff x="432468" y="5035845"/>
              <a:chExt cx="8271001" cy="638490"/>
            </a:xfrm>
          </p:grpSpPr>
          <p:pic>
            <p:nvPicPr>
              <p:cNvPr id="70" name="Imagem 69" descr="Desenho de uma placa&#10;&#10;Descrição gerada automaticamente com confiança média">
                <a:extLst>
                  <a:ext uri="{FF2B5EF4-FFF2-40B4-BE49-F238E27FC236}">
                    <a16:creationId xmlns:a16="http://schemas.microsoft.com/office/drawing/2014/main" id="{8E9B9EBE-04E0-3326-2573-46421560FA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4979" y="5035845"/>
                <a:ext cx="638490" cy="638490"/>
              </a:xfrm>
              <a:prstGeom prst="rect">
                <a:avLst/>
              </a:prstGeom>
            </p:spPr>
          </p:pic>
          <p:pic>
            <p:nvPicPr>
              <p:cNvPr id="71" name="Imagem 70" descr="Placa vermelha com letras brancas em fundo preto&#10;&#10;Descrição gerada automaticamente com confiança média">
                <a:extLst>
                  <a:ext uri="{FF2B5EF4-FFF2-40B4-BE49-F238E27FC236}">
                    <a16:creationId xmlns:a16="http://schemas.microsoft.com/office/drawing/2014/main" id="{C2DF9FDC-4C3A-6CB0-3CC3-74EEFD7CA1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4279" y="5035845"/>
                <a:ext cx="638490" cy="638490"/>
              </a:xfrm>
              <a:prstGeom prst="rect">
                <a:avLst/>
              </a:prstGeom>
            </p:spPr>
          </p:pic>
          <p:pic>
            <p:nvPicPr>
              <p:cNvPr id="72" name="Imagem 71" descr="Desenho de uma placa&#10;&#10;Descrição gerada automaticamente com confiança média">
                <a:extLst>
                  <a:ext uri="{FF2B5EF4-FFF2-40B4-BE49-F238E27FC236}">
                    <a16:creationId xmlns:a16="http://schemas.microsoft.com/office/drawing/2014/main" id="{41A6724E-BA9D-DA45-9DEC-A709FFEC56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3581" y="5127543"/>
                <a:ext cx="638490" cy="455094"/>
              </a:xfrm>
              <a:prstGeom prst="rect">
                <a:avLst/>
              </a:prstGeom>
            </p:spPr>
          </p:pic>
          <p:pic>
            <p:nvPicPr>
              <p:cNvPr id="73" name="Imagem 72" descr="Uma imagem contendo guarda-chuva, monitor, escuro, luz&#10;&#10;Descrição gerada automaticamente">
                <a:extLst>
                  <a:ext uri="{FF2B5EF4-FFF2-40B4-BE49-F238E27FC236}">
                    <a16:creationId xmlns:a16="http://schemas.microsoft.com/office/drawing/2014/main" id="{D6C04205-7624-028B-FC3F-EBE29EFBFA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2883" y="5127543"/>
                <a:ext cx="638490" cy="455094"/>
              </a:xfrm>
              <a:prstGeom prst="rect">
                <a:avLst/>
              </a:prstGeom>
            </p:spPr>
          </p:pic>
          <p:pic>
            <p:nvPicPr>
              <p:cNvPr id="74" name="Imagem 73" descr="Ícone&#10;&#10;Descrição gerada automaticamente">
                <a:extLst>
                  <a:ext uri="{FF2B5EF4-FFF2-40B4-BE49-F238E27FC236}">
                    <a16:creationId xmlns:a16="http://schemas.microsoft.com/office/drawing/2014/main" id="{C81FBCAF-E99D-E2B5-1A5A-8C74272AED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2185" y="5100373"/>
                <a:ext cx="638490" cy="509434"/>
              </a:xfrm>
              <a:prstGeom prst="rect">
                <a:avLst/>
              </a:prstGeom>
            </p:spPr>
          </p:pic>
          <p:pic>
            <p:nvPicPr>
              <p:cNvPr id="75" name="Imagem 74" descr="Ícone&#10;&#10;Descrição gerada automaticamente">
                <a:extLst>
                  <a:ext uri="{FF2B5EF4-FFF2-40B4-BE49-F238E27FC236}">
                    <a16:creationId xmlns:a16="http://schemas.microsoft.com/office/drawing/2014/main" id="{AD4688BB-EBAC-68E3-B191-9CECABDDDB8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42053" y="5035845"/>
                <a:ext cx="607924" cy="638490"/>
              </a:xfrm>
              <a:prstGeom prst="rect">
                <a:avLst/>
              </a:prstGeom>
            </p:spPr>
          </p:pic>
          <p:pic>
            <p:nvPicPr>
              <p:cNvPr id="76" name="Imagem 75" descr="Ícone&#10;&#10;Descrição gerada automaticamente">
                <a:extLst>
                  <a:ext uri="{FF2B5EF4-FFF2-40B4-BE49-F238E27FC236}">
                    <a16:creationId xmlns:a16="http://schemas.microsoft.com/office/drawing/2014/main" id="{6B77F0F3-7D9C-4D66-89D8-BDD9889A17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1355" y="5052826"/>
                <a:ext cx="638490" cy="604528"/>
              </a:xfrm>
              <a:prstGeom prst="rect">
                <a:avLst/>
              </a:prstGeom>
            </p:spPr>
          </p:pic>
          <p:pic>
            <p:nvPicPr>
              <p:cNvPr id="77" name="Imagem 76" descr="Ícone&#10;&#10;Descrição gerada automaticamente">
                <a:extLst>
                  <a:ext uri="{FF2B5EF4-FFF2-40B4-BE49-F238E27FC236}">
                    <a16:creationId xmlns:a16="http://schemas.microsoft.com/office/drawing/2014/main" id="{4E0E0B9E-E439-BC8A-0C27-4CC8E1ED40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00657" y="5052826"/>
                <a:ext cx="638490" cy="604528"/>
              </a:xfrm>
              <a:prstGeom prst="rect">
                <a:avLst/>
              </a:prstGeom>
            </p:spPr>
          </p:pic>
          <p:pic>
            <p:nvPicPr>
              <p:cNvPr id="78" name="Imagem 77" descr="Ícone&#10;&#10;Descrição gerada automaticamente">
                <a:extLst>
                  <a:ext uri="{FF2B5EF4-FFF2-40B4-BE49-F238E27FC236}">
                    <a16:creationId xmlns:a16="http://schemas.microsoft.com/office/drawing/2014/main" id="{D01B298A-F827-AE23-DC67-3DAA643A641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9959" y="5035845"/>
                <a:ext cx="638490" cy="638490"/>
              </a:xfrm>
              <a:prstGeom prst="rect">
                <a:avLst/>
              </a:prstGeom>
            </p:spPr>
          </p:pic>
          <p:pic>
            <p:nvPicPr>
              <p:cNvPr id="79" name="Imagem 78" descr="Placa vermelha com letras brancas em fundo preto&#10;&#10;Descrição gerada automaticamente com confiança baixa">
                <a:extLst>
                  <a:ext uri="{FF2B5EF4-FFF2-40B4-BE49-F238E27FC236}">
                    <a16:creationId xmlns:a16="http://schemas.microsoft.com/office/drawing/2014/main" id="{2DC23EC7-E80E-3F10-5711-E8D6D34F9E9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2468" y="5035845"/>
                <a:ext cx="465283" cy="638490"/>
              </a:xfrm>
              <a:prstGeom prst="rect">
                <a:avLst/>
              </a:prstGeom>
            </p:spPr>
          </p:pic>
        </p:grpSp>
        <p:grpSp>
          <p:nvGrpSpPr>
            <p:cNvPr id="4" name="Agrupar 3">
              <a:extLst>
                <a:ext uri="{FF2B5EF4-FFF2-40B4-BE49-F238E27FC236}">
                  <a16:creationId xmlns:a16="http://schemas.microsoft.com/office/drawing/2014/main" id="{79F4E4E1-083D-478F-9E47-CC1C66EA5C17}"/>
                </a:ext>
              </a:extLst>
            </p:cNvPr>
            <p:cNvGrpSpPr/>
            <p:nvPr/>
          </p:nvGrpSpPr>
          <p:grpSpPr>
            <a:xfrm>
              <a:off x="432468" y="4020484"/>
              <a:ext cx="8271001" cy="638490"/>
              <a:chOff x="432468" y="4179164"/>
              <a:chExt cx="8271001" cy="638490"/>
            </a:xfrm>
          </p:grpSpPr>
          <p:pic>
            <p:nvPicPr>
              <p:cNvPr id="60" name="Imagem 59" descr="Ícone&#10;&#10;Descrição gerada automaticamente">
                <a:extLst>
                  <a:ext uri="{FF2B5EF4-FFF2-40B4-BE49-F238E27FC236}">
                    <a16:creationId xmlns:a16="http://schemas.microsoft.com/office/drawing/2014/main" id="{C78F5FEF-19EE-CB27-FB71-7805139A522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173658" y="4179164"/>
                <a:ext cx="529811" cy="638490"/>
              </a:xfrm>
              <a:prstGeom prst="rect">
                <a:avLst/>
              </a:prstGeom>
            </p:spPr>
          </p:pic>
          <p:pic>
            <p:nvPicPr>
              <p:cNvPr id="61" name="Imagem 60" descr="Ícone&#10;&#10;Descrição gerada automaticamente">
                <a:extLst>
                  <a:ext uri="{FF2B5EF4-FFF2-40B4-BE49-F238E27FC236}">
                    <a16:creationId xmlns:a16="http://schemas.microsoft.com/office/drawing/2014/main" id="{7299F65E-C5E5-6E6D-B12C-FA81A8C41DD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09755" y="4179164"/>
                <a:ext cx="529811" cy="638490"/>
              </a:xfrm>
              <a:prstGeom prst="rect">
                <a:avLst/>
              </a:prstGeom>
            </p:spPr>
          </p:pic>
          <p:pic>
            <p:nvPicPr>
              <p:cNvPr id="62" name="Imagem 61" descr="Ícone&#10;&#10;Descrição gerada automaticamente">
                <a:extLst>
                  <a:ext uri="{FF2B5EF4-FFF2-40B4-BE49-F238E27FC236}">
                    <a16:creationId xmlns:a16="http://schemas.microsoft.com/office/drawing/2014/main" id="{9CE3F76A-551C-9EF5-38C3-AE6D62A07AE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530754" y="4179164"/>
                <a:ext cx="444906" cy="638490"/>
              </a:xfrm>
              <a:prstGeom prst="rect">
                <a:avLst/>
              </a:prstGeom>
            </p:spPr>
          </p:pic>
          <p:pic>
            <p:nvPicPr>
              <p:cNvPr id="63" name="Imagem 62" descr="Desenho de uma placa&#10;&#10;Descrição gerada automaticamente com confiança média">
                <a:extLst>
                  <a:ext uri="{FF2B5EF4-FFF2-40B4-BE49-F238E27FC236}">
                    <a16:creationId xmlns:a16="http://schemas.microsoft.com/office/drawing/2014/main" id="{5D99FD1E-2A6A-DB22-8323-43A7095F676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58169" y="4179164"/>
                <a:ext cx="638490" cy="638490"/>
              </a:xfrm>
              <a:prstGeom prst="rect">
                <a:avLst/>
              </a:prstGeom>
            </p:spPr>
          </p:pic>
          <p:pic>
            <p:nvPicPr>
              <p:cNvPr id="64" name="Imagem 63" descr="Ícone&#10;&#10;Descrição gerada automaticamente">
                <a:extLst>
                  <a:ext uri="{FF2B5EF4-FFF2-40B4-BE49-F238E27FC236}">
                    <a16:creationId xmlns:a16="http://schemas.microsoft.com/office/drawing/2014/main" id="{9B1EA75B-9858-30A1-0051-43268E451490}"/>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85584" y="4179164"/>
                <a:ext cx="638490" cy="638490"/>
              </a:xfrm>
              <a:prstGeom prst="rect">
                <a:avLst/>
              </a:prstGeom>
            </p:spPr>
          </p:pic>
          <p:pic>
            <p:nvPicPr>
              <p:cNvPr id="65" name="Imagem 64" descr="Ícone&#10;&#10;Descrição gerada automaticamente">
                <a:extLst>
                  <a:ext uri="{FF2B5EF4-FFF2-40B4-BE49-F238E27FC236}">
                    <a16:creationId xmlns:a16="http://schemas.microsoft.com/office/drawing/2014/main" id="{BC453138-33F4-4994-F951-EA41A4413D0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786206" y="4179164"/>
                <a:ext cx="465283" cy="638490"/>
              </a:xfrm>
              <a:prstGeom prst="rect">
                <a:avLst/>
              </a:prstGeom>
            </p:spPr>
          </p:pic>
          <p:pic>
            <p:nvPicPr>
              <p:cNvPr id="66" name="Imagem 65" descr="Placa vermelha com letras brancas em fundo preto&#10;&#10;Descrição gerada automaticamente com confiança média">
                <a:extLst>
                  <a:ext uri="{FF2B5EF4-FFF2-40B4-BE49-F238E27FC236}">
                    <a16:creationId xmlns:a16="http://schemas.microsoft.com/office/drawing/2014/main" id="{BC60212C-1A52-DBA0-7DB5-1EE0F80F007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86828" y="4179164"/>
                <a:ext cx="465283" cy="638490"/>
              </a:xfrm>
              <a:prstGeom prst="rect">
                <a:avLst/>
              </a:prstGeom>
            </p:spPr>
          </p:pic>
          <p:pic>
            <p:nvPicPr>
              <p:cNvPr id="67" name="Imagem 66" descr="Placa vermelha com letras brancas em fundo preto&#10;&#10;Descrição gerada automaticamente com confiança média">
                <a:extLst>
                  <a:ext uri="{FF2B5EF4-FFF2-40B4-BE49-F238E27FC236}">
                    <a16:creationId xmlns:a16="http://schemas.microsoft.com/office/drawing/2014/main" id="{4FEFA3DC-4C50-7726-BE4A-7F6870F5A28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187450" y="4179164"/>
                <a:ext cx="465283" cy="638490"/>
              </a:xfrm>
              <a:prstGeom prst="rect">
                <a:avLst/>
              </a:prstGeom>
            </p:spPr>
          </p:pic>
          <p:pic>
            <p:nvPicPr>
              <p:cNvPr id="68" name="Imagem 67" descr="Ícone&#10;&#10;Descrição gerada automaticamente">
                <a:extLst>
                  <a:ext uri="{FF2B5EF4-FFF2-40B4-BE49-F238E27FC236}">
                    <a16:creationId xmlns:a16="http://schemas.microsoft.com/office/drawing/2014/main" id="{148436E5-1E5D-7DF0-25CC-91BE0215D58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405053" y="4179164"/>
                <a:ext cx="448302" cy="638490"/>
              </a:xfrm>
              <a:prstGeom prst="rect">
                <a:avLst/>
              </a:prstGeom>
            </p:spPr>
          </p:pic>
          <p:pic>
            <p:nvPicPr>
              <p:cNvPr id="69" name="Imagem 68" descr="Ícone&#10;&#10;Descrição gerada automaticamente">
                <a:extLst>
                  <a:ext uri="{FF2B5EF4-FFF2-40B4-BE49-F238E27FC236}">
                    <a16:creationId xmlns:a16="http://schemas.microsoft.com/office/drawing/2014/main" id="{C9E86C88-EBA0-7747-F526-82AF442C6FBF}"/>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32468" y="4179164"/>
                <a:ext cx="638490" cy="638490"/>
              </a:xfrm>
              <a:prstGeom prst="rect">
                <a:avLst/>
              </a:prstGeom>
            </p:spPr>
          </p:pic>
        </p:grpSp>
        <p:grpSp>
          <p:nvGrpSpPr>
            <p:cNvPr id="5" name="Agrupar 4">
              <a:extLst>
                <a:ext uri="{FF2B5EF4-FFF2-40B4-BE49-F238E27FC236}">
                  <a16:creationId xmlns:a16="http://schemas.microsoft.com/office/drawing/2014/main" id="{FCA9A22F-E8D7-8ABE-F4BC-4DC802A86A0C}"/>
                </a:ext>
              </a:extLst>
            </p:cNvPr>
            <p:cNvGrpSpPr/>
            <p:nvPr/>
          </p:nvGrpSpPr>
          <p:grpSpPr>
            <a:xfrm>
              <a:off x="432468" y="3134387"/>
              <a:ext cx="8271001" cy="638490"/>
              <a:chOff x="432468" y="3238264"/>
              <a:chExt cx="8271001" cy="638490"/>
            </a:xfrm>
          </p:grpSpPr>
          <p:pic>
            <p:nvPicPr>
              <p:cNvPr id="50" name="Imagem 49" descr="Ícone&#10;&#10;Descrição gerada automaticamente">
                <a:extLst>
                  <a:ext uri="{FF2B5EF4-FFF2-40B4-BE49-F238E27FC236}">
                    <a16:creationId xmlns:a16="http://schemas.microsoft.com/office/drawing/2014/main" id="{EA5B34EB-F998-4A87-1EA9-3A20E7A103F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503826" y="3389396"/>
                <a:ext cx="658868" cy="336226"/>
              </a:xfrm>
              <a:prstGeom prst="rect">
                <a:avLst/>
              </a:prstGeom>
            </p:spPr>
          </p:pic>
          <p:pic>
            <p:nvPicPr>
              <p:cNvPr id="51" name="Imagem 50" descr="Logotipo, Ícone&#10;&#10;Descrição gerada automaticamente">
                <a:extLst>
                  <a:ext uri="{FF2B5EF4-FFF2-40B4-BE49-F238E27FC236}">
                    <a16:creationId xmlns:a16="http://schemas.microsoft.com/office/drawing/2014/main" id="{CBFBDB52-17A8-8A3C-2508-1FD455378314}"/>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8064979" y="3238264"/>
                <a:ext cx="638490" cy="638490"/>
              </a:xfrm>
              <a:prstGeom prst="rect">
                <a:avLst/>
              </a:prstGeom>
            </p:spPr>
          </p:pic>
          <p:pic>
            <p:nvPicPr>
              <p:cNvPr id="52" name="Imagem 51" descr="Placa vermelha com letras brancas em fundo preto&#10;&#10;Descrição gerada automaticamente com confiança média">
                <a:extLst>
                  <a:ext uri="{FF2B5EF4-FFF2-40B4-BE49-F238E27FC236}">
                    <a16:creationId xmlns:a16="http://schemas.microsoft.com/office/drawing/2014/main" id="{C38D9151-E3B3-0910-8EEB-E92A310E98E4}"/>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159185" y="3238264"/>
                <a:ext cx="638490" cy="638490"/>
              </a:xfrm>
              <a:prstGeom prst="rect">
                <a:avLst/>
              </a:prstGeom>
            </p:spPr>
          </p:pic>
          <p:pic>
            <p:nvPicPr>
              <p:cNvPr id="53" name="Imagem 52" descr="Desenho de uma placa&#10;&#10;Descrição gerada automaticamente com confiança média">
                <a:extLst>
                  <a:ext uri="{FF2B5EF4-FFF2-40B4-BE49-F238E27FC236}">
                    <a16:creationId xmlns:a16="http://schemas.microsoft.com/office/drawing/2014/main" id="{2E69B72C-7564-1550-F1F5-C4F445D1FDB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29996" y="3248453"/>
                <a:ext cx="461887" cy="618113"/>
              </a:xfrm>
              <a:prstGeom prst="rect">
                <a:avLst/>
              </a:prstGeom>
            </p:spPr>
          </p:pic>
          <p:pic>
            <p:nvPicPr>
              <p:cNvPr id="54" name="Imagem 53" descr="Ícone&#10;&#10;Descrição gerada automaticamente">
                <a:extLst>
                  <a:ext uri="{FF2B5EF4-FFF2-40B4-BE49-F238E27FC236}">
                    <a16:creationId xmlns:a16="http://schemas.microsoft.com/office/drawing/2014/main" id="{16E7064C-4557-8F76-9974-02489ABC4323}"/>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059033" y="3248453"/>
                <a:ext cx="461887" cy="618113"/>
              </a:xfrm>
              <a:prstGeom prst="rect">
                <a:avLst/>
              </a:prstGeom>
            </p:spPr>
          </p:pic>
          <p:pic>
            <p:nvPicPr>
              <p:cNvPr id="55" name="Imagem 54" descr="Ícone&#10;&#10;Descrição gerada automaticamente">
                <a:extLst>
                  <a:ext uri="{FF2B5EF4-FFF2-40B4-BE49-F238E27FC236}">
                    <a16:creationId xmlns:a16="http://schemas.microsoft.com/office/drawing/2014/main" id="{CD2832DD-1459-E770-D1DE-17D862EEC7D3}"/>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4788222" y="3250151"/>
                <a:ext cx="448302" cy="614717"/>
              </a:xfrm>
              <a:prstGeom prst="rect">
                <a:avLst/>
              </a:prstGeom>
            </p:spPr>
          </p:pic>
          <p:pic>
            <p:nvPicPr>
              <p:cNvPr id="56" name="Imagem 55" descr="Ícone&#10;&#10;Descrição gerada automaticamente">
                <a:extLst>
                  <a:ext uri="{FF2B5EF4-FFF2-40B4-BE49-F238E27FC236}">
                    <a16:creationId xmlns:a16="http://schemas.microsoft.com/office/drawing/2014/main" id="{A49FFB2F-423F-3FEA-A6EE-85831CE40F67}"/>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153241" y="3238264"/>
                <a:ext cx="638490" cy="638490"/>
              </a:xfrm>
              <a:prstGeom prst="rect">
                <a:avLst/>
              </a:prstGeom>
            </p:spPr>
          </p:pic>
          <p:pic>
            <p:nvPicPr>
              <p:cNvPr id="57" name="Imagem 56" descr="Placa vermelha com letras brancas em fundo preto&#10;&#10;Descrição gerada automaticamente com confiança média">
                <a:extLst>
                  <a:ext uri="{FF2B5EF4-FFF2-40B4-BE49-F238E27FC236}">
                    <a16:creationId xmlns:a16="http://schemas.microsoft.com/office/drawing/2014/main" id="{C6EFD7FE-7C44-7322-8BAD-B497B6DF744E}"/>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2244052" y="3251849"/>
                <a:ext cx="641887" cy="611321"/>
              </a:xfrm>
              <a:prstGeom prst="rect">
                <a:avLst/>
              </a:prstGeom>
            </p:spPr>
          </p:pic>
          <p:pic>
            <p:nvPicPr>
              <p:cNvPr id="58" name="Imagem 57" descr="Ícone&#10;&#10;Descrição gerada automaticamente">
                <a:extLst>
                  <a:ext uri="{FF2B5EF4-FFF2-40B4-BE49-F238E27FC236}">
                    <a16:creationId xmlns:a16="http://schemas.microsoft.com/office/drawing/2014/main" id="{AFB85160-EF56-5AD3-1B0D-B0C89FDE1E5D}"/>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38260" y="3309585"/>
                <a:ext cx="638490" cy="495849"/>
              </a:xfrm>
              <a:prstGeom prst="rect">
                <a:avLst/>
              </a:prstGeom>
            </p:spPr>
          </p:pic>
          <p:pic>
            <p:nvPicPr>
              <p:cNvPr id="59" name="Imagem 58" descr="Uma imagem contendo Ícone&#10;&#10;Descrição gerada automaticamente">
                <a:extLst>
                  <a:ext uri="{FF2B5EF4-FFF2-40B4-BE49-F238E27FC236}">
                    <a16:creationId xmlns:a16="http://schemas.microsoft.com/office/drawing/2014/main" id="{7A32C4EF-66A6-70D2-6A06-0F24BFCC0D30}"/>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2468" y="3238264"/>
                <a:ext cx="638490" cy="638490"/>
              </a:xfrm>
              <a:prstGeom prst="rect">
                <a:avLst/>
              </a:prstGeom>
            </p:spPr>
          </p:pic>
        </p:grpSp>
        <p:grpSp>
          <p:nvGrpSpPr>
            <p:cNvPr id="6" name="Agrupar 5">
              <a:extLst>
                <a:ext uri="{FF2B5EF4-FFF2-40B4-BE49-F238E27FC236}">
                  <a16:creationId xmlns:a16="http://schemas.microsoft.com/office/drawing/2014/main" id="{AEBB9AF2-AA29-6E1A-4A1A-058F11034181}"/>
                </a:ext>
              </a:extLst>
            </p:cNvPr>
            <p:cNvGrpSpPr/>
            <p:nvPr/>
          </p:nvGrpSpPr>
          <p:grpSpPr>
            <a:xfrm>
              <a:off x="432468" y="2244893"/>
              <a:ext cx="8271001" cy="641887"/>
              <a:chOff x="432468" y="2377961"/>
              <a:chExt cx="8271001" cy="641887"/>
            </a:xfrm>
          </p:grpSpPr>
          <p:pic>
            <p:nvPicPr>
              <p:cNvPr id="40" name="Imagem 39" descr="Lata vermelha com letras brancas em fundo preto&#10;&#10;Descrição gerada automaticamente com confiança baixa">
                <a:extLst>
                  <a:ext uri="{FF2B5EF4-FFF2-40B4-BE49-F238E27FC236}">
                    <a16:creationId xmlns:a16="http://schemas.microsoft.com/office/drawing/2014/main" id="{F5591A60-5B1B-6BEE-25E6-8EDCAD3513A8}"/>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8064979" y="2377961"/>
                <a:ext cx="638490" cy="641887"/>
              </a:xfrm>
              <a:prstGeom prst="rect">
                <a:avLst/>
              </a:prstGeom>
            </p:spPr>
          </p:pic>
          <p:pic>
            <p:nvPicPr>
              <p:cNvPr id="41" name="Imagem 40" descr="Uma imagem contendo ao ar livre, pessoas, placa, pare&#10;&#10;Descrição gerada automaticamente">
                <a:extLst>
                  <a:ext uri="{FF2B5EF4-FFF2-40B4-BE49-F238E27FC236}">
                    <a16:creationId xmlns:a16="http://schemas.microsoft.com/office/drawing/2014/main" id="{D765EA9F-A893-F45D-85B1-9467DB27861A}"/>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7213529" y="2377961"/>
                <a:ext cx="638490" cy="641887"/>
              </a:xfrm>
              <a:prstGeom prst="rect">
                <a:avLst/>
              </a:prstGeom>
            </p:spPr>
          </p:pic>
          <p:pic>
            <p:nvPicPr>
              <p:cNvPr id="42" name="Imagem 41" descr="Desenho de uma placa&#10;&#10;Descrição gerada automaticamente com confiança média">
                <a:extLst>
                  <a:ext uri="{FF2B5EF4-FFF2-40B4-BE49-F238E27FC236}">
                    <a16:creationId xmlns:a16="http://schemas.microsoft.com/office/drawing/2014/main" id="{BB51D15E-0112-E063-5A5C-4D0DA90C513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6402830" y="2393244"/>
                <a:ext cx="597736" cy="611321"/>
              </a:xfrm>
              <a:prstGeom prst="rect">
                <a:avLst/>
              </a:prstGeom>
            </p:spPr>
          </p:pic>
          <p:pic>
            <p:nvPicPr>
              <p:cNvPr id="43" name="Imagem 42" descr="Desenho de uma placa&#10;&#10;Descrição gerada automaticamente com confiança média">
                <a:extLst>
                  <a:ext uri="{FF2B5EF4-FFF2-40B4-BE49-F238E27FC236}">
                    <a16:creationId xmlns:a16="http://schemas.microsoft.com/office/drawing/2014/main" id="{CF240203-1BC3-DCEA-2812-ACA1D53772EA}"/>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5551377" y="2394942"/>
                <a:ext cx="638490" cy="607924"/>
              </a:xfrm>
              <a:prstGeom prst="rect">
                <a:avLst/>
              </a:prstGeom>
            </p:spPr>
          </p:pic>
          <p:pic>
            <p:nvPicPr>
              <p:cNvPr id="44" name="Imagem 43" descr="Ícone&#10;&#10;Descrição gerada automaticamente">
                <a:extLst>
                  <a:ext uri="{FF2B5EF4-FFF2-40B4-BE49-F238E27FC236}">
                    <a16:creationId xmlns:a16="http://schemas.microsoft.com/office/drawing/2014/main" id="{FC4BFB46-44AB-7A88-D88B-409687C0E77F}"/>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4696527" y="2377961"/>
                <a:ext cx="641887" cy="641887"/>
              </a:xfrm>
              <a:prstGeom prst="rect">
                <a:avLst/>
              </a:prstGeom>
            </p:spPr>
          </p:pic>
          <p:pic>
            <p:nvPicPr>
              <p:cNvPr id="45" name="Imagem 44" descr="Ícone&#10;&#10;Descrição gerada automaticamente">
                <a:extLst>
                  <a:ext uri="{FF2B5EF4-FFF2-40B4-BE49-F238E27FC236}">
                    <a16:creationId xmlns:a16="http://schemas.microsoft.com/office/drawing/2014/main" id="{7E744006-3EC0-2E65-4892-0E282227945E}"/>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3845074" y="2377961"/>
                <a:ext cx="638490" cy="641887"/>
              </a:xfrm>
              <a:prstGeom prst="rect">
                <a:avLst/>
              </a:prstGeom>
            </p:spPr>
          </p:pic>
          <p:pic>
            <p:nvPicPr>
              <p:cNvPr id="46" name="Imagem 45" descr="Desenho de uma placa&#10;&#10;Descrição gerada automaticamente com confiança média">
                <a:extLst>
                  <a:ext uri="{FF2B5EF4-FFF2-40B4-BE49-F238E27FC236}">
                    <a16:creationId xmlns:a16="http://schemas.microsoft.com/office/drawing/2014/main" id="{49A66080-EDDC-B99A-3C4C-BB7A012AD4DD}"/>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990224" y="2377961"/>
                <a:ext cx="641887" cy="641887"/>
              </a:xfrm>
              <a:prstGeom prst="rect">
                <a:avLst/>
              </a:prstGeom>
            </p:spPr>
          </p:pic>
          <p:pic>
            <p:nvPicPr>
              <p:cNvPr id="47" name="Imagem 46" descr="Ícone&#10;&#10;Descrição gerada automaticamente">
                <a:extLst>
                  <a:ext uri="{FF2B5EF4-FFF2-40B4-BE49-F238E27FC236}">
                    <a16:creationId xmlns:a16="http://schemas.microsoft.com/office/drawing/2014/main" id="{26CF9D55-96B9-A8BE-6AC1-FFE636FAC06E}"/>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138771" y="2377961"/>
                <a:ext cx="638490" cy="641887"/>
              </a:xfrm>
              <a:prstGeom prst="rect">
                <a:avLst/>
              </a:prstGeom>
            </p:spPr>
          </p:pic>
          <p:pic>
            <p:nvPicPr>
              <p:cNvPr id="48" name="Imagem 47" descr="Ícone&#10;&#10;Descrição gerada automaticamente">
                <a:extLst>
                  <a:ext uri="{FF2B5EF4-FFF2-40B4-BE49-F238E27FC236}">
                    <a16:creationId xmlns:a16="http://schemas.microsoft.com/office/drawing/2014/main" id="{1C47AFC1-FFDC-DC1B-3439-2732DEF149DD}"/>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287318" y="2379659"/>
                <a:ext cx="638490" cy="638490"/>
              </a:xfrm>
              <a:prstGeom prst="rect">
                <a:avLst/>
              </a:prstGeom>
            </p:spPr>
          </p:pic>
          <p:pic>
            <p:nvPicPr>
              <p:cNvPr id="49" name="Imagem 48" descr="Ícone&#10;&#10;Descrição gerada automaticamente">
                <a:extLst>
                  <a:ext uri="{FF2B5EF4-FFF2-40B4-BE49-F238E27FC236}">
                    <a16:creationId xmlns:a16="http://schemas.microsoft.com/office/drawing/2014/main" id="{34BD8EDF-B8D5-CDC3-5099-7E0C8E7A323B}"/>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432468" y="2379659"/>
                <a:ext cx="641887" cy="638490"/>
              </a:xfrm>
              <a:prstGeom prst="rect">
                <a:avLst/>
              </a:prstGeom>
            </p:spPr>
          </p:pic>
        </p:grpSp>
        <p:grpSp>
          <p:nvGrpSpPr>
            <p:cNvPr id="7" name="Agrupar 6">
              <a:extLst>
                <a:ext uri="{FF2B5EF4-FFF2-40B4-BE49-F238E27FC236}">
                  <a16:creationId xmlns:a16="http://schemas.microsoft.com/office/drawing/2014/main" id="{787145D3-1B99-9A99-137A-ABEAEA905BDE}"/>
                </a:ext>
              </a:extLst>
            </p:cNvPr>
            <p:cNvGrpSpPr/>
            <p:nvPr/>
          </p:nvGrpSpPr>
          <p:grpSpPr>
            <a:xfrm>
              <a:off x="432468" y="435339"/>
              <a:ext cx="8271001" cy="641887"/>
              <a:chOff x="432468" y="526209"/>
              <a:chExt cx="8271001" cy="641887"/>
            </a:xfrm>
          </p:grpSpPr>
          <p:pic>
            <p:nvPicPr>
              <p:cNvPr id="30" name="Imagem 29" descr="Ícone&#10;&#10;Descrição gerada automaticamente">
                <a:extLst>
                  <a:ext uri="{FF2B5EF4-FFF2-40B4-BE49-F238E27FC236}">
                    <a16:creationId xmlns:a16="http://schemas.microsoft.com/office/drawing/2014/main" id="{BA2C7F20-A7A1-EA9A-B74A-2586ACB928A6}"/>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075167" y="541492"/>
                <a:ext cx="628302" cy="611321"/>
              </a:xfrm>
              <a:prstGeom prst="rect">
                <a:avLst/>
              </a:prstGeom>
            </p:spPr>
          </p:pic>
          <p:pic>
            <p:nvPicPr>
              <p:cNvPr id="31" name="Imagem 30" descr="Placa azul com letras brancas em fundo preto&#10;&#10;Descrição gerada automaticamente">
                <a:extLst>
                  <a:ext uri="{FF2B5EF4-FFF2-40B4-BE49-F238E27FC236}">
                    <a16:creationId xmlns:a16="http://schemas.microsoft.com/office/drawing/2014/main" id="{EA61B252-5CFA-7209-5E3D-DC0A30D0470E}"/>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180320" y="527907"/>
                <a:ext cx="638490" cy="638490"/>
              </a:xfrm>
              <a:prstGeom prst="rect">
                <a:avLst/>
              </a:prstGeom>
            </p:spPr>
          </p:pic>
          <p:pic>
            <p:nvPicPr>
              <p:cNvPr id="32" name="Imagem 31" descr="Código QR&#10;&#10;Descrição gerada automaticamente">
                <a:extLst>
                  <a:ext uri="{FF2B5EF4-FFF2-40B4-BE49-F238E27FC236}">
                    <a16:creationId xmlns:a16="http://schemas.microsoft.com/office/drawing/2014/main" id="{B036B5F2-CDA5-9BF0-54BF-2E152271C9AD}"/>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6285471" y="527907"/>
                <a:ext cx="638490" cy="638490"/>
              </a:xfrm>
              <a:prstGeom prst="rect">
                <a:avLst/>
              </a:prstGeom>
            </p:spPr>
          </p:pic>
          <p:pic>
            <p:nvPicPr>
              <p:cNvPr id="33" name="Imagem 32" descr="Placa azul com letras brancas em fundo preto&#10;&#10;Descrição gerada automaticamente">
                <a:extLst>
                  <a:ext uri="{FF2B5EF4-FFF2-40B4-BE49-F238E27FC236}">
                    <a16:creationId xmlns:a16="http://schemas.microsoft.com/office/drawing/2014/main" id="{4FAF167C-57A2-9AA3-174D-E312F77D273B}"/>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5400810" y="543190"/>
                <a:ext cx="628302" cy="607924"/>
              </a:xfrm>
              <a:prstGeom prst="rect">
                <a:avLst/>
              </a:prstGeom>
            </p:spPr>
          </p:pic>
          <p:pic>
            <p:nvPicPr>
              <p:cNvPr id="34" name="Imagem 33" descr="Ícone&#10;&#10;Descrição gerada automaticamente">
                <a:extLst>
                  <a:ext uri="{FF2B5EF4-FFF2-40B4-BE49-F238E27FC236}">
                    <a16:creationId xmlns:a16="http://schemas.microsoft.com/office/drawing/2014/main" id="{1FAC2599-86EC-FA19-F1A1-158744450DFF}"/>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2943808" y="527907"/>
                <a:ext cx="641887" cy="638490"/>
              </a:xfrm>
              <a:prstGeom prst="rect">
                <a:avLst/>
              </a:prstGeom>
            </p:spPr>
          </p:pic>
          <p:pic>
            <p:nvPicPr>
              <p:cNvPr id="35" name="Imagem 34" descr="Ícone&#10;&#10;Descrição gerada automaticamente">
                <a:extLst>
                  <a:ext uri="{FF2B5EF4-FFF2-40B4-BE49-F238E27FC236}">
                    <a16:creationId xmlns:a16="http://schemas.microsoft.com/office/drawing/2014/main" id="{7D4860B0-5C01-E379-DA58-CF9176E4D35D}"/>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4563696" y="539794"/>
                <a:ext cx="580755" cy="614717"/>
              </a:xfrm>
              <a:prstGeom prst="rect">
                <a:avLst/>
              </a:prstGeom>
            </p:spPr>
          </p:pic>
          <p:pic>
            <p:nvPicPr>
              <p:cNvPr id="36" name="Imagem 35" descr="Desenho de uma placa&#10;&#10;Descrição gerada automaticamente com confiança média">
                <a:extLst>
                  <a:ext uri="{FF2B5EF4-FFF2-40B4-BE49-F238E27FC236}">
                    <a16:creationId xmlns:a16="http://schemas.microsoft.com/office/drawing/2014/main" id="{F5B4A940-3E93-592A-CCB3-9A5777BD3708}"/>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3842054" y="527907"/>
                <a:ext cx="465283" cy="638490"/>
              </a:xfrm>
              <a:prstGeom prst="rect">
                <a:avLst/>
              </a:prstGeom>
            </p:spPr>
          </p:pic>
          <p:pic>
            <p:nvPicPr>
              <p:cNvPr id="37" name="Imagem 36" descr="Uma imagem contendo ao ar livre, placa, pare, comida&#10;&#10;Descrição gerada automaticamente">
                <a:extLst>
                  <a:ext uri="{FF2B5EF4-FFF2-40B4-BE49-F238E27FC236}">
                    <a16:creationId xmlns:a16="http://schemas.microsoft.com/office/drawing/2014/main" id="{C8A6460C-0335-47B9-2FE5-6347FE749EEA}"/>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222166" y="526209"/>
                <a:ext cx="465283" cy="641887"/>
              </a:xfrm>
              <a:prstGeom prst="rect">
                <a:avLst/>
              </a:prstGeom>
            </p:spPr>
          </p:pic>
          <p:pic>
            <p:nvPicPr>
              <p:cNvPr id="38" name="Imagem 37" descr="Ícone, Código QR&#10;&#10;Descrição gerada automaticamente">
                <a:extLst>
                  <a:ext uri="{FF2B5EF4-FFF2-40B4-BE49-F238E27FC236}">
                    <a16:creationId xmlns:a16="http://schemas.microsoft.com/office/drawing/2014/main" id="{7DE5BAA4-8348-A585-4963-6E8589A6D313}"/>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327317" y="538096"/>
                <a:ext cx="638490" cy="618113"/>
              </a:xfrm>
              <a:prstGeom prst="rect">
                <a:avLst/>
              </a:prstGeom>
            </p:spPr>
          </p:pic>
          <p:pic>
            <p:nvPicPr>
              <p:cNvPr id="39" name="Imagem 38" descr="Ícone&#10;&#10;Descrição gerada automaticamente">
                <a:extLst>
                  <a:ext uri="{FF2B5EF4-FFF2-40B4-BE49-F238E27FC236}">
                    <a16:creationId xmlns:a16="http://schemas.microsoft.com/office/drawing/2014/main" id="{3CF694C7-1A80-C7C9-64D9-48BA4BA14984}"/>
                  </a:ext>
                </a:extLst>
              </p:cNvPr>
              <p:cNvPicPr>
                <a:picLocks noChangeAspect="1"/>
              </p:cNvPicPr>
              <p:nvPr/>
            </p:nvPicPr>
            <p:blipFill>
              <a:blip r:embed="rId52" cstate="email">
                <a:extLst>
                  <a:ext uri="{28A0092B-C50C-407E-A947-70E740481C1C}">
                    <a14:useLocalDpi xmlns:a14="http://schemas.microsoft.com/office/drawing/2010/main"/>
                  </a:ext>
                </a:extLst>
              </a:blip>
              <a:stretch>
                <a:fillRect/>
              </a:stretch>
            </p:blipFill>
            <p:spPr>
              <a:xfrm>
                <a:off x="432468" y="527907"/>
                <a:ext cx="638490" cy="638490"/>
              </a:xfrm>
              <a:prstGeom prst="rect">
                <a:avLst/>
              </a:prstGeom>
            </p:spPr>
          </p:pic>
        </p:grpSp>
        <p:grpSp>
          <p:nvGrpSpPr>
            <p:cNvPr id="8" name="Agrupar 7">
              <a:extLst>
                <a:ext uri="{FF2B5EF4-FFF2-40B4-BE49-F238E27FC236}">
                  <a16:creationId xmlns:a16="http://schemas.microsoft.com/office/drawing/2014/main" id="{463C73C5-C70D-82E0-909F-94871A12A4E9}"/>
                </a:ext>
              </a:extLst>
            </p:cNvPr>
            <p:cNvGrpSpPr/>
            <p:nvPr/>
          </p:nvGrpSpPr>
          <p:grpSpPr>
            <a:xfrm>
              <a:off x="432468" y="5792681"/>
              <a:ext cx="8271001" cy="638490"/>
              <a:chOff x="432468" y="5904441"/>
              <a:chExt cx="8271001" cy="638490"/>
            </a:xfrm>
          </p:grpSpPr>
          <p:pic>
            <p:nvPicPr>
              <p:cNvPr id="20" name="Imagem 19" descr="Placa vermelha com letras brancas em fundo preto&#10;&#10;Descrição gerada automaticamente com confiança média">
                <a:extLst>
                  <a:ext uri="{FF2B5EF4-FFF2-40B4-BE49-F238E27FC236}">
                    <a16:creationId xmlns:a16="http://schemas.microsoft.com/office/drawing/2014/main" id="{BDB78AC7-DE3C-2909-8A0A-F1C25B50FD91}"/>
                  </a:ext>
                </a:extLst>
              </p:cNvPr>
              <p:cNvPicPr>
                <a:picLocks noChangeAspect="1"/>
              </p:cNvPicPr>
              <p:nvPr/>
            </p:nvPicPr>
            <p:blipFill>
              <a:blip r:embed="rId53" cstate="email">
                <a:extLst>
                  <a:ext uri="{28A0092B-C50C-407E-A947-70E740481C1C}">
                    <a14:useLocalDpi xmlns:a14="http://schemas.microsoft.com/office/drawing/2010/main"/>
                  </a:ext>
                </a:extLst>
              </a:blip>
              <a:stretch>
                <a:fillRect/>
              </a:stretch>
            </p:blipFill>
            <p:spPr>
              <a:xfrm>
                <a:off x="8064979" y="5904441"/>
                <a:ext cx="638490" cy="638490"/>
              </a:xfrm>
              <a:prstGeom prst="rect">
                <a:avLst/>
              </a:prstGeom>
            </p:spPr>
          </p:pic>
          <p:pic>
            <p:nvPicPr>
              <p:cNvPr id="21" name="Imagem 20" descr="Ícone&#10;&#10;Descrição gerada automaticamente">
                <a:extLst>
                  <a:ext uri="{FF2B5EF4-FFF2-40B4-BE49-F238E27FC236}">
                    <a16:creationId xmlns:a16="http://schemas.microsoft.com/office/drawing/2014/main" id="{5A2A88A1-8F29-282A-AD83-9C23AEE694D5}"/>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7217297" y="5904441"/>
                <a:ext cx="638490" cy="638490"/>
              </a:xfrm>
              <a:prstGeom prst="rect">
                <a:avLst/>
              </a:prstGeom>
            </p:spPr>
          </p:pic>
          <p:pic>
            <p:nvPicPr>
              <p:cNvPr id="22" name="Imagem 21" descr="Ícone&#10;&#10;Descrição gerada automaticamente">
                <a:extLst>
                  <a:ext uri="{FF2B5EF4-FFF2-40B4-BE49-F238E27FC236}">
                    <a16:creationId xmlns:a16="http://schemas.microsoft.com/office/drawing/2014/main" id="{92EAB1BB-B4FB-3575-3B19-571D3D357D45}"/>
                  </a:ext>
                </a:extLst>
              </p:cNvPr>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6369618" y="5950290"/>
                <a:ext cx="638490" cy="546793"/>
              </a:xfrm>
              <a:prstGeom prst="rect">
                <a:avLst/>
              </a:prstGeom>
            </p:spPr>
          </p:pic>
          <p:pic>
            <p:nvPicPr>
              <p:cNvPr id="23" name="Imagem 22" descr="Ícone&#10;&#10;Descrição gerada automaticamente">
                <a:extLst>
                  <a:ext uri="{FF2B5EF4-FFF2-40B4-BE49-F238E27FC236}">
                    <a16:creationId xmlns:a16="http://schemas.microsoft.com/office/drawing/2014/main" id="{921ACF6E-630C-525B-FCC1-F0065257FC8F}"/>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5521939" y="5904441"/>
                <a:ext cx="638490" cy="638490"/>
              </a:xfrm>
              <a:prstGeom prst="rect">
                <a:avLst/>
              </a:prstGeom>
            </p:spPr>
          </p:pic>
          <p:pic>
            <p:nvPicPr>
              <p:cNvPr id="24" name="Imagem 23" descr="Ícone&#10;&#10;Descrição gerada automaticamente">
                <a:extLst>
                  <a:ext uri="{FF2B5EF4-FFF2-40B4-BE49-F238E27FC236}">
                    <a16:creationId xmlns:a16="http://schemas.microsoft.com/office/drawing/2014/main" id="{22834AD5-5FD6-99E2-0520-A380B652364D}"/>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4670863" y="5904441"/>
                <a:ext cx="641887" cy="638490"/>
              </a:xfrm>
              <a:prstGeom prst="rect">
                <a:avLst/>
              </a:prstGeom>
            </p:spPr>
          </p:pic>
          <p:pic>
            <p:nvPicPr>
              <p:cNvPr id="25" name="Imagem 24" descr="Ícone&#10;&#10;Descrição gerada automaticamente">
                <a:extLst>
                  <a:ext uri="{FF2B5EF4-FFF2-40B4-BE49-F238E27FC236}">
                    <a16:creationId xmlns:a16="http://schemas.microsoft.com/office/drawing/2014/main" id="{CE2C74AF-41DE-2D04-6A67-A66343C98DCF}"/>
                  </a:ext>
                </a:extLst>
              </p:cNvPr>
              <p:cNvPicPr>
                <a:picLocks noChangeAspect="1"/>
              </p:cNvPicPr>
              <p:nvPr/>
            </p:nvPicPr>
            <p:blipFill>
              <a:blip r:embed="rId58" cstate="email">
                <a:extLst>
                  <a:ext uri="{28A0092B-C50C-407E-A947-70E740481C1C}">
                    <a14:useLocalDpi xmlns:a14="http://schemas.microsoft.com/office/drawing/2010/main"/>
                  </a:ext>
                </a:extLst>
              </a:blip>
              <a:stretch>
                <a:fillRect/>
              </a:stretch>
            </p:blipFill>
            <p:spPr>
              <a:xfrm>
                <a:off x="3823184" y="5943498"/>
                <a:ext cx="638490" cy="560377"/>
              </a:xfrm>
              <a:prstGeom prst="rect">
                <a:avLst/>
              </a:prstGeom>
            </p:spPr>
          </p:pic>
          <p:pic>
            <p:nvPicPr>
              <p:cNvPr id="26" name="Imagem 25" descr="Código QR&#10;&#10;Descrição gerada automaticamente">
                <a:extLst>
                  <a:ext uri="{FF2B5EF4-FFF2-40B4-BE49-F238E27FC236}">
                    <a16:creationId xmlns:a16="http://schemas.microsoft.com/office/drawing/2014/main" id="{39DD23FE-980B-756E-5ADD-3C4DE83333E9}"/>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2975505" y="5904441"/>
                <a:ext cx="638490" cy="638490"/>
              </a:xfrm>
              <a:prstGeom prst="rect">
                <a:avLst/>
              </a:prstGeom>
            </p:spPr>
          </p:pic>
          <p:pic>
            <p:nvPicPr>
              <p:cNvPr id="27" name="Imagem 26" descr="Forma, Ícone, Círculo&#10;&#10;Descrição gerada automaticamente">
                <a:extLst>
                  <a:ext uri="{FF2B5EF4-FFF2-40B4-BE49-F238E27FC236}">
                    <a16:creationId xmlns:a16="http://schemas.microsoft.com/office/drawing/2014/main" id="{7D3A3AF1-7351-65B5-B58D-74F25BF129BC}"/>
                  </a:ext>
                </a:extLst>
              </p:cNvPr>
              <p:cNvPicPr>
                <a:picLocks noChangeAspect="1"/>
              </p:cNvPicPr>
              <p:nvPr/>
            </p:nvPicPr>
            <p:blipFill>
              <a:blip r:embed="rId60" cstate="email">
                <a:extLst>
                  <a:ext uri="{28A0092B-C50C-407E-A947-70E740481C1C}">
                    <a14:useLocalDpi xmlns:a14="http://schemas.microsoft.com/office/drawing/2010/main"/>
                  </a:ext>
                </a:extLst>
              </a:blip>
              <a:stretch>
                <a:fillRect/>
              </a:stretch>
            </p:blipFill>
            <p:spPr>
              <a:xfrm>
                <a:off x="2127826" y="5960479"/>
                <a:ext cx="638490" cy="526415"/>
              </a:xfrm>
              <a:prstGeom prst="rect">
                <a:avLst/>
              </a:prstGeom>
            </p:spPr>
          </p:pic>
          <p:pic>
            <p:nvPicPr>
              <p:cNvPr id="28" name="Imagem 27" descr="Ícone&#10;&#10;Descrição gerada automaticamente">
                <a:extLst>
                  <a:ext uri="{FF2B5EF4-FFF2-40B4-BE49-F238E27FC236}">
                    <a16:creationId xmlns:a16="http://schemas.microsoft.com/office/drawing/2014/main" id="{D2072345-F4DC-76B2-35F9-E61B323DD668}"/>
                  </a:ext>
                </a:extLst>
              </p:cNvPr>
              <p:cNvPicPr>
                <a:picLocks noChangeAspect="1"/>
              </p:cNvPicPr>
              <p:nvPr/>
            </p:nvPicPr>
            <p:blipFill>
              <a:blip r:embed="rId61" cstate="email">
                <a:extLst>
                  <a:ext uri="{28A0092B-C50C-407E-A947-70E740481C1C}">
                    <a14:useLocalDpi xmlns:a14="http://schemas.microsoft.com/office/drawing/2010/main"/>
                  </a:ext>
                </a:extLst>
              </a:blip>
              <a:stretch>
                <a:fillRect/>
              </a:stretch>
            </p:blipFill>
            <p:spPr>
              <a:xfrm>
                <a:off x="1280147" y="5912931"/>
                <a:ext cx="638490" cy="621510"/>
              </a:xfrm>
              <a:prstGeom prst="rect">
                <a:avLst/>
              </a:prstGeom>
            </p:spPr>
          </p:pic>
          <p:pic>
            <p:nvPicPr>
              <p:cNvPr id="29" name="Imagem 28" descr="Ícone&#10;&#10;Descrição gerada automaticamente com confiança média">
                <a:extLst>
                  <a:ext uri="{FF2B5EF4-FFF2-40B4-BE49-F238E27FC236}">
                    <a16:creationId xmlns:a16="http://schemas.microsoft.com/office/drawing/2014/main" id="{37442DE7-E659-451D-F52B-5308401E5125}"/>
                  </a:ext>
                </a:extLst>
              </p:cNvPr>
              <p:cNvPicPr>
                <a:picLocks noChangeAspect="1"/>
              </p:cNvPicPr>
              <p:nvPr/>
            </p:nvPicPr>
            <p:blipFill>
              <a:blip r:embed="rId62" cstate="email">
                <a:extLst>
                  <a:ext uri="{28A0092B-C50C-407E-A947-70E740481C1C}">
                    <a14:useLocalDpi xmlns:a14="http://schemas.microsoft.com/office/drawing/2010/main"/>
                  </a:ext>
                </a:extLst>
              </a:blip>
              <a:stretch>
                <a:fillRect/>
              </a:stretch>
            </p:blipFill>
            <p:spPr>
              <a:xfrm>
                <a:off x="432468" y="5967271"/>
                <a:ext cx="638490" cy="512830"/>
              </a:xfrm>
              <a:prstGeom prst="rect">
                <a:avLst/>
              </a:prstGeom>
            </p:spPr>
          </p:pic>
        </p:grpSp>
        <p:grpSp>
          <p:nvGrpSpPr>
            <p:cNvPr id="9" name="Agrupar 8">
              <a:extLst>
                <a:ext uri="{FF2B5EF4-FFF2-40B4-BE49-F238E27FC236}">
                  <a16:creationId xmlns:a16="http://schemas.microsoft.com/office/drawing/2014/main" id="{8C0DD73D-BE01-FE4E-18A3-978C44A1DA3C}"/>
                </a:ext>
              </a:extLst>
            </p:cNvPr>
            <p:cNvGrpSpPr/>
            <p:nvPr/>
          </p:nvGrpSpPr>
          <p:grpSpPr>
            <a:xfrm>
              <a:off x="432468" y="1324833"/>
              <a:ext cx="8271001" cy="672453"/>
              <a:chOff x="432468" y="1472894"/>
              <a:chExt cx="8271001" cy="672453"/>
            </a:xfrm>
          </p:grpSpPr>
          <p:pic>
            <p:nvPicPr>
              <p:cNvPr id="10" name="Imagem 9" descr="Ícone&#10;&#10;Descrição gerada automaticamente">
                <a:extLst>
                  <a:ext uri="{FF2B5EF4-FFF2-40B4-BE49-F238E27FC236}">
                    <a16:creationId xmlns:a16="http://schemas.microsoft.com/office/drawing/2014/main" id="{7E719ED9-8761-A2D2-EDDF-C22FD01D85E3}"/>
                  </a:ext>
                </a:extLst>
              </p:cNvPr>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8061582" y="1489875"/>
                <a:ext cx="641887" cy="638490"/>
              </a:xfrm>
              <a:prstGeom prst="rect">
                <a:avLst/>
              </a:prstGeom>
            </p:spPr>
          </p:pic>
          <p:pic>
            <p:nvPicPr>
              <p:cNvPr id="11" name="Imagem 10" descr="Ícone&#10;&#10;Descrição gerada automaticamente">
                <a:extLst>
                  <a:ext uri="{FF2B5EF4-FFF2-40B4-BE49-F238E27FC236}">
                    <a16:creationId xmlns:a16="http://schemas.microsoft.com/office/drawing/2014/main" id="{9ADC525A-2431-FE5F-94D6-26760C40495F}"/>
                  </a:ext>
                </a:extLst>
              </p:cNvPr>
              <p:cNvPicPr>
                <a:picLocks noChangeAspect="1"/>
              </p:cNvPicPr>
              <p:nvPr/>
            </p:nvPicPr>
            <p:blipFill>
              <a:blip r:embed="rId64" cstate="email">
                <a:extLst>
                  <a:ext uri="{28A0092B-C50C-407E-A947-70E740481C1C}">
                    <a14:useLocalDpi xmlns:a14="http://schemas.microsoft.com/office/drawing/2010/main"/>
                  </a:ext>
                </a:extLst>
              </a:blip>
              <a:stretch>
                <a:fillRect/>
              </a:stretch>
            </p:blipFill>
            <p:spPr>
              <a:xfrm>
                <a:off x="7221824" y="1489875"/>
                <a:ext cx="638490" cy="638490"/>
              </a:xfrm>
              <a:prstGeom prst="rect">
                <a:avLst/>
              </a:prstGeom>
            </p:spPr>
          </p:pic>
          <p:pic>
            <p:nvPicPr>
              <p:cNvPr id="12" name="Imagem 11" descr="Ícone&#10;&#10;Descrição gerada automaticamente">
                <a:extLst>
                  <a:ext uri="{FF2B5EF4-FFF2-40B4-BE49-F238E27FC236}">
                    <a16:creationId xmlns:a16="http://schemas.microsoft.com/office/drawing/2014/main" id="{F5752488-47E6-F4D0-FD26-87A3BD688C12}"/>
                  </a:ext>
                </a:extLst>
              </p:cNvPr>
              <p:cNvPicPr>
                <a:picLocks noChangeAspect="1"/>
              </p:cNvPicPr>
              <p:nvPr/>
            </p:nvPicPr>
            <p:blipFill>
              <a:blip r:embed="rId65" cstate="email">
                <a:extLst>
                  <a:ext uri="{28A0092B-C50C-407E-A947-70E740481C1C}">
                    <a14:useLocalDpi xmlns:a14="http://schemas.microsoft.com/office/drawing/2010/main"/>
                  </a:ext>
                </a:extLst>
              </a:blip>
              <a:stretch>
                <a:fillRect/>
              </a:stretch>
            </p:blipFill>
            <p:spPr>
              <a:xfrm>
                <a:off x="6378673" y="1489875"/>
                <a:ext cx="641887" cy="638490"/>
              </a:xfrm>
              <a:prstGeom prst="rect">
                <a:avLst/>
              </a:prstGeom>
            </p:spPr>
          </p:pic>
          <p:pic>
            <p:nvPicPr>
              <p:cNvPr id="13" name="Imagem 12" descr="Ícone&#10;&#10;Descrição gerada automaticamente">
                <a:extLst>
                  <a:ext uri="{FF2B5EF4-FFF2-40B4-BE49-F238E27FC236}">
                    <a16:creationId xmlns:a16="http://schemas.microsoft.com/office/drawing/2014/main" id="{062D9A8D-80B4-5C79-95DA-DCE667D16F75}"/>
                  </a:ext>
                </a:extLst>
              </p:cNvPr>
              <p:cNvPicPr>
                <a:picLocks noChangeAspect="1"/>
              </p:cNvPicPr>
              <p:nvPr/>
            </p:nvPicPr>
            <p:blipFill>
              <a:blip r:embed="rId66" cstate="email">
                <a:extLst>
                  <a:ext uri="{28A0092B-C50C-407E-A947-70E740481C1C}">
                    <a14:useLocalDpi xmlns:a14="http://schemas.microsoft.com/office/drawing/2010/main"/>
                  </a:ext>
                </a:extLst>
              </a:blip>
              <a:stretch>
                <a:fillRect/>
              </a:stretch>
            </p:blipFill>
            <p:spPr>
              <a:xfrm>
                <a:off x="5535522" y="1489875"/>
                <a:ext cx="641887" cy="638490"/>
              </a:xfrm>
              <a:prstGeom prst="rect">
                <a:avLst/>
              </a:prstGeom>
            </p:spPr>
          </p:pic>
          <p:pic>
            <p:nvPicPr>
              <p:cNvPr id="14" name="Imagem 13" descr="Desenho de uma placa&#10;&#10;Descrição gerada automaticamente com confiança média">
                <a:extLst>
                  <a:ext uri="{FF2B5EF4-FFF2-40B4-BE49-F238E27FC236}">
                    <a16:creationId xmlns:a16="http://schemas.microsoft.com/office/drawing/2014/main" id="{C1F08791-D1FD-7AE1-A715-93505547991D}"/>
                  </a:ext>
                </a:extLst>
              </p:cNvPr>
              <p:cNvPicPr>
                <a:picLocks noChangeAspect="1"/>
              </p:cNvPicPr>
              <p:nvPr/>
            </p:nvPicPr>
            <p:blipFill>
              <a:blip r:embed="rId67" cstate="email">
                <a:extLst>
                  <a:ext uri="{28A0092B-C50C-407E-A947-70E740481C1C}">
                    <a14:useLocalDpi xmlns:a14="http://schemas.microsoft.com/office/drawing/2010/main"/>
                  </a:ext>
                </a:extLst>
              </a:blip>
              <a:stretch>
                <a:fillRect/>
              </a:stretch>
            </p:blipFill>
            <p:spPr>
              <a:xfrm>
                <a:off x="4695768" y="1489875"/>
                <a:ext cx="638490" cy="638490"/>
              </a:xfrm>
              <a:prstGeom prst="rect">
                <a:avLst/>
              </a:prstGeom>
            </p:spPr>
          </p:pic>
          <p:pic>
            <p:nvPicPr>
              <p:cNvPr id="15" name="Imagem 14" descr="Desenho de uma placa&#10;&#10;Descrição gerada automaticamente com confiança média">
                <a:extLst>
                  <a:ext uri="{FF2B5EF4-FFF2-40B4-BE49-F238E27FC236}">
                    <a16:creationId xmlns:a16="http://schemas.microsoft.com/office/drawing/2014/main" id="{85E6DE87-5ECD-E297-CC31-083F416426D0}"/>
                  </a:ext>
                </a:extLst>
              </p:cNvPr>
              <p:cNvPicPr>
                <a:picLocks noChangeAspect="1"/>
              </p:cNvPicPr>
              <p:nvPr/>
            </p:nvPicPr>
            <p:blipFill>
              <a:blip r:embed="rId68" cstate="email">
                <a:extLst>
                  <a:ext uri="{28A0092B-C50C-407E-A947-70E740481C1C}">
                    <a14:useLocalDpi xmlns:a14="http://schemas.microsoft.com/office/drawing/2010/main"/>
                  </a:ext>
                </a:extLst>
              </a:blip>
              <a:stretch>
                <a:fillRect/>
              </a:stretch>
            </p:blipFill>
            <p:spPr>
              <a:xfrm>
                <a:off x="3774504" y="1481384"/>
                <a:ext cx="720000" cy="655472"/>
              </a:xfrm>
              <a:prstGeom prst="rect">
                <a:avLst/>
              </a:prstGeom>
            </p:spPr>
          </p:pic>
          <p:pic>
            <p:nvPicPr>
              <p:cNvPr id="16" name="Imagem 15" descr="Ícone&#10;&#10;Descrição gerada automaticamente">
                <a:extLst>
                  <a:ext uri="{FF2B5EF4-FFF2-40B4-BE49-F238E27FC236}">
                    <a16:creationId xmlns:a16="http://schemas.microsoft.com/office/drawing/2014/main" id="{9A76A5ED-1FE9-E21E-9D4C-F3E8BC72919B}"/>
                  </a:ext>
                </a:extLst>
              </p:cNvPr>
              <p:cNvPicPr>
                <a:picLocks noChangeAspect="1"/>
              </p:cNvPicPr>
              <p:nvPr/>
            </p:nvPicPr>
            <p:blipFill>
              <a:blip r:embed="rId69" cstate="email">
                <a:extLst>
                  <a:ext uri="{28A0092B-C50C-407E-A947-70E740481C1C}">
                    <a14:useLocalDpi xmlns:a14="http://schemas.microsoft.com/office/drawing/2010/main"/>
                  </a:ext>
                </a:extLst>
              </a:blip>
              <a:stretch>
                <a:fillRect/>
              </a:stretch>
            </p:blipFill>
            <p:spPr>
              <a:xfrm>
                <a:off x="2955127" y="1500064"/>
                <a:ext cx="618113" cy="618113"/>
              </a:xfrm>
              <a:prstGeom prst="rect">
                <a:avLst/>
              </a:prstGeom>
            </p:spPr>
          </p:pic>
          <p:pic>
            <p:nvPicPr>
              <p:cNvPr id="17" name="Imagem 16" descr="Uma imagem contendo Ícone&#10;&#10;Descrição gerada automaticamente">
                <a:extLst>
                  <a:ext uri="{FF2B5EF4-FFF2-40B4-BE49-F238E27FC236}">
                    <a16:creationId xmlns:a16="http://schemas.microsoft.com/office/drawing/2014/main" id="{68C35D9F-D1ED-9E45-EF04-A0B8345D56EB}"/>
                  </a:ext>
                </a:extLst>
              </p:cNvPr>
              <p:cNvPicPr>
                <a:picLocks noChangeAspect="1"/>
              </p:cNvPicPr>
              <p:nvPr/>
            </p:nvPicPr>
            <p:blipFill>
              <a:blip r:embed="rId70" cstate="email">
                <a:extLst>
                  <a:ext uri="{28A0092B-C50C-407E-A947-70E740481C1C}">
                    <a14:useLocalDpi xmlns:a14="http://schemas.microsoft.com/office/drawing/2010/main"/>
                  </a:ext>
                </a:extLst>
              </a:blip>
              <a:stretch>
                <a:fillRect/>
              </a:stretch>
            </p:blipFill>
            <p:spPr>
              <a:xfrm>
                <a:off x="1241656" y="1472894"/>
                <a:ext cx="672453" cy="672453"/>
              </a:xfrm>
              <a:prstGeom prst="rect">
                <a:avLst/>
              </a:prstGeom>
            </p:spPr>
          </p:pic>
          <p:pic>
            <p:nvPicPr>
              <p:cNvPr id="18" name="Imagem 17" descr="Desenho de uma placa&#10;&#10;Descrição gerada automaticamente com confiança média">
                <a:extLst>
                  <a:ext uri="{FF2B5EF4-FFF2-40B4-BE49-F238E27FC236}">
                    <a16:creationId xmlns:a16="http://schemas.microsoft.com/office/drawing/2014/main" id="{2752EF2E-51C5-A0F4-852A-DD3A13F66A29}"/>
                  </a:ext>
                </a:extLst>
              </p:cNvPr>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432468" y="1472894"/>
                <a:ext cx="607924" cy="672453"/>
              </a:xfrm>
              <a:prstGeom prst="rect">
                <a:avLst/>
              </a:prstGeom>
            </p:spPr>
          </p:pic>
          <p:pic>
            <p:nvPicPr>
              <p:cNvPr id="19" name="Imagem 18" descr="Uma imagem contendo ao ar livre, pare, placa, estacionado&#10;&#10;Descrição gerada automaticamente">
                <a:extLst>
                  <a:ext uri="{FF2B5EF4-FFF2-40B4-BE49-F238E27FC236}">
                    <a16:creationId xmlns:a16="http://schemas.microsoft.com/office/drawing/2014/main" id="{FACA2425-BDF2-2A1A-356F-2EBFF0F529F4}"/>
                  </a:ext>
                </a:extLst>
              </p:cNvPr>
              <p:cNvPicPr>
                <a:picLocks noChangeAspect="1"/>
              </p:cNvPicPr>
              <p:nvPr/>
            </p:nvPicPr>
            <p:blipFill>
              <a:blip r:embed="rId72" cstate="email">
                <a:extLst>
                  <a:ext uri="{28A0092B-C50C-407E-A947-70E740481C1C}">
                    <a14:useLocalDpi xmlns:a14="http://schemas.microsoft.com/office/drawing/2010/main"/>
                  </a:ext>
                </a:extLst>
              </a:blip>
              <a:stretch>
                <a:fillRect/>
              </a:stretch>
            </p:blipFill>
            <p:spPr>
              <a:xfrm>
                <a:off x="2115373" y="1489875"/>
                <a:ext cx="638490" cy="638490"/>
              </a:xfrm>
              <a:prstGeom prst="rect">
                <a:avLst/>
              </a:prstGeom>
            </p:spPr>
          </p:pic>
        </p:grpSp>
      </p:grpSp>
    </p:spTree>
    <p:extLst>
      <p:ext uri="{BB962C8B-B14F-4D97-AF65-F5344CB8AC3E}">
        <p14:creationId xmlns:p14="http://schemas.microsoft.com/office/powerpoint/2010/main" val="37817767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 name="Rectangle"/>
          <p:cNvSpPr/>
          <p:nvPr/>
        </p:nvSpPr>
        <p:spPr>
          <a:xfrm>
            <a:off x="12192000" y="-1"/>
            <a:ext cx="12192000" cy="9144001"/>
          </a:xfrm>
          <a:prstGeom prst="rect">
            <a:avLst/>
          </a:pr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2013" name="JPEG image 6.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9144000"/>
            <a:ext cx="24384000" cy="4572001"/>
          </a:xfrm>
          <a:prstGeom prst="rect">
            <a:avLst/>
          </a:prstGeom>
          <a:ln w="12700">
            <a:miter lim="400000"/>
          </a:ln>
        </p:spPr>
      </p:pic>
      <p:grpSp>
        <p:nvGrpSpPr>
          <p:cNvPr id="2017" name="Group"/>
          <p:cNvGrpSpPr/>
          <p:nvPr/>
        </p:nvGrpSpPr>
        <p:grpSpPr>
          <a:xfrm>
            <a:off x="2763233" y="1717777"/>
            <a:ext cx="6762356" cy="5845204"/>
            <a:chOff x="0" y="0"/>
            <a:chExt cx="6762354" cy="5845202"/>
          </a:xfrm>
        </p:grpSpPr>
        <p:sp>
          <p:nvSpPr>
            <p:cNvPr id="2015" name="Single photo showcase with some details"/>
            <p:cNvSpPr txBox="1"/>
            <p:nvPr/>
          </p:nvSpPr>
          <p:spPr>
            <a:xfrm>
              <a:off x="0" y="0"/>
              <a:ext cx="6157676" cy="3703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00AE9D"/>
                  </a:solidFill>
                  <a:latin typeface="Sicoob Sans Black" panose="020B0503020204030204" pitchFamily="34" charset="77"/>
                </a:rPr>
                <a:t>dolor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sit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amet</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consectetur</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adipiscing</a:t>
              </a:r>
              <a:r>
                <a:rPr lang="pt-BR" b="1" dirty="0">
                  <a:solidFill>
                    <a:srgbClr val="00AE9D"/>
                  </a:solidFill>
                  <a:latin typeface="Sicoob Sans Black" panose="020B0503020204030204" pitchFamily="34" charset="77"/>
                </a:rPr>
                <a:t> </a:t>
              </a:r>
              <a:r>
                <a:rPr lang="pt-BR" b="1" dirty="0" err="1">
                  <a:solidFill>
                    <a:srgbClr val="00AE9D"/>
                  </a:solidFill>
                  <a:latin typeface="Sicoob Sans Black" panose="020B0503020204030204" pitchFamily="34" charset="77"/>
                </a:rPr>
                <a:t>elit</a:t>
              </a:r>
              <a:endParaRPr b="1" dirty="0">
                <a:solidFill>
                  <a:srgbClr val="00AE9D"/>
                </a:solidFill>
                <a:latin typeface="Sicoob Sans Black" panose="020B0503020204030204" pitchFamily="34" charset="77"/>
              </a:endParaRPr>
            </a:p>
          </p:txBody>
        </p:sp>
        <p:sp>
          <p:nvSpPr>
            <p:cNvPr id="2016" name="Lorem ipsum dolor sit elit, consect loreretur adipiscing nisi aute. ipsum sit elit, Lorem ipsum dolor sit elit,"/>
            <p:cNvSpPr txBox="1"/>
            <p:nvPr/>
          </p:nvSpPr>
          <p:spPr>
            <a:xfrm>
              <a:off x="1371600" y="4139993"/>
              <a:ext cx="5390754" cy="1705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a:t>
              </a:r>
            </a:p>
          </p:txBody>
        </p:sp>
      </p:grpSp>
      <p:grpSp>
        <p:nvGrpSpPr>
          <p:cNvPr id="2021" name="Group"/>
          <p:cNvGrpSpPr/>
          <p:nvPr/>
        </p:nvGrpSpPr>
        <p:grpSpPr>
          <a:xfrm>
            <a:off x="13939394" y="1862839"/>
            <a:ext cx="4158822" cy="2828657"/>
            <a:chOff x="0" y="0"/>
            <a:chExt cx="4158821" cy="2828654"/>
          </a:xfrm>
        </p:grpSpPr>
        <p:sp>
          <p:nvSpPr>
            <p:cNvPr id="2018"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19" name="Lorem ipsum dolor sit elit, consect loreretur nisi ipsum sit elit, Lorem ipsum."/>
            <p:cNvSpPr/>
            <p:nvPr/>
          </p:nvSpPr>
          <p:spPr>
            <a:xfrm>
              <a:off x="0" y="1123446"/>
              <a:ext cx="4158821" cy="17052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sp>
          <p:nvSpPr>
            <p:cNvPr id="2020" name="1"/>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rPr b="1" dirty="0">
                  <a:solidFill>
                    <a:srgbClr val="003641"/>
                  </a:solidFill>
                  <a:latin typeface="Sicoob Sans Black" panose="020B0503020204030204" pitchFamily="34" charset="77"/>
                </a:rPr>
                <a:t>1</a:t>
              </a:r>
            </a:p>
          </p:txBody>
        </p:sp>
      </p:grpSp>
      <p:grpSp>
        <p:nvGrpSpPr>
          <p:cNvPr id="2025" name="Group"/>
          <p:cNvGrpSpPr/>
          <p:nvPr/>
        </p:nvGrpSpPr>
        <p:grpSpPr>
          <a:xfrm>
            <a:off x="18826605" y="1862839"/>
            <a:ext cx="4158822" cy="2828657"/>
            <a:chOff x="0" y="0"/>
            <a:chExt cx="4158821" cy="2828654"/>
          </a:xfrm>
        </p:grpSpPr>
        <p:sp>
          <p:nvSpPr>
            <p:cNvPr id="2022"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23" name="Lorem ipsum dolor sit elit, consect loreretur nisi ipsum sit elit, Lorem ipsum."/>
            <p:cNvSpPr/>
            <p:nvPr/>
          </p:nvSpPr>
          <p:spPr>
            <a:xfrm>
              <a:off x="0" y="1123446"/>
              <a:ext cx="4158821" cy="17052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sp>
          <p:nvSpPr>
            <p:cNvPr id="2024" name="2"/>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rPr b="1" dirty="0">
                  <a:solidFill>
                    <a:srgbClr val="003641"/>
                  </a:solidFill>
                  <a:latin typeface="Sicoob Sans Black" panose="020B0503020204030204" pitchFamily="34" charset="77"/>
                </a:rPr>
                <a:t>2</a:t>
              </a:r>
            </a:p>
          </p:txBody>
        </p:sp>
      </p:grpSp>
      <p:grpSp>
        <p:nvGrpSpPr>
          <p:cNvPr id="2029" name="Group"/>
          <p:cNvGrpSpPr/>
          <p:nvPr/>
        </p:nvGrpSpPr>
        <p:grpSpPr>
          <a:xfrm>
            <a:off x="13939395" y="5324523"/>
            <a:ext cx="4158824" cy="2828657"/>
            <a:chOff x="0" y="0"/>
            <a:chExt cx="4158823" cy="2828654"/>
          </a:xfrm>
        </p:grpSpPr>
        <p:sp>
          <p:nvSpPr>
            <p:cNvPr id="2026"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27" name="Lorem ipsum dolor sit elit, consect loreretur nisi ipsum sit elit, Lorem ipsum."/>
            <p:cNvSpPr/>
            <p:nvPr/>
          </p:nvSpPr>
          <p:spPr>
            <a:xfrm>
              <a:off x="0" y="1123446"/>
              <a:ext cx="4158823" cy="17052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sp>
          <p:nvSpPr>
            <p:cNvPr id="2028" name="3"/>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rPr b="1" dirty="0">
                  <a:solidFill>
                    <a:srgbClr val="003641"/>
                  </a:solidFill>
                  <a:latin typeface="Sicoob Sans Black" panose="020B0503020204030204" pitchFamily="34" charset="77"/>
                </a:rPr>
                <a:t>3</a:t>
              </a:r>
            </a:p>
          </p:txBody>
        </p:sp>
      </p:grpSp>
      <p:grpSp>
        <p:nvGrpSpPr>
          <p:cNvPr id="2033" name="Group"/>
          <p:cNvGrpSpPr/>
          <p:nvPr/>
        </p:nvGrpSpPr>
        <p:grpSpPr>
          <a:xfrm>
            <a:off x="18826604" y="5324523"/>
            <a:ext cx="4158823" cy="2828657"/>
            <a:chOff x="-1" y="0"/>
            <a:chExt cx="4158822" cy="2828654"/>
          </a:xfrm>
        </p:grpSpPr>
        <p:sp>
          <p:nvSpPr>
            <p:cNvPr id="2030"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31" name="Lorem ipsum dolor sit elit, consect loreretur nisi ipsum sit elit, Lorem ipsum."/>
            <p:cNvSpPr/>
            <p:nvPr/>
          </p:nvSpPr>
          <p:spPr>
            <a:xfrm>
              <a:off x="-1" y="1123446"/>
              <a:ext cx="4158822" cy="17052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a:t>
              </a:r>
            </a:p>
          </p:txBody>
        </p:sp>
        <p:sp>
          <p:nvSpPr>
            <p:cNvPr id="2032" name="4"/>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rPr b="1" dirty="0">
                  <a:solidFill>
                    <a:srgbClr val="003641"/>
                  </a:solidFill>
                  <a:latin typeface="Sicoob Sans Black" panose="020B0503020204030204" pitchFamily="34" charset="77"/>
                </a:rPr>
                <a:t>4</a:t>
              </a:r>
            </a:p>
          </p:txBody>
        </p:sp>
      </p:grpSp>
      <p:grpSp>
        <p:nvGrpSpPr>
          <p:cNvPr id="2" name="Agrupar 1">
            <a:extLst>
              <a:ext uri="{FF2B5EF4-FFF2-40B4-BE49-F238E27FC236}">
                <a16:creationId xmlns:a16="http://schemas.microsoft.com/office/drawing/2014/main" id="{71922188-B921-9849-676C-453334D96C07}"/>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7687605C-5ED3-6F17-4283-8D42D675A238}"/>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515163D3-A49E-D053-C45B-77F2804CB9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pic>
        <p:nvPicPr>
          <p:cNvPr id="8" name="Imagem 7" descr="Ícone&#10;&#10;O conteúdo gerado por IA pode estar incorreto.">
            <a:extLst>
              <a:ext uri="{FF2B5EF4-FFF2-40B4-BE49-F238E27FC236}">
                <a16:creationId xmlns:a16="http://schemas.microsoft.com/office/drawing/2014/main" id="{F4C73C64-7B13-ED11-100C-EC06123A4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918609"/>
            <a:ext cx="1769471" cy="1769471"/>
          </a:xfrm>
          <a:prstGeom prst="rect">
            <a:avLst/>
          </a:prstGeom>
        </p:spPr>
      </p:pic>
    </p:spTree>
  </p:cSld>
  <p:clrMapOvr>
    <a:masterClrMapping/>
  </p:clrMapOvr>
  <p:transition spd="slow">
    <p:push dir="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iterate>
                                    <p:tmAbs val="0"/>
                                  </p:iterate>
                                  <p:childTnLst>
                                    <p:set>
                                      <p:cBhvr>
                                        <p:cTn id="6" fill="hold"/>
                                        <p:tgtEl>
                                          <p:spTgt spid="2013"/>
                                        </p:tgtEl>
                                        <p:attrNameLst>
                                          <p:attrName>style.visibility</p:attrName>
                                        </p:attrNameLst>
                                      </p:cBhvr>
                                      <p:to>
                                        <p:strVal val="visible"/>
                                      </p:to>
                                    </p:set>
                                    <p:anim calcmode="lin" valueType="num">
                                      <p:cBhvr>
                                        <p:cTn id="7" dur="1000" fill="hold"/>
                                        <p:tgtEl>
                                          <p:spTgt spid="2013"/>
                                        </p:tgtEl>
                                        <p:attrNameLst>
                                          <p:attrName>ppt_x</p:attrName>
                                        </p:attrNameLst>
                                      </p:cBhvr>
                                      <p:tavLst>
                                        <p:tav tm="0">
                                          <p:val>
                                            <p:strVal val="#ppt_x"/>
                                          </p:val>
                                        </p:tav>
                                        <p:tav tm="100000">
                                          <p:val>
                                            <p:strVal val="#ppt_x"/>
                                          </p:val>
                                        </p:tav>
                                      </p:tavLst>
                                    </p:anim>
                                    <p:anim calcmode="lin" valueType="num">
                                      <p:cBhvr>
                                        <p:cTn id="8" dur="1000" fill="hold"/>
                                        <p:tgtEl>
                                          <p:spTgt spid="2013"/>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0" nodeType="withEffect">
                                  <p:stCondLst>
                                    <p:cond delay="500"/>
                                  </p:stCondLst>
                                  <p:iterate>
                                    <p:tmAbs val="0"/>
                                  </p:iterate>
                                  <p:childTnLst>
                                    <p:set>
                                      <p:cBhvr>
                                        <p:cTn id="10" fill="hold"/>
                                        <p:tgtEl>
                                          <p:spTgt spid="2012"/>
                                        </p:tgtEl>
                                        <p:attrNameLst>
                                          <p:attrName>style.visibility</p:attrName>
                                        </p:attrNameLst>
                                      </p:cBhvr>
                                      <p:to>
                                        <p:strVal val="visible"/>
                                      </p:to>
                                    </p:set>
                                    <p:anim calcmode="lin" valueType="num">
                                      <p:cBhvr>
                                        <p:cTn id="11" dur="1000" fill="hold"/>
                                        <p:tgtEl>
                                          <p:spTgt spid="2012"/>
                                        </p:tgtEl>
                                        <p:attrNameLst>
                                          <p:attrName>ppt_x</p:attrName>
                                        </p:attrNameLst>
                                      </p:cBhvr>
                                      <p:tavLst>
                                        <p:tav tm="0">
                                          <p:val>
                                            <p:strVal val="1+#ppt_w/2"/>
                                          </p:val>
                                        </p:tav>
                                        <p:tav tm="100000">
                                          <p:val>
                                            <p:strVal val="#ppt_x"/>
                                          </p:val>
                                        </p:tav>
                                      </p:tavLst>
                                    </p:anim>
                                    <p:anim calcmode="lin" valueType="num">
                                      <p:cBhvr>
                                        <p:cTn id="12" dur="1000" fill="hold"/>
                                        <p:tgtEl>
                                          <p:spTgt spid="2012"/>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0" nodeType="withEffect">
                                  <p:stCondLst>
                                    <p:cond delay="1000"/>
                                  </p:stCondLst>
                                  <p:iterate>
                                    <p:tmAbs val="0"/>
                                  </p:iterate>
                                  <p:childTnLst>
                                    <p:set>
                                      <p:cBhvr>
                                        <p:cTn id="14" fill="hold"/>
                                        <p:tgtEl>
                                          <p:spTgt spid="2017"/>
                                        </p:tgtEl>
                                        <p:attrNameLst>
                                          <p:attrName>style.visibility</p:attrName>
                                        </p:attrNameLst>
                                      </p:cBhvr>
                                      <p:to>
                                        <p:strVal val="visible"/>
                                      </p:to>
                                    </p:set>
                                    <p:anim calcmode="lin" valueType="num">
                                      <p:cBhvr>
                                        <p:cTn id="15" dur="1000" fill="hold"/>
                                        <p:tgtEl>
                                          <p:spTgt spid="2017"/>
                                        </p:tgtEl>
                                        <p:attrNameLst>
                                          <p:attrName>ppt_x</p:attrName>
                                        </p:attrNameLst>
                                      </p:cBhvr>
                                      <p:tavLst>
                                        <p:tav tm="0">
                                          <p:val>
                                            <p:strVal val="#ppt_x"/>
                                          </p:val>
                                        </p:tav>
                                        <p:tav tm="100000">
                                          <p:val>
                                            <p:strVal val="#ppt_x"/>
                                          </p:val>
                                        </p:tav>
                                      </p:tavLst>
                                    </p:anim>
                                    <p:anim calcmode="lin" valueType="num">
                                      <p:cBhvr>
                                        <p:cTn id="16" dur="1000" fill="hold"/>
                                        <p:tgtEl>
                                          <p:spTgt spid="2017"/>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0" nodeType="withEffect">
                                  <p:stCondLst>
                                    <p:cond delay="2000"/>
                                  </p:stCondLst>
                                  <p:iterate>
                                    <p:tmAbs val="0"/>
                                  </p:iterate>
                                  <p:childTnLst>
                                    <p:set>
                                      <p:cBhvr>
                                        <p:cTn id="18" fill="hold"/>
                                        <p:tgtEl>
                                          <p:spTgt spid="2021"/>
                                        </p:tgtEl>
                                        <p:attrNameLst>
                                          <p:attrName>style.visibility</p:attrName>
                                        </p:attrNameLst>
                                      </p:cBhvr>
                                      <p:to>
                                        <p:strVal val="visible"/>
                                      </p:to>
                                    </p:set>
                                    <p:anim calcmode="lin" valueType="num">
                                      <p:cBhvr>
                                        <p:cTn id="19" dur="1000" fill="hold"/>
                                        <p:tgtEl>
                                          <p:spTgt spid="2021"/>
                                        </p:tgtEl>
                                        <p:attrNameLst>
                                          <p:attrName>ppt_x</p:attrName>
                                        </p:attrNameLst>
                                      </p:cBhvr>
                                      <p:tavLst>
                                        <p:tav tm="0">
                                          <p:val>
                                            <p:strVal val="#ppt_x"/>
                                          </p:val>
                                        </p:tav>
                                        <p:tav tm="100000">
                                          <p:val>
                                            <p:strVal val="#ppt_x"/>
                                          </p:val>
                                        </p:tav>
                                      </p:tavLst>
                                    </p:anim>
                                    <p:anim calcmode="lin" valueType="num">
                                      <p:cBhvr>
                                        <p:cTn id="20" dur="1000" fill="hold"/>
                                        <p:tgtEl>
                                          <p:spTgt spid="202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500"/>
                                  </p:stCondLst>
                                  <p:iterate>
                                    <p:tmAbs val="0"/>
                                  </p:iterate>
                                  <p:childTnLst>
                                    <p:set>
                                      <p:cBhvr>
                                        <p:cTn id="22" fill="hold"/>
                                        <p:tgtEl>
                                          <p:spTgt spid="2025"/>
                                        </p:tgtEl>
                                        <p:attrNameLst>
                                          <p:attrName>style.visibility</p:attrName>
                                        </p:attrNameLst>
                                      </p:cBhvr>
                                      <p:to>
                                        <p:strVal val="visible"/>
                                      </p:to>
                                    </p:set>
                                    <p:anim calcmode="lin" valueType="num">
                                      <p:cBhvr>
                                        <p:cTn id="23" dur="1000" fill="hold"/>
                                        <p:tgtEl>
                                          <p:spTgt spid="2025"/>
                                        </p:tgtEl>
                                        <p:attrNameLst>
                                          <p:attrName>ppt_x</p:attrName>
                                        </p:attrNameLst>
                                      </p:cBhvr>
                                      <p:tavLst>
                                        <p:tav tm="0">
                                          <p:val>
                                            <p:strVal val="#ppt_x"/>
                                          </p:val>
                                        </p:tav>
                                        <p:tav tm="100000">
                                          <p:val>
                                            <p:strVal val="#ppt_x"/>
                                          </p:val>
                                        </p:tav>
                                      </p:tavLst>
                                    </p:anim>
                                    <p:anim calcmode="lin" valueType="num">
                                      <p:cBhvr>
                                        <p:cTn id="24" dur="1000" fill="hold"/>
                                        <p:tgtEl>
                                          <p:spTgt spid="202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3000"/>
                                  </p:stCondLst>
                                  <p:iterate>
                                    <p:tmAbs val="0"/>
                                  </p:iterate>
                                  <p:childTnLst>
                                    <p:set>
                                      <p:cBhvr>
                                        <p:cTn id="26" fill="hold"/>
                                        <p:tgtEl>
                                          <p:spTgt spid="2029"/>
                                        </p:tgtEl>
                                        <p:attrNameLst>
                                          <p:attrName>style.visibility</p:attrName>
                                        </p:attrNameLst>
                                      </p:cBhvr>
                                      <p:to>
                                        <p:strVal val="visible"/>
                                      </p:to>
                                    </p:set>
                                    <p:anim calcmode="lin" valueType="num">
                                      <p:cBhvr>
                                        <p:cTn id="27" dur="1000" fill="hold"/>
                                        <p:tgtEl>
                                          <p:spTgt spid="2029"/>
                                        </p:tgtEl>
                                        <p:attrNameLst>
                                          <p:attrName>ppt_x</p:attrName>
                                        </p:attrNameLst>
                                      </p:cBhvr>
                                      <p:tavLst>
                                        <p:tav tm="0">
                                          <p:val>
                                            <p:strVal val="#ppt_x"/>
                                          </p:val>
                                        </p:tav>
                                        <p:tav tm="100000">
                                          <p:val>
                                            <p:strVal val="#ppt_x"/>
                                          </p:val>
                                        </p:tav>
                                      </p:tavLst>
                                    </p:anim>
                                    <p:anim calcmode="lin" valueType="num">
                                      <p:cBhvr>
                                        <p:cTn id="28" dur="1000" fill="hold"/>
                                        <p:tgtEl>
                                          <p:spTgt spid="2029"/>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0" nodeType="withEffect">
                                  <p:stCondLst>
                                    <p:cond delay="3500"/>
                                  </p:stCondLst>
                                  <p:iterate>
                                    <p:tmAbs val="0"/>
                                  </p:iterate>
                                  <p:childTnLst>
                                    <p:set>
                                      <p:cBhvr>
                                        <p:cTn id="30" fill="hold"/>
                                        <p:tgtEl>
                                          <p:spTgt spid="2033"/>
                                        </p:tgtEl>
                                        <p:attrNameLst>
                                          <p:attrName>style.visibility</p:attrName>
                                        </p:attrNameLst>
                                      </p:cBhvr>
                                      <p:to>
                                        <p:strVal val="visible"/>
                                      </p:to>
                                    </p:set>
                                    <p:anim calcmode="lin" valueType="num">
                                      <p:cBhvr>
                                        <p:cTn id="31" dur="1000" fill="hold"/>
                                        <p:tgtEl>
                                          <p:spTgt spid="2033"/>
                                        </p:tgtEl>
                                        <p:attrNameLst>
                                          <p:attrName>ppt_x</p:attrName>
                                        </p:attrNameLst>
                                      </p:cBhvr>
                                      <p:tavLst>
                                        <p:tav tm="0">
                                          <p:val>
                                            <p:strVal val="#ppt_x"/>
                                          </p:val>
                                        </p:tav>
                                        <p:tav tm="100000">
                                          <p:val>
                                            <p:strVal val="#ppt_x"/>
                                          </p:val>
                                        </p:tav>
                                      </p:tavLst>
                                    </p:anim>
                                    <p:anim calcmode="lin" valueType="num">
                                      <p:cBhvr>
                                        <p:cTn id="32" dur="1000" fill="hold"/>
                                        <p:tgtEl>
                                          <p:spTgt spid="2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 grpId="0" animBg="1" advAuto="0"/>
      <p:bldP spid="2013" grpId="0" animBg="1" advAuto="0"/>
      <p:bldP spid="2017" grpId="0" animBg="1" advAuto="0"/>
      <p:bldP spid="2021" grpId="0" animBg="1" advAuto="0"/>
      <p:bldP spid="2025" grpId="0" animBg="1" advAuto="0"/>
      <p:bldP spid="2029" grpId="0" animBg="1" advAuto="0"/>
      <p:bldP spid="2033"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 name="Rectangle"/>
          <p:cNvSpPr/>
          <p:nvPr/>
        </p:nvSpPr>
        <p:spPr>
          <a:xfrm>
            <a:off x="0" y="9144000"/>
            <a:ext cx="24384001" cy="4572000"/>
          </a:xfrm>
          <a:prstGeom prst="rect">
            <a:avLst/>
          </a:pr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36" name="a.jpg"/>
          <p:cNvPicPr>
            <a:picLocks noChangeAspect="1"/>
          </p:cNvPicPr>
          <p:nvPr/>
        </p:nvPicPr>
        <p:blipFill>
          <a:blip r:embed="rId2">
            <a:extLst>
              <a:ext uri="{28A0092B-C50C-407E-A947-70E740481C1C}">
                <a14:useLocalDpi xmlns:a14="http://schemas.microsoft.com/office/drawing/2010/main" val="0"/>
              </a:ext>
            </a:extLst>
          </a:blip>
          <a:srcRect t="28230" b="43540"/>
          <a:stretch>
            <a:fillRect/>
          </a:stretch>
        </p:blipFill>
        <p:spPr>
          <a:xfrm>
            <a:off x="0" y="4572000"/>
            <a:ext cx="24384001" cy="4572000"/>
          </a:xfrm>
          <a:prstGeom prst="rect">
            <a:avLst/>
          </a:prstGeom>
          <a:ln w="12700">
            <a:miter lim="400000"/>
          </a:ln>
        </p:spPr>
      </p:pic>
      <p:sp>
        <p:nvSpPr>
          <p:cNvPr id="2037" name="Single photo showcase"/>
          <p:cNvSpPr txBox="1"/>
          <p:nvPr/>
        </p:nvSpPr>
        <p:spPr>
          <a:xfrm>
            <a:off x="4212458" y="1866630"/>
            <a:ext cx="1779267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D5D5D5"/>
                </a:solidFill>
                <a:latin typeface="Sicoob Sans Black" panose="020B0503020204030204" pitchFamily="34" charset="77"/>
              </a:rPr>
              <a:t>dolor</a:t>
            </a:r>
            <a:endParaRPr b="1" dirty="0">
              <a:solidFill>
                <a:srgbClr val="D5D5D5"/>
              </a:solidFill>
              <a:latin typeface="Sicoob Sans Black" panose="020B0503020204030204" pitchFamily="34" charset="77"/>
            </a:endParaRPr>
          </a:p>
        </p:txBody>
      </p:sp>
      <p:sp>
        <p:nvSpPr>
          <p:cNvPr id="2038" name="Shape"/>
          <p:cNvSpPr/>
          <p:nvPr/>
        </p:nvSpPr>
        <p:spPr>
          <a:xfrm>
            <a:off x="2378871" y="18602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043" name="Group"/>
          <p:cNvGrpSpPr/>
          <p:nvPr/>
        </p:nvGrpSpPr>
        <p:grpSpPr>
          <a:xfrm>
            <a:off x="2378870" y="8682963"/>
            <a:ext cx="5850729" cy="4185583"/>
            <a:chOff x="-1" y="0"/>
            <a:chExt cx="5850728" cy="4185579"/>
          </a:xfrm>
        </p:grpSpPr>
        <p:sp>
          <p:nvSpPr>
            <p:cNvPr id="2039" name="Title here"/>
            <p:cNvSpPr/>
            <p:nvPr/>
          </p:nvSpPr>
          <p:spPr>
            <a:xfrm>
              <a:off x="0" y="1240057"/>
              <a:ext cx="5080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solidFill>
                    <a:schemeClr val="bg1"/>
                  </a:solidFill>
                  <a:latin typeface="Sicoob Sans" panose="020B0503020204030204" pitchFamily="34" charset="77"/>
                </a:rPr>
                <a:t>LOREM</a:t>
              </a:r>
              <a:endParaRPr b="1" dirty="0">
                <a:solidFill>
                  <a:schemeClr val="bg1"/>
                </a:solidFill>
                <a:latin typeface="Sicoob Sans" panose="020B0503020204030204" pitchFamily="34" charset="77"/>
              </a:endParaRPr>
            </a:p>
          </p:txBody>
        </p:sp>
        <p:sp>
          <p:nvSpPr>
            <p:cNvPr id="204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41" name="Lorem ipsum dolor sit elit, consect loreretur nisi ipsum sit elit, Lorem ipsum. Lorem ipsum Lorem ipsum dolor sit elit, consect loreretur nisi ipsum"/>
            <p:cNvSpPr/>
            <p:nvPr/>
          </p:nvSpPr>
          <p:spPr>
            <a:xfrm>
              <a:off x="-1" y="1926373"/>
              <a:ext cx="5850728" cy="22592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 Lorem ipsum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a:t>
              </a:r>
            </a:p>
          </p:txBody>
        </p:sp>
        <p:sp>
          <p:nvSpPr>
            <p:cNvPr id="2042" name="1"/>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latin typeface="Sicoob Sans Black" panose="020B0503020204030204" pitchFamily="34" charset="77"/>
                </a:rPr>
                <a:t>1</a:t>
              </a:r>
            </a:p>
          </p:txBody>
        </p:sp>
      </p:grpSp>
      <p:grpSp>
        <p:nvGrpSpPr>
          <p:cNvPr id="2048" name="Group"/>
          <p:cNvGrpSpPr/>
          <p:nvPr/>
        </p:nvGrpSpPr>
        <p:grpSpPr>
          <a:xfrm>
            <a:off x="9357743" y="8682963"/>
            <a:ext cx="5668513" cy="4185583"/>
            <a:chOff x="-1" y="0"/>
            <a:chExt cx="5668512" cy="4185579"/>
          </a:xfrm>
        </p:grpSpPr>
        <p:sp>
          <p:nvSpPr>
            <p:cNvPr id="2044" name="Title here"/>
            <p:cNvSpPr/>
            <p:nvPr/>
          </p:nvSpPr>
          <p:spPr>
            <a:xfrm>
              <a:off x="0" y="1240057"/>
              <a:ext cx="5080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solidFill>
                    <a:schemeClr val="bg1"/>
                  </a:solidFill>
                  <a:latin typeface="Sicoob Sans" panose="020B0503020204030204" pitchFamily="34" charset="77"/>
                </a:rPr>
                <a:t>LOREM</a:t>
              </a:r>
              <a:endParaRPr b="1" dirty="0">
                <a:solidFill>
                  <a:schemeClr val="bg1"/>
                </a:solidFill>
                <a:latin typeface="Sicoob Sans" panose="020B0503020204030204" pitchFamily="34" charset="77"/>
              </a:endParaRPr>
            </a:p>
          </p:txBody>
        </p:sp>
        <p:sp>
          <p:nvSpPr>
            <p:cNvPr id="204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46" name="Lorem ipsum dolor sit elit, consect loreretur nisi ipsum sit elit, Lorem ipsum. Lorem ipsum Lorem ipsum dolor sit elit, consect loreretur nisi ipsum"/>
            <p:cNvSpPr/>
            <p:nvPr/>
          </p:nvSpPr>
          <p:spPr>
            <a:xfrm>
              <a:off x="-1" y="1926373"/>
              <a:ext cx="5668512" cy="22592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dolor</a:t>
              </a:r>
              <a:r>
                <a:rPr lang="pt-BR" sz="2400" dirty="0">
                  <a:latin typeface="Sicoob Sans" panose="020B0503020204030204" pitchFamily="34" charset="77"/>
                </a:rPr>
                <a:t> </a:t>
              </a:r>
              <a:r>
                <a:rPr lang="pt-BR" sz="2400" dirty="0" err="1">
                  <a:latin typeface="Sicoob Sans" panose="020B0503020204030204" pitchFamily="34" charset="77"/>
                </a:rPr>
                <a:t>sit</a:t>
              </a:r>
              <a:r>
                <a:rPr lang="pt-BR" sz="2400" dirty="0">
                  <a:latin typeface="Sicoob Sans" panose="020B0503020204030204" pitchFamily="34" charset="77"/>
                </a:rPr>
                <a:t> </a:t>
              </a:r>
              <a:r>
                <a:rPr lang="pt-BR" sz="2400" dirty="0" err="1">
                  <a:latin typeface="Sicoob Sans" panose="020B0503020204030204" pitchFamily="34" charset="77"/>
                </a:rPr>
                <a:t>elit</a:t>
              </a:r>
              <a:r>
                <a:rPr lang="pt-BR" sz="2400" dirty="0">
                  <a:latin typeface="Sicoob Sans" panose="020B0503020204030204" pitchFamily="34" charset="77"/>
                </a:rPr>
                <a:t>, </a:t>
              </a:r>
              <a:r>
                <a:rPr lang="pt-BR" sz="2400" dirty="0" err="1">
                  <a:latin typeface="Sicoob Sans" panose="020B0503020204030204" pitchFamily="34" charset="77"/>
                </a:rPr>
                <a:t>consect</a:t>
              </a:r>
              <a:r>
                <a:rPr lang="pt-BR" sz="2400" dirty="0">
                  <a:latin typeface="Sicoob Sans" panose="020B0503020204030204" pitchFamily="34" charset="77"/>
                </a:rPr>
                <a:t> </a:t>
              </a:r>
              <a:r>
                <a:rPr lang="pt-BR" sz="2400" dirty="0" err="1">
                  <a:latin typeface="Sicoob Sans" panose="020B0503020204030204" pitchFamily="34" charset="77"/>
                </a:rPr>
                <a:t>loreretur</a:t>
              </a:r>
              <a:r>
                <a:rPr lang="pt-BR" sz="2400" dirty="0">
                  <a:latin typeface="Sicoob Sans" panose="020B0503020204030204" pitchFamily="34" charset="77"/>
                </a:rPr>
                <a:t> </a:t>
              </a:r>
              <a:r>
                <a:rPr lang="pt-BR" sz="2400" dirty="0" err="1">
                  <a:latin typeface="Sicoob Sans" panose="020B0503020204030204" pitchFamily="34" charset="77"/>
                </a:rPr>
                <a:t>nisi</a:t>
              </a:r>
              <a:r>
                <a:rPr lang="pt-BR" sz="2400" dirty="0">
                  <a:latin typeface="Sicoob Sans" panose="020B0503020204030204" pitchFamily="34" charset="77"/>
                </a:rPr>
                <a:t> ipsum </a:t>
              </a:r>
              <a:r>
                <a:rPr lang="pt-BR" sz="2400" dirty="0" err="1">
                  <a:latin typeface="Sicoob Sans" panose="020B0503020204030204" pitchFamily="34" charset="77"/>
                </a:rPr>
                <a:t>sit</a:t>
              </a:r>
              <a:r>
                <a:rPr lang="pt-BR" sz="2400" dirty="0">
                  <a:latin typeface="Sicoob Sans" panose="020B0503020204030204" pitchFamily="34" charset="77"/>
                </a:rPr>
                <a:t> </a:t>
              </a:r>
              <a:r>
                <a:rPr lang="pt-BR" sz="2400" dirty="0" err="1">
                  <a:latin typeface="Sicoob Sans" panose="020B0503020204030204" pitchFamily="34" charset="77"/>
                </a:rPr>
                <a:t>elit</a:t>
              </a:r>
              <a:r>
                <a:rPr lang="pt-BR" sz="2400" dirty="0">
                  <a:latin typeface="Sicoob Sans" panose="020B0503020204030204" pitchFamily="34" charset="77"/>
                </a:rPr>
                <a:t>, </a:t>
              </a:r>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Lorem</a:t>
              </a:r>
              <a:r>
                <a:rPr lang="pt-BR" sz="2400" dirty="0">
                  <a:latin typeface="Sicoob Sans" panose="020B0503020204030204" pitchFamily="34" charset="77"/>
                </a:rPr>
                <a:t> ipsum </a:t>
              </a:r>
              <a:r>
                <a:rPr lang="pt-BR" sz="2400" dirty="0" err="1">
                  <a:latin typeface="Sicoob Sans" panose="020B0503020204030204" pitchFamily="34" charset="77"/>
                </a:rPr>
                <a:t>dolor</a:t>
              </a:r>
              <a:r>
                <a:rPr lang="pt-BR" sz="2400" dirty="0">
                  <a:latin typeface="Sicoob Sans" panose="020B0503020204030204" pitchFamily="34" charset="77"/>
                </a:rPr>
                <a:t> </a:t>
              </a:r>
              <a:r>
                <a:rPr lang="pt-BR" sz="2400" dirty="0" err="1">
                  <a:latin typeface="Sicoob Sans" panose="020B0503020204030204" pitchFamily="34" charset="77"/>
                </a:rPr>
                <a:t>sit</a:t>
              </a:r>
              <a:r>
                <a:rPr lang="pt-BR" sz="2400" dirty="0">
                  <a:latin typeface="Sicoob Sans" panose="020B0503020204030204" pitchFamily="34" charset="77"/>
                </a:rPr>
                <a:t> </a:t>
              </a:r>
              <a:r>
                <a:rPr lang="pt-BR" sz="2400" dirty="0" err="1">
                  <a:latin typeface="Sicoob Sans" panose="020B0503020204030204" pitchFamily="34" charset="77"/>
                </a:rPr>
                <a:t>elit</a:t>
              </a:r>
              <a:r>
                <a:rPr lang="pt-BR" sz="2400" dirty="0">
                  <a:latin typeface="Sicoob Sans" panose="020B0503020204030204" pitchFamily="34" charset="77"/>
                </a:rPr>
                <a:t>, </a:t>
              </a:r>
              <a:r>
                <a:rPr lang="pt-BR" sz="2400" dirty="0" err="1">
                  <a:latin typeface="Sicoob Sans" panose="020B0503020204030204" pitchFamily="34" charset="77"/>
                </a:rPr>
                <a:t>consect</a:t>
              </a:r>
              <a:r>
                <a:rPr lang="pt-BR" sz="2400" dirty="0">
                  <a:latin typeface="Sicoob Sans" panose="020B0503020204030204" pitchFamily="34" charset="77"/>
                </a:rPr>
                <a:t> </a:t>
              </a:r>
              <a:r>
                <a:rPr lang="pt-BR" sz="2400" dirty="0" err="1">
                  <a:latin typeface="Sicoob Sans" panose="020B0503020204030204" pitchFamily="34" charset="77"/>
                </a:rPr>
                <a:t>loreretur</a:t>
              </a:r>
              <a:r>
                <a:rPr lang="pt-BR" sz="2400" dirty="0">
                  <a:latin typeface="Sicoob Sans" panose="020B0503020204030204" pitchFamily="34" charset="77"/>
                </a:rPr>
                <a:t> </a:t>
              </a:r>
              <a:r>
                <a:rPr lang="pt-BR" sz="2400" dirty="0" err="1">
                  <a:latin typeface="Sicoob Sans" panose="020B0503020204030204" pitchFamily="34" charset="77"/>
                </a:rPr>
                <a:t>nisi</a:t>
              </a:r>
              <a:r>
                <a:rPr lang="pt-BR" sz="2400" dirty="0">
                  <a:latin typeface="Sicoob Sans" panose="020B0503020204030204" pitchFamily="34" charset="77"/>
                </a:rPr>
                <a:t> ipsum </a:t>
              </a:r>
            </a:p>
          </p:txBody>
        </p:sp>
        <p:sp>
          <p:nvSpPr>
            <p:cNvPr id="2047" name="2"/>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latin typeface="Sicoob Sans Black" panose="020B0503020204030204" pitchFamily="34" charset="77"/>
                </a:rPr>
                <a:t>2</a:t>
              </a:r>
            </a:p>
          </p:txBody>
        </p:sp>
      </p:grpSp>
      <p:grpSp>
        <p:nvGrpSpPr>
          <p:cNvPr id="2053" name="Group"/>
          <p:cNvGrpSpPr/>
          <p:nvPr/>
        </p:nvGrpSpPr>
        <p:grpSpPr>
          <a:xfrm>
            <a:off x="16154403" y="8682963"/>
            <a:ext cx="5850729" cy="4185583"/>
            <a:chOff x="-1" y="0"/>
            <a:chExt cx="5850728" cy="4185579"/>
          </a:xfrm>
        </p:grpSpPr>
        <p:sp>
          <p:nvSpPr>
            <p:cNvPr id="2049" name="Title here"/>
            <p:cNvSpPr/>
            <p:nvPr/>
          </p:nvSpPr>
          <p:spPr>
            <a:xfrm>
              <a:off x="0" y="1240057"/>
              <a:ext cx="5080001" cy="5312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solidFill>
                    <a:schemeClr val="bg1"/>
                  </a:solidFill>
                  <a:latin typeface="Sicoob Sans" panose="020B0503020204030204" pitchFamily="34" charset="77"/>
                </a:rPr>
                <a:t>LOREM</a:t>
              </a:r>
              <a:endParaRPr b="1" dirty="0">
                <a:solidFill>
                  <a:schemeClr val="bg1"/>
                </a:solidFill>
                <a:latin typeface="Sicoob Sans" panose="020B0503020204030204" pitchFamily="34" charset="77"/>
              </a:endParaRPr>
            </a:p>
          </p:txBody>
        </p:sp>
        <p:sp>
          <p:nvSpPr>
            <p:cNvPr id="205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sp>
          <p:nvSpPr>
            <p:cNvPr id="2051" name="Lorem ipsum dolor sit elit, consect loreretur nisi ipsum sit elit, Lorem ipsum. Lorem ipsum Lorem ipsum dolor sit elit, consect loreretur nisi ipsum"/>
            <p:cNvSpPr/>
            <p:nvPr/>
          </p:nvSpPr>
          <p:spPr>
            <a:xfrm>
              <a:off x="-1" y="1926373"/>
              <a:ext cx="5850728" cy="22592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sit </a:t>
              </a:r>
              <a:r>
                <a:rPr sz="2400" dirty="0" err="1">
                  <a:latin typeface="Sicoob Sans" panose="020B0503020204030204" pitchFamily="34" charset="77"/>
                </a:rPr>
                <a:t>elit</a:t>
              </a:r>
              <a:r>
                <a:rPr sz="2400" dirty="0">
                  <a:latin typeface="Sicoob Sans" panose="020B0503020204030204" pitchFamily="34" charset="77"/>
                </a:rPr>
                <a:t>, Lorem ipsum. Lorem ipsum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nisi ipsum </a:t>
              </a:r>
            </a:p>
          </p:txBody>
        </p:sp>
        <p:sp>
          <p:nvSpPr>
            <p:cNvPr id="2052" name="3"/>
            <p:cNvSpPr/>
            <p:nvPr/>
          </p:nvSpPr>
          <p:spPr>
            <a:xfrm>
              <a:off x="79362" y="138848"/>
              <a:ext cx="690474" cy="61702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b="1" dirty="0">
                  <a:latin typeface="Sicoob Sans Black" panose="020B0503020204030204" pitchFamily="34" charset="77"/>
                </a:rPr>
                <a:t>3</a:t>
              </a:r>
            </a:p>
          </p:txBody>
        </p:sp>
      </p:grpSp>
      <p:grpSp>
        <p:nvGrpSpPr>
          <p:cNvPr id="2" name="Agrupar 1">
            <a:extLst>
              <a:ext uri="{FF2B5EF4-FFF2-40B4-BE49-F238E27FC236}">
                <a16:creationId xmlns:a16="http://schemas.microsoft.com/office/drawing/2014/main" id="{4DDE86B6-5296-7E65-C480-360D799187B6}"/>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E8CD2D4F-D527-1D86-89E2-C44E26DB02DB}"/>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p>
          </p:txBody>
        </p:sp>
        <p:pic>
          <p:nvPicPr>
            <p:cNvPr id="4" name="Imagem 3" descr="Forma, Ícone&#10;&#10;O conteúdo gerado por IA pode estar incorreto.">
              <a:extLst>
                <a:ext uri="{FF2B5EF4-FFF2-40B4-BE49-F238E27FC236}">
                  <a16:creationId xmlns:a16="http://schemas.microsoft.com/office/drawing/2014/main" id="{D3E592EA-3B65-3E0A-1937-92F45BDA1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036"/>
                                        </p:tgtEl>
                                        <p:attrNameLst>
                                          <p:attrName>style.visibility</p:attrName>
                                        </p:attrNameLst>
                                      </p:cBhvr>
                                      <p:to>
                                        <p:strVal val="visible"/>
                                      </p:to>
                                    </p:set>
                                    <p:anim calcmode="lin" valueType="num">
                                      <p:cBhvr>
                                        <p:cTn id="7" dur="1000" fill="hold"/>
                                        <p:tgtEl>
                                          <p:spTgt spid="2036"/>
                                        </p:tgtEl>
                                        <p:attrNameLst>
                                          <p:attrName>ppt_x</p:attrName>
                                        </p:attrNameLst>
                                      </p:cBhvr>
                                      <p:tavLst>
                                        <p:tav tm="0">
                                          <p:val>
                                            <p:strVal val="#ppt_x"/>
                                          </p:val>
                                        </p:tav>
                                        <p:tav tm="100000">
                                          <p:val>
                                            <p:strVal val="#ppt_x"/>
                                          </p:val>
                                        </p:tav>
                                      </p:tavLst>
                                    </p:anim>
                                    <p:anim calcmode="lin" valueType="num">
                                      <p:cBhvr>
                                        <p:cTn id="8" dur="1000" fill="hold"/>
                                        <p:tgtEl>
                                          <p:spTgt spid="2036"/>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0" nodeType="withEffect">
                                  <p:stCondLst>
                                    <p:cond delay="500"/>
                                  </p:stCondLst>
                                  <p:iterate>
                                    <p:tmAbs val="0"/>
                                  </p:iterate>
                                  <p:childTnLst>
                                    <p:set>
                                      <p:cBhvr>
                                        <p:cTn id="10" fill="hold"/>
                                        <p:tgtEl>
                                          <p:spTgt spid="2035"/>
                                        </p:tgtEl>
                                        <p:attrNameLst>
                                          <p:attrName>style.visibility</p:attrName>
                                        </p:attrNameLst>
                                      </p:cBhvr>
                                      <p:to>
                                        <p:strVal val="visible"/>
                                      </p:to>
                                    </p:set>
                                    <p:anim calcmode="lin" valueType="num">
                                      <p:cBhvr>
                                        <p:cTn id="11" dur="1000" fill="hold"/>
                                        <p:tgtEl>
                                          <p:spTgt spid="2035"/>
                                        </p:tgtEl>
                                        <p:attrNameLst>
                                          <p:attrName>ppt_x</p:attrName>
                                        </p:attrNameLst>
                                      </p:cBhvr>
                                      <p:tavLst>
                                        <p:tav tm="0">
                                          <p:val>
                                            <p:strVal val="0-#ppt_w/2"/>
                                          </p:val>
                                        </p:tav>
                                        <p:tav tm="100000">
                                          <p:val>
                                            <p:strVal val="#ppt_x"/>
                                          </p:val>
                                        </p:tav>
                                      </p:tavLst>
                                    </p:anim>
                                    <p:anim calcmode="lin" valueType="num">
                                      <p:cBhvr>
                                        <p:cTn id="12" dur="1000" fill="hold"/>
                                        <p:tgtEl>
                                          <p:spTgt spid="2035"/>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1000"/>
                                  </p:stCondLst>
                                  <p:iterate>
                                    <p:tmAbs val="0"/>
                                  </p:iterate>
                                  <p:childTnLst>
                                    <p:set>
                                      <p:cBhvr>
                                        <p:cTn id="14" fill="hold"/>
                                        <p:tgtEl>
                                          <p:spTgt spid="2038"/>
                                        </p:tgtEl>
                                        <p:attrNameLst>
                                          <p:attrName>style.visibility</p:attrName>
                                        </p:attrNameLst>
                                      </p:cBhvr>
                                      <p:to>
                                        <p:strVal val="visible"/>
                                      </p:to>
                                    </p:set>
                                    <p:anim calcmode="lin" valueType="num">
                                      <p:cBhvr>
                                        <p:cTn id="15" dur="1000" fill="hold"/>
                                        <p:tgtEl>
                                          <p:spTgt spid="2038"/>
                                        </p:tgtEl>
                                        <p:attrNameLst>
                                          <p:attrName>ppt_x</p:attrName>
                                        </p:attrNameLst>
                                      </p:cBhvr>
                                      <p:tavLst>
                                        <p:tav tm="0">
                                          <p:val>
                                            <p:strVal val="0-#ppt_w/2"/>
                                          </p:val>
                                        </p:tav>
                                        <p:tav tm="100000">
                                          <p:val>
                                            <p:strVal val="#ppt_x"/>
                                          </p:val>
                                        </p:tav>
                                      </p:tavLst>
                                    </p:anim>
                                    <p:anim calcmode="lin" valueType="num">
                                      <p:cBhvr>
                                        <p:cTn id="16" dur="1000" fill="hold"/>
                                        <p:tgtEl>
                                          <p:spTgt spid="2038"/>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0" nodeType="withEffect">
                                  <p:stCondLst>
                                    <p:cond delay="1500"/>
                                  </p:stCondLst>
                                  <p:iterate>
                                    <p:tmAbs val="0"/>
                                  </p:iterate>
                                  <p:childTnLst>
                                    <p:set>
                                      <p:cBhvr>
                                        <p:cTn id="18" fill="hold"/>
                                        <p:tgtEl>
                                          <p:spTgt spid="2043"/>
                                        </p:tgtEl>
                                        <p:attrNameLst>
                                          <p:attrName>style.visibility</p:attrName>
                                        </p:attrNameLst>
                                      </p:cBhvr>
                                      <p:to>
                                        <p:strVal val="visible"/>
                                      </p:to>
                                    </p:set>
                                    <p:anim calcmode="lin" valueType="num">
                                      <p:cBhvr>
                                        <p:cTn id="19" dur="1000" fill="hold"/>
                                        <p:tgtEl>
                                          <p:spTgt spid="2043"/>
                                        </p:tgtEl>
                                        <p:attrNameLst>
                                          <p:attrName>ppt_x</p:attrName>
                                        </p:attrNameLst>
                                      </p:cBhvr>
                                      <p:tavLst>
                                        <p:tav tm="0">
                                          <p:val>
                                            <p:strVal val="#ppt_x"/>
                                          </p:val>
                                        </p:tav>
                                        <p:tav tm="100000">
                                          <p:val>
                                            <p:strVal val="#ppt_x"/>
                                          </p:val>
                                        </p:tav>
                                      </p:tavLst>
                                    </p:anim>
                                    <p:anim calcmode="lin" valueType="num">
                                      <p:cBhvr>
                                        <p:cTn id="20" dur="1000" fill="hold"/>
                                        <p:tgtEl>
                                          <p:spTgt spid="2043"/>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0" nodeType="withEffect">
                                  <p:stCondLst>
                                    <p:cond delay="2000"/>
                                  </p:stCondLst>
                                  <p:iterate>
                                    <p:tmAbs val="0"/>
                                  </p:iterate>
                                  <p:childTnLst>
                                    <p:set>
                                      <p:cBhvr>
                                        <p:cTn id="22" fill="hold"/>
                                        <p:tgtEl>
                                          <p:spTgt spid="2048"/>
                                        </p:tgtEl>
                                        <p:attrNameLst>
                                          <p:attrName>style.visibility</p:attrName>
                                        </p:attrNameLst>
                                      </p:cBhvr>
                                      <p:to>
                                        <p:strVal val="visible"/>
                                      </p:to>
                                    </p:set>
                                    <p:anim calcmode="lin" valueType="num">
                                      <p:cBhvr>
                                        <p:cTn id="23" dur="1000" fill="hold"/>
                                        <p:tgtEl>
                                          <p:spTgt spid="2048"/>
                                        </p:tgtEl>
                                        <p:attrNameLst>
                                          <p:attrName>ppt_x</p:attrName>
                                        </p:attrNameLst>
                                      </p:cBhvr>
                                      <p:tavLst>
                                        <p:tav tm="0">
                                          <p:val>
                                            <p:strVal val="#ppt_x"/>
                                          </p:val>
                                        </p:tav>
                                        <p:tav tm="100000">
                                          <p:val>
                                            <p:strVal val="#ppt_x"/>
                                          </p:val>
                                        </p:tav>
                                      </p:tavLst>
                                    </p:anim>
                                    <p:anim calcmode="lin" valueType="num">
                                      <p:cBhvr>
                                        <p:cTn id="24" dur="1000" fill="hold"/>
                                        <p:tgtEl>
                                          <p:spTgt spid="204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2500"/>
                                  </p:stCondLst>
                                  <p:iterate>
                                    <p:tmAbs val="0"/>
                                  </p:iterate>
                                  <p:childTnLst>
                                    <p:set>
                                      <p:cBhvr>
                                        <p:cTn id="26" fill="hold"/>
                                        <p:tgtEl>
                                          <p:spTgt spid="2053"/>
                                        </p:tgtEl>
                                        <p:attrNameLst>
                                          <p:attrName>style.visibility</p:attrName>
                                        </p:attrNameLst>
                                      </p:cBhvr>
                                      <p:to>
                                        <p:strVal val="visible"/>
                                      </p:to>
                                    </p:set>
                                    <p:anim calcmode="lin" valueType="num">
                                      <p:cBhvr>
                                        <p:cTn id="27" dur="1000" fill="hold"/>
                                        <p:tgtEl>
                                          <p:spTgt spid="2053"/>
                                        </p:tgtEl>
                                        <p:attrNameLst>
                                          <p:attrName>ppt_x</p:attrName>
                                        </p:attrNameLst>
                                      </p:cBhvr>
                                      <p:tavLst>
                                        <p:tav tm="0">
                                          <p:val>
                                            <p:strVal val="#ppt_x"/>
                                          </p:val>
                                        </p:tav>
                                        <p:tav tm="100000">
                                          <p:val>
                                            <p:strVal val="#ppt_x"/>
                                          </p:val>
                                        </p:tav>
                                      </p:tavLst>
                                    </p:anim>
                                    <p:anim calcmode="lin" valueType="num">
                                      <p:cBhvr>
                                        <p:cTn id="28" dur="10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5" grpId="0" animBg="1" advAuto="0"/>
      <p:bldP spid="2036" grpId="0" animBg="1" advAuto="0"/>
      <p:bldP spid="2038" grpId="0" animBg="1" advAuto="0"/>
      <p:bldP spid="2043" grpId="0" animBg="1" advAuto="0"/>
      <p:bldP spid="2048" grpId="0" animBg="1" advAuto="0"/>
      <p:bldP spid="205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Rectangle"/>
          <p:cNvSpPr/>
          <p:nvPr/>
        </p:nvSpPr>
        <p:spPr>
          <a:xfrm>
            <a:off x="6096000" y="-1"/>
            <a:ext cx="6096001" cy="13716001"/>
          </a:xfrm>
          <a:prstGeom prst="rect">
            <a:avLst/>
          </a:prstGeom>
          <a:solidFill>
            <a:srgbClr val="00364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latin typeface="Sicoob Sans" panose="020B0503020204030204" pitchFamily="34" charset="77"/>
            </a:endParaRPr>
          </a:p>
        </p:txBody>
      </p:sp>
      <p:pic>
        <p:nvPicPr>
          <p:cNvPr id="2096" name="pierre-chatel-innocenti-637392-unsplash.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
            <a:ext cx="6096000" cy="13716001"/>
          </a:xfrm>
          <a:prstGeom prst="rect">
            <a:avLst/>
          </a:prstGeom>
          <a:ln w="12700">
            <a:miter lim="400000"/>
          </a:ln>
        </p:spPr>
      </p:pic>
      <p:grpSp>
        <p:nvGrpSpPr>
          <p:cNvPr id="2100" name="Group"/>
          <p:cNvGrpSpPr/>
          <p:nvPr/>
        </p:nvGrpSpPr>
        <p:grpSpPr>
          <a:xfrm>
            <a:off x="7171045" y="5715139"/>
            <a:ext cx="4095052" cy="2371607"/>
            <a:chOff x="1828198" y="393700"/>
            <a:chExt cx="4095051" cy="2371605"/>
          </a:xfrm>
        </p:grpSpPr>
        <p:sp>
          <p:nvSpPr>
            <p:cNvPr id="2097" name="title here"/>
            <p:cNvSpPr txBox="1"/>
            <p:nvPr/>
          </p:nvSpPr>
          <p:spPr>
            <a:xfrm>
              <a:off x="1828198" y="393700"/>
              <a:ext cx="3945911" cy="5312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latin typeface="Sicoob Sans" panose="020B0503020204030204" pitchFamily="34" charset="77"/>
                </a:rPr>
                <a:t>LOREM IPSUM</a:t>
              </a:r>
              <a:endParaRPr b="1" dirty="0">
                <a:latin typeface="Sicoob Sans" panose="020B0503020204030204" pitchFamily="34" charset="77"/>
              </a:endParaRPr>
            </a:p>
          </p:txBody>
        </p:sp>
        <p:sp>
          <p:nvSpPr>
            <p:cNvPr id="2098" name="Lorem ipsum dolor sit elit, consect loreretur Lorem ipsum dolor sit elit, consect"/>
            <p:cNvSpPr txBox="1"/>
            <p:nvPr/>
          </p:nvSpPr>
          <p:spPr>
            <a:xfrm>
              <a:off x="1828198" y="1060097"/>
              <a:ext cx="4095051" cy="17052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endParaRPr sz="2400" dirty="0">
                <a:latin typeface="Sicoob Sans" panose="020B0503020204030204" pitchFamily="34" charset="77"/>
              </a:endParaRPr>
            </a:p>
          </p:txBody>
        </p:sp>
      </p:grpSp>
      <p:grpSp>
        <p:nvGrpSpPr>
          <p:cNvPr id="2104" name="Group"/>
          <p:cNvGrpSpPr/>
          <p:nvPr/>
        </p:nvGrpSpPr>
        <p:grpSpPr>
          <a:xfrm>
            <a:off x="7171045" y="9968245"/>
            <a:ext cx="4095052" cy="2371607"/>
            <a:chOff x="1828198" y="393700"/>
            <a:chExt cx="4095051" cy="2371606"/>
          </a:xfrm>
        </p:grpSpPr>
        <p:sp>
          <p:nvSpPr>
            <p:cNvPr id="2101" name="title here"/>
            <p:cNvSpPr txBox="1"/>
            <p:nvPr/>
          </p:nvSpPr>
          <p:spPr>
            <a:xfrm>
              <a:off x="1828198" y="393700"/>
              <a:ext cx="394591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latin typeface="Sicoob Sans" panose="020B0503020204030204" pitchFamily="34" charset="77"/>
                </a:rPr>
                <a:t>LOREM IPSUM</a:t>
              </a:r>
              <a:endParaRPr b="1" dirty="0">
                <a:latin typeface="Sicoob Sans" panose="020B0503020204030204" pitchFamily="34" charset="77"/>
              </a:endParaRPr>
            </a:p>
          </p:txBody>
        </p:sp>
        <p:sp>
          <p:nvSpPr>
            <p:cNvPr id="2102" name="Lorem ipsum dolor sit elit, consect loreretur Lorem ipsum dolor sit elit, consect"/>
            <p:cNvSpPr txBox="1"/>
            <p:nvPr/>
          </p:nvSpPr>
          <p:spPr>
            <a:xfrm>
              <a:off x="1828198" y="1060097"/>
              <a:ext cx="4095051" cy="1705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endParaRPr sz="2400" dirty="0">
                <a:latin typeface="Sicoob Sans" panose="020B0503020204030204" pitchFamily="34" charset="77"/>
              </a:endParaRPr>
            </a:p>
          </p:txBody>
        </p:sp>
      </p:grpSp>
      <p:grpSp>
        <p:nvGrpSpPr>
          <p:cNvPr id="2108" name="Group"/>
          <p:cNvGrpSpPr/>
          <p:nvPr/>
        </p:nvGrpSpPr>
        <p:grpSpPr>
          <a:xfrm>
            <a:off x="7171044" y="1462033"/>
            <a:ext cx="4095053" cy="2371607"/>
            <a:chOff x="1828197" y="393700"/>
            <a:chExt cx="4095052" cy="2371606"/>
          </a:xfrm>
        </p:grpSpPr>
        <p:sp>
          <p:nvSpPr>
            <p:cNvPr id="2105" name="title here"/>
            <p:cNvSpPr txBox="1"/>
            <p:nvPr/>
          </p:nvSpPr>
          <p:spPr>
            <a:xfrm>
              <a:off x="1828198" y="393700"/>
              <a:ext cx="3945911"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lang="pt-BR" b="1" dirty="0">
                  <a:latin typeface="Sicoob Sans" panose="020B0503020204030204" pitchFamily="34" charset="77"/>
                </a:rPr>
                <a:t>LOREM IPSUM</a:t>
              </a:r>
              <a:endParaRPr b="1" dirty="0">
                <a:latin typeface="Sicoob Sans" panose="020B0503020204030204" pitchFamily="34" charset="77"/>
              </a:endParaRPr>
            </a:p>
          </p:txBody>
        </p:sp>
        <p:sp>
          <p:nvSpPr>
            <p:cNvPr id="2106" name="Lorem ipsum dolor sit elit, consect loreretur Lorem ipsum dolor sit elit, consect"/>
            <p:cNvSpPr txBox="1"/>
            <p:nvPr/>
          </p:nvSpPr>
          <p:spPr>
            <a:xfrm>
              <a:off x="1828197" y="1060097"/>
              <a:ext cx="4095052" cy="1705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400" dirty="0">
                  <a:latin typeface="Sicoob Sans" panose="020B0503020204030204" pitchFamily="34" charset="77"/>
                </a:rPr>
                <a:t>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r>
                <a:rPr sz="2400" dirty="0">
                  <a:latin typeface="Sicoob Sans" panose="020B0503020204030204" pitchFamily="34" charset="77"/>
                </a:rPr>
                <a:t> </a:t>
              </a:r>
              <a:r>
                <a:rPr sz="2400" dirty="0" err="1">
                  <a:latin typeface="Sicoob Sans" panose="020B0503020204030204" pitchFamily="34" charset="77"/>
                </a:rPr>
                <a:t>loreretur</a:t>
              </a:r>
              <a:r>
                <a:rPr sz="2400" dirty="0">
                  <a:latin typeface="Sicoob Sans" panose="020B0503020204030204" pitchFamily="34" charset="77"/>
                </a:rPr>
                <a:t> Lorem ipsum dolor sit </a:t>
              </a:r>
              <a:r>
                <a:rPr sz="2400" dirty="0" err="1">
                  <a:latin typeface="Sicoob Sans" panose="020B0503020204030204" pitchFamily="34" charset="77"/>
                </a:rPr>
                <a:t>elit</a:t>
              </a:r>
              <a:r>
                <a:rPr sz="2400" dirty="0">
                  <a:latin typeface="Sicoob Sans" panose="020B0503020204030204" pitchFamily="34" charset="77"/>
                </a:rPr>
                <a:t>, </a:t>
              </a:r>
              <a:r>
                <a:rPr sz="2400" dirty="0" err="1">
                  <a:latin typeface="Sicoob Sans" panose="020B0503020204030204" pitchFamily="34" charset="77"/>
                </a:rPr>
                <a:t>consect</a:t>
              </a:r>
              <a:endParaRPr sz="2400" dirty="0">
                <a:latin typeface="Sicoob Sans" panose="020B0503020204030204" pitchFamily="34" charset="77"/>
              </a:endParaRPr>
            </a:p>
          </p:txBody>
        </p:sp>
      </p:grpSp>
      <p:grpSp>
        <p:nvGrpSpPr>
          <p:cNvPr id="2111" name="Group"/>
          <p:cNvGrpSpPr/>
          <p:nvPr/>
        </p:nvGrpSpPr>
        <p:grpSpPr>
          <a:xfrm>
            <a:off x="15227955" y="2025522"/>
            <a:ext cx="6350001" cy="4539365"/>
            <a:chOff x="0" y="0"/>
            <a:chExt cx="6350000" cy="4539364"/>
          </a:xfrm>
        </p:grpSpPr>
        <p:sp>
          <p:nvSpPr>
            <p:cNvPr id="2109" name="Single…"/>
            <p:cNvSpPr txBox="1"/>
            <p:nvPr/>
          </p:nvSpPr>
          <p:spPr>
            <a:xfrm>
              <a:off x="0" y="697288"/>
              <a:ext cx="6350000" cy="38420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latin typeface="+mn-lt"/>
                  <a:ea typeface="+mn-ea"/>
                  <a:cs typeface="+mn-cs"/>
                  <a:sym typeface="Montserrat Bold"/>
                </a:defRPr>
              </a:pPr>
              <a:r>
                <a:rPr lang="pt-BR" b="1" dirty="0" err="1">
                  <a:solidFill>
                    <a:srgbClr val="00AE9D"/>
                  </a:solidFill>
                  <a:latin typeface="Sicoob Sans Black" panose="020B0503020204030204" pitchFamily="34" charset="77"/>
                </a:rPr>
                <a:t>Lorem</a:t>
              </a:r>
              <a:r>
                <a:rPr lang="pt-BR" b="1" dirty="0">
                  <a:solidFill>
                    <a:srgbClr val="00AE9D"/>
                  </a:solidFill>
                  <a:latin typeface="Sicoob Sans Black" panose="020B0503020204030204" pitchFamily="34" charset="77"/>
                </a:rPr>
                <a:t> ipsum </a:t>
              </a:r>
              <a:r>
                <a:rPr lang="pt-BR" b="1" dirty="0" err="1">
                  <a:solidFill>
                    <a:srgbClr val="D5D5D5"/>
                  </a:solidFill>
                  <a:latin typeface="Sicoob Sans Black" panose="020B0503020204030204" pitchFamily="34" charset="77"/>
                </a:rPr>
                <a:t>dolor</a:t>
              </a:r>
              <a:r>
                <a:rPr lang="pt-BR" b="1" dirty="0">
                  <a:solidFill>
                    <a:srgbClr val="D5D5D5"/>
                  </a:solidFill>
                  <a:latin typeface="Sicoob Sans Black" panose="020B0503020204030204" pitchFamily="34" charset="77"/>
                </a:rPr>
                <a:t> </a:t>
              </a:r>
              <a:r>
                <a:rPr lang="pt-BR" b="1" dirty="0" err="1">
                  <a:solidFill>
                    <a:srgbClr val="D5D5D5"/>
                  </a:solidFill>
                  <a:latin typeface="Sicoob Sans Black" panose="020B0503020204030204" pitchFamily="34" charset="77"/>
                </a:rPr>
                <a:t>sit</a:t>
              </a:r>
              <a:endParaRPr b="1" dirty="0">
                <a:solidFill>
                  <a:srgbClr val="D5D5D5"/>
                </a:solidFill>
                <a:latin typeface="Sicoob Sans Black" panose="020B0503020204030204" pitchFamily="34" charset="77"/>
              </a:endParaRPr>
            </a:p>
          </p:txBody>
        </p:sp>
        <p:sp>
          <p:nvSpPr>
            <p:cNvPr id="2110" name="Awesome template"/>
            <p:cNvSpPr txBox="1"/>
            <p:nvPr/>
          </p:nvSpPr>
          <p:spPr>
            <a:xfrm>
              <a:off x="0" y="0"/>
              <a:ext cx="6350000"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dirty="0">
                  <a:latin typeface="Sicoob Sans" panose="020B0503020204030204" pitchFamily="34" charset="77"/>
                </a:rPr>
                <a:t>LOREM IPSUM</a:t>
              </a:r>
              <a:endParaRPr dirty="0">
                <a:latin typeface="Sicoob Sans" panose="020B0503020204030204" pitchFamily="34" charset="77"/>
              </a:endParaRPr>
            </a:p>
          </p:txBody>
        </p:sp>
      </p:grpSp>
      <p:grpSp>
        <p:nvGrpSpPr>
          <p:cNvPr id="2114" name="Group"/>
          <p:cNvGrpSpPr/>
          <p:nvPr/>
        </p:nvGrpSpPr>
        <p:grpSpPr>
          <a:xfrm>
            <a:off x="15227955" y="8210874"/>
            <a:ext cx="4630186" cy="3479604"/>
            <a:chOff x="0" y="0"/>
            <a:chExt cx="4630184" cy="3479601"/>
          </a:xfrm>
        </p:grpSpPr>
        <p:sp>
          <p:nvSpPr>
            <p:cNvPr id="2112" name="Insert title here"/>
            <p:cNvSpPr txBox="1"/>
            <p:nvPr/>
          </p:nvSpPr>
          <p:spPr>
            <a:xfrm>
              <a:off x="0" y="0"/>
              <a:ext cx="4630184" cy="5312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lang="pt-BR" b="1" dirty="0" err="1">
                  <a:solidFill>
                    <a:srgbClr val="003641"/>
                  </a:solidFill>
                  <a:latin typeface="Sicoob Sans" panose="020B0503020204030204" pitchFamily="34" charset="77"/>
                </a:rPr>
                <a:t>Lorem</a:t>
              </a:r>
              <a:r>
                <a:rPr lang="pt-BR" b="1" dirty="0">
                  <a:solidFill>
                    <a:srgbClr val="003641"/>
                  </a:solidFill>
                  <a:latin typeface="Sicoob Sans" panose="020B0503020204030204" pitchFamily="34" charset="77"/>
                </a:rPr>
                <a:t> ipsum</a:t>
              </a:r>
              <a:endParaRPr b="1" dirty="0">
                <a:solidFill>
                  <a:srgbClr val="003641"/>
                </a:solidFill>
                <a:latin typeface="Sicoob Sans" panose="020B0503020204030204" pitchFamily="34" charset="77"/>
              </a:endParaRPr>
            </a:p>
          </p:txBody>
        </p:sp>
        <p:sp>
          <p:nvSpPr>
            <p:cNvPr id="2113" name="Lorem ipsum dolor sit elit, consect loreretur adipiscing nisi aute. ipsum sit elit, Lorem ipsum dolor sit elit, Lorem ipsum dolor sit elit, consect"/>
            <p:cNvSpPr txBox="1"/>
            <p:nvPr/>
          </p:nvSpPr>
          <p:spPr>
            <a:xfrm>
              <a:off x="0" y="666397"/>
              <a:ext cx="4630184" cy="28132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sz="2400" dirty="0">
                  <a:solidFill>
                    <a:srgbClr val="003641"/>
                  </a:solidFill>
                  <a:latin typeface="Sicoob Sans" panose="020B0503020204030204" pitchFamily="34" charset="77"/>
                </a:rPr>
                <a:t>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loreretur</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adipiscing</a:t>
              </a:r>
              <a:r>
                <a:rPr sz="2400" dirty="0">
                  <a:solidFill>
                    <a:srgbClr val="003641"/>
                  </a:solidFill>
                  <a:latin typeface="Sicoob Sans" panose="020B0503020204030204" pitchFamily="34" charset="77"/>
                </a:rPr>
                <a:t> nisi </a:t>
              </a:r>
              <a:r>
                <a:rPr sz="2400" dirty="0" err="1">
                  <a:solidFill>
                    <a:srgbClr val="003641"/>
                  </a:solidFill>
                  <a:latin typeface="Sicoob Sans" panose="020B0503020204030204" pitchFamily="34" charset="77"/>
                </a:rPr>
                <a:t>aute</a:t>
              </a:r>
              <a:r>
                <a:rPr sz="2400" dirty="0">
                  <a:solidFill>
                    <a:srgbClr val="003641"/>
                  </a:solidFill>
                  <a:latin typeface="Sicoob Sans" panose="020B0503020204030204" pitchFamily="34" charset="77"/>
                </a:rPr>
                <a:t>. ipsum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Lorem ipsum dolor sit </a:t>
              </a:r>
              <a:r>
                <a:rPr sz="2400" dirty="0" err="1">
                  <a:solidFill>
                    <a:srgbClr val="003641"/>
                  </a:solidFill>
                  <a:latin typeface="Sicoob Sans" panose="020B0503020204030204" pitchFamily="34" charset="77"/>
                </a:rPr>
                <a:t>elit</a:t>
              </a:r>
              <a:r>
                <a:rPr sz="2400" dirty="0">
                  <a:solidFill>
                    <a:srgbClr val="003641"/>
                  </a:solidFill>
                  <a:latin typeface="Sicoob Sans" panose="020B0503020204030204" pitchFamily="34" charset="77"/>
                </a:rPr>
                <a:t>, </a:t>
              </a:r>
              <a:r>
                <a:rPr sz="2400" dirty="0" err="1">
                  <a:solidFill>
                    <a:srgbClr val="003641"/>
                  </a:solidFill>
                  <a:latin typeface="Sicoob Sans" panose="020B0503020204030204" pitchFamily="34" charset="77"/>
                </a:rPr>
                <a:t>consect</a:t>
              </a:r>
              <a:endParaRPr sz="2400" dirty="0">
                <a:solidFill>
                  <a:srgbClr val="003641"/>
                </a:solidFill>
                <a:latin typeface="Sicoob Sans" panose="020B0503020204030204" pitchFamily="34" charset="77"/>
              </a:endParaRPr>
            </a:p>
          </p:txBody>
        </p:sp>
      </p:grpSp>
      <p:grpSp>
        <p:nvGrpSpPr>
          <p:cNvPr id="2" name="Agrupar 1">
            <a:extLst>
              <a:ext uri="{FF2B5EF4-FFF2-40B4-BE49-F238E27FC236}">
                <a16:creationId xmlns:a16="http://schemas.microsoft.com/office/drawing/2014/main" id="{67D3EEA0-0EE6-E8CF-06FF-523B1A6799CF}"/>
              </a:ext>
            </a:extLst>
          </p:cNvPr>
          <p:cNvGrpSpPr/>
          <p:nvPr/>
        </p:nvGrpSpPr>
        <p:grpSpPr>
          <a:xfrm>
            <a:off x="22384826" y="11988958"/>
            <a:ext cx="1150848" cy="1727024"/>
            <a:chOff x="11421034" y="5994488"/>
            <a:chExt cx="575424" cy="863512"/>
          </a:xfrm>
        </p:grpSpPr>
        <p:sp>
          <p:nvSpPr>
            <p:cNvPr id="3" name="Retângulo com Canto Arredondado do Mesmo Lado 2">
              <a:extLst>
                <a:ext uri="{FF2B5EF4-FFF2-40B4-BE49-F238E27FC236}">
                  <a16:creationId xmlns:a16="http://schemas.microsoft.com/office/drawing/2014/main" id="{0905C5FD-D720-273C-1A29-A381CAE41064}"/>
                </a:ext>
              </a:extLst>
            </p:cNvPr>
            <p:cNvSpPr/>
            <p:nvPr/>
          </p:nvSpPr>
          <p:spPr>
            <a:xfrm>
              <a:off x="11421034" y="5994488"/>
              <a:ext cx="575424" cy="863512"/>
            </a:xfrm>
            <a:prstGeom prst="round2Same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600">
                <a:latin typeface="Sicoob Sans" panose="020B0503020204030204" pitchFamily="34" charset="77"/>
              </a:endParaRPr>
            </a:p>
          </p:txBody>
        </p:sp>
        <p:pic>
          <p:nvPicPr>
            <p:cNvPr id="4" name="Imagem 3" descr="Forma, Ícone&#10;&#10;O conteúdo gerado por IA pode estar incorreto.">
              <a:extLst>
                <a:ext uri="{FF2B5EF4-FFF2-40B4-BE49-F238E27FC236}">
                  <a16:creationId xmlns:a16="http://schemas.microsoft.com/office/drawing/2014/main" id="{674C5184-0BD6-D990-4242-37ED2A9AB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30804" y="6169935"/>
              <a:ext cx="344824" cy="303027"/>
            </a:xfrm>
            <a:prstGeom prst="rect">
              <a:avLst/>
            </a:prstGeom>
          </p:spPr>
        </p:pic>
      </p:grpSp>
    </p:spTree>
  </p:cSld>
  <p:clrMapOvr>
    <a:masterClrMapping/>
  </p:clrMapOvr>
  <p:transition spd="slow">
    <p:push/>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iterate>
                                    <p:tmAbs val="0"/>
                                  </p:iterate>
                                  <p:childTnLst>
                                    <p:set>
                                      <p:cBhvr>
                                        <p:cTn id="6" fill="hold"/>
                                        <p:tgtEl>
                                          <p:spTgt spid="2096"/>
                                        </p:tgtEl>
                                        <p:attrNameLst>
                                          <p:attrName>style.visibility</p:attrName>
                                        </p:attrNameLst>
                                      </p:cBhvr>
                                      <p:to>
                                        <p:strVal val="visible"/>
                                      </p:to>
                                    </p:set>
                                    <p:anim calcmode="lin" valueType="num">
                                      <p:cBhvr>
                                        <p:cTn id="7" dur="1000" fill="hold"/>
                                        <p:tgtEl>
                                          <p:spTgt spid="2096"/>
                                        </p:tgtEl>
                                        <p:attrNameLst>
                                          <p:attrName>ppt_x</p:attrName>
                                        </p:attrNameLst>
                                      </p:cBhvr>
                                      <p:tavLst>
                                        <p:tav tm="0">
                                          <p:val>
                                            <p:strVal val="#ppt_x"/>
                                          </p:val>
                                        </p:tav>
                                        <p:tav tm="100000">
                                          <p:val>
                                            <p:strVal val="#ppt_x"/>
                                          </p:val>
                                        </p:tav>
                                      </p:tavLst>
                                    </p:anim>
                                    <p:anim calcmode="lin" valueType="num">
                                      <p:cBhvr>
                                        <p:cTn id="8" dur="1000" fill="hold"/>
                                        <p:tgtEl>
                                          <p:spTgt spid="2096"/>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500"/>
                                  </p:stCondLst>
                                  <p:iterate>
                                    <p:tmAbs val="0"/>
                                  </p:iterate>
                                  <p:childTnLst>
                                    <p:set>
                                      <p:cBhvr>
                                        <p:cTn id="10" fill="hold"/>
                                        <p:tgtEl>
                                          <p:spTgt spid="2095"/>
                                        </p:tgtEl>
                                        <p:attrNameLst>
                                          <p:attrName>style.visibility</p:attrName>
                                        </p:attrNameLst>
                                      </p:cBhvr>
                                      <p:to>
                                        <p:strVal val="visible"/>
                                      </p:to>
                                    </p:set>
                                    <p:anim calcmode="lin" valueType="num">
                                      <p:cBhvr>
                                        <p:cTn id="11" dur="1000" fill="hold"/>
                                        <p:tgtEl>
                                          <p:spTgt spid="2095"/>
                                        </p:tgtEl>
                                        <p:attrNameLst>
                                          <p:attrName>ppt_x</p:attrName>
                                        </p:attrNameLst>
                                      </p:cBhvr>
                                      <p:tavLst>
                                        <p:tav tm="0">
                                          <p:val>
                                            <p:strVal val="#ppt_x"/>
                                          </p:val>
                                        </p:tav>
                                        <p:tav tm="100000">
                                          <p:val>
                                            <p:strVal val="#ppt_x"/>
                                          </p:val>
                                        </p:tav>
                                      </p:tavLst>
                                    </p:anim>
                                    <p:anim calcmode="lin" valueType="num">
                                      <p:cBhvr>
                                        <p:cTn id="12" dur="1000" fill="hold"/>
                                        <p:tgtEl>
                                          <p:spTgt spid="2095"/>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0" nodeType="withEffect">
                                  <p:stCondLst>
                                    <p:cond delay="1000"/>
                                  </p:stCondLst>
                                  <p:iterate>
                                    <p:tmAbs val="0"/>
                                  </p:iterate>
                                  <p:childTnLst>
                                    <p:set>
                                      <p:cBhvr>
                                        <p:cTn id="14" fill="hold"/>
                                        <p:tgtEl>
                                          <p:spTgt spid="2108"/>
                                        </p:tgtEl>
                                        <p:attrNameLst>
                                          <p:attrName>style.visibility</p:attrName>
                                        </p:attrNameLst>
                                      </p:cBhvr>
                                      <p:to>
                                        <p:strVal val="visible"/>
                                      </p:to>
                                    </p:set>
                                    <p:anim calcmode="lin" valueType="num">
                                      <p:cBhvr>
                                        <p:cTn id="15" dur="1000" fill="hold"/>
                                        <p:tgtEl>
                                          <p:spTgt spid="2108"/>
                                        </p:tgtEl>
                                        <p:attrNameLst>
                                          <p:attrName>ppt_x</p:attrName>
                                        </p:attrNameLst>
                                      </p:cBhvr>
                                      <p:tavLst>
                                        <p:tav tm="0">
                                          <p:val>
                                            <p:strVal val="0-#ppt_w/2"/>
                                          </p:val>
                                        </p:tav>
                                        <p:tav tm="100000">
                                          <p:val>
                                            <p:strVal val="#ppt_x"/>
                                          </p:val>
                                        </p:tav>
                                      </p:tavLst>
                                    </p:anim>
                                    <p:anim calcmode="lin" valueType="num">
                                      <p:cBhvr>
                                        <p:cTn id="16" dur="1000" fill="hold"/>
                                        <p:tgtEl>
                                          <p:spTgt spid="2108"/>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1500"/>
                                  </p:stCondLst>
                                  <p:iterate>
                                    <p:tmAbs val="0"/>
                                  </p:iterate>
                                  <p:childTnLst>
                                    <p:set>
                                      <p:cBhvr>
                                        <p:cTn id="18" fill="hold"/>
                                        <p:tgtEl>
                                          <p:spTgt spid="2100"/>
                                        </p:tgtEl>
                                        <p:attrNameLst>
                                          <p:attrName>style.visibility</p:attrName>
                                        </p:attrNameLst>
                                      </p:cBhvr>
                                      <p:to>
                                        <p:strVal val="visible"/>
                                      </p:to>
                                    </p:set>
                                    <p:anim calcmode="lin" valueType="num">
                                      <p:cBhvr>
                                        <p:cTn id="19" dur="1000" fill="hold"/>
                                        <p:tgtEl>
                                          <p:spTgt spid="2100"/>
                                        </p:tgtEl>
                                        <p:attrNameLst>
                                          <p:attrName>ppt_x</p:attrName>
                                        </p:attrNameLst>
                                      </p:cBhvr>
                                      <p:tavLst>
                                        <p:tav tm="0">
                                          <p:val>
                                            <p:strVal val="0-#ppt_w/2"/>
                                          </p:val>
                                        </p:tav>
                                        <p:tav tm="100000">
                                          <p:val>
                                            <p:strVal val="#ppt_x"/>
                                          </p:val>
                                        </p:tav>
                                      </p:tavLst>
                                    </p:anim>
                                    <p:anim calcmode="lin" valueType="num">
                                      <p:cBhvr>
                                        <p:cTn id="20" dur="1000" fill="hold"/>
                                        <p:tgtEl>
                                          <p:spTgt spid="2100"/>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2000"/>
                                  </p:stCondLst>
                                  <p:iterate>
                                    <p:tmAbs val="0"/>
                                  </p:iterate>
                                  <p:childTnLst>
                                    <p:set>
                                      <p:cBhvr>
                                        <p:cTn id="22" fill="hold"/>
                                        <p:tgtEl>
                                          <p:spTgt spid="2104"/>
                                        </p:tgtEl>
                                        <p:attrNameLst>
                                          <p:attrName>style.visibility</p:attrName>
                                        </p:attrNameLst>
                                      </p:cBhvr>
                                      <p:to>
                                        <p:strVal val="visible"/>
                                      </p:to>
                                    </p:set>
                                    <p:anim calcmode="lin" valueType="num">
                                      <p:cBhvr>
                                        <p:cTn id="23" dur="1000" fill="hold"/>
                                        <p:tgtEl>
                                          <p:spTgt spid="2104"/>
                                        </p:tgtEl>
                                        <p:attrNameLst>
                                          <p:attrName>ppt_x</p:attrName>
                                        </p:attrNameLst>
                                      </p:cBhvr>
                                      <p:tavLst>
                                        <p:tav tm="0">
                                          <p:val>
                                            <p:strVal val="0-#ppt_w/2"/>
                                          </p:val>
                                        </p:tav>
                                        <p:tav tm="100000">
                                          <p:val>
                                            <p:strVal val="#ppt_x"/>
                                          </p:val>
                                        </p:tav>
                                      </p:tavLst>
                                    </p:anim>
                                    <p:anim calcmode="lin" valueType="num">
                                      <p:cBhvr>
                                        <p:cTn id="24" dur="1000" fill="hold"/>
                                        <p:tgtEl>
                                          <p:spTgt spid="2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0" animBg="1" advAuto="0"/>
      <p:bldP spid="2096" grpId="0" animBg="1" advAuto="0"/>
      <p:bldP spid="2100" grpId="0" animBg="1" advAuto="0"/>
      <p:bldP spid="2104" grpId="0" animBg="1" advAuto="0"/>
      <p:bldP spid="2108" grpId="0" animBg="1" advAuto="0"/>
    </p:bldLst>
  </p:timing>
</p:sld>
</file>

<file path=ppt/theme/theme1.xml><?xml version="1.0" encoding="utf-8"?>
<a:theme xmlns:a="http://schemas.openxmlformats.org/drawingml/2006/main" name="White">
  <a:themeElements>
    <a:clrScheme name="Sicoob">
      <a:dk1>
        <a:srgbClr val="000000"/>
      </a:dk1>
      <a:lt1>
        <a:srgbClr val="FFFFFF"/>
      </a:lt1>
      <a:dk2>
        <a:srgbClr val="0E2841"/>
      </a:dk2>
      <a:lt2>
        <a:srgbClr val="E8E8E8"/>
      </a:lt2>
      <a:accent1>
        <a:srgbClr val="00AE9D"/>
      </a:accent1>
      <a:accent2>
        <a:srgbClr val="C9D200"/>
      </a:accent2>
      <a:accent3>
        <a:srgbClr val="003641"/>
      </a:accent3>
      <a:accent4>
        <a:srgbClr val="49479D"/>
      </a:accent4>
      <a:accent5>
        <a:srgbClr val="FFFFFF"/>
      </a:accent5>
      <a:accent6>
        <a:srgbClr val="7DB61C"/>
      </a:accent6>
      <a:hlink>
        <a:srgbClr val="00AE9D"/>
      </a:hlink>
      <a:folHlink>
        <a:srgbClr val="0036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Sicoob">
      <a:dk1>
        <a:srgbClr val="000000"/>
      </a:dk1>
      <a:lt1>
        <a:srgbClr val="FFFFFF"/>
      </a:lt1>
      <a:dk2>
        <a:srgbClr val="0E2841"/>
      </a:dk2>
      <a:lt2>
        <a:srgbClr val="E8E8E8"/>
      </a:lt2>
      <a:accent1>
        <a:srgbClr val="00AE9D"/>
      </a:accent1>
      <a:accent2>
        <a:srgbClr val="C9D200"/>
      </a:accent2>
      <a:accent3>
        <a:srgbClr val="003641"/>
      </a:accent3>
      <a:accent4>
        <a:srgbClr val="49479D"/>
      </a:accent4>
      <a:accent5>
        <a:srgbClr val="FFFFFF"/>
      </a:accent5>
      <a:accent6>
        <a:srgbClr val="7DB61C"/>
      </a:accent6>
      <a:hlink>
        <a:srgbClr val="00AE9D"/>
      </a:hlink>
      <a:folHlink>
        <a:srgbClr val="0036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Sicoob">
    <a:dk1>
      <a:srgbClr val="000000"/>
    </a:dk1>
    <a:lt1>
      <a:srgbClr val="FFFFFF"/>
    </a:lt1>
    <a:dk2>
      <a:srgbClr val="0E2841"/>
    </a:dk2>
    <a:lt2>
      <a:srgbClr val="E8E8E8"/>
    </a:lt2>
    <a:accent1>
      <a:srgbClr val="00AE9D"/>
    </a:accent1>
    <a:accent2>
      <a:srgbClr val="C9D200"/>
    </a:accent2>
    <a:accent3>
      <a:srgbClr val="003641"/>
    </a:accent3>
    <a:accent4>
      <a:srgbClr val="49479D"/>
    </a:accent4>
    <a:accent5>
      <a:srgbClr val="FFFFFF"/>
    </a:accent5>
    <a:accent6>
      <a:srgbClr val="7DB61C"/>
    </a:accent6>
    <a:hlink>
      <a:srgbClr val="00AE9D"/>
    </a:hlink>
    <a:folHlink>
      <a:srgbClr val="00364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91b8cf6-db7e-48d7-9f79-260339edfa54" xsi:nil="true"/>
    <lcf76f155ced4ddcb4097134ff3c332f xmlns="07bd1acb-6e88-4a45-af41-43f3c3b3683e">
      <Terms xmlns="http://schemas.microsoft.com/office/infopath/2007/PartnerControls"/>
    </lcf76f155ced4ddcb4097134ff3c332f>
    <Data xmlns="07bd1acb-6e88-4a45-af41-43f3c3b3683e" xsi:nil="true"/>
    <SharedWithUsers xmlns="a91b8cf6-db7e-48d7-9f79-260339edfa5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9723A05AC257C489B74DE38CC18418E" ma:contentTypeVersion="17" ma:contentTypeDescription="Crie um novo documento." ma:contentTypeScope="" ma:versionID="a3d4190d8a70f525fa9804b212cd183d">
  <xsd:schema xmlns:xsd="http://www.w3.org/2001/XMLSchema" xmlns:xs="http://www.w3.org/2001/XMLSchema" xmlns:p="http://schemas.microsoft.com/office/2006/metadata/properties" xmlns:ns2="07bd1acb-6e88-4a45-af41-43f3c3b3683e" xmlns:ns3="a91b8cf6-db7e-48d7-9f79-260339edfa54" targetNamespace="http://schemas.microsoft.com/office/2006/metadata/properties" ma:root="true" ma:fieldsID="6223295ca8234004c83b34cc6a28904e" ns2:_="" ns3:_="">
    <xsd:import namespace="07bd1acb-6e88-4a45-af41-43f3c3b3683e"/>
    <xsd:import namespace="a91b8cf6-db7e-48d7-9f79-260339edfa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element ref="ns2: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bd1acb-6e88-4a45-af41-43f3c3b36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15b74486-4571-4958-a072-e02accf3829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Data" ma:index="24" nillable="true" ma:displayName="Data" ma:format="DateOnly" ma:internalName="Data">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1b8cf6-db7e-48d7-9f79-260339edfa5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11abff-9ea3-4824-81ff-3bb0b0f63cc5}" ma:internalName="TaxCatchAll" ma:showField="CatchAllData" ma:web="a91b8cf6-db7e-48d7-9f79-260339edfa5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0BE4E8-22F6-440D-8D45-7D0F53B81381}">
  <ds:schemaRefs>
    <ds:schemaRef ds:uri="http://schemas.microsoft.com/sharepoint/v3"/>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52bae64f-ff94-4732-b14d-c0c0af3cc8cb"/>
    <ds:schemaRef ds:uri="89165767-6a27-4822-9877-9a42d8bfb9de"/>
    <ds:schemaRef ds:uri="http://purl.org/dc/terms/"/>
  </ds:schemaRefs>
</ds:datastoreItem>
</file>

<file path=customXml/itemProps2.xml><?xml version="1.0" encoding="utf-8"?>
<ds:datastoreItem xmlns:ds="http://schemas.openxmlformats.org/officeDocument/2006/customXml" ds:itemID="{3FAB8E53-D8A7-4548-8267-8107D05CF26D}">
  <ds:schemaRefs>
    <ds:schemaRef ds:uri="http://schemas.microsoft.com/sharepoint/v3/contenttype/forms"/>
  </ds:schemaRefs>
</ds:datastoreItem>
</file>

<file path=customXml/itemProps3.xml><?xml version="1.0" encoding="utf-8"?>
<ds:datastoreItem xmlns:ds="http://schemas.openxmlformats.org/officeDocument/2006/customXml" ds:itemID="{901EF941-DD59-47A4-B1F0-47C7B00CD105}"/>
</file>

<file path=docMetadata/LabelInfo.xml><?xml version="1.0" encoding="utf-8"?>
<clbl:labelList xmlns:clbl="http://schemas.microsoft.com/office/2020/mipLabelMetadata">
  <clbl:label id="{6459b2e0-2ec4-47e6-afc1-6e3f8b684f6a}" enabled="1" method="Privileged" siteId="{b417b620-2ae9-4a83-ab6c-7fbd828bda1d}" removed="0"/>
</clbl:labelList>
</file>

<file path=docProps/app.xml><?xml version="1.0" encoding="utf-8"?>
<Properties xmlns="http://schemas.openxmlformats.org/officeDocument/2006/extended-properties" xmlns:vt="http://schemas.openxmlformats.org/officeDocument/2006/docPropsVTypes">
  <Template/>
  <TotalTime>7578</TotalTime>
  <Words>3479</Words>
  <Application>Microsoft Macintosh PowerPoint</Application>
  <PresentationFormat>Personalizar</PresentationFormat>
  <Paragraphs>350</Paragraphs>
  <Slides>64</Slides>
  <Notes>27</Notes>
  <HiddenSlides>25</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64</vt:i4>
      </vt:variant>
    </vt:vector>
  </HeadingPairs>
  <TitlesOfParts>
    <vt:vector size="72" baseType="lpstr">
      <vt:lpstr>Sicoob Sans</vt:lpstr>
      <vt:lpstr>Montserrat</vt:lpstr>
      <vt:lpstr>Helvetica Neue</vt:lpstr>
      <vt:lpstr>Raleway</vt:lpstr>
      <vt:lpstr>Sicoob Sans Black</vt:lpstr>
      <vt:lpstr>Arial</vt:lpstr>
      <vt:lpstr>White</vt:lpstr>
      <vt:lpstr>1_White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Darlisson Pereira Macedo</cp:lastModifiedBy>
  <cp:revision>234</cp:revision>
  <dcterms:modified xsi:type="dcterms:W3CDTF">2025-12-23T19:55:35Z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2024-08-20T12:53:32Z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e96e8aa3-5a6c-459c-bc2c-f525623a493a</vt:lpwstr>
  </property>
  <property fmtid="{D5CDD505-2E9C-101B-9397-08002B2CF9AE}" pid="8" name="MSIP_Label_6459b2e0-2ec4-47e6-afc1-6e3f8b684f6a_ContentBits">
    <vt:lpwstr>0</vt:lpwstr>
  </property>
  <property fmtid="{D5CDD505-2E9C-101B-9397-08002B2CF9AE}" pid="9" name="ContentTypeId">
    <vt:lpwstr>0x010100F9723A05AC257C489B74DE38CC18418E</vt:lpwstr>
  </property>
  <property fmtid="{D5CDD505-2E9C-101B-9397-08002B2CF9AE}" pid="10" name="MediaServiceImageTags">
    <vt:lpwstr/>
  </property>
  <property fmtid="{D5CDD505-2E9C-101B-9397-08002B2CF9AE}" pid="11" name="Order">
    <vt:lpwstr>104223200.000000</vt:lpwstr>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lpwstr/>
  </property>
</Properties>
</file>