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1"/>
  </p:notesMasterIdLst>
  <p:sldIdLst>
    <p:sldId id="257" r:id="rId5"/>
    <p:sldId id="302" r:id="rId6"/>
    <p:sldId id="284" r:id="rId7"/>
    <p:sldId id="263" r:id="rId8"/>
    <p:sldId id="264" r:id="rId9"/>
    <p:sldId id="268" r:id="rId10"/>
    <p:sldId id="304" r:id="rId11"/>
    <p:sldId id="285" r:id="rId12"/>
    <p:sldId id="282" r:id="rId13"/>
    <p:sldId id="299" r:id="rId14"/>
    <p:sldId id="300" r:id="rId15"/>
    <p:sldId id="301" r:id="rId16"/>
    <p:sldId id="293" r:id="rId17"/>
    <p:sldId id="294" r:id="rId18"/>
    <p:sldId id="295" r:id="rId19"/>
    <p:sldId id="296" r:id="rId20"/>
  </p:sldIdLst>
  <p:sldSz cx="12192000" cy="6858000"/>
  <p:notesSz cx="6858000" cy="9144000"/>
  <p:embeddedFontLst>
    <p:embeddedFont>
      <p:font typeface="Calibri" panose="020F0502020204030204" pitchFamily="34" charset="0"/>
      <p:regular r:id="rId22"/>
      <p:bold r:id="rId23"/>
      <p:italic r:id="rId24"/>
      <p:boldItalic r:id="rId25"/>
    </p:embeddedFont>
    <p:embeddedFont>
      <p:font typeface="Calibri Light" panose="020F0302020204030204" pitchFamily="34" charset="0"/>
      <p:regular r:id="rId26"/>
      <p:italic r:id="rId27"/>
    </p:embeddedFont>
    <p:embeddedFont>
      <p:font typeface="Montserrat" panose="00000500000000000000" pitchFamily="50" charset="0"/>
      <p:regular r:id="rId28"/>
      <p:bold r:id="rId29"/>
      <p:italic r:id="rId30"/>
      <p:boldItalic r:id="rId31"/>
    </p:embeddedFont>
    <p:embeddedFont>
      <p:font typeface="Sicoob Sans RC" panose="020B0503020204030204" pitchFamily="34" charset="0"/>
      <p:regular r:id="rId32"/>
      <p:bold r:id="rId33"/>
      <p:italic r:id="rId34"/>
      <p:boldItalic r:id="rId35"/>
    </p:embeddedFont>
    <p:embeddedFont>
      <p:font typeface="Sicoob Sans RC3" panose="020B0604020202020204" charset="0"/>
      <p:regular r:id="rId36"/>
      <p:bold r:id="rId37"/>
      <p:italic r:id="rId38"/>
      <p:boldItalic r:id="rId39"/>
    </p:embeddedFont>
  </p:embeddedFontLst>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PT Padrão 24" id="{FF77F8B7-54BF-4087-B284-E1E4620CA3F5}">
          <p14:sldIdLst>
            <p14:sldId id="257"/>
            <p14:sldId id="302"/>
            <p14:sldId id="284"/>
            <p14:sldId id="263"/>
            <p14:sldId id="264"/>
            <p14:sldId id="268"/>
            <p14:sldId id="304"/>
            <p14:sldId id="285"/>
          </p14:sldIdLst>
        </p14:section>
        <p14:section name="Ícones" id="{CCDD6B85-F73D-4DD5-970B-68AA1B00F842}">
          <p14:sldIdLst>
            <p14:sldId id="282"/>
            <p14:sldId id="299"/>
            <p14:sldId id="300"/>
            <p14:sldId id="301"/>
            <p14:sldId id="293"/>
            <p14:sldId id="294"/>
            <p14:sldId id="295"/>
            <p14:sldId id="29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5F0"/>
    <a:srgbClr val="00AE9D"/>
    <a:srgbClr val="003641"/>
    <a:srgbClr val="C9D200"/>
    <a:srgbClr val="4947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643" autoAdjust="0"/>
    <p:restoredTop sz="94660"/>
  </p:normalViewPr>
  <p:slideViewPr>
    <p:cSldViewPr snapToGrid="0">
      <p:cViewPr varScale="1">
        <p:scale>
          <a:sx n="114" d="100"/>
          <a:sy n="114" d="100"/>
        </p:scale>
        <p:origin x="1008" y="11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9" Type="http://schemas.openxmlformats.org/officeDocument/2006/relationships/font" Target="fonts/font18.fntdata"/><Relationship Id="rId3" Type="http://schemas.openxmlformats.org/officeDocument/2006/relationships/customXml" Target="../customXml/item3.xml"/><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8.fntdata"/><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0.fntdata"/><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rlisson Pereira Macedo" userId="341a909d-e4e2-43f0-b7d2-550920123460" providerId="ADAL" clId="{7DBD7C42-E609-483F-AA11-457FF537212C}"/>
    <pc:docChg chg="undo custSel modSld">
      <pc:chgData name="Darlisson Pereira Macedo" userId="341a909d-e4e2-43f0-b7d2-550920123460" providerId="ADAL" clId="{7DBD7C42-E609-483F-AA11-457FF537212C}" dt="2024-01-02T19:45:57.994" v="26" actId="2711"/>
      <pc:docMkLst>
        <pc:docMk/>
      </pc:docMkLst>
      <pc:sldChg chg="modSp mod">
        <pc:chgData name="Darlisson Pereira Macedo" userId="341a909d-e4e2-43f0-b7d2-550920123460" providerId="ADAL" clId="{7DBD7C42-E609-483F-AA11-457FF537212C}" dt="2024-01-02T19:40:59.501" v="2" actId="2711"/>
        <pc:sldMkLst>
          <pc:docMk/>
          <pc:sldMk cId="0" sldId="257"/>
        </pc:sldMkLst>
        <pc:spChg chg="mod">
          <ac:chgData name="Darlisson Pereira Macedo" userId="341a909d-e4e2-43f0-b7d2-550920123460" providerId="ADAL" clId="{7DBD7C42-E609-483F-AA11-457FF537212C}" dt="2024-01-02T19:40:39.121" v="0" actId="2711"/>
          <ac:spMkLst>
            <pc:docMk/>
            <pc:sldMk cId="0" sldId="257"/>
            <ac:spMk id="2" creationId="{711BFE53-2A6B-635E-9199-DADEB9EDD503}"/>
          </ac:spMkLst>
        </pc:spChg>
        <pc:spChg chg="mod">
          <ac:chgData name="Darlisson Pereira Macedo" userId="341a909d-e4e2-43f0-b7d2-550920123460" providerId="ADAL" clId="{7DBD7C42-E609-483F-AA11-457FF537212C}" dt="2024-01-02T19:40:39.121" v="0" actId="2711"/>
          <ac:spMkLst>
            <pc:docMk/>
            <pc:sldMk cId="0" sldId="257"/>
            <ac:spMk id="3" creationId="{F6AD32FC-49D4-EEDE-D658-270C4C80A233}"/>
          </ac:spMkLst>
        </pc:spChg>
        <pc:spChg chg="mod">
          <ac:chgData name="Darlisson Pereira Macedo" userId="341a909d-e4e2-43f0-b7d2-550920123460" providerId="ADAL" clId="{7DBD7C42-E609-483F-AA11-457FF537212C}" dt="2024-01-02T19:40:39.121" v="0" actId="2711"/>
          <ac:spMkLst>
            <pc:docMk/>
            <pc:sldMk cId="0" sldId="257"/>
            <ac:spMk id="12" creationId="{5871CE8E-6BB7-8E6F-9BA4-44550C7BC275}"/>
          </ac:spMkLst>
        </pc:spChg>
        <pc:spChg chg="mod">
          <ac:chgData name="Darlisson Pereira Macedo" userId="341a909d-e4e2-43f0-b7d2-550920123460" providerId="ADAL" clId="{7DBD7C42-E609-483F-AA11-457FF537212C}" dt="2024-01-02T19:40:59.501" v="2" actId="2711"/>
          <ac:spMkLst>
            <pc:docMk/>
            <pc:sldMk cId="0" sldId="257"/>
            <ac:spMk id="15" creationId="{72D860F0-712C-92C9-F5FE-BEF080E3B6EC}"/>
          </ac:spMkLst>
        </pc:spChg>
      </pc:sldChg>
      <pc:sldChg chg="modSp mod">
        <pc:chgData name="Darlisson Pereira Macedo" userId="341a909d-e4e2-43f0-b7d2-550920123460" providerId="ADAL" clId="{7DBD7C42-E609-483F-AA11-457FF537212C}" dt="2024-01-02T19:42:11.310" v="8" actId="2711"/>
        <pc:sldMkLst>
          <pc:docMk/>
          <pc:sldMk cId="0" sldId="258"/>
        </pc:sldMkLst>
        <pc:spChg chg="mod">
          <ac:chgData name="Darlisson Pereira Macedo" userId="341a909d-e4e2-43f0-b7d2-550920123460" providerId="ADAL" clId="{7DBD7C42-E609-483F-AA11-457FF537212C}" dt="2024-01-02T19:42:11.310" v="8" actId="2711"/>
          <ac:spMkLst>
            <pc:docMk/>
            <pc:sldMk cId="0" sldId="258"/>
            <ac:spMk id="2" creationId="{C43DAAB7-2C74-80C0-023D-BCED66180308}"/>
          </ac:spMkLst>
        </pc:spChg>
        <pc:spChg chg="mod">
          <ac:chgData name="Darlisson Pereira Macedo" userId="341a909d-e4e2-43f0-b7d2-550920123460" providerId="ADAL" clId="{7DBD7C42-E609-483F-AA11-457FF537212C}" dt="2024-01-02T19:41:45.286" v="6" actId="2711"/>
          <ac:spMkLst>
            <pc:docMk/>
            <pc:sldMk cId="0" sldId="258"/>
            <ac:spMk id="45" creationId="{00000000-0000-0000-0000-000000000000}"/>
          </ac:spMkLst>
        </pc:spChg>
        <pc:spChg chg="mod">
          <ac:chgData name="Darlisson Pereira Macedo" userId="341a909d-e4e2-43f0-b7d2-550920123460" providerId="ADAL" clId="{7DBD7C42-E609-483F-AA11-457FF537212C}" dt="2024-01-02T19:41:45.286" v="6" actId="2711"/>
          <ac:spMkLst>
            <pc:docMk/>
            <pc:sldMk cId="0" sldId="258"/>
            <ac:spMk id="46" creationId="{00000000-0000-0000-0000-000000000000}"/>
          </ac:spMkLst>
        </pc:spChg>
        <pc:spChg chg="mod">
          <ac:chgData name="Darlisson Pereira Macedo" userId="341a909d-e4e2-43f0-b7d2-550920123460" providerId="ADAL" clId="{7DBD7C42-E609-483F-AA11-457FF537212C}" dt="2024-01-02T19:41:45.286" v="6" actId="2711"/>
          <ac:spMkLst>
            <pc:docMk/>
            <pc:sldMk cId="0" sldId="258"/>
            <ac:spMk id="47" creationId="{00000000-0000-0000-0000-000000000000}"/>
          </ac:spMkLst>
        </pc:spChg>
        <pc:spChg chg="mod">
          <ac:chgData name="Darlisson Pereira Macedo" userId="341a909d-e4e2-43f0-b7d2-550920123460" providerId="ADAL" clId="{7DBD7C42-E609-483F-AA11-457FF537212C}" dt="2024-01-02T19:41:45.286" v="6" actId="2711"/>
          <ac:spMkLst>
            <pc:docMk/>
            <pc:sldMk cId="0" sldId="258"/>
            <ac:spMk id="48" creationId="{00000000-0000-0000-0000-000000000000}"/>
          </ac:spMkLst>
        </pc:spChg>
      </pc:sldChg>
      <pc:sldChg chg="modSp mod">
        <pc:chgData name="Darlisson Pereira Macedo" userId="341a909d-e4e2-43f0-b7d2-550920123460" providerId="ADAL" clId="{7DBD7C42-E609-483F-AA11-457FF537212C}" dt="2024-01-02T19:41:54.759" v="7" actId="2711"/>
        <pc:sldMkLst>
          <pc:docMk/>
          <pc:sldMk cId="0" sldId="259"/>
        </pc:sldMkLst>
        <pc:spChg chg="mod">
          <ac:chgData name="Darlisson Pereira Macedo" userId="341a909d-e4e2-43f0-b7d2-550920123460" providerId="ADAL" clId="{7DBD7C42-E609-483F-AA11-457FF537212C}" dt="2024-01-02T19:41:54.759" v="7" actId="2711"/>
          <ac:spMkLst>
            <pc:docMk/>
            <pc:sldMk cId="0" sldId="259"/>
            <ac:spMk id="2" creationId="{4CE5F07B-4D99-4988-214F-9CD861277402}"/>
          </ac:spMkLst>
        </pc:spChg>
        <pc:spChg chg="mod">
          <ac:chgData name="Darlisson Pereira Macedo" userId="341a909d-e4e2-43f0-b7d2-550920123460" providerId="ADAL" clId="{7DBD7C42-E609-483F-AA11-457FF537212C}" dt="2024-01-02T19:41:54.759" v="7" actId="2711"/>
          <ac:spMkLst>
            <pc:docMk/>
            <pc:sldMk cId="0" sldId="259"/>
            <ac:spMk id="3" creationId="{D6A0698E-E7DF-1241-EBB6-A3B0C202BD93}"/>
          </ac:spMkLst>
        </pc:spChg>
        <pc:spChg chg="mod">
          <ac:chgData name="Darlisson Pereira Macedo" userId="341a909d-e4e2-43f0-b7d2-550920123460" providerId="ADAL" clId="{7DBD7C42-E609-483F-AA11-457FF537212C}" dt="2024-01-02T19:41:54.759" v="7" actId="2711"/>
          <ac:spMkLst>
            <pc:docMk/>
            <pc:sldMk cId="0" sldId="259"/>
            <ac:spMk id="4" creationId="{1816C2AA-E2AA-EFF4-672F-4DFCCB8229CA}"/>
          </ac:spMkLst>
        </pc:spChg>
        <pc:spChg chg="mod">
          <ac:chgData name="Darlisson Pereira Macedo" userId="341a909d-e4e2-43f0-b7d2-550920123460" providerId="ADAL" clId="{7DBD7C42-E609-483F-AA11-457FF537212C}" dt="2024-01-02T19:41:54.759" v="7" actId="2711"/>
          <ac:spMkLst>
            <pc:docMk/>
            <pc:sldMk cId="0" sldId="259"/>
            <ac:spMk id="7" creationId="{5DB0315E-49B1-E6C8-6FBB-D6FC12210A80}"/>
          </ac:spMkLst>
        </pc:spChg>
        <pc:spChg chg="mod">
          <ac:chgData name="Darlisson Pereira Macedo" userId="341a909d-e4e2-43f0-b7d2-550920123460" providerId="ADAL" clId="{7DBD7C42-E609-483F-AA11-457FF537212C}" dt="2024-01-02T19:41:54.759" v="7" actId="2711"/>
          <ac:spMkLst>
            <pc:docMk/>
            <pc:sldMk cId="0" sldId="259"/>
            <ac:spMk id="8" creationId="{B0ED50F4-3022-159B-2292-3BCE41A31E89}"/>
          </ac:spMkLst>
        </pc:spChg>
        <pc:spChg chg="mod">
          <ac:chgData name="Darlisson Pereira Macedo" userId="341a909d-e4e2-43f0-b7d2-550920123460" providerId="ADAL" clId="{7DBD7C42-E609-483F-AA11-457FF537212C}" dt="2024-01-02T19:41:54.759" v="7" actId="2711"/>
          <ac:spMkLst>
            <pc:docMk/>
            <pc:sldMk cId="0" sldId="259"/>
            <ac:spMk id="9" creationId="{6F75AFA3-C3C5-F82F-C7B7-E9D84C89F07B}"/>
          </ac:spMkLst>
        </pc:spChg>
        <pc:spChg chg="mod">
          <ac:chgData name="Darlisson Pereira Macedo" userId="341a909d-e4e2-43f0-b7d2-550920123460" providerId="ADAL" clId="{7DBD7C42-E609-483F-AA11-457FF537212C}" dt="2024-01-02T19:41:54.759" v="7" actId="2711"/>
          <ac:spMkLst>
            <pc:docMk/>
            <pc:sldMk cId="0" sldId="259"/>
            <ac:spMk id="10" creationId="{C40A0CB2-65E0-5F4D-9721-633227B8FA5F}"/>
          </ac:spMkLst>
        </pc:spChg>
        <pc:spChg chg="mod">
          <ac:chgData name="Darlisson Pereira Macedo" userId="341a909d-e4e2-43f0-b7d2-550920123460" providerId="ADAL" clId="{7DBD7C42-E609-483F-AA11-457FF537212C}" dt="2024-01-02T19:41:54.759" v="7" actId="2711"/>
          <ac:spMkLst>
            <pc:docMk/>
            <pc:sldMk cId="0" sldId="259"/>
            <ac:spMk id="54" creationId="{00000000-0000-0000-0000-000000000000}"/>
          </ac:spMkLst>
        </pc:spChg>
        <pc:spChg chg="mod">
          <ac:chgData name="Darlisson Pereira Macedo" userId="341a909d-e4e2-43f0-b7d2-550920123460" providerId="ADAL" clId="{7DBD7C42-E609-483F-AA11-457FF537212C}" dt="2024-01-02T19:41:54.759" v="7" actId="2711"/>
          <ac:spMkLst>
            <pc:docMk/>
            <pc:sldMk cId="0" sldId="259"/>
            <ac:spMk id="55" creationId="{00000000-0000-0000-0000-000000000000}"/>
          </ac:spMkLst>
        </pc:spChg>
        <pc:spChg chg="mod">
          <ac:chgData name="Darlisson Pereira Macedo" userId="341a909d-e4e2-43f0-b7d2-550920123460" providerId="ADAL" clId="{7DBD7C42-E609-483F-AA11-457FF537212C}" dt="2024-01-02T19:41:54.759" v="7" actId="2711"/>
          <ac:spMkLst>
            <pc:docMk/>
            <pc:sldMk cId="0" sldId="259"/>
            <ac:spMk id="56" creationId="{00000000-0000-0000-0000-000000000000}"/>
          </ac:spMkLst>
        </pc:spChg>
        <pc:spChg chg="mod">
          <ac:chgData name="Darlisson Pereira Macedo" userId="341a909d-e4e2-43f0-b7d2-550920123460" providerId="ADAL" clId="{7DBD7C42-E609-483F-AA11-457FF537212C}" dt="2024-01-02T19:41:54.759" v="7" actId="2711"/>
          <ac:spMkLst>
            <pc:docMk/>
            <pc:sldMk cId="0" sldId="259"/>
            <ac:spMk id="57" creationId="{00000000-0000-0000-0000-000000000000}"/>
          </ac:spMkLst>
        </pc:spChg>
        <pc:spChg chg="mod">
          <ac:chgData name="Darlisson Pereira Macedo" userId="341a909d-e4e2-43f0-b7d2-550920123460" providerId="ADAL" clId="{7DBD7C42-E609-483F-AA11-457FF537212C}" dt="2024-01-02T19:41:54.759" v="7" actId="2711"/>
          <ac:spMkLst>
            <pc:docMk/>
            <pc:sldMk cId="0" sldId="259"/>
            <ac:spMk id="59" creationId="{00000000-0000-0000-0000-000000000000}"/>
          </ac:spMkLst>
        </pc:spChg>
        <pc:spChg chg="mod">
          <ac:chgData name="Darlisson Pereira Macedo" userId="341a909d-e4e2-43f0-b7d2-550920123460" providerId="ADAL" clId="{7DBD7C42-E609-483F-AA11-457FF537212C}" dt="2024-01-02T19:41:54.759" v="7" actId="2711"/>
          <ac:spMkLst>
            <pc:docMk/>
            <pc:sldMk cId="0" sldId="259"/>
            <ac:spMk id="61" creationId="{00000000-0000-0000-0000-000000000000}"/>
          </ac:spMkLst>
        </pc:spChg>
      </pc:sldChg>
      <pc:sldChg chg="modSp mod">
        <pc:chgData name="Darlisson Pereira Macedo" userId="341a909d-e4e2-43f0-b7d2-550920123460" providerId="ADAL" clId="{7DBD7C42-E609-483F-AA11-457FF537212C}" dt="2024-01-02T19:42:47.041" v="9" actId="2711"/>
        <pc:sldMkLst>
          <pc:docMk/>
          <pc:sldMk cId="0" sldId="260"/>
        </pc:sldMkLst>
        <pc:spChg chg="mod">
          <ac:chgData name="Darlisson Pereira Macedo" userId="341a909d-e4e2-43f0-b7d2-550920123460" providerId="ADAL" clId="{7DBD7C42-E609-483F-AA11-457FF537212C}" dt="2024-01-02T19:42:47.041" v="9" actId="2711"/>
          <ac:spMkLst>
            <pc:docMk/>
            <pc:sldMk cId="0" sldId="260"/>
            <ac:spMk id="3" creationId="{E4D45A29-0CC3-040E-92A1-DBA244435DAE}"/>
          </ac:spMkLst>
        </pc:spChg>
        <pc:spChg chg="mod">
          <ac:chgData name="Darlisson Pereira Macedo" userId="341a909d-e4e2-43f0-b7d2-550920123460" providerId="ADAL" clId="{7DBD7C42-E609-483F-AA11-457FF537212C}" dt="2024-01-02T19:42:47.041" v="9" actId="2711"/>
          <ac:spMkLst>
            <pc:docMk/>
            <pc:sldMk cId="0" sldId="260"/>
            <ac:spMk id="72" creationId="{00000000-0000-0000-0000-000000000000}"/>
          </ac:spMkLst>
        </pc:spChg>
        <pc:spChg chg="mod">
          <ac:chgData name="Darlisson Pereira Macedo" userId="341a909d-e4e2-43f0-b7d2-550920123460" providerId="ADAL" clId="{7DBD7C42-E609-483F-AA11-457FF537212C}" dt="2024-01-02T19:42:47.041" v="9" actId="2711"/>
          <ac:spMkLst>
            <pc:docMk/>
            <pc:sldMk cId="0" sldId="260"/>
            <ac:spMk id="73" creationId="{00000000-0000-0000-0000-000000000000}"/>
          </ac:spMkLst>
        </pc:spChg>
        <pc:spChg chg="mod">
          <ac:chgData name="Darlisson Pereira Macedo" userId="341a909d-e4e2-43f0-b7d2-550920123460" providerId="ADAL" clId="{7DBD7C42-E609-483F-AA11-457FF537212C}" dt="2024-01-02T19:42:47.041" v="9" actId="2711"/>
          <ac:spMkLst>
            <pc:docMk/>
            <pc:sldMk cId="0" sldId="260"/>
            <ac:spMk id="74" creationId="{00000000-0000-0000-0000-000000000000}"/>
          </ac:spMkLst>
        </pc:spChg>
        <pc:spChg chg="mod">
          <ac:chgData name="Darlisson Pereira Macedo" userId="341a909d-e4e2-43f0-b7d2-550920123460" providerId="ADAL" clId="{7DBD7C42-E609-483F-AA11-457FF537212C}" dt="2024-01-02T19:42:47.041" v="9" actId="2711"/>
          <ac:spMkLst>
            <pc:docMk/>
            <pc:sldMk cId="0" sldId="260"/>
            <ac:spMk id="76" creationId="{00000000-0000-0000-0000-000000000000}"/>
          </ac:spMkLst>
        </pc:spChg>
        <pc:spChg chg="mod">
          <ac:chgData name="Darlisson Pereira Macedo" userId="341a909d-e4e2-43f0-b7d2-550920123460" providerId="ADAL" clId="{7DBD7C42-E609-483F-AA11-457FF537212C}" dt="2024-01-02T19:42:47.041" v="9" actId="2711"/>
          <ac:spMkLst>
            <pc:docMk/>
            <pc:sldMk cId="0" sldId="260"/>
            <ac:spMk id="77" creationId="{00000000-0000-0000-0000-000000000000}"/>
          </ac:spMkLst>
        </pc:spChg>
        <pc:spChg chg="mod">
          <ac:chgData name="Darlisson Pereira Macedo" userId="341a909d-e4e2-43f0-b7d2-550920123460" providerId="ADAL" clId="{7DBD7C42-E609-483F-AA11-457FF537212C}" dt="2024-01-02T19:42:47.041" v="9" actId="2711"/>
          <ac:spMkLst>
            <pc:docMk/>
            <pc:sldMk cId="0" sldId="260"/>
            <ac:spMk id="78" creationId="{00000000-0000-0000-0000-000000000000}"/>
          </ac:spMkLst>
        </pc:spChg>
        <pc:spChg chg="mod">
          <ac:chgData name="Darlisson Pereira Macedo" userId="341a909d-e4e2-43f0-b7d2-550920123460" providerId="ADAL" clId="{7DBD7C42-E609-483F-AA11-457FF537212C}" dt="2024-01-02T19:42:47.041" v="9" actId="2711"/>
          <ac:spMkLst>
            <pc:docMk/>
            <pc:sldMk cId="0" sldId="260"/>
            <ac:spMk id="79" creationId="{00000000-0000-0000-0000-000000000000}"/>
          </ac:spMkLst>
        </pc:spChg>
        <pc:spChg chg="mod">
          <ac:chgData name="Darlisson Pereira Macedo" userId="341a909d-e4e2-43f0-b7d2-550920123460" providerId="ADAL" clId="{7DBD7C42-E609-483F-AA11-457FF537212C}" dt="2024-01-02T19:42:47.041" v="9" actId="2711"/>
          <ac:spMkLst>
            <pc:docMk/>
            <pc:sldMk cId="0" sldId="260"/>
            <ac:spMk id="80" creationId="{00000000-0000-0000-0000-000000000000}"/>
          </ac:spMkLst>
        </pc:spChg>
        <pc:spChg chg="mod">
          <ac:chgData name="Darlisson Pereira Macedo" userId="341a909d-e4e2-43f0-b7d2-550920123460" providerId="ADAL" clId="{7DBD7C42-E609-483F-AA11-457FF537212C}" dt="2024-01-02T19:42:47.041" v="9" actId="2711"/>
          <ac:spMkLst>
            <pc:docMk/>
            <pc:sldMk cId="0" sldId="260"/>
            <ac:spMk id="81" creationId="{00000000-0000-0000-0000-000000000000}"/>
          </ac:spMkLst>
        </pc:spChg>
        <pc:spChg chg="mod">
          <ac:chgData name="Darlisson Pereira Macedo" userId="341a909d-e4e2-43f0-b7d2-550920123460" providerId="ADAL" clId="{7DBD7C42-E609-483F-AA11-457FF537212C}" dt="2024-01-02T19:42:47.041" v="9" actId="2711"/>
          <ac:spMkLst>
            <pc:docMk/>
            <pc:sldMk cId="0" sldId="260"/>
            <ac:spMk id="83" creationId="{00000000-0000-0000-0000-000000000000}"/>
          </ac:spMkLst>
        </pc:spChg>
        <pc:spChg chg="mod">
          <ac:chgData name="Darlisson Pereira Macedo" userId="341a909d-e4e2-43f0-b7d2-550920123460" providerId="ADAL" clId="{7DBD7C42-E609-483F-AA11-457FF537212C}" dt="2024-01-02T19:42:47.041" v="9" actId="2711"/>
          <ac:spMkLst>
            <pc:docMk/>
            <pc:sldMk cId="0" sldId="260"/>
            <ac:spMk id="84" creationId="{00000000-0000-0000-0000-000000000000}"/>
          </ac:spMkLst>
        </pc:spChg>
        <pc:spChg chg="mod">
          <ac:chgData name="Darlisson Pereira Macedo" userId="341a909d-e4e2-43f0-b7d2-550920123460" providerId="ADAL" clId="{7DBD7C42-E609-483F-AA11-457FF537212C}" dt="2024-01-02T19:42:47.041" v="9" actId="2711"/>
          <ac:spMkLst>
            <pc:docMk/>
            <pc:sldMk cId="0" sldId="260"/>
            <ac:spMk id="85" creationId="{00000000-0000-0000-0000-000000000000}"/>
          </ac:spMkLst>
        </pc:spChg>
        <pc:spChg chg="mod">
          <ac:chgData name="Darlisson Pereira Macedo" userId="341a909d-e4e2-43f0-b7d2-550920123460" providerId="ADAL" clId="{7DBD7C42-E609-483F-AA11-457FF537212C}" dt="2024-01-02T19:42:47.041" v="9" actId="2711"/>
          <ac:spMkLst>
            <pc:docMk/>
            <pc:sldMk cId="0" sldId="260"/>
            <ac:spMk id="86" creationId="{00000000-0000-0000-0000-000000000000}"/>
          </ac:spMkLst>
        </pc:spChg>
        <pc:spChg chg="mod">
          <ac:chgData name="Darlisson Pereira Macedo" userId="341a909d-e4e2-43f0-b7d2-550920123460" providerId="ADAL" clId="{7DBD7C42-E609-483F-AA11-457FF537212C}" dt="2024-01-02T19:42:47.041" v="9" actId="2711"/>
          <ac:spMkLst>
            <pc:docMk/>
            <pc:sldMk cId="0" sldId="260"/>
            <ac:spMk id="87" creationId="{00000000-0000-0000-0000-000000000000}"/>
          </ac:spMkLst>
        </pc:spChg>
        <pc:spChg chg="mod">
          <ac:chgData name="Darlisson Pereira Macedo" userId="341a909d-e4e2-43f0-b7d2-550920123460" providerId="ADAL" clId="{7DBD7C42-E609-483F-AA11-457FF537212C}" dt="2024-01-02T19:42:47.041" v="9" actId="2711"/>
          <ac:spMkLst>
            <pc:docMk/>
            <pc:sldMk cId="0" sldId="260"/>
            <ac:spMk id="89" creationId="{00000000-0000-0000-0000-000000000000}"/>
          </ac:spMkLst>
        </pc:spChg>
        <pc:spChg chg="mod">
          <ac:chgData name="Darlisson Pereira Macedo" userId="341a909d-e4e2-43f0-b7d2-550920123460" providerId="ADAL" clId="{7DBD7C42-E609-483F-AA11-457FF537212C}" dt="2024-01-02T19:42:47.041" v="9" actId="2711"/>
          <ac:spMkLst>
            <pc:docMk/>
            <pc:sldMk cId="0" sldId="260"/>
            <ac:spMk id="90" creationId="{00000000-0000-0000-0000-000000000000}"/>
          </ac:spMkLst>
        </pc:spChg>
        <pc:spChg chg="mod">
          <ac:chgData name="Darlisson Pereira Macedo" userId="341a909d-e4e2-43f0-b7d2-550920123460" providerId="ADAL" clId="{7DBD7C42-E609-483F-AA11-457FF537212C}" dt="2024-01-02T19:42:47.041" v="9" actId="2711"/>
          <ac:spMkLst>
            <pc:docMk/>
            <pc:sldMk cId="0" sldId="260"/>
            <ac:spMk id="91" creationId="{00000000-0000-0000-0000-000000000000}"/>
          </ac:spMkLst>
        </pc:spChg>
        <pc:spChg chg="mod">
          <ac:chgData name="Darlisson Pereira Macedo" userId="341a909d-e4e2-43f0-b7d2-550920123460" providerId="ADAL" clId="{7DBD7C42-E609-483F-AA11-457FF537212C}" dt="2024-01-02T19:42:47.041" v="9" actId="2711"/>
          <ac:spMkLst>
            <pc:docMk/>
            <pc:sldMk cId="0" sldId="260"/>
            <ac:spMk id="92" creationId="{00000000-0000-0000-0000-000000000000}"/>
          </ac:spMkLst>
        </pc:spChg>
        <pc:spChg chg="mod">
          <ac:chgData name="Darlisson Pereira Macedo" userId="341a909d-e4e2-43f0-b7d2-550920123460" providerId="ADAL" clId="{7DBD7C42-E609-483F-AA11-457FF537212C}" dt="2024-01-02T19:42:47.041" v="9" actId="2711"/>
          <ac:spMkLst>
            <pc:docMk/>
            <pc:sldMk cId="0" sldId="260"/>
            <ac:spMk id="93" creationId="{00000000-0000-0000-0000-000000000000}"/>
          </ac:spMkLst>
        </pc:spChg>
        <pc:spChg chg="mod">
          <ac:chgData name="Darlisson Pereira Macedo" userId="341a909d-e4e2-43f0-b7d2-550920123460" providerId="ADAL" clId="{7DBD7C42-E609-483F-AA11-457FF537212C}" dt="2024-01-02T19:42:47.041" v="9" actId="2711"/>
          <ac:spMkLst>
            <pc:docMk/>
            <pc:sldMk cId="0" sldId="260"/>
            <ac:spMk id="95" creationId="{00000000-0000-0000-0000-000000000000}"/>
          </ac:spMkLst>
        </pc:spChg>
        <pc:spChg chg="mod">
          <ac:chgData name="Darlisson Pereira Macedo" userId="341a909d-e4e2-43f0-b7d2-550920123460" providerId="ADAL" clId="{7DBD7C42-E609-483F-AA11-457FF537212C}" dt="2024-01-02T19:42:47.041" v="9" actId="2711"/>
          <ac:spMkLst>
            <pc:docMk/>
            <pc:sldMk cId="0" sldId="260"/>
            <ac:spMk id="96" creationId="{00000000-0000-0000-0000-000000000000}"/>
          </ac:spMkLst>
        </pc:spChg>
        <pc:spChg chg="mod">
          <ac:chgData name="Darlisson Pereira Macedo" userId="341a909d-e4e2-43f0-b7d2-550920123460" providerId="ADAL" clId="{7DBD7C42-E609-483F-AA11-457FF537212C}" dt="2024-01-02T19:42:47.041" v="9" actId="2711"/>
          <ac:spMkLst>
            <pc:docMk/>
            <pc:sldMk cId="0" sldId="260"/>
            <ac:spMk id="97" creationId="{00000000-0000-0000-0000-000000000000}"/>
          </ac:spMkLst>
        </pc:spChg>
        <pc:spChg chg="mod">
          <ac:chgData name="Darlisson Pereira Macedo" userId="341a909d-e4e2-43f0-b7d2-550920123460" providerId="ADAL" clId="{7DBD7C42-E609-483F-AA11-457FF537212C}" dt="2024-01-02T19:42:47.041" v="9" actId="2711"/>
          <ac:spMkLst>
            <pc:docMk/>
            <pc:sldMk cId="0" sldId="260"/>
            <ac:spMk id="98" creationId="{00000000-0000-0000-0000-000000000000}"/>
          </ac:spMkLst>
        </pc:spChg>
        <pc:spChg chg="mod">
          <ac:chgData name="Darlisson Pereira Macedo" userId="341a909d-e4e2-43f0-b7d2-550920123460" providerId="ADAL" clId="{7DBD7C42-E609-483F-AA11-457FF537212C}" dt="2024-01-02T19:42:47.041" v="9" actId="2711"/>
          <ac:spMkLst>
            <pc:docMk/>
            <pc:sldMk cId="0" sldId="260"/>
            <ac:spMk id="99" creationId="{00000000-0000-0000-0000-000000000000}"/>
          </ac:spMkLst>
        </pc:spChg>
        <pc:spChg chg="mod">
          <ac:chgData name="Darlisson Pereira Macedo" userId="341a909d-e4e2-43f0-b7d2-550920123460" providerId="ADAL" clId="{7DBD7C42-E609-483F-AA11-457FF537212C}" dt="2024-01-02T19:42:47.041" v="9" actId="2711"/>
          <ac:spMkLst>
            <pc:docMk/>
            <pc:sldMk cId="0" sldId="260"/>
            <ac:spMk id="101" creationId="{00000000-0000-0000-0000-000000000000}"/>
          </ac:spMkLst>
        </pc:spChg>
        <pc:spChg chg="mod">
          <ac:chgData name="Darlisson Pereira Macedo" userId="341a909d-e4e2-43f0-b7d2-550920123460" providerId="ADAL" clId="{7DBD7C42-E609-483F-AA11-457FF537212C}" dt="2024-01-02T19:42:47.041" v="9" actId="2711"/>
          <ac:spMkLst>
            <pc:docMk/>
            <pc:sldMk cId="0" sldId="260"/>
            <ac:spMk id="102" creationId="{00000000-0000-0000-0000-000000000000}"/>
          </ac:spMkLst>
        </pc:spChg>
        <pc:spChg chg="mod">
          <ac:chgData name="Darlisson Pereira Macedo" userId="341a909d-e4e2-43f0-b7d2-550920123460" providerId="ADAL" clId="{7DBD7C42-E609-483F-AA11-457FF537212C}" dt="2024-01-02T19:42:47.041" v="9" actId="2711"/>
          <ac:spMkLst>
            <pc:docMk/>
            <pc:sldMk cId="0" sldId="260"/>
            <ac:spMk id="103" creationId="{00000000-0000-0000-0000-000000000000}"/>
          </ac:spMkLst>
        </pc:spChg>
        <pc:spChg chg="mod">
          <ac:chgData name="Darlisson Pereira Macedo" userId="341a909d-e4e2-43f0-b7d2-550920123460" providerId="ADAL" clId="{7DBD7C42-E609-483F-AA11-457FF537212C}" dt="2024-01-02T19:42:47.041" v="9" actId="2711"/>
          <ac:spMkLst>
            <pc:docMk/>
            <pc:sldMk cId="0" sldId="260"/>
            <ac:spMk id="104" creationId="{00000000-0000-0000-0000-000000000000}"/>
          </ac:spMkLst>
        </pc:spChg>
        <pc:spChg chg="mod">
          <ac:chgData name="Darlisson Pereira Macedo" userId="341a909d-e4e2-43f0-b7d2-550920123460" providerId="ADAL" clId="{7DBD7C42-E609-483F-AA11-457FF537212C}" dt="2024-01-02T19:42:47.041" v="9" actId="2711"/>
          <ac:spMkLst>
            <pc:docMk/>
            <pc:sldMk cId="0" sldId="260"/>
            <ac:spMk id="105" creationId="{00000000-0000-0000-0000-000000000000}"/>
          </ac:spMkLst>
        </pc:spChg>
        <pc:spChg chg="mod">
          <ac:chgData name="Darlisson Pereira Macedo" userId="341a909d-e4e2-43f0-b7d2-550920123460" providerId="ADAL" clId="{7DBD7C42-E609-483F-AA11-457FF537212C}" dt="2024-01-02T19:42:47.041" v="9" actId="2711"/>
          <ac:spMkLst>
            <pc:docMk/>
            <pc:sldMk cId="0" sldId="260"/>
            <ac:spMk id="107" creationId="{00000000-0000-0000-0000-000000000000}"/>
          </ac:spMkLst>
        </pc:spChg>
        <pc:spChg chg="mod">
          <ac:chgData name="Darlisson Pereira Macedo" userId="341a909d-e4e2-43f0-b7d2-550920123460" providerId="ADAL" clId="{7DBD7C42-E609-483F-AA11-457FF537212C}" dt="2024-01-02T19:42:47.041" v="9" actId="2711"/>
          <ac:spMkLst>
            <pc:docMk/>
            <pc:sldMk cId="0" sldId="260"/>
            <ac:spMk id="108" creationId="{00000000-0000-0000-0000-000000000000}"/>
          </ac:spMkLst>
        </pc:spChg>
        <pc:spChg chg="mod">
          <ac:chgData name="Darlisson Pereira Macedo" userId="341a909d-e4e2-43f0-b7d2-550920123460" providerId="ADAL" clId="{7DBD7C42-E609-483F-AA11-457FF537212C}" dt="2024-01-02T19:42:47.041" v="9" actId="2711"/>
          <ac:spMkLst>
            <pc:docMk/>
            <pc:sldMk cId="0" sldId="260"/>
            <ac:spMk id="109" creationId="{00000000-0000-0000-0000-000000000000}"/>
          </ac:spMkLst>
        </pc:spChg>
        <pc:spChg chg="mod">
          <ac:chgData name="Darlisson Pereira Macedo" userId="341a909d-e4e2-43f0-b7d2-550920123460" providerId="ADAL" clId="{7DBD7C42-E609-483F-AA11-457FF537212C}" dt="2024-01-02T19:42:47.041" v="9" actId="2711"/>
          <ac:spMkLst>
            <pc:docMk/>
            <pc:sldMk cId="0" sldId="260"/>
            <ac:spMk id="110" creationId="{00000000-0000-0000-0000-000000000000}"/>
          </ac:spMkLst>
        </pc:spChg>
        <pc:spChg chg="mod">
          <ac:chgData name="Darlisson Pereira Macedo" userId="341a909d-e4e2-43f0-b7d2-550920123460" providerId="ADAL" clId="{7DBD7C42-E609-483F-AA11-457FF537212C}" dt="2024-01-02T19:42:47.041" v="9" actId="2711"/>
          <ac:spMkLst>
            <pc:docMk/>
            <pc:sldMk cId="0" sldId="260"/>
            <ac:spMk id="111" creationId="{00000000-0000-0000-0000-000000000000}"/>
          </ac:spMkLst>
        </pc:spChg>
        <pc:spChg chg="mod">
          <ac:chgData name="Darlisson Pereira Macedo" userId="341a909d-e4e2-43f0-b7d2-550920123460" providerId="ADAL" clId="{7DBD7C42-E609-483F-AA11-457FF537212C}" dt="2024-01-02T19:42:47.041" v="9" actId="2711"/>
          <ac:spMkLst>
            <pc:docMk/>
            <pc:sldMk cId="0" sldId="260"/>
            <ac:spMk id="113" creationId="{00000000-0000-0000-0000-000000000000}"/>
          </ac:spMkLst>
        </pc:spChg>
        <pc:spChg chg="mod">
          <ac:chgData name="Darlisson Pereira Macedo" userId="341a909d-e4e2-43f0-b7d2-550920123460" providerId="ADAL" clId="{7DBD7C42-E609-483F-AA11-457FF537212C}" dt="2024-01-02T19:42:47.041" v="9" actId="2711"/>
          <ac:spMkLst>
            <pc:docMk/>
            <pc:sldMk cId="0" sldId="260"/>
            <ac:spMk id="114" creationId="{00000000-0000-0000-0000-000000000000}"/>
          </ac:spMkLst>
        </pc:spChg>
        <pc:spChg chg="mod">
          <ac:chgData name="Darlisson Pereira Macedo" userId="341a909d-e4e2-43f0-b7d2-550920123460" providerId="ADAL" clId="{7DBD7C42-E609-483F-AA11-457FF537212C}" dt="2024-01-02T19:42:47.041" v="9" actId="2711"/>
          <ac:spMkLst>
            <pc:docMk/>
            <pc:sldMk cId="0" sldId="260"/>
            <ac:spMk id="115" creationId="{00000000-0000-0000-0000-000000000000}"/>
          </ac:spMkLst>
        </pc:spChg>
        <pc:spChg chg="mod">
          <ac:chgData name="Darlisson Pereira Macedo" userId="341a909d-e4e2-43f0-b7d2-550920123460" providerId="ADAL" clId="{7DBD7C42-E609-483F-AA11-457FF537212C}" dt="2024-01-02T19:42:47.041" v="9" actId="2711"/>
          <ac:spMkLst>
            <pc:docMk/>
            <pc:sldMk cId="0" sldId="260"/>
            <ac:spMk id="116" creationId="{00000000-0000-0000-0000-000000000000}"/>
          </ac:spMkLst>
        </pc:spChg>
        <pc:spChg chg="mod">
          <ac:chgData name="Darlisson Pereira Macedo" userId="341a909d-e4e2-43f0-b7d2-550920123460" providerId="ADAL" clId="{7DBD7C42-E609-483F-AA11-457FF537212C}" dt="2024-01-02T19:42:47.041" v="9" actId="2711"/>
          <ac:spMkLst>
            <pc:docMk/>
            <pc:sldMk cId="0" sldId="260"/>
            <ac:spMk id="117" creationId="{00000000-0000-0000-0000-000000000000}"/>
          </ac:spMkLst>
        </pc:spChg>
        <pc:spChg chg="mod">
          <ac:chgData name="Darlisson Pereira Macedo" userId="341a909d-e4e2-43f0-b7d2-550920123460" providerId="ADAL" clId="{7DBD7C42-E609-483F-AA11-457FF537212C}" dt="2024-01-02T19:42:47.041" v="9" actId="2711"/>
          <ac:spMkLst>
            <pc:docMk/>
            <pc:sldMk cId="0" sldId="260"/>
            <ac:spMk id="119" creationId="{00000000-0000-0000-0000-000000000000}"/>
          </ac:spMkLst>
        </pc:spChg>
        <pc:spChg chg="mod">
          <ac:chgData name="Darlisson Pereira Macedo" userId="341a909d-e4e2-43f0-b7d2-550920123460" providerId="ADAL" clId="{7DBD7C42-E609-483F-AA11-457FF537212C}" dt="2024-01-02T19:42:47.041" v="9" actId="2711"/>
          <ac:spMkLst>
            <pc:docMk/>
            <pc:sldMk cId="0" sldId="260"/>
            <ac:spMk id="120" creationId="{00000000-0000-0000-0000-000000000000}"/>
          </ac:spMkLst>
        </pc:spChg>
        <pc:spChg chg="mod">
          <ac:chgData name="Darlisson Pereira Macedo" userId="341a909d-e4e2-43f0-b7d2-550920123460" providerId="ADAL" clId="{7DBD7C42-E609-483F-AA11-457FF537212C}" dt="2024-01-02T19:42:47.041" v="9" actId="2711"/>
          <ac:spMkLst>
            <pc:docMk/>
            <pc:sldMk cId="0" sldId="260"/>
            <ac:spMk id="121" creationId="{00000000-0000-0000-0000-000000000000}"/>
          </ac:spMkLst>
        </pc:spChg>
        <pc:spChg chg="mod">
          <ac:chgData name="Darlisson Pereira Macedo" userId="341a909d-e4e2-43f0-b7d2-550920123460" providerId="ADAL" clId="{7DBD7C42-E609-483F-AA11-457FF537212C}" dt="2024-01-02T19:42:47.041" v="9" actId="2711"/>
          <ac:spMkLst>
            <pc:docMk/>
            <pc:sldMk cId="0" sldId="260"/>
            <ac:spMk id="122" creationId="{00000000-0000-0000-0000-000000000000}"/>
          </ac:spMkLst>
        </pc:spChg>
        <pc:spChg chg="mod">
          <ac:chgData name="Darlisson Pereira Macedo" userId="341a909d-e4e2-43f0-b7d2-550920123460" providerId="ADAL" clId="{7DBD7C42-E609-483F-AA11-457FF537212C}" dt="2024-01-02T19:42:47.041" v="9" actId="2711"/>
          <ac:spMkLst>
            <pc:docMk/>
            <pc:sldMk cId="0" sldId="260"/>
            <ac:spMk id="123" creationId="{00000000-0000-0000-0000-000000000000}"/>
          </ac:spMkLst>
        </pc:spChg>
      </pc:sldChg>
      <pc:sldChg chg="modSp mod">
        <pc:chgData name="Darlisson Pereira Macedo" userId="341a909d-e4e2-43f0-b7d2-550920123460" providerId="ADAL" clId="{7DBD7C42-E609-483F-AA11-457FF537212C}" dt="2024-01-02T19:42:58.629" v="10" actId="2711"/>
        <pc:sldMkLst>
          <pc:docMk/>
          <pc:sldMk cId="0" sldId="261"/>
        </pc:sldMkLst>
        <pc:spChg chg="mod">
          <ac:chgData name="Darlisson Pereira Macedo" userId="341a909d-e4e2-43f0-b7d2-550920123460" providerId="ADAL" clId="{7DBD7C42-E609-483F-AA11-457FF537212C}" dt="2024-01-02T19:42:58.629" v="10" actId="2711"/>
          <ac:spMkLst>
            <pc:docMk/>
            <pc:sldMk cId="0" sldId="261"/>
            <ac:spMk id="4" creationId="{1C4BAB74-D546-E930-B019-697A3CCB5F74}"/>
          </ac:spMkLst>
        </pc:spChg>
        <pc:spChg chg="mod">
          <ac:chgData name="Darlisson Pereira Macedo" userId="341a909d-e4e2-43f0-b7d2-550920123460" providerId="ADAL" clId="{7DBD7C42-E609-483F-AA11-457FF537212C}" dt="2024-01-02T19:42:58.629" v="10" actId="2711"/>
          <ac:spMkLst>
            <pc:docMk/>
            <pc:sldMk cId="0" sldId="261"/>
            <ac:spMk id="131" creationId="{00000000-0000-0000-0000-000000000000}"/>
          </ac:spMkLst>
        </pc:spChg>
        <pc:spChg chg="mod">
          <ac:chgData name="Darlisson Pereira Macedo" userId="341a909d-e4e2-43f0-b7d2-550920123460" providerId="ADAL" clId="{7DBD7C42-E609-483F-AA11-457FF537212C}" dt="2024-01-02T19:42:58.629" v="10" actId="2711"/>
          <ac:spMkLst>
            <pc:docMk/>
            <pc:sldMk cId="0" sldId="261"/>
            <ac:spMk id="132" creationId="{00000000-0000-0000-0000-000000000000}"/>
          </ac:spMkLst>
        </pc:spChg>
        <pc:spChg chg="mod">
          <ac:chgData name="Darlisson Pereira Macedo" userId="341a909d-e4e2-43f0-b7d2-550920123460" providerId="ADAL" clId="{7DBD7C42-E609-483F-AA11-457FF537212C}" dt="2024-01-02T19:42:58.629" v="10" actId="2711"/>
          <ac:spMkLst>
            <pc:docMk/>
            <pc:sldMk cId="0" sldId="261"/>
            <ac:spMk id="133" creationId="{00000000-0000-0000-0000-000000000000}"/>
          </ac:spMkLst>
        </pc:spChg>
        <pc:spChg chg="mod">
          <ac:chgData name="Darlisson Pereira Macedo" userId="341a909d-e4e2-43f0-b7d2-550920123460" providerId="ADAL" clId="{7DBD7C42-E609-483F-AA11-457FF537212C}" dt="2024-01-02T19:42:58.629" v="10" actId="2711"/>
          <ac:spMkLst>
            <pc:docMk/>
            <pc:sldMk cId="0" sldId="261"/>
            <ac:spMk id="134" creationId="{00000000-0000-0000-0000-000000000000}"/>
          </ac:spMkLst>
        </pc:spChg>
      </pc:sldChg>
      <pc:sldChg chg="modSp mod">
        <pc:chgData name="Darlisson Pereira Macedo" userId="341a909d-e4e2-43f0-b7d2-550920123460" providerId="ADAL" clId="{7DBD7C42-E609-483F-AA11-457FF537212C}" dt="2024-01-02T19:43:18.182" v="12" actId="2711"/>
        <pc:sldMkLst>
          <pc:docMk/>
          <pc:sldMk cId="0" sldId="262"/>
        </pc:sldMkLst>
        <pc:spChg chg="mod">
          <ac:chgData name="Darlisson Pereira Macedo" userId="341a909d-e4e2-43f0-b7d2-550920123460" providerId="ADAL" clId="{7DBD7C42-E609-483F-AA11-457FF537212C}" dt="2024-01-02T19:43:18.182" v="12" actId="2711"/>
          <ac:spMkLst>
            <pc:docMk/>
            <pc:sldMk cId="0" sldId="262"/>
            <ac:spMk id="4" creationId="{9AC1A729-231F-F98E-9713-30B626C6A8C8}"/>
          </ac:spMkLst>
        </pc:spChg>
        <pc:spChg chg="mod">
          <ac:chgData name="Darlisson Pereira Macedo" userId="341a909d-e4e2-43f0-b7d2-550920123460" providerId="ADAL" clId="{7DBD7C42-E609-483F-AA11-457FF537212C}" dt="2024-01-02T19:43:10.660" v="11" actId="2711"/>
          <ac:spMkLst>
            <pc:docMk/>
            <pc:sldMk cId="0" sldId="262"/>
            <ac:spMk id="137" creationId="{00000000-0000-0000-0000-000000000000}"/>
          </ac:spMkLst>
        </pc:spChg>
        <pc:spChg chg="mod">
          <ac:chgData name="Darlisson Pereira Macedo" userId="341a909d-e4e2-43f0-b7d2-550920123460" providerId="ADAL" clId="{7DBD7C42-E609-483F-AA11-457FF537212C}" dt="2024-01-02T19:43:10.660" v="11" actId="2711"/>
          <ac:spMkLst>
            <pc:docMk/>
            <pc:sldMk cId="0" sldId="262"/>
            <ac:spMk id="138" creationId="{00000000-0000-0000-0000-000000000000}"/>
          </ac:spMkLst>
        </pc:spChg>
        <pc:spChg chg="mod">
          <ac:chgData name="Darlisson Pereira Macedo" userId="341a909d-e4e2-43f0-b7d2-550920123460" providerId="ADAL" clId="{7DBD7C42-E609-483F-AA11-457FF537212C}" dt="2024-01-02T19:43:10.660" v="11" actId="2711"/>
          <ac:spMkLst>
            <pc:docMk/>
            <pc:sldMk cId="0" sldId="262"/>
            <ac:spMk id="140" creationId="{00000000-0000-0000-0000-000000000000}"/>
          </ac:spMkLst>
        </pc:spChg>
        <pc:spChg chg="mod">
          <ac:chgData name="Darlisson Pereira Macedo" userId="341a909d-e4e2-43f0-b7d2-550920123460" providerId="ADAL" clId="{7DBD7C42-E609-483F-AA11-457FF537212C}" dt="2024-01-02T19:43:10.660" v="11" actId="2711"/>
          <ac:spMkLst>
            <pc:docMk/>
            <pc:sldMk cId="0" sldId="262"/>
            <ac:spMk id="141" creationId="{00000000-0000-0000-0000-000000000000}"/>
          </ac:spMkLst>
        </pc:spChg>
        <pc:spChg chg="mod">
          <ac:chgData name="Darlisson Pereira Macedo" userId="341a909d-e4e2-43f0-b7d2-550920123460" providerId="ADAL" clId="{7DBD7C42-E609-483F-AA11-457FF537212C}" dt="2024-01-02T19:43:10.660" v="11" actId="2711"/>
          <ac:spMkLst>
            <pc:docMk/>
            <pc:sldMk cId="0" sldId="262"/>
            <ac:spMk id="142" creationId="{00000000-0000-0000-0000-000000000000}"/>
          </ac:spMkLst>
        </pc:spChg>
        <pc:spChg chg="mod">
          <ac:chgData name="Darlisson Pereira Macedo" userId="341a909d-e4e2-43f0-b7d2-550920123460" providerId="ADAL" clId="{7DBD7C42-E609-483F-AA11-457FF537212C}" dt="2024-01-02T19:43:10.660" v="11" actId="2711"/>
          <ac:spMkLst>
            <pc:docMk/>
            <pc:sldMk cId="0" sldId="262"/>
            <ac:spMk id="143" creationId="{00000000-0000-0000-0000-000000000000}"/>
          </ac:spMkLst>
        </pc:spChg>
      </pc:sldChg>
      <pc:sldChg chg="modSp mod">
        <pc:chgData name="Darlisson Pereira Macedo" userId="341a909d-e4e2-43f0-b7d2-550920123460" providerId="ADAL" clId="{7DBD7C42-E609-483F-AA11-457FF537212C}" dt="2024-01-02T19:43:48.858" v="15" actId="2711"/>
        <pc:sldMkLst>
          <pc:docMk/>
          <pc:sldMk cId="0" sldId="263"/>
        </pc:sldMkLst>
        <pc:spChg chg="mod">
          <ac:chgData name="Darlisson Pereira Macedo" userId="341a909d-e4e2-43f0-b7d2-550920123460" providerId="ADAL" clId="{7DBD7C42-E609-483F-AA11-457FF537212C}" dt="2024-01-02T19:43:48.858" v="15" actId="2711"/>
          <ac:spMkLst>
            <pc:docMk/>
            <pc:sldMk cId="0" sldId="263"/>
            <ac:spMk id="5" creationId="{6BF68EEF-8EF0-71CD-556A-E291616AFCE3}"/>
          </ac:spMkLst>
        </pc:spChg>
        <pc:spChg chg="mod">
          <ac:chgData name="Darlisson Pereira Macedo" userId="341a909d-e4e2-43f0-b7d2-550920123460" providerId="ADAL" clId="{7DBD7C42-E609-483F-AA11-457FF537212C}" dt="2024-01-02T19:43:48.858" v="15" actId="2711"/>
          <ac:spMkLst>
            <pc:docMk/>
            <pc:sldMk cId="0" sldId="263"/>
            <ac:spMk id="6" creationId="{F69CD82E-3FB6-22D5-C370-94F35203F96C}"/>
          </ac:spMkLst>
        </pc:spChg>
        <pc:spChg chg="mod">
          <ac:chgData name="Darlisson Pereira Macedo" userId="341a909d-e4e2-43f0-b7d2-550920123460" providerId="ADAL" clId="{7DBD7C42-E609-483F-AA11-457FF537212C}" dt="2024-01-02T19:43:48.858" v="15" actId="2711"/>
          <ac:spMkLst>
            <pc:docMk/>
            <pc:sldMk cId="0" sldId="263"/>
            <ac:spMk id="10" creationId="{9D41F77B-F47D-FB3D-FEAC-604E97327206}"/>
          </ac:spMkLst>
        </pc:spChg>
        <pc:spChg chg="mod">
          <ac:chgData name="Darlisson Pereira Macedo" userId="341a909d-e4e2-43f0-b7d2-550920123460" providerId="ADAL" clId="{7DBD7C42-E609-483F-AA11-457FF537212C}" dt="2024-01-02T19:43:48.858" v="15" actId="2711"/>
          <ac:spMkLst>
            <pc:docMk/>
            <pc:sldMk cId="0" sldId="263"/>
            <ac:spMk id="11" creationId="{CCBBF803-1B25-2629-FF19-8AA494EF6B40}"/>
          </ac:spMkLst>
        </pc:spChg>
        <pc:spChg chg="mod">
          <ac:chgData name="Darlisson Pereira Macedo" userId="341a909d-e4e2-43f0-b7d2-550920123460" providerId="ADAL" clId="{7DBD7C42-E609-483F-AA11-457FF537212C}" dt="2024-01-02T19:43:48.858" v="15" actId="2711"/>
          <ac:spMkLst>
            <pc:docMk/>
            <pc:sldMk cId="0" sldId="263"/>
            <ac:spMk id="147" creationId="{00000000-0000-0000-0000-000000000000}"/>
          </ac:spMkLst>
        </pc:spChg>
        <pc:spChg chg="mod">
          <ac:chgData name="Darlisson Pereira Macedo" userId="341a909d-e4e2-43f0-b7d2-550920123460" providerId="ADAL" clId="{7DBD7C42-E609-483F-AA11-457FF537212C}" dt="2024-01-02T19:43:48.858" v="15" actId="2711"/>
          <ac:spMkLst>
            <pc:docMk/>
            <pc:sldMk cId="0" sldId="263"/>
            <ac:spMk id="148" creationId="{00000000-0000-0000-0000-000000000000}"/>
          </ac:spMkLst>
        </pc:spChg>
        <pc:spChg chg="mod">
          <ac:chgData name="Darlisson Pereira Macedo" userId="341a909d-e4e2-43f0-b7d2-550920123460" providerId="ADAL" clId="{7DBD7C42-E609-483F-AA11-457FF537212C}" dt="2024-01-02T19:43:48.858" v="15" actId="2711"/>
          <ac:spMkLst>
            <pc:docMk/>
            <pc:sldMk cId="0" sldId="263"/>
            <ac:spMk id="149" creationId="{00000000-0000-0000-0000-000000000000}"/>
          </ac:spMkLst>
        </pc:spChg>
        <pc:spChg chg="mod">
          <ac:chgData name="Darlisson Pereira Macedo" userId="341a909d-e4e2-43f0-b7d2-550920123460" providerId="ADAL" clId="{7DBD7C42-E609-483F-AA11-457FF537212C}" dt="2024-01-02T19:43:48.858" v="15" actId="2711"/>
          <ac:spMkLst>
            <pc:docMk/>
            <pc:sldMk cId="0" sldId="263"/>
            <ac:spMk id="150" creationId="{00000000-0000-0000-0000-000000000000}"/>
          </ac:spMkLst>
        </pc:spChg>
        <pc:spChg chg="mod">
          <ac:chgData name="Darlisson Pereira Macedo" userId="341a909d-e4e2-43f0-b7d2-550920123460" providerId="ADAL" clId="{7DBD7C42-E609-483F-AA11-457FF537212C}" dt="2024-01-02T19:43:48.858" v="15" actId="2711"/>
          <ac:spMkLst>
            <pc:docMk/>
            <pc:sldMk cId="0" sldId="263"/>
            <ac:spMk id="151" creationId="{00000000-0000-0000-0000-000000000000}"/>
          </ac:spMkLst>
        </pc:spChg>
        <pc:spChg chg="mod">
          <ac:chgData name="Darlisson Pereira Macedo" userId="341a909d-e4e2-43f0-b7d2-550920123460" providerId="ADAL" clId="{7DBD7C42-E609-483F-AA11-457FF537212C}" dt="2024-01-02T19:43:48.858" v="15" actId="2711"/>
          <ac:spMkLst>
            <pc:docMk/>
            <pc:sldMk cId="0" sldId="263"/>
            <ac:spMk id="154" creationId="{00000000-0000-0000-0000-000000000000}"/>
          </ac:spMkLst>
        </pc:spChg>
        <pc:spChg chg="mod">
          <ac:chgData name="Darlisson Pereira Macedo" userId="341a909d-e4e2-43f0-b7d2-550920123460" providerId="ADAL" clId="{7DBD7C42-E609-483F-AA11-457FF537212C}" dt="2024-01-02T19:43:48.858" v="15" actId="2711"/>
          <ac:spMkLst>
            <pc:docMk/>
            <pc:sldMk cId="0" sldId="263"/>
            <ac:spMk id="155" creationId="{00000000-0000-0000-0000-000000000000}"/>
          </ac:spMkLst>
        </pc:spChg>
        <pc:spChg chg="mod">
          <ac:chgData name="Darlisson Pereira Macedo" userId="341a909d-e4e2-43f0-b7d2-550920123460" providerId="ADAL" clId="{7DBD7C42-E609-483F-AA11-457FF537212C}" dt="2024-01-02T19:43:48.858" v="15" actId="2711"/>
          <ac:spMkLst>
            <pc:docMk/>
            <pc:sldMk cId="0" sldId="263"/>
            <ac:spMk id="156" creationId="{00000000-0000-0000-0000-000000000000}"/>
          </ac:spMkLst>
        </pc:spChg>
        <pc:spChg chg="mod">
          <ac:chgData name="Darlisson Pereira Macedo" userId="341a909d-e4e2-43f0-b7d2-550920123460" providerId="ADAL" clId="{7DBD7C42-E609-483F-AA11-457FF537212C}" dt="2024-01-02T19:43:48.858" v="15" actId="2711"/>
          <ac:spMkLst>
            <pc:docMk/>
            <pc:sldMk cId="0" sldId="263"/>
            <ac:spMk id="157" creationId="{00000000-0000-0000-0000-000000000000}"/>
          </ac:spMkLst>
        </pc:spChg>
        <pc:spChg chg="mod">
          <ac:chgData name="Darlisson Pereira Macedo" userId="341a909d-e4e2-43f0-b7d2-550920123460" providerId="ADAL" clId="{7DBD7C42-E609-483F-AA11-457FF537212C}" dt="2024-01-02T19:43:48.858" v="15" actId="2711"/>
          <ac:spMkLst>
            <pc:docMk/>
            <pc:sldMk cId="0" sldId="263"/>
            <ac:spMk id="160" creationId="{00000000-0000-0000-0000-000000000000}"/>
          </ac:spMkLst>
        </pc:spChg>
        <pc:spChg chg="mod">
          <ac:chgData name="Darlisson Pereira Macedo" userId="341a909d-e4e2-43f0-b7d2-550920123460" providerId="ADAL" clId="{7DBD7C42-E609-483F-AA11-457FF537212C}" dt="2024-01-02T19:43:48.858" v="15" actId="2711"/>
          <ac:spMkLst>
            <pc:docMk/>
            <pc:sldMk cId="0" sldId="263"/>
            <ac:spMk id="161" creationId="{00000000-0000-0000-0000-000000000000}"/>
          </ac:spMkLst>
        </pc:spChg>
        <pc:spChg chg="mod">
          <ac:chgData name="Darlisson Pereira Macedo" userId="341a909d-e4e2-43f0-b7d2-550920123460" providerId="ADAL" clId="{7DBD7C42-E609-483F-AA11-457FF537212C}" dt="2024-01-02T19:43:48.858" v="15" actId="2711"/>
          <ac:spMkLst>
            <pc:docMk/>
            <pc:sldMk cId="0" sldId="263"/>
            <ac:spMk id="162" creationId="{00000000-0000-0000-0000-000000000000}"/>
          </ac:spMkLst>
        </pc:spChg>
        <pc:spChg chg="mod">
          <ac:chgData name="Darlisson Pereira Macedo" userId="341a909d-e4e2-43f0-b7d2-550920123460" providerId="ADAL" clId="{7DBD7C42-E609-483F-AA11-457FF537212C}" dt="2024-01-02T19:43:48.858" v="15" actId="2711"/>
          <ac:spMkLst>
            <pc:docMk/>
            <pc:sldMk cId="0" sldId="263"/>
            <ac:spMk id="163" creationId="{00000000-0000-0000-0000-000000000000}"/>
          </ac:spMkLst>
        </pc:spChg>
        <pc:spChg chg="mod">
          <ac:chgData name="Darlisson Pereira Macedo" userId="341a909d-e4e2-43f0-b7d2-550920123460" providerId="ADAL" clId="{7DBD7C42-E609-483F-AA11-457FF537212C}" dt="2024-01-02T19:43:48.858" v="15" actId="2711"/>
          <ac:spMkLst>
            <pc:docMk/>
            <pc:sldMk cId="0" sldId="263"/>
            <ac:spMk id="166" creationId="{00000000-0000-0000-0000-000000000000}"/>
          </ac:spMkLst>
        </pc:spChg>
        <pc:spChg chg="mod">
          <ac:chgData name="Darlisson Pereira Macedo" userId="341a909d-e4e2-43f0-b7d2-550920123460" providerId="ADAL" clId="{7DBD7C42-E609-483F-AA11-457FF537212C}" dt="2024-01-02T19:43:48.858" v="15" actId="2711"/>
          <ac:spMkLst>
            <pc:docMk/>
            <pc:sldMk cId="0" sldId="263"/>
            <ac:spMk id="167" creationId="{00000000-0000-0000-0000-000000000000}"/>
          </ac:spMkLst>
        </pc:spChg>
        <pc:spChg chg="mod">
          <ac:chgData name="Darlisson Pereira Macedo" userId="341a909d-e4e2-43f0-b7d2-550920123460" providerId="ADAL" clId="{7DBD7C42-E609-483F-AA11-457FF537212C}" dt="2024-01-02T19:43:48.858" v="15" actId="2711"/>
          <ac:spMkLst>
            <pc:docMk/>
            <pc:sldMk cId="0" sldId="263"/>
            <ac:spMk id="168" creationId="{00000000-0000-0000-0000-000000000000}"/>
          </ac:spMkLst>
        </pc:spChg>
        <pc:spChg chg="mod">
          <ac:chgData name="Darlisson Pereira Macedo" userId="341a909d-e4e2-43f0-b7d2-550920123460" providerId="ADAL" clId="{7DBD7C42-E609-483F-AA11-457FF537212C}" dt="2024-01-02T19:43:48.858" v="15" actId="2711"/>
          <ac:spMkLst>
            <pc:docMk/>
            <pc:sldMk cId="0" sldId="263"/>
            <ac:spMk id="169" creationId="{00000000-0000-0000-0000-000000000000}"/>
          </ac:spMkLst>
        </pc:spChg>
      </pc:sldChg>
      <pc:sldChg chg="modSp mod">
        <pc:chgData name="Darlisson Pereira Macedo" userId="341a909d-e4e2-43f0-b7d2-550920123460" providerId="ADAL" clId="{7DBD7C42-E609-483F-AA11-457FF537212C}" dt="2024-01-02T19:44:01.503" v="16" actId="2711"/>
        <pc:sldMkLst>
          <pc:docMk/>
          <pc:sldMk cId="0" sldId="264"/>
        </pc:sldMkLst>
        <pc:spChg chg="mod">
          <ac:chgData name="Darlisson Pereira Macedo" userId="341a909d-e4e2-43f0-b7d2-550920123460" providerId="ADAL" clId="{7DBD7C42-E609-483F-AA11-457FF537212C}" dt="2024-01-02T19:44:01.503" v="16" actId="2711"/>
          <ac:spMkLst>
            <pc:docMk/>
            <pc:sldMk cId="0" sldId="264"/>
            <ac:spMk id="2" creationId="{5CEFA366-848C-2A21-83A1-4E4C4FEFEDB3}"/>
          </ac:spMkLst>
        </pc:spChg>
        <pc:spChg chg="mod">
          <ac:chgData name="Darlisson Pereira Macedo" userId="341a909d-e4e2-43f0-b7d2-550920123460" providerId="ADAL" clId="{7DBD7C42-E609-483F-AA11-457FF537212C}" dt="2024-01-02T19:44:01.503" v="16" actId="2711"/>
          <ac:spMkLst>
            <pc:docMk/>
            <pc:sldMk cId="0" sldId="264"/>
            <ac:spMk id="4" creationId="{C7811CBA-6598-10A2-5F39-F4CA9BE21661}"/>
          </ac:spMkLst>
        </pc:spChg>
        <pc:spChg chg="mod">
          <ac:chgData name="Darlisson Pereira Macedo" userId="341a909d-e4e2-43f0-b7d2-550920123460" providerId="ADAL" clId="{7DBD7C42-E609-483F-AA11-457FF537212C}" dt="2024-01-02T19:44:01.503" v="16" actId="2711"/>
          <ac:spMkLst>
            <pc:docMk/>
            <pc:sldMk cId="0" sldId="264"/>
            <ac:spMk id="5" creationId="{1EF7B3B0-EF6C-CFEC-2468-01A9AD68D1A7}"/>
          </ac:spMkLst>
        </pc:spChg>
        <pc:spChg chg="mod">
          <ac:chgData name="Darlisson Pereira Macedo" userId="341a909d-e4e2-43f0-b7d2-550920123460" providerId="ADAL" clId="{7DBD7C42-E609-483F-AA11-457FF537212C}" dt="2024-01-02T19:44:01.503" v="16" actId="2711"/>
          <ac:spMkLst>
            <pc:docMk/>
            <pc:sldMk cId="0" sldId="264"/>
            <ac:spMk id="6" creationId="{7FF53298-CEAA-9E39-EDB5-0A7B4415DB3D}"/>
          </ac:spMkLst>
        </pc:spChg>
        <pc:spChg chg="mod">
          <ac:chgData name="Darlisson Pereira Macedo" userId="341a909d-e4e2-43f0-b7d2-550920123460" providerId="ADAL" clId="{7DBD7C42-E609-483F-AA11-457FF537212C}" dt="2024-01-02T19:44:01.503" v="16" actId="2711"/>
          <ac:spMkLst>
            <pc:docMk/>
            <pc:sldMk cId="0" sldId="264"/>
            <ac:spMk id="7" creationId="{FDCFB863-93E7-4E9B-13D2-DBA50786ED6A}"/>
          </ac:spMkLst>
        </pc:spChg>
        <pc:spChg chg="mod">
          <ac:chgData name="Darlisson Pereira Macedo" userId="341a909d-e4e2-43f0-b7d2-550920123460" providerId="ADAL" clId="{7DBD7C42-E609-483F-AA11-457FF537212C}" dt="2024-01-02T19:44:01.503" v="16" actId="2711"/>
          <ac:spMkLst>
            <pc:docMk/>
            <pc:sldMk cId="0" sldId="264"/>
            <ac:spMk id="8" creationId="{A7621082-CE9E-A330-A13D-DA017549D417}"/>
          </ac:spMkLst>
        </pc:spChg>
        <pc:spChg chg="mod">
          <ac:chgData name="Darlisson Pereira Macedo" userId="341a909d-e4e2-43f0-b7d2-550920123460" providerId="ADAL" clId="{7DBD7C42-E609-483F-AA11-457FF537212C}" dt="2024-01-02T19:44:01.503" v="16" actId="2711"/>
          <ac:spMkLst>
            <pc:docMk/>
            <pc:sldMk cId="0" sldId="264"/>
            <ac:spMk id="9" creationId="{5435C07D-ACDB-FCA1-5DF5-81C55619403E}"/>
          </ac:spMkLst>
        </pc:spChg>
        <pc:spChg chg="mod">
          <ac:chgData name="Darlisson Pereira Macedo" userId="341a909d-e4e2-43f0-b7d2-550920123460" providerId="ADAL" clId="{7DBD7C42-E609-483F-AA11-457FF537212C}" dt="2024-01-02T19:44:01.503" v="16" actId="2711"/>
          <ac:spMkLst>
            <pc:docMk/>
            <pc:sldMk cId="0" sldId="264"/>
            <ac:spMk id="10" creationId="{1B00A282-C2D9-B375-CD50-4989D3E14D71}"/>
          </ac:spMkLst>
        </pc:spChg>
        <pc:spChg chg="mod">
          <ac:chgData name="Darlisson Pereira Macedo" userId="341a909d-e4e2-43f0-b7d2-550920123460" providerId="ADAL" clId="{7DBD7C42-E609-483F-AA11-457FF537212C}" dt="2024-01-02T19:44:01.503" v="16" actId="2711"/>
          <ac:spMkLst>
            <pc:docMk/>
            <pc:sldMk cId="0" sldId="264"/>
            <ac:spMk id="11" creationId="{B2E826AB-AF67-B937-1C45-DCC590319024}"/>
          </ac:spMkLst>
        </pc:spChg>
        <pc:spChg chg="mod">
          <ac:chgData name="Darlisson Pereira Macedo" userId="341a909d-e4e2-43f0-b7d2-550920123460" providerId="ADAL" clId="{7DBD7C42-E609-483F-AA11-457FF537212C}" dt="2024-01-02T19:44:01.503" v="16" actId="2711"/>
          <ac:spMkLst>
            <pc:docMk/>
            <pc:sldMk cId="0" sldId="264"/>
            <ac:spMk id="12" creationId="{1EC43111-9280-BD23-BC39-DE8FFDC58987}"/>
          </ac:spMkLst>
        </pc:spChg>
        <pc:spChg chg="mod">
          <ac:chgData name="Darlisson Pereira Macedo" userId="341a909d-e4e2-43f0-b7d2-550920123460" providerId="ADAL" clId="{7DBD7C42-E609-483F-AA11-457FF537212C}" dt="2024-01-02T19:44:01.503" v="16" actId="2711"/>
          <ac:spMkLst>
            <pc:docMk/>
            <pc:sldMk cId="0" sldId="264"/>
            <ac:spMk id="174" creationId="{00000000-0000-0000-0000-000000000000}"/>
          </ac:spMkLst>
        </pc:spChg>
        <pc:spChg chg="mod">
          <ac:chgData name="Darlisson Pereira Macedo" userId="341a909d-e4e2-43f0-b7d2-550920123460" providerId="ADAL" clId="{7DBD7C42-E609-483F-AA11-457FF537212C}" dt="2024-01-02T19:44:01.503" v="16" actId="2711"/>
          <ac:spMkLst>
            <pc:docMk/>
            <pc:sldMk cId="0" sldId="264"/>
            <ac:spMk id="175" creationId="{00000000-0000-0000-0000-000000000000}"/>
          </ac:spMkLst>
        </pc:spChg>
        <pc:spChg chg="mod">
          <ac:chgData name="Darlisson Pereira Macedo" userId="341a909d-e4e2-43f0-b7d2-550920123460" providerId="ADAL" clId="{7DBD7C42-E609-483F-AA11-457FF537212C}" dt="2024-01-02T19:44:01.503" v="16" actId="2711"/>
          <ac:spMkLst>
            <pc:docMk/>
            <pc:sldMk cId="0" sldId="264"/>
            <ac:spMk id="176" creationId="{00000000-0000-0000-0000-000000000000}"/>
          </ac:spMkLst>
        </pc:spChg>
        <pc:spChg chg="mod">
          <ac:chgData name="Darlisson Pereira Macedo" userId="341a909d-e4e2-43f0-b7d2-550920123460" providerId="ADAL" clId="{7DBD7C42-E609-483F-AA11-457FF537212C}" dt="2024-01-02T19:44:01.503" v="16" actId="2711"/>
          <ac:spMkLst>
            <pc:docMk/>
            <pc:sldMk cId="0" sldId="264"/>
            <ac:spMk id="177" creationId="{00000000-0000-0000-0000-000000000000}"/>
          </ac:spMkLst>
        </pc:spChg>
        <pc:spChg chg="mod">
          <ac:chgData name="Darlisson Pereira Macedo" userId="341a909d-e4e2-43f0-b7d2-550920123460" providerId="ADAL" clId="{7DBD7C42-E609-483F-AA11-457FF537212C}" dt="2024-01-02T19:44:01.503" v="16" actId="2711"/>
          <ac:spMkLst>
            <pc:docMk/>
            <pc:sldMk cId="0" sldId="264"/>
            <ac:spMk id="181" creationId="{00000000-0000-0000-0000-000000000000}"/>
          </ac:spMkLst>
        </pc:spChg>
        <pc:spChg chg="mod">
          <ac:chgData name="Darlisson Pereira Macedo" userId="341a909d-e4e2-43f0-b7d2-550920123460" providerId="ADAL" clId="{7DBD7C42-E609-483F-AA11-457FF537212C}" dt="2024-01-02T19:44:01.503" v="16" actId="2711"/>
          <ac:spMkLst>
            <pc:docMk/>
            <pc:sldMk cId="0" sldId="264"/>
            <ac:spMk id="182" creationId="{00000000-0000-0000-0000-000000000000}"/>
          </ac:spMkLst>
        </pc:spChg>
        <pc:spChg chg="mod">
          <ac:chgData name="Darlisson Pereira Macedo" userId="341a909d-e4e2-43f0-b7d2-550920123460" providerId="ADAL" clId="{7DBD7C42-E609-483F-AA11-457FF537212C}" dt="2024-01-02T19:44:01.503" v="16" actId="2711"/>
          <ac:spMkLst>
            <pc:docMk/>
            <pc:sldMk cId="0" sldId="264"/>
            <ac:spMk id="183" creationId="{00000000-0000-0000-0000-000000000000}"/>
          </ac:spMkLst>
        </pc:spChg>
        <pc:spChg chg="mod">
          <ac:chgData name="Darlisson Pereira Macedo" userId="341a909d-e4e2-43f0-b7d2-550920123460" providerId="ADAL" clId="{7DBD7C42-E609-483F-AA11-457FF537212C}" dt="2024-01-02T19:44:01.503" v="16" actId="2711"/>
          <ac:spMkLst>
            <pc:docMk/>
            <pc:sldMk cId="0" sldId="264"/>
            <ac:spMk id="184" creationId="{00000000-0000-0000-0000-000000000000}"/>
          </ac:spMkLst>
        </pc:spChg>
        <pc:spChg chg="mod">
          <ac:chgData name="Darlisson Pereira Macedo" userId="341a909d-e4e2-43f0-b7d2-550920123460" providerId="ADAL" clId="{7DBD7C42-E609-483F-AA11-457FF537212C}" dt="2024-01-02T19:44:01.503" v="16" actId="2711"/>
          <ac:spMkLst>
            <pc:docMk/>
            <pc:sldMk cId="0" sldId="264"/>
            <ac:spMk id="185" creationId="{00000000-0000-0000-0000-000000000000}"/>
          </ac:spMkLst>
        </pc:spChg>
        <pc:spChg chg="mod">
          <ac:chgData name="Darlisson Pereira Macedo" userId="341a909d-e4e2-43f0-b7d2-550920123460" providerId="ADAL" clId="{7DBD7C42-E609-483F-AA11-457FF537212C}" dt="2024-01-02T19:44:01.503" v="16" actId="2711"/>
          <ac:spMkLst>
            <pc:docMk/>
            <pc:sldMk cId="0" sldId="264"/>
            <ac:spMk id="188" creationId="{00000000-0000-0000-0000-000000000000}"/>
          </ac:spMkLst>
        </pc:spChg>
        <pc:spChg chg="mod">
          <ac:chgData name="Darlisson Pereira Macedo" userId="341a909d-e4e2-43f0-b7d2-550920123460" providerId="ADAL" clId="{7DBD7C42-E609-483F-AA11-457FF537212C}" dt="2024-01-02T19:44:01.503" v="16" actId="2711"/>
          <ac:spMkLst>
            <pc:docMk/>
            <pc:sldMk cId="0" sldId="264"/>
            <ac:spMk id="189" creationId="{00000000-0000-0000-0000-000000000000}"/>
          </ac:spMkLst>
        </pc:spChg>
        <pc:spChg chg="mod">
          <ac:chgData name="Darlisson Pereira Macedo" userId="341a909d-e4e2-43f0-b7d2-550920123460" providerId="ADAL" clId="{7DBD7C42-E609-483F-AA11-457FF537212C}" dt="2024-01-02T19:44:01.503" v="16" actId="2711"/>
          <ac:spMkLst>
            <pc:docMk/>
            <pc:sldMk cId="0" sldId="264"/>
            <ac:spMk id="190" creationId="{00000000-0000-0000-0000-000000000000}"/>
          </ac:spMkLst>
        </pc:spChg>
        <pc:spChg chg="mod">
          <ac:chgData name="Darlisson Pereira Macedo" userId="341a909d-e4e2-43f0-b7d2-550920123460" providerId="ADAL" clId="{7DBD7C42-E609-483F-AA11-457FF537212C}" dt="2024-01-02T19:44:01.503" v="16" actId="2711"/>
          <ac:spMkLst>
            <pc:docMk/>
            <pc:sldMk cId="0" sldId="264"/>
            <ac:spMk id="191" creationId="{00000000-0000-0000-0000-000000000000}"/>
          </ac:spMkLst>
        </pc:spChg>
        <pc:spChg chg="mod">
          <ac:chgData name="Darlisson Pereira Macedo" userId="341a909d-e4e2-43f0-b7d2-550920123460" providerId="ADAL" clId="{7DBD7C42-E609-483F-AA11-457FF537212C}" dt="2024-01-02T19:44:01.503" v="16" actId="2711"/>
          <ac:spMkLst>
            <pc:docMk/>
            <pc:sldMk cId="0" sldId="264"/>
            <ac:spMk id="192" creationId="{00000000-0000-0000-0000-000000000000}"/>
          </ac:spMkLst>
        </pc:spChg>
        <pc:spChg chg="mod">
          <ac:chgData name="Darlisson Pereira Macedo" userId="341a909d-e4e2-43f0-b7d2-550920123460" providerId="ADAL" clId="{7DBD7C42-E609-483F-AA11-457FF537212C}" dt="2024-01-02T19:44:01.503" v="16" actId="2711"/>
          <ac:spMkLst>
            <pc:docMk/>
            <pc:sldMk cId="0" sldId="264"/>
            <ac:spMk id="196" creationId="{00000000-0000-0000-0000-000000000000}"/>
          </ac:spMkLst>
        </pc:spChg>
        <pc:spChg chg="mod">
          <ac:chgData name="Darlisson Pereira Macedo" userId="341a909d-e4e2-43f0-b7d2-550920123460" providerId="ADAL" clId="{7DBD7C42-E609-483F-AA11-457FF537212C}" dt="2024-01-02T19:44:01.503" v="16" actId="2711"/>
          <ac:spMkLst>
            <pc:docMk/>
            <pc:sldMk cId="0" sldId="264"/>
            <ac:spMk id="197" creationId="{00000000-0000-0000-0000-000000000000}"/>
          </ac:spMkLst>
        </pc:spChg>
        <pc:spChg chg="mod">
          <ac:chgData name="Darlisson Pereira Macedo" userId="341a909d-e4e2-43f0-b7d2-550920123460" providerId="ADAL" clId="{7DBD7C42-E609-483F-AA11-457FF537212C}" dt="2024-01-02T19:44:01.503" v="16" actId="2711"/>
          <ac:spMkLst>
            <pc:docMk/>
            <pc:sldMk cId="0" sldId="264"/>
            <ac:spMk id="198" creationId="{00000000-0000-0000-0000-000000000000}"/>
          </ac:spMkLst>
        </pc:spChg>
        <pc:spChg chg="mod">
          <ac:chgData name="Darlisson Pereira Macedo" userId="341a909d-e4e2-43f0-b7d2-550920123460" providerId="ADAL" clId="{7DBD7C42-E609-483F-AA11-457FF537212C}" dt="2024-01-02T19:44:01.503" v="16" actId="2711"/>
          <ac:spMkLst>
            <pc:docMk/>
            <pc:sldMk cId="0" sldId="264"/>
            <ac:spMk id="199" creationId="{00000000-0000-0000-0000-000000000000}"/>
          </ac:spMkLst>
        </pc:spChg>
        <pc:spChg chg="mod">
          <ac:chgData name="Darlisson Pereira Macedo" userId="341a909d-e4e2-43f0-b7d2-550920123460" providerId="ADAL" clId="{7DBD7C42-E609-483F-AA11-457FF537212C}" dt="2024-01-02T19:44:01.503" v="16" actId="2711"/>
          <ac:spMkLst>
            <pc:docMk/>
            <pc:sldMk cId="0" sldId="264"/>
            <ac:spMk id="200" creationId="{00000000-0000-0000-0000-000000000000}"/>
          </ac:spMkLst>
        </pc:spChg>
        <pc:spChg chg="mod">
          <ac:chgData name="Darlisson Pereira Macedo" userId="341a909d-e4e2-43f0-b7d2-550920123460" providerId="ADAL" clId="{7DBD7C42-E609-483F-AA11-457FF537212C}" dt="2024-01-02T19:44:01.503" v="16" actId="2711"/>
          <ac:spMkLst>
            <pc:docMk/>
            <pc:sldMk cId="0" sldId="264"/>
            <ac:spMk id="203" creationId="{00000000-0000-0000-0000-000000000000}"/>
          </ac:spMkLst>
        </pc:spChg>
        <pc:spChg chg="mod">
          <ac:chgData name="Darlisson Pereira Macedo" userId="341a909d-e4e2-43f0-b7d2-550920123460" providerId="ADAL" clId="{7DBD7C42-E609-483F-AA11-457FF537212C}" dt="2024-01-02T19:44:01.503" v="16" actId="2711"/>
          <ac:spMkLst>
            <pc:docMk/>
            <pc:sldMk cId="0" sldId="264"/>
            <ac:spMk id="204" creationId="{00000000-0000-0000-0000-000000000000}"/>
          </ac:spMkLst>
        </pc:spChg>
        <pc:spChg chg="mod">
          <ac:chgData name="Darlisson Pereira Macedo" userId="341a909d-e4e2-43f0-b7d2-550920123460" providerId="ADAL" clId="{7DBD7C42-E609-483F-AA11-457FF537212C}" dt="2024-01-02T19:44:01.503" v="16" actId="2711"/>
          <ac:spMkLst>
            <pc:docMk/>
            <pc:sldMk cId="0" sldId="264"/>
            <ac:spMk id="205" creationId="{00000000-0000-0000-0000-000000000000}"/>
          </ac:spMkLst>
        </pc:spChg>
        <pc:spChg chg="mod">
          <ac:chgData name="Darlisson Pereira Macedo" userId="341a909d-e4e2-43f0-b7d2-550920123460" providerId="ADAL" clId="{7DBD7C42-E609-483F-AA11-457FF537212C}" dt="2024-01-02T19:44:01.503" v="16" actId="2711"/>
          <ac:spMkLst>
            <pc:docMk/>
            <pc:sldMk cId="0" sldId="264"/>
            <ac:spMk id="206" creationId="{00000000-0000-0000-0000-000000000000}"/>
          </ac:spMkLst>
        </pc:spChg>
        <pc:spChg chg="mod">
          <ac:chgData name="Darlisson Pereira Macedo" userId="341a909d-e4e2-43f0-b7d2-550920123460" providerId="ADAL" clId="{7DBD7C42-E609-483F-AA11-457FF537212C}" dt="2024-01-02T19:44:01.503" v="16" actId="2711"/>
          <ac:spMkLst>
            <pc:docMk/>
            <pc:sldMk cId="0" sldId="264"/>
            <ac:spMk id="207" creationId="{00000000-0000-0000-0000-000000000000}"/>
          </ac:spMkLst>
        </pc:spChg>
        <pc:spChg chg="mod">
          <ac:chgData name="Darlisson Pereira Macedo" userId="341a909d-e4e2-43f0-b7d2-550920123460" providerId="ADAL" clId="{7DBD7C42-E609-483F-AA11-457FF537212C}" dt="2024-01-02T19:44:01.503" v="16" actId="2711"/>
          <ac:spMkLst>
            <pc:docMk/>
            <pc:sldMk cId="0" sldId="264"/>
            <ac:spMk id="211" creationId="{00000000-0000-0000-0000-000000000000}"/>
          </ac:spMkLst>
        </pc:spChg>
        <pc:spChg chg="mod">
          <ac:chgData name="Darlisson Pereira Macedo" userId="341a909d-e4e2-43f0-b7d2-550920123460" providerId="ADAL" clId="{7DBD7C42-E609-483F-AA11-457FF537212C}" dt="2024-01-02T19:44:01.503" v="16" actId="2711"/>
          <ac:spMkLst>
            <pc:docMk/>
            <pc:sldMk cId="0" sldId="264"/>
            <ac:spMk id="212" creationId="{00000000-0000-0000-0000-000000000000}"/>
          </ac:spMkLst>
        </pc:spChg>
        <pc:spChg chg="mod">
          <ac:chgData name="Darlisson Pereira Macedo" userId="341a909d-e4e2-43f0-b7d2-550920123460" providerId="ADAL" clId="{7DBD7C42-E609-483F-AA11-457FF537212C}" dt="2024-01-02T19:44:01.503" v="16" actId="2711"/>
          <ac:spMkLst>
            <pc:docMk/>
            <pc:sldMk cId="0" sldId="264"/>
            <ac:spMk id="213" creationId="{00000000-0000-0000-0000-000000000000}"/>
          </ac:spMkLst>
        </pc:spChg>
        <pc:spChg chg="mod">
          <ac:chgData name="Darlisson Pereira Macedo" userId="341a909d-e4e2-43f0-b7d2-550920123460" providerId="ADAL" clId="{7DBD7C42-E609-483F-AA11-457FF537212C}" dt="2024-01-02T19:44:01.503" v="16" actId="2711"/>
          <ac:spMkLst>
            <pc:docMk/>
            <pc:sldMk cId="0" sldId="264"/>
            <ac:spMk id="214" creationId="{00000000-0000-0000-0000-000000000000}"/>
          </ac:spMkLst>
        </pc:spChg>
        <pc:spChg chg="mod">
          <ac:chgData name="Darlisson Pereira Macedo" userId="341a909d-e4e2-43f0-b7d2-550920123460" providerId="ADAL" clId="{7DBD7C42-E609-483F-AA11-457FF537212C}" dt="2024-01-02T19:44:01.503" v="16" actId="2711"/>
          <ac:spMkLst>
            <pc:docMk/>
            <pc:sldMk cId="0" sldId="264"/>
            <ac:spMk id="215" creationId="{00000000-0000-0000-0000-000000000000}"/>
          </ac:spMkLst>
        </pc:spChg>
        <pc:spChg chg="mod">
          <ac:chgData name="Darlisson Pereira Macedo" userId="341a909d-e4e2-43f0-b7d2-550920123460" providerId="ADAL" clId="{7DBD7C42-E609-483F-AA11-457FF537212C}" dt="2024-01-02T19:44:01.503" v="16" actId="2711"/>
          <ac:spMkLst>
            <pc:docMk/>
            <pc:sldMk cId="0" sldId="264"/>
            <ac:spMk id="218" creationId="{00000000-0000-0000-0000-000000000000}"/>
          </ac:spMkLst>
        </pc:spChg>
        <pc:spChg chg="mod">
          <ac:chgData name="Darlisson Pereira Macedo" userId="341a909d-e4e2-43f0-b7d2-550920123460" providerId="ADAL" clId="{7DBD7C42-E609-483F-AA11-457FF537212C}" dt="2024-01-02T19:44:01.503" v="16" actId="2711"/>
          <ac:spMkLst>
            <pc:docMk/>
            <pc:sldMk cId="0" sldId="264"/>
            <ac:spMk id="219" creationId="{00000000-0000-0000-0000-000000000000}"/>
          </ac:spMkLst>
        </pc:spChg>
        <pc:spChg chg="mod">
          <ac:chgData name="Darlisson Pereira Macedo" userId="341a909d-e4e2-43f0-b7d2-550920123460" providerId="ADAL" clId="{7DBD7C42-E609-483F-AA11-457FF537212C}" dt="2024-01-02T19:44:01.503" v="16" actId="2711"/>
          <ac:spMkLst>
            <pc:docMk/>
            <pc:sldMk cId="0" sldId="264"/>
            <ac:spMk id="220" creationId="{00000000-0000-0000-0000-000000000000}"/>
          </ac:spMkLst>
        </pc:spChg>
        <pc:spChg chg="mod">
          <ac:chgData name="Darlisson Pereira Macedo" userId="341a909d-e4e2-43f0-b7d2-550920123460" providerId="ADAL" clId="{7DBD7C42-E609-483F-AA11-457FF537212C}" dt="2024-01-02T19:44:01.503" v="16" actId="2711"/>
          <ac:spMkLst>
            <pc:docMk/>
            <pc:sldMk cId="0" sldId="264"/>
            <ac:spMk id="221" creationId="{00000000-0000-0000-0000-000000000000}"/>
          </ac:spMkLst>
        </pc:spChg>
        <pc:spChg chg="mod">
          <ac:chgData name="Darlisson Pereira Macedo" userId="341a909d-e4e2-43f0-b7d2-550920123460" providerId="ADAL" clId="{7DBD7C42-E609-483F-AA11-457FF537212C}" dt="2024-01-02T19:44:01.503" v="16" actId="2711"/>
          <ac:spMkLst>
            <pc:docMk/>
            <pc:sldMk cId="0" sldId="264"/>
            <ac:spMk id="222" creationId="{00000000-0000-0000-0000-000000000000}"/>
          </ac:spMkLst>
        </pc:spChg>
        <pc:spChg chg="mod">
          <ac:chgData name="Darlisson Pereira Macedo" userId="341a909d-e4e2-43f0-b7d2-550920123460" providerId="ADAL" clId="{7DBD7C42-E609-483F-AA11-457FF537212C}" dt="2024-01-02T19:44:01.503" v="16" actId="2711"/>
          <ac:spMkLst>
            <pc:docMk/>
            <pc:sldMk cId="0" sldId="264"/>
            <ac:spMk id="226" creationId="{00000000-0000-0000-0000-000000000000}"/>
          </ac:spMkLst>
        </pc:spChg>
        <pc:spChg chg="mod">
          <ac:chgData name="Darlisson Pereira Macedo" userId="341a909d-e4e2-43f0-b7d2-550920123460" providerId="ADAL" clId="{7DBD7C42-E609-483F-AA11-457FF537212C}" dt="2024-01-02T19:44:01.503" v="16" actId="2711"/>
          <ac:spMkLst>
            <pc:docMk/>
            <pc:sldMk cId="0" sldId="264"/>
            <ac:spMk id="227" creationId="{00000000-0000-0000-0000-000000000000}"/>
          </ac:spMkLst>
        </pc:spChg>
        <pc:spChg chg="mod">
          <ac:chgData name="Darlisson Pereira Macedo" userId="341a909d-e4e2-43f0-b7d2-550920123460" providerId="ADAL" clId="{7DBD7C42-E609-483F-AA11-457FF537212C}" dt="2024-01-02T19:44:01.503" v="16" actId="2711"/>
          <ac:spMkLst>
            <pc:docMk/>
            <pc:sldMk cId="0" sldId="264"/>
            <ac:spMk id="228" creationId="{00000000-0000-0000-0000-000000000000}"/>
          </ac:spMkLst>
        </pc:spChg>
        <pc:spChg chg="mod">
          <ac:chgData name="Darlisson Pereira Macedo" userId="341a909d-e4e2-43f0-b7d2-550920123460" providerId="ADAL" clId="{7DBD7C42-E609-483F-AA11-457FF537212C}" dt="2024-01-02T19:44:01.503" v="16" actId="2711"/>
          <ac:spMkLst>
            <pc:docMk/>
            <pc:sldMk cId="0" sldId="264"/>
            <ac:spMk id="229" creationId="{00000000-0000-0000-0000-000000000000}"/>
          </ac:spMkLst>
        </pc:spChg>
        <pc:spChg chg="mod">
          <ac:chgData name="Darlisson Pereira Macedo" userId="341a909d-e4e2-43f0-b7d2-550920123460" providerId="ADAL" clId="{7DBD7C42-E609-483F-AA11-457FF537212C}" dt="2024-01-02T19:44:01.503" v="16" actId="2711"/>
          <ac:spMkLst>
            <pc:docMk/>
            <pc:sldMk cId="0" sldId="264"/>
            <ac:spMk id="230" creationId="{00000000-0000-0000-0000-000000000000}"/>
          </ac:spMkLst>
        </pc:spChg>
        <pc:spChg chg="mod">
          <ac:chgData name="Darlisson Pereira Macedo" userId="341a909d-e4e2-43f0-b7d2-550920123460" providerId="ADAL" clId="{7DBD7C42-E609-483F-AA11-457FF537212C}" dt="2024-01-02T19:44:01.503" v="16" actId="2711"/>
          <ac:spMkLst>
            <pc:docMk/>
            <pc:sldMk cId="0" sldId="264"/>
            <ac:spMk id="233" creationId="{00000000-0000-0000-0000-000000000000}"/>
          </ac:spMkLst>
        </pc:spChg>
        <pc:spChg chg="mod">
          <ac:chgData name="Darlisson Pereira Macedo" userId="341a909d-e4e2-43f0-b7d2-550920123460" providerId="ADAL" clId="{7DBD7C42-E609-483F-AA11-457FF537212C}" dt="2024-01-02T19:44:01.503" v="16" actId="2711"/>
          <ac:spMkLst>
            <pc:docMk/>
            <pc:sldMk cId="0" sldId="264"/>
            <ac:spMk id="234" creationId="{00000000-0000-0000-0000-000000000000}"/>
          </ac:spMkLst>
        </pc:spChg>
        <pc:spChg chg="mod">
          <ac:chgData name="Darlisson Pereira Macedo" userId="341a909d-e4e2-43f0-b7d2-550920123460" providerId="ADAL" clId="{7DBD7C42-E609-483F-AA11-457FF537212C}" dt="2024-01-02T19:44:01.503" v="16" actId="2711"/>
          <ac:spMkLst>
            <pc:docMk/>
            <pc:sldMk cId="0" sldId="264"/>
            <ac:spMk id="235" creationId="{00000000-0000-0000-0000-000000000000}"/>
          </ac:spMkLst>
        </pc:spChg>
        <pc:spChg chg="mod">
          <ac:chgData name="Darlisson Pereira Macedo" userId="341a909d-e4e2-43f0-b7d2-550920123460" providerId="ADAL" clId="{7DBD7C42-E609-483F-AA11-457FF537212C}" dt="2024-01-02T19:44:01.503" v="16" actId="2711"/>
          <ac:spMkLst>
            <pc:docMk/>
            <pc:sldMk cId="0" sldId="264"/>
            <ac:spMk id="236" creationId="{00000000-0000-0000-0000-000000000000}"/>
          </ac:spMkLst>
        </pc:spChg>
        <pc:spChg chg="mod">
          <ac:chgData name="Darlisson Pereira Macedo" userId="341a909d-e4e2-43f0-b7d2-550920123460" providerId="ADAL" clId="{7DBD7C42-E609-483F-AA11-457FF537212C}" dt="2024-01-02T19:44:01.503" v="16" actId="2711"/>
          <ac:spMkLst>
            <pc:docMk/>
            <pc:sldMk cId="0" sldId="264"/>
            <ac:spMk id="237" creationId="{00000000-0000-0000-0000-000000000000}"/>
          </ac:spMkLst>
        </pc:spChg>
      </pc:sldChg>
      <pc:sldChg chg="modSp mod">
        <pc:chgData name="Darlisson Pereira Macedo" userId="341a909d-e4e2-43f0-b7d2-550920123460" providerId="ADAL" clId="{7DBD7C42-E609-483F-AA11-457FF537212C}" dt="2024-01-02T19:44:23.874" v="17" actId="2711"/>
        <pc:sldMkLst>
          <pc:docMk/>
          <pc:sldMk cId="0" sldId="265"/>
        </pc:sldMkLst>
        <pc:spChg chg="mod">
          <ac:chgData name="Darlisson Pereira Macedo" userId="341a909d-e4e2-43f0-b7d2-550920123460" providerId="ADAL" clId="{7DBD7C42-E609-483F-AA11-457FF537212C}" dt="2024-01-02T19:44:23.874" v="17" actId="2711"/>
          <ac:spMkLst>
            <pc:docMk/>
            <pc:sldMk cId="0" sldId="265"/>
            <ac:spMk id="2" creationId="{9FA7107E-C817-A79C-0D34-5F8798929EF2}"/>
          </ac:spMkLst>
        </pc:spChg>
        <pc:spChg chg="mod">
          <ac:chgData name="Darlisson Pereira Macedo" userId="341a909d-e4e2-43f0-b7d2-550920123460" providerId="ADAL" clId="{7DBD7C42-E609-483F-AA11-457FF537212C}" dt="2024-01-02T19:44:23.874" v="17" actId="2711"/>
          <ac:spMkLst>
            <pc:docMk/>
            <pc:sldMk cId="0" sldId="265"/>
            <ac:spMk id="3" creationId="{B27D451B-8B8C-7FE8-46E0-C6843B58AFF1}"/>
          </ac:spMkLst>
        </pc:spChg>
        <pc:spChg chg="mod">
          <ac:chgData name="Darlisson Pereira Macedo" userId="341a909d-e4e2-43f0-b7d2-550920123460" providerId="ADAL" clId="{7DBD7C42-E609-483F-AA11-457FF537212C}" dt="2024-01-02T19:44:23.874" v="17" actId="2711"/>
          <ac:spMkLst>
            <pc:docMk/>
            <pc:sldMk cId="0" sldId="265"/>
            <ac:spMk id="7" creationId="{54C8BDD1-199A-9E35-D3FF-D9A7A5DD62FD}"/>
          </ac:spMkLst>
        </pc:spChg>
        <pc:spChg chg="mod">
          <ac:chgData name="Darlisson Pereira Macedo" userId="341a909d-e4e2-43f0-b7d2-550920123460" providerId="ADAL" clId="{7DBD7C42-E609-483F-AA11-457FF537212C}" dt="2024-01-02T19:44:23.874" v="17" actId="2711"/>
          <ac:spMkLst>
            <pc:docMk/>
            <pc:sldMk cId="0" sldId="265"/>
            <ac:spMk id="8" creationId="{EA4E2BE5-D69F-172C-5CA9-A5D99F8CA2C6}"/>
          </ac:spMkLst>
        </pc:spChg>
        <pc:spChg chg="mod">
          <ac:chgData name="Darlisson Pereira Macedo" userId="341a909d-e4e2-43f0-b7d2-550920123460" providerId="ADAL" clId="{7DBD7C42-E609-483F-AA11-457FF537212C}" dt="2024-01-02T19:44:23.874" v="17" actId="2711"/>
          <ac:spMkLst>
            <pc:docMk/>
            <pc:sldMk cId="0" sldId="265"/>
            <ac:spMk id="9" creationId="{DA2D2A6D-115D-957E-A003-EEE4D7BC1B97}"/>
          </ac:spMkLst>
        </pc:spChg>
        <pc:spChg chg="mod">
          <ac:chgData name="Darlisson Pereira Macedo" userId="341a909d-e4e2-43f0-b7d2-550920123460" providerId="ADAL" clId="{7DBD7C42-E609-483F-AA11-457FF537212C}" dt="2024-01-02T19:44:23.874" v="17" actId="2711"/>
          <ac:spMkLst>
            <pc:docMk/>
            <pc:sldMk cId="0" sldId="265"/>
            <ac:spMk id="10" creationId="{01FB5748-3EF8-2DFE-C37B-C46420519A66}"/>
          </ac:spMkLst>
        </pc:spChg>
        <pc:spChg chg="mod">
          <ac:chgData name="Darlisson Pereira Macedo" userId="341a909d-e4e2-43f0-b7d2-550920123460" providerId="ADAL" clId="{7DBD7C42-E609-483F-AA11-457FF537212C}" dt="2024-01-02T19:44:23.874" v="17" actId="2711"/>
          <ac:spMkLst>
            <pc:docMk/>
            <pc:sldMk cId="0" sldId="265"/>
            <ac:spMk id="242"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243"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244"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245"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246"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247"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248"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249"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250"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251"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253"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254"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255"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256"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257"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258"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259"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260"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261"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262"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263"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264"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266"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267"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268"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269"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271"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272"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273"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274"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275"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276"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277"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278"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279"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281"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282"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283"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284"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285"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286"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287"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288"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289"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290"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292"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293"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294"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295"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296"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297"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298"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299"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300"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301"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302"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303"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304"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305"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306"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307"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308"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316"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317"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318"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319"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320"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321"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322"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323"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324"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325"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326"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327"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328"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329"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330"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331"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332"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333"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334"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335" creationId="{00000000-0000-0000-0000-000000000000}"/>
          </ac:spMkLst>
        </pc:spChg>
        <pc:spChg chg="mod">
          <ac:chgData name="Darlisson Pereira Macedo" userId="341a909d-e4e2-43f0-b7d2-550920123460" providerId="ADAL" clId="{7DBD7C42-E609-483F-AA11-457FF537212C}" dt="2024-01-02T19:44:23.874" v="17" actId="2711"/>
          <ac:spMkLst>
            <pc:docMk/>
            <pc:sldMk cId="0" sldId="265"/>
            <ac:spMk id="336" creationId="{00000000-0000-0000-0000-000000000000}"/>
          </ac:spMkLst>
        </pc:spChg>
      </pc:sldChg>
      <pc:sldChg chg="modSp mod">
        <pc:chgData name="Darlisson Pereira Macedo" userId="341a909d-e4e2-43f0-b7d2-550920123460" providerId="ADAL" clId="{7DBD7C42-E609-483F-AA11-457FF537212C}" dt="2024-01-02T19:44:35.742" v="18" actId="2711"/>
        <pc:sldMkLst>
          <pc:docMk/>
          <pc:sldMk cId="0" sldId="266"/>
        </pc:sldMkLst>
        <pc:spChg chg="mod">
          <ac:chgData name="Darlisson Pereira Macedo" userId="341a909d-e4e2-43f0-b7d2-550920123460" providerId="ADAL" clId="{7DBD7C42-E609-483F-AA11-457FF537212C}" dt="2024-01-02T19:44:35.742" v="18" actId="2711"/>
          <ac:spMkLst>
            <pc:docMk/>
            <pc:sldMk cId="0" sldId="266"/>
            <ac:spMk id="2" creationId="{833CE278-14A5-F626-1879-997188C78779}"/>
          </ac:spMkLst>
        </pc:spChg>
        <pc:spChg chg="mod">
          <ac:chgData name="Darlisson Pereira Macedo" userId="341a909d-e4e2-43f0-b7d2-550920123460" providerId="ADAL" clId="{7DBD7C42-E609-483F-AA11-457FF537212C}" dt="2024-01-02T19:44:35.742" v="18" actId="2711"/>
          <ac:spMkLst>
            <pc:docMk/>
            <pc:sldMk cId="0" sldId="266"/>
            <ac:spMk id="5" creationId="{B3631B04-94E3-79BA-7BB9-BB09D5E9BB52}"/>
          </ac:spMkLst>
        </pc:spChg>
        <pc:spChg chg="mod">
          <ac:chgData name="Darlisson Pereira Macedo" userId="341a909d-e4e2-43f0-b7d2-550920123460" providerId="ADAL" clId="{7DBD7C42-E609-483F-AA11-457FF537212C}" dt="2024-01-02T19:44:35.742" v="18" actId="2711"/>
          <ac:spMkLst>
            <pc:docMk/>
            <pc:sldMk cId="0" sldId="266"/>
            <ac:spMk id="6" creationId="{F5C2C238-602F-EDB9-D45C-7555A30AFE78}"/>
          </ac:spMkLst>
        </pc:spChg>
        <pc:spChg chg="mod">
          <ac:chgData name="Darlisson Pereira Macedo" userId="341a909d-e4e2-43f0-b7d2-550920123460" providerId="ADAL" clId="{7DBD7C42-E609-483F-AA11-457FF537212C}" dt="2024-01-02T19:44:35.742" v="18" actId="2711"/>
          <ac:spMkLst>
            <pc:docMk/>
            <pc:sldMk cId="0" sldId="266"/>
            <ac:spMk id="341" creationId="{00000000-0000-0000-0000-000000000000}"/>
          </ac:spMkLst>
        </pc:spChg>
        <pc:spChg chg="mod">
          <ac:chgData name="Darlisson Pereira Macedo" userId="341a909d-e4e2-43f0-b7d2-550920123460" providerId="ADAL" clId="{7DBD7C42-E609-483F-AA11-457FF537212C}" dt="2024-01-02T19:44:35.742" v="18" actId="2711"/>
          <ac:spMkLst>
            <pc:docMk/>
            <pc:sldMk cId="0" sldId="266"/>
            <ac:spMk id="342" creationId="{00000000-0000-0000-0000-000000000000}"/>
          </ac:spMkLst>
        </pc:spChg>
        <pc:spChg chg="mod">
          <ac:chgData name="Darlisson Pereira Macedo" userId="341a909d-e4e2-43f0-b7d2-550920123460" providerId="ADAL" clId="{7DBD7C42-E609-483F-AA11-457FF537212C}" dt="2024-01-02T19:44:35.742" v="18" actId="2711"/>
          <ac:spMkLst>
            <pc:docMk/>
            <pc:sldMk cId="0" sldId="266"/>
            <ac:spMk id="343" creationId="{00000000-0000-0000-0000-000000000000}"/>
          </ac:spMkLst>
        </pc:spChg>
        <pc:spChg chg="mod">
          <ac:chgData name="Darlisson Pereira Macedo" userId="341a909d-e4e2-43f0-b7d2-550920123460" providerId="ADAL" clId="{7DBD7C42-E609-483F-AA11-457FF537212C}" dt="2024-01-02T19:44:35.742" v="18" actId="2711"/>
          <ac:spMkLst>
            <pc:docMk/>
            <pc:sldMk cId="0" sldId="266"/>
            <ac:spMk id="344" creationId="{00000000-0000-0000-0000-000000000000}"/>
          </ac:spMkLst>
        </pc:spChg>
        <pc:spChg chg="mod">
          <ac:chgData name="Darlisson Pereira Macedo" userId="341a909d-e4e2-43f0-b7d2-550920123460" providerId="ADAL" clId="{7DBD7C42-E609-483F-AA11-457FF537212C}" dt="2024-01-02T19:44:35.742" v="18" actId="2711"/>
          <ac:spMkLst>
            <pc:docMk/>
            <pc:sldMk cId="0" sldId="266"/>
            <ac:spMk id="345" creationId="{00000000-0000-0000-0000-000000000000}"/>
          </ac:spMkLst>
        </pc:spChg>
        <pc:spChg chg="mod">
          <ac:chgData name="Darlisson Pereira Macedo" userId="341a909d-e4e2-43f0-b7d2-550920123460" providerId="ADAL" clId="{7DBD7C42-E609-483F-AA11-457FF537212C}" dt="2024-01-02T19:44:35.742" v="18" actId="2711"/>
          <ac:spMkLst>
            <pc:docMk/>
            <pc:sldMk cId="0" sldId="266"/>
            <ac:spMk id="349" creationId="{00000000-0000-0000-0000-000000000000}"/>
          </ac:spMkLst>
        </pc:spChg>
        <pc:spChg chg="mod">
          <ac:chgData name="Darlisson Pereira Macedo" userId="341a909d-e4e2-43f0-b7d2-550920123460" providerId="ADAL" clId="{7DBD7C42-E609-483F-AA11-457FF537212C}" dt="2024-01-02T19:44:35.742" v="18" actId="2711"/>
          <ac:spMkLst>
            <pc:docMk/>
            <pc:sldMk cId="0" sldId="266"/>
            <ac:spMk id="350" creationId="{00000000-0000-0000-0000-000000000000}"/>
          </ac:spMkLst>
        </pc:spChg>
      </pc:sldChg>
      <pc:sldChg chg="modSp mod">
        <pc:chgData name="Darlisson Pereira Macedo" userId="341a909d-e4e2-43f0-b7d2-550920123460" providerId="ADAL" clId="{7DBD7C42-E609-483F-AA11-457FF537212C}" dt="2024-01-02T19:44:44.929" v="19" actId="2711"/>
        <pc:sldMkLst>
          <pc:docMk/>
          <pc:sldMk cId="0" sldId="268"/>
        </pc:sldMkLst>
        <pc:spChg chg="mod">
          <ac:chgData name="Darlisson Pereira Macedo" userId="341a909d-e4e2-43f0-b7d2-550920123460" providerId="ADAL" clId="{7DBD7C42-E609-483F-AA11-457FF537212C}" dt="2024-01-02T19:44:44.929" v="19" actId="2711"/>
          <ac:spMkLst>
            <pc:docMk/>
            <pc:sldMk cId="0" sldId="268"/>
            <ac:spMk id="2" creationId="{54BF6D77-2EED-AC4D-8849-E24227549411}"/>
          </ac:spMkLst>
        </pc:spChg>
        <pc:spChg chg="mod">
          <ac:chgData name="Darlisson Pereira Macedo" userId="341a909d-e4e2-43f0-b7d2-550920123460" providerId="ADAL" clId="{7DBD7C42-E609-483F-AA11-457FF537212C}" dt="2024-01-02T19:44:44.929" v="19" actId="2711"/>
          <ac:spMkLst>
            <pc:docMk/>
            <pc:sldMk cId="0" sldId="268"/>
            <ac:spMk id="4" creationId="{9D90DBA2-94D9-DB63-946E-40D6340E04BE}"/>
          </ac:spMkLst>
        </pc:spChg>
        <pc:spChg chg="mod">
          <ac:chgData name="Darlisson Pereira Macedo" userId="341a909d-e4e2-43f0-b7d2-550920123460" providerId="ADAL" clId="{7DBD7C42-E609-483F-AA11-457FF537212C}" dt="2024-01-02T19:44:44.929" v="19" actId="2711"/>
          <ac:spMkLst>
            <pc:docMk/>
            <pc:sldMk cId="0" sldId="268"/>
            <ac:spMk id="5" creationId="{C1950248-B2FA-FFF7-4724-BE8933F7FE8A}"/>
          </ac:spMkLst>
        </pc:spChg>
        <pc:spChg chg="mod">
          <ac:chgData name="Darlisson Pereira Macedo" userId="341a909d-e4e2-43f0-b7d2-550920123460" providerId="ADAL" clId="{7DBD7C42-E609-483F-AA11-457FF537212C}" dt="2024-01-02T19:44:44.929" v="19" actId="2711"/>
          <ac:spMkLst>
            <pc:docMk/>
            <pc:sldMk cId="0" sldId="268"/>
            <ac:spMk id="7" creationId="{2AC2A2D0-DAC2-CA72-E0BB-A006CCAB303B}"/>
          </ac:spMkLst>
        </pc:spChg>
        <pc:spChg chg="mod">
          <ac:chgData name="Darlisson Pereira Macedo" userId="341a909d-e4e2-43f0-b7d2-550920123460" providerId="ADAL" clId="{7DBD7C42-E609-483F-AA11-457FF537212C}" dt="2024-01-02T19:44:44.929" v="19" actId="2711"/>
          <ac:spMkLst>
            <pc:docMk/>
            <pc:sldMk cId="0" sldId="268"/>
            <ac:spMk id="415" creationId="{00000000-0000-0000-0000-000000000000}"/>
          </ac:spMkLst>
        </pc:spChg>
        <pc:spChg chg="mod">
          <ac:chgData name="Darlisson Pereira Macedo" userId="341a909d-e4e2-43f0-b7d2-550920123460" providerId="ADAL" clId="{7DBD7C42-E609-483F-AA11-457FF537212C}" dt="2024-01-02T19:44:44.929" v="19" actId="2711"/>
          <ac:spMkLst>
            <pc:docMk/>
            <pc:sldMk cId="0" sldId="268"/>
            <ac:spMk id="417" creationId="{00000000-0000-0000-0000-000000000000}"/>
          </ac:spMkLst>
        </pc:spChg>
        <pc:spChg chg="mod">
          <ac:chgData name="Darlisson Pereira Macedo" userId="341a909d-e4e2-43f0-b7d2-550920123460" providerId="ADAL" clId="{7DBD7C42-E609-483F-AA11-457FF537212C}" dt="2024-01-02T19:44:44.929" v="19" actId="2711"/>
          <ac:spMkLst>
            <pc:docMk/>
            <pc:sldMk cId="0" sldId="268"/>
            <ac:spMk id="420" creationId="{00000000-0000-0000-0000-000000000000}"/>
          </ac:spMkLst>
        </pc:spChg>
        <pc:spChg chg="mod">
          <ac:chgData name="Darlisson Pereira Macedo" userId="341a909d-e4e2-43f0-b7d2-550920123460" providerId="ADAL" clId="{7DBD7C42-E609-483F-AA11-457FF537212C}" dt="2024-01-02T19:44:44.929" v="19" actId="2711"/>
          <ac:spMkLst>
            <pc:docMk/>
            <pc:sldMk cId="0" sldId="268"/>
            <ac:spMk id="424" creationId="{00000000-0000-0000-0000-000000000000}"/>
          </ac:spMkLst>
        </pc:spChg>
        <pc:spChg chg="mod">
          <ac:chgData name="Darlisson Pereira Macedo" userId="341a909d-e4e2-43f0-b7d2-550920123460" providerId="ADAL" clId="{7DBD7C42-E609-483F-AA11-457FF537212C}" dt="2024-01-02T19:44:44.929" v="19" actId="2711"/>
          <ac:spMkLst>
            <pc:docMk/>
            <pc:sldMk cId="0" sldId="268"/>
            <ac:spMk id="425" creationId="{00000000-0000-0000-0000-000000000000}"/>
          </ac:spMkLst>
        </pc:spChg>
        <pc:spChg chg="mod">
          <ac:chgData name="Darlisson Pereira Macedo" userId="341a909d-e4e2-43f0-b7d2-550920123460" providerId="ADAL" clId="{7DBD7C42-E609-483F-AA11-457FF537212C}" dt="2024-01-02T19:44:44.929" v="19" actId="2711"/>
          <ac:spMkLst>
            <pc:docMk/>
            <pc:sldMk cId="0" sldId="268"/>
            <ac:spMk id="426" creationId="{00000000-0000-0000-0000-000000000000}"/>
          </ac:spMkLst>
        </pc:spChg>
        <pc:spChg chg="mod">
          <ac:chgData name="Darlisson Pereira Macedo" userId="341a909d-e4e2-43f0-b7d2-550920123460" providerId="ADAL" clId="{7DBD7C42-E609-483F-AA11-457FF537212C}" dt="2024-01-02T19:44:44.929" v="19" actId="2711"/>
          <ac:spMkLst>
            <pc:docMk/>
            <pc:sldMk cId="0" sldId="268"/>
            <ac:spMk id="427" creationId="{00000000-0000-0000-0000-000000000000}"/>
          </ac:spMkLst>
        </pc:spChg>
      </pc:sldChg>
      <pc:sldChg chg="modSp mod">
        <pc:chgData name="Darlisson Pereira Macedo" userId="341a909d-e4e2-43f0-b7d2-550920123460" providerId="ADAL" clId="{7DBD7C42-E609-483F-AA11-457FF537212C}" dt="2024-01-02T19:44:54.887" v="20" actId="2711"/>
        <pc:sldMkLst>
          <pc:docMk/>
          <pc:sldMk cId="0" sldId="269"/>
        </pc:sldMkLst>
        <pc:spChg chg="mod">
          <ac:chgData name="Darlisson Pereira Macedo" userId="341a909d-e4e2-43f0-b7d2-550920123460" providerId="ADAL" clId="{7DBD7C42-E609-483F-AA11-457FF537212C}" dt="2024-01-02T19:44:54.887" v="20" actId="2711"/>
          <ac:spMkLst>
            <pc:docMk/>
            <pc:sldMk cId="0" sldId="269"/>
            <ac:spMk id="3" creationId="{E5CEBDB5-CB61-E6F2-5829-1D62D49DD772}"/>
          </ac:spMkLst>
        </pc:spChg>
        <pc:spChg chg="mod">
          <ac:chgData name="Darlisson Pereira Macedo" userId="341a909d-e4e2-43f0-b7d2-550920123460" providerId="ADAL" clId="{7DBD7C42-E609-483F-AA11-457FF537212C}" dt="2024-01-02T19:44:54.887" v="20" actId="2711"/>
          <ac:spMkLst>
            <pc:docMk/>
            <pc:sldMk cId="0" sldId="269"/>
            <ac:spMk id="4" creationId="{31368585-D84B-8503-84A1-4D34BCED3015}"/>
          </ac:spMkLst>
        </pc:spChg>
        <pc:spChg chg="mod">
          <ac:chgData name="Darlisson Pereira Macedo" userId="341a909d-e4e2-43f0-b7d2-550920123460" providerId="ADAL" clId="{7DBD7C42-E609-483F-AA11-457FF537212C}" dt="2024-01-02T19:44:54.887" v="20" actId="2711"/>
          <ac:spMkLst>
            <pc:docMk/>
            <pc:sldMk cId="0" sldId="269"/>
            <ac:spMk id="430" creationId="{00000000-0000-0000-0000-000000000000}"/>
          </ac:spMkLst>
        </pc:spChg>
        <pc:spChg chg="mod">
          <ac:chgData name="Darlisson Pereira Macedo" userId="341a909d-e4e2-43f0-b7d2-550920123460" providerId="ADAL" clId="{7DBD7C42-E609-483F-AA11-457FF537212C}" dt="2024-01-02T19:44:54.887" v="20" actId="2711"/>
          <ac:spMkLst>
            <pc:docMk/>
            <pc:sldMk cId="0" sldId="269"/>
            <ac:spMk id="433" creationId="{00000000-0000-0000-0000-000000000000}"/>
          </ac:spMkLst>
        </pc:spChg>
        <pc:spChg chg="mod">
          <ac:chgData name="Darlisson Pereira Macedo" userId="341a909d-e4e2-43f0-b7d2-550920123460" providerId="ADAL" clId="{7DBD7C42-E609-483F-AA11-457FF537212C}" dt="2024-01-02T19:44:54.887" v="20" actId="2711"/>
          <ac:spMkLst>
            <pc:docMk/>
            <pc:sldMk cId="0" sldId="269"/>
            <ac:spMk id="434" creationId="{00000000-0000-0000-0000-000000000000}"/>
          </ac:spMkLst>
        </pc:spChg>
        <pc:spChg chg="mod">
          <ac:chgData name="Darlisson Pereira Macedo" userId="341a909d-e4e2-43f0-b7d2-550920123460" providerId="ADAL" clId="{7DBD7C42-E609-483F-AA11-457FF537212C}" dt="2024-01-02T19:44:54.887" v="20" actId="2711"/>
          <ac:spMkLst>
            <pc:docMk/>
            <pc:sldMk cId="0" sldId="269"/>
            <ac:spMk id="435" creationId="{00000000-0000-0000-0000-000000000000}"/>
          </ac:spMkLst>
        </pc:spChg>
        <pc:spChg chg="mod">
          <ac:chgData name="Darlisson Pereira Macedo" userId="341a909d-e4e2-43f0-b7d2-550920123460" providerId="ADAL" clId="{7DBD7C42-E609-483F-AA11-457FF537212C}" dt="2024-01-02T19:44:54.887" v="20" actId="2711"/>
          <ac:spMkLst>
            <pc:docMk/>
            <pc:sldMk cId="0" sldId="269"/>
            <ac:spMk id="436" creationId="{00000000-0000-0000-0000-000000000000}"/>
          </ac:spMkLst>
        </pc:spChg>
        <pc:spChg chg="mod">
          <ac:chgData name="Darlisson Pereira Macedo" userId="341a909d-e4e2-43f0-b7d2-550920123460" providerId="ADAL" clId="{7DBD7C42-E609-483F-AA11-457FF537212C}" dt="2024-01-02T19:44:54.887" v="20" actId="2711"/>
          <ac:spMkLst>
            <pc:docMk/>
            <pc:sldMk cId="0" sldId="269"/>
            <ac:spMk id="438" creationId="{00000000-0000-0000-0000-000000000000}"/>
          </ac:spMkLst>
        </pc:spChg>
        <pc:spChg chg="mod">
          <ac:chgData name="Darlisson Pereira Macedo" userId="341a909d-e4e2-43f0-b7d2-550920123460" providerId="ADAL" clId="{7DBD7C42-E609-483F-AA11-457FF537212C}" dt="2024-01-02T19:44:54.887" v="20" actId="2711"/>
          <ac:spMkLst>
            <pc:docMk/>
            <pc:sldMk cId="0" sldId="269"/>
            <ac:spMk id="439" creationId="{00000000-0000-0000-0000-000000000000}"/>
          </ac:spMkLst>
        </pc:spChg>
        <pc:spChg chg="mod">
          <ac:chgData name="Darlisson Pereira Macedo" userId="341a909d-e4e2-43f0-b7d2-550920123460" providerId="ADAL" clId="{7DBD7C42-E609-483F-AA11-457FF537212C}" dt="2024-01-02T19:44:54.887" v="20" actId="2711"/>
          <ac:spMkLst>
            <pc:docMk/>
            <pc:sldMk cId="0" sldId="269"/>
            <ac:spMk id="440" creationId="{00000000-0000-0000-0000-000000000000}"/>
          </ac:spMkLst>
        </pc:spChg>
        <pc:spChg chg="mod">
          <ac:chgData name="Darlisson Pereira Macedo" userId="341a909d-e4e2-43f0-b7d2-550920123460" providerId="ADAL" clId="{7DBD7C42-E609-483F-AA11-457FF537212C}" dt="2024-01-02T19:44:54.887" v="20" actId="2711"/>
          <ac:spMkLst>
            <pc:docMk/>
            <pc:sldMk cId="0" sldId="269"/>
            <ac:spMk id="441" creationId="{00000000-0000-0000-0000-000000000000}"/>
          </ac:spMkLst>
        </pc:spChg>
        <pc:spChg chg="mod">
          <ac:chgData name="Darlisson Pereira Macedo" userId="341a909d-e4e2-43f0-b7d2-550920123460" providerId="ADAL" clId="{7DBD7C42-E609-483F-AA11-457FF537212C}" dt="2024-01-02T19:44:54.887" v="20" actId="2711"/>
          <ac:spMkLst>
            <pc:docMk/>
            <pc:sldMk cId="0" sldId="269"/>
            <ac:spMk id="442" creationId="{00000000-0000-0000-0000-000000000000}"/>
          </ac:spMkLst>
        </pc:spChg>
        <pc:spChg chg="mod">
          <ac:chgData name="Darlisson Pereira Macedo" userId="341a909d-e4e2-43f0-b7d2-550920123460" providerId="ADAL" clId="{7DBD7C42-E609-483F-AA11-457FF537212C}" dt="2024-01-02T19:44:54.887" v="20" actId="2711"/>
          <ac:spMkLst>
            <pc:docMk/>
            <pc:sldMk cId="0" sldId="269"/>
            <ac:spMk id="443" creationId="{00000000-0000-0000-0000-000000000000}"/>
          </ac:spMkLst>
        </pc:spChg>
        <pc:spChg chg="mod">
          <ac:chgData name="Darlisson Pereira Macedo" userId="341a909d-e4e2-43f0-b7d2-550920123460" providerId="ADAL" clId="{7DBD7C42-E609-483F-AA11-457FF537212C}" dt="2024-01-02T19:44:54.887" v="20" actId="2711"/>
          <ac:spMkLst>
            <pc:docMk/>
            <pc:sldMk cId="0" sldId="269"/>
            <ac:spMk id="444" creationId="{00000000-0000-0000-0000-000000000000}"/>
          </ac:spMkLst>
        </pc:spChg>
        <pc:spChg chg="mod">
          <ac:chgData name="Darlisson Pereira Macedo" userId="341a909d-e4e2-43f0-b7d2-550920123460" providerId="ADAL" clId="{7DBD7C42-E609-483F-AA11-457FF537212C}" dt="2024-01-02T19:44:54.887" v="20" actId="2711"/>
          <ac:spMkLst>
            <pc:docMk/>
            <pc:sldMk cId="0" sldId="269"/>
            <ac:spMk id="446" creationId="{00000000-0000-0000-0000-000000000000}"/>
          </ac:spMkLst>
        </pc:spChg>
        <pc:spChg chg="mod">
          <ac:chgData name="Darlisson Pereira Macedo" userId="341a909d-e4e2-43f0-b7d2-550920123460" providerId="ADAL" clId="{7DBD7C42-E609-483F-AA11-457FF537212C}" dt="2024-01-02T19:44:54.887" v="20" actId="2711"/>
          <ac:spMkLst>
            <pc:docMk/>
            <pc:sldMk cId="0" sldId="269"/>
            <ac:spMk id="447" creationId="{00000000-0000-0000-0000-000000000000}"/>
          </ac:spMkLst>
        </pc:spChg>
        <pc:spChg chg="mod">
          <ac:chgData name="Darlisson Pereira Macedo" userId="341a909d-e4e2-43f0-b7d2-550920123460" providerId="ADAL" clId="{7DBD7C42-E609-483F-AA11-457FF537212C}" dt="2024-01-02T19:44:54.887" v="20" actId="2711"/>
          <ac:spMkLst>
            <pc:docMk/>
            <pc:sldMk cId="0" sldId="269"/>
            <ac:spMk id="448" creationId="{00000000-0000-0000-0000-000000000000}"/>
          </ac:spMkLst>
        </pc:spChg>
        <pc:spChg chg="mod">
          <ac:chgData name="Darlisson Pereira Macedo" userId="341a909d-e4e2-43f0-b7d2-550920123460" providerId="ADAL" clId="{7DBD7C42-E609-483F-AA11-457FF537212C}" dt="2024-01-02T19:44:54.887" v="20" actId="2711"/>
          <ac:spMkLst>
            <pc:docMk/>
            <pc:sldMk cId="0" sldId="269"/>
            <ac:spMk id="449" creationId="{00000000-0000-0000-0000-000000000000}"/>
          </ac:spMkLst>
        </pc:spChg>
        <pc:spChg chg="mod">
          <ac:chgData name="Darlisson Pereira Macedo" userId="341a909d-e4e2-43f0-b7d2-550920123460" providerId="ADAL" clId="{7DBD7C42-E609-483F-AA11-457FF537212C}" dt="2024-01-02T19:44:54.887" v="20" actId="2711"/>
          <ac:spMkLst>
            <pc:docMk/>
            <pc:sldMk cId="0" sldId="269"/>
            <ac:spMk id="450" creationId="{00000000-0000-0000-0000-000000000000}"/>
          </ac:spMkLst>
        </pc:spChg>
        <pc:spChg chg="mod">
          <ac:chgData name="Darlisson Pereira Macedo" userId="341a909d-e4e2-43f0-b7d2-550920123460" providerId="ADAL" clId="{7DBD7C42-E609-483F-AA11-457FF537212C}" dt="2024-01-02T19:44:54.887" v="20" actId="2711"/>
          <ac:spMkLst>
            <pc:docMk/>
            <pc:sldMk cId="0" sldId="269"/>
            <ac:spMk id="451" creationId="{00000000-0000-0000-0000-000000000000}"/>
          </ac:spMkLst>
        </pc:spChg>
        <pc:spChg chg="mod">
          <ac:chgData name="Darlisson Pereira Macedo" userId="341a909d-e4e2-43f0-b7d2-550920123460" providerId="ADAL" clId="{7DBD7C42-E609-483F-AA11-457FF537212C}" dt="2024-01-02T19:44:54.887" v="20" actId="2711"/>
          <ac:spMkLst>
            <pc:docMk/>
            <pc:sldMk cId="0" sldId="269"/>
            <ac:spMk id="453" creationId="{00000000-0000-0000-0000-000000000000}"/>
          </ac:spMkLst>
        </pc:spChg>
        <pc:spChg chg="mod">
          <ac:chgData name="Darlisson Pereira Macedo" userId="341a909d-e4e2-43f0-b7d2-550920123460" providerId="ADAL" clId="{7DBD7C42-E609-483F-AA11-457FF537212C}" dt="2024-01-02T19:44:54.887" v="20" actId="2711"/>
          <ac:spMkLst>
            <pc:docMk/>
            <pc:sldMk cId="0" sldId="269"/>
            <ac:spMk id="454" creationId="{00000000-0000-0000-0000-000000000000}"/>
          </ac:spMkLst>
        </pc:spChg>
        <pc:spChg chg="mod">
          <ac:chgData name="Darlisson Pereira Macedo" userId="341a909d-e4e2-43f0-b7d2-550920123460" providerId="ADAL" clId="{7DBD7C42-E609-483F-AA11-457FF537212C}" dt="2024-01-02T19:44:54.887" v="20" actId="2711"/>
          <ac:spMkLst>
            <pc:docMk/>
            <pc:sldMk cId="0" sldId="269"/>
            <ac:spMk id="455" creationId="{00000000-0000-0000-0000-000000000000}"/>
          </ac:spMkLst>
        </pc:spChg>
        <pc:spChg chg="mod">
          <ac:chgData name="Darlisson Pereira Macedo" userId="341a909d-e4e2-43f0-b7d2-550920123460" providerId="ADAL" clId="{7DBD7C42-E609-483F-AA11-457FF537212C}" dt="2024-01-02T19:44:54.887" v="20" actId="2711"/>
          <ac:spMkLst>
            <pc:docMk/>
            <pc:sldMk cId="0" sldId="269"/>
            <ac:spMk id="456" creationId="{00000000-0000-0000-0000-000000000000}"/>
          </ac:spMkLst>
        </pc:spChg>
        <pc:spChg chg="mod">
          <ac:chgData name="Darlisson Pereira Macedo" userId="341a909d-e4e2-43f0-b7d2-550920123460" providerId="ADAL" clId="{7DBD7C42-E609-483F-AA11-457FF537212C}" dt="2024-01-02T19:44:54.887" v="20" actId="2711"/>
          <ac:spMkLst>
            <pc:docMk/>
            <pc:sldMk cId="0" sldId="269"/>
            <ac:spMk id="457" creationId="{00000000-0000-0000-0000-000000000000}"/>
          </ac:spMkLst>
        </pc:spChg>
        <pc:spChg chg="mod">
          <ac:chgData name="Darlisson Pereira Macedo" userId="341a909d-e4e2-43f0-b7d2-550920123460" providerId="ADAL" clId="{7DBD7C42-E609-483F-AA11-457FF537212C}" dt="2024-01-02T19:44:54.887" v="20" actId="2711"/>
          <ac:spMkLst>
            <pc:docMk/>
            <pc:sldMk cId="0" sldId="269"/>
            <ac:spMk id="458" creationId="{00000000-0000-0000-0000-000000000000}"/>
          </ac:spMkLst>
        </pc:spChg>
        <pc:spChg chg="mod">
          <ac:chgData name="Darlisson Pereira Macedo" userId="341a909d-e4e2-43f0-b7d2-550920123460" providerId="ADAL" clId="{7DBD7C42-E609-483F-AA11-457FF537212C}" dt="2024-01-02T19:44:54.887" v="20" actId="2711"/>
          <ac:spMkLst>
            <pc:docMk/>
            <pc:sldMk cId="0" sldId="269"/>
            <ac:spMk id="459" creationId="{00000000-0000-0000-0000-000000000000}"/>
          </ac:spMkLst>
        </pc:spChg>
        <pc:spChg chg="mod">
          <ac:chgData name="Darlisson Pereira Macedo" userId="341a909d-e4e2-43f0-b7d2-550920123460" providerId="ADAL" clId="{7DBD7C42-E609-483F-AA11-457FF537212C}" dt="2024-01-02T19:44:54.887" v="20" actId="2711"/>
          <ac:spMkLst>
            <pc:docMk/>
            <pc:sldMk cId="0" sldId="269"/>
            <ac:spMk id="460" creationId="{00000000-0000-0000-0000-000000000000}"/>
          </ac:spMkLst>
        </pc:spChg>
        <pc:spChg chg="mod">
          <ac:chgData name="Darlisson Pereira Macedo" userId="341a909d-e4e2-43f0-b7d2-550920123460" providerId="ADAL" clId="{7DBD7C42-E609-483F-AA11-457FF537212C}" dt="2024-01-02T19:44:54.887" v="20" actId="2711"/>
          <ac:spMkLst>
            <pc:docMk/>
            <pc:sldMk cId="0" sldId="269"/>
            <ac:spMk id="462" creationId="{00000000-0000-0000-0000-000000000000}"/>
          </ac:spMkLst>
        </pc:spChg>
        <pc:spChg chg="mod">
          <ac:chgData name="Darlisson Pereira Macedo" userId="341a909d-e4e2-43f0-b7d2-550920123460" providerId="ADAL" clId="{7DBD7C42-E609-483F-AA11-457FF537212C}" dt="2024-01-02T19:44:54.887" v="20" actId="2711"/>
          <ac:spMkLst>
            <pc:docMk/>
            <pc:sldMk cId="0" sldId="269"/>
            <ac:spMk id="463" creationId="{00000000-0000-0000-0000-000000000000}"/>
          </ac:spMkLst>
        </pc:spChg>
        <pc:spChg chg="mod">
          <ac:chgData name="Darlisson Pereira Macedo" userId="341a909d-e4e2-43f0-b7d2-550920123460" providerId="ADAL" clId="{7DBD7C42-E609-483F-AA11-457FF537212C}" dt="2024-01-02T19:44:54.887" v="20" actId="2711"/>
          <ac:spMkLst>
            <pc:docMk/>
            <pc:sldMk cId="0" sldId="269"/>
            <ac:spMk id="464" creationId="{00000000-0000-0000-0000-000000000000}"/>
          </ac:spMkLst>
        </pc:spChg>
      </pc:sldChg>
      <pc:sldChg chg="modSp mod">
        <pc:chgData name="Darlisson Pereira Macedo" userId="341a909d-e4e2-43f0-b7d2-550920123460" providerId="ADAL" clId="{7DBD7C42-E609-483F-AA11-457FF537212C}" dt="2024-01-02T19:45:03.074" v="21" actId="2711"/>
        <pc:sldMkLst>
          <pc:docMk/>
          <pc:sldMk cId="0" sldId="271"/>
        </pc:sldMkLst>
        <pc:spChg chg="mod">
          <ac:chgData name="Darlisson Pereira Macedo" userId="341a909d-e4e2-43f0-b7d2-550920123460" providerId="ADAL" clId="{7DBD7C42-E609-483F-AA11-457FF537212C}" dt="2024-01-02T19:45:03.074" v="21" actId="2711"/>
          <ac:spMkLst>
            <pc:docMk/>
            <pc:sldMk cId="0" sldId="271"/>
            <ac:spMk id="500" creationId="{00000000-0000-0000-0000-000000000000}"/>
          </ac:spMkLst>
        </pc:spChg>
        <pc:spChg chg="mod">
          <ac:chgData name="Darlisson Pereira Macedo" userId="341a909d-e4e2-43f0-b7d2-550920123460" providerId="ADAL" clId="{7DBD7C42-E609-483F-AA11-457FF537212C}" dt="2024-01-02T19:45:03.074" v="21" actId="2711"/>
          <ac:spMkLst>
            <pc:docMk/>
            <pc:sldMk cId="0" sldId="271"/>
            <ac:spMk id="501" creationId="{00000000-0000-0000-0000-000000000000}"/>
          </ac:spMkLst>
        </pc:spChg>
        <pc:spChg chg="mod">
          <ac:chgData name="Darlisson Pereira Macedo" userId="341a909d-e4e2-43f0-b7d2-550920123460" providerId="ADAL" clId="{7DBD7C42-E609-483F-AA11-457FF537212C}" dt="2024-01-02T19:45:03.074" v="21" actId="2711"/>
          <ac:spMkLst>
            <pc:docMk/>
            <pc:sldMk cId="0" sldId="271"/>
            <ac:spMk id="502" creationId="{00000000-0000-0000-0000-000000000000}"/>
          </ac:spMkLst>
        </pc:spChg>
        <pc:spChg chg="mod">
          <ac:chgData name="Darlisson Pereira Macedo" userId="341a909d-e4e2-43f0-b7d2-550920123460" providerId="ADAL" clId="{7DBD7C42-E609-483F-AA11-457FF537212C}" dt="2024-01-02T19:45:03.074" v="21" actId="2711"/>
          <ac:spMkLst>
            <pc:docMk/>
            <pc:sldMk cId="0" sldId="271"/>
            <ac:spMk id="503" creationId="{00000000-0000-0000-0000-000000000000}"/>
          </ac:spMkLst>
        </pc:spChg>
        <pc:spChg chg="mod">
          <ac:chgData name="Darlisson Pereira Macedo" userId="341a909d-e4e2-43f0-b7d2-550920123460" providerId="ADAL" clId="{7DBD7C42-E609-483F-AA11-457FF537212C}" dt="2024-01-02T19:45:03.074" v="21" actId="2711"/>
          <ac:spMkLst>
            <pc:docMk/>
            <pc:sldMk cId="0" sldId="271"/>
            <ac:spMk id="504" creationId="{00000000-0000-0000-0000-000000000000}"/>
          </ac:spMkLst>
        </pc:spChg>
        <pc:spChg chg="mod">
          <ac:chgData name="Darlisson Pereira Macedo" userId="341a909d-e4e2-43f0-b7d2-550920123460" providerId="ADAL" clId="{7DBD7C42-E609-483F-AA11-457FF537212C}" dt="2024-01-02T19:45:03.074" v="21" actId="2711"/>
          <ac:spMkLst>
            <pc:docMk/>
            <pc:sldMk cId="0" sldId="271"/>
            <ac:spMk id="505" creationId="{00000000-0000-0000-0000-000000000000}"/>
          </ac:spMkLst>
        </pc:spChg>
        <pc:spChg chg="mod">
          <ac:chgData name="Darlisson Pereira Macedo" userId="341a909d-e4e2-43f0-b7d2-550920123460" providerId="ADAL" clId="{7DBD7C42-E609-483F-AA11-457FF537212C}" dt="2024-01-02T19:45:03.074" v="21" actId="2711"/>
          <ac:spMkLst>
            <pc:docMk/>
            <pc:sldMk cId="0" sldId="271"/>
            <ac:spMk id="506" creationId="{00000000-0000-0000-0000-000000000000}"/>
          </ac:spMkLst>
        </pc:spChg>
        <pc:spChg chg="mod">
          <ac:chgData name="Darlisson Pereira Macedo" userId="341a909d-e4e2-43f0-b7d2-550920123460" providerId="ADAL" clId="{7DBD7C42-E609-483F-AA11-457FF537212C}" dt="2024-01-02T19:45:03.074" v="21" actId="2711"/>
          <ac:spMkLst>
            <pc:docMk/>
            <pc:sldMk cId="0" sldId="271"/>
            <ac:spMk id="507" creationId="{00000000-0000-0000-0000-000000000000}"/>
          </ac:spMkLst>
        </pc:spChg>
        <pc:spChg chg="mod">
          <ac:chgData name="Darlisson Pereira Macedo" userId="341a909d-e4e2-43f0-b7d2-550920123460" providerId="ADAL" clId="{7DBD7C42-E609-483F-AA11-457FF537212C}" dt="2024-01-02T19:45:03.074" v="21" actId="2711"/>
          <ac:spMkLst>
            <pc:docMk/>
            <pc:sldMk cId="0" sldId="271"/>
            <ac:spMk id="508" creationId="{00000000-0000-0000-0000-000000000000}"/>
          </ac:spMkLst>
        </pc:spChg>
        <pc:spChg chg="mod">
          <ac:chgData name="Darlisson Pereira Macedo" userId="341a909d-e4e2-43f0-b7d2-550920123460" providerId="ADAL" clId="{7DBD7C42-E609-483F-AA11-457FF537212C}" dt="2024-01-02T19:45:03.074" v="21" actId="2711"/>
          <ac:spMkLst>
            <pc:docMk/>
            <pc:sldMk cId="0" sldId="271"/>
            <ac:spMk id="509" creationId="{00000000-0000-0000-0000-000000000000}"/>
          </ac:spMkLst>
        </pc:spChg>
        <pc:spChg chg="mod">
          <ac:chgData name="Darlisson Pereira Macedo" userId="341a909d-e4e2-43f0-b7d2-550920123460" providerId="ADAL" clId="{7DBD7C42-E609-483F-AA11-457FF537212C}" dt="2024-01-02T19:45:03.074" v="21" actId="2711"/>
          <ac:spMkLst>
            <pc:docMk/>
            <pc:sldMk cId="0" sldId="271"/>
            <ac:spMk id="510" creationId="{00000000-0000-0000-0000-000000000000}"/>
          </ac:spMkLst>
        </pc:spChg>
        <pc:spChg chg="mod">
          <ac:chgData name="Darlisson Pereira Macedo" userId="341a909d-e4e2-43f0-b7d2-550920123460" providerId="ADAL" clId="{7DBD7C42-E609-483F-AA11-457FF537212C}" dt="2024-01-02T19:45:03.074" v="21" actId="2711"/>
          <ac:spMkLst>
            <pc:docMk/>
            <pc:sldMk cId="0" sldId="271"/>
            <ac:spMk id="511" creationId="{00000000-0000-0000-0000-000000000000}"/>
          </ac:spMkLst>
        </pc:spChg>
        <pc:spChg chg="mod">
          <ac:chgData name="Darlisson Pereira Macedo" userId="341a909d-e4e2-43f0-b7d2-550920123460" providerId="ADAL" clId="{7DBD7C42-E609-483F-AA11-457FF537212C}" dt="2024-01-02T19:45:03.074" v="21" actId="2711"/>
          <ac:spMkLst>
            <pc:docMk/>
            <pc:sldMk cId="0" sldId="271"/>
            <ac:spMk id="512" creationId="{00000000-0000-0000-0000-000000000000}"/>
          </ac:spMkLst>
        </pc:spChg>
        <pc:spChg chg="mod">
          <ac:chgData name="Darlisson Pereira Macedo" userId="341a909d-e4e2-43f0-b7d2-550920123460" providerId="ADAL" clId="{7DBD7C42-E609-483F-AA11-457FF537212C}" dt="2024-01-02T19:45:03.074" v="21" actId="2711"/>
          <ac:spMkLst>
            <pc:docMk/>
            <pc:sldMk cId="0" sldId="271"/>
            <ac:spMk id="513" creationId="{00000000-0000-0000-0000-000000000000}"/>
          </ac:spMkLst>
        </pc:spChg>
        <pc:spChg chg="mod">
          <ac:chgData name="Darlisson Pereira Macedo" userId="341a909d-e4e2-43f0-b7d2-550920123460" providerId="ADAL" clId="{7DBD7C42-E609-483F-AA11-457FF537212C}" dt="2024-01-02T19:45:03.074" v="21" actId="2711"/>
          <ac:spMkLst>
            <pc:docMk/>
            <pc:sldMk cId="0" sldId="271"/>
            <ac:spMk id="514" creationId="{00000000-0000-0000-0000-000000000000}"/>
          </ac:spMkLst>
        </pc:spChg>
        <pc:spChg chg="mod">
          <ac:chgData name="Darlisson Pereira Macedo" userId="341a909d-e4e2-43f0-b7d2-550920123460" providerId="ADAL" clId="{7DBD7C42-E609-483F-AA11-457FF537212C}" dt="2024-01-02T19:45:03.074" v="21" actId="2711"/>
          <ac:spMkLst>
            <pc:docMk/>
            <pc:sldMk cId="0" sldId="271"/>
            <ac:spMk id="515" creationId="{00000000-0000-0000-0000-000000000000}"/>
          </ac:spMkLst>
        </pc:spChg>
        <pc:spChg chg="mod">
          <ac:chgData name="Darlisson Pereira Macedo" userId="341a909d-e4e2-43f0-b7d2-550920123460" providerId="ADAL" clId="{7DBD7C42-E609-483F-AA11-457FF537212C}" dt="2024-01-02T19:45:03.074" v="21" actId="2711"/>
          <ac:spMkLst>
            <pc:docMk/>
            <pc:sldMk cId="0" sldId="271"/>
            <ac:spMk id="516" creationId="{00000000-0000-0000-0000-000000000000}"/>
          </ac:spMkLst>
        </pc:spChg>
        <pc:spChg chg="mod">
          <ac:chgData name="Darlisson Pereira Macedo" userId="341a909d-e4e2-43f0-b7d2-550920123460" providerId="ADAL" clId="{7DBD7C42-E609-483F-AA11-457FF537212C}" dt="2024-01-02T19:45:03.074" v="21" actId="2711"/>
          <ac:spMkLst>
            <pc:docMk/>
            <pc:sldMk cId="0" sldId="271"/>
            <ac:spMk id="517" creationId="{00000000-0000-0000-0000-000000000000}"/>
          </ac:spMkLst>
        </pc:spChg>
        <pc:spChg chg="mod">
          <ac:chgData name="Darlisson Pereira Macedo" userId="341a909d-e4e2-43f0-b7d2-550920123460" providerId="ADAL" clId="{7DBD7C42-E609-483F-AA11-457FF537212C}" dt="2024-01-02T19:45:03.074" v="21" actId="2711"/>
          <ac:spMkLst>
            <pc:docMk/>
            <pc:sldMk cId="0" sldId="271"/>
            <ac:spMk id="518" creationId="{00000000-0000-0000-0000-000000000000}"/>
          </ac:spMkLst>
        </pc:spChg>
        <pc:spChg chg="mod">
          <ac:chgData name="Darlisson Pereira Macedo" userId="341a909d-e4e2-43f0-b7d2-550920123460" providerId="ADAL" clId="{7DBD7C42-E609-483F-AA11-457FF537212C}" dt="2024-01-02T19:45:03.074" v="21" actId="2711"/>
          <ac:spMkLst>
            <pc:docMk/>
            <pc:sldMk cId="0" sldId="271"/>
            <ac:spMk id="519" creationId="{00000000-0000-0000-0000-000000000000}"/>
          </ac:spMkLst>
        </pc:spChg>
        <pc:spChg chg="mod">
          <ac:chgData name="Darlisson Pereira Macedo" userId="341a909d-e4e2-43f0-b7d2-550920123460" providerId="ADAL" clId="{7DBD7C42-E609-483F-AA11-457FF537212C}" dt="2024-01-02T19:45:03.074" v="21" actId="2711"/>
          <ac:spMkLst>
            <pc:docMk/>
            <pc:sldMk cId="0" sldId="271"/>
            <ac:spMk id="529" creationId="{00000000-0000-0000-0000-000000000000}"/>
          </ac:spMkLst>
        </pc:spChg>
        <pc:spChg chg="mod">
          <ac:chgData name="Darlisson Pereira Macedo" userId="341a909d-e4e2-43f0-b7d2-550920123460" providerId="ADAL" clId="{7DBD7C42-E609-483F-AA11-457FF537212C}" dt="2024-01-02T19:45:03.074" v="21" actId="2711"/>
          <ac:spMkLst>
            <pc:docMk/>
            <pc:sldMk cId="0" sldId="271"/>
            <ac:spMk id="530" creationId="{00000000-0000-0000-0000-000000000000}"/>
          </ac:spMkLst>
        </pc:spChg>
        <pc:spChg chg="mod">
          <ac:chgData name="Darlisson Pereira Macedo" userId="341a909d-e4e2-43f0-b7d2-550920123460" providerId="ADAL" clId="{7DBD7C42-E609-483F-AA11-457FF537212C}" dt="2024-01-02T19:45:03.074" v="21" actId="2711"/>
          <ac:spMkLst>
            <pc:docMk/>
            <pc:sldMk cId="0" sldId="271"/>
            <ac:spMk id="531" creationId="{00000000-0000-0000-0000-000000000000}"/>
          </ac:spMkLst>
        </pc:spChg>
        <pc:spChg chg="mod">
          <ac:chgData name="Darlisson Pereira Macedo" userId="341a909d-e4e2-43f0-b7d2-550920123460" providerId="ADAL" clId="{7DBD7C42-E609-483F-AA11-457FF537212C}" dt="2024-01-02T19:45:03.074" v="21" actId="2711"/>
          <ac:spMkLst>
            <pc:docMk/>
            <pc:sldMk cId="0" sldId="271"/>
            <ac:spMk id="532" creationId="{00000000-0000-0000-0000-000000000000}"/>
          </ac:spMkLst>
        </pc:spChg>
        <pc:spChg chg="mod">
          <ac:chgData name="Darlisson Pereira Macedo" userId="341a909d-e4e2-43f0-b7d2-550920123460" providerId="ADAL" clId="{7DBD7C42-E609-483F-AA11-457FF537212C}" dt="2024-01-02T19:45:03.074" v="21" actId="2711"/>
          <ac:spMkLst>
            <pc:docMk/>
            <pc:sldMk cId="0" sldId="271"/>
            <ac:spMk id="533" creationId="{00000000-0000-0000-0000-000000000000}"/>
          </ac:spMkLst>
        </pc:spChg>
        <pc:spChg chg="mod">
          <ac:chgData name="Darlisson Pereira Macedo" userId="341a909d-e4e2-43f0-b7d2-550920123460" providerId="ADAL" clId="{7DBD7C42-E609-483F-AA11-457FF537212C}" dt="2024-01-02T19:45:03.074" v="21" actId="2711"/>
          <ac:spMkLst>
            <pc:docMk/>
            <pc:sldMk cId="0" sldId="271"/>
            <ac:spMk id="534" creationId="{00000000-0000-0000-0000-000000000000}"/>
          </ac:spMkLst>
        </pc:spChg>
        <pc:spChg chg="mod">
          <ac:chgData name="Darlisson Pereira Macedo" userId="341a909d-e4e2-43f0-b7d2-550920123460" providerId="ADAL" clId="{7DBD7C42-E609-483F-AA11-457FF537212C}" dt="2024-01-02T19:45:03.074" v="21" actId="2711"/>
          <ac:spMkLst>
            <pc:docMk/>
            <pc:sldMk cId="0" sldId="271"/>
            <ac:spMk id="535" creationId="{00000000-0000-0000-0000-000000000000}"/>
          </ac:spMkLst>
        </pc:spChg>
        <pc:spChg chg="mod">
          <ac:chgData name="Darlisson Pereira Macedo" userId="341a909d-e4e2-43f0-b7d2-550920123460" providerId="ADAL" clId="{7DBD7C42-E609-483F-AA11-457FF537212C}" dt="2024-01-02T19:45:03.074" v="21" actId="2711"/>
          <ac:spMkLst>
            <pc:docMk/>
            <pc:sldMk cId="0" sldId="271"/>
            <ac:spMk id="536" creationId="{00000000-0000-0000-0000-000000000000}"/>
          </ac:spMkLst>
        </pc:spChg>
        <pc:spChg chg="mod">
          <ac:chgData name="Darlisson Pereira Macedo" userId="341a909d-e4e2-43f0-b7d2-550920123460" providerId="ADAL" clId="{7DBD7C42-E609-483F-AA11-457FF537212C}" dt="2024-01-02T19:45:03.074" v="21" actId="2711"/>
          <ac:spMkLst>
            <pc:docMk/>
            <pc:sldMk cId="0" sldId="271"/>
            <ac:spMk id="537" creationId="{00000000-0000-0000-0000-000000000000}"/>
          </ac:spMkLst>
        </pc:spChg>
        <pc:spChg chg="mod">
          <ac:chgData name="Darlisson Pereira Macedo" userId="341a909d-e4e2-43f0-b7d2-550920123460" providerId="ADAL" clId="{7DBD7C42-E609-483F-AA11-457FF537212C}" dt="2024-01-02T19:45:03.074" v="21" actId="2711"/>
          <ac:spMkLst>
            <pc:docMk/>
            <pc:sldMk cId="0" sldId="271"/>
            <ac:spMk id="538" creationId="{00000000-0000-0000-0000-000000000000}"/>
          </ac:spMkLst>
        </pc:spChg>
        <pc:spChg chg="mod">
          <ac:chgData name="Darlisson Pereira Macedo" userId="341a909d-e4e2-43f0-b7d2-550920123460" providerId="ADAL" clId="{7DBD7C42-E609-483F-AA11-457FF537212C}" dt="2024-01-02T19:45:03.074" v="21" actId="2711"/>
          <ac:spMkLst>
            <pc:docMk/>
            <pc:sldMk cId="0" sldId="271"/>
            <ac:spMk id="539" creationId="{00000000-0000-0000-0000-000000000000}"/>
          </ac:spMkLst>
        </pc:spChg>
        <pc:spChg chg="mod">
          <ac:chgData name="Darlisson Pereira Macedo" userId="341a909d-e4e2-43f0-b7d2-550920123460" providerId="ADAL" clId="{7DBD7C42-E609-483F-AA11-457FF537212C}" dt="2024-01-02T19:45:03.074" v="21" actId="2711"/>
          <ac:spMkLst>
            <pc:docMk/>
            <pc:sldMk cId="0" sldId="271"/>
            <ac:spMk id="540" creationId="{00000000-0000-0000-0000-000000000000}"/>
          </ac:spMkLst>
        </pc:spChg>
        <pc:spChg chg="mod">
          <ac:chgData name="Darlisson Pereira Macedo" userId="341a909d-e4e2-43f0-b7d2-550920123460" providerId="ADAL" clId="{7DBD7C42-E609-483F-AA11-457FF537212C}" dt="2024-01-02T19:45:03.074" v="21" actId="2711"/>
          <ac:spMkLst>
            <pc:docMk/>
            <pc:sldMk cId="0" sldId="271"/>
            <ac:spMk id="541" creationId="{00000000-0000-0000-0000-000000000000}"/>
          </ac:spMkLst>
        </pc:spChg>
      </pc:sldChg>
      <pc:sldChg chg="modSp mod">
        <pc:chgData name="Darlisson Pereira Macedo" userId="341a909d-e4e2-43f0-b7d2-550920123460" providerId="ADAL" clId="{7DBD7C42-E609-483F-AA11-457FF537212C}" dt="2024-01-02T19:45:16.640" v="22" actId="2711"/>
        <pc:sldMkLst>
          <pc:docMk/>
          <pc:sldMk cId="0" sldId="273"/>
        </pc:sldMkLst>
        <pc:spChg chg="mod">
          <ac:chgData name="Darlisson Pereira Macedo" userId="341a909d-e4e2-43f0-b7d2-550920123460" providerId="ADAL" clId="{7DBD7C42-E609-483F-AA11-457FF537212C}" dt="2024-01-02T19:45:16.640" v="22" actId="2711"/>
          <ac:spMkLst>
            <pc:docMk/>
            <pc:sldMk cId="0" sldId="273"/>
            <ac:spMk id="580" creationId="{00000000-0000-0000-0000-000000000000}"/>
          </ac:spMkLst>
        </pc:spChg>
        <pc:spChg chg="mod">
          <ac:chgData name="Darlisson Pereira Macedo" userId="341a909d-e4e2-43f0-b7d2-550920123460" providerId="ADAL" clId="{7DBD7C42-E609-483F-AA11-457FF537212C}" dt="2024-01-02T19:45:16.640" v="22" actId="2711"/>
          <ac:spMkLst>
            <pc:docMk/>
            <pc:sldMk cId="0" sldId="273"/>
            <ac:spMk id="581" creationId="{00000000-0000-0000-0000-000000000000}"/>
          </ac:spMkLst>
        </pc:spChg>
        <pc:spChg chg="mod">
          <ac:chgData name="Darlisson Pereira Macedo" userId="341a909d-e4e2-43f0-b7d2-550920123460" providerId="ADAL" clId="{7DBD7C42-E609-483F-AA11-457FF537212C}" dt="2024-01-02T19:45:16.640" v="22" actId="2711"/>
          <ac:spMkLst>
            <pc:docMk/>
            <pc:sldMk cId="0" sldId="273"/>
            <ac:spMk id="583" creationId="{00000000-0000-0000-0000-000000000000}"/>
          </ac:spMkLst>
        </pc:spChg>
        <pc:spChg chg="mod">
          <ac:chgData name="Darlisson Pereira Macedo" userId="341a909d-e4e2-43f0-b7d2-550920123460" providerId="ADAL" clId="{7DBD7C42-E609-483F-AA11-457FF537212C}" dt="2024-01-02T19:45:16.640" v="22" actId="2711"/>
          <ac:spMkLst>
            <pc:docMk/>
            <pc:sldMk cId="0" sldId="273"/>
            <ac:spMk id="584" creationId="{00000000-0000-0000-0000-000000000000}"/>
          </ac:spMkLst>
        </pc:spChg>
        <pc:spChg chg="mod">
          <ac:chgData name="Darlisson Pereira Macedo" userId="341a909d-e4e2-43f0-b7d2-550920123460" providerId="ADAL" clId="{7DBD7C42-E609-483F-AA11-457FF537212C}" dt="2024-01-02T19:45:16.640" v="22" actId="2711"/>
          <ac:spMkLst>
            <pc:docMk/>
            <pc:sldMk cId="0" sldId="273"/>
            <ac:spMk id="586" creationId="{00000000-0000-0000-0000-000000000000}"/>
          </ac:spMkLst>
        </pc:spChg>
        <pc:spChg chg="mod">
          <ac:chgData name="Darlisson Pereira Macedo" userId="341a909d-e4e2-43f0-b7d2-550920123460" providerId="ADAL" clId="{7DBD7C42-E609-483F-AA11-457FF537212C}" dt="2024-01-02T19:45:16.640" v="22" actId="2711"/>
          <ac:spMkLst>
            <pc:docMk/>
            <pc:sldMk cId="0" sldId="273"/>
            <ac:spMk id="587" creationId="{00000000-0000-0000-0000-000000000000}"/>
          </ac:spMkLst>
        </pc:spChg>
        <pc:spChg chg="mod">
          <ac:chgData name="Darlisson Pereira Macedo" userId="341a909d-e4e2-43f0-b7d2-550920123460" providerId="ADAL" clId="{7DBD7C42-E609-483F-AA11-457FF537212C}" dt="2024-01-02T19:45:16.640" v="22" actId="2711"/>
          <ac:spMkLst>
            <pc:docMk/>
            <pc:sldMk cId="0" sldId="273"/>
            <ac:spMk id="590" creationId="{00000000-0000-0000-0000-000000000000}"/>
          </ac:spMkLst>
        </pc:spChg>
        <pc:spChg chg="mod">
          <ac:chgData name="Darlisson Pereira Macedo" userId="341a909d-e4e2-43f0-b7d2-550920123460" providerId="ADAL" clId="{7DBD7C42-E609-483F-AA11-457FF537212C}" dt="2024-01-02T19:45:16.640" v="22" actId="2711"/>
          <ac:spMkLst>
            <pc:docMk/>
            <pc:sldMk cId="0" sldId="273"/>
            <ac:spMk id="591" creationId="{00000000-0000-0000-0000-000000000000}"/>
          </ac:spMkLst>
        </pc:spChg>
        <pc:spChg chg="mod">
          <ac:chgData name="Darlisson Pereira Macedo" userId="341a909d-e4e2-43f0-b7d2-550920123460" providerId="ADAL" clId="{7DBD7C42-E609-483F-AA11-457FF537212C}" dt="2024-01-02T19:45:16.640" v="22" actId="2711"/>
          <ac:spMkLst>
            <pc:docMk/>
            <pc:sldMk cId="0" sldId="273"/>
            <ac:spMk id="592" creationId="{00000000-0000-0000-0000-000000000000}"/>
          </ac:spMkLst>
        </pc:spChg>
        <pc:spChg chg="mod">
          <ac:chgData name="Darlisson Pereira Macedo" userId="341a909d-e4e2-43f0-b7d2-550920123460" providerId="ADAL" clId="{7DBD7C42-E609-483F-AA11-457FF537212C}" dt="2024-01-02T19:45:16.640" v="22" actId="2711"/>
          <ac:spMkLst>
            <pc:docMk/>
            <pc:sldMk cId="0" sldId="273"/>
            <ac:spMk id="593" creationId="{00000000-0000-0000-0000-000000000000}"/>
          </ac:spMkLst>
        </pc:spChg>
        <pc:spChg chg="mod">
          <ac:chgData name="Darlisson Pereira Macedo" userId="341a909d-e4e2-43f0-b7d2-550920123460" providerId="ADAL" clId="{7DBD7C42-E609-483F-AA11-457FF537212C}" dt="2024-01-02T19:45:16.640" v="22" actId="2711"/>
          <ac:spMkLst>
            <pc:docMk/>
            <pc:sldMk cId="0" sldId="273"/>
            <ac:spMk id="594" creationId="{00000000-0000-0000-0000-000000000000}"/>
          </ac:spMkLst>
        </pc:spChg>
        <pc:spChg chg="mod">
          <ac:chgData name="Darlisson Pereira Macedo" userId="341a909d-e4e2-43f0-b7d2-550920123460" providerId="ADAL" clId="{7DBD7C42-E609-483F-AA11-457FF537212C}" dt="2024-01-02T19:45:16.640" v="22" actId="2711"/>
          <ac:spMkLst>
            <pc:docMk/>
            <pc:sldMk cId="0" sldId="273"/>
            <ac:spMk id="595" creationId="{00000000-0000-0000-0000-000000000000}"/>
          </ac:spMkLst>
        </pc:spChg>
        <pc:spChg chg="mod">
          <ac:chgData name="Darlisson Pereira Macedo" userId="341a909d-e4e2-43f0-b7d2-550920123460" providerId="ADAL" clId="{7DBD7C42-E609-483F-AA11-457FF537212C}" dt="2024-01-02T19:45:16.640" v="22" actId="2711"/>
          <ac:spMkLst>
            <pc:docMk/>
            <pc:sldMk cId="0" sldId="273"/>
            <ac:spMk id="596" creationId="{00000000-0000-0000-0000-000000000000}"/>
          </ac:spMkLst>
        </pc:spChg>
        <pc:spChg chg="mod">
          <ac:chgData name="Darlisson Pereira Macedo" userId="341a909d-e4e2-43f0-b7d2-550920123460" providerId="ADAL" clId="{7DBD7C42-E609-483F-AA11-457FF537212C}" dt="2024-01-02T19:45:16.640" v="22" actId="2711"/>
          <ac:spMkLst>
            <pc:docMk/>
            <pc:sldMk cId="0" sldId="273"/>
            <ac:spMk id="597" creationId="{00000000-0000-0000-0000-000000000000}"/>
          </ac:spMkLst>
        </pc:spChg>
        <pc:spChg chg="mod">
          <ac:chgData name="Darlisson Pereira Macedo" userId="341a909d-e4e2-43f0-b7d2-550920123460" providerId="ADAL" clId="{7DBD7C42-E609-483F-AA11-457FF537212C}" dt="2024-01-02T19:45:16.640" v="22" actId="2711"/>
          <ac:spMkLst>
            <pc:docMk/>
            <pc:sldMk cId="0" sldId="273"/>
            <ac:spMk id="598" creationId="{00000000-0000-0000-0000-000000000000}"/>
          </ac:spMkLst>
        </pc:spChg>
        <pc:spChg chg="mod">
          <ac:chgData name="Darlisson Pereira Macedo" userId="341a909d-e4e2-43f0-b7d2-550920123460" providerId="ADAL" clId="{7DBD7C42-E609-483F-AA11-457FF537212C}" dt="2024-01-02T19:45:16.640" v="22" actId="2711"/>
          <ac:spMkLst>
            <pc:docMk/>
            <pc:sldMk cId="0" sldId="273"/>
            <ac:spMk id="599" creationId="{00000000-0000-0000-0000-000000000000}"/>
          </ac:spMkLst>
        </pc:spChg>
        <pc:spChg chg="mod">
          <ac:chgData name="Darlisson Pereira Macedo" userId="341a909d-e4e2-43f0-b7d2-550920123460" providerId="ADAL" clId="{7DBD7C42-E609-483F-AA11-457FF537212C}" dt="2024-01-02T19:45:16.640" v="22" actId="2711"/>
          <ac:spMkLst>
            <pc:docMk/>
            <pc:sldMk cId="0" sldId="273"/>
            <ac:spMk id="600" creationId="{00000000-0000-0000-0000-000000000000}"/>
          </ac:spMkLst>
        </pc:spChg>
        <pc:spChg chg="mod">
          <ac:chgData name="Darlisson Pereira Macedo" userId="341a909d-e4e2-43f0-b7d2-550920123460" providerId="ADAL" clId="{7DBD7C42-E609-483F-AA11-457FF537212C}" dt="2024-01-02T19:45:16.640" v="22" actId="2711"/>
          <ac:spMkLst>
            <pc:docMk/>
            <pc:sldMk cId="0" sldId="273"/>
            <ac:spMk id="601" creationId="{00000000-0000-0000-0000-000000000000}"/>
          </ac:spMkLst>
        </pc:spChg>
        <pc:spChg chg="mod">
          <ac:chgData name="Darlisson Pereira Macedo" userId="341a909d-e4e2-43f0-b7d2-550920123460" providerId="ADAL" clId="{7DBD7C42-E609-483F-AA11-457FF537212C}" dt="2024-01-02T19:45:16.640" v="22" actId="2711"/>
          <ac:spMkLst>
            <pc:docMk/>
            <pc:sldMk cId="0" sldId="273"/>
            <ac:spMk id="602" creationId="{00000000-0000-0000-0000-000000000000}"/>
          </ac:spMkLst>
        </pc:spChg>
        <pc:spChg chg="mod">
          <ac:chgData name="Darlisson Pereira Macedo" userId="341a909d-e4e2-43f0-b7d2-550920123460" providerId="ADAL" clId="{7DBD7C42-E609-483F-AA11-457FF537212C}" dt="2024-01-02T19:45:16.640" v="22" actId="2711"/>
          <ac:spMkLst>
            <pc:docMk/>
            <pc:sldMk cId="0" sldId="273"/>
            <ac:spMk id="603" creationId="{00000000-0000-0000-0000-000000000000}"/>
          </ac:spMkLst>
        </pc:spChg>
        <pc:spChg chg="mod">
          <ac:chgData name="Darlisson Pereira Macedo" userId="341a909d-e4e2-43f0-b7d2-550920123460" providerId="ADAL" clId="{7DBD7C42-E609-483F-AA11-457FF537212C}" dt="2024-01-02T19:45:16.640" v="22" actId="2711"/>
          <ac:spMkLst>
            <pc:docMk/>
            <pc:sldMk cId="0" sldId="273"/>
            <ac:spMk id="604" creationId="{00000000-0000-0000-0000-000000000000}"/>
          </ac:spMkLst>
        </pc:spChg>
        <pc:spChg chg="mod">
          <ac:chgData name="Darlisson Pereira Macedo" userId="341a909d-e4e2-43f0-b7d2-550920123460" providerId="ADAL" clId="{7DBD7C42-E609-483F-AA11-457FF537212C}" dt="2024-01-02T19:45:16.640" v="22" actId="2711"/>
          <ac:spMkLst>
            <pc:docMk/>
            <pc:sldMk cId="0" sldId="273"/>
            <ac:spMk id="605" creationId="{00000000-0000-0000-0000-000000000000}"/>
          </ac:spMkLst>
        </pc:spChg>
        <pc:spChg chg="mod">
          <ac:chgData name="Darlisson Pereira Macedo" userId="341a909d-e4e2-43f0-b7d2-550920123460" providerId="ADAL" clId="{7DBD7C42-E609-483F-AA11-457FF537212C}" dt="2024-01-02T19:45:16.640" v="22" actId="2711"/>
          <ac:spMkLst>
            <pc:docMk/>
            <pc:sldMk cId="0" sldId="273"/>
            <ac:spMk id="606" creationId="{00000000-0000-0000-0000-000000000000}"/>
          </ac:spMkLst>
        </pc:spChg>
        <pc:spChg chg="mod">
          <ac:chgData name="Darlisson Pereira Macedo" userId="341a909d-e4e2-43f0-b7d2-550920123460" providerId="ADAL" clId="{7DBD7C42-E609-483F-AA11-457FF537212C}" dt="2024-01-02T19:45:16.640" v="22" actId="2711"/>
          <ac:spMkLst>
            <pc:docMk/>
            <pc:sldMk cId="0" sldId="273"/>
            <ac:spMk id="607" creationId="{00000000-0000-0000-0000-000000000000}"/>
          </ac:spMkLst>
        </pc:spChg>
        <pc:spChg chg="mod">
          <ac:chgData name="Darlisson Pereira Macedo" userId="341a909d-e4e2-43f0-b7d2-550920123460" providerId="ADAL" clId="{7DBD7C42-E609-483F-AA11-457FF537212C}" dt="2024-01-02T19:45:16.640" v="22" actId="2711"/>
          <ac:spMkLst>
            <pc:docMk/>
            <pc:sldMk cId="0" sldId="273"/>
            <ac:spMk id="608" creationId="{00000000-0000-0000-0000-000000000000}"/>
          </ac:spMkLst>
        </pc:spChg>
        <pc:spChg chg="mod">
          <ac:chgData name="Darlisson Pereira Macedo" userId="341a909d-e4e2-43f0-b7d2-550920123460" providerId="ADAL" clId="{7DBD7C42-E609-483F-AA11-457FF537212C}" dt="2024-01-02T19:45:16.640" v="22" actId="2711"/>
          <ac:spMkLst>
            <pc:docMk/>
            <pc:sldMk cId="0" sldId="273"/>
            <ac:spMk id="609" creationId="{00000000-0000-0000-0000-000000000000}"/>
          </ac:spMkLst>
        </pc:spChg>
        <pc:spChg chg="mod">
          <ac:chgData name="Darlisson Pereira Macedo" userId="341a909d-e4e2-43f0-b7d2-550920123460" providerId="ADAL" clId="{7DBD7C42-E609-483F-AA11-457FF537212C}" dt="2024-01-02T19:45:16.640" v="22" actId="2711"/>
          <ac:spMkLst>
            <pc:docMk/>
            <pc:sldMk cId="0" sldId="273"/>
            <ac:spMk id="611" creationId="{00000000-0000-0000-0000-000000000000}"/>
          </ac:spMkLst>
        </pc:spChg>
        <pc:spChg chg="mod">
          <ac:chgData name="Darlisson Pereira Macedo" userId="341a909d-e4e2-43f0-b7d2-550920123460" providerId="ADAL" clId="{7DBD7C42-E609-483F-AA11-457FF537212C}" dt="2024-01-02T19:45:16.640" v="22" actId="2711"/>
          <ac:spMkLst>
            <pc:docMk/>
            <pc:sldMk cId="0" sldId="273"/>
            <ac:spMk id="612" creationId="{00000000-0000-0000-0000-000000000000}"/>
          </ac:spMkLst>
        </pc:spChg>
        <pc:spChg chg="mod">
          <ac:chgData name="Darlisson Pereira Macedo" userId="341a909d-e4e2-43f0-b7d2-550920123460" providerId="ADAL" clId="{7DBD7C42-E609-483F-AA11-457FF537212C}" dt="2024-01-02T19:45:16.640" v="22" actId="2711"/>
          <ac:spMkLst>
            <pc:docMk/>
            <pc:sldMk cId="0" sldId="273"/>
            <ac:spMk id="614" creationId="{00000000-0000-0000-0000-000000000000}"/>
          </ac:spMkLst>
        </pc:spChg>
        <pc:spChg chg="mod">
          <ac:chgData name="Darlisson Pereira Macedo" userId="341a909d-e4e2-43f0-b7d2-550920123460" providerId="ADAL" clId="{7DBD7C42-E609-483F-AA11-457FF537212C}" dt="2024-01-02T19:45:16.640" v="22" actId="2711"/>
          <ac:spMkLst>
            <pc:docMk/>
            <pc:sldMk cId="0" sldId="273"/>
            <ac:spMk id="615" creationId="{00000000-0000-0000-0000-000000000000}"/>
          </ac:spMkLst>
        </pc:spChg>
        <pc:spChg chg="mod">
          <ac:chgData name="Darlisson Pereira Macedo" userId="341a909d-e4e2-43f0-b7d2-550920123460" providerId="ADAL" clId="{7DBD7C42-E609-483F-AA11-457FF537212C}" dt="2024-01-02T19:45:16.640" v="22" actId="2711"/>
          <ac:spMkLst>
            <pc:docMk/>
            <pc:sldMk cId="0" sldId="273"/>
            <ac:spMk id="617" creationId="{00000000-0000-0000-0000-000000000000}"/>
          </ac:spMkLst>
        </pc:spChg>
        <pc:spChg chg="mod">
          <ac:chgData name="Darlisson Pereira Macedo" userId="341a909d-e4e2-43f0-b7d2-550920123460" providerId="ADAL" clId="{7DBD7C42-E609-483F-AA11-457FF537212C}" dt="2024-01-02T19:45:16.640" v="22" actId="2711"/>
          <ac:spMkLst>
            <pc:docMk/>
            <pc:sldMk cId="0" sldId="273"/>
            <ac:spMk id="618" creationId="{00000000-0000-0000-0000-000000000000}"/>
          </ac:spMkLst>
        </pc:spChg>
        <pc:spChg chg="mod">
          <ac:chgData name="Darlisson Pereira Macedo" userId="341a909d-e4e2-43f0-b7d2-550920123460" providerId="ADAL" clId="{7DBD7C42-E609-483F-AA11-457FF537212C}" dt="2024-01-02T19:45:16.640" v="22" actId="2711"/>
          <ac:spMkLst>
            <pc:docMk/>
            <pc:sldMk cId="0" sldId="273"/>
            <ac:spMk id="619" creationId="{00000000-0000-0000-0000-000000000000}"/>
          </ac:spMkLst>
        </pc:spChg>
        <pc:spChg chg="mod">
          <ac:chgData name="Darlisson Pereira Macedo" userId="341a909d-e4e2-43f0-b7d2-550920123460" providerId="ADAL" clId="{7DBD7C42-E609-483F-AA11-457FF537212C}" dt="2024-01-02T19:45:16.640" v="22" actId="2711"/>
          <ac:spMkLst>
            <pc:docMk/>
            <pc:sldMk cId="0" sldId="273"/>
            <ac:spMk id="620" creationId="{00000000-0000-0000-0000-000000000000}"/>
          </ac:spMkLst>
        </pc:spChg>
        <pc:spChg chg="mod">
          <ac:chgData name="Darlisson Pereira Macedo" userId="341a909d-e4e2-43f0-b7d2-550920123460" providerId="ADAL" clId="{7DBD7C42-E609-483F-AA11-457FF537212C}" dt="2024-01-02T19:45:16.640" v="22" actId="2711"/>
          <ac:spMkLst>
            <pc:docMk/>
            <pc:sldMk cId="0" sldId="273"/>
            <ac:spMk id="621" creationId="{00000000-0000-0000-0000-000000000000}"/>
          </ac:spMkLst>
        </pc:spChg>
        <pc:spChg chg="mod">
          <ac:chgData name="Darlisson Pereira Macedo" userId="341a909d-e4e2-43f0-b7d2-550920123460" providerId="ADAL" clId="{7DBD7C42-E609-483F-AA11-457FF537212C}" dt="2024-01-02T19:45:16.640" v="22" actId="2711"/>
          <ac:spMkLst>
            <pc:docMk/>
            <pc:sldMk cId="0" sldId="273"/>
            <ac:spMk id="622" creationId="{00000000-0000-0000-0000-000000000000}"/>
          </ac:spMkLst>
        </pc:spChg>
        <pc:spChg chg="mod">
          <ac:chgData name="Darlisson Pereira Macedo" userId="341a909d-e4e2-43f0-b7d2-550920123460" providerId="ADAL" clId="{7DBD7C42-E609-483F-AA11-457FF537212C}" dt="2024-01-02T19:45:16.640" v="22" actId="2711"/>
          <ac:spMkLst>
            <pc:docMk/>
            <pc:sldMk cId="0" sldId="273"/>
            <ac:spMk id="623" creationId="{00000000-0000-0000-0000-000000000000}"/>
          </ac:spMkLst>
        </pc:spChg>
        <pc:spChg chg="mod">
          <ac:chgData name="Darlisson Pereira Macedo" userId="341a909d-e4e2-43f0-b7d2-550920123460" providerId="ADAL" clId="{7DBD7C42-E609-483F-AA11-457FF537212C}" dt="2024-01-02T19:45:16.640" v="22" actId="2711"/>
          <ac:spMkLst>
            <pc:docMk/>
            <pc:sldMk cId="0" sldId="273"/>
            <ac:spMk id="624" creationId="{00000000-0000-0000-0000-000000000000}"/>
          </ac:spMkLst>
        </pc:spChg>
        <pc:spChg chg="mod">
          <ac:chgData name="Darlisson Pereira Macedo" userId="341a909d-e4e2-43f0-b7d2-550920123460" providerId="ADAL" clId="{7DBD7C42-E609-483F-AA11-457FF537212C}" dt="2024-01-02T19:45:16.640" v="22" actId="2711"/>
          <ac:spMkLst>
            <pc:docMk/>
            <pc:sldMk cId="0" sldId="273"/>
            <ac:spMk id="625" creationId="{00000000-0000-0000-0000-000000000000}"/>
          </ac:spMkLst>
        </pc:spChg>
        <pc:spChg chg="mod">
          <ac:chgData name="Darlisson Pereira Macedo" userId="341a909d-e4e2-43f0-b7d2-550920123460" providerId="ADAL" clId="{7DBD7C42-E609-483F-AA11-457FF537212C}" dt="2024-01-02T19:45:16.640" v="22" actId="2711"/>
          <ac:spMkLst>
            <pc:docMk/>
            <pc:sldMk cId="0" sldId="273"/>
            <ac:spMk id="626" creationId="{00000000-0000-0000-0000-000000000000}"/>
          </ac:spMkLst>
        </pc:spChg>
        <pc:spChg chg="mod">
          <ac:chgData name="Darlisson Pereira Macedo" userId="341a909d-e4e2-43f0-b7d2-550920123460" providerId="ADAL" clId="{7DBD7C42-E609-483F-AA11-457FF537212C}" dt="2024-01-02T19:45:16.640" v="22" actId="2711"/>
          <ac:spMkLst>
            <pc:docMk/>
            <pc:sldMk cId="0" sldId="273"/>
            <ac:spMk id="627" creationId="{00000000-0000-0000-0000-000000000000}"/>
          </ac:spMkLst>
        </pc:spChg>
        <pc:spChg chg="mod">
          <ac:chgData name="Darlisson Pereira Macedo" userId="341a909d-e4e2-43f0-b7d2-550920123460" providerId="ADAL" clId="{7DBD7C42-E609-483F-AA11-457FF537212C}" dt="2024-01-02T19:45:16.640" v="22" actId="2711"/>
          <ac:spMkLst>
            <pc:docMk/>
            <pc:sldMk cId="0" sldId="273"/>
            <ac:spMk id="628" creationId="{00000000-0000-0000-0000-000000000000}"/>
          </ac:spMkLst>
        </pc:spChg>
        <pc:spChg chg="mod">
          <ac:chgData name="Darlisson Pereira Macedo" userId="341a909d-e4e2-43f0-b7d2-550920123460" providerId="ADAL" clId="{7DBD7C42-E609-483F-AA11-457FF537212C}" dt="2024-01-02T19:45:16.640" v="22" actId="2711"/>
          <ac:spMkLst>
            <pc:docMk/>
            <pc:sldMk cId="0" sldId="273"/>
            <ac:spMk id="629" creationId="{00000000-0000-0000-0000-000000000000}"/>
          </ac:spMkLst>
        </pc:spChg>
        <pc:spChg chg="mod">
          <ac:chgData name="Darlisson Pereira Macedo" userId="341a909d-e4e2-43f0-b7d2-550920123460" providerId="ADAL" clId="{7DBD7C42-E609-483F-AA11-457FF537212C}" dt="2024-01-02T19:45:16.640" v="22" actId="2711"/>
          <ac:spMkLst>
            <pc:docMk/>
            <pc:sldMk cId="0" sldId="273"/>
            <ac:spMk id="630" creationId="{00000000-0000-0000-0000-000000000000}"/>
          </ac:spMkLst>
        </pc:spChg>
        <pc:spChg chg="mod">
          <ac:chgData name="Darlisson Pereira Macedo" userId="341a909d-e4e2-43f0-b7d2-550920123460" providerId="ADAL" clId="{7DBD7C42-E609-483F-AA11-457FF537212C}" dt="2024-01-02T19:45:16.640" v="22" actId="2711"/>
          <ac:spMkLst>
            <pc:docMk/>
            <pc:sldMk cId="0" sldId="273"/>
            <ac:spMk id="631" creationId="{00000000-0000-0000-0000-000000000000}"/>
          </ac:spMkLst>
        </pc:spChg>
      </pc:sldChg>
      <pc:sldChg chg="modSp mod">
        <pc:chgData name="Darlisson Pereira Macedo" userId="341a909d-e4e2-43f0-b7d2-550920123460" providerId="ADAL" clId="{7DBD7C42-E609-483F-AA11-457FF537212C}" dt="2024-01-02T19:45:29.139" v="23" actId="2711"/>
        <pc:sldMkLst>
          <pc:docMk/>
          <pc:sldMk cId="0" sldId="275"/>
        </pc:sldMkLst>
        <pc:spChg chg="mod">
          <ac:chgData name="Darlisson Pereira Macedo" userId="341a909d-e4e2-43f0-b7d2-550920123460" providerId="ADAL" clId="{7DBD7C42-E609-483F-AA11-457FF537212C}" dt="2024-01-02T19:45:29.139" v="23" actId="2711"/>
          <ac:spMkLst>
            <pc:docMk/>
            <pc:sldMk cId="0" sldId="275"/>
            <ac:spMk id="655" creationId="{00000000-0000-0000-0000-000000000000}"/>
          </ac:spMkLst>
        </pc:spChg>
        <pc:spChg chg="mod">
          <ac:chgData name="Darlisson Pereira Macedo" userId="341a909d-e4e2-43f0-b7d2-550920123460" providerId="ADAL" clId="{7DBD7C42-E609-483F-AA11-457FF537212C}" dt="2024-01-02T19:45:29.139" v="23" actId="2711"/>
          <ac:spMkLst>
            <pc:docMk/>
            <pc:sldMk cId="0" sldId="275"/>
            <ac:spMk id="656" creationId="{00000000-0000-0000-0000-000000000000}"/>
          </ac:spMkLst>
        </pc:spChg>
        <pc:spChg chg="mod">
          <ac:chgData name="Darlisson Pereira Macedo" userId="341a909d-e4e2-43f0-b7d2-550920123460" providerId="ADAL" clId="{7DBD7C42-E609-483F-AA11-457FF537212C}" dt="2024-01-02T19:45:29.139" v="23" actId="2711"/>
          <ac:spMkLst>
            <pc:docMk/>
            <pc:sldMk cId="0" sldId="275"/>
            <ac:spMk id="657" creationId="{00000000-0000-0000-0000-000000000000}"/>
          </ac:spMkLst>
        </pc:spChg>
        <pc:spChg chg="mod">
          <ac:chgData name="Darlisson Pereira Macedo" userId="341a909d-e4e2-43f0-b7d2-550920123460" providerId="ADAL" clId="{7DBD7C42-E609-483F-AA11-457FF537212C}" dt="2024-01-02T19:45:29.139" v="23" actId="2711"/>
          <ac:spMkLst>
            <pc:docMk/>
            <pc:sldMk cId="0" sldId="275"/>
            <ac:spMk id="658" creationId="{00000000-0000-0000-0000-000000000000}"/>
          </ac:spMkLst>
        </pc:spChg>
        <pc:spChg chg="mod">
          <ac:chgData name="Darlisson Pereira Macedo" userId="341a909d-e4e2-43f0-b7d2-550920123460" providerId="ADAL" clId="{7DBD7C42-E609-483F-AA11-457FF537212C}" dt="2024-01-02T19:45:29.139" v="23" actId="2711"/>
          <ac:spMkLst>
            <pc:docMk/>
            <pc:sldMk cId="0" sldId="275"/>
            <ac:spMk id="659" creationId="{00000000-0000-0000-0000-000000000000}"/>
          </ac:spMkLst>
        </pc:spChg>
        <pc:spChg chg="mod">
          <ac:chgData name="Darlisson Pereira Macedo" userId="341a909d-e4e2-43f0-b7d2-550920123460" providerId="ADAL" clId="{7DBD7C42-E609-483F-AA11-457FF537212C}" dt="2024-01-02T19:45:29.139" v="23" actId="2711"/>
          <ac:spMkLst>
            <pc:docMk/>
            <pc:sldMk cId="0" sldId="275"/>
            <ac:spMk id="660" creationId="{00000000-0000-0000-0000-000000000000}"/>
          </ac:spMkLst>
        </pc:spChg>
        <pc:spChg chg="mod">
          <ac:chgData name="Darlisson Pereira Macedo" userId="341a909d-e4e2-43f0-b7d2-550920123460" providerId="ADAL" clId="{7DBD7C42-E609-483F-AA11-457FF537212C}" dt="2024-01-02T19:45:29.139" v="23" actId="2711"/>
          <ac:spMkLst>
            <pc:docMk/>
            <pc:sldMk cId="0" sldId="275"/>
            <ac:spMk id="661" creationId="{00000000-0000-0000-0000-000000000000}"/>
          </ac:spMkLst>
        </pc:spChg>
        <pc:spChg chg="mod">
          <ac:chgData name="Darlisson Pereira Macedo" userId="341a909d-e4e2-43f0-b7d2-550920123460" providerId="ADAL" clId="{7DBD7C42-E609-483F-AA11-457FF537212C}" dt="2024-01-02T19:45:29.139" v="23" actId="2711"/>
          <ac:spMkLst>
            <pc:docMk/>
            <pc:sldMk cId="0" sldId="275"/>
            <ac:spMk id="662" creationId="{00000000-0000-0000-0000-000000000000}"/>
          </ac:spMkLst>
        </pc:spChg>
        <pc:spChg chg="mod">
          <ac:chgData name="Darlisson Pereira Macedo" userId="341a909d-e4e2-43f0-b7d2-550920123460" providerId="ADAL" clId="{7DBD7C42-E609-483F-AA11-457FF537212C}" dt="2024-01-02T19:45:29.139" v="23" actId="2711"/>
          <ac:spMkLst>
            <pc:docMk/>
            <pc:sldMk cId="0" sldId="275"/>
            <ac:spMk id="663" creationId="{00000000-0000-0000-0000-000000000000}"/>
          </ac:spMkLst>
        </pc:spChg>
        <pc:spChg chg="mod">
          <ac:chgData name="Darlisson Pereira Macedo" userId="341a909d-e4e2-43f0-b7d2-550920123460" providerId="ADAL" clId="{7DBD7C42-E609-483F-AA11-457FF537212C}" dt="2024-01-02T19:45:29.139" v="23" actId="2711"/>
          <ac:spMkLst>
            <pc:docMk/>
            <pc:sldMk cId="0" sldId="275"/>
            <ac:spMk id="664" creationId="{00000000-0000-0000-0000-000000000000}"/>
          </ac:spMkLst>
        </pc:spChg>
        <pc:spChg chg="mod">
          <ac:chgData name="Darlisson Pereira Macedo" userId="341a909d-e4e2-43f0-b7d2-550920123460" providerId="ADAL" clId="{7DBD7C42-E609-483F-AA11-457FF537212C}" dt="2024-01-02T19:45:29.139" v="23" actId="2711"/>
          <ac:spMkLst>
            <pc:docMk/>
            <pc:sldMk cId="0" sldId="275"/>
            <ac:spMk id="665" creationId="{00000000-0000-0000-0000-000000000000}"/>
          </ac:spMkLst>
        </pc:spChg>
        <pc:spChg chg="mod">
          <ac:chgData name="Darlisson Pereira Macedo" userId="341a909d-e4e2-43f0-b7d2-550920123460" providerId="ADAL" clId="{7DBD7C42-E609-483F-AA11-457FF537212C}" dt="2024-01-02T19:45:29.139" v="23" actId="2711"/>
          <ac:spMkLst>
            <pc:docMk/>
            <pc:sldMk cId="0" sldId="275"/>
            <ac:spMk id="666" creationId="{00000000-0000-0000-0000-000000000000}"/>
          </ac:spMkLst>
        </pc:spChg>
        <pc:spChg chg="mod">
          <ac:chgData name="Darlisson Pereira Macedo" userId="341a909d-e4e2-43f0-b7d2-550920123460" providerId="ADAL" clId="{7DBD7C42-E609-483F-AA11-457FF537212C}" dt="2024-01-02T19:45:29.139" v="23" actId="2711"/>
          <ac:spMkLst>
            <pc:docMk/>
            <pc:sldMk cId="0" sldId="275"/>
            <ac:spMk id="667" creationId="{00000000-0000-0000-0000-000000000000}"/>
          </ac:spMkLst>
        </pc:spChg>
        <pc:spChg chg="mod">
          <ac:chgData name="Darlisson Pereira Macedo" userId="341a909d-e4e2-43f0-b7d2-550920123460" providerId="ADAL" clId="{7DBD7C42-E609-483F-AA11-457FF537212C}" dt="2024-01-02T19:45:29.139" v="23" actId="2711"/>
          <ac:spMkLst>
            <pc:docMk/>
            <pc:sldMk cId="0" sldId="275"/>
            <ac:spMk id="668" creationId="{00000000-0000-0000-0000-000000000000}"/>
          </ac:spMkLst>
        </pc:spChg>
        <pc:spChg chg="mod">
          <ac:chgData name="Darlisson Pereira Macedo" userId="341a909d-e4e2-43f0-b7d2-550920123460" providerId="ADAL" clId="{7DBD7C42-E609-483F-AA11-457FF537212C}" dt="2024-01-02T19:45:29.139" v="23" actId="2711"/>
          <ac:spMkLst>
            <pc:docMk/>
            <pc:sldMk cId="0" sldId="275"/>
            <ac:spMk id="669" creationId="{00000000-0000-0000-0000-000000000000}"/>
          </ac:spMkLst>
        </pc:spChg>
        <pc:spChg chg="mod">
          <ac:chgData name="Darlisson Pereira Macedo" userId="341a909d-e4e2-43f0-b7d2-550920123460" providerId="ADAL" clId="{7DBD7C42-E609-483F-AA11-457FF537212C}" dt="2024-01-02T19:45:29.139" v="23" actId="2711"/>
          <ac:spMkLst>
            <pc:docMk/>
            <pc:sldMk cId="0" sldId="275"/>
            <ac:spMk id="670" creationId="{00000000-0000-0000-0000-000000000000}"/>
          </ac:spMkLst>
        </pc:spChg>
        <pc:spChg chg="mod">
          <ac:chgData name="Darlisson Pereira Macedo" userId="341a909d-e4e2-43f0-b7d2-550920123460" providerId="ADAL" clId="{7DBD7C42-E609-483F-AA11-457FF537212C}" dt="2024-01-02T19:45:29.139" v="23" actId="2711"/>
          <ac:spMkLst>
            <pc:docMk/>
            <pc:sldMk cId="0" sldId="275"/>
            <ac:spMk id="671" creationId="{00000000-0000-0000-0000-000000000000}"/>
          </ac:spMkLst>
        </pc:spChg>
        <pc:spChg chg="mod">
          <ac:chgData name="Darlisson Pereira Macedo" userId="341a909d-e4e2-43f0-b7d2-550920123460" providerId="ADAL" clId="{7DBD7C42-E609-483F-AA11-457FF537212C}" dt="2024-01-02T19:45:29.139" v="23" actId="2711"/>
          <ac:spMkLst>
            <pc:docMk/>
            <pc:sldMk cId="0" sldId="275"/>
            <ac:spMk id="672" creationId="{00000000-0000-0000-0000-000000000000}"/>
          </ac:spMkLst>
        </pc:spChg>
        <pc:spChg chg="mod">
          <ac:chgData name="Darlisson Pereira Macedo" userId="341a909d-e4e2-43f0-b7d2-550920123460" providerId="ADAL" clId="{7DBD7C42-E609-483F-AA11-457FF537212C}" dt="2024-01-02T19:45:29.139" v="23" actId="2711"/>
          <ac:spMkLst>
            <pc:docMk/>
            <pc:sldMk cId="0" sldId="275"/>
            <ac:spMk id="673" creationId="{00000000-0000-0000-0000-000000000000}"/>
          </ac:spMkLst>
        </pc:spChg>
        <pc:spChg chg="mod">
          <ac:chgData name="Darlisson Pereira Macedo" userId="341a909d-e4e2-43f0-b7d2-550920123460" providerId="ADAL" clId="{7DBD7C42-E609-483F-AA11-457FF537212C}" dt="2024-01-02T19:45:29.139" v="23" actId="2711"/>
          <ac:spMkLst>
            <pc:docMk/>
            <pc:sldMk cId="0" sldId="275"/>
            <ac:spMk id="674" creationId="{00000000-0000-0000-0000-000000000000}"/>
          </ac:spMkLst>
        </pc:spChg>
        <pc:spChg chg="mod">
          <ac:chgData name="Darlisson Pereira Macedo" userId="341a909d-e4e2-43f0-b7d2-550920123460" providerId="ADAL" clId="{7DBD7C42-E609-483F-AA11-457FF537212C}" dt="2024-01-02T19:45:29.139" v="23" actId="2711"/>
          <ac:spMkLst>
            <pc:docMk/>
            <pc:sldMk cId="0" sldId="275"/>
            <ac:spMk id="675" creationId="{00000000-0000-0000-0000-000000000000}"/>
          </ac:spMkLst>
        </pc:spChg>
        <pc:spChg chg="mod">
          <ac:chgData name="Darlisson Pereira Macedo" userId="341a909d-e4e2-43f0-b7d2-550920123460" providerId="ADAL" clId="{7DBD7C42-E609-483F-AA11-457FF537212C}" dt="2024-01-02T19:45:29.139" v="23" actId="2711"/>
          <ac:spMkLst>
            <pc:docMk/>
            <pc:sldMk cId="0" sldId="275"/>
            <ac:spMk id="676" creationId="{00000000-0000-0000-0000-000000000000}"/>
          </ac:spMkLst>
        </pc:spChg>
        <pc:spChg chg="mod">
          <ac:chgData name="Darlisson Pereira Macedo" userId="341a909d-e4e2-43f0-b7d2-550920123460" providerId="ADAL" clId="{7DBD7C42-E609-483F-AA11-457FF537212C}" dt="2024-01-02T19:45:29.139" v="23" actId="2711"/>
          <ac:spMkLst>
            <pc:docMk/>
            <pc:sldMk cId="0" sldId="275"/>
            <ac:spMk id="677" creationId="{00000000-0000-0000-0000-000000000000}"/>
          </ac:spMkLst>
        </pc:spChg>
        <pc:spChg chg="mod">
          <ac:chgData name="Darlisson Pereira Macedo" userId="341a909d-e4e2-43f0-b7d2-550920123460" providerId="ADAL" clId="{7DBD7C42-E609-483F-AA11-457FF537212C}" dt="2024-01-02T19:45:29.139" v="23" actId="2711"/>
          <ac:spMkLst>
            <pc:docMk/>
            <pc:sldMk cId="0" sldId="275"/>
            <ac:spMk id="678" creationId="{00000000-0000-0000-0000-000000000000}"/>
          </ac:spMkLst>
        </pc:spChg>
      </pc:sldChg>
      <pc:sldChg chg="modSp mod">
        <pc:chgData name="Darlisson Pereira Macedo" userId="341a909d-e4e2-43f0-b7d2-550920123460" providerId="ADAL" clId="{7DBD7C42-E609-483F-AA11-457FF537212C}" dt="2024-01-02T19:45:43.191" v="24" actId="2711"/>
        <pc:sldMkLst>
          <pc:docMk/>
          <pc:sldMk cId="0" sldId="283"/>
        </pc:sldMkLst>
        <pc:spChg chg="mod">
          <ac:chgData name="Darlisson Pereira Macedo" userId="341a909d-e4e2-43f0-b7d2-550920123460" providerId="ADAL" clId="{7DBD7C42-E609-483F-AA11-457FF537212C}" dt="2024-01-02T19:45:43.191" v="24" actId="2711"/>
          <ac:spMkLst>
            <pc:docMk/>
            <pc:sldMk cId="0" sldId="283"/>
            <ac:spMk id="2" creationId="{909BAFF0-035F-D1CF-1534-4B8B2CCF9966}"/>
          </ac:spMkLst>
        </pc:spChg>
        <pc:spChg chg="mod">
          <ac:chgData name="Darlisson Pereira Macedo" userId="341a909d-e4e2-43f0-b7d2-550920123460" providerId="ADAL" clId="{7DBD7C42-E609-483F-AA11-457FF537212C}" dt="2024-01-02T19:45:43.191" v="24" actId="2711"/>
          <ac:spMkLst>
            <pc:docMk/>
            <pc:sldMk cId="0" sldId="283"/>
            <ac:spMk id="3" creationId="{E2F91B38-73C8-EB9C-33B9-A8FA9DDD622C}"/>
          </ac:spMkLst>
        </pc:spChg>
        <pc:spChg chg="mod">
          <ac:chgData name="Darlisson Pereira Macedo" userId="341a909d-e4e2-43f0-b7d2-550920123460" providerId="ADAL" clId="{7DBD7C42-E609-483F-AA11-457FF537212C}" dt="2024-01-02T19:45:43.191" v="24" actId="2711"/>
          <ac:spMkLst>
            <pc:docMk/>
            <pc:sldMk cId="0" sldId="283"/>
            <ac:spMk id="4" creationId="{C616990D-7470-000D-F8CD-3C92FF92CCAE}"/>
          </ac:spMkLst>
        </pc:spChg>
        <pc:spChg chg="mod">
          <ac:chgData name="Darlisson Pereira Macedo" userId="341a909d-e4e2-43f0-b7d2-550920123460" providerId="ADAL" clId="{7DBD7C42-E609-483F-AA11-457FF537212C}" dt="2024-01-02T19:45:43.191" v="24" actId="2711"/>
          <ac:spMkLst>
            <pc:docMk/>
            <pc:sldMk cId="0" sldId="283"/>
            <ac:spMk id="10" creationId="{95ECC39C-417F-8A06-AB06-F0B502B909DA}"/>
          </ac:spMkLst>
        </pc:spChg>
        <pc:spChg chg="mod">
          <ac:chgData name="Darlisson Pereira Macedo" userId="341a909d-e4e2-43f0-b7d2-550920123460" providerId="ADAL" clId="{7DBD7C42-E609-483F-AA11-457FF537212C}" dt="2024-01-02T19:45:43.191" v="24" actId="2711"/>
          <ac:spMkLst>
            <pc:docMk/>
            <pc:sldMk cId="0" sldId="283"/>
            <ac:spMk id="910" creationId="{00000000-0000-0000-0000-000000000000}"/>
          </ac:spMkLst>
        </pc:spChg>
        <pc:spChg chg="mod">
          <ac:chgData name="Darlisson Pereira Macedo" userId="341a909d-e4e2-43f0-b7d2-550920123460" providerId="ADAL" clId="{7DBD7C42-E609-483F-AA11-457FF537212C}" dt="2024-01-02T19:45:43.191" v="24" actId="2711"/>
          <ac:spMkLst>
            <pc:docMk/>
            <pc:sldMk cId="0" sldId="283"/>
            <ac:spMk id="911" creationId="{00000000-0000-0000-0000-000000000000}"/>
          </ac:spMkLst>
        </pc:spChg>
        <pc:spChg chg="mod">
          <ac:chgData name="Darlisson Pereira Macedo" userId="341a909d-e4e2-43f0-b7d2-550920123460" providerId="ADAL" clId="{7DBD7C42-E609-483F-AA11-457FF537212C}" dt="2024-01-02T19:45:43.191" v="24" actId="2711"/>
          <ac:spMkLst>
            <pc:docMk/>
            <pc:sldMk cId="0" sldId="283"/>
            <ac:spMk id="912" creationId="{00000000-0000-0000-0000-000000000000}"/>
          </ac:spMkLst>
        </pc:spChg>
        <pc:spChg chg="mod">
          <ac:chgData name="Darlisson Pereira Macedo" userId="341a909d-e4e2-43f0-b7d2-550920123460" providerId="ADAL" clId="{7DBD7C42-E609-483F-AA11-457FF537212C}" dt="2024-01-02T19:45:43.191" v="24" actId="2711"/>
          <ac:spMkLst>
            <pc:docMk/>
            <pc:sldMk cId="0" sldId="283"/>
            <ac:spMk id="913" creationId="{00000000-0000-0000-0000-000000000000}"/>
          </ac:spMkLst>
        </pc:spChg>
      </pc:sldChg>
      <pc:sldChg chg="modSp mod">
        <pc:chgData name="Darlisson Pereira Macedo" userId="341a909d-e4e2-43f0-b7d2-550920123460" providerId="ADAL" clId="{7DBD7C42-E609-483F-AA11-457FF537212C}" dt="2024-01-02T19:41:19.847" v="4" actId="2711"/>
        <pc:sldMkLst>
          <pc:docMk/>
          <pc:sldMk cId="2792695542" sldId="284"/>
        </pc:sldMkLst>
        <pc:spChg chg="mod">
          <ac:chgData name="Darlisson Pereira Macedo" userId="341a909d-e4e2-43f0-b7d2-550920123460" providerId="ADAL" clId="{7DBD7C42-E609-483F-AA11-457FF537212C}" dt="2024-01-02T19:41:19.847" v="4" actId="2711"/>
          <ac:spMkLst>
            <pc:docMk/>
            <pc:sldMk cId="2792695542" sldId="284"/>
            <ac:spMk id="5" creationId="{4BB9D5ED-04D4-0736-54BD-42808D1A6667}"/>
          </ac:spMkLst>
        </pc:spChg>
        <pc:spChg chg="mod">
          <ac:chgData name="Darlisson Pereira Macedo" userId="341a909d-e4e2-43f0-b7d2-550920123460" providerId="ADAL" clId="{7DBD7C42-E609-483F-AA11-457FF537212C}" dt="2024-01-02T19:41:19.847" v="4" actId="2711"/>
          <ac:spMkLst>
            <pc:docMk/>
            <pc:sldMk cId="2792695542" sldId="284"/>
            <ac:spMk id="6" creationId="{92B6DCBE-8B93-1732-6AC9-29A215304CEF}"/>
          </ac:spMkLst>
        </pc:spChg>
        <pc:spChg chg="mod">
          <ac:chgData name="Darlisson Pereira Macedo" userId="341a909d-e4e2-43f0-b7d2-550920123460" providerId="ADAL" clId="{7DBD7C42-E609-483F-AA11-457FF537212C}" dt="2024-01-02T19:41:19.847" v="4" actId="2711"/>
          <ac:spMkLst>
            <pc:docMk/>
            <pc:sldMk cId="2792695542" sldId="284"/>
            <ac:spMk id="7" creationId="{6E40E8A3-15C9-5D76-CBDA-ACBA944098FA}"/>
          </ac:spMkLst>
        </pc:spChg>
        <pc:spChg chg="mod">
          <ac:chgData name="Darlisson Pereira Macedo" userId="341a909d-e4e2-43f0-b7d2-550920123460" providerId="ADAL" clId="{7DBD7C42-E609-483F-AA11-457FF537212C}" dt="2024-01-02T19:41:19.847" v="4" actId="2711"/>
          <ac:spMkLst>
            <pc:docMk/>
            <pc:sldMk cId="2792695542" sldId="284"/>
            <ac:spMk id="14" creationId="{9A680E41-2805-176A-46A9-46290E118A75}"/>
          </ac:spMkLst>
        </pc:spChg>
      </pc:sldChg>
      <pc:sldChg chg="modSp mod">
        <pc:chgData name="Darlisson Pereira Macedo" userId="341a909d-e4e2-43f0-b7d2-550920123460" providerId="ADAL" clId="{7DBD7C42-E609-483F-AA11-457FF537212C}" dt="2024-01-02T19:41:09.438" v="3" actId="2711"/>
        <pc:sldMkLst>
          <pc:docMk/>
          <pc:sldMk cId="2844037422" sldId="302"/>
        </pc:sldMkLst>
        <pc:spChg chg="mod">
          <ac:chgData name="Darlisson Pereira Macedo" userId="341a909d-e4e2-43f0-b7d2-550920123460" providerId="ADAL" clId="{7DBD7C42-E609-483F-AA11-457FF537212C}" dt="2024-01-02T19:40:49.448" v="1" actId="2711"/>
          <ac:spMkLst>
            <pc:docMk/>
            <pc:sldMk cId="2844037422" sldId="302"/>
            <ac:spMk id="2" creationId="{732E9601-F318-DB08-DD13-9CF3804669AA}"/>
          </ac:spMkLst>
        </pc:spChg>
        <pc:spChg chg="mod">
          <ac:chgData name="Darlisson Pereira Macedo" userId="341a909d-e4e2-43f0-b7d2-550920123460" providerId="ADAL" clId="{7DBD7C42-E609-483F-AA11-457FF537212C}" dt="2024-01-02T19:40:49.448" v="1" actId="2711"/>
          <ac:spMkLst>
            <pc:docMk/>
            <pc:sldMk cId="2844037422" sldId="302"/>
            <ac:spMk id="3" creationId="{3CFA717F-3F00-CA0A-A662-7198582F4881}"/>
          </ac:spMkLst>
        </pc:spChg>
        <pc:spChg chg="mod">
          <ac:chgData name="Darlisson Pereira Macedo" userId="341a909d-e4e2-43f0-b7d2-550920123460" providerId="ADAL" clId="{7DBD7C42-E609-483F-AA11-457FF537212C}" dt="2024-01-02T19:40:49.448" v="1" actId="2711"/>
          <ac:spMkLst>
            <pc:docMk/>
            <pc:sldMk cId="2844037422" sldId="302"/>
            <ac:spMk id="8" creationId="{176DEED1-EE9B-B6EF-FA93-0F087433E141}"/>
          </ac:spMkLst>
        </pc:spChg>
        <pc:spChg chg="mod">
          <ac:chgData name="Darlisson Pereira Macedo" userId="341a909d-e4e2-43f0-b7d2-550920123460" providerId="ADAL" clId="{7DBD7C42-E609-483F-AA11-457FF537212C}" dt="2024-01-02T19:41:09.438" v="3" actId="2711"/>
          <ac:spMkLst>
            <pc:docMk/>
            <pc:sldMk cId="2844037422" sldId="302"/>
            <ac:spMk id="15" creationId="{72D860F0-712C-92C9-F5FE-BEF080E3B6EC}"/>
          </ac:spMkLst>
        </pc:spChg>
      </pc:sldChg>
      <pc:sldChg chg="modSp mod">
        <pc:chgData name="Darlisson Pereira Macedo" userId="341a909d-e4e2-43f0-b7d2-550920123460" providerId="ADAL" clId="{7DBD7C42-E609-483F-AA11-457FF537212C}" dt="2024-01-02T19:41:35.489" v="5" actId="2711"/>
        <pc:sldMkLst>
          <pc:docMk/>
          <pc:sldMk cId="2316924076" sldId="303"/>
        </pc:sldMkLst>
        <pc:spChg chg="mod">
          <ac:chgData name="Darlisson Pereira Macedo" userId="341a909d-e4e2-43f0-b7d2-550920123460" providerId="ADAL" clId="{7DBD7C42-E609-483F-AA11-457FF537212C}" dt="2024-01-02T19:41:35.489" v="5" actId="2711"/>
          <ac:spMkLst>
            <pc:docMk/>
            <pc:sldMk cId="2316924076" sldId="303"/>
            <ac:spMk id="5" creationId="{B3631B04-94E3-79BA-7BB9-BB09D5E9BB52}"/>
          </ac:spMkLst>
        </pc:spChg>
        <pc:spChg chg="mod">
          <ac:chgData name="Darlisson Pereira Macedo" userId="341a909d-e4e2-43f0-b7d2-550920123460" providerId="ADAL" clId="{7DBD7C42-E609-483F-AA11-457FF537212C}" dt="2024-01-02T19:41:35.489" v="5" actId="2711"/>
          <ac:spMkLst>
            <pc:docMk/>
            <pc:sldMk cId="2316924076" sldId="303"/>
            <ac:spMk id="6" creationId="{F5C2C238-602F-EDB9-D45C-7555A30AFE78}"/>
          </ac:spMkLst>
        </pc:spChg>
        <pc:spChg chg="mod">
          <ac:chgData name="Darlisson Pereira Macedo" userId="341a909d-e4e2-43f0-b7d2-550920123460" providerId="ADAL" clId="{7DBD7C42-E609-483F-AA11-457FF537212C}" dt="2024-01-02T19:41:35.489" v="5" actId="2711"/>
          <ac:spMkLst>
            <pc:docMk/>
            <pc:sldMk cId="2316924076" sldId="303"/>
            <ac:spMk id="341" creationId="{00000000-0000-0000-0000-000000000000}"/>
          </ac:spMkLst>
        </pc:spChg>
      </pc:sldChg>
      <pc:sldChg chg="modSp mod">
        <pc:chgData name="Darlisson Pereira Macedo" userId="341a909d-e4e2-43f0-b7d2-550920123460" providerId="ADAL" clId="{7DBD7C42-E609-483F-AA11-457FF537212C}" dt="2024-01-02T19:45:57.994" v="26" actId="2711"/>
        <pc:sldMkLst>
          <pc:docMk/>
          <pc:sldMk cId="1645518293" sldId="304"/>
        </pc:sldMkLst>
        <pc:spChg chg="mod">
          <ac:chgData name="Darlisson Pereira Macedo" userId="341a909d-e4e2-43f0-b7d2-550920123460" providerId="ADAL" clId="{7DBD7C42-E609-483F-AA11-457FF537212C}" dt="2024-01-02T19:45:57.994" v="26" actId="2711"/>
          <ac:spMkLst>
            <pc:docMk/>
            <pc:sldMk cId="1645518293" sldId="304"/>
            <ac:spMk id="4" creationId="{9D90DBA2-94D9-DB63-946E-40D6340E04BE}"/>
          </ac:spMkLst>
        </pc:spChg>
        <pc:spChg chg="mod">
          <ac:chgData name="Darlisson Pereira Macedo" userId="341a909d-e4e2-43f0-b7d2-550920123460" providerId="ADAL" clId="{7DBD7C42-E609-483F-AA11-457FF537212C}" dt="2024-01-02T19:45:57.994" v="26" actId="2711"/>
          <ac:spMkLst>
            <pc:docMk/>
            <pc:sldMk cId="1645518293" sldId="304"/>
            <ac:spMk id="424" creationId="{00000000-0000-0000-0000-000000000000}"/>
          </ac:spMkLst>
        </pc:spChg>
      </pc:sldChg>
    </pc:docChg>
  </pc:docChgLst>
  <pc:docChgLst>
    <pc:chgData name="Darlisson Pereira Macedo" userId="341a909d-e4e2-43f0-b7d2-550920123460" providerId="ADAL" clId="{F5D8B5E2-D06F-434A-AF57-7AB0BC62E053}"/>
    <pc:docChg chg="custSel modSld">
      <pc:chgData name="Darlisson Pereira Macedo" userId="341a909d-e4e2-43f0-b7d2-550920123460" providerId="ADAL" clId="{F5D8B5E2-D06F-434A-AF57-7AB0BC62E053}" dt="2023-12-05T17:54:00.088" v="77" actId="207"/>
      <pc:docMkLst>
        <pc:docMk/>
      </pc:docMkLst>
      <pc:sldChg chg="addSp delSp modSp mod">
        <pc:chgData name="Darlisson Pereira Macedo" userId="341a909d-e4e2-43f0-b7d2-550920123460" providerId="ADAL" clId="{F5D8B5E2-D06F-434A-AF57-7AB0BC62E053}" dt="2023-12-05T17:54:00.088" v="77" actId="207"/>
        <pc:sldMkLst>
          <pc:docMk/>
          <pc:sldMk cId="0" sldId="257"/>
        </pc:sldMkLst>
        <pc:spChg chg="add mod">
          <ac:chgData name="Darlisson Pereira Macedo" userId="341a909d-e4e2-43f0-b7d2-550920123460" providerId="ADAL" clId="{F5D8B5E2-D06F-434A-AF57-7AB0BC62E053}" dt="2023-12-05T17:54:00.088" v="77" actId="207"/>
          <ac:spMkLst>
            <pc:docMk/>
            <pc:sldMk cId="0" sldId="257"/>
            <ac:spMk id="2" creationId="{711BFE53-2A6B-635E-9199-DADEB9EDD503}"/>
          </ac:spMkLst>
        </pc:spChg>
        <pc:spChg chg="del mod">
          <ac:chgData name="Darlisson Pereira Macedo" userId="341a909d-e4e2-43f0-b7d2-550920123460" providerId="ADAL" clId="{F5D8B5E2-D06F-434A-AF57-7AB0BC62E053}" dt="2023-12-05T17:52:28.878" v="74" actId="478"/>
          <ac:spMkLst>
            <pc:docMk/>
            <pc:sldMk cId="0" sldId="257"/>
            <ac:spMk id="2" creationId="{732E9601-F318-DB08-DD13-9CF3804669AA}"/>
          </ac:spMkLst>
        </pc:spChg>
        <pc:spChg chg="del mod">
          <ac:chgData name="Darlisson Pereira Macedo" userId="341a909d-e4e2-43f0-b7d2-550920123460" providerId="ADAL" clId="{F5D8B5E2-D06F-434A-AF57-7AB0BC62E053}" dt="2023-12-05T17:52:28.878" v="74" actId="478"/>
          <ac:spMkLst>
            <pc:docMk/>
            <pc:sldMk cId="0" sldId="257"/>
            <ac:spMk id="3" creationId="{3CFA717F-3F00-CA0A-A662-7198582F4881}"/>
          </ac:spMkLst>
        </pc:spChg>
        <pc:spChg chg="add mod">
          <ac:chgData name="Darlisson Pereira Macedo" userId="341a909d-e4e2-43f0-b7d2-550920123460" providerId="ADAL" clId="{F5D8B5E2-D06F-434A-AF57-7AB0BC62E053}" dt="2023-12-05T17:54:00.088" v="77" actId="207"/>
          <ac:spMkLst>
            <pc:docMk/>
            <pc:sldMk cId="0" sldId="257"/>
            <ac:spMk id="3" creationId="{F6AD32FC-49D4-EEDE-D658-270C4C80A233}"/>
          </ac:spMkLst>
        </pc:spChg>
        <pc:spChg chg="mod">
          <ac:chgData name="Darlisson Pereira Macedo" userId="341a909d-e4e2-43f0-b7d2-550920123460" providerId="ADAL" clId="{F5D8B5E2-D06F-434A-AF57-7AB0BC62E053}" dt="2023-11-24T16:23:37.558" v="1" actId="2711"/>
          <ac:spMkLst>
            <pc:docMk/>
            <pc:sldMk cId="0" sldId="257"/>
            <ac:spMk id="12" creationId="{5871CE8E-6BB7-8E6F-9BA4-44550C7BC275}"/>
          </ac:spMkLst>
        </pc:spChg>
        <pc:spChg chg="mod">
          <ac:chgData name="Darlisson Pereira Macedo" userId="341a909d-e4e2-43f0-b7d2-550920123460" providerId="ADAL" clId="{F5D8B5E2-D06F-434A-AF57-7AB0BC62E053}" dt="2023-11-24T16:24:09.528" v="4" actId="2711"/>
          <ac:spMkLst>
            <pc:docMk/>
            <pc:sldMk cId="0" sldId="257"/>
            <ac:spMk id="15" creationId="{72D860F0-712C-92C9-F5FE-BEF080E3B6EC}"/>
          </ac:spMkLst>
        </pc:spChg>
      </pc:sldChg>
      <pc:sldChg chg="modSp mod">
        <pc:chgData name="Darlisson Pereira Macedo" userId="341a909d-e4e2-43f0-b7d2-550920123460" providerId="ADAL" clId="{F5D8B5E2-D06F-434A-AF57-7AB0BC62E053}" dt="2023-11-24T16:24:59.415" v="7" actId="2711"/>
        <pc:sldMkLst>
          <pc:docMk/>
          <pc:sldMk cId="0" sldId="258"/>
        </pc:sldMkLst>
        <pc:spChg chg="mod">
          <ac:chgData name="Darlisson Pereira Macedo" userId="341a909d-e4e2-43f0-b7d2-550920123460" providerId="ADAL" clId="{F5D8B5E2-D06F-434A-AF57-7AB0BC62E053}" dt="2023-11-24T16:24:59.415" v="7" actId="2711"/>
          <ac:spMkLst>
            <pc:docMk/>
            <pc:sldMk cId="0" sldId="258"/>
            <ac:spMk id="2" creationId="{C43DAAB7-2C74-80C0-023D-BCED66180308}"/>
          </ac:spMkLst>
        </pc:spChg>
        <pc:spChg chg="mod">
          <ac:chgData name="Darlisson Pereira Macedo" userId="341a909d-e4e2-43f0-b7d2-550920123460" providerId="ADAL" clId="{F5D8B5E2-D06F-434A-AF57-7AB0BC62E053}" dt="2023-11-24T16:24:59.415" v="7" actId="2711"/>
          <ac:spMkLst>
            <pc:docMk/>
            <pc:sldMk cId="0" sldId="258"/>
            <ac:spMk id="45" creationId="{00000000-0000-0000-0000-000000000000}"/>
          </ac:spMkLst>
        </pc:spChg>
        <pc:spChg chg="mod">
          <ac:chgData name="Darlisson Pereira Macedo" userId="341a909d-e4e2-43f0-b7d2-550920123460" providerId="ADAL" clId="{F5D8B5E2-D06F-434A-AF57-7AB0BC62E053}" dt="2023-11-24T16:24:59.415" v="7" actId="2711"/>
          <ac:spMkLst>
            <pc:docMk/>
            <pc:sldMk cId="0" sldId="258"/>
            <ac:spMk id="46" creationId="{00000000-0000-0000-0000-000000000000}"/>
          </ac:spMkLst>
        </pc:spChg>
        <pc:spChg chg="mod">
          <ac:chgData name="Darlisson Pereira Macedo" userId="341a909d-e4e2-43f0-b7d2-550920123460" providerId="ADAL" clId="{F5D8B5E2-D06F-434A-AF57-7AB0BC62E053}" dt="2023-11-24T16:24:59.415" v="7" actId="2711"/>
          <ac:spMkLst>
            <pc:docMk/>
            <pc:sldMk cId="0" sldId="258"/>
            <ac:spMk id="47" creationId="{00000000-0000-0000-0000-000000000000}"/>
          </ac:spMkLst>
        </pc:spChg>
        <pc:spChg chg="mod">
          <ac:chgData name="Darlisson Pereira Macedo" userId="341a909d-e4e2-43f0-b7d2-550920123460" providerId="ADAL" clId="{F5D8B5E2-D06F-434A-AF57-7AB0BC62E053}" dt="2023-11-24T16:24:59.415" v="7" actId="2711"/>
          <ac:spMkLst>
            <pc:docMk/>
            <pc:sldMk cId="0" sldId="258"/>
            <ac:spMk id="48" creationId="{00000000-0000-0000-0000-000000000000}"/>
          </ac:spMkLst>
        </pc:spChg>
      </pc:sldChg>
      <pc:sldChg chg="modSp mod">
        <pc:chgData name="Darlisson Pereira Macedo" userId="341a909d-e4e2-43f0-b7d2-550920123460" providerId="ADAL" clId="{F5D8B5E2-D06F-434A-AF57-7AB0BC62E053}" dt="2023-11-24T16:25:08.625" v="8" actId="2711"/>
        <pc:sldMkLst>
          <pc:docMk/>
          <pc:sldMk cId="0" sldId="259"/>
        </pc:sldMkLst>
        <pc:spChg chg="mod">
          <ac:chgData name="Darlisson Pereira Macedo" userId="341a909d-e4e2-43f0-b7d2-550920123460" providerId="ADAL" clId="{F5D8B5E2-D06F-434A-AF57-7AB0BC62E053}" dt="2023-11-24T16:25:08.625" v="8" actId="2711"/>
          <ac:spMkLst>
            <pc:docMk/>
            <pc:sldMk cId="0" sldId="259"/>
            <ac:spMk id="2" creationId="{4CE5F07B-4D99-4988-214F-9CD861277402}"/>
          </ac:spMkLst>
        </pc:spChg>
        <pc:spChg chg="mod">
          <ac:chgData name="Darlisson Pereira Macedo" userId="341a909d-e4e2-43f0-b7d2-550920123460" providerId="ADAL" clId="{F5D8B5E2-D06F-434A-AF57-7AB0BC62E053}" dt="2023-11-24T16:25:08.625" v="8" actId="2711"/>
          <ac:spMkLst>
            <pc:docMk/>
            <pc:sldMk cId="0" sldId="259"/>
            <ac:spMk id="3" creationId="{D6A0698E-E7DF-1241-EBB6-A3B0C202BD93}"/>
          </ac:spMkLst>
        </pc:spChg>
        <pc:spChg chg="mod">
          <ac:chgData name="Darlisson Pereira Macedo" userId="341a909d-e4e2-43f0-b7d2-550920123460" providerId="ADAL" clId="{F5D8B5E2-D06F-434A-AF57-7AB0BC62E053}" dt="2023-11-24T16:25:08.625" v="8" actId="2711"/>
          <ac:spMkLst>
            <pc:docMk/>
            <pc:sldMk cId="0" sldId="259"/>
            <ac:spMk id="4" creationId="{1816C2AA-E2AA-EFF4-672F-4DFCCB8229CA}"/>
          </ac:spMkLst>
        </pc:spChg>
        <pc:spChg chg="mod">
          <ac:chgData name="Darlisson Pereira Macedo" userId="341a909d-e4e2-43f0-b7d2-550920123460" providerId="ADAL" clId="{F5D8B5E2-D06F-434A-AF57-7AB0BC62E053}" dt="2023-11-24T16:25:08.625" v="8" actId="2711"/>
          <ac:spMkLst>
            <pc:docMk/>
            <pc:sldMk cId="0" sldId="259"/>
            <ac:spMk id="7" creationId="{5DB0315E-49B1-E6C8-6FBB-D6FC12210A80}"/>
          </ac:spMkLst>
        </pc:spChg>
        <pc:spChg chg="mod">
          <ac:chgData name="Darlisson Pereira Macedo" userId="341a909d-e4e2-43f0-b7d2-550920123460" providerId="ADAL" clId="{F5D8B5E2-D06F-434A-AF57-7AB0BC62E053}" dt="2023-11-24T16:25:08.625" v="8" actId="2711"/>
          <ac:spMkLst>
            <pc:docMk/>
            <pc:sldMk cId="0" sldId="259"/>
            <ac:spMk id="8" creationId="{B0ED50F4-3022-159B-2292-3BCE41A31E89}"/>
          </ac:spMkLst>
        </pc:spChg>
        <pc:spChg chg="mod">
          <ac:chgData name="Darlisson Pereira Macedo" userId="341a909d-e4e2-43f0-b7d2-550920123460" providerId="ADAL" clId="{F5D8B5E2-D06F-434A-AF57-7AB0BC62E053}" dt="2023-11-24T16:25:08.625" v="8" actId="2711"/>
          <ac:spMkLst>
            <pc:docMk/>
            <pc:sldMk cId="0" sldId="259"/>
            <ac:spMk id="9" creationId="{6F75AFA3-C3C5-F82F-C7B7-E9D84C89F07B}"/>
          </ac:spMkLst>
        </pc:spChg>
        <pc:spChg chg="mod">
          <ac:chgData name="Darlisson Pereira Macedo" userId="341a909d-e4e2-43f0-b7d2-550920123460" providerId="ADAL" clId="{F5D8B5E2-D06F-434A-AF57-7AB0BC62E053}" dt="2023-11-24T16:25:08.625" v="8" actId="2711"/>
          <ac:spMkLst>
            <pc:docMk/>
            <pc:sldMk cId="0" sldId="259"/>
            <ac:spMk id="10" creationId="{C40A0CB2-65E0-5F4D-9721-633227B8FA5F}"/>
          </ac:spMkLst>
        </pc:spChg>
        <pc:spChg chg="mod">
          <ac:chgData name="Darlisson Pereira Macedo" userId="341a909d-e4e2-43f0-b7d2-550920123460" providerId="ADAL" clId="{F5D8B5E2-D06F-434A-AF57-7AB0BC62E053}" dt="2023-11-24T16:25:08.625" v="8" actId="2711"/>
          <ac:spMkLst>
            <pc:docMk/>
            <pc:sldMk cId="0" sldId="259"/>
            <ac:spMk id="54" creationId="{00000000-0000-0000-0000-000000000000}"/>
          </ac:spMkLst>
        </pc:spChg>
        <pc:spChg chg="mod">
          <ac:chgData name="Darlisson Pereira Macedo" userId="341a909d-e4e2-43f0-b7d2-550920123460" providerId="ADAL" clId="{F5D8B5E2-D06F-434A-AF57-7AB0BC62E053}" dt="2023-11-24T16:25:08.625" v="8" actId="2711"/>
          <ac:spMkLst>
            <pc:docMk/>
            <pc:sldMk cId="0" sldId="259"/>
            <ac:spMk id="55" creationId="{00000000-0000-0000-0000-000000000000}"/>
          </ac:spMkLst>
        </pc:spChg>
        <pc:spChg chg="mod">
          <ac:chgData name="Darlisson Pereira Macedo" userId="341a909d-e4e2-43f0-b7d2-550920123460" providerId="ADAL" clId="{F5D8B5E2-D06F-434A-AF57-7AB0BC62E053}" dt="2023-11-24T16:25:08.625" v="8" actId="2711"/>
          <ac:spMkLst>
            <pc:docMk/>
            <pc:sldMk cId="0" sldId="259"/>
            <ac:spMk id="56" creationId="{00000000-0000-0000-0000-000000000000}"/>
          </ac:spMkLst>
        </pc:spChg>
        <pc:spChg chg="mod">
          <ac:chgData name="Darlisson Pereira Macedo" userId="341a909d-e4e2-43f0-b7d2-550920123460" providerId="ADAL" clId="{F5D8B5E2-D06F-434A-AF57-7AB0BC62E053}" dt="2023-11-24T16:25:08.625" v="8" actId="2711"/>
          <ac:spMkLst>
            <pc:docMk/>
            <pc:sldMk cId="0" sldId="259"/>
            <ac:spMk id="57" creationId="{00000000-0000-0000-0000-000000000000}"/>
          </ac:spMkLst>
        </pc:spChg>
        <pc:spChg chg="mod">
          <ac:chgData name="Darlisson Pereira Macedo" userId="341a909d-e4e2-43f0-b7d2-550920123460" providerId="ADAL" clId="{F5D8B5E2-D06F-434A-AF57-7AB0BC62E053}" dt="2023-11-24T16:25:08.625" v="8" actId="2711"/>
          <ac:spMkLst>
            <pc:docMk/>
            <pc:sldMk cId="0" sldId="259"/>
            <ac:spMk id="59" creationId="{00000000-0000-0000-0000-000000000000}"/>
          </ac:spMkLst>
        </pc:spChg>
        <pc:spChg chg="mod">
          <ac:chgData name="Darlisson Pereira Macedo" userId="341a909d-e4e2-43f0-b7d2-550920123460" providerId="ADAL" clId="{F5D8B5E2-D06F-434A-AF57-7AB0BC62E053}" dt="2023-11-24T16:25:08.625" v="8" actId="2711"/>
          <ac:spMkLst>
            <pc:docMk/>
            <pc:sldMk cId="0" sldId="259"/>
            <ac:spMk id="61" creationId="{00000000-0000-0000-0000-000000000000}"/>
          </ac:spMkLst>
        </pc:spChg>
      </pc:sldChg>
      <pc:sldChg chg="modSp mod">
        <pc:chgData name="Darlisson Pereira Macedo" userId="341a909d-e4e2-43f0-b7d2-550920123460" providerId="ADAL" clId="{F5D8B5E2-D06F-434A-AF57-7AB0BC62E053}" dt="2023-11-24T16:25:22.461" v="9" actId="2711"/>
        <pc:sldMkLst>
          <pc:docMk/>
          <pc:sldMk cId="0" sldId="260"/>
        </pc:sldMkLst>
        <pc:spChg chg="mod">
          <ac:chgData name="Darlisson Pereira Macedo" userId="341a909d-e4e2-43f0-b7d2-550920123460" providerId="ADAL" clId="{F5D8B5E2-D06F-434A-AF57-7AB0BC62E053}" dt="2023-11-24T16:25:22.461" v="9" actId="2711"/>
          <ac:spMkLst>
            <pc:docMk/>
            <pc:sldMk cId="0" sldId="260"/>
            <ac:spMk id="3" creationId="{E4D45A29-0CC3-040E-92A1-DBA244435DAE}"/>
          </ac:spMkLst>
        </pc:spChg>
        <pc:spChg chg="mod">
          <ac:chgData name="Darlisson Pereira Macedo" userId="341a909d-e4e2-43f0-b7d2-550920123460" providerId="ADAL" clId="{F5D8B5E2-D06F-434A-AF57-7AB0BC62E053}" dt="2023-11-24T16:25:22.461" v="9" actId="2711"/>
          <ac:spMkLst>
            <pc:docMk/>
            <pc:sldMk cId="0" sldId="260"/>
            <ac:spMk id="72" creationId="{00000000-0000-0000-0000-000000000000}"/>
          </ac:spMkLst>
        </pc:spChg>
        <pc:spChg chg="mod">
          <ac:chgData name="Darlisson Pereira Macedo" userId="341a909d-e4e2-43f0-b7d2-550920123460" providerId="ADAL" clId="{F5D8B5E2-D06F-434A-AF57-7AB0BC62E053}" dt="2023-11-24T16:25:22.461" v="9" actId="2711"/>
          <ac:spMkLst>
            <pc:docMk/>
            <pc:sldMk cId="0" sldId="260"/>
            <ac:spMk id="73" creationId="{00000000-0000-0000-0000-000000000000}"/>
          </ac:spMkLst>
        </pc:spChg>
        <pc:spChg chg="mod">
          <ac:chgData name="Darlisson Pereira Macedo" userId="341a909d-e4e2-43f0-b7d2-550920123460" providerId="ADAL" clId="{F5D8B5E2-D06F-434A-AF57-7AB0BC62E053}" dt="2023-11-24T16:25:22.461" v="9" actId="2711"/>
          <ac:spMkLst>
            <pc:docMk/>
            <pc:sldMk cId="0" sldId="260"/>
            <ac:spMk id="74" creationId="{00000000-0000-0000-0000-000000000000}"/>
          </ac:spMkLst>
        </pc:spChg>
        <pc:spChg chg="mod">
          <ac:chgData name="Darlisson Pereira Macedo" userId="341a909d-e4e2-43f0-b7d2-550920123460" providerId="ADAL" clId="{F5D8B5E2-D06F-434A-AF57-7AB0BC62E053}" dt="2023-11-24T16:25:22.461" v="9" actId="2711"/>
          <ac:spMkLst>
            <pc:docMk/>
            <pc:sldMk cId="0" sldId="260"/>
            <ac:spMk id="76" creationId="{00000000-0000-0000-0000-000000000000}"/>
          </ac:spMkLst>
        </pc:spChg>
        <pc:spChg chg="mod">
          <ac:chgData name="Darlisson Pereira Macedo" userId="341a909d-e4e2-43f0-b7d2-550920123460" providerId="ADAL" clId="{F5D8B5E2-D06F-434A-AF57-7AB0BC62E053}" dt="2023-11-24T16:25:22.461" v="9" actId="2711"/>
          <ac:spMkLst>
            <pc:docMk/>
            <pc:sldMk cId="0" sldId="260"/>
            <ac:spMk id="77" creationId="{00000000-0000-0000-0000-000000000000}"/>
          </ac:spMkLst>
        </pc:spChg>
        <pc:spChg chg="mod">
          <ac:chgData name="Darlisson Pereira Macedo" userId="341a909d-e4e2-43f0-b7d2-550920123460" providerId="ADAL" clId="{F5D8B5E2-D06F-434A-AF57-7AB0BC62E053}" dt="2023-11-24T16:25:22.461" v="9" actId="2711"/>
          <ac:spMkLst>
            <pc:docMk/>
            <pc:sldMk cId="0" sldId="260"/>
            <ac:spMk id="78" creationId="{00000000-0000-0000-0000-000000000000}"/>
          </ac:spMkLst>
        </pc:spChg>
        <pc:spChg chg="mod">
          <ac:chgData name="Darlisson Pereira Macedo" userId="341a909d-e4e2-43f0-b7d2-550920123460" providerId="ADAL" clId="{F5D8B5E2-D06F-434A-AF57-7AB0BC62E053}" dt="2023-11-24T16:25:22.461" v="9" actId="2711"/>
          <ac:spMkLst>
            <pc:docMk/>
            <pc:sldMk cId="0" sldId="260"/>
            <ac:spMk id="79" creationId="{00000000-0000-0000-0000-000000000000}"/>
          </ac:spMkLst>
        </pc:spChg>
        <pc:spChg chg="mod">
          <ac:chgData name="Darlisson Pereira Macedo" userId="341a909d-e4e2-43f0-b7d2-550920123460" providerId="ADAL" clId="{F5D8B5E2-D06F-434A-AF57-7AB0BC62E053}" dt="2023-11-24T16:25:22.461" v="9" actId="2711"/>
          <ac:spMkLst>
            <pc:docMk/>
            <pc:sldMk cId="0" sldId="260"/>
            <ac:spMk id="80" creationId="{00000000-0000-0000-0000-000000000000}"/>
          </ac:spMkLst>
        </pc:spChg>
        <pc:spChg chg="mod">
          <ac:chgData name="Darlisson Pereira Macedo" userId="341a909d-e4e2-43f0-b7d2-550920123460" providerId="ADAL" clId="{F5D8B5E2-D06F-434A-AF57-7AB0BC62E053}" dt="2023-11-24T16:25:22.461" v="9" actId="2711"/>
          <ac:spMkLst>
            <pc:docMk/>
            <pc:sldMk cId="0" sldId="260"/>
            <ac:spMk id="81" creationId="{00000000-0000-0000-0000-000000000000}"/>
          </ac:spMkLst>
        </pc:spChg>
        <pc:spChg chg="mod">
          <ac:chgData name="Darlisson Pereira Macedo" userId="341a909d-e4e2-43f0-b7d2-550920123460" providerId="ADAL" clId="{F5D8B5E2-D06F-434A-AF57-7AB0BC62E053}" dt="2023-11-24T16:25:22.461" v="9" actId="2711"/>
          <ac:spMkLst>
            <pc:docMk/>
            <pc:sldMk cId="0" sldId="260"/>
            <ac:spMk id="83" creationId="{00000000-0000-0000-0000-000000000000}"/>
          </ac:spMkLst>
        </pc:spChg>
        <pc:spChg chg="mod">
          <ac:chgData name="Darlisson Pereira Macedo" userId="341a909d-e4e2-43f0-b7d2-550920123460" providerId="ADAL" clId="{F5D8B5E2-D06F-434A-AF57-7AB0BC62E053}" dt="2023-11-24T16:25:22.461" v="9" actId="2711"/>
          <ac:spMkLst>
            <pc:docMk/>
            <pc:sldMk cId="0" sldId="260"/>
            <ac:spMk id="84" creationId="{00000000-0000-0000-0000-000000000000}"/>
          </ac:spMkLst>
        </pc:spChg>
        <pc:spChg chg="mod">
          <ac:chgData name="Darlisson Pereira Macedo" userId="341a909d-e4e2-43f0-b7d2-550920123460" providerId="ADAL" clId="{F5D8B5E2-D06F-434A-AF57-7AB0BC62E053}" dt="2023-11-24T16:25:22.461" v="9" actId="2711"/>
          <ac:spMkLst>
            <pc:docMk/>
            <pc:sldMk cId="0" sldId="260"/>
            <ac:spMk id="85" creationId="{00000000-0000-0000-0000-000000000000}"/>
          </ac:spMkLst>
        </pc:spChg>
        <pc:spChg chg="mod">
          <ac:chgData name="Darlisson Pereira Macedo" userId="341a909d-e4e2-43f0-b7d2-550920123460" providerId="ADAL" clId="{F5D8B5E2-D06F-434A-AF57-7AB0BC62E053}" dt="2023-11-24T16:25:22.461" v="9" actId="2711"/>
          <ac:spMkLst>
            <pc:docMk/>
            <pc:sldMk cId="0" sldId="260"/>
            <ac:spMk id="86" creationId="{00000000-0000-0000-0000-000000000000}"/>
          </ac:spMkLst>
        </pc:spChg>
        <pc:spChg chg="mod">
          <ac:chgData name="Darlisson Pereira Macedo" userId="341a909d-e4e2-43f0-b7d2-550920123460" providerId="ADAL" clId="{F5D8B5E2-D06F-434A-AF57-7AB0BC62E053}" dt="2023-11-24T16:25:22.461" v="9" actId="2711"/>
          <ac:spMkLst>
            <pc:docMk/>
            <pc:sldMk cId="0" sldId="260"/>
            <ac:spMk id="87" creationId="{00000000-0000-0000-0000-000000000000}"/>
          </ac:spMkLst>
        </pc:spChg>
        <pc:spChg chg="mod">
          <ac:chgData name="Darlisson Pereira Macedo" userId="341a909d-e4e2-43f0-b7d2-550920123460" providerId="ADAL" clId="{F5D8B5E2-D06F-434A-AF57-7AB0BC62E053}" dt="2023-11-24T16:25:22.461" v="9" actId="2711"/>
          <ac:spMkLst>
            <pc:docMk/>
            <pc:sldMk cId="0" sldId="260"/>
            <ac:spMk id="89" creationId="{00000000-0000-0000-0000-000000000000}"/>
          </ac:spMkLst>
        </pc:spChg>
        <pc:spChg chg="mod">
          <ac:chgData name="Darlisson Pereira Macedo" userId="341a909d-e4e2-43f0-b7d2-550920123460" providerId="ADAL" clId="{F5D8B5E2-D06F-434A-AF57-7AB0BC62E053}" dt="2023-11-24T16:25:22.461" v="9" actId="2711"/>
          <ac:spMkLst>
            <pc:docMk/>
            <pc:sldMk cId="0" sldId="260"/>
            <ac:spMk id="90" creationId="{00000000-0000-0000-0000-000000000000}"/>
          </ac:spMkLst>
        </pc:spChg>
        <pc:spChg chg="mod">
          <ac:chgData name="Darlisson Pereira Macedo" userId="341a909d-e4e2-43f0-b7d2-550920123460" providerId="ADAL" clId="{F5D8B5E2-D06F-434A-AF57-7AB0BC62E053}" dt="2023-11-24T16:25:22.461" v="9" actId="2711"/>
          <ac:spMkLst>
            <pc:docMk/>
            <pc:sldMk cId="0" sldId="260"/>
            <ac:spMk id="91" creationId="{00000000-0000-0000-0000-000000000000}"/>
          </ac:spMkLst>
        </pc:spChg>
        <pc:spChg chg="mod">
          <ac:chgData name="Darlisson Pereira Macedo" userId="341a909d-e4e2-43f0-b7d2-550920123460" providerId="ADAL" clId="{F5D8B5E2-D06F-434A-AF57-7AB0BC62E053}" dt="2023-11-24T16:25:22.461" v="9" actId="2711"/>
          <ac:spMkLst>
            <pc:docMk/>
            <pc:sldMk cId="0" sldId="260"/>
            <ac:spMk id="92" creationId="{00000000-0000-0000-0000-000000000000}"/>
          </ac:spMkLst>
        </pc:spChg>
        <pc:spChg chg="mod">
          <ac:chgData name="Darlisson Pereira Macedo" userId="341a909d-e4e2-43f0-b7d2-550920123460" providerId="ADAL" clId="{F5D8B5E2-D06F-434A-AF57-7AB0BC62E053}" dt="2023-11-24T16:25:22.461" v="9" actId="2711"/>
          <ac:spMkLst>
            <pc:docMk/>
            <pc:sldMk cId="0" sldId="260"/>
            <ac:spMk id="93" creationId="{00000000-0000-0000-0000-000000000000}"/>
          </ac:spMkLst>
        </pc:spChg>
        <pc:spChg chg="mod">
          <ac:chgData name="Darlisson Pereira Macedo" userId="341a909d-e4e2-43f0-b7d2-550920123460" providerId="ADAL" clId="{F5D8B5E2-D06F-434A-AF57-7AB0BC62E053}" dt="2023-11-24T16:25:22.461" v="9" actId="2711"/>
          <ac:spMkLst>
            <pc:docMk/>
            <pc:sldMk cId="0" sldId="260"/>
            <ac:spMk id="95" creationId="{00000000-0000-0000-0000-000000000000}"/>
          </ac:spMkLst>
        </pc:spChg>
        <pc:spChg chg="mod">
          <ac:chgData name="Darlisson Pereira Macedo" userId="341a909d-e4e2-43f0-b7d2-550920123460" providerId="ADAL" clId="{F5D8B5E2-D06F-434A-AF57-7AB0BC62E053}" dt="2023-11-24T16:25:22.461" v="9" actId="2711"/>
          <ac:spMkLst>
            <pc:docMk/>
            <pc:sldMk cId="0" sldId="260"/>
            <ac:spMk id="96" creationId="{00000000-0000-0000-0000-000000000000}"/>
          </ac:spMkLst>
        </pc:spChg>
        <pc:spChg chg="mod">
          <ac:chgData name="Darlisson Pereira Macedo" userId="341a909d-e4e2-43f0-b7d2-550920123460" providerId="ADAL" clId="{F5D8B5E2-D06F-434A-AF57-7AB0BC62E053}" dt="2023-11-24T16:25:22.461" v="9" actId="2711"/>
          <ac:spMkLst>
            <pc:docMk/>
            <pc:sldMk cId="0" sldId="260"/>
            <ac:spMk id="97" creationId="{00000000-0000-0000-0000-000000000000}"/>
          </ac:spMkLst>
        </pc:spChg>
        <pc:spChg chg="mod">
          <ac:chgData name="Darlisson Pereira Macedo" userId="341a909d-e4e2-43f0-b7d2-550920123460" providerId="ADAL" clId="{F5D8B5E2-D06F-434A-AF57-7AB0BC62E053}" dt="2023-11-24T16:25:22.461" v="9" actId="2711"/>
          <ac:spMkLst>
            <pc:docMk/>
            <pc:sldMk cId="0" sldId="260"/>
            <ac:spMk id="98" creationId="{00000000-0000-0000-0000-000000000000}"/>
          </ac:spMkLst>
        </pc:spChg>
        <pc:spChg chg="mod">
          <ac:chgData name="Darlisson Pereira Macedo" userId="341a909d-e4e2-43f0-b7d2-550920123460" providerId="ADAL" clId="{F5D8B5E2-D06F-434A-AF57-7AB0BC62E053}" dt="2023-11-24T16:25:22.461" v="9" actId="2711"/>
          <ac:spMkLst>
            <pc:docMk/>
            <pc:sldMk cId="0" sldId="260"/>
            <ac:spMk id="99" creationId="{00000000-0000-0000-0000-000000000000}"/>
          </ac:spMkLst>
        </pc:spChg>
        <pc:spChg chg="mod">
          <ac:chgData name="Darlisson Pereira Macedo" userId="341a909d-e4e2-43f0-b7d2-550920123460" providerId="ADAL" clId="{F5D8B5E2-D06F-434A-AF57-7AB0BC62E053}" dt="2023-11-24T16:25:22.461" v="9" actId="2711"/>
          <ac:spMkLst>
            <pc:docMk/>
            <pc:sldMk cId="0" sldId="260"/>
            <ac:spMk id="101" creationId="{00000000-0000-0000-0000-000000000000}"/>
          </ac:spMkLst>
        </pc:spChg>
        <pc:spChg chg="mod">
          <ac:chgData name="Darlisson Pereira Macedo" userId="341a909d-e4e2-43f0-b7d2-550920123460" providerId="ADAL" clId="{F5D8B5E2-D06F-434A-AF57-7AB0BC62E053}" dt="2023-11-24T16:25:22.461" v="9" actId="2711"/>
          <ac:spMkLst>
            <pc:docMk/>
            <pc:sldMk cId="0" sldId="260"/>
            <ac:spMk id="102" creationId="{00000000-0000-0000-0000-000000000000}"/>
          </ac:spMkLst>
        </pc:spChg>
        <pc:spChg chg="mod">
          <ac:chgData name="Darlisson Pereira Macedo" userId="341a909d-e4e2-43f0-b7d2-550920123460" providerId="ADAL" clId="{F5D8B5E2-D06F-434A-AF57-7AB0BC62E053}" dt="2023-11-24T16:25:22.461" v="9" actId="2711"/>
          <ac:spMkLst>
            <pc:docMk/>
            <pc:sldMk cId="0" sldId="260"/>
            <ac:spMk id="103" creationId="{00000000-0000-0000-0000-000000000000}"/>
          </ac:spMkLst>
        </pc:spChg>
        <pc:spChg chg="mod">
          <ac:chgData name="Darlisson Pereira Macedo" userId="341a909d-e4e2-43f0-b7d2-550920123460" providerId="ADAL" clId="{F5D8B5E2-D06F-434A-AF57-7AB0BC62E053}" dt="2023-11-24T16:25:22.461" v="9" actId="2711"/>
          <ac:spMkLst>
            <pc:docMk/>
            <pc:sldMk cId="0" sldId="260"/>
            <ac:spMk id="104" creationId="{00000000-0000-0000-0000-000000000000}"/>
          </ac:spMkLst>
        </pc:spChg>
        <pc:spChg chg="mod">
          <ac:chgData name="Darlisson Pereira Macedo" userId="341a909d-e4e2-43f0-b7d2-550920123460" providerId="ADAL" clId="{F5D8B5E2-D06F-434A-AF57-7AB0BC62E053}" dt="2023-11-24T16:25:22.461" v="9" actId="2711"/>
          <ac:spMkLst>
            <pc:docMk/>
            <pc:sldMk cId="0" sldId="260"/>
            <ac:spMk id="105" creationId="{00000000-0000-0000-0000-000000000000}"/>
          </ac:spMkLst>
        </pc:spChg>
        <pc:spChg chg="mod">
          <ac:chgData name="Darlisson Pereira Macedo" userId="341a909d-e4e2-43f0-b7d2-550920123460" providerId="ADAL" clId="{F5D8B5E2-D06F-434A-AF57-7AB0BC62E053}" dt="2023-11-24T16:25:22.461" v="9" actId="2711"/>
          <ac:spMkLst>
            <pc:docMk/>
            <pc:sldMk cId="0" sldId="260"/>
            <ac:spMk id="107" creationId="{00000000-0000-0000-0000-000000000000}"/>
          </ac:spMkLst>
        </pc:spChg>
        <pc:spChg chg="mod">
          <ac:chgData name="Darlisson Pereira Macedo" userId="341a909d-e4e2-43f0-b7d2-550920123460" providerId="ADAL" clId="{F5D8B5E2-D06F-434A-AF57-7AB0BC62E053}" dt="2023-11-24T16:25:22.461" v="9" actId="2711"/>
          <ac:spMkLst>
            <pc:docMk/>
            <pc:sldMk cId="0" sldId="260"/>
            <ac:spMk id="108" creationId="{00000000-0000-0000-0000-000000000000}"/>
          </ac:spMkLst>
        </pc:spChg>
        <pc:spChg chg="mod">
          <ac:chgData name="Darlisson Pereira Macedo" userId="341a909d-e4e2-43f0-b7d2-550920123460" providerId="ADAL" clId="{F5D8B5E2-D06F-434A-AF57-7AB0BC62E053}" dt="2023-11-24T16:25:22.461" v="9" actId="2711"/>
          <ac:spMkLst>
            <pc:docMk/>
            <pc:sldMk cId="0" sldId="260"/>
            <ac:spMk id="109" creationId="{00000000-0000-0000-0000-000000000000}"/>
          </ac:spMkLst>
        </pc:spChg>
        <pc:spChg chg="mod">
          <ac:chgData name="Darlisson Pereira Macedo" userId="341a909d-e4e2-43f0-b7d2-550920123460" providerId="ADAL" clId="{F5D8B5E2-D06F-434A-AF57-7AB0BC62E053}" dt="2023-11-24T16:25:22.461" v="9" actId="2711"/>
          <ac:spMkLst>
            <pc:docMk/>
            <pc:sldMk cId="0" sldId="260"/>
            <ac:spMk id="110" creationId="{00000000-0000-0000-0000-000000000000}"/>
          </ac:spMkLst>
        </pc:spChg>
        <pc:spChg chg="mod">
          <ac:chgData name="Darlisson Pereira Macedo" userId="341a909d-e4e2-43f0-b7d2-550920123460" providerId="ADAL" clId="{F5D8B5E2-D06F-434A-AF57-7AB0BC62E053}" dt="2023-11-24T16:25:22.461" v="9" actId="2711"/>
          <ac:spMkLst>
            <pc:docMk/>
            <pc:sldMk cId="0" sldId="260"/>
            <ac:spMk id="111" creationId="{00000000-0000-0000-0000-000000000000}"/>
          </ac:spMkLst>
        </pc:spChg>
        <pc:spChg chg="mod">
          <ac:chgData name="Darlisson Pereira Macedo" userId="341a909d-e4e2-43f0-b7d2-550920123460" providerId="ADAL" clId="{F5D8B5E2-D06F-434A-AF57-7AB0BC62E053}" dt="2023-11-24T16:25:22.461" v="9" actId="2711"/>
          <ac:spMkLst>
            <pc:docMk/>
            <pc:sldMk cId="0" sldId="260"/>
            <ac:spMk id="113" creationId="{00000000-0000-0000-0000-000000000000}"/>
          </ac:spMkLst>
        </pc:spChg>
        <pc:spChg chg="mod">
          <ac:chgData name="Darlisson Pereira Macedo" userId="341a909d-e4e2-43f0-b7d2-550920123460" providerId="ADAL" clId="{F5D8B5E2-D06F-434A-AF57-7AB0BC62E053}" dt="2023-11-24T16:25:22.461" v="9" actId="2711"/>
          <ac:spMkLst>
            <pc:docMk/>
            <pc:sldMk cId="0" sldId="260"/>
            <ac:spMk id="114" creationId="{00000000-0000-0000-0000-000000000000}"/>
          </ac:spMkLst>
        </pc:spChg>
        <pc:spChg chg="mod">
          <ac:chgData name="Darlisson Pereira Macedo" userId="341a909d-e4e2-43f0-b7d2-550920123460" providerId="ADAL" clId="{F5D8B5E2-D06F-434A-AF57-7AB0BC62E053}" dt="2023-11-24T16:25:22.461" v="9" actId="2711"/>
          <ac:spMkLst>
            <pc:docMk/>
            <pc:sldMk cId="0" sldId="260"/>
            <ac:spMk id="115" creationId="{00000000-0000-0000-0000-000000000000}"/>
          </ac:spMkLst>
        </pc:spChg>
        <pc:spChg chg="mod">
          <ac:chgData name="Darlisson Pereira Macedo" userId="341a909d-e4e2-43f0-b7d2-550920123460" providerId="ADAL" clId="{F5D8B5E2-D06F-434A-AF57-7AB0BC62E053}" dt="2023-11-24T16:25:22.461" v="9" actId="2711"/>
          <ac:spMkLst>
            <pc:docMk/>
            <pc:sldMk cId="0" sldId="260"/>
            <ac:spMk id="116" creationId="{00000000-0000-0000-0000-000000000000}"/>
          </ac:spMkLst>
        </pc:spChg>
        <pc:spChg chg="mod">
          <ac:chgData name="Darlisson Pereira Macedo" userId="341a909d-e4e2-43f0-b7d2-550920123460" providerId="ADAL" clId="{F5D8B5E2-D06F-434A-AF57-7AB0BC62E053}" dt="2023-11-24T16:25:22.461" v="9" actId="2711"/>
          <ac:spMkLst>
            <pc:docMk/>
            <pc:sldMk cId="0" sldId="260"/>
            <ac:spMk id="117" creationId="{00000000-0000-0000-0000-000000000000}"/>
          </ac:spMkLst>
        </pc:spChg>
        <pc:spChg chg="mod">
          <ac:chgData name="Darlisson Pereira Macedo" userId="341a909d-e4e2-43f0-b7d2-550920123460" providerId="ADAL" clId="{F5D8B5E2-D06F-434A-AF57-7AB0BC62E053}" dt="2023-11-24T16:25:22.461" v="9" actId="2711"/>
          <ac:spMkLst>
            <pc:docMk/>
            <pc:sldMk cId="0" sldId="260"/>
            <ac:spMk id="119" creationId="{00000000-0000-0000-0000-000000000000}"/>
          </ac:spMkLst>
        </pc:spChg>
        <pc:spChg chg="mod">
          <ac:chgData name="Darlisson Pereira Macedo" userId="341a909d-e4e2-43f0-b7d2-550920123460" providerId="ADAL" clId="{F5D8B5E2-D06F-434A-AF57-7AB0BC62E053}" dt="2023-11-24T16:25:22.461" v="9" actId="2711"/>
          <ac:spMkLst>
            <pc:docMk/>
            <pc:sldMk cId="0" sldId="260"/>
            <ac:spMk id="120" creationId="{00000000-0000-0000-0000-000000000000}"/>
          </ac:spMkLst>
        </pc:spChg>
        <pc:spChg chg="mod">
          <ac:chgData name="Darlisson Pereira Macedo" userId="341a909d-e4e2-43f0-b7d2-550920123460" providerId="ADAL" clId="{F5D8B5E2-D06F-434A-AF57-7AB0BC62E053}" dt="2023-11-24T16:25:22.461" v="9" actId="2711"/>
          <ac:spMkLst>
            <pc:docMk/>
            <pc:sldMk cId="0" sldId="260"/>
            <ac:spMk id="121" creationId="{00000000-0000-0000-0000-000000000000}"/>
          </ac:spMkLst>
        </pc:spChg>
        <pc:spChg chg="mod">
          <ac:chgData name="Darlisson Pereira Macedo" userId="341a909d-e4e2-43f0-b7d2-550920123460" providerId="ADAL" clId="{F5D8B5E2-D06F-434A-AF57-7AB0BC62E053}" dt="2023-11-24T16:25:22.461" v="9" actId="2711"/>
          <ac:spMkLst>
            <pc:docMk/>
            <pc:sldMk cId="0" sldId="260"/>
            <ac:spMk id="122" creationId="{00000000-0000-0000-0000-000000000000}"/>
          </ac:spMkLst>
        </pc:spChg>
        <pc:spChg chg="mod">
          <ac:chgData name="Darlisson Pereira Macedo" userId="341a909d-e4e2-43f0-b7d2-550920123460" providerId="ADAL" clId="{F5D8B5E2-D06F-434A-AF57-7AB0BC62E053}" dt="2023-11-24T16:25:22.461" v="9" actId="2711"/>
          <ac:spMkLst>
            <pc:docMk/>
            <pc:sldMk cId="0" sldId="260"/>
            <ac:spMk id="123" creationId="{00000000-0000-0000-0000-000000000000}"/>
          </ac:spMkLst>
        </pc:spChg>
      </pc:sldChg>
      <pc:sldChg chg="modSp mod">
        <pc:chgData name="Darlisson Pereira Macedo" userId="341a909d-e4e2-43f0-b7d2-550920123460" providerId="ADAL" clId="{F5D8B5E2-D06F-434A-AF57-7AB0BC62E053}" dt="2023-11-24T16:25:38.400" v="10" actId="2711"/>
        <pc:sldMkLst>
          <pc:docMk/>
          <pc:sldMk cId="0" sldId="261"/>
        </pc:sldMkLst>
        <pc:spChg chg="mod">
          <ac:chgData name="Darlisson Pereira Macedo" userId="341a909d-e4e2-43f0-b7d2-550920123460" providerId="ADAL" clId="{F5D8B5E2-D06F-434A-AF57-7AB0BC62E053}" dt="2023-11-24T16:25:38.400" v="10" actId="2711"/>
          <ac:spMkLst>
            <pc:docMk/>
            <pc:sldMk cId="0" sldId="261"/>
            <ac:spMk id="4" creationId="{1C4BAB74-D546-E930-B019-697A3CCB5F74}"/>
          </ac:spMkLst>
        </pc:spChg>
        <pc:spChg chg="mod">
          <ac:chgData name="Darlisson Pereira Macedo" userId="341a909d-e4e2-43f0-b7d2-550920123460" providerId="ADAL" clId="{F5D8B5E2-D06F-434A-AF57-7AB0BC62E053}" dt="2023-11-24T16:25:38.400" v="10" actId="2711"/>
          <ac:spMkLst>
            <pc:docMk/>
            <pc:sldMk cId="0" sldId="261"/>
            <ac:spMk id="131" creationId="{00000000-0000-0000-0000-000000000000}"/>
          </ac:spMkLst>
        </pc:spChg>
        <pc:spChg chg="mod">
          <ac:chgData name="Darlisson Pereira Macedo" userId="341a909d-e4e2-43f0-b7d2-550920123460" providerId="ADAL" clId="{F5D8B5E2-D06F-434A-AF57-7AB0BC62E053}" dt="2023-11-24T16:25:38.400" v="10" actId="2711"/>
          <ac:spMkLst>
            <pc:docMk/>
            <pc:sldMk cId="0" sldId="261"/>
            <ac:spMk id="132" creationId="{00000000-0000-0000-0000-000000000000}"/>
          </ac:spMkLst>
        </pc:spChg>
        <pc:spChg chg="mod">
          <ac:chgData name="Darlisson Pereira Macedo" userId="341a909d-e4e2-43f0-b7d2-550920123460" providerId="ADAL" clId="{F5D8B5E2-D06F-434A-AF57-7AB0BC62E053}" dt="2023-11-24T16:25:38.400" v="10" actId="2711"/>
          <ac:spMkLst>
            <pc:docMk/>
            <pc:sldMk cId="0" sldId="261"/>
            <ac:spMk id="133" creationId="{00000000-0000-0000-0000-000000000000}"/>
          </ac:spMkLst>
        </pc:spChg>
        <pc:spChg chg="mod">
          <ac:chgData name="Darlisson Pereira Macedo" userId="341a909d-e4e2-43f0-b7d2-550920123460" providerId="ADAL" clId="{F5D8B5E2-D06F-434A-AF57-7AB0BC62E053}" dt="2023-11-24T16:25:38.400" v="10" actId="2711"/>
          <ac:spMkLst>
            <pc:docMk/>
            <pc:sldMk cId="0" sldId="261"/>
            <ac:spMk id="134" creationId="{00000000-0000-0000-0000-000000000000}"/>
          </ac:spMkLst>
        </pc:spChg>
      </pc:sldChg>
      <pc:sldChg chg="modSp mod">
        <pc:chgData name="Darlisson Pereira Macedo" userId="341a909d-e4e2-43f0-b7d2-550920123460" providerId="ADAL" clId="{F5D8B5E2-D06F-434A-AF57-7AB0BC62E053}" dt="2023-11-24T16:27:17.268" v="21" actId="1076"/>
        <pc:sldMkLst>
          <pc:docMk/>
          <pc:sldMk cId="0" sldId="262"/>
        </pc:sldMkLst>
        <pc:spChg chg="mod">
          <ac:chgData name="Darlisson Pereira Macedo" userId="341a909d-e4e2-43f0-b7d2-550920123460" providerId="ADAL" clId="{F5D8B5E2-D06F-434A-AF57-7AB0BC62E053}" dt="2023-11-24T16:27:17.268" v="21" actId="1076"/>
          <ac:spMkLst>
            <pc:docMk/>
            <pc:sldMk cId="0" sldId="262"/>
            <ac:spMk id="4" creationId="{9AC1A729-231F-F98E-9713-30B626C6A8C8}"/>
          </ac:spMkLst>
        </pc:spChg>
        <pc:spChg chg="mod">
          <ac:chgData name="Darlisson Pereira Macedo" userId="341a909d-e4e2-43f0-b7d2-550920123460" providerId="ADAL" clId="{F5D8B5E2-D06F-434A-AF57-7AB0BC62E053}" dt="2023-11-24T16:25:49.725" v="11" actId="2711"/>
          <ac:spMkLst>
            <pc:docMk/>
            <pc:sldMk cId="0" sldId="262"/>
            <ac:spMk id="138" creationId="{00000000-0000-0000-0000-000000000000}"/>
          </ac:spMkLst>
        </pc:spChg>
        <pc:spChg chg="mod">
          <ac:chgData name="Darlisson Pereira Macedo" userId="341a909d-e4e2-43f0-b7d2-550920123460" providerId="ADAL" clId="{F5D8B5E2-D06F-434A-AF57-7AB0BC62E053}" dt="2023-11-24T16:25:49.725" v="11" actId="2711"/>
          <ac:spMkLst>
            <pc:docMk/>
            <pc:sldMk cId="0" sldId="262"/>
            <ac:spMk id="140" creationId="{00000000-0000-0000-0000-000000000000}"/>
          </ac:spMkLst>
        </pc:spChg>
        <pc:spChg chg="mod">
          <ac:chgData name="Darlisson Pereira Macedo" userId="341a909d-e4e2-43f0-b7d2-550920123460" providerId="ADAL" clId="{F5D8B5E2-D06F-434A-AF57-7AB0BC62E053}" dt="2023-11-24T16:25:49.725" v="11" actId="2711"/>
          <ac:spMkLst>
            <pc:docMk/>
            <pc:sldMk cId="0" sldId="262"/>
            <ac:spMk id="141" creationId="{00000000-0000-0000-0000-000000000000}"/>
          </ac:spMkLst>
        </pc:spChg>
        <pc:spChg chg="mod">
          <ac:chgData name="Darlisson Pereira Macedo" userId="341a909d-e4e2-43f0-b7d2-550920123460" providerId="ADAL" clId="{F5D8B5E2-D06F-434A-AF57-7AB0BC62E053}" dt="2023-11-24T16:25:49.725" v="11" actId="2711"/>
          <ac:spMkLst>
            <pc:docMk/>
            <pc:sldMk cId="0" sldId="262"/>
            <ac:spMk id="142" creationId="{00000000-0000-0000-0000-000000000000}"/>
          </ac:spMkLst>
        </pc:spChg>
        <pc:spChg chg="mod">
          <ac:chgData name="Darlisson Pereira Macedo" userId="341a909d-e4e2-43f0-b7d2-550920123460" providerId="ADAL" clId="{F5D8B5E2-D06F-434A-AF57-7AB0BC62E053}" dt="2023-11-24T16:25:49.725" v="11" actId="2711"/>
          <ac:spMkLst>
            <pc:docMk/>
            <pc:sldMk cId="0" sldId="262"/>
            <ac:spMk id="143" creationId="{00000000-0000-0000-0000-000000000000}"/>
          </ac:spMkLst>
        </pc:spChg>
      </pc:sldChg>
      <pc:sldChg chg="modSp mod">
        <pc:chgData name="Darlisson Pereira Macedo" userId="341a909d-e4e2-43f0-b7d2-550920123460" providerId="ADAL" clId="{F5D8B5E2-D06F-434A-AF57-7AB0BC62E053}" dt="2023-11-24T16:27:27.516" v="22" actId="2711"/>
        <pc:sldMkLst>
          <pc:docMk/>
          <pc:sldMk cId="0" sldId="263"/>
        </pc:sldMkLst>
        <pc:spChg chg="mod">
          <ac:chgData name="Darlisson Pereira Macedo" userId="341a909d-e4e2-43f0-b7d2-550920123460" providerId="ADAL" clId="{F5D8B5E2-D06F-434A-AF57-7AB0BC62E053}" dt="2023-11-24T16:27:27.516" v="22" actId="2711"/>
          <ac:spMkLst>
            <pc:docMk/>
            <pc:sldMk cId="0" sldId="263"/>
            <ac:spMk id="5" creationId="{6BF68EEF-8EF0-71CD-556A-E291616AFCE3}"/>
          </ac:spMkLst>
        </pc:spChg>
        <pc:spChg chg="mod">
          <ac:chgData name="Darlisson Pereira Macedo" userId="341a909d-e4e2-43f0-b7d2-550920123460" providerId="ADAL" clId="{F5D8B5E2-D06F-434A-AF57-7AB0BC62E053}" dt="2023-11-24T16:27:27.516" v="22" actId="2711"/>
          <ac:spMkLst>
            <pc:docMk/>
            <pc:sldMk cId="0" sldId="263"/>
            <ac:spMk id="6" creationId="{F69CD82E-3FB6-22D5-C370-94F35203F96C}"/>
          </ac:spMkLst>
        </pc:spChg>
        <pc:spChg chg="mod">
          <ac:chgData name="Darlisson Pereira Macedo" userId="341a909d-e4e2-43f0-b7d2-550920123460" providerId="ADAL" clId="{F5D8B5E2-D06F-434A-AF57-7AB0BC62E053}" dt="2023-11-24T16:27:27.516" v="22" actId="2711"/>
          <ac:spMkLst>
            <pc:docMk/>
            <pc:sldMk cId="0" sldId="263"/>
            <ac:spMk id="10" creationId="{9D41F77B-F47D-FB3D-FEAC-604E97327206}"/>
          </ac:spMkLst>
        </pc:spChg>
        <pc:spChg chg="mod">
          <ac:chgData name="Darlisson Pereira Macedo" userId="341a909d-e4e2-43f0-b7d2-550920123460" providerId="ADAL" clId="{F5D8B5E2-D06F-434A-AF57-7AB0BC62E053}" dt="2023-11-24T16:27:27.516" v="22" actId="2711"/>
          <ac:spMkLst>
            <pc:docMk/>
            <pc:sldMk cId="0" sldId="263"/>
            <ac:spMk id="11" creationId="{CCBBF803-1B25-2629-FF19-8AA494EF6B40}"/>
          </ac:spMkLst>
        </pc:spChg>
        <pc:spChg chg="mod">
          <ac:chgData name="Darlisson Pereira Macedo" userId="341a909d-e4e2-43f0-b7d2-550920123460" providerId="ADAL" clId="{F5D8B5E2-D06F-434A-AF57-7AB0BC62E053}" dt="2023-11-24T16:27:27.516" v="22" actId="2711"/>
          <ac:spMkLst>
            <pc:docMk/>
            <pc:sldMk cId="0" sldId="263"/>
            <ac:spMk id="147" creationId="{00000000-0000-0000-0000-000000000000}"/>
          </ac:spMkLst>
        </pc:spChg>
        <pc:spChg chg="mod">
          <ac:chgData name="Darlisson Pereira Macedo" userId="341a909d-e4e2-43f0-b7d2-550920123460" providerId="ADAL" clId="{F5D8B5E2-D06F-434A-AF57-7AB0BC62E053}" dt="2023-11-24T16:27:27.516" v="22" actId="2711"/>
          <ac:spMkLst>
            <pc:docMk/>
            <pc:sldMk cId="0" sldId="263"/>
            <ac:spMk id="148" creationId="{00000000-0000-0000-0000-000000000000}"/>
          </ac:spMkLst>
        </pc:spChg>
        <pc:spChg chg="mod">
          <ac:chgData name="Darlisson Pereira Macedo" userId="341a909d-e4e2-43f0-b7d2-550920123460" providerId="ADAL" clId="{F5D8B5E2-D06F-434A-AF57-7AB0BC62E053}" dt="2023-11-24T16:27:27.516" v="22" actId="2711"/>
          <ac:spMkLst>
            <pc:docMk/>
            <pc:sldMk cId="0" sldId="263"/>
            <ac:spMk id="149" creationId="{00000000-0000-0000-0000-000000000000}"/>
          </ac:spMkLst>
        </pc:spChg>
        <pc:spChg chg="mod">
          <ac:chgData name="Darlisson Pereira Macedo" userId="341a909d-e4e2-43f0-b7d2-550920123460" providerId="ADAL" clId="{F5D8B5E2-D06F-434A-AF57-7AB0BC62E053}" dt="2023-11-24T16:27:27.516" v="22" actId="2711"/>
          <ac:spMkLst>
            <pc:docMk/>
            <pc:sldMk cId="0" sldId="263"/>
            <ac:spMk id="150" creationId="{00000000-0000-0000-0000-000000000000}"/>
          </ac:spMkLst>
        </pc:spChg>
        <pc:spChg chg="mod">
          <ac:chgData name="Darlisson Pereira Macedo" userId="341a909d-e4e2-43f0-b7d2-550920123460" providerId="ADAL" clId="{F5D8B5E2-D06F-434A-AF57-7AB0BC62E053}" dt="2023-11-24T16:27:27.516" v="22" actId="2711"/>
          <ac:spMkLst>
            <pc:docMk/>
            <pc:sldMk cId="0" sldId="263"/>
            <ac:spMk id="151" creationId="{00000000-0000-0000-0000-000000000000}"/>
          </ac:spMkLst>
        </pc:spChg>
        <pc:spChg chg="mod">
          <ac:chgData name="Darlisson Pereira Macedo" userId="341a909d-e4e2-43f0-b7d2-550920123460" providerId="ADAL" clId="{F5D8B5E2-D06F-434A-AF57-7AB0BC62E053}" dt="2023-11-24T16:27:27.516" v="22" actId="2711"/>
          <ac:spMkLst>
            <pc:docMk/>
            <pc:sldMk cId="0" sldId="263"/>
            <ac:spMk id="154" creationId="{00000000-0000-0000-0000-000000000000}"/>
          </ac:spMkLst>
        </pc:spChg>
        <pc:spChg chg="mod">
          <ac:chgData name="Darlisson Pereira Macedo" userId="341a909d-e4e2-43f0-b7d2-550920123460" providerId="ADAL" clId="{F5D8B5E2-D06F-434A-AF57-7AB0BC62E053}" dt="2023-11-24T16:27:27.516" v="22" actId="2711"/>
          <ac:spMkLst>
            <pc:docMk/>
            <pc:sldMk cId="0" sldId="263"/>
            <ac:spMk id="155" creationId="{00000000-0000-0000-0000-000000000000}"/>
          </ac:spMkLst>
        </pc:spChg>
        <pc:spChg chg="mod">
          <ac:chgData name="Darlisson Pereira Macedo" userId="341a909d-e4e2-43f0-b7d2-550920123460" providerId="ADAL" clId="{F5D8B5E2-D06F-434A-AF57-7AB0BC62E053}" dt="2023-11-24T16:27:27.516" v="22" actId="2711"/>
          <ac:spMkLst>
            <pc:docMk/>
            <pc:sldMk cId="0" sldId="263"/>
            <ac:spMk id="156" creationId="{00000000-0000-0000-0000-000000000000}"/>
          </ac:spMkLst>
        </pc:spChg>
        <pc:spChg chg="mod">
          <ac:chgData name="Darlisson Pereira Macedo" userId="341a909d-e4e2-43f0-b7d2-550920123460" providerId="ADAL" clId="{F5D8B5E2-D06F-434A-AF57-7AB0BC62E053}" dt="2023-11-24T16:27:27.516" v="22" actId="2711"/>
          <ac:spMkLst>
            <pc:docMk/>
            <pc:sldMk cId="0" sldId="263"/>
            <ac:spMk id="157" creationId="{00000000-0000-0000-0000-000000000000}"/>
          </ac:spMkLst>
        </pc:spChg>
        <pc:spChg chg="mod">
          <ac:chgData name="Darlisson Pereira Macedo" userId="341a909d-e4e2-43f0-b7d2-550920123460" providerId="ADAL" clId="{F5D8B5E2-D06F-434A-AF57-7AB0BC62E053}" dt="2023-11-24T16:27:27.516" v="22" actId="2711"/>
          <ac:spMkLst>
            <pc:docMk/>
            <pc:sldMk cId="0" sldId="263"/>
            <ac:spMk id="160" creationId="{00000000-0000-0000-0000-000000000000}"/>
          </ac:spMkLst>
        </pc:spChg>
        <pc:spChg chg="mod">
          <ac:chgData name="Darlisson Pereira Macedo" userId="341a909d-e4e2-43f0-b7d2-550920123460" providerId="ADAL" clId="{F5D8B5E2-D06F-434A-AF57-7AB0BC62E053}" dt="2023-11-24T16:27:27.516" v="22" actId="2711"/>
          <ac:spMkLst>
            <pc:docMk/>
            <pc:sldMk cId="0" sldId="263"/>
            <ac:spMk id="161" creationId="{00000000-0000-0000-0000-000000000000}"/>
          </ac:spMkLst>
        </pc:spChg>
        <pc:spChg chg="mod">
          <ac:chgData name="Darlisson Pereira Macedo" userId="341a909d-e4e2-43f0-b7d2-550920123460" providerId="ADAL" clId="{F5D8B5E2-D06F-434A-AF57-7AB0BC62E053}" dt="2023-11-24T16:27:27.516" v="22" actId="2711"/>
          <ac:spMkLst>
            <pc:docMk/>
            <pc:sldMk cId="0" sldId="263"/>
            <ac:spMk id="162" creationId="{00000000-0000-0000-0000-000000000000}"/>
          </ac:spMkLst>
        </pc:spChg>
        <pc:spChg chg="mod">
          <ac:chgData name="Darlisson Pereira Macedo" userId="341a909d-e4e2-43f0-b7d2-550920123460" providerId="ADAL" clId="{F5D8B5E2-D06F-434A-AF57-7AB0BC62E053}" dt="2023-11-24T16:27:27.516" v="22" actId="2711"/>
          <ac:spMkLst>
            <pc:docMk/>
            <pc:sldMk cId="0" sldId="263"/>
            <ac:spMk id="163" creationId="{00000000-0000-0000-0000-000000000000}"/>
          </ac:spMkLst>
        </pc:spChg>
        <pc:spChg chg="mod">
          <ac:chgData name="Darlisson Pereira Macedo" userId="341a909d-e4e2-43f0-b7d2-550920123460" providerId="ADAL" clId="{F5D8B5E2-D06F-434A-AF57-7AB0BC62E053}" dt="2023-11-24T16:27:27.516" v="22" actId="2711"/>
          <ac:spMkLst>
            <pc:docMk/>
            <pc:sldMk cId="0" sldId="263"/>
            <ac:spMk id="166" creationId="{00000000-0000-0000-0000-000000000000}"/>
          </ac:spMkLst>
        </pc:spChg>
        <pc:spChg chg="mod">
          <ac:chgData name="Darlisson Pereira Macedo" userId="341a909d-e4e2-43f0-b7d2-550920123460" providerId="ADAL" clId="{F5D8B5E2-D06F-434A-AF57-7AB0BC62E053}" dt="2023-11-24T16:27:27.516" v="22" actId="2711"/>
          <ac:spMkLst>
            <pc:docMk/>
            <pc:sldMk cId="0" sldId="263"/>
            <ac:spMk id="167" creationId="{00000000-0000-0000-0000-000000000000}"/>
          </ac:spMkLst>
        </pc:spChg>
        <pc:spChg chg="mod">
          <ac:chgData name="Darlisson Pereira Macedo" userId="341a909d-e4e2-43f0-b7d2-550920123460" providerId="ADAL" clId="{F5D8B5E2-D06F-434A-AF57-7AB0BC62E053}" dt="2023-11-24T16:27:27.516" v="22" actId="2711"/>
          <ac:spMkLst>
            <pc:docMk/>
            <pc:sldMk cId="0" sldId="263"/>
            <ac:spMk id="168" creationId="{00000000-0000-0000-0000-000000000000}"/>
          </ac:spMkLst>
        </pc:spChg>
        <pc:spChg chg="mod">
          <ac:chgData name="Darlisson Pereira Macedo" userId="341a909d-e4e2-43f0-b7d2-550920123460" providerId="ADAL" clId="{F5D8B5E2-D06F-434A-AF57-7AB0BC62E053}" dt="2023-11-24T16:27:27.516" v="22" actId="2711"/>
          <ac:spMkLst>
            <pc:docMk/>
            <pc:sldMk cId="0" sldId="263"/>
            <ac:spMk id="169" creationId="{00000000-0000-0000-0000-000000000000}"/>
          </ac:spMkLst>
        </pc:spChg>
      </pc:sldChg>
      <pc:sldChg chg="modSp mod">
        <pc:chgData name="Darlisson Pereira Macedo" userId="341a909d-e4e2-43f0-b7d2-550920123460" providerId="ADAL" clId="{F5D8B5E2-D06F-434A-AF57-7AB0BC62E053}" dt="2023-11-24T16:27:45.747" v="23" actId="2711"/>
        <pc:sldMkLst>
          <pc:docMk/>
          <pc:sldMk cId="0" sldId="264"/>
        </pc:sldMkLst>
        <pc:spChg chg="mod">
          <ac:chgData name="Darlisson Pereira Macedo" userId="341a909d-e4e2-43f0-b7d2-550920123460" providerId="ADAL" clId="{F5D8B5E2-D06F-434A-AF57-7AB0BC62E053}" dt="2023-11-24T16:27:45.747" v="23" actId="2711"/>
          <ac:spMkLst>
            <pc:docMk/>
            <pc:sldMk cId="0" sldId="264"/>
            <ac:spMk id="2" creationId="{5CEFA366-848C-2A21-83A1-4E4C4FEFEDB3}"/>
          </ac:spMkLst>
        </pc:spChg>
        <pc:spChg chg="mod">
          <ac:chgData name="Darlisson Pereira Macedo" userId="341a909d-e4e2-43f0-b7d2-550920123460" providerId="ADAL" clId="{F5D8B5E2-D06F-434A-AF57-7AB0BC62E053}" dt="2023-11-24T16:27:45.747" v="23" actId="2711"/>
          <ac:spMkLst>
            <pc:docMk/>
            <pc:sldMk cId="0" sldId="264"/>
            <ac:spMk id="4" creationId="{C7811CBA-6598-10A2-5F39-F4CA9BE21661}"/>
          </ac:spMkLst>
        </pc:spChg>
        <pc:spChg chg="mod">
          <ac:chgData name="Darlisson Pereira Macedo" userId="341a909d-e4e2-43f0-b7d2-550920123460" providerId="ADAL" clId="{F5D8B5E2-D06F-434A-AF57-7AB0BC62E053}" dt="2023-11-24T16:27:45.747" v="23" actId="2711"/>
          <ac:spMkLst>
            <pc:docMk/>
            <pc:sldMk cId="0" sldId="264"/>
            <ac:spMk id="5" creationId="{1EF7B3B0-EF6C-CFEC-2468-01A9AD68D1A7}"/>
          </ac:spMkLst>
        </pc:spChg>
        <pc:spChg chg="mod">
          <ac:chgData name="Darlisson Pereira Macedo" userId="341a909d-e4e2-43f0-b7d2-550920123460" providerId="ADAL" clId="{F5D8B5E2-D06F-434A-AF57-7AB0BC62E053}" dt="2023-11-24T16:27:45.747" v="23" actId="2711"/>
          <ac:spMkLst>
            <pc:docMk/>
            <pc:sldMk cId="0" sldId="264"/>
            <ac:spMk id="6" creationId="{7FF53298-CEAA-9E39-EDB5-0A7B4415DB3D}"/>
          </ac:spMkLst>
        </pc:spChg>
        <pc:spChg chg="mod">
          <ac:chgData name="Darlisson Pereira Macedo" userId="341a909d-e4e2-43f0-b7d2-550920123460" providerId="ADAL" clId="{F5D8B5E2-D06F-434A-AF57-7AB0BC62E053}" dt="2023-11-24T16:27:45.747" v="23" actId="2711"/>
          <ac:spMkLst>
            <pc:docMk/>
            <pc:sldMk cId="0" sldId="264"/>
            <ac:spMk id="7" creationId="{FDCFB863-93E7-4E9B-13D2-DBA50786ED6A}"/>
          </ac:spMkLst>
        </pc:spChg>
        <pc:spChg chg="mod">
          <ac:chgData name="Darlisson Pereira Macedo" userId="341a909d-e4e2-43f0-b7d2-550920123460" providerId="ADAL" clId="{F5D8B5E2-D06F-434A-AF57-7AB0BC62E053}" dt="2023-11-24T16:27:45.747" v="23" actId="2711"/>
          <ac:spMkLst>
            <pc:docMk/>
            <pc:sldMk cId="0" sldId="264"/>
            <ac:spMk id="8" creationId="{A7621082-CE9E-A330-A13D-DA017549D417}"/>
          </ac:spMkLst>
        </pc:spChg>
        <pc:spChg chg="mod">
          <ac:chgData name="Darlisson Pereira Macedo" userId="341a909d-e4e2-43f0-b7d2-550920123460" providerId="ADAL" clId="{F5D8B5E2-D06F-434A-AF57-7AB0BC62E053}" dt="2023-11-24T16:27:45.747" v="23" actId="2711"/>
          <ac:spMkLst>
            <pc:docMk/>
            <pc:sldMk cId="0" sldId="264"/>
            <ac:spMk id="9" creationId="{5435C07D-ACDB-FCA1-5DF5-81C55619403E}"/>
          </ac:spMkLst>
        </pc:spChg>
        <pc:spChg chg="mod">
          <ac:chgData name="Darlisson Pereira Macedo" userId="341a909d-e4e2-43f0-b7d2-550920123460" providerId="ADAL" clId="{F5D8B5E2-D06F-434A-AF57-7AB0BC62E053}" dt="2023-11-24T16:27:45.747" v="23" actId="2711"/>
          <ac:spMkLst>
            <pc:docMk/>
            <pc:sldMk cId="0" sldId="264"/>
            <ac:spMk id="10" creationId="{1B00A282-C2D9-B375-CD50-4989D3E14D71}"/>
          </ac:spMkLst>
        </pc:spChg>
        <pc:spChg chg="mod">
          <ac:chgData name="Darlisson Pereira Macedo" userId="341a909d-e4e2-43f0-b7d2-550920123460" providerId="ADAL" clId="{F5D8B5E2-D06F-434A-AF57-7AB0BC62E053}" dt="2023-11-24T16:27:45.747" v="23" actId="2711"/>
          <ac:spMkLst>
            <pc:docMk/>
            <pc:sldMk cId="0" sldId="264"/>
            <ac:spMk id="11" creationId="{B2E826AB-AF67-B937-1C45-DCC590319024}"/>
          </ac:spMkLst>
        </pc:spChg>
        <pc:spChg chg="mod">
          <ac:chgData name="Darlisson Pereira Macedo" userId="341a909d-e4e2-43f0-b7d2-550920123460" providerId="ADAL" clId="{F5D8B5E2-D06F-434A-AF57-7AB0BC62E053}" dt="2023-11-24T16:27:45.747" v="23" actId="2711"/>
          <ac:spMkLst>
            <pc:docMk/>
            <pc:sldMk cId="0" sldId="264"/>
            <ac:spMk id="12" creationId="{1EC43111-9280-BD23-BC39-DE8FFDC58987}"/>
          </ac:spMkLst>
        </pc:spChg>
        <pc:spChg chg="mod">
          <ac:chgData name="Darlisson Pereira Macedo" userId="341a909d-e4e2-43f0-b7d2-550920123460" providerId="ADAL" clId="{F5D8B5E2-D06F-434A-AF57-7AB0BC62E053}" dt="2023-11-24T16:27:45.747" v="23" actId="2711"/>
          <ac:spMkLst>
            <pc:docMk/>
            <pc:sldMk cId="0" sldId="264"/>
            <ac:spMk id="174" creationId="{00000000-0000-0000-0000-000000000000}"/>
          </ac:spMkLst>
        </pc:spChg>
        <pc:spChg chg="mod">
          <ac:chgData name="Darlisson Pereira Macedo" userId="341a909d-e4e2-43f0-b7d2-550920123460" providerId="ADAL" clId="{F5D8B5E2-D06F-434A-AF57-7AB0BC62E053}" dt="2023-11-24T16:27:45.747" v="23" actId="2711"/>
          <ac:spMkLst>
            <pc:docMk/>
            <pc:sldMk cId="0" sldId="264"/>
            <ac:spMk id="175" creationId="{00000000-0000-0000-0000-000000000000}"/>
          </ac:spMkLst>
        </pc:spChg>
        <pc:spChg chg="mod">
          <ac:chgData name="Darlisson Pereira Macedo" userId="341a909d-e4e2-43f0-b7d2-550920123460" providerId="ADAL" clId="{F5D8B5E2-D06F-434A-AF57-7AB0BC62E053}" dt="2023-11-24T16:27:45.747" v="23" actId="2711"/>
          <ac:spMkLst>
            <pc:docMk/>
            <pc:sldMk cId="0" sldId="264"/>
            <ac:spMk id="176" creationId="{00000000-0000-0000-0000-000000000000}"/>
          </ac:spMkLst>
        </pc:spChg>
        <pc:spChg chg="mod">
          <ac:chgData name="Darlisson Pereira Macedo" userId="341a909d-e4e2-43f0-b7d2-550920123460" providerId="ADAL" clId="{F5D8B5E2-D06F-434A-AF57-7AB0BC62E053}" dt="2023-11-24T16:27:45.747" v="23" actId="2711"/>
          <ac:spMkLst>
            <pc:docMk/>
            <pc:sldMk cId="0" sldId="264"/>
            <ac:spMk id="177" creationId="{00000000-0000-0000-0000-000000000000}"/>
          </ac:spMkLst>
        </pc:spChg>
        <pc:spChg chg="mod">
          <ac:chgData name="Darlisson Pereira Macedo" userId="341a909d-e4e2-43f0-b7d2-550920123460" providerId="ADAL" clId="{F5D8B5E2-D06F-434A-AF57-7AB0BC62E053}" dt="2023-11-24T16:27:45.747" v="23" actId="2711"/>
          <ac:spMkLst>
            <pc:docMk/>
            <pc:sldMk cId="0" sldId="264"/>
            <ac:spMk id="181" creationId="{00000000-0000-0000-0000-000000000000}"/>
          </ac:spMkLst>
        </pc:spChg>
        <pc:spChg chg="mod">
          <ac:chgData name="Darlisson Pereira Macedo" userId="341a909d-e4e2-43f0-b7d2-550920123460" providerId="ADAL" clId="{F5D8B5E2-D06F-434A-AF57-7AB0BC62E053}" dt="2023-11-24T16:27:45.747" v="23" actId="2711"/>
          <ac:spMkLst>
            <pc:docMk/>
            <pc:sldMk cId="0" sldId="264"/>
            <ac:spMk id="182" creationId="{00000000-0000-0000-0000-000000000000}"/>
          </ac:spMkLst>
        </pc:spChg>
        <pc:spChg chg="mod">
          <ac:chgData name="Darlisson Pereira Macedo" userId="341a909d-e4e2-43f0-b7d2-550920123460" providerId="ADAL" clId="{F5D8B5E2-D06F-434A-AF57-7AB0BC62E053}" dt="2023-11-24T16:27:45.747" v="23" actId="2711"/>
          <ac:spMkLst>
            <pc:docMk/>
            <pc:sldMk cId="0" sldId="264"/>
            <ac:spMk id="183" creationId="{00000000-0000-0000-0000-000000000000}"/>
          </ac:spMkLst>
        </pc:spChg>
        <pc:spChg chg="mod">
          <ac:chgData name="Darlisson Pereira Macedo" userId="341a909d-e4e2-43f0-b7d2-550920123460" providerId="ADAL" clId="{F5D8B5E2-D06F-434A-AF57-7AB0BC62E053}" dt="2023-11-24T16:27:45.747" v="23" actId="2711"/>
          <ac:spMkLst>
            <pc:docMk/>
            <pc:sldMk cId="0" sldId="264"/>
            <ac:spMk id="184" creationId="{00000000-0000-0000-0000-000000000000}"/>
          </ac:spMkLst>
        </pc:spChg>
        <pc:spChg chg="mod">
          <ac:chgData name="Darlisson Pereira Macedo" userId="341a909d-e4e2-43f0-b7d2-550920123460" providerId="ADAL" clId="{F5D8B5E2-D06F-434A-AF57-7AB0BC62E053}" dt="2023-11-24T16:27:45.747" v="23" actId="2711"/>
          <ac:spMkLst>
            <pc:docMk/>
            <pc:sldMk cId="0" sldId="264"/>
            <ac:spMk id="185" creationId="{00000000-0000-0000-0000-000000000000}"/>
          </ac:spMkLst>
        </pc:spChg>
        <pc:spChg chg="mod">
          <ac:chgData name="Darlisson Pereira Macedo" userId="341a909d-e4e2-43f0-b7d2-550920123460" providerId="ADAL" clId="{F5D8B5E2-D06F-434A-AF57-7AB0BC62E053}" dt="2023-11-24T16:27:45.747" v="23" actId="2711"/>
          <ac:spMkLst>
            <pc:docMk/>
            <pc:sldMk cId="0" sldId="264"/>
            <ac:spMk id="188" creationId="{00000000-0000-0000-0000-000000000000}"/>
          </ac:spMkLst>
        </pc:spChg>
        <pc:spChg chg="mod">
          <ac:chgData name="Darlisson Pereira Macedo" userId="341a909d-e4e2-43f0-b7d2-550920123460" providerId="ADAL" clId="{F5D8B5E2-D06F-434A-AF57-7AB0BC62E053}" dt="2023-11-24T16:27:45.747" v="23" actId="2711"/>
          <ac:spMkLst>
            <pc:docMk/>
            <pc:sldMk cId="0" sldId="264"/>
            <ac:spMk id="189" creationId="{00000000-0000-0000-0000-000000000000}"/>
          </ac:spMkLst>
        </pc:spChg>
        <pc:spChg chg="mod">
          <ac:chgData name="Darlisson Pereira Macedo" userId="341a909d-e4e2-43f0-b7d2-550920123460" providerId="ADAL" clId="{F5D8B5E2-D06F-434A-AF57-7AB0BC62E053}" dt="2023-11-24T16:27:45.747" v="23" actId="2711"/>
          <ac:spMkLst>
            <pc:docMk/>
            <pc:sldMk cId="0" sldId="264"/>
            <ac:spMk id="190" creationId="{00000000-0000-0000-0000-000000000000}"/>
          </ac:spMkLst>
        </pc:spChg>
        <pc:spChg chg="mod">
          <ac:chgData name="Darlisson Pereira Macedo" userId="341a909d-e4e2-43f0-b7d2-550920123460" providerId="ADAL" clId="{F5D8B5E2-D06F-434A-AF57-7AB0BC62E053}" dt="2023-11-24T16:27:45.747" v="23" actId="2711"/>
          <ac:spMkLst>
            <pc:docMk/>
            <pc:sldMk cId="0" sldId="264"/>
            <ac:spMk id="191" creationId="{00000000-0000-0000-0000-000000000000}"/>
          </ac:spMkLst>
        </pc:spChg>
        <pc:spChg chg="mod">
          <ac:chgData name="Darlisson Pereira Macedo" userId="341a909d-e4e2-43f0-b7d2-550920123460" providerId="ADAL" clId="{F5D8B5E2-D06F-434A-AF57-7AB0BC62E053}" dt="2023-11-24T16:27:45.747" v="23" actId="2711"/>
          <ac:spMkLst>
            <pc:docMk/>
            <pc:sldMk cId="0" sldId="264"/>
            <ac:spMk id="192" creationId="{00000000-0000-0000-0000-000000000000}"/>
          </ac:spMkLst>
        </pc:spChg>
        <pc:spChg chg="mod">
          <ac:chgData name="Darlisson Pereira Macedo" userId="341a909d-e4e2-43f0-b7d2-550920123460" providerId="ADAL" clId="{F5D8B5E2-D06F-434A-AF57-7AB0BC62E053}" dt="2023-11-24T16:27:45.747" v="23" actId="2711"/>
          <ac:spMkLst>
            <pc:docMk/>
            <pc:sldMk cId="0" sldId="264"/>
            <ac:spMk id="196" creationId="{00000000-0000-0000-0000-000000000000}"/>
          </ac:spMkLst>
        </pc:spChg>
        <pc:spChg chg="mod">
          <ac:chgData name="Darlisson Pereira Macedo" userId="341a909d-e4e2-43f0-b7d2-550920123460" providerId="ADAL" clId="{F5D8B5E2-D06F-434A-AF57-7AB0BC62E053}" dt="2023-11-24T16:27:45.747" v="23" actId="2711"/>
          <ac:spMkLst>
            <pc:docMk/>
            <pc:sldMk cId="0" sldId="264"/>
            <ac:spMk id="197" creationId="{00000000-0000-0000-0000-000000000000}"/>
          </ac:spMkLst>
        </pc:spChg>
        <pc:spChg chg="mod">
          <ac:chgData name="Darlisson Pereira Macedo" userId="341a909d-e4e2-43f0-b7d2-550920123460" providerId="ADAL" clId="{F5D8B5E2-D06F-434A-AF57-7AB0BC62E053}" dt="2023-11-24T16:27:45.747" v="23" actId="2711"/>
          <ac:spMkLst>
            <pc:docMk/>
            <pc:sldMk cId="0" sldId="264"/>
            <ac:spMk id="198" creationId="{00000000-0000-0000-0000-000000000000}"/>
          </ac:spMkLst>
        </pc:spChg>
        <pc:spChg chg="mod">
          <ac:chgData name="Darlisson Pereira Macedo" userId="341a909d-e4e2-43f0-b7d2-550920123460" providerId="ADAL" clId="{F5D8B5E2-D06F-434A-AF57-7AB0BC62E053}" dt="2023-11-24T16:27:45.747" v="23" actId="2711"/>
          <ac:spMkLst>
            <pc:docMk/>
            <pc:sldMk cId="0" sldId="264"/>
            <ac:spMk id="199" creationId="{00000000-0000-0000-0000-000000000000}"/>
          </ac:spMkLst>
        </pc:spChg>
        <pc:spChg chg="mod">
          <ac:chgData name="Darlisson Pereira Macedo" userId="341a909d-e4e2-43f0-b7d2-550920123460" providerId="ADAL" clId="{F5D8B5E2-D06F-434A-AF57-7AB0BC62E053}" dt="2023-11-24T16:27:45.747" v="23" actId="2711"/>
          <ac:spMkLst>
            <pc:docMk/>
            <pc:sldMk cId="0" sldId="264"/>
            <ac:spMk id="200" creationId="{00000000-0000-0000-0000-000000000000}"/>
          </ac:spMkLst>
        </pc:spChg>
        <pc:spChg chg="mod">
          <ac:chgData name="Darlisson Pereira Macedo" userId="341a909d-e4e2-43f0-b7d2-550920123460" providerId="ADAL" clId="{F5D8B5E2-D06F-434A-AF57-7AB0BC62E053}" dt="2023-11-24T16:27:45.747" v="23" actId="2711"/>
          <ac:spMkLst>
            <pc:docMk/>
            <pc:sldMk cId="0" sldId="264"/>
            <ac:spMk id="203" creationId="{00000000-0000-0000-0000-000000000000}"/>
          </ac:spMkLst>
        </pc:spChg>
        <pc:spChg chg="mod">
          <ac:chgData name="Darlisson Pereira Macedo" userId="341a909d-e4e2-43f0-b7d2-550920123460" providerId="ADAL" clId="{F5D8B5E2-D06F-434A-AF57-7AB0BC62E053}" dt="2023-11-24T16:27:45.747" v="23" actId="2711"/>
          <ac:spMkLst>
            <pc:docMk/>
            <pc:sldMk cId="0" sldId="264"/>
            <ac:spMk id="204" creationId="{00000000-0000-0000-0000-000000000000}"/>
          </ac:spMkLst>
        </pc:spChg>
        <pc:spChg chg="mod">
          <ac:chgData name="Darlisson Pereira Macedo" userId="341a909d-e4e2-43f0-b7d2-550920123460" providerId="ADAL" clId="{F5D8B5E2-D06F-434A-AF57-7AB0BC62E053}" dt="2023-11-24T16:27:45.747" v="23" actId="2711"/>
          <ac:spMkLst>
            <pc:docMk/>
            <pc:sldMk cId="0" sldId="264"/>
            <ac:spMk id="205" creationId="{00000000-0000-0000-0000-000000000000}"/>
          </ac:spMkLst>
        </pc:spChg>
        <pc:spChg chg="mod">
          <ac:chgData name="Darlisson Pereira Macedo" userId="341a909d-e4e2-43f0-b7d2-550920123460" providerId="ADAL" clId="{F5D8B5E2-D06F-434A-AF57-7AB0BC62E053}" dt="2023-11-24T16:27:45.747" v="23" actId="2711"/>
          <ac:spMkLst>
            <pc:docMk/>
            <pc:sldMk cId="0" sldId="264"/>
            <ac:spMk id="206" creationId="{00000000-0000-0000-0000-000000000000}"/>
          </ac:spMkLst>
        </pc:spChg>
        <pc:spChg chg="mod">
          <ac:chgData name="Darlisson Pereira Macedo" userId="341a909d-e4e2-43f0-b7d2-550920123460" providerId="ADAL" clId="{F5D8B5E2-D06F-434A-AF57-7AB0BC62E053}" dt="2023-11-24T16:27:45.747" v="23" actId="2711"/>
          <ac:spMkLst>
            <pc:docMk/>
            <pc:sldMk cId="0" sldId="264"/>
            <ac:spMk id="207" creationId="{00000000-0000-0000-0000-000000000000}"/>
          </ac:spMkLst>
        </pc:spChg>
        <pc:spChg chg="mod">
          <ac:chgData name="Darlisson Pereira Macedo" userId="341a909d-e4e2-43f0-b7d2-550920123460" providerId="ADAL" clId="{F5D8B5E2-D06F-434A-AF57-7AB0BC62E053}" dt="2023-11-24T16:27:45.747" v="23" actId="2711"/>
          <ac:spMkLst>
            <pc:docMk/>
            <pc:sldMk cId="0" sldId="264"/>
            <ac:spMk id="211" creationId="{00000000-0000-0000-0000-000000000000}"/>
          </ac:spMkLst>
        </pc:spChg>
        <pc:spChg chg="mod">
          <ac:chgData name="Darlisson Pereira Macedo" userId="341a909d-e4e2-43f0-b7d2-550920123460" providerId="ADAL" clId="{F5D8B5E2-D06F-434A-AF57-7AB0BC62E053}" dt="2023-11-24T16:27:45.747" v="23" actId="2711"/>
          <ac:spMkLst>
            <pc:docMk/>
            <pc:sldMk cId="0" sldId="264"/>
            <ac:spMk id="212" creationId="{00000000-0000-0000-0000-000000000000}"/>
          </ac:spMkLst>
        </pc:spChg>
        <pc:spChg chg="mod">
          <ac:chgData name="Darlisson Pereira Macedo" userId="341a909d-e4e2-43f0-b7d2-550920123460" providerId="ADAL" clId="{F5D8B5E2-D06F-434A-AF57-7AB0BC62E053}" dt="2023-11-24T16:27:45.747" v="23" actId="2711"/>
          <ac:spMkLst>
            <pc:docMk/>
            <pc:sldMk cId="0" sldId="264"/>
            <ac:spMk id="213" creationId="{00000000-0000-0000-0000-000000000000}"/>
          </ac:spMkLst>
        </pc:spChg>
        <pc:spChg chg="mod">
          <ac:chgData name="Darlisson Pereira Macedo" userId="341a909d-e4e2-43f0-b7d2-550920123460" providerId="ADAL" clId="{F5D8B5E2-D06F-434A-AF57-7AB0BC62E053}" dt="2023-11-24T16:27:45.747" v="23" actId="2711"/>
          <ac:spMkLst>
            <pc:docMk/>
            <pc:sldMk cId="0" sldId="264"/>
            <ac:spMk id="214" creationId="{00000000-0000-0000-0000-000000000000}"/>
          </ac:spMkLst>
        </pc:spChg>
        <pc:spChg chg="mod">
          <ac:chgData name="Darlisson Pereira Macedo" userId="341a909d-e4e2-43f0-b7d2-550920123460" providerId="ADAL" clId="{F5D8B5E2-D06F-434A-AF57-7AB0BC62E053}" dt="2023-11-24T16:27:45.747" v="23" actId="2711"/>
          <ac:spMkLst>
            <pc:docMk/>
            <pc:sldMk cId="0" sldId="264"/>
            <ac:spMk id="215" creationId="{00000000-0000-0000-0000-000000000000}"/>
          </ac:spMkLst>
        </pc:spChg>
        <pc:spChg chg="mod">
          <ac:chgData name="Darlisson Pereira Macedo" userId="341a909d-e4e2-43f0-b7d2-550920123460" providerId="ADAL" clId="{F5D8B5E2-D06F-434A-AF57-7AB0BC62E053}" dt="2023-11-24T16:27:45.747" v="23" actId="2711"/>
          <ac:spMkLst>
            <pc:docMk/>
            <pc:sldMk cId="0" sldId="264"/>
            <ac:spMk id="218" creationId="{00000000-0000-0000-0000-000000000000}"/>
          </ac:spMkLst>
        </pc:spChg>
        <pc:spChg chg="mod">
          <ac:chgData name="Darlisson Pereira Macedo" userId="341a909d-e4e2-43f0-b7d2-550920123460" providerId="ADAL" clId="{F5D8B5E2-D06F-434A-AF57-7AB0BC62E053}" dt="2023-11-24T16:27:45.747" v="23" actId="2711"/>
          <ac:spMkLst>
            <pc:docMk/>
            <pc:sldMk cId="0" sldId="264"/>
            <ac:spMk id="219" creationId="{00000000-0000-0000-0000-000000000000}"/>
          </ac:spMkLst>
        </pc:spChg>
        <pc:spChg chg="mod">
          <ac:chgData name="Darlisson Pereira Macedo" userId="341a909d-e4e2-43f0-b7d2-550920123460" providerId="ADAL" clId="{F5D8B5E2-D06F-434A-AF57-7AB0BC62E053}" dt="2023-11-24T16:27:45.747" v="23" actId="2711"/>
          <ac:spMkLst>
            <pc:docMk/>
            <pc:sldMk cId="0" sldId="264"/>
            <ac:spMk id="220" creationId="{00000000-0000-0000-0000-000000000000}"/>
          </ac:spMkLst>
        </pc:spChg>
        <pc:spChg chg="mod">
          <ac:chgData name="Darlisson Pereira Macedo" userId="341a909d-e4e2-43f0-b7d2-550920123460" providerId="ADAL" clId="{F5D8B5E2-D06F-434A-AF57-7AB0BC62E053}" dt="2023-11-24T16:27:45.747" v="23" actId="2711"/>
          <ac:spMkLst>
            <pc:docMk/>
            <pc:sldMk cId="0" sldId="264"/>
            <ac:spMk id="221" creationId="{00000000-0000-0000-0000-000000000000}"/>
          </ac:spMkLst>
        </pc:spChg>
        <pc:spChg chg="mod">
          <ac:chgData name="Darlisson Pereira Macedo" userId="341a909d-e4e2-43f0-b7d2-550920123460" providerId="ADAL" clId="{F5D8B5E2-D06F-434A-AF57-7AB0BC62E053}" dt="2023-11-24T16:27:45.747" v="23" actId="2711"/>
          <ac:spMkLst>
            <pc:docMk/>
            <pc:sldMk cId="0" sldId="264"/>
            <ac:spMk id="222" creationId="{00000000-0000-0000-0000-000000000000}"/>
          </ac:spMkLst>
        </pc:spChg>
        <pc:spChg chg="mod">
          <ac:chgData name="Darlisson Pereira Macedo" userId="341a909d-e4e2-43f0-b7d2-550920123460" providerId="ADAL" clId="{F5D8B5E2-D06F-434A-AF57-7AB0BC62E053}" dt="2023-11-24T16:27:45.747" v="23" actId="2711"/>
          <ac:spMkLst>
            <pc:docMk/>
            <pc:sldMk cId="0" sldId="264"/>
            <ac:spMk id="226" creationId="{00000000-0000-0000-0000-000000000000}"/>
          </ac:spMkLst>
        </pc:spChg>
        <pc:spChg chg="mod">
          <ac:chgData name="Darlisson Pereira Macedo" userId="341a909d-e4e2-43f0-b7d2-550920123460" providerId="ADAL" clId="{F5D8B5E2-D06F-434A-AF57-7AB0BC62E053}" dt="2023-11-24T16:27:45.747" v="23" actId="2711"/>
          <ac:spMkLst>
            <pc:docMk/>
            <pc:sldMk cId="0" sldId="264"/>
            <ac:spMk id="227" creationId="{00000000-0000-0000-0000-000000000000}"/>
          </ac:spMkLst>
        </pc:spChg>
        <pc:spChg chg="mod">
          <ac:chgData name="Darlisson Pereira Macedo" userId="341a909d-e4e2-43f0-b7d2-550920123460" providerId="ADAL" clId="{F5D8B5E2-D06F-434A-AF57-7AB0BC62E053}" dt="2023-11-24T16:27:45.747" v="23" actId="2711"/>
          <ac:spMkLst>
            <pc:docMk/>
            <pc:sldMk cId="0" sldId="264"/>
            <ac:spMk id="228" creationId="{00000000-0000-0000-0000-000000000000}"/>
          </ac:spMkLst>
        </pc:spChg>
        <pc:spChg chg="mod">
          <ac:chgData name="Darlisson Pereira Macedo" userId="341a909d-e4e2-43f0-b7d2-550920123460" providerId="ADAL" clId="{F5D8B5E2-D06F-434A-AF57-7AB0BC62E053}" dt="2023-11-24T16:27:45.747" v="23" actId="2711"/>
          <ac:spMkLst>
            <pc:docMk/>
            <pc:sldMk cId="0" sldId="264"/>
            <ac:spMk id="229" creationId="{00000000-0000-0000-0000-000000000000}"/>
          </ac:spMkLst>
        </pc:spChg>
        <pc:spChg chg="mod">
          <ac:chgData name="Darlisson Pereira Macedo" userId="341a909d-e4e2-43f0-b7d2-550920123460" providerId="ADAL" clId="{F5D8B5E2-D06F-434A-AF57-7AB0BC62E053}" dt="2023-11-24T16:27:45.747" v="23" actId="2711"/>
          <ac:spMkLst>
            <pc:docMk/>
            <pc:sldMk cId="0" sldId="264"/>
            <ac:spMk id="230" creationId="{00000000-0000-0000-0000-000000000000}"/>
          </ac:spMkLst>
        </pc:spChg>
        <pc:spChg chg="mod">
          <ac:chgData name="Darlisson Pereira Macedo" userId="341a909d-e4e2-43f0-b7d2-550920123460" providerId="ADAL" clId="{F5D8B5E2-D06F-434A-AF57-7AB0BC62E053}" dt="2023-11-24T16:27:45.747" v="23" actId="2711"/>
          <ac:spMkLst>
            <pc:docMk/>
            <pc:sldMk cId="0" sldId="264"/>
            <ac:spMk id="233" creationId="{00000000-0000-0000-0000-000000000000}"/>
          </ac:spMkLst>
        </pc:spChg>
        <pc:spChg chg="mod">
          <ac:chgData name="Darlisson Pereira Macedo" userId="341a909d-e4e2-43f0-b7d2-550920123460" providerId="ADAL" clId="{F5D8B5E2-D06F-434A-AF57-7AB0BC62E053}" dt="2023-11-24T16:27:45.747" v="23" actId="2711"/>
          <ac:spMkLst>
            <pc:docMk/>
            <pc:sldMk cId="0" sldId="264"/>
            <ac:spMk id="234" creationId="{00000000-0000-0000-0000-000000000000}"/>
          </ac:spMkLst>
        </pc:spChg>
        <pc:spChg chg="mod">
          <ac:chgData name="Darlisson Pereira Macedo" userId="341a909d-e4e2-43f0-b7d2-550920123460" providerId="ADAL" clId="{F5D8B5E2-D06F-434A-AF57-7AB0BC62E053}" dt="2023-11-24T16:27:45.747" v="23" actId="2711"/>
          <ac:spMkLst>
            <pc:docMk/>
            <pc:sldMk cId="0" sldId="264"/>
            <ac:spMk id="235" creationId="{00000000-0000-0000-0000-000000000000}"/>
          </ac:spMkLst>
        </pc:spChg>
        <pc:spChg chg="mod">
          <ac:chgData name="Darlisson Pereira Macedo" userId="341a909d-e4e2-43f0-b7d2-550920123460" providerId="ADAL" clId="{F5D8B5E2-D06F-434A-AF57-7AB0BC62E053}" dt="2023-11-24T16:27:45.747" v="23" actId="2711"/>
          <ac:spMkLst>
            <pc:docMk/>
            <pc:sldMk cId="0" sldId="264"/>
            <ac:spMk id="236" creationId="{00000000-0000-0000-0000-000000000000}"/>
          </ac:spMkLst>
        </pc:spChg>
        <pc:spChg chg="mod">
          <ac:chgData name="Darlisson Pereira Macedo" userId="341a909d-e4e2-43f0-b7d2-550920123460" providerId="ADAL" clId="{F5D8B5E2-D06F-434A-AF57-7AB0BC62E053}" dt="2023-11-24T16:27:45.747" v="23" actId="2711"/>
          <ac:spMkLst>
            <pc:docMk/>
            <pc:sldMk cId="0" sldId="264"/>
            <ac:spMk id="237" creationId="{00000000-0000-0000-0000-000000000000}"/>
          </ac:spMkLst>
        </pc:spChg>
      </pc:sldChg>
      <pc:sldChg chg="modSp mod">
        <pc:chgData name="Darlisson Pereira Macedo" userId="341a909d-e4e2-43f0-b7d2-550920123460" providerId="ADAL" clId="{F5D8B5E2-D06F-434A-AF57-7AB0BC62E053}" dt="2023-11-24T16:27:57.662" v="24" actId="2711"/>
        <pc:sldMkLst>
          <pc:docMk/>
          <pc:sldMk cId="0" sldId="265"/>
        </pc:sldMkLst>
        <pc:spChg chg="mod">
          <ac:chgData name="Darlisson Pereira Macedo" userId="341a909d-e4e2-43f0-b7d2-550920123460" providerId="ADAL" clId="{F5D8B5E2-D06F-434A-AF57-7AB0BC62E053}" dt="2023-11-24T16:27:57.662" v="24" actId="2711"/>
          <ac:spMkLst>
            <pc:docMk/>
            <pc:sldMk cId="0" sldId="265"/>
            <ac:spMk id="2" creationId="{9FA7107E-C817-A79C-0D34-5F8798929EF2}"/>
          </ac:spMkLst>
        </pc:spChg>
        <pc:spChg chg="mod">
          <ac:chgData name="Darlisson Pereira Macedo" userId="341a909d-e4e2-43f0-b7d2-550920123460" providerId="ADAL" clId="{F5D8B5E2-D06F-434A-AF57-7AB0BC62E053}" dt="2023-11-24T16:27:57.662" v="24" actId="2711"/>
          <ac:spMkLst>
            <pc:docMk/>
            <pc:sldMk cId="0" sldId="265"/>
            <ac:spMk id="3" creationId="{B27D451B-8B8C-7FE8-46E0-C6843B58AFF1}"/>
          </ac:spMkLst>
        </pc:spChg>
        <pc:spChg chg="mod">
          <ac:chgData name="Darlisson Pereira Macedo" userId="341a909d-e4e2-43f0-b7d2-550920123460" providerId="ADAL" clId="{F5D8B5E2-D06F-434A-AF57-7AB0BC62E053}" dt="2023-11-24T16:27:57.662" v="24" actId="2711"/>
          <ac:spMkLst>
            <pc:docMk/>
            <pc:sldMk cId="0" sldId="265"/>
            <ac:spMk id="7" creationId="{54C8BDD1-199A-9E35-D3FF-D9A7A5DD62FD}"/>
          </ac:spMkLst>
        </pc:spChg>
        <pc:spChg chg="mod">
          <ac:chgData name="Darlisson Pereira Macedo" userId="341a909d-e4e2-43f0-b7d2-550920123460" providerId="ADAL" clId="{F5D8B5E2-D06F-434A-AF57-7AB0BC62E053}" dt="2023-11-24T16:27:57.662" v="24" actId="2711"/>
          <ac:spMkLst>
            <pc:docMk/>
            <pc:sldMk cId="0" sldId="265"/>
            <ac:spMk id="8" creationId="{EA4E2BE5-D69F-172C-5CA9-A5D99F8CA2C6}"/>
          </ac:spMkLst>
        </pc:spChg>
        <pc:spChg chg="mod">
          <ac:chgData name="Darlisson Pereira Macedo" userId="341a909d-e4e2-43f0-b7d2-550920123460" providerId="ADAL" clId="{F5D8B5E2-D06F-434A-AF57-7AB0BC62E053}" dt="2023-11-24T16:27:57.662" v="24" actId="2711"/>
          <ac:spMkLst>
            <pc:docMk/>
            <pc:sldMk cId="0" sldId="265"/>
            <ac:spMk id="9" creationId="{DA2D2A6D-115D-957E-A003-EEE4D7BC1B97}"/>
          </ac:spMkLst>
        </pc:spChg>
        <pc:spChg chg="mod">
          <ac:chgData name="Darlisson Pereira Macedo" userId="341a909d-e4e2-43f0-b7d2-550920123460" providerId="ADAL" clId="{F5D8B5E2-D06F-434A-AF57-7AB0BC62E053}" dt="2023-11-24T16:27:57.662" v="24" actId="2711"/>
          <ac:spMkLst>
            <pc:docMk/>
            <pc:sldMk cId="0" sldId="265"/>
            <ac:spMk id="10" creationId="{01FB5748-3EF8-2DFE-C37B-C46420519A66}"/>
          </ac:spMkLst>
        </pc:spChg>
        <pc:spChg chg="mod">
          <ac:chgData name="Darlisson Pereira Macedo" userId="341a909d-e4e2-43f0-b7d2-550920123460" providerId="ADAL" clId="{F5D8B5E2-D06F-434A-AF57-7AB0BC62E053}" dt="2023-11-24T16:27:57.662" v="24" actId="2711"/>
          <ac:spMkLst>
            <pc:docMk/>
            <pc:sldMk cId="0" sldId="265"/>
            <ac:spMk id="242"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243"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244"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245"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246"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247"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248"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249"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250"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251"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253"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254"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255"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256"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257"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258"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259"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260"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261"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262"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263"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264"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266"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267"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268"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269"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271"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272"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273"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274"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275"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276"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277"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278"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279"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281"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282"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283"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284"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285"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286"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287"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288"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289"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290"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292"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293"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294"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295"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296"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297"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298"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299"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300"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301"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302"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303"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304"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305"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306"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307"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308"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316"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317"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318"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319"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320"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321"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322"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323"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324"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325"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326"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327"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328"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329"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330"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331"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332"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333"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334"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335" creationId="{00000000-0000-0000-0000-000000000000}"/>
          </ac:spMkLst>
        </pc:spChg>
        <pc:spChg chg="mod">
          <ac:chgData name="Darlisson Pereira Macedo" userId="341a909d-e4e2-43f0-b7d2-550920123460" providerId="ADAL" clId="{F5D8B5E2-D06F-434A-AF57-7AB0BC62E053}" dt="2023-11-24T16:27:57.662" v="24" actId="2711"/>
          <ac:spMkLst>
            <pc:docMk/>
            <pc:sldMk cId="0" sldId="265"/>
            <ac:spMk id="336" creationId="{00000000-0000-0000-0000-000000000000}"/>
          </ac:spMkLst>
        </pc:spChg>
      </pc:sldChg>
      <pc:sldChg chg="modSp mod">
        <pc:chgData name="Darlisson Pereira Macedo" userId="341a909d-e4e2-43f0-b7d2-550920123460" providerId="ADAL" clId="{F5D8B5E2-D06F-434A-AF57-7AB0BC62E053}" dt="2023-11-24T16:28:06.639" v="25" actId="2711"/>
        <pc:sldMkLst>
          <pc:docMk/>
          <pc:sldMk cId="0" sldId="266"/>
        </pc:sldMkLst>
        <pc:spChg chg="mod">
          <ac:chgData name="Darlisson Pereira Macedo" userId="341a909d-e4e2-43f0-b7d2-550920123460" providerId="ADAL" clId="{F5D8B5E2-D06F-434A-AF57-7AB0BC62E053}" dt="2023-11-24T16:28:06.639" v="25" actId="2711"/>
          <ac:spMkLst>
            <pc:docMk/>
            <pc:sldMk cId="0" sldId="266"/>
            <ac:spMk id="2" creationId="{833CE278-14A5-F626-1879-997188C78779}"/>
          </ac:spMkLst>
        </pc:spChg>
        <pc:spChg chg="mod">
          <ac:chgData name="Darlisson Pereira Macedo" userId="341a909d-e4e2-43f0-b7d2-550920123460" providerId="ADAL" clId="{F5D8B5E2-D06F-434A-AF57-7AB0BC62E053}" dt="2023-11-24T16:28:06.639" v="25" actId="2711"/>
          <ac:spMkLst>
            <pc:docMk/>
            <pc:sldMk cId="0" sldId="266"/>
            <ac:spMk id="5" creationId="{B3631B04-94E3-79BA-7BB9-BB09D5E9BB52}"/>
          </ac:spMkLst>
        </pc:spChg>
        <pc:spChg chg="mod">
          <ac:chgData name="Darlisson Pereira Macedo" userId="341a909d-e4e2-43f0-b7d2-550920123460" providerId="ADAL" clId="{F5D8B5E2-D06F-434A-AF57-7AB0BC62E053}" dt="2023-11-24T16:28:06.639" v="25" actId="2711"/>
          <ac:spMkLst>
            <pc:docMk/>
            <pc:sldMk cId="0" sldId="266"/>
            <ac:spMk id="6" creationId="{F5C2C238-602F-EDB9-D45C-7555A30AFE78}"/>
          </ac:spMkLst>
        </pc:spChg>
        <pc:spChg chg="mod">
          <ac:chgData name="Darlisson Pereira Macedo" userId="341a909d-e4e2-43f0-b7d2-550920123460" providerId="ADAL" clId="{F5D8B5E2-D06F-434A-AF57-7AB0BC62E053}" dt="2023-11-24T16:28:06.639" v="25" actId="2711"/>
          <ac:spMkLst>
            <pc:docMk/>
            <pc:sldMk cId="0" sldId="266"/>
            <ac:spMk id="340" creationId="{00000000-0000-0000-0000-000000000000}"/>
          </ac:spMkLst>
        </pc:spChg>
        <pc:spChg chg="mod">
          <ac:chgData name="Darlisson Pereira Macedo" userId="341a909d-e4e2-43f0-b7d2-550920123460" providerId="ADAL" clId="{F5D8B5E2-D06F-434A-AF57-7AB0BC62E053}" dt="2023-11-24T16:28:06.639" v="25" actId="2711"/>
          <ac:spMkLst>
            <pc:docMk/>
            <pc:sldMk cId="0" sldId="266"/>
            <ac:spMk id="341" creationId="{00000000-0000-0000-0000-000000000000}"/>
          </ac:spMkLst>
        </pc:spChg>
        <pc:spChg chg="mod">
          <ac:chgData name="Darlisson Pereira Macedo" userId="341a909d-e4e2-43f0-b7d2-550920123460" providerId="ADAL" clId="{F5D8B5E2-D06F-434A-AF57-7AB0BC62E053}" dt="2023-11-24T16:28:06.639" v="25" actId="2711"/>
          <ac:spMkLst>
            <pc:docMk/>
            <pc:sldMk cId="0" sldId="266"/>
            <ac:spMk id="342" creationId="{00000000-0000-0000-0000-000000000000}"/>
          </ac:spMkLst>
        </pc:spChg>
        <pc:spChg chg="mod">
          <ac:chgData name="Darlisson Pereira Macedo" userId="341a909d-e4e2-43f0-b7d2-550920123460" providerId="ADAL" clId="{F5D8B5E2-D06F-434A-AF57-7AB0BC62E053}" dt="2023-11-24T16:28:06.639" v="25" actId="2711"/>
          <ac:spMkLst>
            <pc:docMk/>
            <pc:sldMk cId="0" sldId="266"/>
            <ac:spMk id="343" creationId="{00000000-0000-0000-0000-000000000000}"/>
          </ac:spMkLst>
        </pc:spChg>
        <pc:spChg chg="mod">
          <ac:chgData name="Darlisson Pereira Macedo" userId="341a909d-e4e2-43f0-b7d2-550920123460" providerId="ADAL" clId="{F5D8B5E2-D06F-434A-AF57-7AB0BC62E053}" dt="2023-11-24T16:28:06.639" v="25" actId="2711"/>
          <ac:spMkLst>
            <pc:docMk/>
            <pc:sldMk cId="0" sldId="266"/>
            <ac:spMk id="344" creationId="{00000000-0000-0000-0000-000000000000}"/>
          </ac:spMkLst>
        </pc:spChg>
        <pc:spChg chg="mod">
          <ac:chgData name="Darlisson Pereira Macedo" userId="341a909d-e4e2-43f0-b7d2-550920123460" providerId="ADAL" clId="{F5D8B5E2-D06F-434A-AF57-7AB0BC62E053}" dt="2023-11-24T16:28:06.639" v="25" actId="2711"/>
          <ac:spMkLst>
            <pc:docMk/>
            <pc:sldMk cId="0" sldId="266"/>
            <ac:spMk id="345" creationId="{00000000-0000-0000-0000-000000000000}"/>
          </ac:spMkLst>
        </pc:spChg>
        <pc:spChg chg="mod">
          <ac:chgData name="Darlisson Pereira Macedo" userId="341a909d-e4e2-43f0-b7d2-550920123460" providerId="ADAL" clId="{F5D8B5E2-D06F-434A-AF57-7AB0BC62E053}" dt="2023-11-24T16:28:06.639" v="25" actId="2711"/>
          <ac:spMkLst>
            <pc:docMk/>
            <pc:sldMk cId="0" sldId="266"/>
            <ac:spMk id="349" creationId="{00000000-0000-0000-0000-000000000000}"/>
          </ac:spMkLst>
        </pc:spChg>
        <pc:spChg chg="mod">
          <ac:chgData name="Darlisson Pereira Macedo" userId="341a909d-e4e2-43f0-b7d2-550920123460" providerId="ADAL" clId="{F5D8B5E2-D06F-434A-AF57-7AB0BC62E053}" dt="2023-11-24T16:28:06.639" v="25" actId="2711"/>
          <ac:spMkLst>
            <pc:docMk/>
            <pc:sldMk cId="0" sldId="266"/>
            <ac:spMk id="350" creationId="{00000000-0000-0000-0000-000000000000}"/>
          </ac:spMkLst>
        </pc:spChg>
      </pc:sldChg>
      <pc:sldChg chg="modSp mod">
        <pc:chgData name="Darlisson Pereira Macedo" userId="341a909d-e4e2-43f0-b7d2-550920123460" providerId="ADAL" clId="{F5D8B5E2-D06F-434A-AF57-7AB0BC62E053}" dt="2023-11-24T16:28:17.638" v="26" actId="2711"/>
        <pc:sldMkLst>
          <pc:docMk/>
          <pc:sldMk cId="0" sldId="268"/>
        </pc:sldMkLst>
        <pc:spChg chg="mod">
          <ac:chgData name="Darlisson Pereira Macedo" userId="341a909d-e4e2-43f0-b7d2-550920123460" providerId="ADAL" clId="{F5D8B5E2-D06F-434A-AF57-7AB0BC62E053}" dt="2023-11-24T16:28:17.638" v="26" actId="2711"/>
          <ac:spMkLst>
            <pc:docMk/>
            <pc:sldMk cId="0" sldId="268"/>
            <ac:spMk id="2" creationId="{54BF6D77-2EED-AC4D-8849-E24227549411}"/>
          </ac:spMkLst>
        </pc:spChg>
        <pc:spChg chg="mod">
          <ac:chgData name="Darlisson Pereira Macedo" userId="341a909d-e4e2-43f0-b7d2-550920123460" providerId="ADAL" clId="{F5D8B5E2-D06F-434A-AF57-7AB0BC62E053}" dt="2023-11-24T16:28:17.638" v="26" actId="2711"/>
          <ac:spMkLst>
            <pc:docMk/>
            <pc:sldMk cId="0" sldId="268"/>
            <ac:spMk id="4" creationId="{9D90DBA2-94D9-DB63-946E-40D6340E04BE}"/>
          </ac:spMkLst>
        </pc:spChg>
        <pc:spChg chg="mod">
          <ac:chgData name="Darlisson Pereira Macedo" userId="341a909d-e4e2-43f0-b7d2-550920123460" providerId="ADAL" clId="{F5D8B5E2-D06F-434A-AF57-7AB0BC62E053}" dt="2023-11-24T16:28:17.638" v="26" actId="2711"/>
          <ac:spMkLst>
            <pc:docMk/>
            <pc:sldMk cId="0" sldId="268"/>
            <ac:spMk id="5" creationId="{C1950248-B2FA-FFF7-4724-BE8933F7FE8A}"/>
          </ac:spMkLst>
        </pc:spChg>
        <pc:spChg chg="mod">
          <ac:chgData name="Darlisson Pereira Macedo" userId="341a909d-e4e2-43f0-b7d2-550920123460" providerId="ADAL" clId="{F5D8B5E2-D06F-434A-AF57-7AB0BC62E053}" dt="2023-11-24T16:28:17.638" v="26" actId="2711"/>
          <ac:spMkLst>
            <pc:docMk/>
            <pc:sldMk cId="0" sldId="268"/>
            <ac:spMk id="7" creationId="{2AC2A2D0-DAC2-CA72-E0BB-A006CCAB303B}"/>
          </ac:spMkLst>
        </pc:spChg>
        <pc:spChg chg="mod">
          <ac:chgData name="Darlisson Pereira Macedo" userId="341a909d-e4e2-43f0-b7d2-550920123460" providerId="ADAL" clId="{F5D8B5E2-D06F-434A-AF57-7AB0BC62E053}" dt="2023-11-24T16:28:17.638" v="26" actId="2711"/>
          <ac:spMkLst>
            <pc:docMk/>
            <pc:sldMk cId="0" sldId="268"/>
            <ac:spMk id="414" creationId="{00000000-0000-0000-0000-000000000000}"/>
          </ac:spMkLst>
        </pc:spChg>
        <pc:spChg chg="mod">
          <ac:chgData name="Darlisson Pereira Macedo" userId="341a909d-e4e2-43f0-b7d2-550920123460" providerId="ADAL" clId="{F5D8B5E2-D06F-434A-AF57-7AB0BC62E053}" dt="2023-11-24T16:28:17.638" v="26" actId="2711"/>
          <ac:spMkLst>
            <pc:docMk/>
            <pc:sldMk cId="0" sldId="268"/>
            <ac:spMk id="415" creationId="{00000000-0000-0000-0000-000000000000}"/>
          </ac:spMkLst>
        </pc:spChg>
        <pc:spChg chg="mod">
          <ac:chgData name="Darlisson Pereira Macedo" userId="341a909d-e4e2-43f0-b7d2-550920123460" providerId="ADAL" clId="{F5D8B5E2-D06F-434A-AF57-7AB0BC62E053}" dt="2023-11-24T16:28:17.638" v="26" actId="2711"/>
          <ac:spMkLst>
            <pc:docMk/>
            <pc:sldMk cId="0" sldId="268"/>
            <ac:spMk id="417" creationId="{00000000-0000-0000-0000-000000000000}"/>
          </ac:spMkLst>
        </pc:spChg>
        <pc:spChg chg="mod">
          <ac:chgData name="Darlisson Pereira Macedo" userId="341a909d-e4e2-43f0-b7d2-550920123460" providerId="ADAL" clId="{F5D8B5E2-D06F-434A-AF57-7AB0BC62E053}" dt="2023-11-24T16:28:17.638" v="26" actId="2711"/>
          <ac:spMkLst>
            <pc:docMk/>
            <pc:sldMk cId="0" sldId="268"/>
            <ac:spMk id="419" creationId="{00000000-0000-0000-0000-000000000000}"/>
          </ac:spMkLst>
        </pc:spChg>
        <pc:spChg chg="mod">
          <ac:chgData name="Darlisson Pereira Macedo" userId="341a909d-e4e2-43f0-b7d2-550920123460" providerId="ADAL" clId="{F5D8B5E2-D06F-434A-AF57-7AB0BC62E053}" dt="2023-11-24T16:28:17.638" v="26" actId="2711"/>
          <ac:spMkLst>
            <pc:docMk/>
            <pc:sldMk cId="0" sldId="268"/>
            <ac:spMk id="420" creationId="{00000000-0000-0000-0000-000000000000}"/>
          </ac:spMkLst>
        </pc:spChg>
        <pc:spChg chg="mod">
          <ac:chgData name="Darlisson Pereira Macedo" userId="341a909d-e4e2-43f0-b7d2-550920123460" providerId="ADAL" clId="{F5D8B5E2-D06F-434A-AF57-7AB0BC62E053}" dt="2023-11-24T16:28:17.638" v="26" actId="2711"/>
          <ac:spMkLst>
            <pc:docMk/>
            <pc:sldMk cId="0" sldId="268"/>
            <ac:spMk id="422" creationId="{00000000-0000-0000-0000-000000000000}"/>
          </ac:spMkLst>
        </pc:spChg>
        <pc:spChg chg="mod">
          <ac:chgData name="Darlisson Pereira Macedo" userId="341a909d-e4e2-43f0-b7d2-550920123460" providerId="ADAL" clId="{F5D8B5E2-D06F-434A-AF57-7AB0BC62E053}" dt="2023-11-24T16:28:17.638" v="26" actId="2711"/>
          <ac:spMkLst>
            <pc:docMk/>
            <pc:sldMk cId="0" sldId="268"/>
            <ac:spMk id="423" creationId="{00000000-0000-0000-0000-000000000000}"/>
          </ac:spMkLst>
        </pc:spChg>
        <pc:spChg chg="mod">
          <ac:chgData name="Darlisson Pereira Macedo" userId="341a909d-e4e2-43f0-b7d2-550920123460" providerId="ADAL" clId="{F5D8B5E2-D06F-434A-AF57-7AB0BC62E053}" dt="2023-11-24T16:28:17.638" v="26" actId="2711"/>
          <ac:spMkLst>
            <pc:docMk/>
            <pc:sldMk cId="0" sldId="268"/>
            <ac:spMk id="424" creationId="{00000000-0000-0000-0000-000000000000}"/>
          </ac:spMkLst>
        </pc:spChg>
        <pc:spChg chg="mod">
          <ac:chgData name="Darlisson Pereira Macedo" userId="341a909d-e4e2-43f0-b7d2-550920123460" providerId="ADAL" clId="{F5D8B5E2-D06F-434A-AF57-7AB0BC62E053}" dt="2023-11-24T16:28:17.638" v="26" actId="2711"/>
          <ac:spMkLst>
            <pc:docMk/>
            <pc:sldMk cId="0" sldId="268"/>
            <ac:spMk id="425" creationId="{00000000-0000-0000-0000-000000000000}"/>
          </ac:spMkLst>
        </pc:spChg>
        <pc:spChg chg="mod">
          <ac:chgData name="Darlisson Pereira Macedo" userId="341a909d-e4e2-43f0-b7d2-550920123460" providerId="ADAL" clId="{F5D8B5E2-D06F-434A-AF57-7AB0BC62E053}" dt="2023-11-24T16:28:17.638" v="26" actId="2711"/>
          <ac:spMkLst>
            <pc:docMk/>
            <pc:sldMk cId="0" sldId="268"/>
            <ac:spMk id="426" creationId="{00000000-0000-0000-0000-000000000000}"/>
          </ac:spMkLst>
        </pc:spChg>
        <pc:spChg chg="mod">
          <ac:chgData name="Darlisson Pereira Macedo" userId="341a909d-e4e2-43f0-b7d2-550920123460" providerId="ADAL" clId="{F5D8B5E2-D06F-434A-AF57-7AB0BC62E053}" dt="2023-11-24T16:28:17.638" v="26" actId="2711"/>
          <ac:spMkLst>
            <pc:docMk/>
            <pc:sldMk cId="0" sldId="268"/>
            <ac:spMk id="427" creationId="{00000000-0000-0000-0000-000000000000}"/>
          </ac:spMkLst>
        </pc:spChg>
      </pc:sldChg>
      <pc:sldChg chg="modSp mod">
        <pc:chgData name="Darlisson Pereira Macedo" userId="341a909d-e4e2-43f0-b7d2-550920123460" providerId="ADAL" clId="{F5D8B5E2-D06F-434A-AF57-7AB0BC62E053}" dt="2023-11-24T16:28:29.148" v="27" actId="2711"/>
        <pc:sldMkLst>
          <pc:docMk/>
          <pc:sldMk cId="0" sldId="269"/>
        </pc:sldMkLst>
        <pc:spChg chg="mod">
          <ac:chgData name="Darlisson Pereira Macedo" userId="341a909d-e4e2-43f0-b7d2-550920123460" providerId="ADAL" clId="{F5D8B5E2-D06F-434A-AF57-7AB0BC62E053}" dt="2023-11-24T16:28:29.148" v="27" actId="2711"/>
          <ac:spMkLst>
            <pc:docMk/>
            <pc:sldMk cId="0" sldId="269"/>
            <ac:spMk id="3" creationId="{E5CEBDB5-CB61-E6F2-5829-1D62D49DD772}"/>
          </ac:spMkLst>
        </pc:spChg>
        <pc:spChg chg="mod">
          <ac:chgData name="Darlisson Pereira Macedo" userId="341a909d-e4e2-43f0-b7d2-550920123460" providerId="ADAL" clId="{F5D8B5E2-D06F-434A-AF57-7AB0BC62E053}" dt="2023-11-24T16:28:29.148" v="27" actId="2711"/>
          <ac:spMkLst>
            <pc:docMk/>
            <pc:sldMk cId="0" sldId="269"/>
            <ac:spMk id="4" creationId="{31368585-D84B-8503-84A1-4D34BCED3015}"/>
          </ac:spMkLst>
        </pc:spChg>
        <pc:spChg chg="mod">
          <ac:chgData name="Darlisson Pereira Macedo" userId="341a909d-e4e2-43f0-b7d2-550920123460" providerId="ADAL" clId="{F5D8B5E2-D06F-434A-AF57-7AB0BC62E053}" dt="2023-11-24T16:28:29.148" v="27" actId="2711"/>
          <ac:spMkLst>
            <pc:docMk/>
            <pc:sldMk cId="0" sldId="269"/>
            <ac:spMk id="430" creationId="{00000000-0000-0000-0000-000000000000}"/>
          </ac:spMkLst>
        </pc:spChg>
        <pc:spChg chg="mod">
          <ac:chgData name="Darlisson Pereira Macedo" userId="341a909d-e4e2-43f0-b7d2-550920123460" providerId="ADAL" clId="{F5D8B5E2-D06F-434A-AF57-7AB0BC62E053}" dt="2023-11-24T16:28:29.148" v="27" actId="2711"/>
          <ac:spMkLst>
            <pc:docMk/>
            <pc:sldMk cId="0" sldId="269"/>
            <ac:spMk id="433" creationId="{00000000-0000-0000-0000-000000000000}"/>
          </ac:spMkLst>
        </pc:spChg>
        <pc:spChg chg="mod">
          <ac:chgData name="Darlisson Pereira Macedo" userId="341a909d-e4e2-43f0-b7d2-550920123460" providerId="ADAL" clId="{F5D8B5E2-D06F-434A-AF57-7AB0BC62E053}" dt="2023-11-24T16:28:29.148" v="27" actId="2711"/>
          <ac:spMkLst>
            <pc:docMk/>
            <pc:sldMk cId="0" sldId="269"/>
            <ac:spMk id="434" creationId="{00000000-0000-0000-0000-000000000000}"/>
          </ac:spMkLst>
        </pc:spChg>
        <pc:spChg chg="mod">
          <ac:chgData name="Darlisson Pereira Macedo" userId="341a909d-e4e2-43f0-b7d2-550920123460" providerId="ADAL" clId="{F5D8B5E2-D06F-434A-AF57-7AB0BC62E053}" dt="2023-11-24T16:28:29.148" v="27" actId="2711"/>
          <ac:spMkLst>
            <pc:docMk/>
            <pc:sldMk cId="0" sldId="269"/>
            <ac:spMk id="435" creationId="{00000000-0000-0000-0000-000000000000}"/>
          </ac:spMkLst>
        </pc:spChg>
        <pc:spChg chg="mod">
          <ac:chgData name="Darlisson Pereira Macedo" userId="341a909d-e4e2-43f0-b7d2-550920123460" providerId="ADAL" clId="{F5D8B5E2-D06F-434A-AF57-7AB0BC62E053}" dt="2023-11-24T16:28:29.148" v="27" actId="2711"/>
          <ac:spMkLst>
            <pc:docMk/>
            <pc:sldMk cId="0" sldId="269"/>
            <ac:spMk id="436" creationId="{00000000-0000-0000-0000-000000000000}"/>
          </ac:spMkLst>
        </pc:spChg>
        <pc:spChg chg="mod">
          <ac:chgData name="Darlisson Pereira Macedo" userId="341a909d-e4e2-43f0-b7d2-550920123460" providerId="ADAL" clId="{F5D8B5E2-D06F-434A-AF57-7AB0BC62E053}" dt="2023-11-24T16:28:29.148" v="27" actId="2711"/>
          <ac:spMkLst>
            <pc:docMk/>
            <pc:sldMk cId="0" sldId="269"/>
            <ac:spMk id="438" creationId="{00000000-0000-0000-0000-000000000000}"/>
          </ac:spMkLst>
        </pc:spChg>
        <pc:spChg chg="mod">
          <ac:chgData name="Darlisson Pereira Macedo" userId="341a909d-e4e2-43f0-b7d2-550920123460" providerId="ADAL" clId="{F5D8B5E2-D06F-434A-AF57-7AB0BC62E053}" dt="2023-11-24T16:28:29.148" v="27" actId="2711"/>
          <ac:spMkLst>
            <pc:docMk/>
            <pc:sldMk cId="0" sldId="269"/>
            <ac:spMk id="439" creationId="{00000000-0000-0000-0000-000000000000}"/>
          </ac:spMkLst>
        </pc:spChg>
        <pc:spChg chg="mod">
          <ac:chgData name="Darlisson Pereira Macedo" userId="341a909d-e4e2-43f0-b7d2-550920123460" providerId="ADAL" clId="{F5D8B5E2-D06F-434A-AF57-7AB0BC62E053}" dt="2023-11-24T16:28:29.148" v="27" actId="2711"/>
          <ac:spMkLst>
            <pc:docMk/>
            <pc:sldMk cId="0" sldId="269"/>
            <ac:spMk id="440" creationId="{00000000-0000-0000-0000-000000000000}"/>
          </ac:spMkLst>
        </pc:spChg>
        <pc:spChg chg="mod">
          <ac:chgData name="Darlisson Pereira Macedo" userId="341a909d-e4e2-43f0-b7d2-550920123460" providerId="ADAL" clId="{F5D8B5E2-D06F-434A-AF57-7AB0BC62E053}" dt="2023-11-24T16:28:29.148" v="27" actId="2711"/>
          <ac:spMkLst>
            <pc:docMk/>
            <pc:sldMk cId="0" sldId="269"/>
            <ac:spMk id="441" creationId="{00000000-0000-0000-0000-000000000000}"/>
          </ac:spMkLst>
        </pc:spChg>
        <pc:spChg chg="mod">
          <ac:chgData name="Darlisson Pereira Macedo" userId="341a909d-e4e2-43f0-b7d2-550920123460" providerId="ADAL" clId="{F5D8B5E2-D06F-434A-AF57-7AB0BC62E053}" dt="2023-11-24T16:28:29.148" v="27" actId="2711"/>
          <ac:spMkLst>
            <pc:docMk/>
            <pc:sldMk cId="0" sldId="269"/>
            <ac:spMk id="442" creationId="{00000000-0000-0000-0000-000000000000}"/>
          </ac:spMkLst>
        </pc:spChg>
        <pc:spChg chg="mod">
          <ac:chgData name="Darlisson Pereira Macedo" userId="341a909d-e4e2-43f0-b7d2-550920123460" providerId="ADAL" clId="{F5D8B5E2-D06F-434A-AF57-7AB0BC62E053}" dt="2023-11-24T16:28:29.148" v="27" actId="2711"/>
          <ac:spMkLst>
            <pc:docMk/>
            <pc:sldMk cId="0" sldId="269"/>
            <ac:spMk id="443" creationId="{00000000-0000-0000-0000-000000000000}"/>
          </ac:spMkLst>
        </pc:spChg>
        <pc:spChg chg="mod">
          <ac:chgData name="Darlisson Pereira Macedo" userId="341a909d-e4e2-43f0-b7d2-550920123460" providerId="ADAL" clId="{F5D8B5E2-D06F-434A-AF57-7AB0BC62E053}" dt="2023-11-24T16:28:29.148" v="27" actId="2711"/>
          <ac:spMkLst>
            <pc:docMk/>
            <pc:sldMk cId="0" sldId="269"/>
            <ac:spMk id="444" creationId="{00000000-0000-0000-0000-000000000000}"/>
          </ac:spMkLst>
        </pc:spChg>
        <pc:spChg chg="mod">
          <ac:chgData name="Darlisson Pereira Macedo" userId="341a909d-e4e2-43f0-b7d2-550920123460" providerId="ADAL" clId="{F5D8B5E2-D06F-434A-AF57-7AB0BC62E053}" dt="2023-11-24T16:28:29.148" v="27" actId="2711"/>
          <ac:spMkLst>
            <pc:docMk/>
            <pc:sldMk cId="0" sldId="269"/>
            <ac:spMk id="446" creationId="{00000000-0000-0000-0000-000000000000}"/>
          </ac:spMkLst>
        </pc:spChg>
        <pc:spChg chg="mod">
          <ac:chgData name="Darlisson Pereira Macedo" userId="341a909d-e4e2-43f0-b7d2-550920123460" providerId="ADAL" clId="{F5D8B5E2-D06F-434A-AF57-7AB0BC62E053}" dt="2023-11-24T16:28:29.148" v="27" actId="2711"/>
          <ac:spMkLst>
            <pc:docMk/>
            <pc:sldMk cId="0" sldId="269"/>
            <ac:spMk id="447" creationId="{00000000-0000-0000-0000-000000000000}"/>
          </ac:spMkLst>
        </pc:spChg>
        <pc:spChg chg="mod">
          <ac:chgData name="Darlisson Pereira Macedo" userId="341a909d-e4e2-43f0-b7d2-550920123460" providerId="ADAL" clId="{F5D8B5E2-D06F-434A-AF57-7AB0BC62E053}" dt="2023-11-24T16:28:29.148" v="27" actId="2711"/>
          <ac:spMkLst>
            <pc:docMk/>
            <pc:sldMk cId="0" sldId="269"/>
            <ac:spMk id="448" creationId="{00000000-0000-0000-0000-000000000000}"/>
          </ac:spMkLst>
        </pc:spChg>
        <pc:spChg chg="mod">
          <ac:chgData name="Darlisson Pereira Macedo" userId="341a909d-e4e2-43f0-b7d2-550920123460" providerId="ADAL" clId="{F5D8B5E2-D06F-434A-AF57-7AB0BC62E053}" dt="2023-11-24T16:28:29.148" v="27" actId="2711"/>
          <ac:spMkLst>
            <pc:docMk/>
            <pc:sldMk cId="0" sldId="269"/>
            <ac:spMk id="449" creationId="{00000000-0000-0000-0000-000000000000}"/>
          </ac:spMkLst>
        </pc:spChg>
        <pc:spChg chg="mod">
          <ac:chgData name="Darlisson Pereira Macedo" userId="341a909d-e4e2-43f0-b7d2-550920123460" providerId="ADAL" clId="{F5D8B5E2-D06F-434A-AF57-7AB0BC62E053}" dt="2023-11-24T16:28:29.148" v="27" actId="2711"/>
          <ac:spMkLst>
            <pc:docMk/>
            <pc:sldMk cId="0" sldId="269"/>
            <ac:spMk id="450" creationId="{00000000-0000-0000-0000-000000000000}"/>
          </ac:spMkLst>
        </pc:spChg>
        <pc:spChg chg="mod">
          <ac:chgData name="Darlisson Pereira Macedo" userId="341a909d-e4e2-43f0-b7d2-550920123460" providerId="ADAL" clId="{F5D8B5E2-D06F-434A-AF57-7AB0BC62E053}" dt="2023-11-24T16:28:29.148" v="27" actId="2711"/>
          <ac:spMkLst>
            <pc:docMk/>
            <pc:sldMk cId="0" sldId="269"/>
            <ac:spMk id="451" creationId="{00000000-0000-0000-0000-000000000000}"/>
          </ac:spMkLst>
        </pc:spChg>
        <pc:spChg chg="mod">
          <ac:chgData name="Darlisson Pereira Macedo" userId="341a909d-e4e2-43f0-b7d2-550920123460" providerId="ADAL" clId="{F5D8B5E2-D06F-434A-AF57-7AB0BC62E053}" dt="2023-11-24T16:28:29.148" v="27" actId="2711"/>
          <ac:spMkLst>
            <pc:docMk/>
            <pc:sldMk cId="0" sldId="269"/>
            <ac:spMk id="453" creationId="{00000000-0000-0000-0000-000000000000}"/>
          </ac:spMkLst>
        </pc:spChg>
        <pc:spChg chg="mod">
          <ac:chgData name="Darlisson Pereira Macedo" userId="341a909d-e4e2-43f0-b7d2-550920123460" providerId="ADAL" clId="{F5D8B5E2-D06F-434A-AF57-7AB0BC62E053}" dt="2023-11-24T16:28:29.148" v="27" actId="2711"/>
          <ac:spMkLst>
            <pc:docMk/>
            <pc:sldMk cId="0" sldId="269"/>
            <ac:spMk id="454" creationId="{00000000-0000-0000-0000-000000000000}"/>
          </ac:spMkLst>
        </pc:spChg>
        <pc:spChg chg="mod">
          <ac:chgData name="Darlisson Pereira Macedo" userId="341a909d-e4e2-43f0-b7d2-550920123460" providerId="ADAL" clId="{F5D8B5E2-D06F-434A-AF57-7AB0BC62E053}" dt="2023-11-24T16:28:29.148" v="27" actId="2711"/>
          <ac:spMkLst>
            <pc:docMk/>
            <pc:sldMk cId="0" sldId="269"/>
            <ac:spMk id="455" creationId="{00000000-0000-0000-0000-000000000000}"/>
          </ac:spMkLst>
        </pc:spChg>
        <pc:spChg chg="mod">
          <ac:chgData name="Darlisson Pereira Macedo" userId="341a909d-e4e2-43f0-b7d2-550920123460" providerId="ADAL" clId="{F5D8B5E2-D06F-434A-AF57-7AB0BC62E053}" dt="2023-11-24T16:28:29.148" v="27" actId="2711"/>
          <ac:spMkLst>
            <pc:docMk/>
            <pc:sldMk cId="0" sldId="269"/>
            <ac:spMk id="456" creationId="{00000000-0000-0000-0000-000000000000}"/>
          </ac:spMkLst>
        </pc:spChg>
        <pc:spChg chg="mod">
          <ac:chgData name="Darlisson Pereira Macedo" userId="341a909d-e4e2-43f0-b7d2-550920123460" providerId="ADAL" clId="{F5D8B5E2-D06F-434A-AF57-7AB0BC62E053}" dt="2023-11-24T16:28:29.148" v="27" actId="2711"/>
          <ac:spMkLst>
            <pc:docMk/>
            <pc:sldMk cId="0" sldId="269"/>
            <ac:spMk id="457" creationId="{00000000-0000-0000-0000-000000000000}"/>
          </ac:spMkLst>
        </pc:spChg>
        <pc:spChg chg="mod">
          <ac:chgData name="Darlisson Pereira Macedo" userId="341a909d-e4e2-43f0-b7d2-550920123460" providerId="ADAL" clId="{F5D8B5E2-D06F-434A-AF57-7AB0BC62E053}" dt="2023-11-24T16:28:29.148" v="27" actId="2711"/>
          <ac:spMkLst>
            <pc:docMk/>
            <pc:sldMk cId="0" sldId="269"/>
            <ac:spMk id="458" creationId="{00000000-0000-0000-0000-000000000000}"/>
          </ac:spMkLst>
        </pc:spChg>
        <pc:spChg chg="mod">
          <ac:chgData name="Darlisson Pereira Macedo" userId="341a909d-e4e2-43f0-b7d2-550920123460" providerId="ADAL" clId="{F5D8B5E2-D06F-434A-AF57-7AB0BC62E053}" dt="2023-11-24T16:28:29.148" v="27" actId="2711"/>
          <ac:spMkLst>
            <pc:docMk/>
            <pc:sldMk cId="0" sldId="269"/>
            <ac:spMk id="459" creationId="{00000000-0000-0000-0000-000000000000}"/>
          </ac:spMkLst>
        </pc:spChg>
        <pc:spChg chg="mod">
          <ac:chgData name="Darlisson Pereira Macedo" userId="341a909d-e4e2-43f0-b7d2-550920123460" providerId="ADAL" clId="{F5D8B5E2-D06F-434A-AF57-7AB0BC62E053}" dt="2023-11-24T16:28:29.148" v="27" actId="2711"/>
          <ac:spMkLst>
            <pc:docMk/>
            <pc:sldMk cId="0" sldId="269"/>
            <ac:spMk id="460" creationId="{00000000-0000-0000-0000-000000000000}"/>
          </ac:spMkLst>
        </pc:spChg>
        <pc:spChg chg="mod">
          <ac:chgData name="Darlisson Pereira Macedo" userId="341a909d-e4e2-43f0-b7d2-550920123460" providerId="ADAL" clId="{F5D8B5E2-D06F-434A-AF57-7AB0BC62E053}" dt="2023-11-24T16:28:29.148" v="27" actId="2711"/>
          <ac:spMkLst>
            <pc:docMk/>
            <pc:sldMk cId="0" sldId="269"/>
            <ac:spMk id="462" creationId="{00000000-0000-0000-0000-000000000000}"/>
          </ac:spMkLst>
        </pc:spChg>
        <pc:spChg chg="mod">
          <ac:chgData name="Darlisson Pereira Macedo" userId="341a909d-e4e2-43f0-b7d2-550920123460" providerId="ADAL" clId="{F5D8B5E2-D06F-434A-AF57-7AB0BC62E053}" dt="2023-11-24T16:28:29.148" v="27" actId="2711"/>
          <ac:spMkLst>
            <pc:docMk/>
            <pc:sldMk cId="0" sldId="269"/>
            <ac:spMk id="463" creationId="{00000000-0000-0000-0000-000000000000}"/>
          </ac:spMkLst>
        </pc:spChg>
        <pc:spChg chg="mod">
          <ac:chgData name="Darlisson Pereira Macedo" userId="341a909d-e4e2-43f0-b7d2-550920123460" providerId="ADAL" clId="{F5D8B5E2-D06F-434A-AF57-7AB0BC62E053}" dt="2023-11-24T16:28:29.148" v="27" actId="2711"/>
          <ac:spMkLst>
            <pc:docMk/>
            <pc:sldMk cId="0" sldId="269"/>
            <ac:spMk id="464" creationId="{00000000-0000-0000-0000-000000000000}"/>
          </ac:spMkLst>
        </pc:spChg>
      </pc:sldChg>
      <pc:sldChg chg="modSp mod">
        <pc:chgData name="Darlisson Pereira Macedo" userId="341a909d-e4e2-43f0-b7d2-550920123460" providerId="ADAL" clId="{F5D8B5E2-D06F-434A-AF57-7AB0BC62E053}" dt="2023-11-24T16:28:37.548" v="28" actId="2711"/>
        <pc:sldMkLst>
          <pc:docMk/>
          <pc:sldMk cId="0" sldId="271"/>
        </pc:sldMkLst>
        <pc:spChg chg="mod">
          <ac:chgData name="Darlisson Pereira Macedo" userId="341a909d-e4e2-43f0-b7d2-550920123460" providerId="ADAL" clId="{F5D8B5E2-D06F-434A-AF57-7AB0BC62E053}" dt="2023-11-24T16:28:37.548" v="28" actId="2711"/>
          <ac:spMkLst>
            <pc:docMk/>
            <pc:sldMk cId="0" sldId="271"/>
            <ac:spMk id="500" creationId="{00000000-0000-0000-0000-000000000000}"/>
          </ac:spMkLst>
        </pc:spChg>
        <pc:spChg chg="mod">
          <ac:chgData name="Darlisson Pereira Macedo" userId="341a909d-e4e2-43f0-b7d2-550920123460" providerId="ADAL" clId="{F5D8B5E2-D06F-434A-AF57-7AB0BC62E053}" dt="2023-11-24T16:28:37.548" v="28" actId="2711"/>
          <ac:spMkLst>
            <pc:docMk/>
            <pc:sldMk cId="0" sldId="271"/>
            <ac:spMk id="501" creationId="{00000000-0000-0000-0000-000000000000}"/>
          </ac:spMkLst>
        </pc:spChg>
        <pc:spChg chg="mod">
          <ac:chgData name="Darlisson Pereira Macedo" userId="341a909d-e4e2-43f0-b7d2-550920123460" providerId="ADAL" clId="{F5D8B5E2-D06F-434A-AF57-7AB0BC62E053}" dt="2023-11-24T16:28:37.548" v="28" actId="2711"/>
          <ac:spMkLst>
            <pc:docMk/>
            <pc:sldMk cId="0" sldId="271"/>
            <ac:spMk id="502" creationId="{00000000-0000-0000-0000-000000000000}"/>
          </ac:spMkLst>
        </pc:spChg>
        <pc:spChg chg="mod">
          <ac:chgData name="Darlisson Pereira Macedo" userId="341a909d-e4e2-43f0-b7d2-550920123460" providerId="ADAL" clId="{F5D8B5E2-D06F-434A-AF57-7AB0BC62E053}" dt="2023-11-24T16:28:37.548" v="28" actId="2711"/>
          <ac:spMkLst>
            <pc:docMk/>
            <pc:sldMk cId="0" sldId="271"/>
            <ac:spMk id="503" creationId="{00000000-0000-0000-0000-000000000000}"/>
          </ac:spMkLst>
        </pc:spChg>
        <pc:spChg chg="mod">
          <ac:chgData name="Darlisson Pereira Macedo" userId="341a909d-e4e2-43f0-b7d2-550920123460" providerId="ADAL" clId="{F5D8B5E2-D06F-434A-AF57-7AB0BC62E053}" dt="2023-11-24T16:28:37.548" v="28" actId="2711"/>
          <ac:spMkLst>
            <pc:docMk/>
            <pc:sldMk cId="0" sldId="271"/>
            <ac:spMk id="504" creationId="{00000000-0000-0000-0000-000000000000}"/>
          </ac:spMkLst>
        </pc:spChg>
        <pc:spChg chg="mod">
          <ac:chgData name="Darlisson Pereira Macedo" userId="341a909d-e4e2-43f0-b7d2-550920123460" providerId="ADAL" clId="{F5D8B5E2-D06F-434A-AF57-7AB0BC62E053}" dt="2023-11-24T16:28:37.548" v="28" actId="2711"/>
          <ac:spMkLst>
            <pc:docMk/>
            <pc:sldMk cId="0" sldId="271"/>
            <ac:spMk id="505" creationId="{00000000-0000-0000-0000-000000000000}"/>
          </ac:spMkLst>
        </pc:spChg>
        <pc:spChg chg="mod">
          <ac:chgData name="Darlisson Pereira Macedo" userId="341a909d-e4e2-43f0-b7d2-550920123460" providerId="ADAL" clId="{F5D8B5E2-D06F-434A-AF57-7AB0BC62E053}" dt="2023-11-24T16:28:37.548" v="28" actId="2711"/>
          <ac:spMkLst>
            <pc:docMk/>
            <pc:sldMk cId="0" sldId="271"/>
            <ac:spMk id="506" creationId="{00000000-0000-0000-0000-000000000000}"/>
          </ac:spMkLst>
        </pc:spChg>
        <pc:spChg chg="mod">
          <ac:chgData name="Darlisson Pereira Macedo" userId="341a909d-e4e2-43f0-b7d2-550920123460" providerId="ADAL" clId="{F5D8B5E2-D06F-434A-AF57-7AB0BC62E053}" dt="2023-11-24T16:28:37.548" v="28" actId="2711"/>
          <ac:spMkLst>
            <pc:docMk/>
            <pc:sldMk cId="0" sldId="271"/>
            <ac:spMk id="507" creationId="{00000000-0000-0000-0000-000000000000}"/>
          </ac:spMkLst>
        </pc:spChg>
        <pc:spChg chg="mod">
          <ac:chgData name="Darlisson Pereira Macedo" userId="341a909d-e4e2-43f0-b7d2-550920123460" providerId="ADAL" clId="{F5D8B5E2-D06F-434A-AF57-7AB0BC62E053}" dt="2023-11-24T16:28:37.548" v="28" actId="2711"/>
          <ac:spMkLst>
            <pc:docMk/>
            <pc:sldMk cId="0" sldId="271"/>
            <ac:spMk id="508" creationId="{00000000-0000-0000-0000-000000000000}"/>
          </ac:spMkLst>
        </pc:spChg>
        <pc:spChg chg="mod">
          <ac:chgData name="Darlisson Pereira Macedo" userId="341a909d-e4e2-43f0-b7d2-550920123460" providerId="ADAL" clId="{F5D8B5E2-D06F-434A-AF57-7AB0BC62E053}" dt="2023-11-24T16:28:37.548" v="28" actId="2711"/>
          <ac:spMkLst>
            <pc:docMk/>
            <pc:sldMk cId="0" sldId="271"/>
            <ac:spMk id="509" creationId="{00000000-0000-0000-0000-000000000000}"/>
          </ac:spMkLst>
        </pc:spChg>
        <pc:spChg chg="mod">
          <ac:chgData name="Darlisson Pereira Macedo" userId="341a909d-e4e2-43f0-b7d2-550920123460" providerId="ADAL" clId="{F5D8B5E2-D06F-434A-AF57-7AB0BC62E053}" dt="2023-11-24T16:28:37.548" v="28" actId="2711"/>
          <ac:spMkLst>
            <pc:docMk/>
            <pc:sldMk cId="0" sldId="271"/>
            <ac:spMk id="510" creationId="{00000000-0000-0000-0000-000000000000}"/>
          </ac:spMkLst>
        </pc:spChg>
        <pc:spChg chg="mod">
          <ac:chgData name="Darlisson Pereira Macedo" userId="341a909d-e4e2-43f0-b7d2-550920123460" providerId="ADAL" clId="{F5D8B5E2-D06F-434A-AF57-7AB0BC62E053}" dt="2023-11-24T16:28:37.548" v="28" actId="2711"/>
          <ac:spMkLst>
            <pc:docMk/>
            <pc:sldMk cId="0" sldId="271"/>
            <ac:spMk id="511" creationId="{00000000-0000-0000-0000-000000000000}"/>
          </ac:spMkLst>
        </pc:spChg>
        <pc:spChg chg="mod">
          <ac:chgData name="Darlisson Pereira Macedo" userId="341a909d-e4e2-43f0-b7d2-550920123460" providerId="ADAL" clId="{F5D8B5E2-D06F-434A-AF57-7AB0BC62E053}" dt="2023-11-24T16:28:37.548" v="28" actId="2711"/>
          <ac:spMkLst>
            <pc:docMk/>
            <pc:sldMk cId="0" sldId="271"/>
            <ac:spMk id="512" creationId="{00000000-0000-0000-0000-000000000000}"/>
          </ac:spMkLst>
        </pc:spChg>
        <pc:spChg chg="mod">
          <ac:chgData name="Darlisson Pereira Macedo" userId="341a909d-e4e2-43f0-b7d2-550920123460" providerId="ADAL" clId="{F5D8B5E2-D06F-434A-AF57-7AB0BC62E053}" dt="2023-11-24T16:28:37.548" v="28" actId="2711"/>
          <ac:spMkLst>
            <pc:docMk/>
            <pc:sldMk cId="0" sldId="271"/>
            <ac:spMk id="513" creationId="{00000000-0000-0000-0000-000000000000}"/>
          </ac:spMkLst>
        </pc:spChg>
        <pc:spChg chg="mod">
          <ac:chgData name="Darlisson Pereira Macedo" userId="341a909d-e4e2-43f0-b7d2-550920123460" providerId="ADAL" clId="{F5D8B5E2-D06F-434A-AF57-7AB0BC62E053}" dt="2023-11-24T16:28:37.548" v="28" actId="2711"/>
          <ac:spMkLst>
            <pc:docMk/>
            <pc:sldMk cId="0" sldId="271"/>
            <ac:spMk id="514" creationId="{00000000-0000-0000-0000-000000000000}"/>
          </ac:spMkLst>
        </pc:spChg>
        <pc:spChg chg="mod">
          <ac:chgData name="Darlisson Pereira Macedo" userId="341a909d-e4e2-43f0-b7d2-550920123460" providerId="ADAL" clId="{F5D8B5E2-D06F-434A-AF57-7AB0BC62E053}" dt="2023-11-24T16:28:37.548" v="28" actId="2711"/>
          <ac:spMkLst>
            <pc:docMk/>
            <pc:sldMk cId="0" sldId="271"/>
            <ac:spMk id="515" creationId="{00000000-0000-0000-0000-000000000000}"/>
          </ac:spMkLst>
        </pc:spChg>
        <pc:spChg chg="mod">
          <ac:chgData name="Darlisson Pereira Macedo" userId="341a909d-e4e2-43f0-b7d2-550920123460" providerId="ADAL" clId="{F5D8B5E2-D06F-434A-AF57-7AB0BC62E053}" dt="2023-11-24T16:28:37.548" v="28" actId="2711"/>
          <ac:spMkLst>
            <pc:docMk/>
            <pc:sldMk cId="0" sldId="271"/>
            <ac:spMk id="516" creationId="{00000000-0000-0000-0000-000000000000}"/>
          </ac:spMkLst>
        </pc:spChg>
        <pc:spChg chg="mod">
          <ac:chgData name="Darlisson Pereira Macedo" userId="341a909d-e4e2-43f0-b7d2-550920123460" providerId="ADAL" clId="{F5D8B5E2-D06F-434A-AF57-7AB0BC62E053}" dt="2023-11-24T16:28:37.548" v="28" actId="2711"/>
          <ac:spMkLst>
            <pc:docMk/>
            <pc:sldMk cId="0" sldId="271"/>
            <ac:spMk id="517" creationId="{00000000-0000-0000-0000-000000000000}"/>
          </ac:spMkLst>
        </pc:spChg>
        <pc:spChg chg="mod">
          <ac:chgData name="Darlisson Pereira Macedo" userId="341a909d-e4e2-43f0-b7d2-550920123460" providerId="ADAL" clId="{F5D8B5E2-D06F-434A-AF57-7AB0BC62E053}" dt="2023-11-24T16:28:37.548" v="28" actId="2711"/>
          <ac:spMkLst>
            <pc:docMk/>
            <pc:sldMk cId="0" sldId="271"/>
            <ac:spMk id="518" creationId="{00000000-0000-0000-0000-000000000000}"/>
          </ac:spMkLst>
        </pc:spChg>
        <pc:spChg chg="mod">
          <ac:chgData name="Darlisson Pereira Macedo" userId="341a909d-e4e2-43f0-b7d2-550920123460" providerId="ADAL" clId="{F5D8B5E2-D06F-434A-AF57-7AB0BC62E053}" dt="2023-11-24T16:28:37.548" v="28" actId="2711"/>
          <ac:spMkLst>
            <pc:docMk/>
            <pc:sldMk cId="0" sldId="271"/>
            <ac:spMk id="519" creationId="{00000000-0000-0000-0000-000000000000}"/>
          </ac:spMkLst>
        </pc:spChg>
        <pc:spChg chg="mod">
          <ac:chgData name="Darlisson Pereira Macedo" userId="341a909d-e4e2-43f0-b7d2-550920123460" providerId="ADAL" clId="{F5D8B5E2-D06F-434A-AF57-7AB0BC62E053}" dt="2023-11-24T16:28:37.548" v="28" actId="2711"/>
          <ac:spMkLst>
            <pc:docMk/>
            <pc:sldMk cId="0" sldId="271"/>
            <ac:spMk id="529" creationId="{00000000-0000-0000-0000-000000000000}"/>
          </ac:spMkLst>
        </pc:spChg>
        <pc:spChg chg="mod">
          <ac:chgData name="Darlisson Pereira Macedo" userId="341a909d-e4e2-43f0-b7d2-550920123460" providerId="ADAL" clId="{F5D8B5E2-D06F-434A-AF57-7AB0BC62E053}" dt="2023-11-24T16:28:37.548" v="28" actId="2711"/>
          <ac:spMkLst>
            <pc:docMk/>
            <pc:sldMk cId="0" sldId="271"/>
            <ac:spMk id="530" creationId="{00000000-0000-0000-0000-000000000000}"/>
          </ac:spMkLst>
        </pc:spChg>
        <pc:spChg chg="mod">
          <ac:chgData name="Darlisson Pereira Macedo" userId="341a909d-e4e2-43f0-b7d2-550920123460" providerId="ADAL" clId="{F5D8B5E2-D06F-434A-AF57-7AB0BC62E053}" dt="2023-11-24T16:28:37.548" v="28" actId="2711"/>
          <ac:spMkLst>
            <pc:docMk/>
            <pc:sldMk cId="0" sldId="271"/>
            <ac:spMk id="531" creationId="{00000000-0000-0000-0000-000000000000}"/>
          </ac:spMkLst>
        </pc:spChg>
        <pc:spChg chg="mod">
          <ac:chgData name="Darlisson Pereira Macedo" userId="341a909d-e4e2-43f0-b7d2-550920123460" providerId="ADAL" clId="{F5D8B5E2-D06F-434A-AF57-7AB0BC62E053}" dt="2023-11-24T16:28:37.548" v="28" actId="2711"/>
          <ac:spMkLst>
            <pc:docMk/>
            <pc:sldMk cId="0" sldId="271"/>
            <ac:spMk id="532" creationId="{00000000-0000-0000-0000-000000000000}"/>
          </ac:spMkLst>
        </pc:spChg>
        <pc:spChg chg="mod">
          <ac:chgData name="Darlisson Pereira Macedo" userId="341a909d-e4e2-43f0-b7d2-550920123460" providerId="ADAL" clId="{F5D8B5E2-D06F-434A-AF57-7AB0BC62E053}" dt="2023-11-24T16:28:37.548" v="28" actId="2711"/>
          <ac:spMkLst>
            <pc:docMk/>
            <pc:sldMk cId="0" sldId="271"/>
            <ac:spMk id="533" creationId="{00000000-0000-0000-0000-000000000000}"/>
          </ac:spMkLst>
        </pc:spChg>
        <pc:spChg chg="mod">
          <ac:chgData name="Darlisson Pereira Macedo" userId="341a909d-e4e2-43f0-b7d2-550920123460" providerId="ADAL" clId="{F5D8B5E2-D06F-434A-AF57-7AB0BC62E053}" dt="2023-11-24T16:28:37.548" v="28" actId="2711"/>
          <ac:spMkLst>
            <pc:docMk/>
            <pc:sldMk cId="0" sldId="271"/>
            <ac:spMk id="534" creationId="{00000000-0000-0000-0000-000000000000}"/>
          </ac:spMkLst>
        </pc:spChg>
        <pc:spChg chg="mod">
          <ac:chgData name="Darlisson Pereira Macedo" userId="341a909d-e4e2-43f0-b7d2-550920123460" providerId="ADAL" clId="{F5D8B5E2-D06F-434A-AF57-7AB0BC62E053}" dt="2023-11-24T16:28:37.548" v="28" actId="2711"/>
          <ac:spMkLst>
            <pc:docMk/>
            <pc:sldMk cId="0" sldId="271"/>
            <ac:spMk id="535" creationId="{00000000-0000-0000-0000-000000000000}"/>
          </ac:spMkLst>
        </pc:spChg>
        <pc:spChg chg="mod">
          <ac:chgData name="Darlisson Pereira Macedo" userId="341a909d-e4e2-43f0-b7d2-550920123460" providerId="ADAL" clId="{F5D8B5E2-D06F-434A-AF57-7AB0BC62E053}" dt="2023-11-24T16:28:37.548" v="28" actId="2711"/>
          <ac:spMkLst>
            <pc:docMk/>
            <pc:sldMk cId="0" sldId="271"/>
            <ac:spMk id="536" creationId="{00000000-0000-0000-0000-000000000000}"/>
          </ac:spMkLst>
        </pc:spChg>
        <pc:spChg chg="mod">
          <ac:chgData name="Darlisson Pereira Macedo" userId="341a909d-e4e2-43f0-b7d2-550920123460" providerId="ADAL" clId="{F5D8B5E2-D06F-434A-AF57-7AB0BC62E053}" dt="2023-11-24T16:28:37.548" v="28" actId="2711"/>
          <ac:spMkLst>
            <pc:docMk/>
            <pc:sldMk cId="0" sldId="271"/>
            <ac:spMk id="537" creationId="{00000000-0000-0000-0000-000000000000}"/>
          </ac:spMkLst>
        </pc:spChg>
        <pc:spChg chg="mod">
          <ac:chgData name="Darlisson Pereira Macedo" userId="341a909d-e4e2-43f0-b7d2-550920123460" providerId="ADAL" clId="{F5D8B5E2-D06F-434A-AF57-7AB0BC62E053}" dt="2023-11-24T16:28:37.548" v="28" actId="2711"/>
          <ac:spMkLst>
            <pc:docMk/>
            <pc:sldMk cId="0" sldId="271"/>
            <ac:spMk id="538" creationId="{00000000-0000-0000-0000-000000000000}"/>
          </ac:spMkLst>
        </pc:spChg>
        <pc:spChg chg="mod">
          <ac:chgData name="Darlisson Pereira Macedo" userId="341a909d-e4e2-43f0-b7d2-550920123460" providerId="ADAL" clId="{F5D8B5E2-D06F-434A-AF57-7AB0BC62E053}" dt="2023-11-24T16:28:37.548" v="28" actId="2711"/>
          <ac:spMkLst>
            <pc:docMk/>
            <pc:sldMk cId="0" sldId="271"/>
            <ac:spMk id="539" creationId="{00000000-0000-0000-0000-000000000000}"/>
          </ac:spMkLst>
        </pc:spChg>
        <pc:spChg chg="mod">
          <ac:chgData name="Darlisson Pereira Macedo" userId="341a909d-e4e2-43f0-b7d2-550920123460" providerId="ADAL" clId="{F5D8B5E2-D06F-434A-AF57-7AB0BC62E053}" dt="2023-11-24T16:28:37.548" v="28" actId="2711"/>
          <ac:spMkLst>
            <pc:docMk/>
            <pc:sldMk cId="0" sldId="271"/>
            <ac:spMk id="540" creationId="{00000000-0000-0000-0000-000000000000}"/>
          </ac:spMkLst>
        </pc:spChg>
        <pc:spChg chg="mod">
          <ac:chgData name="Darlisson Pereira Macedo" userId="341a909d-e4e2-43f0-b7d2-550920123460" providerId="ADAL" clId="{F5D8B5E2-D06F-434A-AF57-7AB0BC62E053}" dt="2023-11-24T16:28:37.548" v="28" actId="2711"/>
          <ac:spMkLst>
            <pc:docMk/>
            <pc:sldMk cId="0" sldId="271"/>
            <ac:spMk id="541" creationId="{00000000-0000-0000-0000-000000000000}"/>
          </ac:spMkLst>
        </pc:spChg>
      </pc:sldChg>
      <pc:sldChg chg="modSp mod">
        <pc:chgData name="Darlisson Pereira Macedo" userId="341a909d-e4e2-43f0-b7d2-550920123460" providerId="ADAL" clId="{F5D8B5E2-D06F-434A-AF57-7AB0BC62E053}" dt="2023-11-28T17:19:34.599" v="48" actId="20577"/>
        <pc:sldMkLst>
          <pc:docMk/>
          <pc:sldMk cId="0" sldId="273"/>
        </pc:sldMkLst>
        <pc:spChg chg="mod">
          <ac:chgData name="Darlisson Pereira Macedo" userId="341a909d-e4e2-43f0-b7d2-550920123460" providerId="ADAL" clId="{F5D8B5E2-D06F-434A-AF57-7AB0BC62E053}" dt="2023-11-24T16:28:46.205" v="29" actId="2711"/>
          <ac:spMkLst>
            <pc:docMk/>
            <pc:sldMk cId="0" sldId="273"/>
            <ac:spMk id="580" creationId="{00000000-0000-0000-0000-000000000000}"/>
          </ac:spMkLst>
        </pc:spChg>
        <pc:spChg chg="mod">
          <ac:chgData name="Darlisson Pereira Macedo" userId="341a909d-e4e2-43f0-b7d2-550920123460" providerId="ADAL" clId="{F5D8B5E2-D06F-434A-AF57-7AB0BC62E053}" dt="2023-11-24T16:28:46.205" v="29" actId="2711"/>
          <ac:spMkLst>
            <pc:docMk/>
            <pc:sldMk cId="0" sldId="273"/>
            <ac:spMk id="581" creationId="{00000000-0000-0000-0000-000000000000}"/>
          </ac:spMkLst>
        </pc:spChg>
        <pc:spChg chg="mod">
          <ac:chgData name="Darlisson Pereira Macedo" userId="341a909d-e4e2-43f0-b7d2-550920123460" providerId="ADAL" clId="{F5D8B5E2-D06F-434A-AF57-7AB0BC62E053}" dt="2023-11-24T16:28:46.205" v="29" actId="2711"/>
          <ac:spMkLst>
            <pc:docMk/>
            <pc:sldMk cId="0" sldId="273"/>
            <ac:spMk id="583" creationId="{00000000-0000-0000-0000-000000000000}"/>
          </ac:spMkLst>
        </pc:spChg>
        <pc:spChg chg="mod">
          <ac:chgData name="Darlisson Pereira Macedo" userId="341a909d-e4e2-43f0-b7d2-550920123460" providerId="ADAL" clId="{F5D8B5E2-D06F-434A-AF57-7AB0BC62E053}" dt="2023-11-24T16:28:46.205" v="29" actId="2711"/>
          <ac:spMkLst>
            <pc:docMk/>
            <pc:sldMk cId="0" sldId="273"/>
            <ac:spMk id="584" creationId="{00000000-0000-0000-0000-000000000000}"/>
          </ac:spMkLst>
        </pc:spChg>
        <pc:spChg chg="mod">
          <ac:chgData name="Darlisson Pereira Macedo" userId="341a909d-e4e2-43f0-b7d2-550920123460" providerId="ADAL" clId="{F5D8B5E2-D06F-434A-AF57-7AB0BC62E053}" dt="2023-11-24T16:28:46.205" v="29" actId="2711"/>
          <ac:spMkLst>
            <pc:docMk/>
            <pc:sldMk cId="0" sldId="273"/>
            <ac:spMk id="586" creationId="{00000000-0000-0000-0000-000000000000}"/>
          </ac:spMkLst>
        </pc:spChg>
        <pc:spChg chg="mod">
          <ac:chgData name="Darlisson Pereira Macedo" userId="341a909d-e4e2-43f0-b7d2-550920123460" providerId="ADAL" clId="{F5D8B5E2-D06F-434A-AF57-7AB0BC62E053}" dt="2023-11-24T16:28:46.205" v="29" actId="2711"/>
          <ac:spMkLst>
            <pc:docMk/>
            <pc:sldMk cId="0" sldId="273"/>
            <ac:spMk id="587" creationId="{00000000-0000-0000-0000-000000000000}"/>
          </ac:spMkLst>
        </pc:spChg>
        <pc:spChg chg="mod">
          <ac:chgData name="Darlisson Pereira Macedo" userId="341a909d-e4e2-43f0-b7d2-550920123460" providerId="ADAL" clId="{F5D8B5E2-D06F-434A-AF57-7AB0BC62E053}" dt="2023-11-24T16:28:46.205" v="29" actId="2711"/>
          <ac:spMkLst>
            <pc:docMk/>
            <pc:sldMk cId="0" sldId="273"/>
            <ac:spMk id="590" creationId="{00000000-0000-0000-0000-000000000000}"/>
          </ac:spMkLst>
        </pc:spChg>
        <pc:spChg chg="mod">
          <ac:chgData name="Darlisson Pereira Macedo" userId="341a909d-e4e2-43f0-b7d2-550920123460" providerId="ADAL" clId="{F5D8B5E2-D06F-434A-AF57-7AB0BC62E053}" dt="2023-11-24T16:28:46.205" v="29" actId="2711"/>
          <ac:spMkLst>
            <pc:docMk/>
            <pc:sldMk cId="0" sldId="273"/>
            <ac:spMk id="591" creationId="{00000000-0000-0000-0000-000000000000}"/>
          </ac:spMkLst>
        </pc:spChg>
        <pc:spChg chg="mod">
          <ac:chgData name="Darlisson Pereira Macedo" userId="341a909d-e4e2-43f0-b7d2-550920123460" providerId="ADAL" clId="{F5D8B5E2-D06F-434A-AF57-7AB0BC62E053}" dt="2023-11-24T16:28:46.205" v="29" actId="2711"/>
          <ac:spMkLst>
            <pc:docMk/>
            <pc:sldMk cId="0" sldId="273"/>
            <ac:spMk id="592" creationId="{00000000-0000-0000-0000-000000000000}"/>
          </ac:spMkLst>
        </pc:spChg>
        <pc:spChg chg="mod">
          <ac:chgData name="Darlisson Pereira Macedo" userId="341a909d-e4e2-43f0-b7d2-550920123460" providerId="ADAL" clId="{F5D8B5E2-D06F-434A-AF57-7AB0BC62E053}" dt="2023-11-24T16:28:46.205" v="29" actId="2711"/>
          <ac:spMkLst>
            <pc:docMk/>
            <pc:sldMk cId="0" sldId="273"/>
            <ac:spMk id="593" creationId="{00000000-0000-0000-0000-000000000000}"/>
          </ac:spMkLst>
        </pc:spChg>
        <pc:spChg chg="mod">
          <ac:chgData name="Darlisson Pereira Macedo" userId="341a909d-e4e2-43f0-b7d2-550920123460" providerId="ADAL" clId="{F5D8B5E2-D06F-434A-AF57-7AB0BC62E053}" dt="2023-11-24T16:28:46.205" v="29" actId="2711"/>
          <ac:spMkLst>
            <pc:docMk/>
            <pc:sldMk cId="0" sldId="273"/>
            <ac:spMk id="594" creationId="{00000000-0000-0000-0000-000000000000}"/>
          </ac:spMkLst>
        </pc:spChg>
        <pc:spChg chg="mod">
          <ac:chgData name="Darlisson Pereira Macedo" userId="341a909d-e4e2-43f0-b7d2-550920123460" providerId="ADAL" clId="{F5D8B5E2-D06F-434A-AF57-7AB0BC62E053}" dt="2023-11-24T16:28:46.205" v="29" actId="2711"/>
          <ac:spMkLst>
            <pc:docMk/>
            <pc:sldMk cId="0" sldId="273"/>
            <ac:spMk id="595" creationId="{00000000-0000-0000-0000-000000000000}"/>
          </ac:spMkLst>
        </pc:spChg>
        <pc:spChg chg="mod">
          <ac:chgData name="Darlisson Pereira Macedo" userId="341a909d-e4e2-43f0-b7d2-550920123460" providerId="ADAL" clId="{F5D8B5E2-D06F-434A-AF57-7AB0BC62E053}" dt="2023-11-24T16:28:46.205" v="29" actId="2711"/>
          <ac:spMkLst>
            <pc:docMk/>
            <pc:sldMk cId="0" sldId="273"/>
            <ac:spMk id="596" creationId="{00000000-0000-0000-0000-000000000000}"/>
          </ac:spMkLst>
        </pc:spChg>
        <pc:spChg chg="mod">
          <ac:chgData name="Darlisson Pereira Macedo" userId="341a909d-e4e2-43f0-b7d2-550920123460" providerId="ADAL" clId="{F5D8B5E2-D06F-434A-AF57-7AB0BC62E053}" dt="2023-11-24T16:28:46.205" v="29" actId="2711"/>
          <ac:spMkLst>
            <pc:docMk/>
            <pc:sldMk cId="0" sldId="273"/>
            <ac:spMk id="597" creationId="{00000000-0000-0000-0000-000000000000}"/>
          </ac:spMkLst>
        </pc:spChg>
        <pc:spChg chg="mod">
          <ac:chgData name="Darlisson Pereira Macedo" userId="341a909d-e4e2-43f0-b7d2-550920123460" providerId="ADAL" clId="{F5D8B5E2-D06F-434A-AF57-7AB0BC62E053}" dt="2023-11-24T16:28:46.205" v="29" actId="2711"/>
          <ac:spMkLst>
            <pc:docMk/>
            <pc:sldMk cId="0" sldId="273"/>
            <ac:spMk id="598" creationId="{00000000-0000-0000-0000-000000000000}"/>
          </ac:spMkLst>
        </pc:spChg>
        <pc:spChg chg="mod">
          <ac:chgData name="Darlisson Pereira Macedo" userId="341a909d-e4e2-43f0-b7d2-550920123460" providerId="ADAL" clId="{F5D8B5E2-D06F-434A-AF57-7AB0BC62E053}" dt="2023-11-24T16:28:46.205" v="29" actId="2711"/>
          <ac:spMkLst>
            <pc:docMk/>
            <pc:sldMk cId="0" sldId="273"/>
            <ac:spMk id="599" creationId="{00000000-0000-0000-0000-000000000000}"/>
          </ac:spMkLst>
        </pc:spChg>
        <pc:spChg chg="mod">
          <ac:chgData name="Darlisson Pereira Macedo" userId="341a909d-e4e2-43f0-b7d2-550920123460" providerId="ADAL" clId="{F5D8B5E2-D06F-434A-AF57-7AB0BC62E053}" dt="2023-11-24T16:28:46.205" v="29" actId="2711"/>
          <ac:spMkLst>
            <pc:docMk/>
            <pc:sldMk cId="0" sldId="273"/>
            <ac:spMk id="600" creationId="{00000000-0000-0000-0000-000000000000}"/>
          </ac:spMkLst>
        </pc:spChg>
        <pc:spChg chg="mod">
          <ac:chgData name="Darlisson Pereira Macedo" userId="341a909d-e4e2-43f0-b7d2-550920123460" providerId="ADAL" clId="{F5D8B5E2-D06F-434A-AF57-7AB0BC62E053}" dt="2023-11-24T16:28:46.205" v="29" actId="2711"/>
          <ac:spMkLst>
            <pc:docMk/>
            <pc:sldMk cId="0" sldId="273"/>
            <ac:spMk id="601" creationId="{00000000-0000-0000-0000-000000000000}"/>
          </ac:spMkLst>
        </pc:spChg>
        <pc:spChg chg="mod">
          <ac:chgData name="Darlisson Pereira Macedo" userId="341a909d-e4e2-43f0-b7d2-550920123460" providerId="ADAL" clId="{F5D8B5E2-D06F-434A-AF57-7AB0BC62E053}" dt="2023-11-24T16:28:46.205" v="29" actId="2711"/>
          <ac:spMkLst>
            <pc:docMk/>
            <pc:sldMk cId="0" sldId="273"/>
            <ac:spMk id="602" creationId="{00000000-0000-0000-0000-000000000000}"/>
          </ac:spMkLst>
        </pc:spChg>
        <pc:spChg chg="mod">
          <ac:chgData name="Darlisson Pereira Macedo" userId="341a909d-e4e2-43f0-b7d2-550920123460" providerId="ADAL" clId="{F5D8B5E2-D06F-434A-AF57-7AB0BC62E053}" dt="2023-11-24T16:28:46.205" v="29" actId="2711"/>
          <ac:spMkLst>
            <pc:docMk/>
            <pc:sldMk cId="0" sldId="273"/>
            <ac:spMk id="603" creationId="{00000000-0000-0000-0000-000000000000}"/>
          </ac:spMkLst>
        </pc:spChg>
        <pc:spChg chg="mod">
          <ac:chgData name="Darlisson Pereira Macedo" userId="341a909d-e4e2-43f0-b7d2-550920123460" providerId="ADAL" clId="{F5D8B5E2-D06F-434A-AF57-7AB0BC62E053}" dt="2023-11-24T16:28:46.205" v="29" actId="2711"/>
          <ac:spMkLst>
            <pc:docMk/>
            <pc:sldMk cId="0" sldId="273"/>
            <ac:spMk id="604" creationId="{00000000-0000-0000-0000-000000000000}"/>
          </ac:spMkLst>
        </pc:spChg>
        <pc:spChg chg="mod">
          <ac:chgData name="Darlisson Pereira Macedo" userId="341a909d-e4e2-43f0-b7d2-550920123460" providerId="ADAL" clId="{F5D8B5E2-D06F-434A-AF57-7AB0BC62E053}" dt="2023-11-24T16:28:46.205" v="29" actId="2711"/>
          <ac:spMkLst>
            <pc:docMk/>
            <pc:sldMk cId="0" sldId="273"/>
            <ac:spMk id="605" creationId="{00000000-0000-0000-0000-000000000000}"/>
          </ac:spMkLst>
        </pc:spChg>
        <pc:spChg chg="mod">
          <ac:chgData name="Darlisson Pereira Macedo" userId="341a909d-e4e2-43f0-b7d2-550920123460" providerId="ADAL" clId="{F5D8B5E2-D06F-434A-AF57-7AB0BC62E053}" dt="2023-11-24T16:28:46.205" v="29" actId="2711"/>
          <ac:spMkLst>
            <pc:docMk/>
            <pc:sldMk cId="0" sldId="273"/>
            <ac:spMk id="606" creationId="{00000000-0000-0000-0000-000000000000}"/>
          </ac:spMkLst>
        </pc:spChg>
        <pc:spChg chg="mod">
          <ac:chgData name="Darlisson Pereira Macedo" userId="341a909d-e4e2-43f0-b7d2-550920123460" providerId="ADAL" clId="{F5D8B5E2-D06F-434A-AF57-7AB0BC62E053}" dt="2023-11-24T16:28:46.205" v="29" actId="2711"/>
          <ac:spMkLst>
            <pc:docMk/>
            <pc:sldMk cId="0" sldId="273"/>
            <ac:spMk id="607" creationId="{00000000-0000-0000-0000-000000000000}"/>
          </ac:spMkLst>
        </pc:spChg>
        <pc:spChg chg="mod">
          <ac:chgData name="Darlisson Pereira Macedo" userId="341a909d-e4e2-43f0-b7d2-550920123460" providerId="ADAL" clId="{F5D8B5E2-D06F-434A-AF57-7AB0BC62E053}" dt="2023-11-24T16:28:46.205" v="29" actId="2711"/>
          <ac:spMkLst>
            <pc:docMk/>
            <pc:sldMk cId="0" sldId="273"/>
            <ac:spMk id="608" creationId="{00000000-0000-0000-0000-000000000000}"/>
          </ac:spMkLst>
        </pc:spChg>
        <pc:spChg chg="mod">
          <ac:chgData name="Darlisson Pereira Macedo" userId="341a909d-e4e2-43f0-b7d2-550920123460" providerId="ADAL" clId="{F5D8B5E2-D06F-434A-AF57-7AB0BC62E053}" dt="2023-11-24T16:28:46.205" v="29" actId="2711"/>
          <ac:spMkLst>
            <pc:docMk/>
            <pc:sldMk cId="0" sldId="273"/>
            <ac:spMk id="609" creationId="{00000000-0000-0000-0000-000000000000}"/>
          </ac:spMkLst>
        </pc:spChg>
        <pc:spChg chg="mod">
          <ac:chgData name="Darlisson Pereira Macedo" userId="341a909d-e4e2-43f0-b7d2-550920123460" providerId="ADAL" clId="{F5D8B5E2-D06F-434A-AF57-7AB0BC62E053}" dt="2023-11-24T16:28:46.205" v="29" actId="2711"/>
          <ac:spMkLst>
            <pc:docMk/>
            <pc:sldMk cId="0" sldId="273"/>
            <ac:spMk id="611" creationId="{00000000-0000-0000-0000-000000000000}"/>
          </ac:spMkLst>
        </pc:spChg>
        <pc:spChg chg="mod">
          <ac:chgData name="Darlisson Pereira Macedo" userId="341a909d-e4e2-43f0-b7d2-550920123460" providerId="ADAL" clId="{F5D8B5E2-D06F-434A-AF57-7AB0BC62E053}" dt="2023-11-24T16:28:46.205" v="29" actId="2711"/>
          <ac:spMkLst>
            <pc:docMk/>
            <pc:sldMk cId="0" sldId="273"/>
            <ac:spMk id="612" creationId="{00000000-0000-0000-0000-000000000000}"/>
          </ac:spMkLst>
        </pc:spChg>
        <pc:spChg chg="mod">
          <ac:chgData name="Darlisson Pereira Macedo" userId="341a909d-e4e2-43f0-b7d2-550920123460" providerId="ADAL" clId="{F5D8B5E2-D06F-434A-AF57-7AB0BC62E053}" dt="2023-11-24T16:28:46.205" v="29" actId="2711"/>
          <ac:spMkLst>
            <pc:docMk/>
            <pc:sldMk cId="0" sldId="273"/>
            <ac:spMk id="614" creationId="{00000000-0000-0000-0000-000000000000}"/>
          </ac:spMkLst>
        </pc:spChg>
        <pc:spChg chg="mod">
          <ac:chgData name="Darlisson Pereira Macedo" userId="341a909d-e4e2-43f0-b7d2-550920123460" providerId="ADAL" clId="{F5D8B5E2-D06F-434A-AF57-7AB0BC62E053}" dt="2023-11-24T16:28:46.205" v="29" actId="2711"/>
          <ac:spMkLst>
            <pc:docMk/>
            <pc:sldMk cId="0" sldId="273"/>
            <ac:spMk id="615" creationId="{00000000-0000-0000-0000-000000000000}"/>
          </ac:spMkLst>
        </pc:spChg>
        <pc:spChg chg="mod">
          <ac:chgData name="Darlisson Pereira Macedo" userId="341a909d-e4e2-43f0-b7d2-550920123460" providerId="ADAL" clId="{F5D8B5E2-D06F-434A-AF57-7AB0BC62E053}" dt="2023-11-24T16:28:46.205" v="29" actId="2711"/>
          <ac:spMkLst>
            <pc:docMk/>
            <pc:sldMk cId="0" sldId="273"/>
            <ac:spMk id="617" creationId="{00000000-0000-0000-0000-000000000000}"/>
          </ac:spMkLst>
        </pc:spChg>
        <pc:spChg chg="mod">
          <ac:chgData name="Darlisson Pereira Macedo" userId="341a909d-e4e2-43f0-b7d2-550920123460" providerId="ADAL" clId="{F5D8B5E2-D06F-434A-AF57-7AB0BC62E053}" dt="2023-11-24T16:28:46.205" v="29" actId="2711"/>
          <ac:spMkLst>
            <pc:docMk/>
            <pc:sldMk cId="0" sldId="273"/>
            <ac:spMk id="618" creationId="{00000000-0000-0000-0000-000000000000}"/>
          </ac:spMkLst>
        </pc:spChg>
        <pc:spChg chg="mod">
          <ac:chgData name="Darlisson Pereira Macedo" userId="341a909d-e4e2-43f0-b7d2-550920123460" providerId="ADAL" clId="{F5D8B5E2-D06F-434A-AF57-7AB0BC62E053}" dt="2023-11-24T16:28:46.205" v="29" actId="2711"/>
          <ac:spMkLst>
            <pc:docMk/>
            <pc:sldMk cId="0" sldId="273"/>
            <ac:spMk id="619" creationId="{00000000-0000-0000-0000-000000000000}"/>
          </ac:spMkLst>
        </pc:spChg>
        <pc:spChg chg="mod">
          <ac:chgData name="Darlisson Pereira Macedo" userId="341a909d-e4e2-43f0-b7d2-550920123460" providerId="ADAL" clId="{F5D8B5E2-D06F-434A-AF57-7AB0BC62E053}" dt="2023-11-24T16:28:46.205" v="29" actId="2711"/>
          <ac:spMkLst>
            <pc:docMk/>
            <pc:sldMk cId="0" sldId="273"/>
            <ac:spMk id="620" creationId="{00000000-0000-0000-0000-000000000000}"/>
          </ac:spMkLst>
        </pc:spChg>
        <pc:spChg chg="mod">
          <ac:chgData name="Darlisson Pereira Macedo" userId="341a909d-e4e2-43f0-b7d2-550920123460" providerId="ADAL" clId="{F5D8B5E2-D06F-434A-AF57-7AB0BC62E053}" dt="2023-11-24T16:28:46.205" v="29" actId="2711"/>
          <ac:spMkLst>
            <pc:docMk/>
            <pc:sldMk cId="0" sldId="273"/>
            <ac:spMk id="621" creationId="{00000000-0000-0000-0000-000000000000}"/>
          </ac:spMkLst>
        </pc:spChg>
        <pc:spChg chg="mod">
          <ac:chgData name="Darlisson Pereira Macedo" userId="341a909d-e4e2-43f0-b7d2-550920123460" providerId="ADAL" clId="{F5D8B5E2-D06F-434A-AF57-7AB0BC62E053}" dt="2023-11-24T16:28:46.205" v="29" actId="2711"/>
          <ac:spMkLst>
            <pc:docMk/>
            <pc:sldMk cId="0" sldId="273"/>
            <ac:spMk id="622" creationId="{00000000-0000-0000-0000-000000000000}"/>
          </ac:spMkLst>
        </pc:spChg>
        <pc:spChg chg="mod">
          <ac:chgData name="Darlisson Pereira Macedo" userId="341a909d-e4e2-43f0-b7d2-550920123460" providerId="ADAL" clId="{F5D8B5E2-D06F-434A-AF57-7AB0BC62E053}" dt="2023-11-24T16:28:46.205" v="29" actId="2711"/>
          <ac:spMkLst>
            <pc:docMk/>
            <pc:sldMk cId="0" sldId="273"/>
            <ac:spMk id="623" creationId="{00000000-0000-0000-0000-000000000000}"/>
          </ac:spMkLst>
        </pc:spChg>
        <pc:spChg chg="mod">
          <ac:chgData name="Darlisson Pereira Macedo" userId="341a909d-e4e2-43f0-b7d2-550920123460" providerId="ADAL" clId="{F5D8B5E2-D06F-434A-AF57-7AB0BC62E053}" dt="2023-11-24T16:28:46.205" v="29" actId="2711"/>
          <ac:spMkLst>
            <pc:docMk/>
            <pc:sldMk cId="0" sldId="273"/>
            <ac:spMk id="624" creationId="{00000000-0000-0000-0000-000000000000}"/>
          </ac:spMkLst>
        </pc:spChg>
        <pc:spChg chg="mod">
          <ac:chgData name="Darlisson Pereira Macedo" userId="341a909d-e4e2-43f0-b7d2-550920123460" providerId="ADAL" clId="{F5D8B5E2-D06F-434A-AF57-7AB0BC62E053}" dt="2023-11-24T16:28:46.205" v="29" actId="2711"/>
          <ac:spMkLst>
            <pc:docMk/>
            <pc:sldMk cId="0" sldId="273"/>
            <ac:spMk id="625" creationId="{00000000-0000-0000-0000-000000000000}"/>
          </ac:spMkLst>
        </pc:spChg>
        <pc:spChg chg="mod">
          <ac:chgData name="Darlisson Pereira Macedo" userId="341a909d-e4e2-43f0-b7d2-550920123460" providerId="ADAL" clId="{F5D8B5E2-D06F-434A-AF57-7AB0BC62E053}" dt="2023-11-28T17:19:34.599" v="48" actId="20577"/>
          <ac:spMkLst>
            <pc:docMk/>
            <pc:sldMk cId="0" sldId="273"/>
            <ac:spMk id="626" creationId="{00000000-0000-0000-0000-000000000000}"/>
          </ac:spMkLst>
        </pc:spChg>
        <pc:spChg chg="mod">
          <ac:chgData name="Darlisson Pereira Macedo" userId="341a909d-e4e2-43f0-b7d2-550920123460" providerId="ADAL" clId="{F5D8B5E2-D06F-434A-AF57-7AB0BC62E053}" dt="2023-11-24T16:28:46.205" v="29" actId="2711"/>
          <ac:spMkLst>
            <pc:docMk/>
            <pc:sldMk cId="0" sldId="273"/>
            <ac:spMk id="627" creationId="{00000000-0000-0000-0000-000000000000}"/>
          </ac:spMkLst>
        </pc:spChg>
        <pc:spChg chg="mod">
          <ac:chgData name="Darlisson Pereira Macedo" userId="341a909d-e4e2-43f0-b7d2-550920123460" providerId="ADAL" clId="{F5D8B5E2-D06F-434A-AF57-7AB0BC62E053}" dt="2023-11-24T16:28:46.205" v="29" actId="2711"/>
          <ac:spMkLst>
            <pc:docMk/>
            <pc:sldMk cId="0" sldId="273"/>
            <ac:spMk id="628" creationId="{00000000-0000-0000-0000-000000000000}"/>
          </ac:spMkLst>
        </pc:spChg>
        <pc:spChg chg="mod">
          <ac:chgData name="Darlisson Pereira Macedo" userId="341a909d-e4e2-43f0-b7d2-550920123460" providerId="ADAL" clId="{F5D8B5E2-D06F-434A-AF57-7AB0BC62E053}" dt="2023-11-24T16:28:46.205" v="29" actId="2711"/>
          <ac:spMkLst>
            <pc:docMk/>
            <pc:sldMk cId="0" sldId="273"/>
            <ac:spMk id="629" creationId="{00000000-0000-0000-0000-000000000000}"/>
          </ac:spMkLst>
        </pc:spChg>
        <pc:spChg chg="mod">
          <ac:chgData name="Darlisson Pereira Macedo" userId="341a909d-e4e2-43f0-b7d2-550920123460" providerId="ADAL" clId="{F5D8B5E2-D06F-434A-AF57-7AB0BC62E053}" dt="2023-11-24T16:28:46.205" v="29" actId="2711"/>
          <ac:spMkLst>
            <pc:docMk/>
            <pc:sldMk cId="0" sldId="273"/>
            <ac:spMk id="630" creationId="{00000000-0000-0000-0000-000000000000}"/>
          </ac:spMkLst>
        </pc:spChg>
        <pc:spChg chg="mod">
          <ac:chgData name="Darlisson Pereira Macedo" userId="341a909d-e4e2-43f0-b7d2-550920123460" providerId="ADAL" clId="{F5D8B5E2-D06F-434A-AF57-7AB0BC62E053}" dt="2023-11-24T16:28:46.205" v="29" actId="2711"/>
          <ac:spMkLst>
            <pc:docMk/>
            <pc:sldMk cId="0" sldId="273"/>
            <ac:spMk id="631" creationId="{00000000-0000-0000-0000-000000000000}"/>
          </ac:spMkLst>
        </pc:spChg>
      </pc:sldChg>
      <pc:sldChg chg="modSp mod">
        <pc:chgData name="Darlisson Pereira Macedo" userId="341a909d-e4e2-43f0-b7d2-550920123460" providerId="ADAL" clId="{F5D8B5E2-D06F-434A-AF57-7AB0BC62E053}" dt="2023-11-24T16:28:55.588" v="30" actId="2711"/>
        <pc:sldMkLst>
          <pc:docMk/>
          <pc:sldMk cId="0" sldId="275"/>
        </pc:sldMkLst>
        <pc:spChg chg="mod">
          <ac:chgData name="Darlisson Pereira Macedo" userId="341a909d-e4e2-43f0-b7d2-550920123460" providerId="ADAL" clId="{F5D8B5E2-D06F-434A-AF57-7AB0BC62E053}" dt="2023-11-24T16:28:55.588" v="30" actId="2711"/>
          <ac:spMkLst>
            <pc:docMk/>
            <pc:sldMk cId="0" sldId="275"/>
            <ac:spMk id="655" creationId="{00000000-0000-0000-0000-000000000000}"/>
          </ac:spMkLst>
        </pc:spChg>
        <pc:spChg chg="mod">
          <ac:chgData name="Darlisson Pereira Macedo" userId="341a909d-e4e2-43f0-b7d2-550920123460" providerId="ADAL" clId="{F5D8B5E2-D06F-434A-AF57-7AB0BC62E053}" dt="2023-11-24T16:28:55.588" v="30" actId="2711"/>
          <ac:spMkLst>
            <pc:docMk/>
            <pc:sldMk cId="0" sldId="275"/>
            <ac:spMk id="656" creationId="{00000000-0000-0000-0000-000000000000}"/>
          </ac:spMkLst>
        </pc:spChg>
        <pc:spChg chg="mod">
          <ac:chgData name="Darlisson Pereira Macedo" userId="341a909d-e4e2-43f0-b7d2-550920123460" providerId="ADAL" clId="{F5D8B5E2-D06F-434A-AF57-7AB0BC62E053}" dt="2023-11-24T16:28:55.588" v="30" actId="2711"/>
          <ac:spMkLst>
            <pc:docMk/>
            <pc:sldMk cId="0" sldId="275"/>
            <ac:spMk id="657" creationId="{00000000-0000-0000-0000-000000000000}"/>
          </ac:spMkLst>
        </pc:spChg>
        <pc:spChg chg="mod">
          <ac:chgData name="Darlisson Pereira Macedo" userId="341a909d-e4e2-43f0-b7d2-550920123460" providerId="ADAL" clId="{F5D8B5E2-D06F-434A-AF57-7AB0BC62E053}" dt="2023-11-24T16:28:55.588" v="30" actId="2711"/>
          <ac:spMkLst>
            <pc:docMk/>
            <pc:sldMk cId="0" sldId="275"/>
            <ac:spMk id="658" creationId="{00000000-0000-0000-0000-000000000000}"/>
          </ac:spMkLst>
        </pc:spChg>
        <pc:spChg chg="mod">
          <ac:chgData name="Darlisson Pereira Macedo" userId="341a909d-e4e2-43f0-b7d2-550920123460" providerId="ADAL" clId="{F5D8B5E2-D06F-434A-AF57-7AB0BC62E053}" dt="2023-11-24T16:28:55.588" v="30" actId="2711"/>
          <ac:spMkLst>
            <pc:docMk/>
            <pc:sldMk cId="0" sldId="275"/>
            <ac:spMk id="659" creationId="{00000000-0000-0000-0000-000000000000}"/>
          </ac:spMkLst>
        </pc:spChg>
        <pc:spChg chg="mod">
          <ac:chgData name="Darlisson Pereira Macedo" userId="341a909d-e4e2-43f0-b7d2-550920123460" providerId="ADAL" clId="{F5D8B5E2-D06F-434A-AF57-7AB0BC62E053}" dt="2023-11-24T16:28:55.588" v="30" actId="2711"/>
          <ac:spMkLst>
            <pc:docMk/>
            <pc:sldMk cId="0" sldId="275"/>
            <ac:spMk id="660" creationId="{00000000-0000-0000-0000-000000000000}"/>
          </ac:spMkLst>
        </pc:spChg>
        <pc:spChg chg="mod">
          <ac:chgData name="Darlisson Pereira Macedo" userId="341a909d-e4e2-43f0-b7d2-550920123460" providerId="ADAL" clId="{F5D8B5E2-D06F-434A-AF57-7AB0BC62E053}" dt="2023-11-24T16:28:55.588" v="30" actId="2711"/>
          <ac:spMkLst>
            <pc:docMk/>
            <pc:sldMk cId="0" sldId="275"/>
            <ac:spMk id="661" creationId="{00000000-0000-0000-0000-000000000000}"/>
          </ac:spMkLst>
        </pc:spChg>
        <pc:spChg chg="mod">
          <ac:chgData name="Darlisson Pereira Macedo" userId="341a909d-e4e2-43f0-b7d2-550920123460" providerId="ADAL" clId="{F5D8B5E2-D06F-434A-AF57-7AB0BC62E053}" dt="2023-11-24T16:28:55.588" v="30" actId="2711"/>
          <ac:spMkLst>
            <pc:docMk/>
            <pc:sldMk cId="0" sldId="275"/>
            <ac:spMk id="662" creationId="{00000000-0000-0000-0000-000000000000}"/>
          </ac:spMkLst>
        </pc:spChg>
        <pc:spChg chg="mod">
          <ac:chgData name="Darlisson Pereira Macedo" userId="341a909d-e4e2-43f0-b7d2-550920123460" providerId="ADAL" clId="{F5D8B5E2-D06F-434A-AF57-7AB0BC62E053}" dt="2023-11-24T16:28:55.588" v="30" actId="2711"/>
          <ac:spMkLst>
            <pc:docMk/>
            <pc:sldMk cId="0" sldId="275"/>
            <ac:spMk id="663" creationId="{00000000-0000-0000-0000-000000000000}"/>
          </ac:spMkLst>
        </pc:spChg>
        <pc:spChg chg="mod">
          <ac:chgData name="Darlisson Pereira Macedo" userId="341a909d-e4e2-43f0-b7d2-550920123460" providerId="ADAL" clId="{F5D8B5E2-D06F-434A-AF57-7AB0BC62E053}" dt="2023-11-24T16:28:55.588" v="30" actId="2711"/>
          <ac:spMkLst>
            <pc:docMk/>
            <pc:sldMk cId="0" sldId="275"/>
            <ac:spMk id="664" creationId="{00000000-0000-0000-0000-000000000000}"/>
          </ac:spMkLst>
        </pc:spChg>
        <pc:spChg chg="mod">
          <ac:chgData name="Darlisson Pereira Macedo" userId="341a909d-e4e2-43f0-b7d2-550920123460" providerId="ADAL" clId="{F5D8B5E2-D06F-434A-AF57-7AB0BC62E053}" dt="2023-11-24T16:28:55.588" v="30" actId="2711"/>
          <ac:spMkLst>
            <pc:docMk/>
            <pc:sldMk cId="0" sldId="275"/>
            <ac:spMk id="665" creationId="{00000000-0000-0000-0000-000000000000}"/>
          </ac:spMkLst>
        </pc:spChg>
        <pc:spChg chg="mod">
          <ac:chgData name="Darlisson Pereira Macedo" userId="341a909d-e4e2-43f0-b7d2-550920123460" providerId="ADAL" clId="{F5D8B5E2-D06F-434A-AF57-7AB0BC62E053}" dt="2023-11-24T16:28:55.588" v="30" actId="2711"/>
          <ac:spMkLst>
            <pc:docMk/>
            <pc:sldMk cId="0" sldId="275"/>
            <ac:spMk id="666" creationId="{00000000-0000-0000-0000-000000000000}"/>
          </ac:spMkLst>
        </pc:spChg>
        <pc:spChg chg="mod">
          <ac:chgData name="Darlisson Pereira Macedo" userId="341a909d-e4e2-43f0-b7d2-550920123460" providerId="ADAL" clId="{F5D8B5E2-D06F-434A-AF57-7AB0BC62E053}" dt="2023-11-24T16:28:55.588" v="30" actId="2711"/>
          <ac:spMkLst>
            <pc:docMk/>
            <pc:sldMk cId="0" sldId="275"/>
            <ac:spMk id="667" creationId="{00000000-0000-0000-0000-000000000000}"/>
          </ac:spMkLst>
        </pc:spChg>
        <pc:spChg chg="mod">
          <ac:chgData name="Darlisson Pereira Macedo" userId="341a909d-e4e2-43f0-b7d2-550920123460" providerId="ADAL" clId="{F5D8B5E2-D06F-434A-AF57-7AB0BC62E053}" dt="2023-11-24T16:28:55.588" v="30" actId="2711"/>
          <ac:spMkLst>
            <pc:docMk/>
            <pc:sldMk cId="0" sldId="275"/>
            <ac:spMk id="668" creationId="{00000000-0000-0000-0000-000000000000}"/>
          </ac:spMkLst>
        </pc:spChg>
        <pc:spChg chg="mod">
          <ac:chgData name="Darlisson Pereira Macedo" userId="341a909d-e4e2-43f0-b7d2-550920123460" providerId="ADAL" clId="{F5D8B5E2-D06F-434A-AF57-7AB0BC62E053}" dt="2023-11-24T16:28:55.588" v="30" actId="2711"/>
          <ac:spMkLst>
            <pc:docMk/>
            <pc:sldMk cId="0" sldId="275"/>
            <ac:spMk id="669" creationId="{00000000-0000-0000-0000-000000000000}"/>
          </ac:spMkLst>
        </pc:spChg>
        <pc:spChg chg="mod">
          <ac:chgData name="Darlisson Pereira Macedo" userId="341a909d-e4e2-43f0-b7d2-550920123460" providerId="ADAL" clId="{F5D8B5E2-D06F-434A-AF57-7AB0BC62E053}" dt="2023-11-24T16:28:55.588" v="30" actId="2711"/>
          <ac:spMkLst>
            <pc:docMk/>
            <pc:sldMk cId="0" sldId="275"/>
            <ac:spMk id="670" creationId="{00000000-0000-0000-0000-000000000000}"/>
          </ac:spMkLst>
        </pc:spChg>
        <pc:spChg chg="mod">
          <ac:chgData name="Darlisson Pereira Macedo" userId="341a909d-e4e2-43f0-b7d2-550920123460" providerId="ADAL" clId="{F5D8B5E2-D06F-434A-AF57-7AB0BC62E053}" dt="2023-11-24T16:28:55.588" v="30" actId="2711"/>
          <ac:spMkLst>
            <pc:docMk/>
            <pc:sldMk cId="0" sldId="275"/>
            <ac:spMk id="671" creationId="{00000000-0000-0000-0000-000000000000}"/>
          </ac:spMkLst>
        </pc:spChg>
        <pc:spChg chg="mod">
          <ac:chgData name="Darlisson Pereira Macedo" userId="341a909d-e4e2-43f0-b7d2-550920123460" providerId="ADAL" clId="{F5D8B5E2-D06F-434A-AF57-7AB0BC62E053}" dt="2023-11-24T16:28:55.588" v="30" actId="2711"/>
          <ac:spMkLst>
            <pc:docMk/>
            <pc:sldMk cId="0" sldId="275"/>
            <ac:spMk id="672" creationId="{00000000-0000-0000-0000-000000000000}"/>
          </ac:spMkLst>
        </pc:spChg>
        <pc:spChg chg="mod">
          <ac:chgData name="Darlisson Pereira Macedo" userId="341a909d-e4e2-43f0-b7d2-550920123460" providerId="ADAL" clId="{F5D8B5E2-D06F-434A-AF57-7AB0BC62E053}" dt="2023-11-24T16:28:55.588" v="30" actId="2711"/>
          <ac:spMkLst>
            <pc:docMk/>
            <pc:sldMk cId="0" sldId="275"/>
            <ac:spMk id="673" creationId="{00000000-0000-0000-0000-000000000000}"/>
          </ac:spMkLst>
        </pc:spChg>
        <pc:spChg chg="mod">
          <ac:chgData name="Darlisson Pereira Macedo" userId="341a909d-e4e2-43f0-b7d2-550920123460" providerId="ADAL" clId="{F5D8B5E2-D06F-434A-AF57-7AB0BC62E053}" dt="2023-11-24T16:28:55.588" v="30" actId="2711"/>
          <ac:spMkLst>
            <pc:docMk/>
            <pc:sldMk cId="0" sldId="275"/>
            <ac:spMk id="674" creationId="{00000000-0000-0000-0000-000000000000}"/>
          </ac:spMkLst>
        </pc:spChg>
        <pc:spChg chg="mod">
          <ac:chgData name="Darlisson Pereira Macedo" userId="341a909d-e4e2-43f0-b7d2-550920123460" providerId="ADAL" clId="{F5D8B5E2-D06F-434A-AF57-7AB0BC62E053}" dt="2023-11-24T16:28:55.588" v="30" actId="2711"/>
          <ac:spMkLst>
            <pc:docMk/>
            <pc:sldMk cId="0" sldId="275"/>
            <ac:spMk id="675" creationId="{00000000-0000-0000-0000-000000000000}"/>
          </ac:spMkLst>
        </pc:spChg>
        <pc:spChg chg="mod">
          <ac:chgData name="Darlisson Pereira Macedo" userId="341a909d-e4e2-43f0-b7d2-550920123460" providerId="ADAL" clId="{F5D8B5E2-D06F-434A-AF57-7AB0BC62E053}" dt="2023-11-24T16:28:55.588" v="30" actId="2711"/>
          <ac:spMkLst>
            <pc:docMk/>
            <pc:sldMk cId="0" sldId="275"/>
            <ac:spMk id="676" creationId="{00000000-0000-0000-0000-000000000000}"/>
          </ac:spMkLst>
        </pc:spChg>
        <pc:spChg chg="mod">
          <ac:chgData name="Darlisson Pereira Macedo" userId="341a909d-e4e2-43f0-b7d2-550920123460" providerId="ADAL" clId="{F5D8B5E2-D06F-434A-AF57-7AB0BC62E053}" dt="2023-11-24T16:28:55.588" v="30" actId="2711"/>
          <ac:spMkLst>
            <pc:docMk/>
            <pc:sldMk cId="0" sldId="275"/>
            <ac:spMk id="677" creationId="{00000000-0000-0000-0000-000000000000}"/>
          </ac:spMkLst>
        </pc:spChg>
        <pc:spChg chg="mod">
          <ac:chgData name="Darlisson Pereira Macedo" userId="341a909d-e4e2-43f0-b7d2-550920123460" providerId="ADAL" clId="{F5D8B5E2-D06F-434A-AF57-7AB0BC62E053}" dt="2023-11-24T16:28:55.588" v="30" actId="2711"/>
          <ac:spMkLst>
            <pc:docMk/>
            <pc:sldMk cId="0" sldId="275"/>
            <ac:spMk id="678" creationId="{00000000-0000-0000-0000-000000000000}"/>
          </ac:spMkLst>
        </pc:spChg>
      </pc:sldChg>
      <pc:sldChg chg="modSp mod">
        <pc:chgData name="Darlisson Pereira Macedo" userId="341a909d-e4e2-43f0-b7d2-550920123460" providerId="ADAL" clId="{F5D8B5E2-D06F-434A-AF57-7AB0BC62E053}" dt="2023-11-24T16:29:08.721" v="31" actId="2711"/>
        <pc:sldMkLst>
          <pc:docMk/>
          <pc:sldMk cId="0" sldId="283"/>
        </pc:sldMkLst>
        <pc:spChg chg="mod">
          <ac:chgData name="Darlisson Pereira Macedo" userId="341a909d-e4e2-43f0-b7d2-550920123460" providerId="ADAL" clId="{F5D8B5E2-D06F-434A-AF57-7AB0BC62E053}" dt="2023-11-24T16:29:08.721" v="31" actId="2711"/>
          <ac:spMkLst>
            <pc:docMk/>
            <pc:sldMk cId="0" sldId="283"/>
            <ac:spMk id="2" creationId="{909BAFF0-035F-D1CF-1534-4B8B2CCF9966}"/>
          </ac:spMkLst>
        </pc:spChg>
        <pc:spChg chg="mod">
          <ac:chgData name="Darlisson Pereira Macedo" userId="341a909d-e4e2-43f0-b7d2-550920123460" providerId="ADAL" clId="{F5D8B5E2-D06F-434A-AF57-7AB0BC62E053}" dt="2023-11-24T16:29:08.721" v="31" actId="2711"/>
          <ac:spMkLst>
            <pc:docMk/>
            <pc:sldMk cId="0" sldId="283"/>
            <ac:spMk id="3" creationId="{E2F91B38-73C8-EB9C-33B9-A8FA9DDD622C}"/>
          </ac:spMkLst>
        </pc:spChg>
        <pc:spChg chg="mod">
          <ac:chgData name="Darlisson Pereira Macedo" userId="341a909d-e4e2-43f0-b7d2-550920123460" providerId="ADAL" clId="{F5D8B5E2-D06F-434A-AF57-7AB0BC62E053}" dt="2023-11-24T16:29:08.721" v="31" actId="2711"/>
          <ac:spMkLst>
            <pc:docMk/>
            <pc:sldMk cId="0" sldId="283"/>
            <ac:spMk id="4" creationId="{C616990D-7470-000D-F8CD-3C92FF92CCAE}"/>
          </ac:spMkLst>
        </pc:spChg>
        <pc:spChg chg="mod">
          <ac:chgData name="Darlisson Pereira Macedo" userId="341a909d-e4e2-43f0-b7d2-550920123460" providerId="ADAL" clId="{F5D8B5E2-D06F-434A-AF57-7AB0BC62E053}" dt="2023-11-24T16:29:08.721" v="31" actId="2711"/>
          <ac:spMkLst>
            <pc:docMk/>
            <pc:sldMk cId="0" sldId="283"/>
            <ac:spMk id="10" creationId="{95ECC39C-417F-8A06-AB06-F0B502B909DA}"/>
          </ac:spMkLst>
        </pc:spChg>
        <pc:spChg chg="mod">
          <ac:chgData name="Darlisson Pereira Macedo" userId="341a909d-e4e2-43f0-b7d2-550920123460" providerId="ADAL" clId="{F5D8B5E2-D06F-434A-AF57-7AB0BC62E053}" dt="2023-11-24T16:29:08.721" v="31" actId="2711"/>
          <ac:spMkLst>
            <pc:docMk/>
            <pc:sldMk cId="0" sldId="283"/>
            <ac:spMk id="910" creationId="{00000000-0000-0000-0000-000000000000}"/>
          </ac:spMkLst>
        </pc:spChg>
        <pc:spChg chg="mod">
          <ac:chgData name="Darlisson Pereira Macedo" userId="341a909d-e4e2-43f0-b7d2-550920123460" providerId="ADAL" clId="{F5D8B5E2-D06F-434A-AF57-7AB0BC62E053}" dt="2023-11-24T16:29:08.721" v="31" actId="2711"/>
          <ac:spMkLst>
            <pc:docMk/>
            <pc:sldMk cId="0" sldId="283"/>
            <ac:spMk id="911" creationId="{00000000-0000-0000-0000-000000000000}"/>
          </ac:spMkLst>
        </pc:spChg>
        <pc:spChg chg="mod">
          <ac:chgData name="Darlisson Pereira Macedo" userId="341a909d-e4e2-43f0-b7d2-550920123460" providerId="ADAL" clId="{F5D8B5E2-D06F-434A-AF57-7AB0BC62E053}" dt="2023-11-24T16:29:08.721" v="31" actId="2711"/>
          <ac:spMkLst>
            <pc:docMk/>
            <pc:sldMk cId="0" sldId="283"/>
            <ac:spMk id="912" creationId="{00000000-0000-0000-0000-000000000000}"/>
          </ac:spMkLst>
        </pc:spChg>
        <pc:spChg chg="mod">
          <ac:chgData name="Darlisson Pereira Macedo" userId="341a909d-e4e2-43f0-b7d2-550920123460" providerId="ADAL" clId="{F5D8B5E2-D06F-434A-AF57-7AB0BC62E053}" dt="2023-11-24T16:29:08.721" v="31" actId="2711"/>
          <ac:spMkLst>
            <pc:docMk/>
            <pc:sldMk cId="0" sldId="283"/>
            <ac:spMk id="913" creationId="{00000000-0000-0000-0000-000000000000}"/>
          </ac:spMkLst>
        </pc:spChg>
      </pc:sldChg>
      <pc:sldChg chg="modSp mod">
        <pc:chgData name="Darlisson Pereira Macedo" userId="341a909d-e4e2-43f0-b7d2-550920123460" providerId="ADAL" clId="{F5D8B5E2-D06F-434A-AF57-7AB0BC62E053}" dt="2023-11-28T17:26:20.718" v="73" actId="1038"/>
        <pc:sldMkLst>
          <pc:docMk/>
          <pc:sldMk cId="2792695542" sldId="284"/>
        </pc:sldMkLst>
        <pc:spChg chg="mod">
          <ac:chgData name="Darlisson Pereira Macedo" userId="341a909d-e4e2-43f0-b7d2-550920123460" providerId="ADAL" clId="{F5D8B5E2-D06F-434A-AF57-7AB0BC62E053}" dt="2023-11-24T16:24:22.828" v="5" actId="2711"/>
          <ac:spMkLst>
            <pc:docMk/>
            <pc:sldMk cId="2792695542" sldId="284"/>
            <ac:spMk id="5" creationId="{4BB9D5ED-04D4-0736-54BD-42808D1A6667}"/>
          </ac:spMkLst>
        </pc:spChg>
        <pc:spChg chg="mod">
          <ac:chgData name="Darlisson Pereira Macedo" userId="341a909d-e4e2-43f0-b7d2-550920123460" providerId="ADAL" clId="{F5D8B5E2-D06F-434A-AF57-7AB0BC62E053}" dt="2023-11-24T16:24:22.828" v="5" actId="2711"/>
          <ac:spMkLst>
            <pc:docMk/>
            <pc:sldMk cId="2792695542" sldId="284"/>
            <ac:spMk id="6" creationId="{92B6DCBE-8B93-1732-6AC9-29A215304CEF}"/>
          </ac:spMkLst>
        </pc:spChg>
        <pc:spChg chg="mod">
          <ac:chgData name="Darlisson Pereira Macedo" userId="341a909d-e4e2-43f0-b7d2-550920123460" providerId="ADAL" clId="{F5D8B5E2-D06F-434A-AF57-7AB0BC62E053}" dt="2023-11-24T16:24:22.828" v="5" actId="2711"/>
          <ac:spMkLst>
            <pc:docMk/>
            <pc:sldMk cId="2792695542" sldId="284"/>
            <ac:spMk id="7" creationId="{6E40E8A3-15C9-5D76-CBDA-ACBA944098FA}"/>
          </ac:spMkLst>
        </pc:spChg>
        <pc:spChg chg="mod">
          <ac:chgData name="Darlisson Pereira Macedo" userId="341a909d-e4e2-43f0-b7d2-550920123460" providerId="ADAL" clId="{F5D8B5E2-D06F-434A-AF57-7AB0BC62E053}" dt="2023-11-24T16:24:22.828" v="5" actId="2711"/>
          <ac:spMkLst>
            <pc:docMk/>
            <pc:sldMk cId="2792695542" sldId="284"/>
            <ac:spMk id="14" creationId="{9A680E41-2805-176A-46A9-46290E118A75}"/>
          </ac:spMkLst>
        </pc:spChg>
        <pc:picChg chg="mod modCrop">
          <ac:chgData name="Darlisson Pereira Macedo" userId="341a909d-e4e2-43f0-b7d2-550920123460" providerId="ADAL" clId="{F5D8B5E2-D06F-434A-AF57-7AB0BC62E053}" dt="2023-11-28T17:26:20.718" v="73" actId="1038"/>
          <ac:picMkLst>
            <pc:docMk/>
            <pc:sldMk cId="2792695542" sldId="284"/>
            <ac:picMk id="13" creationId="{AA229A1D-8450-BF43-1DB1-61936B8F1693}"/>
          </ac:picMkLst>
        </pc:picChg>
      </pc:sldChg>
      <pc:sldChg chg="modSp mod">
        <pc:chgData name="Darlisson Pereira Macedo" userId="341a909d-e4e2-43f0-b7d2-550920123460" providerId="ADAL" clId="{F5D8B5E2-D06F-434A-AF57-7AB0BC62E053}" dt="2023-11-24T16:29:29.253" v="33" actId="2711"/>
        <pc:sldMkLst>
          <pc:docMk/>
          <pc:sldMk cId="3091464518" sldId="285"/>
        </pc:sldMkLst>
        <pc:spChg chg="mod">
          <ac:chgData name="Darlisson Pereira Macedo" userId="341a909d-e4e2-43f0-b7d2-550920123460" providerId="ADAL" clId="{F5D8B5E2-D06F-434A-AF57-7AB0BC62E053}" dt="2023-11-24T16:29:29.253" v="33" actId="2711"/>
          <ac:spMkLst>
            <pc:docMk/>
            <pc:sldMk cId="3091464518" sldId="285"/>
            <ac:spMk id="7" creationId="{FD7C992C-62F2-9F5E-1264-F3A3732C7BAC}"/>
          </ac:spMkLst>
        </pc:spChg>
      </pc:sldChg>
      <pc:sldChg chg="modSp mod">
        <pc:chgData name="Darlisson Pereira Macedo" userId="341a909d-e4e2-43f0-b7d2-550920123460" providerId="ADAL" clId="{F5D8B5E2-D06F-434A-AF57-7AB0BC62E053}" dt="2023-11-24T16:24:01.033" v="3" actId="2711"/>
        <pc:sldMkLst>
          <pc:docMk/>
          <pc:sldMk cId="2844037422" sldId="302"/>
        </pc:sldMkLst>
        <pc:spChg chg="mod">
          <ac:chgData name="Darlisson Pereira Macedo" userId="341a909d-e4e2-43f0-b7d2-550920123460" providerId="ADAL" clId="{F5D8B5E2-D06F-434A-AF57-7AB0BC62E053}" dt="2023-11-24T16:23:46.655" v="2" actId="2711"/>
          <ac:spMkLst>
            <pc:docMk/>
            <pc:sldMk cId="2844037422" sldId="302"/>
            <ac:spMk id="2" creationId="{732E9601-F318-DB08-DD13-9CF3804669AA}"/>
          </ac:spMkLst>
        </pc:spChg>
        <pc:spChg chg="mod">
          <ac:chgData name="Darlisson Pereira Macedo" userId="341a909d-e4e2-43f0-b7d2-550920123460" providerId="ADAL" clId="{F5D8B5E2-D06F-434A-AF57-7AB0BC62E053}" dt="2023-11-24T16:23:46.655" v="2" actId="2711"/>
          <ac:spMkLst>
            <pc:docMk/>
            <pc:sldMk cId="2844037422" sldId="302"/>
            <ac:spMk id="8" creationId="{176DEED1-EE9B-B6EF-FA93-0F087433E141}"/>
          </ac:spMkLst>
        </pc:spChg>
        <pc:spChg chg="mod">
          <ac:chgData name="Darlisson Pereira Macedo" userId="341a909d-e4e2-43f0-b7d2-550920123460" providerId="ADAL" clId="{F5D8B5E2-D06F-434A-AF57-7AB0BC62E053}" dt="2023-11-24T16:24:01.033" v="3" actId="2711"/>
          <ac:spMkLst>
            <pc:docMk/>
            <pc:sldMk cId="2844037422" sldId="302"/>
            <ac:spMk id="15" creationId="{72D860F0-712C-92C9-F5FE-BEF080E3B6EC}"/>
          </ac:spMkLst>
        </pc:spChg>
      </pc:sldChg>
      <pc:sldChg chg="modSp mod">
        <pc:chgData name="Darlisson Pereira Macedo" userId="341a909d-e4e2-43f0-b7d2-550920123460" providerId="ADAL" clId="{F5D8B5E2-D06F-434A-AF57-7AB0BC62E053}" dt="2023-11-24T16:24:43.338" v="6" actId="2711"/>
        <pc:sldMkLst>
          <pc:docMk/>
          <pc:sldMk cId="2316924076" sldId="303"/>
        </pc:sldMkLst>
        <pc:spChg chg="mod">
          <ac:chgData name="Darlisson Pereira Macedo" userId="341a909d-e4e2-43f0-b7d2-550920123460" providerId="ADAL" clId="{F5D8B5E2-D06F-434A-AF57-7AB0BC62E053}" dt="2023-11-24T16:24:43.338" v="6" actId="2711"/>
          <ac:spMkLst>
            <pc:docMk/>
            <pc:sldMk cId="2316924076" sldId="303"/>
            <ac:spMk id="5" creationId="{B3631B04-94E3-79BA-7BB9-BB09D5E9BB52}"/>
          </ac:spMkLst>
        </pc:spChg>
        <pc:spChg chg="mod">
          <ac:chgData name="Darlisson Pereira Macedo" userId="341a909d-e4e2-43f0-b7d2-550920123460" providerId="ADAL" clId="{F5D8B5E2-D06F-434A-AF57-7AB0BC62E053}" dt="2023-11-24T16:24:43.338" v="6" actId="2711"/>
          <ac:spMkLst>
            <pc:docMk/>
            <pc:sldMk cId="2316924076" sldId="303"/>
            <ac:spMk id="6" creationId="{F5C2C238-602F-EDB9-D45C-7555A30AFE78}"/>
          </ac:spMkLst>
        </pc:spChg>
        <pc:spChg chg="mod">
          <ac:chgData name="Darlisson Pereira Macedo" userId="341a909d-e4e2-43f0-b7d2-550920123460" providerId="ADAL" clId="{F5D8B5E2-D06F-434A-AF57-7AB0BC62E053}" dt="2023-11-24T16:24:43.338" v="6" actId="2711"/>
          <ac:spMkLst>
            <pc:docMk/>
            <pc:sldMk cId="2316924076" sldId="303"/>
            <ac:spMk id="341" creationId="{00000000-0000-0000-0000-000000000000}"/>
          </ac:spMkLst>
        </pc:spChg>
      </pc:sldChg>
      <pc:sldChg chg="modSp mod">
        <pc:chgData name="Darlisson Pereira Macedo" userId="341a909d-e4e2-43f0-b7d2-550920123460" providerId="ADAL" clId="{F5D8B5E2-D06F-434A-AF57-7AB0BC62E053}" dt="2023-11-24T16:29:16.924" v="32" actId="2711"/>
        <pc:sldMkLst>
          <pc:docMk/>
          <pc:sldMk cId="1645518293" sldId="304"/>
        </pc:sldMkLst>
        <pc:spChg chg="mod">
          <ac:chgData name="Darlisson Pereira Macedo" userId="341a909d-e4e2-43f0-b7d2-550920123460" providerId="ADAL" clId="{F5D8B5E2-D06F-434A-AF57-7AB0BC62E053}" dt="2023-11-24T16:29:16.924" v="32" actId="2711"/>
          <ac:spMkLst>
            <pc:docMk/>
            <pc:sldMk cId="1645518293" sldId="304"/>
            <ac:spMk id="4" creationId="{9D90DBA2-94D9-DB63-946E-40D6340E04BE}"/>
          </ac:spMkLst>
        </pc:spChg>
        <pc:spChg chg="mod">
          <ac:chgData name="Darlisson Pereira Macedo" userId="341a909d-e4e2-43f0-b7d2-550920123460" providerId="ADAL" clId="{F5D8B5E2-D06F-434A-AF57-7AB0BC62E053}" dt="2023-11-24T16:29:16.924" v="32" actId="2711"/>
          <ac:spMkLst>
            <pc:docMk/>
            <pc:sldMk cId="1645518293" sldId="304"/>
            <ac:spMk id="417" creationId="{00000000-0000-0000-0000-000000000000}"/>
          </ac:spMkLst>
        </pc:spChg>
        <pc:spChg chg="mod">
          <ac:chgData name="Darlisson Pereira Macedo" userId="341a909d-e4e2-43f0-b7d2-550920123460" providerId="ADAL" clId="{F5D8B5E2-D06F-434A-AF57-7AB0BC62E053}" dt="2023-11-24T16:29:16.924" v="32" actId="2711"/>
          <ac:spMkLst>
            <pc:docMk/>
            <pc:sldMk cId="1645518293" sldId="304"/>
            <ac:spMk id="419" creationId="{00000000-0000-0000-0000-000000000000}"/>
          </ac:spMkLst>
        </pc:spChg>
        <pc:spChg chg="mod">
          <ac:chgData name="Darlisson Pereira Macedo" userId="341a909d-e4e2-43f0-b7d2-550920123460" providerId="ADAL" clId="{F5D8B5E2-D06F-434A-AF57-7AB0BC62E053}" dt="2023-11-24T16:29:16.924" v="32" actId="2711"/>
          <ac:spMkLst>
            <pc:docMk/>
            <pc:sldMk cId="1645518293" sldId="304"/>
            <ac:spMk id="420" creationId="{00000000-0000-0000-0000-000000000000}"/>
          </ac:spMkLst>
        </pc:spChg>
        <pc:spChg chg="mod">
          <ac:chgData name="Darlisson Pereira Macedo" userId="341a909d-e4e2-43f0-b7d2-550920123460" providerId="ADAL" clId="{F5D8B5E2-D06F-434A-AF57-7AB0BC62E053}" dt="2023-11-24T16:29:16.924" v="32" actId="2711"/>
          <ac:spMkLst>
            <pc:docMk/>
            <pc:sldMk cId="1645518293" sldId="304"/>
            <ac:spMk id="422" creationId="{00000000-0000-0000-0000-000000000000}"/>
          </ac:spMkLst>
        </pc:spChg>
        <pc:spChg chg="mod">
          <ac:chgData name="Darlisson Pereira Macedo" userId="341a909d-e4e2-43f0-b7d2-550920123460" providerId="ADAL" clId="{F5D8B5E2-D06F-434A-AF57-7AB0BC62E053}" dt="2023-11-24T16:29:16.924" v="32" actId="2711"/>
          <ac:spMkLst>
            <pc:docMk/>
            <pc:sldMk cId="1645518293" sldId="304"/>
            <ac:spMk id="424" creationId="{00000000-0000-0000-0000-000000000000}"/>
          </ac:spMkLst>
        </pc:spChg>
      </pc:sldChg>
    </pc:docChg>
  </pc:docChgLst>
  <pc:docChgLst>
    <pc:chgData name="Darlisson Pereira Macedo" userId="341a909d-e4e2-43f0-b7d2-550920123460" providerId="ADAL" clId="{987A5F75-E402-4EF9-99EB-0CE347E72478}"/>
    <pc:docChg chg="undo redo custSel addSld delSld modSld sldOrd modMainMaster addSection modSection">
      <pc:chgData name="Darlisson Pereira Macedo" userId="341a909d-e4e2-43f0-b7d2-550920123460" providerId="ADAL" clId="{987A5F75-E402-4EF9-99EB-0CE347E72478}" dt="2023-12-11T14:04:38.611" v="2808"/>
      <pc:docMkLst>
        <pc:docMk/>
      </pc:docMkLst>
      <pc:sldChg chg="addSp delSp modSp del mod">
        <pc:chgData name="Darlisson Pereira Macedo" userId="341a909d-e4e2-43f0-b7d2-550920123460" providerId="ADAL" clId="{987A5F75-E402-4EF9-99EB-0CE347E72478}" dt="2023-11-13T16:33:46.252" v="8" actId="47"/>
        <pc:sldMkLst>
          <pc:docMk/>
          <pc:sldMk cId="3940096878" sldId="256"/>
        </pc:sldMkLst>
        <pc:spChg chg="add del mod">
          <ac:chgData name="Darlisson Pereira Macedo" userId="341a909d-e4e2-43f0-b7d2-550920123460" providerId="ADAL" clId="{987A5F75-E402-4EF9-99EB-0CE347E72478}" dt="2023-11-13T16:33:40.428" v="6" actId="478"/>
          <ac:spMkLst>
            <pc:docMk/>
            <pc:sldMk cId="3940096878" sldId="256"/>
            <ac:spMk id="4" creationId="{35F111FB-AF26-F677-0FBF-7F9C977AF178}"/>
          </ac:spMkLst>
        </pc:spChg>
      </pc:sldChg>
      <pc:sldChg chg="addSp delSp modSp add mod modTransition setBg">
        <pc:chgData name="Darlisson Pereira Macedo" userId="341a909d-e4e2-43f0-b7d2-550920123460" providerId="ADAL" clId="{987A5F75-E402-4EF9-99EB-0CE347E72478}" dt="2023-11-20T14:08:00.769" v="2668" actId="207"/>
        <pc:sldMkLst>
          <pc:docMk/>
          <pc:sldMk cId="0" sldId="257"/>
        </pc:sldMkLst>
        <pc:spChg chg="add mod">
          <ac:chgData name="Darlisson Pereira Macedo" userId="341a909d-e4e2-43f0-b7d2-550920123460" providerId="ADAL" clId="{987A5F75-E402-4EF9-99EB-0CE347E72478}" dt="2023-11-20T13:58:49.227" v="2560" actId="1035"/>
          <ac:spMkLst>
            <pc:docMk/>
            <pc:sldMk cId="0" sldId="257"/>
            <ac:spMk id="2" creationId="{732E9601-F318-DB08-DD13-9CF3804669AA}"/>
          </ac:spMkLst>
        </pc:spChg>
        <pc:spChg chg="add mod">
          <ac:chgData name="Darlisson Pereira Macedo" userId="341a909d-e4e2-43f0-b7d2-550920123460" providerId="ADAL" clId="{987A5F75-E402-4EF9-99EB-0CE347E72478}" dt="2023-11-20T14:04:47.254" v="2642" actId="207"/>
          <ac:spMkLst>
            <pc:docMk/>
            <pc:sldMk cId="0" sldId="257"/>
            <ac:spMk id="3" creationId="{3CFA717F-3F00-CA0A-A662-7198582F4881}"/>
          </ac:spMkLst>
        </pc:spChg>
        <pc:spChg chg="add del mod">
          <ac:chgData name="Darlisson Pereira Macedo" userId="341a909d-e4e2-43f0-b7d2-550920123460" providerId="ADAL" clId="{987A5F75-E402-4EF9-99EB-0CE347E72478}" dt="2023-11-20T13:57:56.130" v="2547" actId="478"/>
          <ac:spMkLst>
            <pc:docMk/>
            <pc:sldMk cId="0" sldId="257"/>
            <ac:spMk id="7" creationId="{309E1ED5-3F43-DB7F-AFA6-764BF29305CF}"/>
          </ac:spMkLst>
        </pc:spChg>
        <pc:spChg chg="add del mod">
          <ac:chgData name="Darlisson Pereira Macedo" userId="341a909d-e4e2-43f0-b7d2-550920123460" providerId="ADAL" clId="{987A5F75-E402-4EF9-99EB-0CE347E72478}" dt="2023-11-13T17:18:02.292" v="194" actId="931"/>
          <ac:spMkLst>
            <pc:docMk/>
            <pc:sldMk cId="0" sldId="257"/>
            <ac:spMk id="7" creationId="{C9718471-4672-C5BA-EBC8-E916E477321A}"/>
          </ac:spMkLst>
        </pc:spChg>
        <pc:spChg chg="add del mod">
          <ac:chgData name="Darlisson Pereira Macedo" userId="341a909d-e4e2-43f0-b7d2-550920123460" providerId="ADAL" clId="{987A5F75-E402-4EF9-99EB-0CE347E72478}" dt="2023-11-20T14:07:46.565" v="2665" actId="478"/>
          <ac:spMkLst>
            <pc:docMk/>
            <pc:sldMk cId="0" sldId="257"/>
            <ac:spMk id="8" creationId="{176DEED1-EE9B-B6EF-FA93-0F087433E141}"/>
          </ac:spMkLst>
        </pc:spChg>
        <pc:spChg chg="add mod">
          <ac:chgData name="Darlisson Pereira Macedo" userId="341a909d-e4e2-43f0-b7d2-550920123460" providerId="ADAL" clId="{987A5F75-E402-4EF9-99EB-0CE347E72478}" dt="2023-11-20T14:08:00.769" v="2668" actId="207"/>
          <ac:spMkLst>
            <pc:docMk/>
            <pc:sldMk cId="0" sldId="257"/>
            <ac:spMk id="12" creationId="{5871CE8E-6BB7-8E6F-9BA4-44550C7BC275}"/>
          </ac:spMkLst>
        </pc:spChg>
        <pc:spChg chg="add del mod">
          <ac:chgData name="Darlisson Pereira Macedo" userId="341a909d-e4e2-43f0-b7d2-550920123460" providerId="ADAL" clId="{987A5F75-E402-4EF9-99EB-0CE347E72478}" dt="2023-11-13T17:17:49.212" v="185" actId="478"/>
          <ac:spMkLst>
            <pc:docMk/>
            <pc:sldMk cId="0" sldId="257"/>
            <ac:spMk id="12" creationId="{F3C9A2AC-870A-E93F-231C-FF8A99E22638}"/>
          </ac:spMkLst>
        </pc:spChg>
        <pc:spChg chg="add mod ord">
          <ac:chgData name="Darlisson Pereira Macedo" userId="341a909d-e4e2-43f0-b7d2-550920123460" providerId="ADAL" clId="{987A5F75-E402-4EF9-99EB-0CE347E72478}" dt="2023-11-20T13:57:52.896" v="2546" actId="1035"/>
          <ac:spMkLst>
            <pc:docMk/>
            <pc:sldMk cId="0" sldId="257"/>
            <ac:spMk id="15" creationId="{72D860F0-712C-92C9-F5FE-BEF080E3B6EC}"/>
          </ac:spMkLst>
        </pc:spChg>
        <pc:spChg chg="mod ord">
          <ac:chgData name="Darlisson Pereira Macedo" userId="341a909d-e4e2-43f0-b7d2-550920123460" providerId="ADAL" clId="{987A5F75-E402-4EF9-99EB-0CE347E72478}" dt="2023-11-20T14:05:57.378" v="2650" actId="171"/>
          <ac:spMkLst>
            <pc:docMk/>
            <pc:sldMk cId="0" sldId="257"/>
            <ac:spMk id="33" creationId="{00000000-0000-0000-0000-000000000000}"/>
          </ac:spMkLst>
        </pc:spChg>
        <pc:spChg chg="del">
          <ac:chgData name="Darlisson Pereira Macedo" userId="341a909d-e4e2-43f0-b7d2-550920123460" providerId="ADAL" clId="{987A5F75-E402-4EF9-99EB-0CE347E72478}" dt="2023-11-13T16:35:55.517" v="11" actId="478"/>
          <ac:spMkLst>
            <pc:docMk/>
            <pc:sldMk cId="0" sldId="257"/>
            <ac:spMk id="34" creationId="{00000000-0000-0000-0000-000000000000}"/>
          </ac:spMkLst>
        </pc:spChg>
        <pc:spChg chg="del">
          <ac:chgData name="Darlisson Pereira Macedo" userId="341a909d-e4e2-43f0-b7d2-550920123460" providerId="ADAL" clId="{987A5F75-E402-4EF9-99EB-0CE347E72478}" dt="2023-11-13T16:34:37.029" v="9" actId="478"/>
          <ac:spMkLst>
            <pc:docMk/>
            <pc:sldMk cId="0" sldId="257"/>
            <ac:spMk id="35" creationId="{00000000-0000-0000-0000-000000000000}"/>
          </ac:spMkLst>
        </pc:spChg>
        <pc:spChg chg="del">
          <ac:chgData name="Darlisson Pereira Macedo" userId="341a909d-e4e2-43f0-b7d2-550920123460" providerId="ADAL" clId="{987A5F75-E402-4EF9-99EB-0CE347E72478}" dt="2023-11-13T16:36:00.230" v="14" actId="478"/>
          <ac:spMkLst>
            <pc:docMk/>
            <pc:sldMk cId="0" sldId="257"/>
            <ac:spMk id="36" creationId="{00000000-0000-0000-0000-000000000000}"/>
          </ac:spMkLst>
        </pc:spChg>
        <pc:spChg chg="del">
          <ac:chgData name="Darlisson Pereira Macedo" userId="341a909d-e4e2-43f0-b7d2-550920123460" providerId="ADAL" clId="{987A5F75-E402-4EF9-99EB-0CE347E72478}" dt="2023-11-13T16:34:37.029" v="9" actId="478"/>
          <ac:spMkLst>
            <pc:docMk/>
            <pc:sldMk cId="0" sldId="257"/>
            <ac:spMk id="37" creationId="{00000000-0000-0000-0000-000000000000}"/>
          </ac:spMkLst>
        </pc:spChg>
        <pc:spChg chg="del">
          <ac:chgData name="Darlisson Pereira Macedo" userId="341a909d-e4e2-43f0-b7d2-550920123460" providerId="ADAL" clId="{987A5F75-E402-4EF9-99EB-0CE347E72478}" dt="2023-11-13T16:34:37.029" v="9" actId="478"/>
          <ac:spMkLst>
            <pc:docMk/>
            <pc:sldMk cId="0" sldId="257"/>
            <ac:spMk id="38" creationId="{00000000-0000-0000-0000-000000000000}"/>
          </ac:spMkLst>
        </pc:spChg>
        <pc:spChg chg="del">
          <ac:chgData name="Darlisson Pereira Macedo" userId="341a909d-e4e2-43f0-b7d2-550920123460" providerId="ADAL" clId="{987A5F75-E402-4EF9-99EB-0CE347E72478}" dt="2023-11-13T16:34:37.029" v="9" actId="478"/>
          <ac:spMkLst>
            <pc:docMk/>
            <pc:sldMk cId="0" sldId="257"/>
            <ac:spMk id="39" creationId="{00000000-0000-0000-0000-000000000000}"/>
          </ac:spMkLst>
        </pc:spChg>
        <pc:spChg chg="del">
          <ac:chgData name="Darlisson Pereira Macedo" userId="341a909d-e4e2-43f0-b7d2-550920123460" providerId="ADAL" clId="{987A5F75-E402-4EF9-99EB-0CE347E72478}" dt="2023-11-13T16:35:59.254" v="13" actId="478"/>
          <ac:spMkLst>
            <pc:docMk/>
            <pc:sldMk cId="0" sldId="257"/>
            <ac:spMk id="40" creationId="{00000000-0000-0000-0000-000000000000}"/>
          </ac:spMkLst>
        </pc:spChg>
        <pc:spChg chg="del">
          <ac:chgData name="Darlisson Pereira Macedo" userId="341a909d-e4e2-43f0-b7d2-550920123460" providerId="ADAL" clId="{987A5F75-E402-4EF9-99EB-0CE347E72478}" dt="2023-11-13T16:35:57.914" v="12" actId="478"/>
          <ac:spMkLst>
            <pc:docMk/>
            <pc:sldMk cId="0" sldId="257"/>
            <ac:spMk id="41" creationId="{00000000-0000-0000-0000-000000000000}"/>
          </ac:spMkLst>
        </pc:spChg>
        <pc:spChg chg="del">
          <ac:chgData name="Darlisson Pereira Macedo" userId="341a909d-e4e2-43f0-b7d2-550920123460" providerId="ADAL" clId="{987A5F75-E402-4EF9-99EB-0CE347E72478}" dt="2023-11-13T16:36:00.230" v="14" actId="478"/>
          <ac:spMkLst>
            <pc:docMk/>
            <pc:sldMk cId="0" sldId="257"/>
            <ac:spMk id="42" creationId="{00000000-0000-0000-0000-000000000000}"/>
          </ac:spMkLst>
        </pc:spChg>
        <pc:grpChg chg="del">
          <ac:chgData name="Darlisson Pereira Macedo" userId="341a909d-e4e2-43f0-b7d2-550920123460" providerId="ADAL" clId="{987A5F75-E402-4EF9-99EB-0CE347E72478}" dt="2023-11-13T16:35:53.217" v="10" actId="478"/>
          <ac:grpSpMkLst>
            <pc:docMk/>
            <pc:sldMk cId="0" sldId="257"/>
            <ac:grpSpMk id="32" creationId="{00000000-0000-0000-0000-000000000000}"/>
          </ac:grpSpMkLst>
        </pc:grpChg>
        <pc:picChg chg="add del mod">
          <ac:chgData name="Darlisson Pereira Macedo" userId="341a909d-e4e2-43f0-b7d2-550920123460" providerId="ADAL" clId="{987A5F75-E402-4EF9-99EB-0CE347E72478}" dt="2023-11-13T16:47:26.576" v="102" actId="478"/>
          <ac:picMkLst>
            <pc:docMk/>
            <pc:sldMk cId="0" sldId="257"/>
            <ac:picMk id="4" creationId="{340F140D-A61E-D91A-E5B7-18A48E0AC0DF}"/>
          </ac:picMkLst>
        </pc:picChg>
        <pc:picChg chg="add del mod">
          <ac:chgData name="Darlisson Pereira Macedo" userId="341a909d-e4e2-43f0-b7d2-550920123460" providerId="ADAL" clId="{987A5F75-E402-4EF9-99EB-0CE347E72478}" dt="2023-11-20T13:58:05.563" v="2550" actId="478"/>
          <ac:picMkLst>
            <pc:docMk/>
            <pc:sldMk cId="0" sldId="257"/>
            <ac:picMk id="5" creationId="{F26AECCA-25D7-4334-D592-D6512422E7D1}"/>
          </ac:picMkLst>
        </pc:picChg>
        <pc:picChg chg="add del mod">
          <ac:chgData name="Darlisson Pereira Macedo" userId="341a909d-e4e2-43f0-b7d2-550920123460" providerId="ADAL" clId="{987A5F75-E402-4EF9-99EB-0CE347E72478}" dt="2023-11-20T13:58:04.302" v="2549" actId="478"/>
          <ac:picMkLst>
            <pc:docMk/>
            <pc:sldMk cId="0" sldId="257"/>
            <ac:picMk id="6" creationId="{30F282D4-9B07-A235-F60D-96EEAB8C55F3}"/>
          </ac:picMkLst>
        </pc:picChg>
        <pc:picChg chg="add mod ord modCrop">
          <ac:chgData name="Darlisson Pereira Macedo" userId="341a909d-e4e2-43f0-b7d2-550920123460" providerId="ADAL" clId="{987A5F75-E402-4EF9-99EB-0CE347E72478}" dt="2023-11-20T14:05:47.066" v="2648" actId="171"/>
          <ac:picMkLst>
            <pc:docMk/>
            <pc:sldMk cId="0" sldId="257"/>
            <ac:picMk id="10" creationId="{0ED8EA5D-2422-E91B-23A4-43027AB1B966}"/>
          </ac:picMkLst>
        </pc:picChg>
        <pc:picChg chg="add del mod ord">
          <ac:chgData name="Darlisson Pereira Macedo" userId="341a909d-e4e2-43f0-b7d2-550920123460" providerId="ADAL" clId="{987A5F75-E402-4EF9-99EB-0CE347E72478}" dt="2023-11-13T17:17:51.341" v="193" actId="931"/>
          <ac:picMkLst>
            <pc:docMk/>
            <pc:sldMk cId="0" sldId="257"/>
            <ac:picMk id="10" creationId="{0F17F5CF-411E-1061-8413-7F84E52877DD}"/>
          </ac:picMkLst>
        </pc:picChg>
        <pc:picChg chg="add mod">
          <ac:chgData name="Darlisson Pereira Macedo" userId="341a909d-e4e2-43f0-b7d2-550920123460" providerId="ADAL" clId="{987A5F75-E402-4EF9-99EB-0CE347E72478}" dt="2023-11-20T14:05:21.513" v="2645" actId="1076"/>
          <ac:picMkLst>
            <pc:docMk/>
            <pc:sldMk cId="0" sldId="257"/>
            <ac:picMk id="11" creationId="{797F0032-284E-964B-A5DE-065E87CE1A21}"/>
          </ac:picMkLst>
        </pc:picChg>
        <pc:picChg chg="add del mod ord modCrop">
          <ac:chgData name="Darlisson Pereira Macedo" userId="341a909d-e4e2-43f0-b7d2-550920123460" providerId="ADAL" clId="{987A5F75-E402-4EF9-99EB-0CE347E72478}" dt="2023-11-20T13:57:44.779" v="2542" actId="478"/>
          <ac:picMkLst>
            <pc:docMk/>
            <pc:sldMk cId="0" sldId="257"/>
            <ac:picMk id="14" creationId="{ABD3437D-B0B5-38DD-FC35-95F7437C4E42}"/>
          </ac:picMkLst>
        </pc:picChg>
      </pc:sldChg>
      <pc:sldChg chg="addSp delSp modSp add mod modTransition">
        <pc:chgData name="Darlisson Pereira Macedo" userId="341a909d-e4e2-43f0-b7d2-550920123460" providerId="ADAL" clId="{987A5F75-E402-4EF9-99EB-0CE347E72478}" dt="2023-11-20T13:14:41.677" v="2496" actId="207"/>
        <pc:sldMkLst>
          <pc:docMk/>
          <pc:sldMk cId="0" sldId="258"/>
        </pc:sldMkLst>
        <pc:spChg chg="add mod">
          <ac:chgData name="Darlisson Pereira Macedo" userId="341a909d-e4e2-43f0-b7d2-550920123460" providerId="ADAL" clId="{987A5F75-E402-4EF9-99EB-0CE347E72478}" dt="2023-11-13T17:27:27.800" v="483" actId="207"/>
          <ac:spMkLst>
            <pc:docMk/>
            <pc:sldMk cId="0" sldId="258"/>
            <ac:spMk id="2" creationId="{C43DAAB7-2C74-80C0-023D-BCED66180308}"/>
          </ac:spMkLst>
        </pc:spChg>
        <pc:spChg chg="mod">
          <ac:chgData name="Darlisson Pereira Macedo" userId="341a909d-e4e2-43f0-b7d2-550920123460" providerId="ADAL" clId="{987A5F75-E402-4EF9-99EB-0CE347E72478}" dt="2023-11-13T16:41:49.010" v="82" actId="1076"/>
          <ac:spMkLst>
            <pc:docMk/>
            <pc:sldMk cId="0" sldId="258"/>
            <ac:spMk id="45" creationId="{00000000-0000-0000-0000-000000000000}"/>
          </ac:spMkLst>
        </pc:spChg>
        <pc:spChg chg="mod">
          <ac:chgData name="Darlisson Pereira Macedo" userId="341a909d-e4e2-43f0-b7d2-550920123460" providerId="ADAL" clId="{987A5F75-E402-4EF9-99EB-0CE347E72478}" dt="2023-11-13T17:56:27.741" v="1009" actId="207"/>
          <ac:spMkLst>
            <pc:docMk/>
            <pc:sldMk cId="0" sldId="258"/>
            <ac:spMk id="46" creationId="{00000000-0000-0000-0000-000000000000}"/>
          </ac:spMkLst>
        </pc:spChg>
        <pc:spChg chg="mod">
          <ac:chgData name="Darlisson Pereira Macedo" userId="341a909d-e4e2-43f0-b7d2-550920123460" providerId="ADAL" clId="{987A5F75-E402-4EF9-99EB-0CE347E72478}" dt="2023-11-13T16:38:29.426" v="31" actId="2711"/>
          <ac:spMkLst>
            <pc:docMk/>
            <pc:sldMk cId="0" sldId="258"/>
            <ac:spMk id="47" creationId="{00000000-0000-0000-0000-000000000000}"/>
          </ac:spMkLst>
        </pc:spChg>
        <pc:spChg chg="mod">
          <ac:chgData name="Darlisson Pereira Macedo" userId="341a909d-e4e2-43f0-b7d2-550920123460" providerId="ADAL" clId="{987A5F75-E402-4EF9-99EB-0CE347E72478}" dt="2023-11-20T13:14:41.677" v="2496" actId="207"/>
          <ac:spMkLst>
            <pc:docMk/>
            <pc:sldMk cId="0" sldId="258"/>
            <ac:spMk id="48" creationId="{00000000-0000-0000-0000-000000000000}"/>
          </ac:spMkLst>
        </pc:spChg>
        <pc:spChg chg="del">
          <ac:chgData name="Darlisson Pereira Macedo" userId="341a909d-e4e2-43f0-b7d2-550920123460" providerId="ADAL" clId="{987A5F75-E402-4EF9-99EB-0CE347E72478}" dt="2023-11-13T16:38:51.123" v="54" actId="478"/>
          <ac:spMkLst>
            <pc:docMk/>
            <pc:sldMk cId="0" sldId="258"/>
            <ac:spMk id="50" creationId="{00000000-0000-0000-0000-000000000000}"/>
          </ac:spMkLst>
        </pc:spChg>
        <pc:spChg chg="del">
          <ac:chgData name="Darlisson Pereira Macedo" userId="341a909d-e4e2-43f0-b7d2-550920123460" providerId="ADAL" clId="{987A5F75-E402-4EF9-99EB-0CE347E72478}" dt="2023-11-13T16:38:51.123" v="54" actId="478"/>
          <ac:spMkLst>
            <pc:docMk/>
            <pc:sldMk cId="0" sldId="258"/>
            <ac:spMk id="51" creationId="{00000000-0000-0000-0000-000000000000}"/>
          </ac:spMkLst>
        </pc:spChg>
        <pc:grpChg chg="mod">
          <ac:chgData name="Darlisson Pereira Macedo" userId="341a909d-e4e2-43f0-b7d2-550920123460" providerId="ADAL" clId="{987A5F75-E402-4EF9-99EB-0CE347E72478}" dt="2023-11-13T16:41:49.010" v="82" actId="1076"/>
          <ac:grpSpMkLst>
            <pc:docMk/>
            <pc:sldMk cId="0" sldId="258"/>
            <ac:grpSpMk id="49" creationId="{00000000-0000-0000-0000-000000000000}"/>
          </ac:grpSpMkLst>
        </pc:grpChg>
        <pc:picChg chg="add mod">
          <ac:chgData name="Darlisson Pereira Macedo" userId="341a909d-e4e2-43f0-b7d2-550920123460" providerId="ADAL" clId="{987A5F75-E402-4EF9-99EB-0CE347E72478}" dt="2023-11-13T18:14:45.503" v="1215" actId="1076"/>
          <ac:picMkLst>
            <pc:docMk/>
            <pc:sldMk cId="0" sldId="258"/>
            <ac:picMk id="3" creationId="{3E48F542-74FE-2368-6CA3-208E77190F37}"/>
          </ac:picMkLst>
        </pc:picChg>
      </pc:sldChg>
      <pc:sldChg chg="addSp delSp modSp add mod modTransition">
        <pc:chgData name="Darlisson Pereira Macedo" userId="341a909d-e4e2-43f0-b7d2-550920123460" providerId="ADAL" clId="{987A5F75-E402-4EF9-99EB-0CE347E72478}" dt="2023-11-20T13:14:47.849" v="2497" actId="207"/>
        <pc:sldMkLst>
          <pc:docMk/>
          <pc:sldMk cId="0" sldId="259"/>
        </pc:sldMkLst>
        <pc:spChg chg="add mod">
          <ac:chgData name="Darlisson Pereira Macedo" userId="341a909d-e4e2-43f0-b7d2-550920123460" providerId="ADAL" clId="{987A5F75-E402-4EF9-99EB-0CE347E72478}" dt="2023-11-13T17:28:28.788" v="492" actId="1036"/>
          <ac:spMkLst>
            <pc:docMk/>
            <pc:sldMk cId="0" sldId="259"/>
            <ac:spMk id="2" creationId="{4CE5F07B-4D99-4988-214F-9CD861277402}"/>
          </ac:spMkLst>
        </pc:spChg>
        <pc:spChg chg="add mod">
          <ac:chgData name="Darlisson Pereira Macedo" userId="341a909d-e4e2-43f0-b7d2-550920123460" providerId="ADAL" clId="{987A5F75-E402-4EF9-99EB-0CE347E72478}" dt="2023-11-13T18:15:12.888" v="1218" actId="1076"/>
          <ac:spMkLst>
            <pc:docMk/>
            <pc:sldMk cId="0" sldId="259"/>
            <ac:spMk id="3" creationId="{D6A0698E-E7DF-1241-EBB6-A3B0C202BD93}"/>
          </ac:spMkLst>
        </pc:spChg>
        <pc:spChg chg="add mod">
          <ac:chgData name="Darlisson Pereira Macedo" userId="341a909d-e4e2-43f0-b7d2-550920123460" providerId="ADAL" clId="{987A5F75-E402-4EF9-99EB-0CE347E72478}" dt="2023-11-13T18:15:12.888" v="1218" actId="1076"/>
          <ac:spMkLst>
            <pc:docMk/>
            <pc:sldMk cId="0" sldId="259"/>
            <ac:spMk id="4" creationId="{1816C2AA-E2AA-EFF4-672F-4DFCCB8229CA}"/>
          </ac:spMkLst>
        </pc:spChg>
        <pc:spChg chg="add del mod">
          <ac:chgData name="Darlisson Pereira Macedo" userId="341a909d-e4e2-43f0-b7d2-550920123460" providerId="ADAL" clId="{987A5F75-E402-4EF9-99EB-0CE347E72478}" dt="2023-11-13T18:15:00.653" v="1216" actId="478"/>
          <ac:spMkLst>
            <pc:docMk/>
            <pc:sldMk cId="0" sldId="259"/>
            <ac:spMk id="5" creationId="{BDEFA037-051C-DA31-ED77-B47BF3152662}"/>
          </ac:spMkLst>
        </pc:spChg>
        <pc:spChg chg="add del mod">
          <ac:chgData name="Darlisson Pereira Macedo" userId="341a909d-e4e2-43f0-b7d2-550920123460" providerId="ADAL" clId="{987A5F75-E402-4EF9-99EB-0CE347E72478}" dt="2023-11-13T18:15:00.653" v="1216" actId="478"/>
          <ac:spMkLst>
            <pc:docMk/>
            <pc:sldMk cId="0" sldId="259"/>
            <ac:spMk id="6" creationId="{490568E8-EC4B-D536-09A9-45998A5CAB95}"/>
          </ac:spMkLst>
        </pc:spChg>
        <pc:spChg chg="add mod">
          <ac:chgData name="Darlisson Pereira Macedo" userId="341a909d-e4e2-43f0-b7d2-550920123460" providerId="ADAL" clId="{987A5F75-E402-4EF9-99EB-0CE347E72478}" dt="2023-11-13T18:15:12.888" v="1218" actId="1076"/>
          <ac:spMkLst>
            <pc:docMk/>
            <pc:sldMk cId="0" sldId="259"/>
            <ac:spMk id="7" creationId="{5DB0315E-49B1-E6C8-6FBB-D6FC12210A80}"/>
          </ac:spMkLst>
        </pc:spChg>
        <pc:spChg chg="add mod">
          <ac:chgData name="Darlisson Pereira Macedo" userId="341a909d-e4e2-43f0-b7d2-550920123460" providerId="ADAL" clId="{987A5F75-E402-4EF9-99EB-0CE347E72478}" dt="2023-11-13T18:15:12.888" v="1218" actId="1076"/>
          <ac:spMkLst>
            <pc:docMk/>
            <pc:sldMk cId="0" sldId="259"/>
            <ac:spMk id="8" creationId="{B0ED50F4-3022-159B-2292-3BCE41A31E89}"/>
          </ac:spMkLst>
        </pc:spChg>
        <pc:spChg chg="add mod">
          <ac:chgData name="Darlisson Pereira Macedo" userId="341a909d-e4e2-43f0-b7d2-550920123460" providerId="ADAL" clId="{987A5F75-E402-4EF9-99EB-0CE347E72478}" dt="2023-11-13T18:15:12.888" v="1218" actId="1076"/>
          <ac:spMkLst>
            <pc:docMk/>
            <pc:sldMk cId="0" sldId="259"/>
            <ac:spMk id="9" creationId="{6F75AFA3-C3C5-F82F-C7B7-E9D84C89F07B}"/>
          </ac:spMkLst>
        </pc:spChg>
        <pc:spChg chg="add mod">
          <ac:chgData name="Darlisson Pereira Macedo" userId="341a909d-e4e2-43f0-b7d2-550920123460" providerId="ADAL" clId="{987A5F75-E402-4EF9-99EB-0CE347E72478}" dt="2023-11-13T18:15:12.888" v="1218" actId="1076"/>
          <ac:spMkLst>
            <pc:docMk/>
            <pc:sldMk cId="0" sldId="259"/>
            <ac:spMk id="10" creationId="{C40A0CB2-65E0-5F4D-9721-633227B8FA5F}"/>
          </ac:spMkLst>
        </pc:spChg>
        <pc:spChg chg="add del mod">
          <ac:chgData name="Darlisson Pereira Macedo" userId="341a909d-e4e2-43f0-b7d2-550920123460" providerId="ADAL" clId="{987A5F75-E402-4EF9-99EB-0CE347E72478}" dt="2023-11-13T18:15:00.653" v="1216" actId="478"/>
          <ac:spMkLst>
            <pc:docMk/>
            <pc:sldMk cId="0" sldId="259"/>
            <ac:spMk id="11" creationId="{5413A901-592B-23CB-DC85-ABB646A03B84}"/>
          </ac:spMkLst>
        </pc:spChg>
        <pc:spChg chg="add del mod">
          <ac:chgData name="Darlisson Pereira Macedo" userId="341a909d-e4e2-43f0-b7d2-550920123460" providerId="ADAL" clId="{987A5F75-E402-4EF9-99EB-0CE347E72478}" dt="2023-11-13T18:15:00.653" v="1216" actId="478"/>
          <ac:spMkLst>
            <pc:docMk/>
            <pc:sldMk cId="0" sldId="259"/>
            <ac:spMk id="12" creationId="{6D29D11E-F114-735E-A58C-29E4BA622A5F}"/>
          </ac:spMkLst>
        </pc:spChg>
        <pc:spChg chg="mod">
          <ac:chgData name="Darlisson Pereira Macedo" userId="341a909d-e4e2-43f0-b7d2-550920123460" providerId="ADAL" clId="{987A5F75-E402-4EF9-99EB-0CE347E72478}" dt="2023-11-13T17:37:58.677" v="794" actId="20577"/>
          <ac:spMkLst>
            <pc:docMk/>
            <pc:sldMk cId="0" sldId="259"/>
            <ac:spMk id="54" creationId="{00000000-0000-0000-0000-000000000000}"/>
          </ac:spMkLst>
        </pc:spChg>
        <pc:spChg chg="mod">
          <ac:chgData name="Darlisson Pereira Macedo" userId="341a909d-e4e2-43f0-b7d2-550920123460" providerId="ADAL" clId="{987A5F75-E402-4EF9-99EB-0CE347E72478}" dt="2023-11-13T17:56:44.789" v="1012" actId="207"/>
          <ac:spMkLst>
            <pc:docMk/>
            <pc:sldMk cId="0" sldId="259"/>
            <ac:spMk id="55" creationId="{00000000-0000-0000-0000-000000000000}"/>
          </ac:spMkLst>
        </pc:spChg>
        <pc:spChg chg="mod">
          <ac:chgData name="Darlisson Pereira Macedo" userId="341a909d-e4e2-43f0-b7d2-550920123460" providerId="ADAL" clId="{987A5F75-E402-4EF9-99EB-0CE347E72478}" dt="2023-11-13T17:36:51.994" v="731" actId="207"/>
          <ac:spMkLst>
            <pc:docMk/>
            <pc:sldMk cId="0" sldId="259"/>
            <ac:spMk id="56" creationId="{00000000-0000-0000-0000-000000000000}"/>
          </ac:spMkLst>
        </pc:spChg>
        <pc:spChg chg="mod">
          <ac:chgData name="Darlisson Pereira Macedo" userId="341a909d-e4e2-43f0-b7d2-550920123460" providerId="ADAL" clId="{987A5F75-E402-4EF9-99EB-0CE347E72478}" dt="2023-11-20T13:14:47.849" v="2497" actId="207"/>
          <ac:spMkLst>
            <pc:docMk/>
            <pc:sldMk cId="0" sldId="259"/>
            <ac:spMk id="57" creationId="{00000000-0000-0000-0000-000000000000}"/>
          </ac:spMkLst>
        </pc:spChg>
        <pc:spChg chg="mod">
          <ac:chgData name="Darlisson Pereira Macedo" userId="341a909d-e4e2-43f0-b7d2-550920123460" providerId="ADAL" clId="{987A5F75-E402-4EF9-99EB-0CE347E72478}" dt="2023-11-13T18:15:12.888" v="1218" actId="1076"/>
          <ac:spMkLst>
            <pc:docMk/>
            <pc:sldMk cId="0" sldId="259"/>
            <ac:spMk id="59" creationId="{00000000-0000-0000-0000-000000000000}"/>
          </ac:spMkLst>
        </pc:spChg>
        <pc:spChg chg="del">
          <ac:chgData name="Darlisson Pereira Macedo" userId="341a909d-e4e2-43f0-b7d2-550920123460" providerId="ADAL" clId="{987A5F75-E402-4EF9-99EB-0CE347E72478}" dt="2023-11-13T17:39:46.194" v="803" actId="478"/>
          <ac:spMkLst>
            <pc:docMk/>
            <pc:sldMk cId="0" sldId="259"/>
            <ac:spMk id="60" creationId="{00000000-0000-0000-0000-000000000000}"/>
          </ac:spMkLst>
        </pc:spChg>
        <pc:spChg chg="mod">
          <ac:chgData name="Darlisson Pereira Macedo" userId="341a909d-e4e2-43f0-b7d2-550920123460" providerId="ADAL" clId="{987A5F75-E402-4EF9-99EB-0CE347E72478}" dt="2023-11-13T18:15:12.888" v="1218" actId="1076"/>
          <ac:spMkLst>
            <pc:docMk/>
            <pc:sldMk cId="0" sldId="259"/>
            <ac:spMk id="61" creationId="{00000000-0000-0000-0000-000000000000}"/>
          </ac:spMkLst>
        </pc:spChg>
        <pc:spChg chg="del">
          <ac:chgData name="Darlisson Pereira Macedo" userId="341a909d-e4e2-43f0-b7d2-550920123460" providerId="ADAL" clId="{987A5F75-E402-4EF9-99EB-0CE347E72478}" dt="2023-11-13T17:39:19.440" v="800" actId="478"/>
          <ac:spMkLst>
            <pc:docMk/>
            <pc:sldMk cId="0" sldId="259"/>
            <ac:spMk id="62" creationId="{00000000-0000-0000-0000-000000000000}"/>
          </ac:spMkLst>
        </pc:spChg>
        <pc:spChg chg="del">
          <ac:chgData name="Darlisson Pereira Macedo" userId="341a909d-e4e2-43f0-b7d2-550920123460" providerId="ADAL" clId="{987A5F75-E402-4EF9-99EB-0CE347E72478}" dt="2023-11-13T17:39:19.440" v="800" actId="478"/>
          <ac:spMkLst>
            <pc:docMk/>
            <pc:sldMk cId="0" sldId="259"/>
            <ac:spMk id="63" creationId="{00000000-0000-0000-0000-000000000000}"/>
          </ac:spMkLst>
        </pc:spChg>
        <pc:spChg chg="del">
          <ac:chgData name="Darlisson Pereira Macedo" userId="341a909d-e4e2-43f0-b7d2-550920123460" providerId="ADAL" clId="{987A5F75-E402-4EF9-99EB-0CE347E72478}" dt="2023-11-13T17:39:19.440" v="800" actId="478"/>
          <ac:spMkLst>
            <pc:docMk/>
            <pc:sldMk cId="0" sldId="259"/>
            <ac:spMk id="64" creationId="{00000000-0000-0000-0000-000000000000}"/>
          </ac:spMkLst>
        </pc:spChg>
        <pc:spChg chg="del">
          <ac:chgData name="Darlisson Pereira Macedo" userId="341a909d-e4e2-43f0-b7d2-550920123460" providerId="ADAL" clId="{987A5F75-E402-4EF9-99EB-0CE347E72478}" dt="2023-11-13T17:39:46.194" v="803" actId="478"/>
          <ac:spMkLst>
            <pc:docMk/>
            <pc:sldMk cId="0" sldId="259"/>
            <ac:spMk id="65" creationId="{00000000-0000-0000-0000-000000000000}"/>
          </ac:spMkLst>
        </pc:spChg>
        <pc:spChg chg="del">
          <ac:chgData name="Darlisson Pereira Macedo" userId="341a909d-e4e2-43f0-b7d2-550920123460" providerId="ADAL" clId="{987A5F75-E402-4EF9-99EB-0CE347E72478}" dt="2023-11-13T17:39:46.194" v="803" actId="478"/>
          <ac:spMkLst>
            <pc:docMk/>
            <pc:sldMk cId="0" sldId="259"/>
            <ac:spMk id="66" creationId="{00000000-0000-0000-0000-000000000000}"/>
          </ac:spMkLst>
        </pc:spChg>
        <pc:spChg chg="del">
          <ac:chgData name="Darlisson Pereira Macedo" userId="341a909d-e4e2-43f0-b7d2-550920123460" providerId="ADAL" clId="{987A5F75-E402-4EF9-99EB-0CE347E72478}" dt="2023-11-13T17:39:46.194" v="803" actId="478"/>
          <ac:spMkLst>
            <pc:docMk/>
            <pc:sldMk cId="0" sldId="259"/>
            <ac:spMk id="67" creationId="{00000000-0000-0000-0000-000000000000}"/>
          </ac:spMkLst>
        </pc:spChg>
        <pc:spChg chg="del">
          <ac:chgData name="Darlisson Pereira Macedo" userId="341a909d-e4e2-43f0-b7d2-550920123460" providerId="ADAL" clId="{987A5F75-E402-4EF9-99EB-0CE347E72478}" dt="2023-11-13T17:39:46.194" v="803" actId="478"/>
          <ac:spMkLst>
            <pc:docMk/>
            <pc:sldMk cId="0" sldId="259"/>
            <ac:spMk id="68" creationId="{00000000-0000-0000-0000-000000000000}"/>
          </ac:spMkLst>
        </pc:spChg>
        <pc:spChg chg="del">
          <ac:chgData name="Darlisson Pereira Macedo" userId="341a909d-e4e2-43f0-b7d2-550920123460" providerId="ADAL" clId="{987A5F75-E402-4EF9-99EB-0CE347E72478}" dt="2023-11-13T17:23:48.847" v="316" actId="478"/>
          <ac:spMkLst>
            <pc:docMk/>
            <pc:sldMk cId="0" sldId="259"/>
            <ac:spMk id="69" creationId="{00000000-0000-0000-0000-000000000000}"/>
          </ac:spMkLst>
        </pc:spChg>
        <pc:picChg chg="add mod">
          <ac:chgData name="Darlisson Pereira Macedo" userId="341a909d-e4e2-43f0-b7d2-550920123460" providerId="ADAL" clId="{987A5F75-E402-4EF9-99EB-0CE347E72478}" dt="2023-11-13T18:15:01.205" v="1217"/>
          <ac:picMkLst>
            <pc:docMk/>
            <pc:sldMk cId="0" sldId="259"/>
            <ac:picMk id="13" creationId="{F1F5D43C-B0AF-E80D-F84A-47398968E3E0}"/>
          </ac:picMkLst>
        </pc:picChg>
      </pc:sldChg>
      <pc:sldChg chg="addSp delSp modSp add mod ord modTransition">
        <pc:chgData name="Darlisson Pereira Macedo" userId="341a909d-e4e2-43f0-b7d2-550920123460" providerId="ADAL" clId="{987A5F75-E402-4EF9-99EB-0CE347E72478}" dt="2023-11-20T13:14:52.801" v="2498" actId="207"/>
        <pc:sldMkLst>
          <pc:docMk/>
          <pc:sldMk cId="0" sldId="260"/>
        </pc:sldMkLst>
        <pc:spChg chg="add del mod">
          <ac:chgData name="Darlisson Pereira Macedo" userId="341a909d-e4e2-43f0-b7d2-550920123460" providerId="ADAL" clId="{987A5F75-E402-4EF9-99EB-0CE347E72478}" dt="2023-11-13T17:30:04.981" v="546" actId="478"/>
          <ac:spMkLst>
            <pc:docMk/>
            <pc:sldMk cId="0" sldId="260"/>
            <ac:spMk id="2" creationId="{AF5B3B23-5DA9-11CA-AEE3-7CC4B8B562E2}"/>
          </ac:spMkLst>
        </pc:spChg>
        <pc:spChg chg="add mod">
          <ac:chgData name="Darlisson Pereira Macedo" userId="341a909d-e4e2-43f0-b7d2-550920123460" providerId="ADAL" clId="{987A5F75-E402-4EF9-99EB-0CE347E72478}" dt="2023-11-13T17:47:24.260" v="901" actId="1038"/>
          <ac:spMkLst>
            <pc:docMk/>
            <pc:sldMk cId="0" sldId="260"/>
            <ac:spMk id="3" creationId="{E4D45A29-0CC3-040E-92A1-DBA244435DAE}"/>
          </ac:spMkLst>
        </pc:spChg>
        <pc:spChg chg="mod">
          <ac:chgData name="Darlisson Pereira Macedo" userId="341a909d-e4e2-43f0-b7d2-550920123460" providerId="ADAL" clId="{987A5F75-E402-4EF9-99EB-0CE347E72478}" dt="2023-11-13T17:43:12.710" v="827" actId="207"/>
          <ac:spMkLst>
            <pc:docMk/>
            <pc:sldMk cId="0" sldId="260"/>
            <ac:spMk id="72" creationId="{00000000-0000-0000-0000-000000000000}"/>
          </ac:spMkLst>
        </pc:spChg>
        <pc:spChg chg="mod">
          <ac:chgData name="Darlisson Pereira Macedo" userId="341a909d-e4e2-43f0-b7d2-550920123460" providerId="ADAL" clId="{987A5F75-E402-4EF9-99EB-0CE347E72478}" dt="2023-11-13T17:40:54.119" v="814" actId="207"/>
          <ac:spMkLst>
            <pc:docMk/>
            <pc:sldMk cId="0" sldId="260"/>
            <ac:spMk id="73" creationId="{00000000-0000-0000-0000-000000000000}"/>
          </ac:spMkLst>
        </pc:spChg>
        <pc:spChg chg="mod">
          <ac:chgData name="Darlisson Pereira Macedo" userId="341a909d-e4e2-43f0-b7d2-550920123460" providerId="ADAL" clId="{987A5F75-E402-4EF9-99EB-0CE347E72478}" dt="2023-11-20T13:14:52.801" v="2498" actId="207"/>
          <ac:spMkLst>
            <pc:docMk/>
            <pc:sldMk cId="0" sldId="260"/>
            <ac:spMk id="74" creationId="{00000000-0000-0000-0000-000000000000}"/>
          </ac:spMkLst>
        </pc:spChg>
        <pc:spChg chg="mod">
          <ac:chgData name="Darlisson Pereira Macedo" userId="341a909d-e4e2-43f0-b7d2-550920123460" providerId="ADAL" clId="{987A5F75-E402-4EF9-99EB-0CE347E72478}" dt="2023-11-13T17:56:54.403" v="1013" actId="207"/>
          <ac:spMkLst>
            <pc:docMk/>
            <pc:sldMk cId="0" sldId="260"/>
            <ac:spMk id="76" creationId="{00000000-0000-0000-0000-000000000000}"/>
          </ac:spMkLst>
        </pc:spChg>
        <pc:spChg chg="mod">
          <ac:chgData name="Darlisson Pereira Macedo" userId="341a909d-e4e2-43f0-b7d2-550920123460" providerId="ADAL" clId="{987A5F75-E402-4EF9-99EB-0CE347E72478}" dt="2023-11-13T17:41:59.532" v="818" actId="207"/>
          <ac:spMkLst>
            <pc:docMk/>
            <pc:sldMk cId="0" sldId="260"/>
            <ac:spMk id="77" creationId="{00000000-0000-0000-0000-000000000000}"/>
          </ac:spMkLst>
        </pc:spChg>
        <pc:spChg chg="mod">
          <ac:chgData name="Darlisson Pereira Macedo" userId="341a909d-e4e2-43f0-b7d2-550920123460" providerId="ADAL" clId="{987A5F75-E402-4EF9-99EB-0CE347E72478}" dt="2023-11-13T17:41:43.704" v="817" actId="11530"/>
          <ac:spMkLst>
            <pc:docMk/>
            <pc:sldMk cId="0" sldId="260"/>
            <ac:spMk id="78" creationId="{00000000-0000-0000-0000-000000000000}"/>
          </ac:spMkLst>
        </pc:spChg>
        <pc:spChg chg="mod">
          <ac:chgData name="Darlisson Pereira Macedo" userId="341a909d-e4e2-43f0-b7d2-550920123460" providerId="ADAL" clId="{987A5F75-E402-4EF9-99EB-0CE347E72478}" dt="2023-11-13T17:44:38.852" v="850" actId="113"/>
          <ac:spMkLst>
            <pc:docMk/>
            <pc:sldMk cId="0" sldId="260"/>
            <ac:spMk id="79" creationId="{00000000-0000-0000-0000-000000000000}"/>
          </ac:spMkLst>
        </pc:spChg>
        <pc:spChg chg="mod">
          <ac:chgData name="Darlisson Pereira Macedo" userId="341a909d-e4e2-43f0-b7d2-550920123460" providerId="ADAL" clId="{987A5F75-E402-4EF9-99EB-0CE347E72478}" dt="2023-11-13T17:45:45.189" v="868" actId="1036"/>
          <ac:spMkLst>
            <pc:docMk/>
            <pc:sldMk cId="0" sldId="260"/>
            <ac:spMk id="80" creationId="{00000000-0000-0000-0000-000000000000}"/>
          </ac:spMkLst>
        </pc:spChg>
        <pc:spChg chg="mod">
          <ac:chgData name="Darlisson Pereira Macedo" userId="341a909d-e4e2-43f0-b7d2-550920123460" providerId="ADAL" clId="{987A5F75-E402-4EF9-99EB-0CE347E72478}" dt="2023-11-13T17:41:59.532" v="818" actId="207"/>
          <ac:spMkLst>
            <pc:docMk/>
            <pc:sldMk cId="0" sldId="260"/>
            <ac:spMk id="83" creationId="{00000000-0000-0000-0000-000000000000}"/>
          </ac:spMkLst>
        </pc:spChg>
        <pc:spChg chg="mod">
          <ac:chgData name="Darlisson Pereira Macedo" userId="341a909d-e4e2-43f0-b7d2-550920123460" providerId="ADAL" clId="{987A5F75-E402-4EF9-99EB-0CE347E72478}" dt="2023-11-13T17:41:43.704" v="817" actId="11530"/>
          <ac:spMkLst>
            <pc:docMk/>
            <pc:sldMk cId="0" sldId="260"/>
            <ac:spMk id="84" creationId="{00000000-0000-0000-0000-000000000000}"/>
          </ac:spMkLst>
        </pc:spChg>
        <pc:spChg chg="mod">
          <ac:chgData name="Darlisson Pereira Macedo" userId="341a909d-e4e2-43f0-b7d2-550920123460" providerId="ADAL" clId="{987A5F75-E402-4EF9-99EB-0CE347E72478}" dt="2023-11-13T17:44:42.411" v="851" actId="113"/>
          <ac:spMkLst>
            <pc:docMk/>
            <pc:sldMk cId="0" sldId="260"/>
            <ac:spMk id="85" creationId="{00000000-0000-0000-0000-000000000000}"/>
          </ac:spMkLst>
        </pc:spChg>
        <pc:spChg chg="mod">
          <ac:chgData name="Darlisson Pereira Macedo" userId="341a909d-e4e2-43f0-b7d2-550920123460" providerId="ADAL" clId="{987A5F75-E402-4EF9-99EB-0CE347E72478}" dt="2023-11-13T17:45:45.189" v="868" actId="1036"/>
          <ac:spMkLst>
            <pc:docMk/>
            <pc:sldMk cId="0" sldId="260"/>
            <ac:spMk id="86" creationId="{00000000-0000-0000-0000-000000000000}"/>
          </ac:spMkLst>
        </pc:spChg>
        <pc:spChg chg="mod">
          <ac:chgData name="Darlisson Pereira Macedo" userId="341a909d-e4e2-43f0-b7d2-550920123460" providerId="ADAL" clId="{987A5F75-E402-4EF9-99EB-0CE347E72478}" dt="2023-11-13T17:41:59.532" v="818" actId="207"/>
          <ac:spMkLst>
            <pc:docMk/>
            <pc:sldMk cId="0" sldId="260"/>
            <ac:spMk id="89" creationId="{00000000-0000-0000-0000-000000000000}"/>
          </ac:spMkLst>
        </pc:spChg>
        <pc:spChg chg="mod">
          <ac:chgData name="Darlisson Pereira Macedo" userId="341a909d-e4e2-43f0-b7d2-550920123460" providerId="ADAL" clId="{987A5F75-E402-4EF9-99EB-0CE347E72478}" dt="2023-11-13T17:41:43.704" v="817" actId="11530"/>
          <ac:spMkLst>
            <pc:docMk/>
            <pc:sldMk cId="0" sldId="260"/>
            <ac:spMk id="90" creationId="{00000000-0000-0000-0000-000000000000}"/>
          </ac:spMkLst>
        </pc:spChg>
        <pc:spChg chg="mod">
          <ac:chgData name="Darlisson Pereira Macedo" userId="341a909d-e4e2-43f0-b7d2-550920123460" providerId="ADAL" clId="{987A5F75-E402-4EF9-99EB-0CE347E72478}" dt="2023-11-13T17:44:47.573" v="852" actId="113"/>
          <ac:spMkLst>
            <pc:docMk/>
            <pc:sldMk cId="0" sldId="260"/>
            <ac:spMk id="91" creationId="{00000000-0000-0000-0000-000000000000}"/>
          </ac:spMkLst>
        </pc:spChg>
        <pc:spChg chg="mod">
          <ac:chgData name="Darlisson Pereira Macedo" userId="341a909d-e4e2-43f0-b7d2-550920123460" providerId="ADAL" clId="{987A5F75-E402-4EF9-99EB-0CE347E72478}" dt="2023-11-13T17:45:45.189" v="868" actId="1036"/>
          <ac:spMkLst>
            <pc:docMk/>
            <pc:sldMk cId="0" sldId="260"/>
            <ac:spMk id="92" creationId="{00000000-0000-0000-0000-000000000000}"/>
          </ac:spMkLst>
        </pc:spChg>
        <pc:spChg chg="mod">
          <ac:chgData name="Darlisson Pereira Macedo" userId="341a909d-e4e2-43f0-b7d2-550920123460" providerId="ADAL" clId="{987A5F75-E402-4EF9-99EB-0CE347E72478}" dt="2023-11-13T17:41:59.532" v="818" actId="207"/>
          <ac:spMkLst>
            <pc:docMk/>
            <pc:sldMk cId="0" sldId="260"/>
            <ac:spMk id="95" creationId="{00000000-0000-0000-0000-000000000000}"/>
          </ac:spMkLst>
        </pc:spChg>
        <pc:spChg chg="mod">
          <ac:chgData name="Darlisson Pereira Macedo" userId="341a909d-e4e2-43f0-b7d2-550920123460" providerId="ADAL" clId="{987A5F75-E402-4EF9-99EB-0CE347E72478}" dt="2023-11-13T17:41:43.704" v="817" actId="11530"/>
          <ac:spMkLst>
            <pc:docMk/>
            <pc:sldMk cId="0" sldId="260"/>
            <ac:spMk id="96" creationId="{00000000-0000-0000-0000-000000000000}"/>
          </ac:spMkLst>
        </pc:spChg>
        <pc:spChg chg="mod">
          <ac:chgData name="Darlisson Pereira Macedo" userId="341a909d-e4e2-43f0-b7d2-550920123460" providerId="ADAL" clId="{987A5F75-E402-4EF9-99EB-0CE347E72478}" dt="2023-11-13T17:44:47.573" v="852" actId="113"/>
          <ac:spMkLst>
            <pc:docMk/>
            <pc:sldMk cId="0" sldId="260"/>
            <ac:spMk id="97" creationId="{00000000-0000-0000-0000-000000000000}"/>
          </ac:spMkLst>
        </pc:spChg>
        <pc:spChg chg="mod">
          <ac:chgData name="Darlisson Pereira Macedo" userId="341a909d-e4e2-43f0-b7d2-550920123460" providerId="ADAL" clId="{987A5F75-E402-4EF9-99EB-0CE347E72478}" dt="2023-11-13T17:45:45.189" v="868" actId="1036"/>
          <ac:spMkLst>
            <pc:docMk/>
            <pc:sldMk cId="0" sldId="260"/>
            <ac:spMk id="98" creationId="{00000000-0000-0000-0000-000000000000}"/>
          </ac:spMkLst>
        </pc:spChg>
        <pc:spChg chg="mod">
          <ac:chgData name="Darlisson Pereira Macedo" userId="341a909d-e4e2-43f0-b7d2-550920123460" providerId="ADAL" clId="{987A5F75-E402-4EF9-99EB-0CE347E72478}" dt="2023-11-13T17:42:09.080" v="819" actId="207"/>
          <ac:spMkLst>
            <pc:docMk/>
            <pc:sldMk cId="0" sldId="260"/>
            <ac:spMk id="101" creationId="{00000000-0000-0000-0000-000000000000}"/>
          </ac:spMkLst>
        </pc:spChg>
        <pc:spChg chg="mod">
          <ac:chgData name="Darlisson Pereira Macedo" userId="341a909d-e4e2-43f0-b7d2-550920123460" providerId="ADAL" clId="{987A5F75-E402-4EF9-99EB-0CE347E72478}" dt="2023-11-13T17:41:43.704" v="817" actId="11530"/>
          <ac:spMkLst>
            <pc:docMk/>
            <pc:sldMk cId="0" sldId="260"/>
            <ac:spMk id="102" creationId="{00000000-0000-0000-0000-000000000000}"/>
          </ac:spMkLst>
        </pc:spChg>
        <pc:spChg chg="mod">
          <ac:chgData name="Darlisson Pereira Macedo" userId="341a909d-e4e2-43f0-b7d2-550920123460" providerId="ADAL" clId="{987A5F75-E402-4EF9-99EB-0CE347E72478}" dt="2023-11-13T17:44:47.573" v="852" actId="113"/>
          <ac:spMkLst>
            <pc:docMk/>
            <pc:sldMk cId="0" sldId="260"/>
            <ac:spMk id="103" creationId="{00000000-0000-0000-0000-000000000000}"/>
          </ac:spMkLst>
        </pc:spChg>
        <pc:spChg chg="mod">
          <ac:chgData name="Darlisson Pereira Macedo" userId="341a909d-e4e2-43f0-b7d2-550920123460" providerId="ADAL" clId="{987A5F75-E402-4EF9-99EB-0CE347E72478}" dt="2023-11-13T17:45:54.429" v="876" actId="1036"/>
          <ac:spMkLst>
            <pc:docMk/>
            <pc:sldMk cId="0" sldId="260"/>
            <ac:spMk id="104" creationId="{00000000-0000-0000-0000-000000000000}"/>
          </ac:spMkLst>
        </pc:spChg>
        <pc:spChg chg="mod">
          <ac:chgData name="Darlisson Pereira Macedo" userId="341a909d-e4e2-43f0-b7d2-550920123460" providerId="ADAL" clId="{987A5F75-E402-4EF9-99EB-0CE347E72478}" dt="2023-11-13T17:42:38.013" v="823" actId="207"/>
          <ac:spMkLst>
            <pc:docMk/>
            <pc:sldMk cId="0" sldId="260"/>
            <ac:spMk id="105" creationId="{00000000-0000-0000-0000-000000000000}"/>
          </ac:spMkLst>
        </pc:spChg>
        <pc:spChg chg="mod">
          <ac:chgData name="Darlisson Pereira Macedo" userId="341a909d-e4e2-43f0-b7d2-550920123460" providerId="ADAL" clId="{987A5F75-E402-4EF9-99EB-0CE347E72478}" dt="2023-11-13T17:42:09.080" v="819" actId="207"/>
          <ac:spMkLst>
            <pc:docMk/>
            <pc:sldMk cId="0" sldId="260"/>
            <ac:spMk id="107" creationId="{00000000-0000-0000-0000-000000000000}"/>
          </ac:spMkLst>
        </pc:spChg>
        <pc:spChg chg="mod">
          <ac:chgData name="Darlisson Pereira Macedo" userId="341a909d-e4e2-43f0-b7d2-550920123460" providerId="ADAL" clId="{987A5F75-E402-4EF9-99EB-0CE347E72478}" dt="2023-11-13T17:41:43.704" v="817" actId="11530"/>
          <ac:spMkLst>
            <pc:docMk/>
            <pc:sldMk cId="0" sldId="260"/>
            <ac:spMk id="108" creationId="{00000000-0000-0000-0000-000000000000}"/>
          </ac:spMkLst>
        </pc:spChg>
        <pc:spChg chg="mod">
          <ac:chgData name="Darlisson Pereira Macedo" userId="341a909d-e4e2-43f0-b7d2-550920123460" providerId="ADAL" clId="{987A5F75-E402-4EF9-99EB-0CE347E72478}" dt="2023-11-13T17:44:47.573" v="852" actId="113"/>
          <ac:spMkLst>
            <pc:docMk/>
            <pc:sldMk cId="0" sldId="260"/>
            <ac:spMk id="109" creationId="{00000000-0000-0000-0000-000000000000}"/>
          </ac:spMkLst>
        </pc:spChg>
        <pc:spChg chg="mod">
          <ac:chgData name="Darlisson Pereira Macedo" userId="341a909d-e4e2-43f0-b7d2-550920123460" providerId="ADAL" clId="{987A5F75-E402-4EF9-99EB-0CE347E72478}" dt="2023-11-13T17:45:54.429" v="876" actId="1036"/>
          <ac:spMkLst>
            <pc:docMk/>
            <pc:sldMk cId="0" sldId="260"/>
            <ac:spMk id="110" creationId="{00000000-0000-0000-0000-000000000000}"/>
          </ac:spMkLst>
        </pc:spChg>
        <pc:spChg chg="mod">
          <ac:chgData name="Darlisson Pereira Macedo" userId="341a909d-e4e2-43f0-b7d2-550920123460" providerId="ADAL" clId="{987A5F75-E402-4EF9-99EB-0CE347E72478}" dt="2023-11-13T17:42:38.013" v="823" actId="207"/>
          <ac:spMkLst>
            <pc:docMk/>
            <pc:sldMk cId="0" sldId="260"/>
            <ac:spMk id="111" creationId="{00000000-0000-0000-0000-000000000000}"/>
          </ac:spMkLst>
        </pc:spChg>
        <pc:spChg chg="mod">
          <ac:chgData name="Darlisson Pereira Macedo" userId="341a909d-e4e2-43f0-b7d2-550920123460" providerId="ADAL" clId="{987A5F75-E402-4EF9-99EB-0CE347E72478}" dt="2023-11-13T17:42:09.080" v="819" actId="207"/>
          <ac:spMkLst>
            <pc:docMk/>
            <pc:sldMk cId="0" sldId="260"/>
            <ac:spMk id="113" creationId="{00000000-0000-0000-0000-000000000000}"/>
          </ac:spMkLst>
        </pc:spChg>
        <pc:spChg chg="mod">
          <ac:chgData name="Darlisson Pereira Macedo" userId="341a909d-e4e2-43f0-b7d2-550920123460" providerId="ADAL" clId="{987A5F75-E402-4EF9-99EB-0CE347E72478}" dt="2023-11-13T17:41:43.704" v="817" actId="11530"/>
          <ac:spMkLst>
            <pc:docMk/>
            <pc:sldMk cId="0" sldId="260"/>
            <ac:spMk id="114" creationId="{00000000-0000-0000-0000-000000000000}"/>
          </ac:spMkLst>
        </pc:spChg>
        <pc:spChg chg="mod">
          <ac:chgData name="Darlisson Pereira Macedo" userId="341a909d-e4e2-43f0-b7d2-550920123460" providerId="ADAL" clId="{987A5F75-E402-4EF9-99EB-0CE347E72478}" dt="2023-11-13T17:44:47.573" v="852" actId="113"/>
          <ac:spMkLst>
            <pc:docMk/>
            <pc:sldMk cId="0" sldId="260"/>
            <ac:spMk id="115" creationId="{00000000-0000-0000-0000-000000000000}"/>
          </ac:spMkLst>
        </pc:spChg>
        <pc:spChg chg="mod">
          <ac:chgData name="Darlisson Pereira Macedo" userId="341a909d-e4e2-43f0-b7d2-550920123460" providerId="ADAL" clId="{987A5F75-E402-4EF9-99EB-0CE347E72478}" dt="2023-11-13T17:45:54.429" v="876" actId="1036"/>
          <ac:spMkLst>
            <pc:docMk/>
            <pc:sldMk cId="0" sldId="260"/>
            <ac:spMk id="116" creationId="{00000000-0000-0000-0000-000000000000}"/>
          </ac:spMkLst>
        </pc:spChg>
        <pc:spChg chg="mod">
          <ac:chgData name="Darlisson Pereira Macedo" userId="341a909d-e4e2-43f0-b7d2-550920123460" providerId="ADAL" clId="{987A5F75-E402-4EF9-99EB-0CE347E72478}" dt="2023-11-13T17:42:38.013" v="823" actId="207"/>
          <ac:spMkLst>
            <pc:docMk/>
            <pc:sldMk cId="0" sldId="260"/>
            <ac:spMk id="117" creationId="{00000000-0000-0000-0000-000000000000}"/>
          </ac:spMkLst>
        </pc:spChg>
        <pc:spChg chg="mod">
          <ac:chgData name="Darlisson Pereira Macedo" userId="341a909d-e4e2-43f0-b7d2-550920123460" providerId="ADAL" clId="{987A5F75-E402-4EF9-99EB-0CE347E72478}" dt="2023-11-13T17:42:09.080" v="819" actId="207"/>
          <ac:spMkLst>
            <pc:docMk/>
            <pc:sldMk cId="0" sldId="260"/>
            <ac:spMk id="119" creationId="{00000000-0000-0000-0000-000000000000}"/>
          </ac:spMkLst>
        </pc:spChg>
        <pc:spChg chg="mod">
          <ac:chgData name="Darlisson Pereira Macedo" userId="341a909d-e4e2-43f0-b7d2-550920123460" providerId="ADAL" clId="{987A5F75-E402-4EF9-99EB-0CE347E72478}" dt="2023-11-13T17:41:43.704" v="817" actId="11530"/>
          <ac:spMkLst>
            <pc:docMk/>
            <pc:sldMk cId="0" sldId="260"/>
            <ac:spMk id="120" creationId="{00000000-0000-0000-0000-000000000000}"/>
          </ac:spMkLst>
        </pc:spChg>
        <pc:spChg chg="mod">
          <ac:chgData name="Darlisson Pereira Macedo" userId="341a909d-e4e2-43f0-b7d2-550920123460" providerId="ADAL" clId="{987A5F75-E402-4EF9-99EB-0CE347E72478}" dt="2023-11-13T17:44:47.573" v="852" actId="113"/>
          <ac:spMkLst>
            <pc:docMk/>
            <pc:sldMk cId="0" sldId="260"/>
            <ac:spMk id="121" creationId="{00000000-0000-0000-0000-000000000000}"/>
          </ac:spMkLst>
        </pc:spChg>
        <pc:spChg chg="mod">
          <ac:chgData name="Darlisson Pereira Macedo" userId="341a909d-e4e2-43f0-b7d2-550920123460" providerId="ADAL" clId="{987A5F75-E402-4EF9-99EB-0CE347E72478}" dt="2023-11-13T17:45:54.429" v="876" actId="1036"/>
          <ac:spMkLst>
            <pc:docMk/>
            <pc:sldMk cId="0" sldId="260"/>
            <ac:spMk id="122" creationId="{00000000-0000-0000-0000-000000000000}"/>
          </ac:spMkLst>
        </pc:spChg>
        <pc:spChg chg="mod">
          <ac:chgData name="Darlisson Pereira Macedo" userId="341a909d-e4e2-43f0-b7d2-550920123460" providerId="ADAL" clId="{987A5F75-E402-4EF9-99EB-0CE347E72478}" dt="2023-11-13T17:42:31.519" v="822" actId="207"/>
          <ac:spMkLst>
            <pc:docMk/>
            <pc:sldMk cId="0" sldId="260"/>
            <ac:spMk id="123" creationId="{00000000-0000-0000-0000-000000000000}"/>
          </ac:spMkLst>
        </pc:spChg>
        <pc:spChg chg="del">
          <ac:chgData name="Darlisson Pereira Macedo" userId="341a909d-e4e2-43f0-b7d2-550920123460" providerId="ADAL" clId="{987A5F75-E402-4EF9-99EB-0CE347E72478}" dt="2023-11-13T17:30:05.962" v="547" actId="478"/>
          <ac:spMkLst>
            <pc:docMk/>
            <pc:sldMk cId="0" sldId="260"/>
            <ac:spMk id="125" creationId="{00000000-0000-0000-0000-000000000000}"/>
          </ac:spMkLst>
        </pc:spChg>
        <pc:picChg chg="add mod">
          <ac:chgData name="Darlisson Pereira Macedo" userId="341a909d-e4e2-43f0-b7d2-550920123460" providerId="ADAL" clId="{987A5F75-E402-4EF9-99EB-0CE347E72478}" dt="2023-11-13T18:15:17.625" v="1219"/>
          <ac:picMkLst>
            <pc:docMk/>
            <pc:sldMk cId="0" sldId="260"/>
            <ac:picMk id="4" creationId="{48144208-2EBB-D68B-15A4-D51FCDB49178}"/>
          </ac:picMkLst>
        </pc:picChg>
      </pc:sldChg>
      <pc:sldChg chg="addSp delSp modSp add mod modTransition">
        <pc:chgData name="Darlisson Pereira Macedo" userId="341a909d-e4e2-43f0-b7d2-550920123460" providerId="ADAL" clId="{987A5F75-E402-4EF9-99EB-0CE347E72478}" dt="2023-11-20T14:23:48.286" v="2692" actId="14100"/>
        <pc:sldMkLst>
          <pc:docMk/>
          <pc:sldMk cId="0" sldId="261"/>
        </pc:sldMkLst>
        <pc:spChg chg="add mod">
          <ac:chgData name="Darlisson Pereira Macedo" userId="341a909d-e4e2-43f0-b7d2-550920123460" providerId="ADAL" clId="{987A5F75-E402-4EF9-99EB-0CE347E72478}" dt="2023-11-13T17:30:52.837" v="564" actId="1038"/>
          <ac:spMkLst>
            <pc:docMk/>
            <pc:sldMk cId="0" sldId="261"/>
            <ac:spMk id="4" creationId="{1C4BAB74-D546-E930-B019-697A3CCB5F74}"/>
          </ac:spMkLst>
        </pc:spChg>
        <pc:spChg chg="add del mod">
          <ac:chgData name="Darlisson Pereira Macedo" userId="341a909d-e4e2-43f0-b7d2-550920123460" providerId="ADAL" clId="{987A5F75-E402-4EF9-99EB-0CE347E72478}" dt="2023-11-20T14:23:35.397" v="2687" actId="931"/>
          <ac:spMkLst>
            <pc:docMk/>
            <pc:sldMk cId="0" sldId="261"/>
            <ac:spMk id="7" creationId="{11FC3D2E-9D42-DE69-49E3-C653252D6FA7}"/>
          </ac:spMkLst>
        </pc:spChg>
        <pc:spChg chg="del">
          <ac:chgData name="Darlisson Pereira Macedo" userId="341a909d-e4e2-43f0-b7d2-550920123460" providerId="ADAL" clId="{987A5F75-E402-4EF9-99EB-0CE347E72478}" dt="2023-11-13T17:20:47.886" v="212" actId="931"/>
          <ac:spMkLst>
            <pc:docMk/>
            <pc:sldMk cId="0" sldId="261"/>
            <ac:spMk id="7" creationId="{B200632E-3FEC-5879-22E4-F610E3827277}"/>
          </ac:spMkLst>
        </pc:spChg>
        <pc:spChg chg="mod">
          <ac:chgData name="Darlisson Pereira Macedo" userId="341a909d-e4e2-43f0-b7d2-550920123460" providerId="ADAL" clId="{987A5F75-E402-4EF9-99EB-0CE347E72478}" dt="2023-11-20T13:44:02.578" v="2508" actId="688"/>
          <ac:spMkLst>
            <pc:docMk/>
            <pc:sldMk cId="0" sldId="261"/>
            <ac:spMk id="128" creationId="{00000000-0000-0000-0000-000000000000}"/>
          </ac:spMkLst>
        </pc:spChg>
        <pc:spChg chg="del">
          <ac:chgData name="Darlisson Pereira Macedo" userId="341a909d-e4e2-43f0-b7d2-550920123460" providerId="ADAL" clId="{987A5F75-E402-4EF9-99EB-0CE347E72478}" dt="2023-11-13T17:20:56.094" v="216" actId="478"/>
          <ac:spMkLst>
            <pc:docMk/>
            <pc:sldMk cId="0" sldId="261"/>
            <ac:spMk id="129" creationId="{00000000-0000-0000-0000-000000000000}"/>
          </ac:spMkLst>
        </pc:spChg>
        <pc:spChg chg="del">
          <ac:chgData name="Darlisson Pereira Macedo" userId="341a909d-e4e2-43f0-b7d2-550920123460" providerId="ADAL" clId="{987A5F75-E402-4EF9-99EB-0CE347E72478}" dt="2023-11-13T17:20:55.026" v="215" actId="478"/>
          <ac:spMkLst>
            <pc:docMk/>
            <pc:sldMk cId="0" sldId="261"/>
            <ac:spMk id="130" creationId="{00000000-0000-0000-0000-000000000000}"/>
          </ac:spMkLst>
        </pc:spChg>
        <pc:spChg chg="mod">
          <ac:chgData name="Darlisson Pereira Macedo" userId="341a909d-e4e2-43f0-b7d2-550920123460" providerId="ADAL" clId="{987A5F75-E402-4EF9-99EB-0CE347E72478}" dt="2023-11-13T17:48:44.456" v="931" actId="207"/>
          <ac:spMkLst>
            <pc:docMk/>
            <pc:sldMk cId="0" sldId="261"/>
            <ac:spMk id="131" creationId="{00000000-0000-0000-0000-000000000000}"/>
          </ac:spMkLst>
        </pc:spChg>
        <pc:spChg chg="mod">
          <ac:chgData name="Darlisson Pereira Macedo" userId="341a909d-e4e2-43f0-b7d2-550920123460" providerId="ADAL" clId="{987A5F75-E402-4EF9-99EB-0CE347E72478}" dt="2023-11-13T17:49:07.100" v="937" actId="14100"/>
          <ac:spMkLst>
            <pc:docMk/>
            <pc:sldMk cId="0" sldId="261"/>
            <ac:spMk id="132" creationId="{00000000-0000-0000-0000-000000000000}"/>
          </ac:spMkLst>
        </pc:spChg>
        <pc:spChg chg="mod">
          <ac:chgData name="Darlisson Pereira Macedo" userId="341a909d-e4e2-43f0-b7d2-550920123460" providerId="ADAL" clId="{987A5F75-E402-4EF9-99EB-0CE347E72478}" dt="2023-11-13T17:48:28.784" v="916" actId="207"/>
          <ac:spMkLst>
            <pc:docMk/>
            <pc:sldMk cId="0" sldId="261"/>
            <ac:spMk id="133" creationId="{00000000-0000-0000-0000-000000000000}"/>
          </ac:spMkLst>
        </pc:spChg>
        <pc:spChg chg="mod">
          <ac:chgData name="Darlisson Pereira Macedo" userId="341a909d-e4e2-43f0-b7d2-550920123460" providerId="ADAL" clId="{987A5F75-E402-4EF9-99EB-0CE347E72478}" dt="2023-11-20T13:14:57.469" v="2499" actId="207"/>
          <ac:spMkLst>
            <pc:docMk/>
            <pc:sldMk cId="0" sldId="261"/>
            <ac:spMk id="134" creationId="{00000000-0000-0000-0000-000000000000}"/>
          </ac:spMkLst>
        </pc:spChg>
        <pc:picChg chg="add mod">
          <ac:chgData name="Darlisson Pereira Macedo" userId="341a909d-e4e2-43f0-b7d2-550920123460" providerId="ADAL" clId="{987A5F75-E402-4EF9-99EB-0CE347E72478}" dt="2023-11-20T13:43:50.172" v="2507"/>
          <ac:picMkLst>
            <pc:docMk/>
            <pc:sldMk cId="0" sldId="261"/>
            <ac:picMk id="2" creationId="{E1C505A7-339C-00E2-91D9-7BB29CA308E9}"/>
          </ac:picMkLst>
        </pc:picChg>
        <pc:picChg chg="add del mod ord">
          <ac:chgData name="Darlisson Pereira Macedo" userId="341a909d-e4e2-43f0-b7d2-550920123460" providerId="ADAL" clId="{987A5F75-E402-4EF9-99EB-0CE347E72478}" dt="2023-11-20T14:23:29.794" v="2686" actId="478"/>
          <ac:picMkLst>
            <pc:docMk/>
            <pc:sldMk cId="0" sldId="261"/>
            <ac:picMk id="3" creationId="{08F13C28-6739-E13E-37C7-67E8FAF4F0E9}"/>
          </ac:picMkLst>
        </pc:picChg>
        <pc:picChg chg="add del mod">
          <ac:chgData name="Darlisson Pereira Macedo" userId="341a909d-e4e2-43f0-b7d2-550920123460" providerId="ADAL" clId="{987A5F75-E402-4EF9-99EB-0CE347E72478}" dt="2023-11-20T13:44:12.343" v="2510" actId="478"/>
          <ac:picMkLst>
            <pc:docMk/>
            <pc:sldMk cId="0" sldId="261"/>
            <ac:picMk id="5" creationId="{963154BC-3E58-1834-6CF5-446DA0C27FC8}"/>
          </ac:picMkLst>
        </pc:picChg>
        <pc:picChg chg="add mod">
          <ac:chgData name="Darlisson Pereira Macedo" userId="341a909d-e4e2-43f0-b7d2-550920123460" providerId="ADAL" clId="{987A5F75-E402-4EF9-99EB-0CE347E72478}" dt="2023-11-20T14:23:48.286" v="2692" actId="14100"/>
          <ac:picMkLst>
            <pc:docMk/>
            <pc:sldMk cId="0" sldId="261"/>
            <ac:picMk id="9" creationId="{7C652F4A-92B8-CC6F-9C58-5F166027AFB3}"/>
          </ac:picMkLst>
        </pc:picChg>
      </pc:sldChg>
      <pc:sldChg chg="addSp delSp modSp add mod modTransition">
        <pc:chgData name="Darlisson Pereira Macedo" userId="341a909d-e4e2-43f0-b7d2-550920123460" providerId="ADAL" clId="{987A5F75-E402-4EF9-99EB-0CE347E72478}" dt="2023-12-04T20:50:30.450" v="2798" actId="1076"/>
        <pc:sldMkLst>
          <pc:docMk/>
          <pc:sldMk cId="0" sldId="262"/>
        </pc:sldMkLst>
        <pc:spChg chg="add mod">
          <ac:chgData name="Darlisson Pereira Macedo" userId="341a909d-e4e2-43f0-b7d2-550920123460" providerId="ADAL" clId="{987A5F75-E402-4EF9-99EB-0CE347E72478}" dt="2023-12-04T20:50:30.450" v="2798" actId="1076"/>
          <ac:spMkLst>
            <pc:docMk/>
            <pc:sldMk cId="0" sldId="262"/>
            <ac:spMk id="4" creationId="{9AC1A729-231F-F98E-9713-30B626C6A8C8}"/>
          </ac:spMkLst>
        </pc:spChg>
        <pc:spChg chg="del">
          <ac:chgData name="Darlisson Pereira Macedo" userId="341a909d-e4e2-43f0-b7d2-550920123460" providerId="ADAL" clId="{987A5F75-E402-4EF9-99EB-0CE347E72478}" dt="2023-11-13T17:51:31.656" v="996" actId="931"/>
          <ac:spMkLst>
            <pc:docMk/>
            <pc:sldMk cId="0" sldId="262"/>
            <ac:spMk id="7" creationId="{D7E86A93-72E4-86E8-C87A-9BF522014034}"/>
          </ac:spMkLst>
        </pc:spChg>
        <pc:spChg chg="mod">
          <ac:chgData name="Darlisson Pereira Macedo" userId="341a909d-e4e2-43f0-b7d2-550920123460" providerId="ADAL" clId="{987A5F75-E402-4EF9-99EB-0CE347E72478}" dt="2023-11-13T20:12:24.571" v="2416" actId="11530"/>
          <ac:spMkLst>
            <pc:docMk/>
            <pc:sldMk cId="0" sldId="262"/>
            <ac:spMk id="137" creationId="{00000000-0000-0000-0000-000000000000}"/>
          </ac:spMkLst>
        </pc:spChg>
        <pc:spChg chg="mod">
          <ac:chgData name="Darlisson Pereira Macedo" userId="341a909d-e4e2-43f0-b7d2-550920123460" providerId="ADAL" clId="{987A5F75-E402-4EF9-99EB-0CE347E72478}" dt="2023-11-13T20:21:38.324" v="2437" actId="1035"/>
          <ac:spMkLst>
            <pc:docMk/>
            <pc:sldMk cId="0" sldId="262"/>
            <ac:spMk id="138" creationId="{00000000-0000-0000-0000-000000000000}"/>
          </ac:spMkLst>
        </pc:spChg>
        <pc:spChg chg="mod">
          <ac:chgData name="Darlisson Pereira Macedo" userId="341a909d-e4e2-43f0-b7d2-550920123460" providerId="ADAL" clId="{987A5F75-E402-4EF9-99EB-0CE347E72478}" dt="2023-11-20T13:46:34.328" v="2525" actId="14100"/>
          <ac:spMkLst>
            <pc:docMk/>
            <pc:sldMk cId="0" sldId="262"/>
            <ac:spMk id="140" creationId="{00000000-0000-0000-0000-000000000000}"/>
          </ac:spMkLst>
        </pc:spChg>
        <pc:spChg chg="mod">
          <ac:chgData name="Darlisson Pereira Macedo" userId="341a909d-e4e2-43f0-b7d2-550920123460" providerId="ADAL" clId="{987A5F75-E402-4EF9-99EB-0CE347E72478}" dt="2023-11-13T17:59:30.565" v="1118"/>
          <ac:spMkLst>
            <pc:docMk/>
            <pc:sldMk cId="0" sldId="262"/>
            <ac:spMk id="141" creationId="{00000000-0000-0000-0000-000000000000}"/>
          </ac:spMkLst>
        </pc:spChg>
        <pc:spChg chg="mod">
          <ac:chgData name="Darlisson Pereira Macedo" userId="341a909d-e4e2-43f0-b7d2-550920123460" providerId="ADAL" clId="{987A5F75-E402-4EF9-99EB-0CE347E72478}" dt="2023-11-13T17:50:09.894" v="944" actId="207"/>
          <ac:spMkLst>
            <pc:docMk/>
            <pc:sldMk cId="0" sldId="262"/>
            <ac:spMk id="142" creationId="{00000000-0000-0000-0000-000000000000}"/>
          </ac:spMkLst>
        </pc:spChg>
        <pc:spChg chg="mod">
          <ac:chgData name="Darlisson Pereira Macedo" userId="341a909d-e4e2-43f0-b7d2-550920123460" providerId="ADAL" clId="{987A5F75-E402-4EF9-99EB-0CE347E72478}" dt="2023-11-20T13:46:31.524" v="2524" actId="1076"/>
          <ac:spMkLst>
            <pc:docMk/>
            <pc:sldMk cId="0" sldId="262"/>
            <ac:spMk id="143" creationId="{00000000-0000-0000-0000-000000000000}"/>
          </ac:spMkLst>
        </pc:spChg>
        <pc:spChg chg="del mod">
          <ac:chgData name="Darlisson Pereira Macedo" userId="341a909d-e4e2-43f0-b7d2-550920123460" providerId="ADAL" clId="{987A5F75-E402-4EF9-99EB-0CE347E72478}" dt="2023-11-13T18:04:32.304" v="1169" actId="478"/>
          <ac:spMkLst>
            <pc:docMk/>
            <pc:sldMk cId="0" sldId="262"/>
            <ac:spMk id="144" creationId="{00000000-0000-0000-0000-000000000000}"/>
          </ac:spMkLst>
        </pc:spChg>
        <pc:picChg chg="add del mod">
          <ac:chgData name="Darlisson Pereira Macedo" userId="341a909d-e4e2-43f0-b7d2-550920123460" providerId="ADAL" clId="{987A5F75-E402-4EF9-99EB-0CE347E72478}" dt="2023-11-20T13:46:04.890" v="2517" actId="478"/>
          <ac:picMkLst>
            <pc:docMk/>
            <pc:sldMk cId="0" sldId="262"/>
            <ac:picMk id="2" creationId="{7981650A-495B-830F-6ABF-9AF28F7EE35A}"/>
          </ac:picMkLst>
        </pc:picChg>
        <pc:picChg chg="add mod ord">
          <ac:chgData name="Darlisson Pereira Macedo" userId="341a909d-e4e2-43f0-b7d2-550920123460" providerId="ADAL" clId="{987A5F75-E402-4EF9-99EB-0CE347E72478}" dt="2023-11-20T14:17:33.114" v="2670" actId="1076"/>
          <ac:picMkLst>
            <pc:docMk/>
            <pc:sldMk cId="0" sldId="262"/>
            <ac:picMk id="3" creationId="{90B1F450-3BA6-E8E9-2E0C-6B59C573FCBC}"/>
          </ac:picMkLst>
        </pc:picChg>
        <pc:picChg chg="add del mod">
          <ac:chgData name="Darlisson Pereira Macedo" userId="341a909d-e4e2-43f0-b7d2-550920123460" providerId="ADAL" clId="{987A5F75-E402-4EF9-99EB-0CE347E72478}" dt="2023-11-20T13:44:16.652" v="2511" actId="478"/>
          <ac:picMkLst>
            <pc:docMk/>
            <pc:sldMk cId="0" sldId="262"/>
            <ac:picMk id="5" creationId="{1E05646B-25B9-13E6-7DD4-1603D51E6973}"/>
          </ac:picMkLst>
        </pc:picChg>
      </pc:sldChg>
      <pc:sldChg chg="addSp modSp add mod modTransition">
        <pc:chgData name="Darlisson Pereira Macedo" userId="341a909d-e4e2-43f0-b7d2-550920123460" providerId="ADAL" clId="{987A5F75-E402-4EF9-99EB-0CE347E72478}" dt="2023-11-20T16:48:07.503" v="2760" actId="404"/>
        <pc:sldMkLst>
          <pc:docMk/>
          <pc:sldMk cId="0" sldId="263"/>
        </pc:sldMkLst>
        <pc:spChg chg="mod">
          <ac:chgData name="Darlisson Pereira Macedo" userId="341a909d-e4e2-43f0-b7d2-550920123460" providerId="ADAL" clId="{987A5F75-E402-4EF9-99EB-0CE347E72478}" dt="2023-11-20T16:48:07.503" v="2760" actId="404"/>
          <ac:spMkLst>
            <pc:docMk/>
            <pc:sldMk cId="0" sldId="263"/>
            <ac:spMk id="5" creationId="{6BF68EEF-8EF0-71CD-556A-E291616AFCE3}"/>
          </ac:spMkLst>
        </pc:spChg>
        <pc:spChg chg="mod">
          <ac:chgData name="Darlisson Pereira Macedo" userId="341a909d-e4e2-43f0-b7d2-550920123460" providerId="ADAL" clId="{987A5F75-E402-4EF9-99EB-0CE347E72478}" dt="2023-11-20T16:48:07.503" v="2760" actId="404"/>
          <ac:spMkLst>
            <pc:docMk/>
            <pc:sldMk cId="0" sldId="263"/>
            <ac:spMk id="6" creationId="{F69CD82E-3FB6-22D5-C370-94F35203F96C}"/>
          </ac:spMkLst>
        </pc:spChg>
        <pc:spChg chg="mod">
          <ac:chgData name="Darlisson Pereira Macedo" userId="341a909d-e4e2-43f0-b7d2-550920123460" providerId="ADAL" clId="{987A5F75-E402-4EF9-99EB-0CE347E72478}" dt="2023-11-20T16:48:07.503" v="2760" actId="404"/>
          <ac:spMkLst>
            <pc:docMk/>
            <pc:sldMk cId="0" sldId="263"/>
            <ac:spMk id="10" creationId="{9D41F77B-F47D-FB3D-FEAC-604E97327206}"/>
          </ac:spMkLst>
        </pc:spChg>
        <pc:spChg chg="mod">
          <ac:chgData name="Darlisson Pereira Macedo" userId="341a909d-e4e2-43f0-b7d2-550920123460" providerId="ADAL" clId="{987A5F75-E402-4EF9-99EB-0CE347E72478}" dt="2023-11-20T16:48:07.503" v="2760" actId="404"/>
          <ac:spMkLst>
            <pc:docMk/>
            <pc:sldMk cId="0" sldId="263"/>
            <ac:spMk id="11" creationId="{CCBBF803-1B25-2629-FF19-8AA494EF6B40}"/>
          </ac:spMkLst>
        </pc:spChg>
        <pc:spChg chg="mod">
          <ac:chgData name="Darlisson Pereira Macedo" userId="341a909d-e4e2-43f0-b7d2-550920123460" providerId="ADAL" clId="{987A5F75-E402-4EF9-99EB-0CE347E72478}" dt="2023-11-13T18:11:59.101" v="1209" actId="2711"/>
          <ac:spMkLst>
            <pc:docMk/>
            <pc:sldMk cId="0" sldId="263"/>
            <ac:spMk id="147" creationId="{00000000-0000-0000-0000-000000000000}"/>
          </ac:spMkLst>
        </pc:spChg>
        <pc:spChg chg="mod">
          <ac:chgData name="Darlisson Pereira Macedo" userId="341a909d-e4e2-43f0-b7d2-550920123460" providerId="ADAL" clId="{987A5F75-E402-4EF9-99EB-0CE347E72478}" dt="2023-11-13T18:00:46.482" v="1136" actId="207"/>
          <ac:spMkLst>
            <pc:docMk/>
            <pc:sldMk cId="0" sldId="263"/>
            <ac:spMk id="148" creationId="{00000000-0000-0000-0000-000000000000}"/>
          </ac:spMkLst>
        </pc:spChg>
        <pc:spChg chg="mod">
          <ac:chgData name="Darlisson Pereira Macedo" userId="341a909d-e4e2-43f0-b7d2-550920123460" providerId="ADAL" clId="{987A5F75-E402-4EF9-99EB-0CE347E72478}" dt="2023-11-13T18:01:55.043" v="1148"/>
          <ac:spMkLst>
            <pc:docMk/>
            <pc:sldMk cId="0" sldId="263"/>
            <ac:spMk id="149" creationId="{00000000-0000-0000-0000-000000000000}"/>
          </ac:spMkLst>
        </pc:spChg>
        <pc:spChg chg="mod">
          <ac:chgData name="Darlisson Pereira Macedo" userId="341a909d-e4e2-43f0-b7d2-550920123460" providerId="ADAL" clId="{987A5F75-E402-4EF9-99EB-0CE347E72478}" dt="2023-11-13T18:02:53.976" v="1164" actId="404"/>
          <ac:spMkLst>
            <pc:docMk/>
            <pc:sldMk cId="0" sldId="263"/>
            <ac:spMk id="150" creationId="{00000000-0000-0000-0000-000000000000}"/>
          </ac:spMkLst>
        </pc:spChg>
        <pc:spChg chg="mod">
          <ac:chgData name="Darlisson Pereira Macedo" userId="341a909d-e4e2-43f0-b7d2-550920123460" providerId="ADAL" clId="{987A5F75-E402-4EF9-99EB-0CE347E72478}" dt="2023-11-13T18:01:15.288" v="1142" actId="207"/>
          <ac:spMkLst>
            <pc:docMk/>
            <pc:sldMk cId="0" sldId="263"/>
            <ac:spMk id="151" creationId="{00000000-0000-0000-0000-000000000000}"/>
          </ac:spMkLst>
        </pc:spChg>
        <pc:spChg chg="mod">
          <ac:chgData name="Darlisson Pereira Macedo" userId="341a909d-e4e2-43f0-b7d2-550920123460" providerId="ADAL" clId="{987A5F75-E402-4EF9-99EB-0CE347E72478}" dt="2023-11-13T18:00:39.311" v="1134" actId="207"/>
          <ac:spMkLst>
            <pc:docMk/>
            <pc:sldMk cId="0" sldId="263"/>
            <ac:spMk id="154" creationId="{00000000-0000-0000-0000-000000000000}"/>
          </ac:spMkLst>
        </pc:spChg>
        <pc:spChg chg="mod">
          <ac:chgData name="Darlisson Pereira Macedo" userId="341a909d-e4e2-43f0-b7d2-550920123460" providerId="ADAL" clId="{987A5F75-E402-4EF9-99EB-0CE347E72478}" dt="2023-11-13T18:01:48.994" v="1147" actId="404"/>
          <ac:spMkLst>
            <pc:docMk/>
            <pc:sldMk cId="0" sldId="263"/>
            <ac:spMk id="155" creationId="{00000000-0000-0000-0000-000000000000}"/>
          </ac:spMkLst>
        </pc:spChg>
        <pc:spChg chg="mod">
          <ac:chgData name="Darlisson Pereira Macedo" userId="341a909d-e4e2-43f0-b7d2-550920123460" providerId="ADAL" clId="{987A5F75-E402-4EF9-99EB-0CE347E72478}" dt="2023-11-13T18:02:38.230" v="1162" actId="403"/>
          <ac:spMkLst>
            <pc:docMk/>
            <pc:sldMk cId="0" sldId="263"/>
            <ac:spMk id="156" creationId="{00000000-0000-0000-0000-000000000000}"/>
          </ac:spMkLst>
        </pc:spChg>
        <pc:spChg chg="mod">
          <ac:chgData name="Darlisson Pereira Macedo" userId="341a909d-e4e2-43f0-b7d2-550920123460" providerId="ADAL" clId="{987A5F75-E402-4EF9-99EB-0CE347E72478}" dt="2023-11-13T18:01:19.898" v="1143" actId="207"/>
          <ac:spMkLst>
            <pc:docMk/>
            <pc:sldMk cId="0" sldId="263"/>
            <ac:spMk id="157" creationId="{00000000-0000-0000-0000-000000000000}"/>
          </ac:spMkLst>
        </pc:spChg>
        <pc:spChg chg="mod">
          <ac:chgData name="Darlisson Pereira Macedo" userId="341a909d-e4e2-43f0-b7d2-550920123460" providerId="ADAL" clId="{987A5F75-E402-4EF9-99EB-0CE347E72478}" dt="2023-11-13T18:01:03.529" v="1141" actId="207"/>
          <ac:spMkLst>
            <pc:docMk/>
            <pc:sldMk cId="0" sldId="263"/>
            <ac:spMk id="160" creationId="{00000000-0000-0000-0000-000000000000}"/>
          </ac:spMkLst>
        </pc:spChg>
        <pc:spChg chg="mod">
          <ac:chgData name="Darlisson Pereira Macedo" userId="341a909d-e4e2-43f0-b7d2-550920123460" providerId="ADAL" clId="{987A5F75-E402-4EF9-99EB-0CE347E72478}" dt="2023-11-13T18:01:59.143" v="1150"/>
          <ac:spMkLst>
            <pc:docMk/>
            <pc:sldMk cId="0" sldId="263"/>
            <ac:spMk id="161" creationId="{00000000-0000-0000-0000-000000000000}"/>
          </ac:spMkLst>
        </pc:spChg>
        <pc:spChg chg="mod">
          <ac:chgData name="Darlisson Pereira Macedo" userId="341a909d-e4e2-43f0-b7d2-550920123460" providerId="ADAL" clId="{987A5F75-E402-4EF9-99EB-0CE347E72478}" dt="2023-11-13T18:03:08.584" v="1168" actId="404"/>
          <ac:spMkLst>
            <pc:docMk/>
            <pc:sldMk cId="0" sldId="263"/>
            <ac:spMk id="162" creationId="{00000000-0000-0000-0000-000000000000}"/>
          </ac:spMkLst>
        </pc:spChg>
        <pc:spChg chg="mod">
          <ac:chgData name="Darlisson Pereira Macedo" userId="341a909d-e4e2-43f0-b7d2-550920123460" providerId="ADAL" clId="{987A5F75-E402-4EF9-99EB-0CE347E72478}" dt="2023-11-13T18:01:15.288" v="1142" actId="207"/>
          <ac:spMkLst>
            <pc:docMk/>
            <pc:sldMk cId="0" sldId="263"/>
            <ac:spMk id="163" creationId="{00000000-0000-0000-0000-000000000000}"/>
          </ac:spMkLst>
        </pc:spChg>
        <pc:spChg chg="mod">
          <ac:chgData name="Darlisson Pereira Macedo" userId="341a909d-e4e2-43f0-b7d2-550920123460" providerId="ADAL" clId="{987A5F75-E402-4EF9-99EB-0CE347E72478}" dt="2023-11-13T18:00:54.559" v="1138" actId="207"/>
          <ac:spMkLst>
            <pc:docMk/>
            <pc:sldMk cId="0" sldId="263"/>
            <ac:spMk id="166" creationId="{00000000-0000-0000-0000-000000000000}"/>
          </ac:spMkLst>
        </pc:spChg>
        <pc:spChg chg="mod">
          <ac:chgData name="Darlisson Pereira Macedo" userId="341a909d-e4e2-43f0-b7d2-550920123460" providerId="ADAL" clId="{987A5F75-E402-4EF9-99EB-0CE347E72478}" dt="2023-11-13T18:01:57.243" v="1149"/>
          <ac:spMkLst>
            <pc:docMk/>
            <pc:sldMk cId="0" sldId="263"/>
            <ac:spMk id="167" creationId="{00000000-0000-0000-0000-000000000000}"/>
          </ac:spMkLst>
        </pc:spChg>
        <pc:spChg chg="mod">
          <ac:chgData name="Darlisson Pereira Macedo" userId="341a909d-e4e2-43f0-b7d2-550920123460" providerId="ADAL" clId="{987A5F75-E402-4EF9-99EB-0CE347E72478}" dt="2023-11-13T18:03:04.978" v="1167" actId="404"/>
          <ac:spMkLst>
            <pc:docMk/>
            <pc:sldMk cId="0" sldId="263"/>
            <ac:spMk id="168" creationId="{00000000-0000-0000-0000-000000000000}"/>
          </ac:spMkLst>
        </pc:spChg>
        <pc:spChg chg="mod">
          <ac:chgData name="Darlisson Pereira Macedo" userId="341a909d-e4e2-43f0-b7d2-550920123460" providerId="ADAL" clId="{987A5F75-E402-4EF9-99EB-0CE347E72478}" dt="2023-11-13T18:01:19.898" v="1143" actId="207"/>
          <ac:spMkLst>
            <pc:docMk/>
            <pc:sldMk cId="0" sldId="263"/>
            <ac:spMk id="169" creationId="{00000000-0000-0000-0000-000000000000}"/>
          </ac:spMkLst>
        </pc:spChg>
        <pc:picChg chg="add mod">
          <ac:chgData name="Darlisson Pereira Macedo" userId="341a909d-e4e2-43f0-b7d2-550920123460" providerId="ADAL" clId="{987A5F75-E402-4EF9-99EB-0CE347E72478}" dt="2023-11-13T18:15:43.634" v="1225" actId="1076"/>
          <ac:picMkLst>
            <pc:docMk/>
            <pc:sldMk cId="0" sldId="263"/>
            <ac:picMk id="2" creationId="{97B55649-DF65-49F4-C4CB-FE9B53DA1B23}"/>
          </ac:picMkLst>
        </pc:picChg>
      </pc:sldChg>
      <pc:sldChg chg="addSp delSp modSp add mod modTransition">
        <pc:chgData name="Darlisson Pereira Macedo" userId="341a909d-e4e2-43f0-b7d2-550920123460" providerId="ADAL" clId="{987A5F75-E402-4EF9-99EB-0CE347E72478}" dt="2023-11-20T16:48:28.291" v="2766" actId="403"/>
        <pc:sldMkLst>
          <pc:docMk/>
          <pc:sldMk cId="0" sldId="264"/>
        </pc:sldMkLst>
        <pc:spChg chg="add mod">
          <ac:chgData name="Darlisson Pereira Macedo" userId="341a909d-e4e2-43f0-b7d2-550920123460" providerId="ADAL" clId="{987A5F75-E402-4EF9-99EB-0CE347E72478}" dt="2023-11-13T17:31:32.636" v="580" actId="1035"/>
          <ac:spMkLst>
            <pc:docMk/>
            <pc:sldMk cId="0" sldId="264"/>
            <ac:spMk id="2" creationId="{5CEFA366-848C-2A21-83A1-4E4C4FEFEDB3}"/>
          </ac:spMkLst>
        </pc:spChg>
        <pc:spChg chg="add del mod">
          <ac:chgData name="Darlisson Pereira Macedo" userId="341a909d-e4e2-43f0-b7d2-550920123460" providerId="ADAL" clId="{987A5F75-E402-4EF9-99EB-0CE347E72478}" dt="2023-11-13T17:31:15.323" v="569" actId="478"/>
          <ac:spMkLst>
            <pc:docMk/>
            <pc:sldMk cId="0" sldId="264"/>
            <ac:spMk id="3" creationId="{69BA9995-70DA-E02E-C4B9-EE1C3C8C3E39}"/>
          </ac:spMkLst>
        </pc:spChg>
        <pc:spChg chg="mod">
          <ac:chgData name="Darlisson Pereira Macedo" userId="341a909d-e4e2-43f0-b7d2-550920123460" providerId="ADAL" clId="{987A5F75-E402-4EF9-99EB-0CE347E72478}" dt="2023-11-20T16:48:28.291" v="2766" actId="403"/>
          <ac:spMkLst>
            <pc:docMk/>
            <pc:sldMk cId="0" sldId="264"/>
            <ac:spMk id="4" creationId="{C7811CBA-6598-10A2-5F39-F4CA9BE21661}"/>
          </ac:spMkLst>
        </pc:spChg>
        <pc:spChg chg="mod">
          <ac:chgData name="Darlisson Pereira Macedo" userId="341a909d-e4e2-43f0-b7d2-550920123460" providerId="ADAL" clId="{987A5F75-E402-4EF9-99EB-0CE347E72478}" dt="2023-11-20T16:48:28.291" v="2766" actId="403"/>
          <ac:spMkLst>
            <pc:docMk/>
            <pc:sldMk cId="0" sldId="264"/>
            <ac:spMk id="5" creationId="{1EF7B3B0-EF6C-CFEC-2468-01A9AD68D1A7}"/>
          </ac:spMkLst>
        </pc:spChg>
        <pc:spChg chg="mod">
          <ac:chgData name="Darlisson Pereira Macedo" userId="341a909d-e4e2-43f0-b7d2-550920123460" providerId="ADAL" clId="{987A5F75-E402-4EF9-99EB-0CE347E72478}" dt="2023-11-20T16:48:28.291" v="2766" actId="403"/>
          <ac:spMkLst>
            <pc:docMk/>
            <pc:sldMk cId="0" sldId="264"/>
            <ac:spMk id="6" creationId="{7FF53298-CEAA-9E39-EDB5-0A7B4415DB3D}"/>
          </ac:spMkLst>
        </pc:spChg>
        <pc:spChg chg="mod">
          <ac:chgData name="Darlisson Pereira Macedo" userId="341a909d-e4e2-43f0-b7d2-550920123460" providerId="ADAL" clId="{987A5F75-E402-4EF9-99EB-0CE347E72478}" dt="2023-11-20T16:48:28.291" v="2766" actId="403"/>
          <ac:spMkLst>
            <pc:docMk/>
            <pc:sldMk cId="0" sldId="264"/>
            <ac:spMk id="7" creationId="{FDCFB863-93E7-4E9B-13D2-DBA50786ED6A}"/>
          </ac:spMkLst>
        </pc:spChg>
        <pc:spChg chg="mod">
          <ac:chgData name="Darlisson Pereira Macedo" userId="341a909d-e4e2-43f0-b7d2-550920123460" providerId="ADAL" clId="{987A5F75-E402-4EF9-99EB-0CE347E72478}" dt="2023-11-20T16:48:28.291" v="2766" actId="403"/>
          <ac:spMkLst>
            <pc:docMk/>
            <pc:sldMk cId="0" sldId="264"/>
            <ac:spMk id="8" creationId="{A7621082-CE9E-A330-A13D-DA017549D417}"/>
          </ac:spMkLst>
        </pc:spChg>
        <pc:spChg chg="mod">
          <ac:chgData name="Darlisson Pereira Macedo" userId="341a909d-e4e2-43f0-b7d2-550920123460" providerId="ADAL" clId="{987A5F75-E402-4EF9-99EB-0CE347E72478}" dt="2023-11-20T16:48:28.291" v="2766" actId="403"/>
          <ac:spMkLst>
            <pc:docMk/>
            <pc:sldMk cId="0" sldId="264"/>
            <ac:spMk id="9" creationId="{5435C07D-ACDB-FCA1-5DF5-81C55619403E}"/>
          </ac:spMkLst>
        </pc:spChg>
        <pc:spChg chg="add del mod">
          <ac:chgData name="Darlisson Pereira Macedo" userId="341a909d-e4e2-43f0-b7d2-550920123460" providerId="ADAL" clId="{987A5F75-E402-4EF9-99EB-0CE347E72478}" dt="2023-11-20T16:48:28.291" v="2766" actId="403"/>
          <ac:spMkLst>
            <pc:docMk/>
            <pc:sldMk cId="0" sldId="264"/>
            <ac:spMk id="10" creationId="{1B00A282-C2D9-B375-CD50-4989D3E14D71}"/>
          </ac:spMkLst>
        </pc:spChg>
        <pc:spChg chg="mod">
          <ac:chgData name="Darlisson Pereira Macedo" userId="341a909d-e4e2-43f0-b7d2-550920123460" providerId="ADAL" clId="{987A5F75-E402-4EF9-99EB-0CE347E72478}" dt="2023-11-20T16:48:28.291" v="2766" actId="403"/>
          <ac:spMkLst>
            <pc:docMk/>
            <pc:sldMk cId="0" sldId="264"/>
            <ac:spMk id="11" creationId="{B2E826AB-AF67-B937-1C45-DCC590319024}"/>
          </ac:spMkLst>
        </pc:spChg>
        <pc:spChg chg="add mod">
          <ac:chgData name="Darlisson Pereira Macedo" userId="341a909d-e4e2-43f0-b7d2-550920123460" providerId="ADAL" clId="{987A5F75-E402-4EF9-99EB-0CE347E72478}" dt="2023-11-13T18:29:21.665" v="1343" actId="1036"/>
          <ac:spMkLst>
            <pc:docMk/>
            <pc:sldMk cId="0" sldId="264"/>
            <ac:spMk id="12" creationId="{1EC43111-9280-BD23-BC39-DE8FFDC58987}"/>
          </ac:spMkLst>
        </pc:spChg>
        <pc:spChg chg="mod">
          <ac:chgData name="Darlisson Pereira Macedo" userId="341a909d-e4e2-43f0-b7d2-550920123460" providerId="ADAL" clId="{987A5F75-E402-4EF9-99EB-0CE347E72478}" dt="2023-11-13T18:25:20.911" v="1291" actId="207"/>
          <ac:spMkLst>
            <pc:docMk/>
            <pc:sldMk cId="0" sldId="264"/>
            <ac:spMk id="174" creationId="{00000000-0000-0000-0000-000000000000}"/>
          </ac:spMkLst>
        </pc:spChg>
        <pc:spChg chg="mod">
          <ac:chgData name="Darlisson Pereira Macedo" userId="341a909d-e4e2-43f0-b7d2-550920123460" providerId="ADAL" clId="{987A5F75-E402-4EF9-99EB-0CE347E72478}" dt="2023-11-13T18:25:33.481" v="1293" actId="403"/>
          <ac:spMkLst>
            <pc:docMk/>
            <pc:sldMk cId="0" sldId="264"/>
            <ac:spMk id="175" creationId="{00000000-0000-0000-0000-000000000000}"/>
          </ac:spMkLst>
        </pc:spChg>
        <pc:spChg chg="mod">
          <ac:chgData name="Darlisson Pereira Macedo" userId="341a909d-e4e2-43f0-b7d2-550920123460" providerId="ADAL" clId="{987A5F75-E402-4EF9-99EB-0CE347E72478}" dt="2023-11-13T18:24:58.202" v="1277" actId="207"/>
          <ac:spMkLst>
            <pc:docMk/>
            <pc:sldMk cId="0" sldId="264"/>
            <ac:spMk id="176" creationId="{00000000-0000-0000-0000-000000000000}"/>
          </ac:spMkLst>
        </pc:spChg>
        <pc:spChg chg="mod">
          <ac:chgData name="Darlisson Pereira Macedo" userId="341a909d-e4e2-43f0-b7d2-550920123460" providerId="ADAL" clId="{987A5F75-E402-4EF9-99EB-0CE347E72478}" dt="2023-11-20T13:15:08.922" v="2500" actId="207"/>
          <ac:spMkLst>
            <pc:docMk/>
            <pc:sldMk cId="0" sldId="264"/>
            <ac:spMk id="177" creationId="{00000000-0000-0000-0000-000000000000}"/>
          </ac:spMkLst>
        </pc:spChg>
        <pc:spChg chg="del">
          <ac:chgData name="Darlisson Pereira Macedo" userId="341a909d-e4e2-43f0-b7d2-550920123460" providerId="ADAL" clId="{987A5F75-E402-4EF9-99EB-0CE347E72478}" dt="2023-11-13T17:31:23.919" v="573" actId="478"/>
          <ac:spMkLst>
            <pc:docMk/>
            <pc:sldMk cId="0" sldId="264"/>
            <ac:spMk id="179" creationId="{00000000-0000-0000-0000-000000000000}"/>
          </ac:spMkLst>
        </pc:spChg>
        <pc:spChg chg="del">
          <ac:chgData name="Darlisson Pereira Macedo" userId="341a909d-e4e2-43f0-b7d2-550920123460" providerId="ADAL" clId="{987A5F75-E402-4EF9-99EB-0CE347E72478}" dt="2023-11-13T17:31:16.310" v="570" actId="478"/>
          <ac:spMkLst>
            <pc:docMk/>
            <pc:sldMk cId="0" sldId="264"/>
            <ac:spMk id="180" creationId="{00000000-0000-0000-0000-000000000000}"/>
          </ac:spMkLst>
        </pc:spChg>
        <pc:spChg chg="mod">
          <ac:chgData name="Darlisson Pereira Macedo" userId="341a909d-e4e2-43f0-b7d2-550920123460" providerId="ADAL" clId="{987A5F75-E402-4EF9-99EB-0CE347E72478}" dt="2023-11-13T18:26:33.005" v="1297" actId="207"/>
          <ac:spMkLst>
            <pc:docMk/>
            <pc:sldMk cId="0" sldId="264"/>
            <ac:spMk id="181" creationId="{00000000-0000-0000-0000-000000000000}"/>
          </ac:spMkLst>
        </pc:spChg>
        <pc:spChg chg="mod">
          <ac:chgData name="Darlisson Pereira Macedo" userId="341a909d-e4e2-43f0-b7d2-550920123460" providerId="ADAL" clId="{987A5F75-E402-4EF9-99EB-0CE347E72478}" dt="2023-11-13T18:26:04.134" v="1296" actId="197"/>
          <ac:spMkLst>
            <pc:docMk/>
            <pc:sldMk cId="0" sldId="264"/>
            <ac:spMk id="182" creationId="{00000000-0000-0000-0000-000000000000}"/>
          </ac:spMkLst>
        </pc:spChg>
        <pc:spChg chg="mod">
          <ac:chgData name="Darlisson Pereira Macedo" userId="341a909d-e4e2-43f0-b7d2-550920123460" providerId="ADAL" clId="{987A5F75-E402-4EF9-99EB-0CE347E72478}" dt="2023-11-13T18:27:46.046" v="1313" actId="113"/>
          <ac:spMkLst>
            <pc:docMk/>
            <pc:sldMk cId="0" sldId="264"/>
            <ac:spMk id="183" creationId="{00000000-0000-0000-0000-000000000000}"/>
          </ac:spMkLst>
        </pc:spChg>
        <pc:spChg chg="mod">
          <ac:chgData name="Darlisson Pereira Macedo" userId="341a909d-e4e2-43f0-b7d2-550920123460" providerId="ADAL" clId="{987A5F75-E402-4EF9-99EB-0CE347E72478}" dt="2023-11-13T18:28:08.200" v="1321"/>
          <ac:spMkLst>
            <pc:docMk/>
            <pc:sldMk cId="0" sldId="264"/>
            <ac:spMk id="184" creationId="{00000000-0000-0000-0000-000000000000}"/>
          </ac:spMkLst>
        </pc:spChg>
        <pc:spChg chg="mod">
          <ac:chgData name="Darlisson Pereira Macedo" userId="341a909d-e4e2-43f0-b7d2-550920123460" providerId="ADAL" clId="{987A5F75-E402-4EF9-99EB-0CE347E72478}" dt="2023-11-13T18:26:33.005" v="1297" actId="207"/>
          <ac:spMkLst>
            <pc:docMk/>
            <pc:sldMk cId="0" sldId="264"/>
            <ac:spMk id="188" creationId="{00000000-0000-0000-0000-000000000000}"/>
          </ac:spMkLst>
        </pc:spChg>
        <pc:spChg chg="mod">
          <ac:chgData name="Darlisson Pereira Macedo" userId="341a909d-e4e2-43f0-b7d2-550920123460" providerId="ADAL" clId="{987A5F75-E402-4EF9-99EB-0CE347E72478}" dt="2023-11-13T18:26:04.134" v="1296" actId="197"/>
          <ac:spMkLst>
            <pc:docMk/>
            <pc:sldMk cId="0" sldId="264"/>
            <ac:spMk id="189" creationId="{00000000-0000-0000-0000-000000000000}"/>
          </ac:spMkLst>
        </pc:spChg>
        <pc:spChg chg="mod">
          <ac:chgData name="Darlisson Pereira Macedo" userId="341a909d-e4e2-43f0-b7d2-550920123460" providerId="ADAL" clId="{987A5F75-E402-4EF9-99EB-0CE347E72478}" dt="2023-11-13T18:27:49.832" v="1314"/>
          <ac:spMkLst>
            <pc:docMk/>
            <pc:sldMk cId="0" sldId="264"/>
            <ac:spMk id="190" creationId="{00000000-0000-0000-0000-000000000000}"/>
          </ac:spMkLst>
        </pc:spChg>
        <pc:spChg chg="mod">
          <ac:chgData name="Darlisson Pereira Macedo" userId="341a909d-e4e2-43f0-b7d2-550920123460" providerId="ADAL" clId="{987A5F75-E402-4EF9-99EB-0CE347E72478}" dt="2023-11-13T18:28:14.075" v="1322"/>
          <ac:spMkLst>
            <pc:docMk/>
            <pc:sldMk cId="0" sldId="264"/>
            <ac:spMk id="191" creationId="{00000000-0000-0000-0000-000000000000}"/>
          </ac:spMkLst>
        </pc:spChg>
        <pc:spChg chg="mod">
          <ac:chgData name="Darlisson Pereira Macedo" userId="341a909d-e4e2-43f0-b7d2-550920123460" providerId="ADAL" clId="{987A5F75-E402-4EF9-99EB-0CE347E72478}" dt="2023-11-13T18:26:33.005" v="1297" actId="207"/>
          <ac:spMkLst>
            <pc:docMk/>
            <pc:sldMk cId="0" sldId="264"/>
            <ac:spMk id="196" creationId="{00000000-0000-0000-0000-000000000000}"/>
          </ac:spMkLst>
        </pc:spChg>
        <pc:spChg chg="mod">
          <ac:chgData name="Darlisson Pereira Macedo" userId="341a909d-e4e2-43f0-b7d2-550920123460" providerId="ADAL" clId="{987A5F75-E402-4EF9-99EB-0CE347E72478}" dt="2023-11-13T18:26:04.134" v="1296" actId="197"/>
          <ac:spMkLst>
            <pc:docMk/>
            <pc:sldMk cId="0" sldId="264"/>
            <ac:spMk id="197" creationId="{00000000-0000-0000-0000-000000000000}"/>
          </ac:spMkLst>
        </pc:spChg>
        <pc:spChg chg="mod">
          <ac:chgData name="Darlisson Pereira Macedo" userId="341a909d-e4e2-43f0-b7d2-550920123460" providerId="ADAL" clId="{987A5F75-E402-4EF9-99EB-0CE347E72478}" dt="2023-11-13T18:27:51.437" v="1315"/>
          <ac:spMkLst>
            <pc:docMk/>
            <pc:sldMk cId="0" sldId="264"/>
            <ac:spMk id="198" creationId="{00000000-0000-0000-0000-000000000000}"/>
          </ac:spMkLst>
        </pc:spChg>
        <pc:spChg chg="mod">
          <ac:chgData name="Darlisson Pereira Macedo" userId="341a909d-e4e2-43f0-b7d2-550920123460" providerId="ADAL" clId="{987A5F75-E402-4EF9-99EB-0CE347E72478}" dt="2023-11-13T18:28:16.042" v="1323"/>
          <ac:spMkLst>
            <pc:docMk/>
            <pc:sldMk cId="0" sldId="264"/>
            <ac:spMk id="199" creationId="{00000000-0000-0000-0000-000000000000}"/>
          </ac:spMkLst>
        </pc:spChg>
        <pc:spChg chg="mod">
          <ac:chgData name="Darlisson Pereira Macedo" userId="341a909d-e4e2-43f0-b7d2-550920123460" providerId="ADAL" clId="{987A5F75-E402-4EF9-99EB-0CE347E72478}" dt="2023-11-13T18:26:33.005" v="1297" actId="207"/>
          <ac:spMkLst>
            <pc:docMk/>
            <pc:sldMk cId="0" sldId="264"/>
            <ac:spMk id="203" creationId="{00000000-0000-0000-0000-000000000000}"/>
          </ac:spMkLst>
        </pc:spChg>
        <pc:spChg chg="mod">
          <ac:chgData name="Darlisson Pereira Macedo" userId="341a909d-e4e2-43f0-b7d2-550920123460" providerId="ADAL" clId="{987A5F75-E402-4EF9-99EB-0CE347E72478}" dt="2023-11-13T18:26:04.134" v="1296" actId="197"/>
          <ac:spMkLst>
            <pc:docMk/>
            <pc:sldMk cId="0" sldId="264"/>
            <ac:spMk id="204" creationId="{00000000-0000-0000-0000-000000000000}"/>
          </ac:spMkLst>
        </pc:spChg>
        <pc:spChg chg="mod">
          <ac:chgData name="Darlisson Pereira Macedo" userId="341a909d-e4e2-43f0-b7d2-550920123460" providerId="ADAL" clId="{987A5F75-E402-4EF9-99EB-0CE347E72478}" dt="2023-11-13T18:27:54.877" v="1317"/>
          <ac:spMkLst>
            <pc:docMk/>
            <pc:sldMk cId="0" sldId="264"/>
            <ac:spMk id="205" creationId="{00000000-0000-0000-0000-000000000000}"/>
          </ac:spMkLst>
        </pc:spChg>
        <pc:spChg chg="mod">
          <ac:chgData name="Darlisson Pereira Macedo" userId="341a909d-e4e2-43f0-b7d2-550920123460" providerId="ADAL" clId="{987A5F75-E402-4EF9-99EB-0CE347E72478}" dt="2023-11-13T18:28:18.035" v="1324"/>
          <ac:spMkLst>
            <pc:docMk/>
            <pc:sldMk cId="0" sldId="264"/>
            <ac:spMk id="206" creationId="{00000000-0000-0000-0000-000000000000}"/>
          </ac:spMkLst>
        </pc:spChg>
        <pc:spChg chg="mod">
          <ac:chgData name="Darlisson Pereira Macedo" userId="341a909d-e4e2-43f0-b7d2-550920123460" providerId="ADAL" clId="{987A5F75-E402-4EF9-99EB-0CE347E72478}" dt="2023-11-13T18:26:33.005" v="1297" actId="207"/>
          <ac:spMkLst>
            <pc:docMk/>
            <pc:sldMk cId="0" sldId="264"/>
            <ac:spMk id="211" creationId="{00000000-0000-0000-0000-000000000000}"/>
          </ac:spMkLst>
        </pc:spChg>
        <pc:spChg chg="mod">
          <ac:chgData name="Darlisson Pereira Macedo" userId="341a909d-e4e2-43f0-b7d2-550920123460" providerId="ADAL" clId="{987A5F75-E402-4EF9-99EB-0CE347E72478}" dt="2023-11-13T18:26:04.134" v="1296" actId="197"/>
          <ac:spMkLst>
            <pc:docMk/>
            <pc:sldMk cId="0" sldId="264"/>
            <ac:spMk id="212" creationId="{00000000-0000-0000-0000-000000000000}"/>
          </ac:spMkLst>
        </pc:spChg>
        <pc:spChg chg="mod">
          <ac:chgData name="Darlisson Pereira Macedo" userId="341a909d-e4e2-43f0-b7d2-550920123460" providerId="ADAL" clId="{987A5F75-E402-4EF9-99EB-0CE347E72478}" dt="2023-11-13T18:27:53.217" v="1316"/>
          <ac:spMkLst>
            <pc:docMk/>
            <pc:sldMk cId="0" sldId="264"/>
            <ac:spMk id="213" creationId="{00000000-0000-0000-0000-000000000000}"/>
          </ac:spMkLst>
        </pc:spChg>
        <pc:spChg chg="mod">
          <ac:chgData name="Darlisson Pereira Macedo" userId="341a909d-e4e2-43f0-b7d2-550920123460" providerId="ADAL" clId="{987A5F75-E402-4EF9-99EB-0CE347E72478}" dt="2023-11-13T18:28:20.211" v="1325"/>
          <ac:spMkLst>
            <pc:docMk/>
            <pc:sldMk cId="0" sldId="264"/>
            <ac:spMk id="214" creationId="{00000000-0000-0000-0000-000000000000}"/>
          </ac:spMkLst>
        </pc:spChg>
        <pc:spChg chg="mod">
          <ac:chgData name="Darlisson Pereira Macedo" userId="341a909d-e4e2-43f0-b7d2-550920123460" providerId="ADAL" clId="{987A5F75-E402-4EF9-99EB-0CE347E72478}" dt="2023-11-13T18:26:33.005" v="1297" actId="207"/>
          <ac:spMkLst>
            <pc:docMk/>
            <pc:sldMk cId="0" sldId="264"/>
            <ac:spMk id="218" creationId="{00000000-0000-0000-0000-000000000000}"/>
          </ac:spMkLst>
        </pc:spChg>
        <pc:spChg chg="mod">
          <ac:chgData name="Darlisson Pereira Macedo" userId="341a909d-e4e2-43f0-b7d2-550920123460" providerId="ADAL" clId="{987A5F75-E402-4EF9-99EB-0CE347E72478}" dt="2023-11-13T18:26:04.134" v="1296" actId="197"/>
          <ac:spMkLst>
            <pc:docMk/>
            <pc:sldMk cId="0" sldId="264"/>
            <ac:spMk id="219" creationId="{00000000-0000-0000-0000-000000000000}"/>
          </ac:spMkLst>
        </pc:spChg>
        <pc:spChg chg="mod">
          <ac:chgData name="Darlisson Pereira Macedo" userId="341a909d-e4e2-43f0-b7d2-550920123460" providerId="ADAL" clId="{987A5F75-E402-4EF9-99EB-0CE347E72478}" dt="2023-11-13T18:27:56.966" v="1318"/>
          <ac:spMkLst>
            <pc:docMk/>
            <pc:sldMk cId="0" sldId="264"/>
            <ac:spMk id="220" creationId="{00000000-0000-0000-0000-000000000000}"/>
          </ac:spMkLst>
        </pc:spChg>
        <pc:spChg chg="mod">
          <ac:chgData name="Darlisson Pereira Macedo" userId="341a909d-e4e2-43f0-b7d2-550920123460" providerId="ADAL" clId="{987A5F75-E402-4EF9-99EB-0CE347E72478}" dt="2023-11-13T18:28:22.320" v="1326"/>
          <ac:spMkLst>
            <pc:docMk/>
            <pc:sldMk cId="0" sldId="264"/>
            <ac:spMk id="221" creationId="{00000000-0000-0000-0000-000000000000}"/>
          </ac:spMkLst>
        </pc:spChg>
        <pc:spChg chg="mod">
          <ac:chgData name="Darlisson Pereira Macedo" userId="341a909d-e4e2-43f0-b7d2-550920123460" providerId="ADAL" clId="{987A5F75-E402-4EF9-99EB-0CE347E72478}" dt="2023-11-13T18:26:33.005" v="1297" actId="207"/>
          <ac:spMkLst>
            <pc:docMk/>
            <pc:sldMk cId="0" sldId="264"/>
            <ac:spMk id="226" creationId="{00000000-0000-0000-0000-000000000000}"/>
          </ac:spMkLst>
        </pc:spChg>
        <pc:spChg chg="mod">
          <ac:chgData name="Darlisson Pereira Macedo" userId="341a909d-e4e2-43f0-b7d2-550920123460" providerId="ADAL" clId="{987A5F75-E402-4EF9-99EB-0CE347E72478}" dt="2023-11-13T18:26:04.134" v="1296" actId="197"/>
          <ac:spMkLst>
            <pc:docMk/>
            <pc:sldMk cId="0" sldId="264"/>
            <ac:spMk id="227" creationId="{00000000-0000-0000-0000-000000000000}"/>
          </ac:spMkLst>
        </pc:spChg>
        <pc:spChg chg="mod">
          <ac:chgData name="Darlisson Pereira Macedo" userId="341a909d-e4e2-43f0-b7d2-550920123460" providerId="ADAL" clId="{987A5F75-E402-4EF9-99EB-0CE347E72478}" dt="2023-11-13T18:27:59.312" v="1319"/>
          <ac:spMkLst>
            <pc:docMk/>
            <pc:sldMk cId="0" sldId="264"/>
            <ac:spMk id="228" creationId="{00000000-0000-0000-0000-000000000000}"/>
          </ac:spMkLst>
        </pc:spChg>
        <pc:spChg chg="mod">
          <ac:chgData name="Darlisson Pereira Macedo" userId="341a909d-e4e2-43f0-b7d2-550920123460" providerId="ADAL" clId="{987A5F75-E402-4EF9-99EB-0CE347E72478}" dt="2023-11-13T18:28:24.664" v="1327"/>
          <ac:spMkLst>
            <pc:docMk/>
            <pc:sldMk cId="0" sldId="264"/>
            <ac:spMk id="229" creationId="{00000000-0000-0000-0000-000000000000}"/>
          </ac:spMkLst>
        </pc:spChg>
        <pc:spChg chg="mod">
          <ac:chgData name="Darlisson Pereira Macedo" userId="341a909d-e4e2-43f0-b7d2-550920123460" providerId="ADAL" clId="{987A5F75-E402-4EF9-99EB-0CE347E72478}" dt="2023-11-13T18:26:33.005" v="1297" actId="207"/>
          <ac:spMkLst>
            <pc:docMk/>
            <pc:sldMk cId="0" sldId="264"/>
            <ac:spMk id="233" creationId="{00000000-0000-0000-0000-000000000000}"/>
          </ac:spMkLst>
        </pc:spChg>
        <pc:spChg chg="mod">
          <ac:chgData name="Darlisson Pereira Macedo" userId="341a909d-e4e2-43f0-b7d2-550920123460" providerId="ADAL" clId="{987A5F75-E402-4EF9-99EB-0CE347E72478}" dt="2023-11-13T18:26:04.134" v="1296" actId="197"/>
          <ac:spMkLst>
            <pc:docMk/>
            <pc:sldMk cId="0" sldId="264"/>
            <ac:spMk id="234" creationId="{00000000-0000-0000-0000-000000000000}"/>
          </ac:spMkLst>
        </pc:spChg>
        <pc:spChg chg="mod">
          <ac:chgData name="Darlisson Pereira Macedo" userId="341a909d-e4e2-43f0-b7d2-550920123460" providerId="ADAL" clId="{987A5F75-E402-4EF9-99EB-0CE347E72478}" dt="2023-11-13T18:28:01.390" v="1320"/>
          <ac:spMkLst>
            <pc:docMk/>
            <pc:sldMk cId="0" sldId="264"/>
            <ac:spMk id="235" creationId="{00000000-0000-0000-0000-000000000000}"/>
          </ac:spMkLst>
        </pc:spChg>
        <pc:spChg chg="mod">
          <ac:chgData name="Darlisson Pereira Macedo" userId="341a909d-e4e2-43f0-b7d2-550920123460" providerId="ADAL" clId="{987A5F75-E402-4EF9-99EB-0CE347E72478}" dt="2023-11-13T18:28:26.734" v="1328"/>
          <ac:spMkLst>
            <pc:docMk/>
            <pc:sldMk cId="0" sldId="264"/>
            <ac:spMk id="236" creationId="{00000000-0000-0000-0000-000000000000}"/>
          </ac:spMkLst>
        </pc:spChg>
        <pc:picChg chg="add mod">
          <ac:chgData name="Darlisson Pereira Macedo" userId="341a909d-e4e2-43f0-b7d2-550920123460" providerId="ADAL" clId="{987A5F75-E402-4EF9-99EB-0CE347E72478}" dt="2023-11-13T18:15:51.476" v="1226"/>
          <ac:picMkLst>
            <pc:docMk/>
            <pc:sldMk cId="0" sldId="264"/>
            <ac:picMk id="13" creationId="{6BB043F8-74C0-EBEF-947F-BEDACD7A10A1}"/>
          </ac:picMkLst>
        </pc:picChg>
        <pc:picChg chg="add del mod">
          <ac:chgData name="Darlisson Pereira Macedo" userId="341a909d-e4e2-43f0-b7d2-550920123460" providerId="ADAL" clId="{987A5F75-E402-4EF9-99EB-0CE347E72478}" dt="2023-11-13T18:30:02.245" v="1348" actId="931"/>
          <ac:picMkLst>
            <pc:docMk/>
            <pc:sldMk cId="0" sldId="264"/>
            <ac:picMk id="15" creationId="{93A50D69-E41E-7764-F574-8291EB09A2B9}"/>
          </ac:picMkLst>
        </pc:picChg>
      </pc:sldChg>
      <pc:sldChg chg="addSp delSp modSp add mod modTransition">
        <pc:chgData name="Darlisson Pereira Macedo" userId="341a909d-e4e2-43f0-b7d2-550920123460" providerId="ADAL" clId="{987A5F75-E402-4EF9-99EB-0CE347E72478}" dt="2023-11-13T20:12:06.948" v="2415" actId="11530"/>
        <pc:sldMkLst>
          <pc:docMk/>
          <pc:sldMk cId="0" sldId="265"/>
        </pc:sldMkLst>
        <pc:spChg chg="add mod">
          <ac:chgData name="Darlisson Pereira Macedo" userId="341a909d-e4e2-43f0-b7d2-550920123460" providerId="ADAL" clId="{987A5F75-E402-4EF9-99EB-0CE347E72478}" dt="2023-11-13T17:31:51.740" v="634" actId="1036"/>
          <ac:spMkLst>
            <pc:docMk/>
            <pc:sldMk cId="0" sldId="265"/>
            <ac:spMk id="2" creationId="{9FA7107E-C817-A79C-0D34-5F8798929EF2}"/>
          </ac:spMkLst>
        </pc:spChg>
        <pc:spChg chg="add mod">
          <ac:chgData name="Darlisson Pereira Macedo" userId="341a909d-e4e2-43f0-b7d2-550920123460" providerId="ADAL" clId="{987A5F75-E402-4EF9-99EB-0CE347E72478}" dt="2023-11-13T17:32:03.789" v="665" actId="1038"/>
          <ac:spMkLst>
            <pc:docMk/>
            <pc:sldMk cId="0" sldId="265"/>
            <ac:spMk id="3" creationId="{B27D451B-8B8C-7FE8-46E0-C6843B58AFF1}"/>
          </ac:spMkLst>
        </pc:spChg>
        <pc:spChg chg="add del mod">
          <ac:chgData name="Darlisson Pereira Macedo" userId="341a909d-e4e2-43f0-b7d2-550920123460" providerId="ADAL" clId="{987A5F75-E402-4EF9-99EB-0CE347E72478}" dt="2023-11-13T18:35:36.393" v="1637" actId="478"/>
          <ac:spMkLst>
            <pc:docMk/>
            <pc:sldMk cId="0" sldId="265"/>
            <ac:spMk id="5" creationId="{39B955F3-158F-C424-C05C-7CA6093F2283}"/>
          </ac:spMkLst>
        </pc:spChg>
        <pc:spChg chg="add del mod">
          <ac:chgData name="Darlisson Pereira Macedo" userId="341a909d-e4e2-43f0-b7d2-550920123460" providerId="ADAL" clId="{987A5F75-E402-4EF9-99EB-0CE347E72478}" dt="2023-11-13T18:35:36.393" v="1637" actId="478"/>
          <ac:spMkLst>
            <pc:docMk/>
            <pc:sldMk cId="0" sldId="265"/>
            <ac:spMk id="6" creationId="{9706F863-7426-A944-965E-FAF803E3FF46}"/>
          </ac:spMkLst>
        </pc:spChg>
        <pc:spChg chg="add mod">
          <ac:chgData name="Darlisson Pereira Macedo" userId="341a909d-e4e2-43f0-b7d2-550920123460" providerId="ADAL" clId="{987A5F75-E402-4EF9-99EB-0CE347E72478}" dt="2023-11-13T18:35:42.945" v="1638" actId="571"/>
          <ac:spMkLst>
            <pc:docMk/>
            <pc:sldMk cId="0" sldId="265"/>
            <ac:spMk id="7" creationId="{54C8BDD1-199A-9E35-D3FF-D9A7A5DD62FD}"/>
          </ac:spMkLst>
        </pc:spChg>
        <pc:spChg chg="add mod">
          <ac:chgData name="Darlisson Pereira Macedo" userId="341a909d-e4e2-43f0-b7d2-550920123460" providerId="ADAL" clId="{987A5F75-E402-4EF9-99EB-0CE347E72478}" dt="2023-11-13T18:35:42.945" v="1638" actId="571"/>
          <ac:spMkLst>
            <pc:docMk/>
            <pc:sldMk cId="0" sldId="265"/>
            <ac:spMk id="8" creationId="{EA4E2BE5-D69F-172C-5CA9-A5D99F8CA2C6}"/>
          </ac:spMkLst>
        </pc:spChg>
        <pc:spChg chg="add mod">
          <ac:chgData name="Darlisson Pereira Macedo" userId="341a909d-e4e2-43f0-b7d2-550920123460" providerId="ADAL" clId="{987A5F75-E402-4EF9-99EB-0CE347E72478}" dt="2023-11-13T18:35:46.879" v="1639" actId="571"/>
          <ac:spMkLst>
            <pc:docMk/>
            <pc:sldMk cId="0" sldId="265"/>
            <ac:spMk id="9" creationId="{DA2D2A6D-115D-957E-A003-EEE4D7BC1B97}"/>
          </ac:spMkLst>
        </pc:spChg>
        <pc:spChg chg="add mod">
          <ac:chgData name="Darlisson Pereira Macedo" userId="341a909d-e4e2-43f0-b7d2-550920123460" providerId="ADAL" clId="{987A5F75-E402-4EF9-99EB-0CE347E72478}" dt="2023-11-13T18:35:46.879" v="1639" actId="571"/>
          <ac:spMkLst>
            <pc:docMk/>
            <pc:sldMk cId="0" sldId="265"/>
            <ac:spMk id="10" creationId="{01FB5748-3EF8-2DFE-C37B-C46420519A66}"/>
          </ac:spMkLst>
        </pc:spChg>
        <pc:spChg chg="mod">
          <ac:chgData name="Darlisson Pereira Macedo" userId="341a909d-e4e2-43f0-b7d2-550920123460" providerId="ADAL" clId="{987A5F75-E402-4EF9-99EB-0CE347E72478}" dt="2023-11-13T20:12:06.948" v="2415" actId="11530"/>
          <ac:spMkLst>
            <pc:docMk/>
            <pc:sldMk cId="0" sldId="265"/>
            <ac:spMk id="242" creationId="{00000000-0000-0000-0000-000000000000}"/>
          </ac:spMkLst>
        </pc:spChg>
        <pc:spChg chg="mod">
          <ac:chgData name="Darlisson Pereira Macedo" userId="341a909d-e4e2-43f0-b7d2-550920123460" providerId="ADAL" clId="{987A5F75-E402-4EF9-99EB-0CE347E72478}" dt="2023-11-13T20:12:06.948" v="2415" actId="11530"/>
          <ac:spMkLst>
            <pc:docMk/>
            <pc:sldMk cId="0" sldId="265"/>
            <ac:spMk id="243" creationId="{00000000-0000-0000-0000-000000000000}"/>
          </ac:spMkLst>
        </pc:spChg>
        <pc:spChg chg="mod">
          <ac:chgData name="Darlisson Pereira Macedo" userId="341a909d-e4e2-43f0-b7d2-550920123460" providerId="ADAL" clId="{987A5F75-E402-4EF9-99EB-0CE347E72478}" dt="2023-11-13T20:12:06.948" v="2415" actId="11530"/>
          <ac:spMkLst>
            <pc:docMk/>
            <pc:sldMk cId="0" sldId="265"/>
            <ac:spMk id="244" creationId="{00000000-0000-0000-0000-000000000000}"/>
          </ac:spMkLst>
        </pc:spChg>
        <pc:spChg chg="mod">
          <ac:chgData name="Darlisson Pereira Macedo" userId="341a909d-e4e2-43f0-b7d2-550920123460" providerId="ADAL" clId="{987A5F75-E402-4EF9-99EB-0CE347E72478}" dt="2023-11-13T20:12:06.948" v="2415" actId="11530"/>
          <ac:spMkLst>
            <pc:docMk/>
            <pc:sldMk cId="0" sldId="265"/>
            <ac:spMk id="245" creationId="{00000000-0000-0000-0000-000000000000}"/>
          </ac:spMkLst>
        </pc:spChg>
        <pc:spChg chg="mod">
          <ac:chgData name="Darlisson Pereira Macedo" userId="341a909d-e4e2-43f0-b7d2-550920123460" providerId="ADAL" clId="{987A5F75-E402-4EF9-99EB-0CE347E72478}" dt="2023-11-13T20:12:06.948" v="2415" actId="11530"/>
          <ac:spMkLst>
            <pc:docMk/>
            <pc:sldMk cId="0" sldId="265"/>
            <ac:spMk id="246" creationId="{00000000-0000-0000-0000-000000000000}"/>
          </ac:spMkLst>
        </pc:spChg>
        <pc:spChg chg="mod">
          <ac:chgData name="Darlisson Pereira Macedo" userId="341a909d-e4e2-43f0-b7d2-550920123460" providerId="ADAL" clId="{987A5F75-E402-4EF9-99EB-0CE347E72478}" dt="2023-11-13T20:12:06.948" v="2415" actId="11530"/>
          <ac:spMkLst>
            <pc:docMk/>
            <pc:sldMk cId="0" sldId="265"/>
            <ac:spMk id="247" creationId="{00000000-0000-0000-0000-000000000000}"/>
          </ac:spMkLst>
        </pc:spChg>
        <pc:spChg chg="mod">
          <ac:chgData name="Darlisson Pereira Macedo" userId="341a909d-e4e2-43f0-b7d2-550920123460" providerId="ADAL" clId="{987A5F75-E402-4EF9-99EB-0CE347E72478}" dt="2023-11-13T20:12:06.948" v="2415" actId="11530"/>
          <ac:spMkLst>
            <pc:docMk/>
            <pc:sldMk cId="0" sldId="265"/>
            <ac:spMk id="248" creationId="{00000000-0000-0000-0000-000000000000}"/>
          </ac:spMkLst>
        </pc:spChg>
        <pc:spChg chg="mod">
          <ac:chgData name="Darlisson Pereira Macedo" userId="341a909d-e4e2-43f0-b7d2-550920123460" providerId="ADAL" clId="{987A5F75-E402-4EF9-99EB-0CE347E72478}" dt="2023-11-13T20:12:06.948" v="2415" actId="11530"/>
          <ac:spMkLst>
            <pc:docMk/>
            <pc:sldMk cId="0" sldId="265"/>
            <ac:spMk id="249" creationId="{00000000-0000-0000-0000-000000000000}"/>
          </ac:spMkLst>
        </pc:spChg>
        <pc:spChg chg="mod">
          <ac:chgData name="Darlisson Pereira Macedo" userId="341a909d-e4e2-43f0-b7d2-550920123460" providerId="ADAL" clId="{987A5F75-E402-4EF9-99EB-0CE347E72478}" dt="2023-11-13T20:12:06.948" v="2415" actId="11530"/>
          <ac:spMkLst>
            <pc:docMk/>
            <pc:sldMk cId="0" sldId="265"/>
            <ac:spMk id="250" creationId="{00000000-0000-0000-0000-000000000000}"/>
          </ac:spMkLst>
        </pc:spChg>
        <pc:spChg chg="mod">
          <ac:chgData name="Darlisson Pereira Macedo" userId="341a909d-e4e2-43f0-b7d2-550920123460" providerId="ADAL" clId="{987A5F75-E402-4EF9-99EB-0CE347E72478}" dt="2023-11-13T20:12:06.948" v="2415" actId="11530"/>
          <ac:spMkLst>
            <pc:docMk/>
            <pc:sldMk cId="0" sldId="265"/>
            <ac:spMk id="251" creationId="{00000000-0000-0000-0000-000000000000}"/>
          </ac:spMkLst>
        </pc:spChg>
        <pc:spChg chg="mod">
          <ac:chgData name="Darlisson Pereira Macedo" userId="341a909d-e4e2-43f0-b7d2-550920123460" providerId="ADAL" clId="{987A5F75-E402-4EF9-99EB-0CE347E72478}" dt="2023-11-13T18:37:03.521" v="1656" actId="207"/>
          <ac:spMkLst>
            <pc:docMk/>
            <pc:sldMk cId="0" sldId="265"/>
            <ac:spMk id="253" creationId="{00000000-0000-0000-0000-000000000000}"/>
          </ac:spMkLst>
        </pc:spChg>
        <pc:spChg chg="mod">
          <ac:chgData name="Darlisson Pereira Macedo" userId="341a909d-e4e2-43f0-b7d2-550920123460" providerId="ADAL" clId="{987A5F75-E402-4EF9-99EB-0CE347E72478}" dt="2023-11-13T18:37:03.521" v="1656" actId="207"/>
          <ac:spMkLst>
            <pc:docMk/>
            <pc:sldMk cId="0" sldId="265"/>
            <ac:spMk id="254" creationId="{00000000-0000-0000-0000-000000000000}"/>
          </ac:spMkLst>
        </pc:spChg>
        <pc:spChg chg="mod">
          <ac:chgData name="Darlisson Pereira Macedo" userId="341a909d-e4e2-43f0-b7d2-550920123460" providerId="ADAL" clId="{987A5F75-E402-4EF9-99EB-0CE347E72478}" dt="2023-11-13T20:12:06.948" v="2415" actId="11530"/>
          <ac:spMkLst>
            <pc:docMk/>
            <pc:sldMk cId="0" sldId="265"/>
            <ac:spMk id="255" creationId="{00000000-0000-0000-0000-000000000000}"/>
          </ac:spMkLst>
        </pc:spChg>
        <pc:spChg chg="mod">
          <ac:chgData name="Darlisson Pereira Macedo" userId="341a909d-e4e2-43f0-b7d2-550920123460" providerId="ADAL" clId="{987A5F75-E402-4EF9-99EB-0CE347E72478}" dt="2023-11-13T20:12:06.948" v="2415" actId="11530"/>
          <ac:spMkLst>
            <pc:docMk/>
            <pc:sldMk cId="0" sldId="265"/>
            <ac:spMk id="256" creationId="{00000000-0000-0000-0000-000000000000}"/>
          </ac:spMkLst>
        </pc:spChg>
        <pc:spChg chg="mod">
          <ac:chgData name="Darlisson Pereira Macedo" userId="341a909d-e4e2-43f0-b7d2-550920123460" providerId="ADAL" clId="{987A5F75-E402-4EF9-99EB-0CE347E72478}" dt="2023-11-13T20:12:06.948" v="2415" actId="11530"/>
          <ac:spMkLst>
            <pc:docMk/>
            <pc:sldMk cId="0" sldId="265"/>
            <ac:spMk id="257" creationId="{00000000-0000-0000-0000-000000000000}"/>
          </ac:spMkLst>
        </pc:spChg>
        <pc:spChg chg="mod">
          <ac:chgData name="Darlisson Pereira Macedo" userId="341a909d-e4e2-43f0-b7d2-550920123460" providerId="ADAL" clId="{987A5F75-E402-4EF9-99EB-0CE347E72478}" dt="2023-11-13T20:12:06.948" v="2415" actId="11530"/>
          <ac:spMkLst>
            <pc:docMk/>
            <pc:sldMk cId="0" sldId="265"/>
            <ac:spMk id="258" creationId="{00000000-0000-0000-0000-000000000000}"/>
          </ac:spMkLst>
        </pc:spChg>
        <pc:spChg chg="mod">
          <ac:chgData name="Darlisson Pereira Macedo" userId="341a909d-e4e2-43f0-b7d2-550920123460" providerId="ADAL" clId="{987A5F75-E402-4EF9-99EB-0CE347E72478}" dt="2023-11-13T20:12:06.948" v="2415" actId="11530"/>
          <ac:spMkLst>
            <pc:docMk/>
            <pc:sldMk cId="0" sldId="265"/>
            <ac:spMk id="259" creationId="{00000000-0000-0000-0000-000000000000}"/>
          </ac:spMkLst>
        </pc:spChg>
        <pc:spChg chg="mod">
          <ac:chgData name="Darlisson Pereira Macedo" userId="341a909d-e4e2-43f0-b7d2-550920123460" providerId="ADAL" clId="{987A5F75-E402-4EF9-99EB-0CE347E72478}" dt="2023-11-13T20:12:06.948" v="2415" actId="11530"/>
          <ac:spMkLst>
            <pc:docMk/>
            <pc:sldMk cId="0" sldId="265"/>
            <ac:spMk id="260" creationId="{00000000-0000-0000-0000-000000000000}"/>
          </ac:spMkLst>
        </pc:spChg>
        <pc:spChg chg="mod">
          <ac:chgData name="Darlisson Pereira Macedo" userId="341a909d-e4e2-43f0-b7d2-550920123460" providerId="ADAL" clId="{987A5F75-E402-4EF9-99EB-0CE347E72478}" dt="2023-11-13T20:12:06.948" v="2415" actId="11530"/>
          <ac:spMkLst>
            <pc:docMk/>
            <pc:sldMk cId="0" sldId="265"/>
            <ac:spMk id="261" creationId="{00000000-0000-0000-0000-000000000000}"/>
          </ac:spMkLst>
        </pc:spChg>
        <pc:spChg chg="mod">
          <ac:chgData name="Darlisson Pereira Macedo" userId="341a909d-e4e2-43f0-b7d2-550920123460" providerId="ADAL" clId="{987A5F75-E402-4EF9-99EB-0CE347E72478}" dt="2023-11-13T20:12:06.948" v="2415" actId="11530"/>
          <ac:spMkLst>
            <pc:docMk/>
            <pc:sldMk cId="0" sldId="265"/>
            <ac:spMk id="262" creationId="{00000000-0000-0000-0000-000000000000}"/>
          </ac:spMkLst>
        </pc:spChg>
        <pc:spChg chg="mod">
          <ac:chgData name="Darlisson Pereira Macedo" userId="341a909d-e4e2-43f0-b7d2-550920123460" providerId="ADAL" clId="{987A5F75-E402-4EF9-99EB-0CE347E72478}" dt="2023-11-13T20:12:06.948" v="2415" actId="11530"/>
          <ac:spMkLst>
            <pc:docMk/>
            <pc:sldMk cId="0" sldId="265"/>
            <ac:spMk id="263" creationId="{00000000-0000-0000-0000-000000000000}"/>
          </ac:spMkLst>
        </pc:spChg>
        <pc:spChg chg="mod">
          <ac:chgData name="Darlisson Pereira Macedo" userId="341a909d-e4e2-43f0-b7d2-550920123460" providerId="ADAL" clId="{987A5F75-E402-4EF9-99EB-0CE347E72478}" dt="2023-11-13T20:12:06.948" v="2415" actId="11530"/>
          <ac:spMkLst>
            <pc:docMk/>
            <pc:sldMk cId="0" sldId="265"/>
            <ac:spMk id="264" creationId="{00000000-0000-0000-0000-000000000000}"/>
          </ac:spMkLst>
        </pc:spChg>
        <pc:spChg chg="mod">
          <ac:chgData name="Darlisson Pereira Macedo" userId="341a909d-e4e2-43f0-b7d2-550920123460" providerId="ADAL" clId="{987A5F75-E402-4EF9-99EB-0CE347E72478}" dt="2023-11-13T18:33:59.479" v="1594" actId="207"/>
          <ac:spMkLst>
            <pc:docMk/>
            <pc:sldMk cId="0" sldId="265"/>
            <ac:spMk id="266" creationId="{00000000-0000-0000-0000-000000000000}"/>
          </ac:spMkLst>
        </pc:spChg>
        <pc:spChg chg="mod">
          <ac:chgData name="Darlisson Pereira Macedo" userId="341a909d-e4e2-43f0-b7d2-550920123460" providerId="ADAL" clId="{987A5F75-E402-4EF9-99EB-0CE347E72478}" dt="2023-11-13T18:33:59.479" v="1594" actId="207"/>
          <ac:spMkLst>
            <pc:docMk/>
            <pc:sldMk cId="0" sldId="265"/>
            <ac:spMk id="267" creationId="{00000000-0000-0000-0000-000000000000}"/>
          </ac:spMkLst>
        </pc:spChg>
        <pc:spChg chg="mod">
          <ac:chgData name="Darlisson Pereira Macedo" userId="341a909d-e4e2-43f0-b7d2-550920123460" providerId="ADAL" clId="{987A5F75-E402-4EF9-99EB-0CE347E72478}" dt="2023-11-13T18:33:59.479" v="1594" actId="207"/>
          <ac:spMkLst>
            <pc:docMk/>
            <pc:sldMk cId="0" sldId="265"/>
            <ac:spMk id="268" creationId="{00000000-0000-0000-0000-000000000000}"/>
          </ac:spMkLst>
        </pc:spChg>
        <pc:spChg chg="mod">
          <ac:chgData name="Darlisson Pereira Macedo" userId="341a909d-e4e2-43f0-b7d2-550920123460" providerId="ADAL" clId="{987A5F75-E402-4EF9-99EB-0CE347E72478}" dt="2023-11-13T18:33:59.479" v="1594" actId="207"/>
          <ac:spMkLst>
            <pc:docMk/>
            <pc:sldMk cId="0" sldId="265"/>
            <ac:spMk id="269" creationId="{00000000-0000-0000-0000-000000000000}"/>
          </ac:spMkLst>
        </pc:spChg>
        <pc:spChg chg="mod">
          <ac:chgData name="Darlisson Pereira Macedo" userId="341a909d-e4e2-43f0-b7d2-550920123460" providerId="ADAL" clId="{987A5F75-E402-4EF9-99EB-0CE347E72478}" dt="2023-11-13T18:34:13.135" v="1598" actId="1076"/>
          <ac:spMkLst>
            <pc:docMk/>
            <pc:sldMk cId="0" sldId="265"/>
            <ac:spMk id="270" creationId="{00000000-0000-0000-0000-000000000000}"/>
          </ac:spMkLst>
        </pc:spChg>
        <pc:spChg chg="mod">
          <ac:chgData name="Darlisson Pereira Macedo" userId="341a909d-e4e2-43f0-b7d2-550920123460" providerId="ADAL" clId="{987A5F75-E402-4EF9-99EB-0CE347E72478}" dt="2023-11-13T20:12:06.948" v="2415" actId="11530"/>
          <ac:spMkLst>
            <pc:docMk/>
            <pc:sldMk cId="0" sldId="265"/>
            <ac:spMk id="271" creationId="{00000000-0000-0000-0000-000000000000}"/>
          </ac:spMkLst>
        </pc:spChg>
        <pc:spChg chg="mod">
          <ac:chgData name="Darlisson Pereira Macedo" userId="341a909d-e4e2-43f0-b7d2-550920123460" providerId="ADAL" clId="{987A5F75-E402-4EF9-99EB-0CE347E72478}" dt="2023-11-13T20:12:06.948" v="2415" actId="11530"/>
          <ac:spMkLst>
            <pc:docMk/>
            <pc:sldMk cId="0" sldId="265"/>
            <ac:spMk id="272" creationId="{00000000-0000-0000-0000-000000000000}"/>
          </ac:spMkLst>
        </pc:spChg>
        <pc:spChg chg="mod">
          <ac:chgData name="Darlisson Pereira Macedo" userId="341a909d-e4e2-43f0-b7d2-550920123460" providerId="ADAL" clId="{987A5F75-E402-4EF9-99EB-0CE347E72478}" dt="2023-11-13T20:12:06.948" v="2415" actId="11530"/>
          <ac:spMkLst>
            <pc:docMk/>
            <pc:sldMk cId="0" sldId="265"/>
            <ac:spMk id="273" creationId="{00000000-0000-0000-0000-000000000000}"/>
          </ac:spMkLst>
        </pc:spChg>
        <pc:spChg chg="mod">
          <ac:chgData name="Darlisson Pereira Macedo" userId="341a909d-e4e2-43f0-b7d2-550920123460" providerId="ADAL" clId="{987A5F75-E402-4EF9-99EB-0CE347E72478}" dt="2023-11-13T20:12:06.948" v="2415" actId="11530"/>
          <ac:spMkLst>
            <pc:docMk/>
            <pc:sldMk cId="0" sldId="265"/>
            <ac:spMk id="274" creationId="{00000000-0000-0000-0000-000000000000}"/>
          </ac:spMkLst>
        </pc:spChg>
        <pc:spChg chg="mod">
          <ac:chgData name="Darlisson Pereira Macedo" userId="341a909d-e4e2-43f0-b7d2-550920123460" providerId="ADAL" clId="{987A5F75-E402-4EF9-99EB-0CE347E72478}" dt="2023-11-13T20:12:06.948" v="2415" actId="11530"/>
          <ac:spMkLst>
            <pc:docMk/>
            <pc:sldMk cId="0" sldId="265"/>
            <ac:spMk id="275" creationId="{00000000-0000-0000-0000-000000000000}"/>
          </ac:spMkLst>
        </pc:spChg>
        <pc:spChg chg="mod">
          <ac:chgData name="Darlisson Pereira Macedo" userId="341a909d-e4e2-43f0-b7d2-550920123460" providerId="ADAL" clId="{987A5F75-E402-4EF9-99EB-0CE347E72478}" dt="2023-11-13T20:12:06.948" v="2415" actId="11530"/>
          <ac:spMkLst>
            <pc:docMk/>
            <pc:sldMk cId="0" sldId="265"/>
            <ac:spMk id="276" creationId="{00000000-0000-0000-0000-000000000000}"/>
          </ac:spMkLst>
        </pc:spChg>
        <pc:spChg chg="mod">
          <ac:chgData name="Darlisson Pereira Macedo" userId="341a909d-e4e2-43f0-b7d2-550920123460" providerId="ADAL" clId="{987A5F75-E402-4EF9-99EB-0CE347E72478}" dt="2023-11-13T20:12:06.948" v="2415" actId="11530"/>
          <ac:spMkLst>
            <pc:docMk/>
            <pc:sldMk cId="0" sldId="265"/>
            <ac:spMk id="277" creationId="{00000000-0000-0000-0000-000000000000}"/>
          </ac:spMkLst>
        </pc:spChg>
        <pc:spChg chg="mod">
          <ac:chgData name="Darlisson Pereira Macedo" userId="341a909d-e4e2-43f0-b7d2-550920123460" providerId="ADAL" clId="{987A5F75-E402-4EF9-99EB-0CE347E72478}" dt="2023-11-13T20:12:06.948" v="2415" actId="11530"/>
          <ac:spMkLst>
            <pc:docMk/>
            <pc:sldMk cId="0" sldId="265"/>
            <ac:spMk id="278" creationId="{00000000-0000-0000-0000-000000000000}"/>
          </ac:spMkLst>
        </pc:spChg>
        <pc:spChg chg="mod">
          <ac:chgData name="Darlisson Pereira Macedo" userId="341a909d-e4e2-43f0-b7d2-550920123460" providerId="ADAL" clId="{987A5F75-E402-4EF9-99EB-0CE347E72478}" dt="2023-11-13T20:12:06.948" v="2415" actId="11530"/>
          <ac:spMkLst>
            <pc:docMk/>
            <pc:sldMk cId="0" sldId="265"/>
            <ac:spMk id="279" creationId="{00000000-0000-0000-0000-000000000000}"/>
          </ac:spMkLst>
        </pc:spChg>
        <pc:spChg chg="mod">
          <ac:chgData name="Darlisson Pereira Macedo" userId="341a909d-e4e2-43f0-b7d2-550920123460" providerId="ADAL" clId="{987A5F75-E402-4EF9-99EB-0CE347E72478}" dt="2023-11-13T20:12:06.948" v="2415" actId="11530"/>
          <ac:spMkLst>
            <pc:docMk/>
            <pc:sldMk cId="0" sldId="265"/>
            <ac:spMk id="281" creationId="{00000000-0000-0000-0000-000000000000}"/>
          </ac:spMkLst>
        </pc:spChg>
        <pc:spChg chg="mod">
          <ac:chgData name="Darlisson Pereira Macedo" userId="341a909d-e4e2-43f0-b7d2-550920123460" providerId="ADAL" clId="{987A5F75-E402-4EF9-99EB-0CE347E72478}" dt="2023-11-13T20:12:06.948" v="2415" actId="11530"/>
          <ac:spMkLst>
            <pc:docMk/>
            <pc:sldMk cId="0" sldId="265"/>
            <ac:spMk id="282" creationId="{00000000-0000-0000-0000-000000000000}"/>
          </ac:spMkLst>
        </pc:spChg>
        <pc:spChg chg="mod">
          <ac:chgData name="Darlisson Pereira Macedo" userId="341a909d-e4e2-43f0-b7d2-550920123460" providerId="ADAL" clId="{987A5F75-E402-4EF9-99EB-0CE347E72478}" dt="2023-11-13T20:12:06.948" v="2415" actId="11530"/>
          <ac:spMkLst>
            <pc:docMk/>
            <pc:sldMk cId="0" sldId="265"/>
            <ac:spMk id="283" creationId="{00000000-0000-0000-0000-000000000000}"/>
          </ac:spMkLst>
        </pc:spChg>
        <pc:spChg chg="mod">
          <ac:chgData name="Darlisson Pereira Macedo" userId="341a909d-e4e2-43f0-b7d2-550920123460" providerId="ADAL" clId="{987A5F75-E402-4EF9-99EB-0CE347E72478}" dt="2023-11-13T20:12:06.948" v="2415" actId="11530"/>
          <ac:spMkLst>
            <pc:docMk/>
            <pc:sldMk cId="0" sldId="265"/>
            <ac:spMk id="284" creationId="{00000000-0000-0000-0000-000000000000}"/>
          </ac:spMkLst>
        </pc:spChg>
        <pc:spChg chg="mod">
          <ac:chgData name="Darlisson Pereira Macedo" userId="341a909d-e4e2-43f0-b7d2-550920123460" providerId="ADAL" clId="{987A5F75-E402-4EF9-99EB-0CE347E72478}" dt="2023-11-13T20:12:06.948" v="2415" actId="11530"/>
          <ac:spMkLst>
            <pc:docMk/>
            <pc:sldMk cId="0" sldId="265"/>
            <ac:spMk id="285" creationId="{00000000-0000-0000-0000-000000000000}"/>
          </ac:spMkLst>
        </pc:spChg>
        <pc:spChg chg="mod">
          <ac:chgData name="Darlisson Pereira Macedo" userId="341a909d-e4e2-43f0-b7d2-550920123460" providerId="ADAL" clId="{987A5F75-E402-4EF9-99EB-0CE347E72478}" dt="2023-11-13T20:12:06.948" v="2415" actId="11530"/>
          <ac:spMkLst>
            <pc:docMk/>
            <pc:sldMk cId="0" sldId="265"/>
            <ac:spMk id="286" creationId="{00000000-0000-0000-0000-000000000000}"/>
          </ac:spMkLst>
        </pc:spChg>
        <pc:spChg chg="mod">
          <ac:chgData name="Darlisson Pereira Macedo" userId="341a909d-e4e2-43f0-b7d2-550920123460" providerId="ADAL" clId="{987A5F75-E402-4EF9-99EB-0CE347E72478}" dt="2023-11-13T20:12:06.948" v="2415" actId="11530"/>
          <ac:spMkLst>
            <pc:docMk/>
            <pc:sldMk cId="0" sldId="265"/>
            <ac:spMk id="287" creationId="{00000000-0000-0000-0000-000000000000}"/>
          </ac:spMkLst>
        </pc:spChg>
        <pc:spChg chg="mod">
          <ac:chgData name="Darlisson Pereira Macedo" userId="341a909d-e4e2-43f0-b7d2-550920123460" providerId="ADAL" clId="{987A5F75-E402-4EF9-99EB-0CE347E72478}" dt="2023-11-13T20:12:06.948" v="2415" actId="11530"/>
          <ac:spMkLst>
            <pc:docMk/>
            <pc:sldMk cId="0" sldId="265"/>
            <ac:spMk id="288" creationId="{00000000-0000-0000-0000-000000000000}"/>
          </ac:spMkLst>
        </pc:spChg>
        <pc:spChg chg="mod">
          <ac:chgData name="Darlisson Pereira Macedo" userId="341a909d-e4e2-43f0-b7d2-550920123460" providerId="ADAL" clId="{987A5F75-E402-4EF9-99EB-0CE347E72478}" dt="2023-11-13T20:12:06.948" v="2415" actId="11530"/>
          <ac:spMkLst>
            <pc:docMk/>
            <pc:sldMk cId="0" sldId="265"/>
            <ac:spMk id="289" creationId="{00000000-0000-0000-0000-000000000000}"/>
          </ac:spMkLst>
        </pc:spChg>
        <pc:spChg chg="mod">
          <ac:chgData name="Darlisson Pereira Macedo" userId="341a909d-e4e2-43f0-b7d2-550920123460" providerId="ADAL" clId="{987A5F75-E402-4EF9-99EB-0CE347E72478}" dt="2023-11-13T20:12:06.948" v="2415" actId="11530"/>
          <ac:spMkLst>
            <pc:docMk/>
            <pc:sldMk cId="0" sldId="265"/>
            <ac:spMk id="290" creationId="{00000000-0000-0000-0000-000000000000}"/>
          </ac:spMkLst>
        </pc:spChg>
        <pc:spChg chg="mod">
          <ac:chgData name="Darlisson Pereira Macedo" userId="341a909d-e4e2-43f0-b7d2-550920123460" providerId="ADAL" clId="{987A5F75-E402-4EF9-99EB-0CE347E72478}" dt="2023-11-13T20:12:06.948" v="2415" actId="11530"/>
          <ac:spMkLst>
            <pc:docMk/>
            <pc:sldMk cId="0" sldId="265"/>
            <ac:spMk id="292" creationId="{00000000-0000-0000-0000-000000000000}"/>
          </ac:spMkLst>
        </pc:spChg>
        <pc:spChg chg="mod">
          <ac:chgData name="Darlisson Pereira Macedo" userId="341a909d-e4e2-43f0-b7d2-550920123460" providerId="ADAL" clId="{987A5F75-E402-4EF9-99EB-0CE347E72478}" dt="2023-11-13T20:12:06.948" v="2415" actId="11530"/>
          <ac:spMkLst>
            <pc:docMk/>
            <pc:sldMk cId="0" sldId="265"/>
            <ac:spMk id="293" creationId="{00000000-0000-0000-0000-000000000000}"/>
          </ac:spMkLst>
        </pc:spChg>
        <pc:spChg chg="mod">
          <ac:chgData name="Darlisson Pereira Macedo" userId="341a909d-e4e2-43f0-b7d2-550920123460" providerId="ADAL" clId="{987A5F75-E402-4EF9-99EB-0CE347E72478}" dt="2023-11-13T20:12:06.948" v="2415" actId="11530"/>
          <ac:spMkLst>
            <pc:docMk/>
            <pc:sldMk cId="0" sldId="265"/>
            <ac:spMk id="294" creationId="{00000000-0000-0000-0000-000000000000}"/>
          </ac:spMkLst>
        </pc:spChg>
        <pc:spChg chg="mod">
          <ac:chgData name="Darlisson Pereira Macedo" userId="341a909d-e4e2-43f0-b7d2-550920123460" providerId="ADAL" clId="{987A5F75-E402-4EF9-99EB-0CE347E72478}" dt="2023-11-13T18:31:36.911" v="1358" actId="207"/>
          <ac:spMkLst>
            <pc:docMk/>
            <pc:sldMk cId="0" sldId="265"/>
            <ac:spMk id="295" creationId="{00000000-0000-0000-0000-000000000000}"/>
          </ac:spMkLst>
        </pc:spChg>
        <pc:spChg chg="mod">
          <ac:chgData name="Darlisson Pereira Macedo" userId="341a909d-e4e2-43f0-b7d2-550920123460" providerId="ADAL" clId="{987A5F75-E402-4EF9-99EB-0CE347E72478}" dt="2023-11-13T18:57:19.325" v="1926" actId="255"/>
          <ac:spMkLst>
            <pc:docMk/>
            <pc:sldMk cId="0" sldId="265"/>
            <ac:spMk id="296" creationId="{00000000-0000-0000-0000-000000000000}"/>
          </ac:spMkLst>
        </pc:spChg>
        <pc:spChg chg="mod">
          <ac:chgData name="Darlisson Pereira Macedo" userId="341a909d-e4e2-43f0-b7d2-550920123460" providerId="ADAL" clId="{987A5F75-E402-4EF9-99EB-0CE347E72478}" dt="2023-11-13T18:57:19.325" v="1926" actId="255"/>
          <ac:spMkLst>
            <pc:docMk/>
            <pc:sldMk cId="0" sldId="265"/>
            <ac:spMk id="297" creationId="{00000000-0000-0000-0000-000000000000}"/>
          </ac:spMkLst>
        </pc:spChg>
        <pc:spChg chg="mod">
          <ac:chgData name="Darlisson Pereira Macedo" userId="341a909d-e4e2-43f0-b7d2-550920123460" providerId="ADAL" clId="{987A5F75-E402-4EF9-99EB-0CE347E72478}" dt="2023-11-13T18:57:19.325" v="1926" actId="255"/>
          <ac:spMkLst>
            <pc:docMk/>
            <pc:sldMk cId="0" sldId="265"/>
            <ac:spMk id="298" creationId="{00000000-0000-0000-0000-000000000000}"/>
          </ac:spMkLst>
        </pc:spChg>
        <pc:spChg chg="mod">
          <ac:chgData name="Darlisson Pereira Macedo" userId="341a909d-e4e2-43f0-b7d2-550920123460" providerId="ADAL" clId="{987A5F75-E402-4EF9-99EB-0CE347E72478}" dt="2023-11-13T18:57:19.325" v="1926" actId="255"/>
          <ac:spMkLst>
            <pc:docMk/>
            <pc:sldMk cId="0" sldId="265"/>
            <ac:spMk id="299" creationId="{00000000-0000-0000-0000-000000000000}"/>
          </ac:spMkLst>
        </pc:spChg>
        <pc:spChg chg="mod">
          <ac:chgData name="Darlisson Pereira Macedo" userId="341a909d-e4e2-43f0-b7d2-550920123460" providerId="ADAL" clId="{987A5F75-E402-4EF9-99EB-0CE347E72478}" dt="2023-11-13T18:57:19.325" v="1926" actId="255"/>
          <ac:spMkLst>
            <pc:docMk/>
            <pc:sldMk cId="0" sldId="265"/>
            <ac:spMk id="300" creationId="{00000000-0000-0000-0000-000000000000}"/>
          </ac:spMkLst>
        </pc:spChg>
        <pc:spChg chg="mod">
          <ac:chgData name="Darlisson Pereira Macedo" userId="341a909d-e4e2-43f0-b7d2-550920123460" providerId="ADAL" clId="{987A5F75-E402-4EF9-99EB-0CE347E72478}" dt="2023-11-13T18:57:19.325" v="1926" actId="255"/>
          <ac:spMkLst>
            <pc:docMk/>
            <pc:sldMk cId="0" sldId="265"/>
            <ac:spMk id="301" creationId="{00000000-0000-0000-0000-000000000000}"/>
          </ac:spMkLst>
        </pc:spChg>
        <pc:spChg chg="mod">
          <ac:chgData name="Darlisson Pereira Macedo" userId="341a909d-e4e2-43f0-b7d2-550920123460" providerId="ADAL" clId="{987A5F75-E402-4EF9-99EB-0CE347E72478}" dt="2023-11-13T18:57:19.325" v="1926" actId="255"/>
          <ac:spMkLst>
            <pc:docMk/>
            <pc:sldMk cId="0" sldId="265"/>
            <ac:spMk id="302" creationId="{00000000-0000-0000-0000-000000000000}"/>
          </ac:spMkLst>
        </pc:spChg>
        <pc:spChg chg="mod">
          <ac:chgData name="Darlisson Pereira Macedo" userId="341a909d-e4e2-43f0-b7d2-550920123460" providerId="ADAL" clId="{987A5F75-E402-4EF9-99EB-0CE347E72478}" dt="2023-11-13T18:57:19.325" v="1926" actId="255"/>
          <ac:spMkLst>
            <pc:docMk/>
            <pc:sldMk cId="0" sldId="265"/>
            <ac:spMk id="303" creationId="{00000000-0000-0000-0000-000000000000}"/>
          </ac:spMkLst>
        </pc:spChg>
        <pc:spChg chg="mod">
          <ac:chgData name="Darlisson Pereira Macedo" userId="341a909d-e4e2-43f0-b7d2-550920123460" providerId="ADAL" clId="{987A5F75-E402-4EF9-99EB-0CE347E72478}" dt="2023-11-13T18:34:29.741" v="1617" actId="20577"/>
          <ac:spMkLst>
            <pc:docMk/>
            <pc:sldMk cId="0" sldId="265"/>
            <ac:spMk id="304" creationId="{00000000-0000-0000-0000-000000000000}"/>
          </ac:spMkLst>
        </pc:spChg>
        <pc:spChg chg="mod">
          <ac:chgData name="Darlisson Pereira Macedo" userId="341a909d-e4e2-43f0-b7d2-550920123460" providerId="ADAL" clId="{987A5F75-E402-4EF9-99EB-0CE347E72478}" dt="2023-11-13T18:34:35.802" v="1618"/>
          <ac:spMkLst>
            <pc:docMk/>
            <pc:sldMk cId="0" sldId="265"/>
            <ac:spMk id="305" creationId="{00000000-0000-0000-0000-000000000000}"/>
          </ac:spMkLst>
        </pc:spChg>
        <pc:spChg chg="mod">
          <ac:chgData name="Darlisson Pereira Macedo" userId="341a909d-e4e2-43f0-b7d2-550920123460" providerId="ADAL" clId="{987A5F75-E402-4EF9-99EB-0CE347E72478}" dt="2023-11-13T18:34:37.757" v="1619"/>
          <ac:spMkLst>
            <pc:docMk/>
            <pc:sldMk cId="0" sldId="265"/>
            <ac:spMk id="306" creationId="{00000000-0000-0000-0000-000000000000}"/>
          </ac:spMkLst>
        </pc:spChg>
        <pc:spChg chg="mod">
          <ac:chgData name="Darlisson Pereira Macedo" userId="341a909d-e4e2-43f0-b7d2-550920123460" providerId="ADAL" clId="{987A5F75-E402-4EF9-99EB-0CE347E72478}" dt="2023-11-13T18:35:05.214" v="1631" actId="1076"/>
          <ac:spMkLst>
            <pc:docMk/>
            <pc:sldMk cId="0" sldId="265"/>
            <ac:spMk id="307" creationId="{00000000-0000-0000-0000-000000000000}"/>
          </ac:spMkLst>
        </pc:spChg>
        <pc:spChg chg="mod">
          <ac:chgData name="Darlisson Pereira Macedo" userId="341a909d-e4e2-43f0-b7d2-550920123460" providerId="ADAL" clId="{987A5F75-E402-4EF9-99EB-0CE347E72478}" dt="2023-11-13T18:34:59.203" v="1630" actId="403"/>
          <ac:spMkLst>
            <pc:docMk/>
            <pc:sldMk cId="0" sldId="265"/>
            <ac:spMk id="308" creationId="{00000000-0000-0000-0000-000000000000}"/>
          </ac:spMkLst>
        </pc:spChg>
        <pc:spChg chg="del">
          <ac:chgData name="Darlisson Pereira Macedo" userId="341a909d-e4e2-43f0-b7d2-550920123460" providerId="ADAL" clId="{987A5F75-E402-4EF9-99EB-0CE347E72478}" dt="2023-11-13T18:35:18.023" v="1633" actId="478"/>
          <ac:spMkLst>
            <pc:docMk/>
            <pc:sldMk cId="0" sldId="265"/>
            <ac:spMk id="310" creationId="{00000000-0000-0000-0000-000000000000}"/>
          </ac:spMkLst>
        </pc:spChg>
        <pc:spChg chg="del mod">
          <ac:chgData name="Darlisson Pereira Macedo" userId="341a909d-e4e2-43f0-b7d2-550920123460" providerId="ADAL" clId="{987A5F75-E402-4EF9-99EB-0CE347E72478}" dt="2023-11-13T18:35:18.023" v="1633" actId="478"/>
          <ac:spMkLst>
            <pc:docMk/>
            <pc:sldMk cId="0" sldId="265"/>
            <ac:spMk id="311" creationId="{00000000-0000-0000-0000-000000000000}"/>
          </ac:spMkLst>
        </pc:spChg>
        <pc:spChg chg="del">
          <ac:chgData name="Darlisson Pereira Macedo" userId="341a909d-e4e2-43f0-b7d2-550920123460" providerId="ADAL" clId="{987A5F75-E402-4EF9-99EB-0CE347E72478}" dt="2023-11-13T18:35:20.478" v="1634" actId="478"/>
          <ac:spMkLst>
            <pc:docMk/>
            <pc:sldMk cId="0" sldId="265"/>
            <ac:spMk id="313" creationId="{00000000-0000-0000-0000-000000000000}"/>
          </ac:spMkLst>
        </pc:spChg>
        <pc:spChg chg="del">
          <ac:chgData name="Darlisson Pereira Macedo" userId="341a909d-e4e2-43f0-b7d2-550920123460" providerId="ADAL" clId="{987A5F75-E402-4EF9-99EB-0CE347E72478}" dt="2023-11-13T18:35:20.478" v="1634" actId="478"/>
          <ac:spMkLst>
            <pc:docMk/>
            <pc:sldMk cId="0" sldId="265"/>
            <ac:spMk id="314" creationId="{00000000-0000-0000-0000-000000000000}"/>
          </ac:spMkLst>
        </pc:spChg>
        <pc:spChg chg="mod">
          <ac:chgData name="Darlisson Pereira Macedo" userId="341a909d-e4e2-43f0-b7d2-550920123460" providerId="ADAL" clId="{987A5F75-E402-4EF9-99EB-0CE347E72478}" dt="2023-11-13T18:33:32.469" v="1589" actId="207"/>
          <ac:spMkLst>
            <pc:docMk/>
            <pc:sldMk cId="0" sldId="265"/>
            <ac:spMk id="316" creationId="{00000000-0000-0000-0000-000000000000}"/>
          </ac:spMkLst>
        </pc:spChg>
        <pc:spChg chg="mod">
          <ac:chgData name="Darlisson Pereira Macedo" userId="341a909d-e4e2-43f0-b7d2-550920123460" providerId="ADAL" clId="{987A5F75-E402-4EF9-99EB-0CE347E72478}" dt="2023-11-13T18:33:32.469" v="1589" actId="207"/>
          <ac:spMkLst>
            <pc:docMk/>
            <pc:sldMk cId="0" sldId="265"/>
            <ac:spMk id="317" creationId="{00000000-0000-0000-0000-000000000000}"/>
          </ac:spMkLst>
        </pc:spChg>
        <pc:spChg chg="mod">
          <ac:chgData name="Darlisson Pereira Macedo" userId="341a909d-e4e2-43f0-b7d2-550920123460" providerId="ADAL" clId="{987A5F75-E402-4EF9-99EB-0CE347E72478}" dt="2023-11-13T18:33:32.469" v="1589" actId="207"/>
          <ac:spMkLst>
            <pc:docMk/>
            <pc:sldMk cId="0" sldId="265"/>
            <ac:spMk id="318" creationId="{00000000-0000-0000-0000-000000000000}"/>
          </ac:spMkLst>
        </pc:spChg>
        <pc:spChg chg="mod">
          <ac:chgData name="Darlisson Pereira Macedo" userId="341a909d-e4e2-43f0-b7d2-550920123460" providerId="ADAL" clId="{987A5F75-E402-4EF9-99EB-0CE347E72478}" dt="2023-11-13T18:33:32.469" v="1589" actId="207"/>
          <ac:spMkLst>
            <pc:docMk/>
            <pc:sldMk cId="0" sldId="265"/>
            <ac:spMk id="319" creationId="{00000000-0000-0000-0000-000000000000}"/>
          </ac:spMkLst>
        </pc:spChg>
        <pc:spChg chg="mod">
          <ac:chgData name="Darlisson Pereira Macedo" userId="341a909d-e4e2-43f0-b7d2-550920123460" providerId="ADAL" clId="{987A5F75-E402-4EF9-99EB-0CE347E72478}" dt="2023-11-13T18:33:32.469" v="1589" actId="207"/>
          <ac:spMkLst>
            <pc:docMk/>
            <pc:sldMk cId="0" sldId="265"/>
            <ac:spMk id="320" creationId="{00000000-0000-0000-0000-000000000000}"/>
          </ac:spMkLst>
        </pc:spChg>
        <pc:spChg chg="mod">
          <ac:chgData name="Darlisson Pereira Macedo" userId="341a909d-e4e2-43f0-b7d2-550920123460" providerId="ADAL" clId="{987A5F75-E402-4EF9-99EB-0CE347E72478}" dt="2023-11-13T18:36:35.315" v="1653" actId="207"/>
          <ac:spMkLst>
            <pc:docMk/>
            <pc:sldMk cId="0" sldId="265"/>
            <ac:spMk id="321" creationId="{00000000-0000-0000-0000-000000000000}"/>
          </ac:spMkLst>
        </pc:spChg>
        <pc:spChg chg="mod">
          <ac:chgData name="Darlisson Pereira Macedo" userId="341a909d-e4e2-43f0-b7d2-550920123460" providerId="ADAL" clId="{987A5F75-E402-4EF9-99EB-0CE347E72478}" dt="2023-11-13T18:36:35.315" v="1653" actId="207"/>
          <ac:spMkLst>
            <pc:docMk/>
            <pc:sldMk cId="0" sldId="265"/>
            <ac:spMk id="322" creationId="{00000000-0000-0000-0000-000000000000}"/>
          </ac:spMkLst>
        </pc:spChg>
        <pc:spChg chg="mod">
          <ac:chgData name="Darlisson Pereira Macedo" userId="341a909d-e4e2-43f0-b7d2-550920123460" providerId="ADAL" clId="{987A5F75-E402-4EF9-99EB-0CE347E72478}" dt="2023-11-13T18:36:35.315" v="1653" actId="207"/>
          <ac:spMkLst>
            <pc:docMk/>
            <pc:sldMk cId="0" sldId="265"/>
            <ac:spMk id="323" creationId="{00000000-0000-0000-0000-000000000000}"/>
          </ac:spMkLst>
        </pc:spChg>
        <pc:spChg chg="mod">
          <ac:chgData name="Darlisson Pereira Macedo" userId="341a909d-e4e2-43f0-b7d2-550920123460" providerId="ADAL" clId="{987A5F75-E402-4EF9-99EB-0CE347E72478}" dt="2023-11-13T18:36:35.315" v="1653" actId="207"/>
          <ac:spMkLst>
            <pc:docMk/>
            <pc:sldMk cId="0" sldId="265"/>
            <ac:spMk id="324" creationId="{00000000-0000-0000-0000-000000000000}"/>
          </ac:spMkLst>
        </pc:spChg>
        <pc:spChg chg="mod">
          <ac:chgData name="Darlisson Pereira Macedo" userId="341a909d-e4e2-43f0-b7d2-550920123460" providerId="ADAL" clId="{987A5F75-E402-4EF9-99EB-0CE347E72478}" dt="2023-11-13T18:36:35.315" v="1653" actId="207"/>
          <ac:spMkLst>
            <pc:docMk/>
            <pc:sldMk cId="0" sldId="265"/>
            <ac:spMk id="325" creationId="{00000000-0000-0000-0000-000000000000}"/>
          </ac:spMkLst>
        </pc:spChg>
        <pc:spChg chg="mod">
          <ac:chgData name="Darlisson Pereira Macedo" userId="341a909d-e4e2-43f0-b7d2-550920123460" providerId="ADAL" clId="{987A5F75-E402-4EF9-99EB-0CE347E72478}" dt="2023-11-13T18:36:35.315" v="1653" actId="207"/>
          <ac:spMkLst>
            <pc:docMk/>
            <pc:sldMk cId="0" sldId="265"/>
            <ac:spMk id="326" creationId="{00000000-0000-0000-0000-000000000000}"/>
          </ac:spMkLst>
        </pc:spChg>
        <pc:spChg chg="mod">
          <ac:chgData name="Darlisson Pereira Macedo" userId="341a909d-e4e2-43f0-b7d2-550920123460" providerId="ADAL" clId="{987A5F75-E402-4EF9-99EB-0CE347E72478}" dt="2023-11-13T18:36:39.215" v="1654" actId="207"/>
          <ac:spMkLst>
            <pc:docMk/>
            <pc:sldMk cId="0" sldId="265"/>
            <ac:spMk id="327" creationId="{00000000-0000-0000-0000-000000000000}"/>
          </ac:spMkLst>
        </pc:spChg>
        <pc:spChg chg="mod">
          <ac:chgData name="Darlisson Pereira Macedo" userId="341a909d-e4e2-43f0-b7d2-550920123460" providerId="ADAL" clId="{987A5F75-E402-4EF9-99EB-0CE347E72478}" dt="2023-11-13T18:33:23.065" v="1588" actId="207"/>
          <ac:spMkLst>
            <pc:docMk/>
            <pc:sldMk cId="0" sldId="265"/>
            <ac:spMk id="328" creationId="{00000000-0000-0000-0000-000000000000}"/>
          </ac:spMkLst>
        </pc:spChg>
        <pc:spChg chg="mod">
          <ac:chgData name="Darlisson Pereira Macedo" userId="341a909d-e4e2-43f0-b7d2-550920123460" providerId="ADAL" clId="{987A5F75-E402-4EF9-99EB-0CE347E72478}" dt="2023-11-13T18:33:23.065" v="1588" actId="207"/>
          <ac:spMkLst>
            <pc:docMk/>
            <pc:sldMk cId="0" sldId="265"/>
            <ac:spMk id="329" creationId="{00000000-0000-0000-0000-000000000000}"/>
          </ac:spMkLst>
        </pc:spChg>
        <pc:spChg chg="mod">
          <ac:chgData name="Darlisson Pereira Macedo" userId="341a909d-e4e2-43f0-b7d2-550920123460" providerId="ADAL" clId="{987A5F75-E402-4EF9-99EB-0CE347E72478}" dt="2023-11-13T18:33:23.065" v="1588" actId="207"/>
          <ac:spMkLst>
            <pc:docMk/>
            <pc:sldMk cId="0" sldId="265"/>
            <ac:spMk id="330" creationId="{00000000-0000-0000-0000-000000000000}"/>
          </ac:spMkLst>
        </pc:spChg>
        <pc:spChg chg="mod">
          <ac:chgData name="Darlisson Pereira Macedo" userId="341a909d-e4e2-43f0-b7d2-550920123460" providerId="ADAL" clId="{987A5F75-E402-4EF9-99EB-0CE347E72478}" dt="2023-11-13T18:33:23.065" v="1588" actId="207"/>
          <ac:spMkLst>
            <pc:docMk/>
            <pc:sldMk cId="0" sldId="265"/>
            <ac:spMk id="331" creationId="{00000000-0000-0000-0000-000000000000}"/>
          </ac:spMkLst>
        </pc:spChg>
        <pc:spChg chg="mod">
          <ac:chgData name="Darlisson Pereira Macedo" userId="341a909d-e4e2-43f0-b7d2-550920123460" providerId="ADAL" clId="{987A5F75-E402-4EF9-99EB-0CE347E72478}" dt="2023-11-13T18:33:23.065" v="1588" actId="207"/>
          <ac:spMkLst>
            <pc:docMk/>
            <pc:sldMk cId="0" sldId="265"/>
            <ac:spMk id="332" creationId="{00000000-0000-0000-0000-000000000000}"/>
          </ac:spMkLst>
        </pc:spChg>
        <pc:spChg chg="mod">
          <ac:chgData name="Darlisson Pereira Macedo" userId="341a909d-e4e2-43f0-b7d2-550920123460" providerId="ADAL" clId="{987A5F75-E402-4EF9-99EB-0CE347E72478}" dt="2023-11-13T18:33:23.065" v="1588" actId="207"/>
          <ac:spMkLst>
            <pc:docMk/>
            <pc:sldMk cId="0" sldId="265"/>
            <ac:spMk id="333" creationId="{00000000-0000-0000-0000-000000000000}"/>
          </ac:spMkLst>
        </pc:spChg>
        <pc:spChg chg="mod">
          <ac:chgData name="Darlisson Pereira Macedo" userId="341a909d-e4e2-43f0-b7d2-550920123460" providerId="ADAL" clId="{987A5F75-E402-4EF9-99EB-0CE347E72478}" dt="2023-11-13T18:33:23.065" v="1588" actId="207"/>
          <ac:spMkLst>
            <pc:docMk/>
            <pc:sldMk cId="0" sldId="265"/>
            <ac:spMk id="334" creationId="{00000000-0000-0000-0000-000000000000}"/>
          </ac:spMkLst>
        </pc:spChg>
        <pc:spChg chg="mod">
          <ac:chgData name="Darlisson Pereira Macedo" userId="341a909d-e4e2-43f0-b7d2-550920123460" providerId="ADAL" clId="{987A5F75-E402-4EF9-99EB-0CE347E72478}" dt="2023-11-13T18:33:23.065" v="1588" actId="207"/>
          <ac:spMkLst>
            <pc:docMk/>
            <pc:sldMk cId="0" sldId="265"/>
            <ac:spMk id="335" creationId="{00000000-0000-0000-0000-000000000000}"/>
          </ac:spMkLst>
        </pc:spChg>
        <pc:spChg chg="mod">
          <ac:chgData name="Darlisson Pereira Macedo" userId="341a909d-e4e2-43f0-b7d2-550920123460" providerId="ADAL" clId="{987A5F75-E402-4EF9-99EB-0CE347E72478}" dt="2023-11-13T18:33:23.065" v="1588" actId="207"/>
          <ac:spMkLst>
            <pc:docMk/>
            <pc:sldMk cId="0" sldId="265"/>
            <ac:spMk id="336" creationId="{00000000-0000-0000-0000-000000000000}"/>
          </ac:spMkLst>
        </pc:spChg>
        <pc:spChg chg="del">
          <ac:chgData name="Darlisson Pereira Macedo" userId="341a909d-e4e2-43f0-b7d2-550920123460" providerId="ADAL" clId="{987A5F75-E402-4EF9-99EB-0CE347E72478}" dt="2023-11-13T17:31:36.976" v="581" actId="478"/>
          <ac:spMkLst>
            <pc:docMk/>
            <pc:sldMk cId="0" sldId="265"/>
            <ac:spMk id="337" creationId="{00000000-0000-0000-0000-000000000000}"/>
          </ac:spMkLst>
        </pc:spChg>
        <pc:spChg chg="del">
          <ac:chgData name="Darlisson Pereira Macedo" userId="341a909d-e4e2-43f0-b7d2-550920123460" providerId="ADAL" clId="{987A5F75-E402-4EF9-99EB-0CE347E72478}" dt="2023-11-13T17:31:38.092" v="582" actId="478"/>
          <ac:spMkLst>
            <pc:docMk/>
            <pc:sldMk cId="0" sldId="265"/>
            <ac:spMk id="338" creationId="{00000000-0000-0000-0000-000000000000}"/>
          </ac:spMkLst>
        </pc:spChg>
        <pc:picChg chg="add mod">
          <ac:chgData name="Darlisson Pereira Macedo" userId="341a909d-e4e2-43f0-b7d2-550920123460" providerId="ADAL" clId="{987A5F75-E402-4EF9-99EB-0CE347E72478}" dt="2023-11-13T18:15:57.141" v="1227"/>
          <ac:picMkLst>
            <pc:docMk/>
            <pc:sldMk cId="0" sldId="265"/>
            <ac:picMk id="4" creationId="{880BF43B-4504-456E-5F11-6DAD62F87E82}"/>
          </ac:picMkLst>
        </pc:picChg>
      </pc:sldChg>
      <pc:sldChg chg="addSp delSp modSp add mod modTransition">
        <pc:chgData name="Darlisson Pereira Macedo" userId="341a909d-e4e2-43f0-b7d2-550920123460" providerId="ADAL" clId="{987A5F75-E402-4EF9-99EB-0CE347E72478}" dt="2023-11-20T13:15:24.381" v="2501" actId="207"/>
        <pc:sldMkLst>
          <pc:docMk/>
          <pc:sldMk cId="0" sldId="266"/>
        </pc:sldMkLst>
        <pc:spChg chg="add mod">
          <ac:chgData name="Darlisson Pereira Macedo" userId="341a909d-e4e2-43f0-b7d2-550920123460" providerId="ADAL" clId="{987A5F75-E402-4EF9-99EB-0CE347E72478}" dt="2023-11-13T20:33:19.616" v="2478" actId="1035"/>
          <ac:spMkLst>
            <pc:docMk/>
            <pc:sldMk cId="0" sldId="266"/>
            <ac:spMk id="2" creationId="{833CE278-14A5-F626-1879-997188C78779}"/>
          </ac:spMkLst>
        </pc:spChg>
        <pc:spChg chg="add mod">
          <ac:chgData name="Darlisson Pereira Macedo" userId="341a909d-e4e2-43f0-b7d2-550920123460" providerId="ADAL" clId="{987A5F75-E402-4EF9-99EB-0CE347E72478}" dt="2023-11-13T17:32:46.976" v="678" actId="1076"/>
          <ac:spMkLst>
            <pc:docMk/>
            <pc:sldMk cId="0" sldId="266"/>
            <ac:spMk id="5" creationId="{B3631B04-94E3-79BA-7BB9-BB09D5E9BB52}"/>
          </ac:spMkLst>
        </pc:spChg>
        <pc:spChg chg="add mod ord">
          <ac:chgData name="Darlisson Pereira Macedo" userId="341a909d-e4e2-43f0-b7d2-550920123460" providerId="ADAL" clId="{987A5F75-E402-4EF9-99EB-0CE347E72478}" dt="2023-11-13T17:33:17.586" v="688" actId="1036"/>
          <ac:spMkLst>
            <pc:docMk/>
            <pc:sldMk cId="0" sldId="266"/>
            <ac:spMk id="6" creationId="{F5C2C238-602F-EDB9-D45C-7555A30AFE78}"/>
          </ac:spMkLst>
        </pc:spChg>
        <pc:spChg chg="del">
          <ac:chgData name="Darlisson Pereira Macedo" userId="341a909d-e4e2-43f0-b7d2-550920123460" providerId="ADAL" clId="{987A5F75-E402-4EF9-99EB-0CE347E72478}" dt="2023-11-13T17:32:25.103" v="672" actId="931"/>
          <ac:spMkLst>
            <pc:docMk/>
            <pc:sldMk cId="0" sldId="266"/>
            <ac:spMk id="11" creationId="{DADEB3C2-B8DD-3FA4-29A9-FFA92FF53764}"/>
          </ac:spMkLst>
        </pc:spChg>
        <pc:spChg chg="mod">
          <ac:chgData name="Darlisson Pereira Macedo" userId="341a909d-e4e2-43f0-b7d2-550920123460" providerId="ADAL" clId="{987A5F75-E402-4EF9-99EB-0CE347E72478}" dt="2023-11-13T18:38:20.272" v="1664"/>
          <ac:spMkLst>
            <pc:docMk/>
            <pc:sldMk cId="0" sldId="266"/>
            <ac:spMk id="341" creationId="{00000000-0000-0000-0000-000000000000}"/>
          </ac:spMkLst>
        </pc:spChg>
        <pc:spChg chg="mod">
          <ac:chgData name="Darlisson Pereira Macedo" userId="341a909d-e4e2-43f0-b7d2-550920123460" providerId="ADAL" clId="{987A5F75-E402-4EF9-99EB-0CE347E72478}" dt="2023-11-13T18:38:35.633" v="1667" actId="403"/>
          <ac:spMkLst>
            <pc:docMk/>
            <pc:sldMk cId="0" sldId="266"/>
            <ac:spMk id="342" creationId="{00000000-0000-0000-0000-000000000000}"/>
          </ac:spMkLst>
        </pc:spChg>
        <pc:spChg chg="mod">
          <ac:chgData name="Darlisson Pereira Macedo" userId="341a909d-e4e2-43f0-b7d2-550920123460" providerId="ADAL" clId="{987A5F75-E402-4EF9-99EB-0CE347E72478}" dt="2023-11-13T18:39:32.511" v="1672" actId="113"/>
          <ac:spMkLst>
            <pc:docMk/>
            <pc:sldMk cId="0" sldId="266"/>
            <ac:spMk id="343" creationId="{00000000-0000-0000-0000-000000000000}"/>
          </ac:spMkLst>
        </pc:spChg>
        <pc:spChg chg="mod">
          <ac:chgData name="Darlisson Pereira Macedo" userId="341a909d-e4e2-43f0-b7d2-550920123460" providerId="ADAL" clId="{987A5F75-E402-4EF9-99EB-0CE347E72478}" dt="2023-11-13T18:41:09.351" v="1725" actId="11"/>
          <ac:spMkLst>
            <pc:docMk/>
            <pc:sldMk cId="0" sldId="266"/>
            <ac:spMk id="344" creationId="{00000000-0000-0000-0000-000000000000}"/>
          </ac:spMkLst>
        </pc:spChg>
        <pc:spChg chg="mod">
          <ac:chgData name="Darlisson Pereira Macedo" userId="341a909d-e4e2-43f0-b7d2-550920123460" providerId="ADAL" clId="{987A5F75-E402-4EF9-99EB-0CE347E72478}" dt="2023-11-13T18:57:45.017" v="1927" actId="11"/>
          <ac:spMkLst>
            <pc:docMk/>
            <pc:sldMk cId="0" sldId="266"/>
            <ac:spMk id="345" creationId="{00000000-0000-0000-0000-000000000000}"/>
          </ac:spMkLst>
        </pc:spChg>
        <pc:spChg chg="del">
          <ac:chgData name="Darlisson Pereira Macedo" userId="341a909d-e4e2-43f0-b7d2-550920123460" providerId="ADAL" clId="{987A5F75-E402-4EF9-99EB-0CE347E72478}" dt="2023-11-13T17:33:03.031" v="681" actId="478"/>
          <ac:spMkLst>
            <pc:docMk/>
            <pc:sldMk cId="0" sldId="266"/>
            <ac:spMk id="346" creationId="{00000000-0000-0000-0000-000000000000}"/>
          </ac:spMkLst>
        </pc:spChg>
        <pc:spChg chg="del">
          <ac:chgData name="Darlisson Pereira Macedo" userId="341a909d-e4e2-43f0-b7d2-550920123460" providerId="ADAL" clId="{987A5F75-E402-4EF9-99EB-0CE347E72478}" dt="2023-11-13T17:32:11.991" v="666" actId="478"/>
          <ac:spMkLst>
            <pc:docMk/>
            <pc:sldMk cId="0" sldId="266"/>
            <ac:spMk id="347" creationId="{00000000-0000-0000-0000-000000000000}"/>
          </ac:spMkLst>
        </pc:spChg>
        <pc:spChg chg="del">
          <ac:chgData name="Darlisson Pereira Macedo" userId="341a909d-e4e2-43f0-b7d2-550920123460" providerId="ADAL" clId="{987A5F75-E402-4EF9-99EB-0CE347E72478}" dt="2023-11-13T17:32:31.210" v="675" actId="478"/>
          <ac:spMkLst>
            <pc:docMk/>
            <pc:sldMk cId="0" sldId="266"/>
            <ac:spMk id="348" creationId="{00000000-0000-0000-0000-000000000000}"/>
          </ac:spMkLst>
        </pc:spChg>
        <pc:spChg chg="mod">
          <ac:chgData name="Darlisson Pereira Macedo" userId="341a909d-e4e2-43f0-b7d2-550920123460" providerId="ADAL" clId="{987A5F75-E402-4EF9-99EB-0CE347E72478}" dt="2023-11-13T18:37:52.375" v="1661" actId="207"/>
          <ac:spMkLst>
            <pc:docMk/>
            <pc:sldMk cId="0" sldId="266"/>
            <ac:spMk id="349" creationId="{00000000-0000-0000-0000-000000000000}"/>
          </ac:spMkLst>
        </pc:spChg>
        <pc:spChg chg="mod">
          <ac:chgData name="Darlisson Pereira Macedo" userId="341a909d-e4e2-43f0-b7d2-550920123460" providerId="ADAL" clId="{987A5F75-E402-4EF9-99EB-0CE347E72478}" dt="2023-11-20T13:15:24.381" v="2501" actId="207"/>
          <ac:spMkLst>
            <pc:docMk/>
            <pc:sldMk cId="0" sldId="266"/>
            <ac:spMk id="350" creationId="{00000000-0000-0000-0000-000000000000}"/>
          </ac:spMkLst>
        </pc:spChg>
        <pc:picChg chg="add mod">
          <ac:chgData name="Darlisson Pereira Macedo" userId="341a909d-e4e2-43f0-b7d2-550920123460" providerId="ADAL" clId="{987A5F75-E402-4EF9-99EB-0CE347E72478}" dt="2023-11-13T17:32:26.812" v="674" actId="962"/>
          <ac:picMkLst>
            <pc:docMk/>
            <pc:sldMk cId="0" sldId="266"/>
            <ac:picMk id="4" creationId="{F73F9E8A-72AF-4597-C6F2-7D6513DFCEAE}"/>
          </ac:picMkLst>
        </pc:picChg>
        <pc:picChg chg="add mod">
          <ac:chgData name="Darlisson Pereira Macedo" userId="341a909d-e4e2-43f0-b7d2-550920123460" providerId="ADAL" clId="{987A5F75-E402-4EF9-99EB-0CE347E72478}" dt="2023-11-13T18:15:59.717" v="1228"/>
          <ac:picMkLst>
            <pc:docMk/>
            <pc:sldMk cId="0" sldId="266"/>
            <ac:picMk id="7" creationId="{0BFF502A-350B-7207-60FA-9B2A74A20382}"/>
          </ac:picMkLst>
        </pc:picChg>
      </pc:sldChg>
      <pc:sldChg chg="addSp modSp add del mod modTransition">
        <pc:chgData name="Darlisson Pereira Macedo" userId="341a909d-e4e2-43f0-b7d2-550920123460" providerId="ADAL" clId="{987A5F75-E402-4EF9-99EB-0CE347E72478}" dt="2023-11-13T18:41:44.590" v="1728" actId="47"/>
        <pc:sldMkLst>
          <pc:docMk/>
          <pc:sldMk cId="0" sldId="267"/>
        </pc:sldMkLst>
        <pc:spChg chg="mod">
          <ac:chgData name="Darlisson Pereira Macedo" userId="341a909d-e4e2-43f0-b7d2-550920123460" providerId="ADAL" clId="{987A5F75-E402-4EF9-99EB-0CE347E72478}" dt="2023-11-13T18:41:30.214" v="1726" actId="1076"/>
          <ac:spMkLst>
            <pc:docMk/>
            <pc:sldMk cId="0" sldId="267"/>
            <ac:spMk id="5" creationId="{E5DC1A05-4C0A-0E03-2E8D-33AE5E08C8FC}"/>
          </ac:spMkLst>
        </pc:spChg>
        <pc:spChg chg="mod">
          <ac:chgData name="Darlisson Pereira Macedo" userId="341a909d-e4e2-43f0-b7d2-550920123460" providerId="ADAL" clId="{987A5F75-E402-4EF9-99EB-0CE347E72478}" dt="2023-11-13T18:41:30.214" v="1726" actId="1076"/>
          <ac:spMkLst>
            <pc:docMk/>
            <pc:sldMk cId="0" sldId="267"/>
            <ac:spMk id="9" creationId="{4B36436B-D8AB-0BCF-86F0-D195AD926B1C}"/>
          </ac:spMkLst>
        </pc:spChg>
        <pc:spChg chg="mod">
          <ac:chgData name="Darlisson Pereira Macedo" userId="341a909d-e4e2-43f0-b7d2-550920123460" providerId="ADAL" clId="{987A5F75-E402-4EF9-99EB-0CE347E72478}" dt="2023-11-13T18:41:30.214" v="1726" actId="1076"/>
          <ac:spMkLst>
            <pc:docMk/>
            <pc:sldMk cId="0" sldId="267"/>
            <ac:spMk id="10" creationId="{0996FC8D-4C4F-EEBB-5A5F-4D8AF83283E8}"/>
          </ac:spMkLst>
        </pc:spChg>
        <pc:spChg chg="mod">
          <ac:chgData name="Darlisson Pereira Macedo" userId="341a909d-e4e2-43f0-b7d2-550920123460" providerId="ADAL" clId="{987A5F75-E402-4EF9-99EB-0CE347E72478}" dt="2023-11-13T18:41:30.214" v="1726" actId="1076"/>
          <ac:spMkLst>
            <pc:docMk/>
            <pc:sldMk cId="0" sldId="267"/>
            <ac:spMk id="11" creationId="{97C42DAD-C02D-96B6-3D4D-971022884FDD}"/>
          </ac:spMkLst>
        </pc:spChg>
        <pc:spChg chg="mod">
          <ac:chgData name="Darlisson Pereira Macedo" userId="341a909d-e4e2-43f0-b7d2-550920123460" providerId="ADAL" clId="{987A5F75-E402-4EF9-99EB-0CE347E72478}" dt="2023-11-13T18:41:30.214" v="1726" actId="1076"/>
          <ac:spMkLst>
            <pc:docMk/>
            <pc:sldMk cId="0" sldId="267"/>
            <ac:spMk id="353" creationId="{00000000-0000-0000-0000-000000000000}"/>
          </ac:spMkLst>
        </pc:spChg>
        <pc:spChg chg="mod">
          <ac:chgData name="Darlisson Pereira Macedo" userId="341a909d-e4e2-43f0-b7d2-550920123460" providerId="ADAL" clId="{987A5F75-E402-4EF9-99EB-0CE347E72478}" dt="2023-11-13T18:41:30.214" v="1726" actId="1076"/>
          <ac:spMkLst>
            <pc:docMk/>
            <pc:sldMk cId="0" sldId="267"/>
            <ac:spMk id="354" creationId="{00000000-0000-0000-0000-000000000000}"/>
          </ac:spMkLst>
        </pc:spChg>
        <pc:spChg chg="mod">
          <ac:chgData name="Darlisson Pereira Macedo" userId="341a909d-e4e2-43f0-b7d2-550920123460" providerId="ADAL" clId="{987A5F75-E402-4EF9-99EB-0CE347E72478}" dt="2023-11-13T18:41:30.214" v="1726" actId="1076"/>
          <ac:spMkLst>
            <pc:docMk/>
            <pc:sldMk cId="0" sldId="267"/>
            <ac:spMk id="355" creationId="{00000000-0000-0000-0000-000000000000}"/>
          </ac:spMkLst>
        </pc:spChg>
        <pc:spChg chg="mod">
          <ac:chgData name="Darlisson Pereira Macedo" userId="341a909d-e4e2-43f0-b7d2-550920123460" providerId="ADAL" clId="{987A5F75-E402-4EF9-99EB-0CE347E72478}" dt="2023-11-13T18:41:30.214" v="1726" actId="1076"/>
          <ac:spMkLst>
            <pc:docMk/>
            <pc:sldMk cId="0" sldId="267"/>
            <ac:spMk id="356" creationId="{00000000-0000-0000-0000-000000000000}"/>
          </ac:spMkLst>
        </pc:spChg>
        <pc:spChg chg="mod">
          <ac:chgData name="Darlisson Pereira Macedo" userId="341a909d-e4e2-43f0-b7d2-550920123460" providerId="ADAL" clId="{987A5F75-E402-4EF9-99EB-0CE347E72478}" dt="2023-11-13T18:41:30.214" v="1726" actId="1076"/>
          <ac:spMkLst>
            <pc:docMk/>
            <pc:sldMk cId="0" sldId="267"/>
            <ac:spMk id="358" creationId="{00000000-0000-0000-0000-000000000000}"/>
          </ac:spMkLst>
        </pc:spChg>
        <pc:spChg chg="mod">
          <ac:chgData name="Darlisson Pereira Macedo" userId="341a909d-e4e2-43f0-b7d2-550920123460" providerId="ADAL" clId="{987A5F75-E402-4EF9-99EB-0CE347E72478}" dt="2023-11-13T18:41:30.214" v="1726" actId="1076"/>
          <ac:spMkLst>
            <pc:docMk/>
            <pc:sldMk cId="0" sldId="267"/>
            <ac:spMk id="359" creationId="{00000000-0000-0000-0000-000000000000}"/>
          </ac:spMkLst>
        </pc:spChg>
        <pc:spChg chg="mod">
          <ac:chgData name="Darlisson Pereira Macedo" userId="341a909d-e4e2-43f0-b7d2-550920123460" providerId="ADAL" clId="{987A5F75-E402-4EF9-99EB-0CE347E72478}" dt="2023-11-13T18:41:30.214" v="1726" actId="1076"/>
          <ac:spMkLst>
            <pc:docMk/>
            <pc:sldMk cId="0" sldId="267"/>
            <ac:spMk id="360" creationId="{00000000-0000-0000-0000-000000000000}"/>
          </ac:spMkLst>
        </pc:spChg>
        <pc:spChg chg="mod">
          <ac:chgData name="Darlisson Pereira Macedo" userId="341a909d-e4e2-43f0-b7d2-550920123460" providerId="ADAL" clId="{987A5F75-E402-4EF9-99EB-0CE347E72478}" dt="2023-11-13T18:41:30.214" v="1726" actId="1076"/>
          <ac:spMkLst>
            <pc:docMk/>
            <pc:sldMk cId="0" sldId="267"/>
            <ac:spMk id="363" creationId="{00000000-0000-0000-0000-000000000000}"/>
          </ac:spMkLst>
        </pc:spChg>
        <pc:spChg chg="mod">
          <ac:chgData name="Darlisson Pereira Macedo" userId="341a909d-e4e2-43f0-b7d2-550920123460" providerId="ADAL" clId="{987A5F75-E402-4EF9-99EB-0CE347E72478}" dt="2023-11-13T18:41:30.214" v="1726" actId="1076"/>
          <ac:spMkLst>
            <pc:docMk/>
            <pc:sldMk cId="0" sldId="267"/>
            <ac:spMk id="364" creationId="{00000000-0000-0000-0000-000000000000}"/>
          </ac:spMkLst>
        </pc:spChg>
        <pc:spChg chg="mod">
          <ac:chgData name="Darlisson Pereira Macedo" userId="341a909d-e4e2-43f0-b7d2-550920123460" providerId="ADAL" clId="{987A5F75-E402-4EF9-99EB-0CE347E72478}" dt="2023-11-13T18:41:30.214" v="1726" actId="1076"/>
          <ac:spMkLst>
            <pc:docMk/>
            <pc:sldMk cId="0" sldId="267"/>
            <ac:spMk id="365" creationId="{00000000-0000-0000-0000-000000000000}"/>
          </ac:spMkLst>
        </pc:spChg>
        <pc:spChg chg="mod">
          <ac:chgData name="Darlisson Pereira Macedo" userId="341a909d-e4e2-43f0-b7d2-550920123460" providerId="ADAL" clId="{987A5F75-E402-4EF9-99EB-0CE347E72478}" dt="2023-11-13T18:41:30.214" v="1726" actId="1076"/>
          <ac:spMkLst>
            <pc:docMk/>
            <pc:sldMk cId="0" sldId="267"/>
            <ac:spMk id="368" creationId="{00000000-0000-0000-0000-000000000000}"/>
          </ac:spMkLst>
        </pc:spChg>
        <pc:spChg chg="mod">
          <ac:chgData name="Darlisson Pereira Macedo" userId="341a909d-e4e2-43f0-b7d2-550920123460" providerId="ADAL" clId="{987A5F75-E402-4EF9-99EB-0CE347E72478}" dt="2023-11-13T18:41:30.214" v="1726" actId="1076"/>
          <ac:spMkLst>
            <pc:docMk/>
            <pc:sldMk cId="0" sldId="267"/>
            <ac:spMk id="369" creationId="{00000000-0000-0000-0000-000000000000}"/>
          </ac:spMkLst>
        </pc:spChg>
        <pc:spChg chg="mod">
          <ac:chgData name="Darlisson Pereira Macedo" userId="341a909d-e4e2-43f0-b7d2-550920123460" providerId="ADAL" clId="{987A5F75-E402-4EF9-99EB-0CE347E72478}" dt="2023-11-13T18:41:30.214" v="1726" actId="1076"/>
          <ac:spMkLst>
            <pc:docMk/>
            <pc:sldMk cId="0" sldId="267"/>
            <ac:spMk id="370" creationId="{00000000-0000-0000-0000-000000000000}"/>
          </ac:spMkLst>
        </pc:spChg>
        <pc:spChg chg="mod">
          <ac:chgData name="Darlisson Pereira Macedo" userId="341a909d-e4e2-43f0-b7d2-550920123460" providerId="ADAL" clId="{987A5F75-E402-4EF9-99EB-0CE347E72478}" dt="2023-11-13T18:41:30.214" v="1726" actId="1076"/>
          <ac:spMkLst>
            <pc:docMk/>
            <pc:sldMk cId="0" sldId="267"/>
            <ac:spMk id="372" creationId="{00000000-0000-0000-0000-000000000000}"/>
          </ac:spMkLst>
        </pc:spChg>
        <pc:spChg chg="mod">
          <ac:chgData name="Darlisson Pereira Macedo" userId="341a909d-e4e2-43f0-b7d2-550920123460" providerId="ADAL" clId="{987A5F75-E402-4EF9-99EB-0CE347E72478}" dt="2023-11-13T18:41:30.214" v="1726" actId="1076"/>
          <ac:spMkLst>
            <pc:docMk/>
            <pc:sldMk cId="0" sldId="267"/>
            <ac:spMk id="373" creationId="{00000000-0000-0000-0000-000000000000}"/>
          </ac:spMkLst>
        </pc:spChg>
        <pc:spChg chg="mod">
          <ac:chgData name="Darlisson Pereira Macedo" userId="341a909d-e4e2-43f0-b7d2-550920123460" providerId="ADAL" clId="{987A5F75-E402-4EF9-99EB-0CE347E72478}" dt="2023-11-13T18:41:30.214" v="1726" actId="1076"/>
          <ac:spMkLst>
            <pc:docMk/>
            <pc:sldMk cId="0" sldId="267"/>
            <ac:spMk id="374" creationId="{00000000-0000-0000-0000-000000000000}"/>
          </ac:spMkLst>
        </pc:spChg>
        <pc:spChg chg="mod">
          <ac:chgData name="Darlisson Pereira Macedo" userId="341a909d-e4e2-43f0-b7d2-550920123460" providerId="ADAL" clId="{987A5F75-E402-4EF9-99EB-0CE347E72478}" dt="2023-11-13T18:41:30.214" v="1726" actId="1076"/>
          <ac:spMkLst>
            <pc:docMk/>
            <pc:sldMk cId="0" sldId="267"/>
            <ac:spMk id="376" creationId="{00000000-0000-0000-0000-000000000000}"/>
          </ac:spMkLst>
        </pc:spChg>
        <pc:spChg chg="mod">
          <ac:chgData name="Darlisson Pereira Macedo" userId="341a909d-e4e2-43f0-b7d2-550920123460" providerId="ADAL" clId="{987A5F75-E402-4EF9-99EB-0CE347E72478}" dt="2023-11-13T18:41:30.214" v="1726" actId="1076"/>
          <ac:spMkLst>
            <pc:docMk/>
            <pc:sldMk cId="0" sldId="267"/>
            <ac:spMk id="377" creationId="{00000000-0000-0000-0000-000000000000}"/>
          </ac:spMkLst>
        </pc:spChg>
        <pc:spChg chg="mod">
          <ac:chgData name="Darlisson Pereira Macedo" userId="341a909d-e4e2-43f0-b7d2-550920123460" providerId="ADAL" clId="{987A5F75-E402-4EF9-99EB-0CE347E72478}" dt="2023-11-13T18:41:30.214" v="1726" actId="1076"/>
          <ac:spMkLst>
            <pc:docMk/>
            <pc:sldMk cId="0" sldId="267"/>
            <ac:spMk id="379" creationId="{00000000-0000-0000-0000-000000000000}"/>
          </ac:spMkLst>
        </pc:spChg>
        <pc:spChg chg="mod">
          <ac:chgData name="Darlisson Pereira Macedo" userId="341a909d-e4e2-43f0-b7d2-550920123460" providerId="ADAL" clId="{987A5F75-E402-4EF9-99EB-0CE347E72478}" dt="2023-11-13T18:41:30.214" v="1726" actId="1076"/>
          <ac:spMkLst>
            <pc:docMk/>
            <pc:sldMk cId="0" sldId="267"/>
            <ac:spMk id="380" creationId="{00000000-0000-0000-0000-000000000000}"/>
          </ac:spMkLst>
        </pc:spChg>
        <pc:spChg chg="mod">
          <ac:chgData name="Darlisson Pereira Macedo" userId="341a909d-e4e2-43f0-b7d2-550920123460" providerId="ADAL" clId="{987A5F75-E402-4EF9-99EB-0CE347E72478}" dt="2023-11-13T18:41:30.214" v="1726" actId="1076"/>
          <ac:spMkLst>
            <pc:docMk/>
            <pc:sldMk cId="0" sldId="267"/>
            <ac:spMk id="381" creationId="{00000000-0000-0000-0000-000000000000}"/>
          </ac:spMkLst>
        </pc:spChg>
        <pc:spChg chg="mod">
          <ac:chgData name="Darlisson Pereira Macedo" userId="341a909d-e4e2-43f0-b7d2-550920123460" providerId="ADAL" clId="{987A5F75-E402-4EF9-99EB-0CE347E72478}" dt="2023-11-13T18:41:30.214" v="1726" actId="1076"/>
          <ac:spMkLst>
            <pc:docMk/>
            <pc:sldMk cId="0" sldId="267"/>
            <ac:spMk id="384" creationId="{00000000-0000-0000-0000-000000000000}"/>
          </ac:spMkLst>
        </pc:spChg>
        <pc:spChg chg="mod">
          <ac:chgData name="Darlisson Pereira Macedo" userId="341a909d-e4e2-43f0-b7d2-550920123460" providerId="ADAL" clId="{987A5F75-E402-4EF9-99EB-0CE347E72478}" dt="2023-11-13T18:41:30.214" v="1726" actId="1076"/>
          <ac:spMkLst>
            <pc:docMk/>
            <pc:sldMk cId="0" sldId="267"/>
            <ac:spMk id="385" creationId="{00000000-0000-0000-0000-000000000000}"/>
          </ac:spMkLst>
        </pc:spChg>
        <pc:spChg chg="mod">
          <ac:chgData name="Darlisson Pereira Macedo" userId="341a909d-e4e2-43f0-b7d2-550920123460" providerId="ADAL" clId="{987A5F75-E402-4EF9-99EB-0CE347E72478}" dt="2023-11-13T18:41:30.214" v="1726" actId="1076"/>
          <ac:spMkLst>
            <pc:docMk/>
            <pc:sldMk cId="0" sldId="267"/>
            <ac:spMk id="386" creationId="{00000000-0000-0000-0000-000000000000}"/>
          </ac:spMkLst>
        </pc:spChg>
        <pc:spChg chg="mod">
          <ac:chgData name="Darlisson Pereira Macedo" userId="341a909d-e4e2-43f0-b7d2-550920123460" providerId="ADAL" clId="{987A5F75-E402-4EF9-99EB-0CE347E72478}" dt="2023-11-13T18:41:30.214" v="1726" actId="1076"/>
          <ac:spMkLst>
            <pc:docMk/>
            <pc:sldMk cId="0" sldId="267"/>
            <ac:spMk id="388" creationId="{00000000-0000-0000-0000-000000000000}"/>
          </ac:spMkLst>
        </pc:spChg>
        <pc:spChg chg="mod">
          <ac:chgData name="Darlisson Pereira Macedo" userId="341a909d-e4e2-43f0-b7d2-550920123460" providerId="ADAL" clId="{987A5F75-E402-4EF9-99EB-0CE347E72478}" dt="2023-11-13T18:41:30.214" v="1726" actId="1076"/>
          <ac:spMkLst>
            <pc:docMk/>
            <pc:sldMk cId="0" sldId="267"/>
            <ac:spMk id="389" creationId="{00000000-0000-0000-0000-000000000000}"/>
          </ac:spMkLst>
        </pc:spChg>
        <pc:spChg chg="mod">
          <ac:chgData name="Darlisson Pereira Macedo" userId="341a909d-e4e2-43f0-b7d2-550920123460" providerId="ADAL" clId="{987A5F75-E402-4EF9-99EB-0CE347E72478}" dt="2023-11-13T18:41:30.214" v="1726" actId="1076"/>
          <ac:spMkLst>
            <pc:docMk/>
            <pc:sldMk cId="0" sldId="267"/>
            <ac:spMk id="390" creationId="{00000000-0000-0000-0000-000000000000}"/>
          </ac:spMkLst>
        </pc:spChg>
        <pc:spChg chg="mod">
          <ac:chgData name="Darlisson Pereira Macedo" userId="341a909d-e4e2-43f0-b7d2-550920123460" providerId="ADAL" clId="{987A5F75-E402-4EF9-99EB-0CE347E72478}" dt="2023-11-13T18:41:30.214" v="1726" actId="1076"/>
          <ac:spMkLst>
            <pc:docMk/>
            <pc:sldMk cId="0" sldId="267"/>
            <ac:spMk id="392" creationId="{00000000-0000-0000-0000-000000000000}"/>
          </ac:spMkLst>
        </pc:spChg>
        <pc:spChg chg="mod">
          <ac:chgData name="Darlisson Pereira Macedo" userId="341a909d-e4e2-43f0-b7d2-550920123460" providerId="ADAL" clId="{987A5F75-E402-4EF9-99EB-0CE347E72478}" dt="2023-11-13T18:41:30.214" v="1726" actId="1076"/>
          <ac:spMkLst>
            <pc:docMk/>
            <pc:sldMk cId="0" sldId="267"/>
            <ac:spMk id="393" creationId="{00000000-0000-0000-0000-000000000000}"/>
          </ac:spMkLst>
        </pc:spChg>
        <pc:spChg chg="mod">
          <ac:chgData name="Darlisson Pereira Macedo" userId="341a909d-e4e2-43f0-b7d2-550920123460" providerId="ADAL" clId="{987A5F75-E402-4EF9-99EB-0CE347E72478}" dt="2023-11-13T18:41:30.214" v="1726" actId="1076"/>
          <ac:spMkLst>
            <pc:docMk/>
            <pc:sldMk cId="0" sldId="267"/>
            <ac:spMk id="395" creationId="{00000000-0000-0000-0000-000000000000}"/>
          </ac:spMkLst>
        </pc:spChg>
        <pc:spChg chg="mod">
          <ac:chgData name="Darlisson Pereira Macedo" userId="341a909d-e4e2-43f0-b7d2-550920123460" providerId="ADAL" clId="{987A5F75-E402-4EF9-99EB-0CE347E72478}" dt="2023-11-13T18:41:30.214" v="1726" actId="1076"/>
          <ac:spMkLst>
            <pc:docMk/>
            <pc:sldMk cId="0" sldId="267"/>
            <ac:spMk id="396" creationId="{00000000-0000-0000-0000-000000000000}"/>
          </ac:spMkLst>
        </pc:spChg>
        <pc:spChg chg="mod">
          <ac:chgData name="Darlisson Pereira Macedo" userId="341a909d-e4e2-43f0-b7d2-550920123460" providerId="ADAL" clId="{987A5F75-E402-4EF9-99EB-0CE347E72478}" dt="2023-11-13T18:41:30.214" v="1726" actId="1076"/>
          <ac:spMkLst>
            <pc:docMk/>
            <pc:sldMk cId="0" sldId="267"/>
            <ac:spMk id="397" creationId="{00000000-0000-0000-0000-000000000000}"/>
          </ac:spMkLst>
        </pc:spChg>
        <pc:spChg chg="mod">
          <ac:chgData name="Darlisson Pereira Macedo" userId="341a909d-e4e2-43f0-b7d2-550920123460" providerId="ADAL" clId="{987A5F75-E402-4EF9-99EB-0CE347E72478}" dt="2023-11-13T18:41:30.214" v="1726" actId="1076"/>
          <ac:spMkLst>
            <pc:docMk/>
            <pc:sldMk cId="0" sldId="267"/>
            <ac:spMk id="400" creationId="{00000000-0000-0000-0000-000000000000}"/>
          </ac:spMkLst>
        </pc:spChg>
        <pc:spChg chg="mod">
          <ac:chgData name="Darlisson Pereira Macedo" userId="341a909d-e4e2-43f0-b7d2-550920123460" providerId="ADAL" clId="{987A5F75-E402-4EF9-99EB-0CE347E72478}" dt="2023-11-13T18:41:30.214" v="1726" actId="1076"/>
          <ac:spMkLst>
            <pc:docMk/>
            <pc:sldMk cId="0" sldId="267"/>
            <ac:spMk id="401" creationId="{00000000-0000-0000-0000-000000000000}"/>
          </ac:spMkLst>
        </pc:spChg>
        <pc:spChg chg="mod">
          <ac:chgData name="Darlisson Pereira Macedo" userId="341a909d-e4e2-43f0-b7d2-550920123460" providerId="ADAL" clId="{987A5F75-E402-4EF9-99EB-0CE347E72478}" dt="2023-11-13T18:41:30.214" v="1726" actId="1076"/>
          <ac:spMkLst>
            <pc:docMk/>
            <pc:sldMk cId="0" sldId="267"/>
            <ac:spMk id="402" creationId="{00000000-0000-0000-0000-000000000000}"/>
          </ac:spMkLst>
        </pc:spChg>
        <pc:spChg chg="mod">
          <ac:chgData name="Darlisson Pereira Macedo" userId="341a909d-e4e2-43f0-b7d2-550920123460" providerId="ADAL" clId="{987A5F75-E402-4EF9-99EB-0CE347E72478}" dt="2023-11-13T18:41:30.214" v="1726" actId="1076"/>
          <ac:spMkLst>
            <pc:docMk/>
            <pc:sldMk cId="0" sldId="267"/>
            <ac:spMk id="404" creationId="{00000000-0000-0000-0000-000000000000}"/>
          </ac:spMkLst>
        </pc:spChg>
        <pc:spChg chg="mod">
          <ac:chgData name="Darlisson Pereira Macedo" userId="341a909d-e4e2-43f0-b7d2-550920123460" providerId="ADAL" clId="{987A5F75-E402-4EF9-99EB-0CE347E72478}" dt="2023-11-13T18:41:30.214" v="1726" actId="1076"/>
          <ac:spMkLst>
            <pc:docMk/>
            <pc:sldMk cId="0" sldId="267"/>
            <ac:spMk id="405" creationId="{00000000-0000-0000-0000-000000000000}"/>
          </ac:spMkLst>
        </pc:spChg>
        <pc:spChg chg="mod">
          <ac:chgData name="Darlisson Pereira Macedo" userId="341a909d-e4e2-43f0-b7d2-550920123460" providerId="ADAL" clId="{987A5F75-E402-4EF9-99EB-0CE347E72478}" dt="2023-11-13T18:41:30.214" v="1726" actId="1076"/>
          <ac:spMkLst>
            <pc:docMk/>
            <pc:sldMk cId="0" sldId="267"/>
            <ac:spMk id="406" creationId="{00000000-0000-0000-0000-000000000000}"/>
          </ac:spMkLst>
        </pc:spChg>
        <pc:spChg chg="mod">
          <ac:chgData name="Darlisson Pereira Macedo" userId="341a909d-e4e2-43f0-b7d2-550920123460" providerId="ADAL" clId="{987A5F75-E402-4EF9-99EB-0CE347E72478}" dt="2023-11-13T18:41:30.214" v="1726" actId="1076"/>
          <ac:spMkLst>
            <pc:docMk/>
            <pc:sldMk cId="0" sldId="267"/>
            <ac:spMk id="408" creationId="{00000000-0000-0000-0000-000000000000}"/>
          </ac:spMkLst>
        </pc:spChg>
        <pc:spChg chg="mod">
          <ac:chgData name="Darlisson Pereira Macedo" userId="341a909d-e4e2-43f0-b7d2-550920123460" providerId="ADAL" clId="{987A5F75-E402-4EF9-99EB-0CE347E72478}" dt="2023-11-13T18:41:30.214" v="1726" actId="1076"/>
          <ac:spMkLst>
            <pc:docMk/>
            <pc:sldMk cId="0" sldId="267"/>
            <ac:spMk id="409" creationId="{00000000-0000-0000-0000-000000000000}"/>
          </ac:spMkLst>
        </pc:spChg>
        <pc:spChg chg="mod">
          <ac:chgData name="Darlisson Pereira Macedo" userId="341a909d-e4e2-43f0-b7d2-550920123460" providerId="ADAL" clId="{987A5F75-E402-4EF9-99EB-0CE347E72478}" dt="2023-11-13T18:41:30.214" v="1726" actId="1076"/>
          <ac:spMkLst>
            <pc:docMk/>
            <pc:sldMk cId="0" sldId="267"/>
            <ac:spMk id="411" creationId="{00000000-0000-0000-0000-000000000000}"/>
          </ac:spMkLst>
        </pc:spChg>
        <pc:picChg chg="add mod">
          <ac:chgData name="Darlisson Pereira Macedo" userId="341a909d-e4e2-43f0-b7d2-550920123460" providerId="ADAL" clId="{987A5F75-E402-4EF9-99EB-0CE347E72478}" dt="2023-11-13T18:16:12.692" v="1230" actId="1076"/>
          <ac:picMkLst>
            <pc:docMk/>
            <pc:sldMk cId="0" sldId="267"/>
            <ac:picMk id="2" creationId="{BE2399B0-0851-96A2-845A-3FBC18ABD859}"/>
          </ac:picMkLst>
        </pc:picChg>
      </pc:sldChg>
      <pc:sldChg chg="addSp delSp modSp add mod modTransition">
        <pc:chgData name="Darlisson Pereira Macedo" userId="341a909d-e4e2-43f0-b7d2-550920123460" providerId="ADAL" clId="{987A5F75-E402-4EF9-99EB-0CE347E72478}" dt="2023-11-20T16:48:43.558" v="2769" actId="403"/>
        <pc:sldMkLst>
          <pc:docMk/>
          <pc:sldMk cId="0" sldId="268"/>
        </pc:sldMkLst>
        <pc:spChg chg="add del mod">
          <ac:chgData name="Darlisson Pereira Macedo" userId="341a909d-e4e2-43f0-b7d2-550920123460" providerId="ADAL" clId="{987A5F75-E402-4EF9-99EB-0CE347E72478}" dt="2023-11-20T16:48:43.558" v="2769" actId="403"/>
          <ac:spMkLst>
            <pc:docMk/>
            <pc:sldMk cId="0" sldId="268"/>
            <ac:spMk id="2" creationId="{54BF6D77-2EED-AC4D-8849-E24227549411}"/>
          </ac:spMkLst>
        </pc:spChg>
        <pc:spChg chg="add del mod">
          <ac:chgData name="Darlisson Pereira Macedo" userId="341a909d-e4e2-43f0-b7d2-550920123460" providerId="ADAL" clId="{987A5F75-E402-4EF9-99EB-0CE347E72478}" dt="2023-11-13T17:33:55.291" v="709" actId="478"/>
          <ac:spMkLst>
            <pc:docMk/>
            <pc:sldMk cId="0" sldId="268"/>
            <ac:spMk id="3" creationId="{4D2B22C2-9E2A-2D1C-8299-58D9657405DE}"/>
          </ac:spMkLst>
        </pc:spChg>
        <pc:spChg chg="add mod">
          <ac:chgData name="Darlisson Pereira Macedo" userId="341a909d-e4e2-43f0-b7d2-550920123460" providerId="ADAL" clId="{987A5F75-E402-4EF9-99EB-0CE347E72478}" dt="2023-11-13T17:34:00.012" v="710" actId="207"/>
          <ac:spMkLst>
            <pc:docMk/>
            <pc:sldMk cId="0" sldId="268"/>
            <ac:spMk id="4" creationId="{9D90DBA2-94D9-DB63-946E-40D6340E04BE}"/>
          </ac:spMkLst>
        </pc:spChg>
        <pc:spChg chg="add mod">
          <ac:chgData name="Darlisson Pereira Macedo" userId="341a909d-e4e2-43f0-b7d2-550920123460" providerId="ADAL" clId="{987A5F75-E402-4EF9-99EB-0CE347E72478}" dt="2023-11-13T17:34:16.553" v="722" actId="1036"/>
          <ac:spMkLst>
            <pc:docMk/>
            <pc:sldMk cId="0" sldId="268"/>
            <ac:spMk id="5" creationId="{C1950248-B2FA-FFF7-4724-BE8933F7FE8A}"/>
          </ac:spMkLst>
        </pc:spChg>
        <pc:spChg chg="add del mod">
          <ac:chgData name="Darlisson Pereira Macedo" userId="341a909d-e4e2-43f0-b7d2-550920123460" providerId="ADAL" clId="{987A5F75-E402-4EF9-99EB-0CE347E72478}" dt="2023-11-20T16:48:43.558" v="2769" actId="403"/>
          <ac:spMkLst>
            <pc:docMk/>
            <pc:sldMk cId="0" sldId="268"/>
            <ac:spMk id="7" creationId="{2AC2A2D0-DAC2-CA72-E0BB-A006CCAB303B}"/>
          </ac:spMkLst>
        </pc:spChg>
        <pc:spChg chg="del">
          <ac:chgData name="Darlisson Pereira Macedo" userId="341a909d-e4e2-43f0-b7d2-550920123460" providerId="ADAL" clId="{987A5F75-E402-4EF9-99EB-0CE347E72478}" dt="2023-11-13T17:33:28.448" v="690" actId="478"/>
          <ac:spMkLst>
            <pc:docMk/>
            <pc:sldMk cId="0" sldId="268"/>
            <ac:spMk id="413" creationId="{00000000-0000-0000-0000-000000000000}"/>
          </ac:spMkLst>
        </pc:spChg>
        <pc:spChg chg="mod">
          <ac:chgData name="Darlisson Pereira Macedo" userId="341a909d-e4e2-43f0-b7d2-550920123460" providerId="ADAL" clId="{987A5F75-E402-4EF9-99EB-0CE347E72478}" dt="2023-11-13T18:43:18.010" v="1741" actId="11530"/>
          <ac:spMkLst>
            <pc:docMk/>
            <pc:sldMk cId="0" sldId="268"/>
            <ac:spMk id="415" creationId="{00000000-0000-0000-0000-000000000000}"/>
          </ac:spMkLst>
        </pc:spChg>
        <pc:spChg chg="mod">
          <ac:chgData name="Darlisson Pereira Macedo" userId="341a909d-e4e2-43f0-b7d2-550920123460" providerId="ADAL" clId="{987A5F75-E402-4EF9-99EB-0CE347E72478}" dt="2023-11-13T18:43:18.010" v="1741" actId="11530"/>
          <ac:spMkLst>
            <pc:docMk/>
            <pc:sldMk cId="0" sldId="268"/>
            <ac:spMk id="417" creationId="{00000000-0000-0000-0000-000000000000}"/>
          </ac:spMkLst>
        </pc:spChg>
        <pc:spChg chg="mod">
          <ac:chgData name="Darlisson Pereira Macedo" userId="341a909d-e4e2-43f0-b7d2-550920123460" providerId="ADAL" clId="{987A5F75-E402-4EF9-99EB-0CE347E72478}" dt="2023-11-13T18:43:18.010" v="1741" actId="11530"/>
          <ac:spMkLst>
            <pc:docMk/>
            <pc:sldMk cId="0" sldId="268"/>
            <ac:spMk id="419" creationId="{00000000-0000-0000-0000-000000000000}"/>
          </ac:spMkLst>
        </pc:spChg>
        <pc:spChg chg="mod">
          <ac:chgData name="Darlisson Pereira Macedo" userId="341a909d-e4e2-43f0-b7d2-550920123460" providerId="ADAL" clId="{987A5F75-E402-4EF9-99EB-0CE347E72478}" dt="2023-11-13T18:43:18.010" v="1741" actId="11530"/>
          <ac:spMkLst>
            <pc:docMk/>
            <pc:sldMk cId="0" sldId="268"/>
            <ac:spMk id="420" creationId="{00000000-0000-0000-0000-000000000000}"/>
          </ac:spMkLst>
        </pc:spChg>
        <pc:spChg chg="del">
          <ac:chgData name="Darlisson Pereira Macedo" userId="341a909d-e4e2-43f0-b7d2-550920123460" providerId="ADAL" clId="{987A5F75-E402-4EF9-99EB-0CE347E72478}" dt="2023-11-13T17:33:27.221" v="689" actId="478"/>
          <ac:spMkLst>
            <pc:docMk/>
            <pc:sldMk cId="0" sldId="268"/>
            <ac:spMk id="421" creationId="{00000000-0000-0000-0000-000000000000}"/>
          </ac:spMkLst>
        </pc:spChg>
        <pc:spChg chg="mod">
          <ac:chgData name="Darlisson Pereira Macedo" userId="341a909d-e4e2-43f0-b7d2-550920123460" providerId="ADAL" clId="{987A5F75-E402-4EF9-99EB-0CE347E72478}" dt="2023-11-13T18:43:18.010" v="1741" actId="11530"/>
          <ac:spMkLst>
            <pc:docMk/>
            <pc:sldMk cId="0" sldId="268"/>
            <ac:spMk id="422" creationId="{00000000-0000-0000-0000-000000000000}"/>
          </ac:spMkLst>
        </pc:spChg>
        <pc:spChg chg="mod">
          <ac:chgData name="Darlisson Pereira Macedo" userId="341a909d-e4e2-43f0-b7d2-550920123460" providerId="ADAL" clId="{987A5F75-E402-4EF9-99EB-0CE347E72478}" dt="2023-11-13T18:43:18.010" v="1741" actId="11530"/>
          <ac:spMkLst>
            <pc:docMk/>
            <pc:sldMk cId="0" sldId="268"/>
            <ac:spMk id="423" creationId="{00000000-0000-0000-0000-000000000000}"/>
          </ac:spMkLst>
        </pc:spChg>
        <pc:spChg chg="mod">
          <ac:chgData name="Darlisson Pereira Macedo" userId="341a909d-e4e2-43f0-b7d2-550920123460" providerId="ADAL" clId="{987A5F75-E402-4EF9-99EB-0CE347E72478}" dt="2023-11-13T18:42:59.609" v="1740" actId="1076"/>
          <ac:spMkLst>
            <pc:docMk/>
            <pc:sldMk cId="0" sldId="268"/>
            <ac:spMk id="424" creationId="{00000000-0000-0000-0000-000000000000}"/>
          </ac:spMkLst>
        </pc:spChg>
        <pc:spChg chg="mod">
          <ac:chgData name="Darlisson Pereira Macedo" userId="341a909d-e4e2-43f0-b7d2-550920123460" providerId="ADAL" clId="{987A5F75-E402-4EF9-99EB-0CE347E72478}" dt="2023-11-13T18:42:59.609" v="1740" actId="1076"/>
          <ac:spMkLst>
            <pc:docMk/>
            <pc:sldMk cId="0" sldId="268"/>
            <ac:spMk id="425" creationId="{00000000-0000-0000-0000-000000000000}"/>
          </ac:spMkLst>
        </pc:spChg>
        <pc:spChg chg="mod">
          <ac:chgData name="Darlisson Pereira Macedo" userId="341a909d-e4e2-43f0-b7d2-550920123460" providerId="ADAL" clId="{987A5F75-E402-4EF9-99EB-0CE347E72478}" dt="2023-11-13T18:42:21.553" v="1736" actId="207"/>
          <ac:spMkLst>
            <pc:docMk/>
            <pc:sldMk cId="0" sldId="268"/>
            <ac:spMk id="426" creationId="{00000000-0000-0000-0000-000000000000}"/>
          </ac:spMkLst>
        </pc:spChg>
        <pc:spChg chg="mod">
          <ac:chgData name="Darlisson Pereira Macedo" userId="341a909d-e4e2-43f0-b7d2-550920123460" providerId="ADAL" clId="{987A5F75-E402-4EF9-99EB-0CE347E72478}" dt="2023-11-20T13:15:29.346" v="2502" actId="207"/>
          <ac:spMkLst>
            <pc:docMk/>
            <pc:sldMk cId="0" sldId="268"/>
            <ac:spMk id="427" creationId="{00000000-0000-0000-0000-000000000000}"/>
          </ac:spMkLst>
        </pc:spChg>
        <pc:grpChg chg="mod">
          <ac:chgData name="Darlisson Pereira Macedo" userId="341a909d-e4e2-43f0-b7d2-550920123460" providerId="ADAL" clId="{987A5F75-E402-4EF9-99EB-0CE347E72478}" dt="2023-11-13T18:42:59.609" v="1740" actId="1076"/>
          <ac:grpSpMkLst>
            <pc:docMk/>
            <pc:sldMk cId="0" sldId="268"/>
            <ac:grpSpMk id="428" creationId="{00000000-0000-0000-0000-000000000000}"/>
          </ac:grpSpMkLst>
        </pc:grpChg>
        <pc:picChg chg="add mod">
          <ac:chgData name="Darlisson Pereira Macedo" userId="341a909d-e4e2-43f0-b7d2-550920123460" providerId="ADAL" clId="{987A5F75-E402-4EF9-99EB-0CE347E72478}" dt="2023-11-13T18:16:15.486" v="1231"/>
          <ac:picMkLst>
            <pc:docMk/>
            <pc:sldMk cId="0" sldId="268"/>
            <ac:picMk id="6" creationId="{42CCF85F-C14A-20C1-092A-E54EC2978E53}"/>
          </ac:picMkLst>
        </pc:picChg>
        <pc:picChg chg="add del mod">
          <ac:chgData name="Darlisson Pereira Macedo" userId="341a909d-e4e2-43f0-b7d2-550920123460" providerId="ADAL" clId="{987A5F75-E402-4EF9-99EB-0CE347E72478}" dt="2023-11-13T18:56:15.060" v="1911" actId="931"/>
          <ac:picMkLst>
            <pc:docMk/>
            <pc:sldMk cId="0" sldId="268"/>
            <ac:picMk id="9" creationId="{3881F01F-EE73-2803-4008-242057B40421}"/>
          </ac:picMkLst>
        </pc:picChg>
        <pc:picChg chg="add del mod">
          <ac:chgData name="Darlisson Pereira Macedo" userId="341a909d-e4e2-43f0-b7d2-550920123460" providerId="ADAL" clId="{987A5F75-E402-4EF9-99EB-0CE347E72478}" dt="2023-11-13T18:56:14.597" v="1910" actId="931"/>
          <ac:picMkLst>
            <pc:docMk/>
            <pc:sldMk cId="0" sldId="268"/>
            <ac:picMk id="11" creationId="{85F28345-E78B-4810-847E-4AEB959185BD}"/>
          </ac:picMkLst>
        </pc:picChg>
      </pc:sldChg>
      <pc:sldChg chg="addSp delSp modSp add mod modTransition">
        <pc:chgData name="Darlisson Pereira Macedo" userId="341a909d-e4e2-43f0-b7d2-550920123460" providerId="ADAL" clId="{987A5F75-E402-4EF9-99EB-0CE347E72478}" dt="2023-11-20T13:15:34.447" v="2503" actId="207"/>
        <pc:sldMkLst>
          <pc:docMk/>
          <pc:sldMk cId="0" sldId="269"/>
        </pc:sldMkLst>
        <pc:spChg chg="add mod">
          <ac:chgData name="Darlisson Pereira Macedo" userId="341a909d-e4e2-43f0-b7d2-550920123460" providerId="ADAL" clId="{987A5F75-E402-4EF9-99EB-0CE347E72478}" dt="2023-11-13T18:51:32.422" v="1868" actId="1076"/>
          <ac:spMkLst>
            <pc:docMk/>
            <pc:sldMk cId="0" sldId="269"/>
            <ac:spMk id="3" creationId="{E5CEBDB5-CB61-E6F2-5829-1D62D49DD772}"/>
          </ac:spMkLst>
        </pc:spChg>
        <pc:spChg chg="add mod">
          <ac:chgData name="Darlisson Pereira Macedo" userId="341a909d-e4e2-43f0-b7d2-550920123460" providerId="ADAL" clId="{987A5F75-E402-4EF9-99EB-0CE347E72478}" dt="2023-11-13T18:51:32.422" v="1868" actId="1076"/>
          <ac:spMkLst>
            <pc:docMk/>
            <pc:sldMk cId="0" sldId="269"/>
            <ac:spMk id="4" creationId="{31368585-D84B-8503-84A1-4D34BCED3015}"/>
          </ac:spMkLst>
        </pc:spChg>
        <pc:spChg chg="add del">
          <ac:chgData name="Darlisson Pereira Macedo" userId="341a909d-e4e2-43f0-b7d2-550920123460" providerId="ADAL" clId="{987A5F75-E402-4EF9-99EB-0CE347E72478}" dt="2023-11-13T18:53:14.754" v="1872" actId="22"/>
          <ac:spMkLst>
            <pc:docMk/>
            <pc:sldMk cId="0" sldId="269"/>
            <ac:spMk id="6" creationId="{E2EBB9B1-6D7E-F04A-AE39-3ABD5B5AC1EB}"/>
          </ac:spMkLst>
        </pc:spChg>
        <pc:spChg chg="mod">
          <ac:chgData name="Darlisson Pereira Macedo" userId="341a909d-e4e2-43f0-b7d2-550920123460" providerId="ADAL" clId="{987A5F75-E402-4EF9-99EB-0CE347E72478}" dt="2023-11-13T18:54:44.332" v="1895" actId="1076"/>
          <ac:spMkLst>
            <pc:docMk/>
            <pc:sldMk cId="0" sldId="269"/>
            <ac:spMk id="430" creationId="{00000000-0000-0000-0000-000000000000}"/>
          </ac:spMkLst>
        </pc:spChg>
        <pc:spChg chg="del mod">
          <ac:chgData name="Darlisson Pereira Macedo" userId="341a909d-e4e2-43f0-b7d2-550920123460" providerId="ADAL" clId="{987A5F75-E402-4EF9-99EB-0CE347E72478}" dt="2023-11-13T18:44:56.640" v="1752" actId="478"/>
          <ac:spMkLst>
            <pc:docMk/>
            <pc:sldMk cId="0" sldId="269"/>
            <ac:spMk id="431" creationId="{00000000-0000-0000-0000-000000000000}"/>
          </ac:spMkLst>
        </pc:spChg>
        <pc:spChg chg="mod">
          <ac:chgData name="Darlisson Pereira Macedo" userId="341a909d-e4e2-43f0-b7d2-550920123460" providerId="ADAL" clId="{987A5F75-E402-4EF9-99EB-0CE347E72478}" dt="2023-11-13T18:45:59.234" v="1778"/>
          <ac:spMkLst>
            <pc:docMk/>
            <pc:sldMk cId="0" sldId="269"/>
            <ac:spMk id="433" creationId="{00000000-0000-0000-0000-000000000000}"/>
          </ac:spMkLst>
        </pc:spChg>
        <pc:spChg chg="mod">
          <ac:chgData name="Darlisson Pereira Macedo" userId="341a909d-e4e2-43f0-b7d2-550920123460" providerId="ADAL" clId="{987A5F75-E402-4EF9-99EB-0CE347E72478}" dt="2023-11-13T18:46:14.317" v="1780" actId="403"/>
          <ac:spMkLst>
            <pc:docMk/>
            <pc:sldMk cId="0" sldId="269"/>
            <ac:spMk id="434" creationId="{00000000-0000-0000-0000-000000000000}"/>
          </ac:spMkLst>
        </pc:spChg>
        <pc:spChg chg="mod">
          <ac:chgData name="Darlisson Pereira Macedo" userId="341a909d-e4e2-43f0-b7d2-550920123460" providerId="ADAL" clId="{987A5F75-E402-4EF9-99EB-0CE347E72478}" dt="2023-11-13T18:45:31.303" v="1757" actId="207"/>
          <ac:spMkLst>
            <pc:docMk/>
            <pc:sldMk cId="0" sldId="269"/>
            <ac:spMk id="435" creationId="{00000000-0000-0000-0000-000000000000}"/>
          </ac:spMkLst>
        </pc:spChg>
        <pc:spChg chg="mod">
          <ac:chgData name="Darlisson Pereira Macedo" userId="341a909d-e4e2-43f0-b7d2-550920123460" providerId="ADAL" clId="{987A5F75-E402-4EF9-99EB-0CE347E72478}" dt="2023-11-20T13:15:34.447" v="2503" actId="207"/>
          <ac:spMkLst>
            <pc:docMk/>
            <pc:sldMk cId="0" sldId="269"/>
            <ac:spMk id="436" creationId="{00000000-0000-0000-0000-000000000000}"/>
          </ac:spMkLst>
        </pc:spChg>
        <pc:spChg chg="mod">
          <ac:chgData name="Darlisson Pereira Macedo" userId="341a909d-e4e2-43f0-b7d2-550920123460" providerId="ADAL" clId="{987A5F75-E402-4EF9-99EB-0CE347E72478}" dt="2023-11-13T18:47:11.201" v="1784" actId="14100"/>
          <ac:spMkLst>
            <pc:docMk/>
            <pc:sldMk cId="0" sldId="269"/>
            <ac:spMk id="438" creationId="{00000000-0000-0000-0000-000000000000}"/>
          </ac:spMkLst>
        </pc:spChg>
        <pc:spChg chg="mod">
          <ac:chgData name="Darlisson Pereira Macedo" userId="341a909d-e4e2-43f0-b7d2-550920123460" providerId="ADAL" clId="{987A5F75-E402-4EF9-99EB-0CE347E72478}" dt="2023-11-13T18:54:58.198" v="1901" actId="1076"/>
          <ac:spMkLst>
            <pc:docMk/>
            <pc:sldMk cId="0" sldId="269"/>
            <ac:spMk id="439" creationId="{00000000-0000-0000-0000-000000000000}"/>
          </ac:spMkLst>
        </pc:spChg>
        <pc:spChg chg="mod">
          <ac:chgData name="Darlisson Pereira Macedo" userId="341a909d-e4e2-43f0-b7d2-550920123460" providerId="ADAL" clId="{987A5F75-E402-4EF9-99EB-0CE347E72478}" dt="2023-11-13T18:46:23.742" v="1781" actId="1076"/>
          <ac:spMkLst>
            <pc:docMk/>
            <pc:sldMk cId="0" sldId="269"/>
            <ac:spMk id="440" creationId="{00000000-0000-0000-0000-000000000000}"/>
          </ac:spMkLst>
        </pc:spChg>
        <pc:spChg chg="mod">
          <ac:chgData name="Darlisson Pereira Macedo" userId="341a909d-e4e2-43f0-b7d2-550920123460" providerId="ADAL" clId="{987A5F75-E402-4EF9-99EB-0CE347E72478}" dt="2023-11-13T18:49:34.811" v="1852" actId="207"/>
          <ac:spMkLst>
            <pc:docMk/>
            <pc:sldMk cId="0" sldId="269"/>
            <ac:spMk id="441" creationId="{00000000-0000-0000-0000-000000000000}"/>
          </ac:spMkLst>
        </pc:spChg>
        <pc:spChg chg="mod">
          <ac:chgData name="Darlisson Pereira Macedo" userId="341a909d-e4e2-43f0-b7d2-550920123460" providerId="ADAL" clId="{987A5F75-E402-4EF9-99EB-0CE347E72478}" dt="2023-11-13T18:48:13.744" v="1793" actId="14100"/>
          <ac:spMkLst>
            <pc:docMk/>
            <pc:sldMk cId="0" sldId="269"/>
            <ac:spMk id="442" creationId="{00000000-0000-0000-0000-000000000000}"/>
          </ac:spMkLst>
        </pc:spChg>
        <pc:spChg chg="mod">
          <ac:chgData name="Darlisson Pereira Macedo" userId="341a909d-e4e2-43f0-b7d2-550920123460" providerId="ADAL" clId="{987A5F75-E402-4EF9-99EB-0CE347E72478}" dt="2023-11-13T18:51:32.422" v="1868" actId="1076"/>
          <ac:spMkLst>
            <pc:docMk/>
            <pc:sldMk cId="0" sldId="269"/>
            <ac:spMk id="443" creationId="{00000000-0000-0000-0000-000000000000}"/>
          </ac:spMkLst>
        </pc:spChg>
        <pc:spChg chg="mod">
          <ac:chgData name="Darlisson Pereira Macedo" userId="341a909d-e4e2-43f0-b7d2-550920123460" providerId="ADAL" clId="{987A5F75-E402-4EF9-99EB-0CE347E72478}" dt="2023-11-13T18:50:12.710" v="1864" actId="207"/>
          <ac:spMkLst>
            <pc:docMk/>
            <pc:sldMk cId="0" sldId="269"/>
            <ac:spMk id="444" creationId="{00000000-0000-0000-0000-000000000000}"/>
          </ac:spMkLst>
        </pc:spChg>
        <pc:spChg chg="del mod">
          <ac:chgData name="Darlisson Pereira Macedo" userId="341a909d-e4e2-43f0-b7d2-550920123460" providerId="ADAL" clId="{987A5F75-E402-4EF9-99EB-0CE347E72478}" dt="2023-11-13T18:44:58.066" v="1753" actId="478"/>
          <ac:spMkLst>
            <pc:docMk/>
            <pc:sldMk cId="0" sldId="269"/>
            <ac:spMk id="445" creationId="{00000000-0000-0000-0000-000000000000}"/>
          </ac:spMkLst>
        </pc:spChg>
        <pc:spChg chg="mod">
          <ac:chgData name="Darlisson Pereira Macedo" userId="341a909d-e4e2-43f0-b7d2-550920123460" providerId="ADAL" clId="{987A5F75-E402-4EF9-99EB-0CE347E72478}" dt="2023-11-13T18:50:12.710" v="1864" actId="207"/>
          <ac:spMkLst>
            <pc:docMk/>
            <pc:sldMk cId="0" sldId="269"/>
            <ac:spMk id="446" creationId="{00000000-0000-0000-0000-000000000000}"/>
          </ac:spMkLst>
        </pc:spChg>
        <pc:spChg chg="mod">
          <ac:chgData name="Darlisson Pereira Macedo" userId="341a909d-e4e2-43f0-b7d2-550920123460" providerId="ADAL" clId="{987A5F75-E402-4EF9-99EB-0CE347E72478}" dt="2023-11-13T18:50:12.710" v="1864" actId="207"/>
          <ac:spMkLst>
            <pc:docMk/>
            <pc:sldMk cId="0" sldId="269"/>
            <ac:spMk id="447" creationId="{00000000-0000-0000-0000-000000000000}"/>
          </ac:spMkLst>
        </pc:spChg>
        <pc:spChg chg="mod">
          <ac:chgData name="Darlisson Pereira Macedo" userId="341a909d-e4e2-43f0-b7d2-550920123460" providerId="ADAL" clId="{987A5F75-E402-4EF9-99EB-0CE347E72478}" dt="2023-11-13T18:47:16.228" v="1785" actId="14100"/>
          <ac:spMkLst>
            <pc:docMk/>
            <pc:sldMk cId="0" sldId="269"/>
            <ac:spMk id="448" creationId="{00000000-0000-0000-0000-000000000000}"/>
          </ac:spMkLst>
        </pc:spChg>
        <pc:spChg chg="mod">
          <ac:chgData name="Darlisson Pereira Macedo" userId="341a909d-e4e2-43f0-b7d2-550920123460" providerId="ADAL" clId="{987A5F75-E402-4EF9-99EB-0CE347E72478}" dt="2023-11-13T18:46:23.742" v="1781" actId="1076"/>
          <ac:spMkLst>
            <pc:docMk/>
            <pc:sldMk cId="0" sldId="269"/>
            <ac:spMk id="449" creationId="{00000000-0000-0000-0000-000000000000}"/>
          </ac:spMkLst>
        </pc:spChg>
        <pc:spChg chg="mod">
          <ac:chgData name="Darlisson Pereira Macedo" userId="341a909d-e4e2-43f0-b7d2-550920123460" providerId="ADAL" clId="{987A5F75-E402-4EF9-99EB-0CE347E72478}" dt="2023-11-13T18:49:34.811" v="1852" actId="207"/>
          <ac:spMkLst>
            <pc:docMk/>
            <pc:sldMk cId="0" sldId="269"/>
            <ac:spMk id="450" creationId="{00000000-0000-0000-0000-000000000000}"/>
          </ac:spMkLst>
        </pc:spChg>
        <pc:spChg chg="mod">
          <ac:chgData name="Darlisson Pereira Macedo" userId="341a909d-e4e2-43f0-b7d2-550920123460" providerId="ADAL" clId="{987A5F75-E402-4EF9-99EB-0CE347E72478}" dt="2023-11-13T18:48:02.269" v="1790" actId="14100"/>
          <ac:spMkLst>
            <pc:docMk/>
            <pc:sldMk cId="0" sldId="269"/>
            <ac:spMk id="451" creationId="{00000000-0000-0000-0000-000000000000}"/>
          </ac:spMkLst>
        </pc:spChg>
        <pc:spChg chg="del mod">
          <ac:chgData name="Darlisson Pereira Macedo" userId="341a909d-e4e2-43f0-b7d2-550920123460" providerId="ADAL" clId="{987A5F75-E402-4EF9-99EB-0CE347E72478}" dt="2023-11-13T18:48:53.910" v="1804" actId="478"/>
          <ac:spMkLst>
            <pc:docMk/>
            <pc:sldMk cId="0" sldId="269"/>
            <ac:spMk id="452" creationId="{00000000-0000-0000-0000-000000000000}"/>
          </ac:spMkLst>
        </pc:spChg>
        <pc:spChg chg="mod">
          <ac:chgData name="Darlisson Pereira Macedo" userId="341a909d-e4e2-43f0-b7d2-550920123460" providerId="ADAL" clId="{987A5F75-E402-4EF9-99EB-0CE347E72478}" dt="2023-11-13T18:50:12.710" v="1864" actId="207"/>
          <ac:spMkLst>
            <pc:docMk/>
            <pc:sldMk cId="0" sldId="269"/>
            <ac:spMk id="453" creationId="{00000000-0000-0000-0000-000000000000}"/>
          </ac:spMkLst>
        </pc:spChg>
        <pc:spChg chg="mod">
          <ac:chgData name="Darlisson Pereira Macedo" userId="341a909d-e4e2-43f0-b7d2-550920123460" providerId="ADAL" clId="{987A5F75-E402-4EF9-99EB-0CE347E72478}" dt="2023-11-13T18:50:12.710" v="1864" actId="207"/>
          <ac:spMkLst>
            <pc:docMk/>
            <pc:sldMk cId="0" sldId="269"/>
            <ac:spMk id="454" creationId="{00000000-0000-0000-0000-000000000000}"/>
          </ac:spMkLst>
        </pc:spChg>
        <pc:spChg chg="mod">
          <ac:chgData name="Darlisson Pereira Macedo" userId="341a909d-e4e2-43f0-b7d2-550920123460" providerId="ADAL" clId="{987A5F75-E402-4EF9-99EB-0CE347E72478}" dt="2023-11-13T18:50:12.710" v="1864" actId="207"/>
          <ac:spMkLst>
            <pc:docMk/>
            <pc:sldMk cId="0" sldId="269"/>
            <ac:spMk id="455" creationId="{00000000-0000-0000-0000-000000000000}"/>
          </ac:spMkLst>
        </pc:spChg>
        <pc:spChg chg="mod">
          <ac:chgData name="Darlisson Pereira Macedo" userId="341a909d-e4e2-43f0-b7d2-550920123460" providerId="ADAL" clId="{987A5F75-E402-4EF9-99EB-0CE347E72478}" dt="2023-11-13T18:47:19.979" v="1786" actId="14100"/>
          <ac:spMkLst>
            <pc:docMk/>
            <pc:sldMk cId="0" sldId="269"/>
            <ac:spMk id="456" creationId="{00000000-0000-0000-0000-000000000000}"/>
          </ac:spMkLst>
        </pc:spChg>
        <pc:spChg chg="mod">
          <ac:chgData name="Darlisson Pereira Macedo" userId="341a909d-e4e2-43f0-b7d2-550920123460" providerId="ADAL" clId="{987A5F75-E402-4EF9-99EB-0CE347E72478}" dt="2023-11-13T18:53:41.904" v="1884" actId="1076"/>
          <ac:spMkLst>
            <pc:docMk/>
            <pc:sldMk cId="0" sldId="269"/>
            <ac:spMk id="457" creationId="{00000000-0000-0000-0000-000000000000}"/>
          </ac:spMkLst>
        </pc:spChg>
        <pc:spChg chg="mod">
          <ac:chgData name="Darlisson Pereira Macedo" userId="341a909d-e4e2-43f0-b7d2-550920123460" providerId="ADAL" clId="{987A5F75-E402-4EF9-99EB-0CE347E72478}" dt="2023-11-13T18:46:23.742" v="1781" actId="1076"/>
          <ac:spMkLst>
            <pc:docMk/>
            <pc:sldMk cId="0" sldId="269"/>
            <ac:spMk id="458" creationId="{00000000-0000-0000-0000-000000000000}"/>
          </ac:spMkLst>
        </pc:spChg>
        <pc:spChg chg="mod">
          <ac:chgData name="Darlisson Pereira Macedo" userId="341a909d-e4e2-43f0-b7d2-550920123460" providerId="ADAL" clId="{987A5F75-E402-4EF9-99EB-0CE347E72478}" dt="2023-11-13T18:49:34.811" v="1852" actId="207"/>
          <ac:spMkLst>
            <pc:docMk/>
            <pc:sldMk cId="0" sldId="269"/>
            <ac:spMk id="459" creationId="{00000000-0000-0000-0000-000000000000}"/>
          </ac:spMkLst>
        </pc:spChg>
        <pc:spChg chg="mod">
          <ac:chgData name="Darlisson Pereira Macedo" userId="341a909d-e4e2-43f0-b7d2-550920123460" providerId="ADAL" clId="{987A5F75-E402-4EF9-99EB-0CE347E72478}" dt="2023-11-13T18:48:06.517" v="1791" actId="14100"/>
          <ac:spMkLst>
            <pc:docMk/>
            <pc:sldMk cId="0" sldId="269"/>
            <ac:spMk id="460" creationId="{00000000-0000-0000-0000-000000000000}"/>
          </ac:spMkLst>
        </pc:spChg>
        <pc:spChg chg="del mod">
          <ac:chgData name="Darlisson Pereira Macedo" userId="341a909d-e4e2-43f0-b7d2-550920123460" providerId="ADAL" clId="{987A5F75-E402-4EF9-99EB-0CE347E72478}" dt="2023-11-13T18:48:55.907" v="1805" actId="478"/>
          <ac:spMkLst>
            <pc:docMk/>
            <pc:sldMk cId="0" sldId="269"/>
            <ac:spMk id="461" creationId="{00000000-0000-0000-0000-000000000000}"/>
          </ac:spMkLst>
        </pc:spChg>
        <pc:spChg chg="mod">
          <ac:chgData name="Darlisson Pereira Macedo" userId="341a909d-e4e2-43f0-b7d2-550920123460" providerId="ADAL" clId="{987A5F75-E402-4EF9-99EB-0CE347E72478}" dt="2023-11-13T18:50:12.710" v="1864" actId="207"/>
          <ac:spMkLst>
            <pc:docMk/>
            <pc:sldMk cId="0" sldId="269"/>
            <ac:spMk id="462" creationId="{00000000-0000-0000-0000-000000000000}"/>
          </ac:spMkLst>
        </pc:spChg>
        <pc:spChg chg="mod">
          <ac:chgData name="Darlisson Pereira Macedo" userId="341a909d-e4e2-43f0-b7d2-550920123460" providerId="ADAL" clId="{987A5F75-E402-4EF9-99EB-0CE347E72478}" dt="2023-11-13T18:50:12.710" v="1864" actId="207"/>
          <ac:spMkLst>
            <pc:docMk/>
            <pc:sldMk cId="0" sldId="269"/>
            <ac:spMk id="463" creationId="{00000000-0000-0000-0000-000000000000}"/>
          </ac:spMkLst>
        </pc:spChg>
        <pc:spChg chg="mod">
          <ac:chgData name="Darlisson Pereira Macedo" userId="341a909d-e4e2-43f0-b7d2-550920123460" providerId="ADAL" clId="{987A5F75-E402-4EF9-99EB-0CE347E72478}" dt="2023-11-13T18:50:12.710" v="1864" actId="207"/>
          <ac:spMkLst>
            <pc:docMk/>
            <pc:sldMk cId="0" sldId="269"/>
            <ac:spMk id="464" creationId="{00000000-0000-0000-0000-000000000000}"/>
          </ac:spMkLst>
        </pc:spChg>
        <pc:spChg chg="del mod">
          <ac:chgData name="Darlisson Pereira Macedo" userId="341a909d-e4e2-43f0-b7d2-550920123460" providerId="ADAL" clId="{987A5F75-E402-4EF9-99EB-0CE347E72478}" dt="2023-11-13T18:44:55.608" v="1751" actId="478"/>
          <ac:spMkLst>
            <pc:docMk/>
            <pc:sldMk cId="0" sldId="269"/>
            <ac:spMk id="465" creationId="{00000000-0000-0000-0000-000000000000}"/>
          </ac:spMkLst>
        </pc:spChg>
        <pc:grpChg chg="mod">
          <ac:chgData name="Darlisson Pereira Macedo" userId="341a909d-e4e2-43f0-b7d2-550920123460" providerId="ADAL" clId="{987A5F75-E402-4EF9-99EB-0CE347E72478}" dt="2023-11-13T18:43:38.206" v="1750" actId="1035"/>
          <ac:grpSpMkLst>
            <pc:docMk/>
            <pc:sldMk cId="0" sldId="269"/>
            <ac:grpSpMk id="437" creationId="{00000000-0000-0000-0000-000000000000}"/>
          </ac:grpSpMkLst>
        </pc:grpChg>
        <pc:picChg chg="add mod">
          <ac:chgData name="Darlisson Pereira Macedo" userId="341a909d-e4e2-43f0-b7d2-550920123460" providerId="ADAL" clId="{987A5F75-E402-4EF9-99EB-0CE347E72478}" dt="2023-11-13T18:16:22.110" v="1234" actId="1076"/>
          <ac:picMkLst>
            <pc:docMk/>
            <pc:sldMk cId="0" sldId="269"/>
            <ac:picMk id="2" creationId="{FF43D99A-2AA2-E9C4-64B8-0261D592D1D4}"/>
          </ac:picMkLst>
        </pc:picChg>
        <pc:picChg chg="add mod">
          <ac:chgData name="Darlisson Pereira Macedo" userId="341a909d-e4e2-43f0-b7d2-550920123460" providerId="ADAL" clId="{987A5F75-E402-4EF9-99EB-0CE347E72478}" dt="2023-11-13T18:53:45.649" v="1885" actId="1076"/>
          <ac:picMkLst>
            <pc:docMk/>
            <pc:sldMk cId="0" sldId="269"/>
            <ac:picMk id="8" creationId="{CAE55678-8DEE-26B9-6920-B6119AC3656F}"/>
          </ac:picMkLst>
        </pc:picChg>
        <pc:picChg chg="add mod">
          <ac:chgData name="Darlisson Pereira Macedo" userId="341a909d-e4e2-43f0-b7d2-550920123460" providerId="ADAL" clId="{987A5F75-E402-4EF9-99EB-0CE347E72478}" dt="2023-11-13T18:54:07.853" v="1890" actId="1076"/>
          <ac:picMkLst>
            <pc:docMk/>
            <pc:sldMk cId="0" sldId="269"/>
            <ac:picMk id="10" creationId="{D395C2A8-7193-DC31-C81A-47261AE7BD41}"/>
          </ac:picMkLst>
        </pc:picChg>
        <pc:picChg chg="add mod">
          <ac:chgData name="Darlisson Pereira Macedo" userId="341a909d-e4e2-43f0-b7d2-550920123460" providerId="ADAL" clId="{987A5F75-E402-4EF9-99EB-0CE347E72478}" dt="2023-11-13T18:55:02.485" v="1902" actId="1076"/>
          <ac:picMkLst>
            <pc:docMk/>
            <pc:sldMk cId="0" sldId="269"/>
            <ac:picMk id="12" creationId="{049EFA8F-0D38-4D19-A619-FC9AB06ABC48}"/>
          </ac:picMkLst>
        </pc:picChg>
      </pc:sldChg>
      <pc:sldChg chg="addSp modSp add del modTransition">
        <pc:chgData name="Darlisson Pereira Macedo" userId="341a909d-e4e2-43f0-b7d2-550920123460" providerId="ADAL" clId="{987A5F75-E402-4EF9-99EB-0CE347E72478}" dt="2023-11-13T18:59:27.089" v="1930" actId="47"/>
        <pc:sldMkLst>
          <pc:docMk/>
          <pc:sldMk cId="0" sldId="270"/>
        </pc:sldMkLst>
        <pc:picChg chg="add mod">
          <ac:chgData name="Darlisson Pereira Macedo" userId="341a909d-e4e2-43f0-b7d2-550920123460" providerId="ADAL" clId="{987A5F75-E402-4EF9-99EB-0CE347E72478}" dt="2023-11-13T18:16:24.622" v="1235"/>
          <ac:picMkLst>
            <pc:docMk/>
            <pc:sldMk cId="0" sldId="270"/>
            <ac:picMk id="2" creationId="{119D584C-5DED-95F6-0E79-8D3A7749CEFC}"/>
          </ac:picMkLst>
        </pc:picChg>
      </pc:sldChg>
      <pc:sldChg chg="addSp delSp modSp add mod modTransition">
        <pc:chgData name="Darlisson Pereira Macedo" userId="341a909d-e4e2-43f0-b7d2-550920123460" providerId="ADAL" clId="{987A5F75-E402-4EF9-99EB-0CE347E72478}" dt="2023-11-20T13:15:38.788" v="2504" actId="207"/>
        <pc:sldMkLst>
          <pc:docMk/>
          <pc:sldMk cId="0" sldId="271"/>
        </pc:sldMkLst>
        <pc:spChg chg="mod">
          <ac:chgData name="Darlisson Pereira Macedo" userId="341a909d-e4e2-43f0-b7d2-550920123460" providerId="ADAL" clId="{987A5F75-E402-4EF9-99EB-0CE347E72478}" dt="2023-11-13T19:25:39.216" v="1970" actId="1076"/>
          <ac:spMkLst>
            <pc:docMk/>
            <pc:sldMk cId="0" sldId="271"/>
            <ac:spMk id="500" creationId="{00000000-0000-0000-0000-000000000000}"/>
          </ac:spMkLst>
        </pc:spChg>
        <pc:spChg chg="mod">
          <ac:chgData name="Darlisson Pereira Macedo" userId="341a909d-e4e2-43f0-b7d2-550920123460" providerId="ADAL" clId="{987A5F75-E402-4EF9-99EB-0CE347E72478}" dt="2023-11-13T19:25:39.216" v="1970" actId="1076"/>
          <ac:spMkLst>
            <pc:docMk/>
            <pc:sldMk cId="0" sldId="271"/>
            <ac:spMk id="501" creationId="{00000000-0000-0000-0000-000000000000}"/>
          </ac:spMkLst>
        </pc:spChg>
        <pc:spChg chg="mod">
          <ac:chgData name="Darlisson Pereira Macedo" userId="341a909d-e4e2-43f0-b7d2-550920123460" providerId="ADAL" clId="{987A5F75-E402-4EF9-99EB-0CE347E72478}" dt="2023-11-13T19:55:04.589" v="2211" actId="14100"/>
          <ac:spMkLst>
            <pc:docMk/>
            <pc:sldMk cId="0" sldId="271"/>
            <ac:spMk id="502" creationId="{00000000-0000-0000-0000-000000000000}"/>
          </ac:spMkLst>
        </pc:spChg>
        <pc:spChg chg="mod">
          <ac:chgData name="Darlisson Pereira Macedo" userId="341a909d-e4e2-43f0-b7d2-550920123460" providerId="ADAL" clId="{987A5F75-E402-4EF9-99EB-0CE347E72478}" dt="2023-11-13T19:25:39.216" v="1970" actId="1076"/>
          <ac:spMkLst>
            <pc:docMk/>
            <pc:sldMk cId="0" sldId="271"/>
            <ac:spMk id="503" creationId="{00000000-0000-0000-0000-000000000000}"/>
          </ac:spMkLst>
        </pc:spChg>
        <pc:spChg chg="mod">
          <ac:chgData name="Darlisson Pereira Macedo" userId="341a909d-e4e2-43f0-b7d2-550920123460" providerId="ADAL" clId="{987A5F75-E402-4EF9-99EB-0CE347E72478}" dt="2023-11-13T19:25:39.216" v="1970" actId="1076"/>
          <ac:spMkLst>
            <pc:docMk/>
            <pc:sldMk cId="0" sldId="271"/>
            <ac:spMk id="504" creationId="{00000000-0000-0000-0000-000000000000}"/>
          </ac:spMkLst>
        </pc:spChg>
        <pc:spChg chg="mod">
          <ac:chgData name="Darlisson Pereira Macedo" userId="341a909d-e4e2-43f0-b7d2-550920123460" providerId="ADAL" clId="{987A5F75-E402-4EF9-99EB-0CE347E72478}" dt="2023-11-13T19:25:39.216" v="1970" actId="1076"/>
          <ac:spMkLst>
            <pc:docMk/>
            <pc:sldMk cId="0" sldId="271"/>
            <ac:spMk id="505" creationId="{00000000-0000-0000-0000-000000000000}"/>
          </ac:spMkLst>
        </pc:spChg>
        <pc:spChg chg="mod">
          <ac:chgData name="Darlisson Pereira Macedo" userId="341a909d-e4e2-43f0-b7d2-550920123460" providerId="ADAL" clId="{987A5F75-E402-4EF9-99EB-0CE347E72478}" dt="2023-11-13T19:25:39.216" v="1970" actId="1076"/>
          <ac:spMkLst>
            <pc:docMk/>
            <pc:sldMk cId="0" sldId="271"/>
            <ac:spMk id="506" creationId="{00000000-0000-0000-0000-000000000000}"/>
          </ac:spMkLst>
        </pc:spChg>
        <pc:spChg chg="mod">
          <ac:chgData name="Darlisson Pereira Macedo" userId="341a909d-e4e2-43f0-b7d2-550920123460" providerId="ADAL" clId="{987A5F75-E402-4EF9-99EB-0CE347E72478}" dt="2023-11-13T19:25:39.216" v="1970" actId="1076"/>
          <ac:spMkLst>
            <pc:docMk/>
            <pc:sldMk cId="0" sldId="271"/>
            <ac:spMk id="507" creationId="{00000000-0000-0000-0000-000000000000}"/>
          </ac:spMkLst>
        </pc:spChg>
        <pc:spChg chg="mod">
          <ac:chgData name="Darlisson Pereira Macedo" userId="341a909d-e4e2-43f0-b7d2-550920123460" providerId="ADAL" clId="{987A5F75-E402-4EF9-99EB-0CE347E72478}" dt="2023-11-13T19:25:39.216" v="1970" actId="1076"/>
          <ac:spMkLst>
            <pc:docMk/>
            <pc:sldMk cId="0" sldId="271"/>
            <ac:spMk id="508" creationId="{00000000-0000-0000-0000-000000000000}"/>
          </ac:spMkLst>
        </pc:spChg>
        <pc:spChg chg="mod">
          <ac:chgData name="Darlisson Pereira Macedo" userId="341a909d-e4e2-43f0-b7d2-550920123460" providerId="ADAL" clId="{987A5F75-E402-4EF9-99EB-0CE347E72478}" dt="2023-11-13T19:25:39.216" v="1970" actId="1076"/>
          <ac:spMkLst>
            <pc:docMk/>
            <pc:sldMk cId="0" sldId="271"/>
            <ac:spMk id="509" creationId="{00000000-0000-0000-0000-000000000000}"/>
          </ac:spMkLst>
        </pc:spChg>
        <pc:spChg chg="mod">
          <ac:chgData name="Darlisson Pereira Macedo" userId="341a909d-e4e2-43f0-b7d2-550920123460" providerId="ADAL" clId="{987A5F75-E402-4EF9-99EB-0CE347E72478}" dt="2023-11-13T19:25:39.216" v="1970" actId="1076"/>
          <ac:spMkLst>
            <pc:docMk/>
            <pc:sldMk cId="0" sldId="271"/>
            <ac:spMk id="510" creationId="{00000000-0000-0000-0000-000000000000}"/>
          </ac:spMkLst>
        </pc:spChg>
        <pc:spChg chg="mod">
          <ac:chgData name="Darlisson Pereira Macedo" userId="341a909d-e4e2-43f0-b7d2-550920123460" providerId="ADAL" clId="{987A5F75-E402-4EF9-99EB-0CE347E72478}" dt="2023-11-13T19:25:39.216" v="1970" actId="1076"/>
          <ac:spMkLst>
            <pc:docMk/>
            <pc:sldMk cId="0" sldId="271"/>
            <ac:spMk id="511" creationId="{00000000-0000-0000-0000-000000000000}"/>
          </ac:spMkLst>
        </pc:spChg>
        <pc:spChg chg="add del mod">
          <ac:chgData name="Darlisson Pereira Macedo" userId="341a909d-e4e2-43f0-b7d2-550920123460" providerId="ADAL" clId="{987A5F75-E402-4EF9-99EB-0CE347E72478}" dt="2023-11-13T19:38:43.517" v="1999" actId="478"/>
          <ac:spMkLst>
            <pc:docMk/>
            <pc:sldMk cId="0" sldId="271"/>
            <ac:spMk id="512" creationId="{00000000-0000-0000-0000-000000000000}"/>
          </ac:spMkLst>
        </pc:spChg>
        <pc:spChg chg="add del mod">
          <ac:chgData name="Darlisson Pereira Macedo" userId="341a909d-e4e2-43f0-b7d2-550920123460" providerId="ADAL" clId="{987A5F75-E402-4EF9-99EB-0CE347E72478}" dt="2023-11-13T19:38:43.517" v="1999" actId="478"/>
          <ac:spMkLst>
            <pc:docMk/>
            <pc:sldMk cId="0" sldId="271"/>
            <ac:spMk id="513" creationId="{00000000-0000-0000-0000-000000000000}"/>
          </ac:spMkLst>
        </pc:spChg>
        <pc:spChg chg="mod">
          <ac:chgData name="Darlisson Pereira Macedo" userId="341a909d-e4e2-43f0-b7d2-550920123460" providerId="ADAL" clId="{987A5F75-E402-4EF9-99EB-0CE347E72478}" dt="2023-11-13T19:44:07.149" v="2061" actId="1076"/>
          <ac:spMkLst>
            <pc:docMk/>
            <pc:sldMk cId="0" sldId="271"/>
            <ac:spMk id="514" creationId="{00000000-0000-0000-0000-000000000000}"/>
          </ac:spMkLst>
        </pc:spChg>
        <pc:spChg chg="mod">
          <ac:chgData name="Darlisson Pereira Macedo" userId="341a909d-e4e2-43f0-b7d2-550920123460" providerId="ADAL" clId="{987A5F75-E402-4EF9-99EB-0CE347E72478}" dt="2023-11-13T19:25:39.216" v="1970" actId="1076"/>
          <ac:spMkLst>
            <pc:docMk/>
            <pc:sldMk cId="0" sldId="271"/>
            <ac:spMk id="515" creationId="{00000000-0000-0000-0000-000000000000}"/>
          </ac:spMkLst>
        </pc:spChg>
        <pc:spChg chg="mod">
          <ac:chgData name="Darlisson Pereira Macedo" userId="341a909d-e4e2-43f0-b7d2-550920123460" providerId="ADAL" clId="{987A5F75-E402-4EF9-99EB-0CE347E72478}" dt="2023-11-13T19:25:39.216" v="1970" actId="1076"/>
          <ac:spMkLst>
            <pc:docMk/>
            <pc:sldMk cId="0" sldId="271"/>
            <ac:spMk id="516" creationId="{00000000-0000-0000-0000-000000000000}"/>
          </ac:spMkLst>
        </pc:spChg>
        <pc:spChg chg="mod">
          <ac:chgData name="Darlisson Pereira Macedo" userId="341a909d-e4e2-43f0-b7d2-550920123460" providerId="ADAL" clId="{987A5F75-E402-4EF9-99EB-0CE347E72478}" dt="2023-11-13T19:25:39.216" v="1970" actId="1076"/>
          <ac:spMkLst>
            <pc:docMk/>
            <pc:sldMk cId="0" sldId="271"/>
            <ac:spMk id="517" creationId="{00000000-0000-0000-0000-000000000000}"/>
          </ac:spMkLst>
        </pc:spChg>
        <pc:spChg chg="mod">
          <ac:chgData name="Darlisson Pereira Macedo" userId="341a909d-e4e2-43f0-b7d2-550920123460" providerId="ADAL" clId="{987A5F75-E402-4EF9-99EB-0CE347E72478}" dt="2023-11-13T19:25:39.216" v="1970" actId="1076"/>
          <ac:spMkLst>
            <pc:docMk/>
            <pc:sldMk cId="0" sldId="271"/>
            <ac:spMk id="518" creationId="{00000000-0000-0000-0000-000000000000}"/>
          </ac:spMkLst>
        </pc:spChg>
        <pc:spChg chg="mod">
          <ac:chgData name="Darlisson Pereira Macedo" userId="341a909d-e4e2-43f0-b7d2-550920123460" providerId="ADAL" clId="{987A5F75-E402-4EF9-99EB-0CE347E72478}" dt="2023-11-13T19:40:40.263" v="2030" actId="122"/>
          <ac:spMkLst>
            <pc:docMk/>
            <pc:sldMk cId="0" sldId="271"/>
            <ac:spMk id="519" creationId="{00000000-0000-0000-0000-000000000000}"/>
          </ac:spMkLst>
        </pc:spChg>
        <pc:spChg chg="del mod">
          <ac:chgData name="Darlisson Pereira Macedo" userId="341a909d-e4e2-43f0-b7d2-550920123460" providerId="ADAL" clId="{987A5F75-E402-4EF9-99EB-0CE347E72478}" dt="2023-11-13T19:38:33.705" v="1996" actId="478"/>
          <ac:spMkLst>
            <pc:docMk/>
            <pc:sldMk cId="0" sldId="271"/>
            <ac:spMk id="520" creationId="{00000000-0000-0000-0000-000000000000}"/>
          </ac:spMkLst>
        </pc:spChg>
        <pc:spChg chg="del mod">
          <ac:chgData name="Darlisson Pereira Macedo" userId="341a909d-e4e2-43f0-b7d2-550920123460" providerId="ADAL" clId="{987A5F75-E402-4EF9-99EB-0CE347E72478}" dt="2023-11-13T19:38:33.705" v="1996" actId="478"/>
          <ac:spMkLst>
            <pc:docMk/>
            <pc:sldMk cId="0" sldId="271"/>
            <ac:spMk id="521" creationId="{00000000-0000-0000-0000-000000000000}"/>
          </ac:spMkLst>
        </pc:spChg>
        <pc:spChg chg="add del mod">
          <ac:chgData name="Darlisson Pereira Macedo" userId="341a909d-e4e2-43f0-b7d2-550920123460" providerId="ADAL" clId="{987A5F75-E402-4EF9-99EB-0CE347E72478}" dt="2023-11-13T19:38:52.460" v="2001" actId="478"/>
          <ac:spMkLst>
            <pc:docMk/>
            <pc:sldMk cId="0" sldId="271"/>
            <ac:spMk id="522" creationId="{00000000-0000-0000-0000-000000000000}"/>
          </ac:spMkLst>
        </pc:spChg>
        <pc:spChg chg="del mod">
          <ac:chgData name="Darlisson Pereira Macedo" userId="341a909d-e4e2-43f0-b7d2-550920123460" providerId="ADAL" clId="{987A5F75-E402-4EF9-99EB-0CE347E72478}" dt="2023-11-13T19:38:46.030" v="2000" actId="478"/>
          <ac:spMkLst>
            <pc:docMk/>
            <pc:sldMk cId="0" sldId="271"/>
            <ac:spMk id="523" creationId="{00000000-0000-0000-0000-000000000000}"/>
          </ac:spMkLst>
        </pc:spChg>
        <pc:spChg chg="del mod">
          <ac:chgData name="Darlisson Pereira Macedo" userId="341a909d-e4e2-43f0-b7d2-550920123460" providerId="ADAL" clId="{987A5F75-E402-4EF9-99EB-0CE347E72478}" dt="2023-11-13T19:38:33.705" v="1996" actId="478"/>
          <ac:spMkLst>
            <pc:docMk/>
            <pc:sldMk cId="0" sldId="271"/>
            <ac:spMk id="524" creationId="{00000000-0000-0000-0000-000000000000}"/>
          </ac:spMkLst>
        </pc:spChg>
        <pc:spChg chg="del mod">
          <ac:chgData name="Darlisson Pereira Macedo" userId="341a909d-e4e2-43f0-b7d2-550920123460" providerId="ADAL" clId="{987A5F75-E402-4EF9-99EB-0CE347E72478}" dt="2023-11-13T19:38:46.030" v="2000" actId="478"/>
          <ac:spMkLst>
            <pc:docMk/>
            <pc:sldMk cId="0" sldId="271"/>
            <ac:spMk id="525" creationId="{00000000-0000-0000-0000-000000000000}"/>
          </ac:spMkLst>
        </pc:spChg>
        <pc:spChg chg="del mod">
          <ac:chgData name="Darlisson Pereira Macedo" userId="341a909d-e4e2-43f0-b7d2-550920123460" providerId="ADAL" clId="{987A5F75-E402-4EF9-99EB-0CE347E72478}" dt="2023-11-13T19:38:38.423" v="1997" actId="478"/>
          <ac:spMkLst>
            <pc:docMk/>
            <pc:sldMk cId="0" sldId="271"/>
            <ac:spMk id="526" creationId="{00000000-0000-0000-0000-000000000000}"/>
          </ac:spMkLst>
        </pc:spChg>
        <pc:spChg chg="del mod">
          <ac:chgData name="Darlisson Pereira Macedo" userId="341a909d-e4e2-43f0-b7d2-550920123460" providerId="ADAL" clId="{987A5F75-E402-4EF9-99EB-0CE347E72478}" dt="2023-11-13T19:38:38.423" v="1997" actId="478"/>
          <ac:spMkLst>
            <pc:docMk/>
            <pc:sldMk cId="0" sldId="271"/>
            <ac:spMk id="527" creationId="{00000000-0000-0000-0000-000000000000}"/>
          </ac:spMkLst>
        </pc:spChg>
        <pc:spChg chg="del mod">
          <ac:chgData name="Darlisson Pereira Macedo" userId="341a909d-e4e2-43f0-b7d2-550920123460" providerId="ADAL" clId="{987A5F75-E402-4EF9-99EB-0CE347E72478}" dt="2023-11-13T19:38:38.423" v="1997" actId="478"/>
          <ac:spMkLst>
            <pc:docMk/>
            <pc:sldMk cId="0" sldId="271"/>
            <ac:spMk id="528" creationId="{00000000-0000-0000-0000-000000000000}"/>
          </ac:spMkLst>
        </pc:spChg>
        <pc:spChg chg="mod">
          <ac:chgData name="Darlisson Pereira Macedo" userId="341a909d-e4e2-43f0-b7d2-550920123460" providerId="ADAL" clId="{987A5F75-E402-4EF9-99EB-0CE347E72478}" dt="2023-11-13T19:40:05.710" v="2022"/>
          <ac:spMkLst>
            <pc:docMk/>
            <pc:sldMk cId="0" sldId="271"/>
            <ac:spMk id="529" creationId="{00000000-0000-0000-0000-000000000000}"/>
          </ac:spMkLst>
        </pc:spChg>
        <pc:spChg chg="mod">
          <ac:chgData name="Darlisson Pereira Macedo" userId="341a909d-e4e2-43f0-b7d2-550920123460" providerId="ADAL" clId="{987A5F75-E402-4EF9-99EB-0CE347E72478}" dt="2023-11-13T19:40:16.308" v="2025" actId="1076"/>
          <ac:spMkLst>
            <pc:docMk/>
            <pc:sldMk cId="0" sldId="271"/>
            <ac:spMk id="530" creationId="{00000000-0000-0000-0000-000000000000}"/>
          </ac:spMkLst>
        </pc:spChg>
        <pc:spChg chg="mod">
          <ac:chgData name="Darlisson Pereira Macedo" userId="341a909d-e4e2-43f0-b7d2-550920123460" providerId="ADAL" clId="{987A5F75-E402-4EF9-99EB-0CE347E72478}" dt="2023-11-13T19:40:19.263" v="2026" actId="1076"/>
          <ac:spMkLst>
            <pc:docMk/>
            <pc:sldMk cId="0" sldId="271"/>
            <ac:spMk id="531" creationId="{00000000-0000-0000-0000-000000000000}"/>
          </ac:spMkLst>
        </pc:spChg>
        <pc:spChg chg="mod">
          <ac:chgData name="Darlisson Pereira Macedo" userId="341a909d-e4e2-43f0-b7d2-550920123460" providerId="ADAL" clId="{987A5F75-E402-4EF9-99EB-0CE347E72478}" dt="2023-11-13T19:40:02.584" v="2021" actId="207"/>
          <ac:spMkLst>
            <pc:docMk/>
            <pc:sldMk cId="0" sldId="271"/>
            <ac:spMk id="532" creationId="{00000000-0000-0000-0000-000000000000}"/>
          </ac:spMkLst>
        </pc:spChg>
        <pc:spChg chg="mod">
          <ac:chgData name="Darlisson Pereira Macedo" userId="341a909d-e4e2-43f0-b7d2-550920123460" providerId="ADAL" clId="{987A5F75-E402-4EF9-99EB-0CE347E72478}" dt="2023-11-13T19:40:02.584" v="2021" actId="207"/>
          <ac:spMkLst>
            <pc:docMk/>
            <pc:sldMk cId="0" sldId="271"/>
            <ac:spMk id="533" creationId="{00000000-0000-0000-0000-000000000000}"/>
          </ac:spMkLst>
        </pc:spChg>
        <pc:spChg chg="mod">
          <ac:chgData name="Darlisson Pereira Macedo" userId="341a909d-e4e2-43f0-b7d2-550920123460" providerId="ADAL" clId="{987A5F75-E402-4EF9-99EB-0CE347E72478}" dt="2023-11-13T19:40:23.934" v="2027" actId="1076"/>
          <ac:spMkLst>
            <pc:docMk/>
            <pc:sldMk cId="0" sldId="271"/>
            <ac:spMk id="534" creationId="{00000000-0000-0000-0000-000000000000}"/>
          </ac:spMkLst>
        </pc:spChg>
        <pc:spChg chg="mod">
          <ac:chgData name="Darlisson Pereira Macedo" userId="341a909d-e4e2-43f0-b7d2-550920123460" providerId="ADAL" clId="{987A5F75-E402-4EF9-99EB-0CE347E72478}" dt="2023-11-13T19:39:57.970" v="2020" actId="1076"/>
          <ac:spMkLst>
            <pc:docMk/>
            <pc:sldMk cId="0" sldId="271"/>
            <ac:spMk id="535" creationId="{00000000-0000-0000-0000-000000000000}"/>
          </ac:spMkLst>
        </pc:spChg>
        <pc:spChg chg="mod">
          <ac:chgData name="Darlisson Pereira Macedo" userId="341a909d-e4e2-43f0-b7d2-550920123460" providerId="ADAL" clId="{987A5F75-E402-4EF9-99EB-0CE347E72478}" dt="2023-11-13T19:39:50.472" v="2018" actId="1076"/>
          <ac:spMkLst>
            <pc:docMk/>
            <pc:sldMk cId="0" sldId="271"/>
            <ac:spMk id="536" creationId="{00000000-0000-0000-0000-000000000000}"/>
          </ac:spMkLst>
        </pc:spChg>
        <pc:spChg chg="mod">
          <ac:chgData name="Darlisson Pereira Macedo" userId="341a909d-e4e2-43f0-b7d2-550920123460" providerId="ADAL" clId="{987A5F75-E402-4EF9-99EB-0CE347E72478}" dt="2023-11-13T19:39:47.834" v="2017" actId="1076"/>
          <ac:spMkLst>
            <pc:docMk/>
            <pc:sldMk cId="0" sldId="271"/>
            <ac:spMk id="537" creationId="{00000000-0000-0000-0000-000000000000}"/>
          </ac:spMkLst>
        </pc:spChg>
        <pc:spChg chg="mod">
          <ac:chgData name="Darlisson Pereira Macedo" userId="341a909d-e4e2-43f0-b7d2-550920123460" providerId="ADAL" clId="{987A5F75-E402-4EF9-99EB-0CE347E72478}" dt="2023-11-13T19:26:26.899" v="1975"/>
          <ac:spMkLst>
            <pc:docMk/>
            <pc:sldMk cId="0" sldId="271"/>
            <ac:spMk id="538" creationId="{00000000-0000-0000-0000-000000000000}"/>
          </ac:spMkLst>
        </pc:spChg>
        <pc:spChg chg="mod">
          <ac:chgData name="Darlisson Pereira Macedo" userId="341a909d-e4e2-43f0-b7d2-550920123460" providerId="ADAL" clId="{987A5F75-E402-4EF9-99EB-0CE347E72478}" dt="2023-11-13T19:26:15.551" v="1974" actId="1076"/>
          <ac:spMkLst>
            <pc:docMk/>
            <pc:sldMk cId="0" sldId="271"/>
            <ac:spMk id="539" creationId="{00000000-0000-0000-0000-000000000000}"/>
          </ac:spMkLst>
        </pc:spChg>
        <pc:spChg chg="mod">
          <ac:chgData name="Darlisson Pereira Macedo" userId="341a909d-e4e2-43f0-b7d2-550920123460" providerId="ADAL" clId="{987A5F75-E402-4EF9-99EB-0CE347E72478}" dt="2023-11-13T19:26:31.828" v="1976" actId="207"/>
          <ac:spMkLst>
            <pc:docMk/>
            <pc:sldMk cId="0" sldId="271"/>
            <ac:spMk id="540" creationId="{00000000-0000-0000-0000-000000000000}"/>
          </ac:spMkLst>
        </pc:spChg>
        <pc:spChg chg="mod">
          <ac:chgData name="Darlisson Pereira Macedo" userId="341a909d-e4e2-43f0-b7d2-550920123460" providerId="ADAL" clId="{987A5F75-E402-4EF9-99EB-0CE347E72478}" dt="2023-11-20T13:15:38.788" v="2504" actId="207"/>
          <ac:spMkLst>
            <pc:docMk/>
            <pc:sldMk cId="0" sldId="271"/>
            <ac:spMk id="541" creationId="{00000000-0000-0000-0000-000000000000}"/>
          </ac:spMkLst>
        </pc:spChg>
        <pc:spChg chg="del">
          <ac:chgData name="Darlisson Pereira Macedo" userId="341a909d-e4e2-43f0-b7d2-550920123460" providerId="ADAL" clId="{987A5F75-E402-4EF9-99EB-0CE347E72478}" dt="2023-11-13T19:25:29.220" v="1969" actId="478"/>
          <ac:spMkLst>
            <pc:docMk/>
            <pc:sldMk cId="0" sldId="271"/>
            <ac:spMk id="543" creationId="{00000000-0000-0000-0000-000000000000}"/>
          </ac:spMkLst>
        </pc:spChg>
        <pc:spChg chg="del">
          <ac:chgData name="Darlisson Pereira Macedo" userId="341a909d-e4e2-43f0-b7d2-550920123460" providerId="ADAL" clId="{987A5F75-E402-4EF9-99EB-0CE347E72478}" dt="2023-11-13T19:25:29.220" v="1969" actId="478"/>
          <ac:spMkLst>
            <pc:docMk/>
            <pc:sldMk cId="0" sldId="271"/>
            <ac:spMk id="544" creationId="{00000000-0000-0000-0000-000000000000}"/>
          </ac:spMkLst>
        </pc:spChg>
        <pc:grpChg chg="mod">
          <ac:chgData name="Darlisson Pereira Macedo" userId="341a909d-e4e2-43f0-b7d2-550920123460" providerId="ADAL" clId="{987A5F75-E402-4EF9-99EB-0CE347E72478}" dt="2023-11-13T19:26:15.551" v="1974" actId="1076"/>
          <ac:grpSpMkLst>
            <pc:docMk/>
            <pc:sldMk cId="0" sldId="271"/>
            <ac:grpSpMk id="542" creationId="{00000000-0000-0000-0000-000000000000}"/>
          </ac:grpSpMkLst>
        </pc:grpChg>
        <pc:picChg chg="add mod">
          <ac:chgData name="Darlisson Pereira Macedo" userId="341a909d-e4e2-43f0-b7d2-550920123460" providerId="ADAL" clId="{987A5F75-E402-4EF9-99EB-0CE347E72478}" dt="2023-11-13T18:16:27.157" v="1236"/>
          <ac:picMkLst>
            <pc:docMk/>
            <pc:sldMk cId="0" sldId="271"/>
            <ac:picMk id="2" creationId="{48152098-0BFF-21B9-AF90-A2D715DBBAEC}"/>
          </ac:picMkLst>
        </pc:picChg>
        <pc:picChg chg="add mod">
          <ac:chgData name="Darlisson Pereira Macedo" userId="341a909d-e4e2-43f0-b7d2-550920123460" providerId="ADAL" clId="{987A5F75-E402-4EF9-99EB-0CE347E72478}" dt="2023-11-13T19:45:15.683" v="2077" actId="207"/>
          <ac:picMkLst>
            <pc:docMk/>
            <pc:sldMk cId="0" sldId="271"/>
            <ac:picMk id="4" creationId="{DD3CB3DE-5B1F-B5FB-9C6E-5E928A8295CF}"/>
          </ac:picMkLst>
        </pc:picChg>
        <pc:picChg chg="add mod">
          <ac:chgData name="Darlisson Pereira Macedo" userId="341a909d-e4e2-43f0-b7d2-550920123460" providerId="ADAL" clId="{987A5F75-E402-4EF9-99EB-0CE347E72478}" dt="2023-11-13T19:45:15.683" v="2077" actId="207"/>
          <ac:picMkLst>
            <pc:docMk/>
            <pc:sldMk cId="0" sldId="271"/>
            <ac:picMk id="6" creationId="{B91EE42E-8EAA-FEDD-ACE1-221737C5565F}"/>
          </ac:picMkLst>
        </pc:picChg>
        <pc:picChg chg="add mod">
          <ac:chgData name="Darlisson Pereira Macedo" userId="341a909d-e4e2-43f0-b7d2-550920123460" providerId="ADAL" clId="{987A5F75-E402-4EF9-99EB-0CE347E72478}" dt="2023-11-13T19:45:15.683" v="2077" actId="207"/>
          <ac:picMkLst>
            <pc:docMk/>
            <pc:sldMk cId="0" sldId="271"/>
            <ac:picMk id="8" creationId="{B2A3203B-3579-2508-14AF-19E5BA3E9E7C}"/>
          </ac:picMkLst>
        </pc:picChg>
        <pc:picChg chg="add mod">
          <ac:chgData name="Darlisson Pereira Macedo" userId="341a909d-e4e2-43f0-b7d2-550920123460" providerId="ADAL" clId="{987A5F75-E402-4EF9-99EB-0CE347E72478}" dt="2023-11-13T19:44:11.423" v="2062" actId="1076"/>
          <ac:picMkLst>
            <pc:docMk/>
            <pc:sldMk cId="0" sldId="271"/>
            <ac:picMk id="10" creationId="{48F100D3-B3F9-461A-22D7-77DD2FA78831}"/>
          </ac:picMkLst>
        </pc:picChg>
        <pc:picChg chg="add del">
          <ac:chgData name="Darlisson Pereira Macedo" userId="341a909d-e4e2-43f0-b7d2-550920123460" providerId="ADAL" clId="{987A5F75-E402-4EF9-99EB-0CE347E72478}" dt="2023-11-13T19:42:06.405" v="2039" actId="478"/>
          <ac:picMkLst>
            <pc:docMk/>
            <pc:sldMk cId="0" sldId="271"/>
            <ac:picMk id="12" creationId="{35CC0D43-0819-0625-37FE-28B862A2314C}"/>
          </ac:picMkLst>
        </pc:picChg>
        <pc:picChg chg="add mod">
          <ac:chgData name="Darlisson Pereira Macedo" userId="341a909d-e4e2-43f0-b7d2-550920123460" providerId="ADAL" clId="{987A5F75-E402-4EF9-99EB-0CE347E72478}" dt="2023-11-13T19:44:14.619" v="2063" actId="1076"/>
          <ac:picMkLst>
            <pc:docMk/>
            <pc:sldMk cId="0" sldId="271"/>
            <ac:picMk id="14" creationId="{405A81B5-CFFD-E8D4-76F0-44DC53D4C2B5}"/>
          </ac:picMkLst>
        </pc:picChg>
        <pc:picChg chg="add mod">
          <ac:chgData name="Darlisson Pereira Macedo" userId="341a909d-e4e2-43f0-b7d2-550920123460" providerId="ADAL" clId="{987A5F75-E402-4EF9-99EB-0CE347E72478}" dt="2023-11-13T19:44:17.442" v="2064" actId="1076"/>
          <ac:picMkLst>
            <pc:docMk/>
            <pc:sldMk cId="0" sldId="271"/>
            <ac:picMk id="16" creationId="{582D8253-52AA-9CBE-81D2-5ECAC8FB87B7}"/>
          </ac:picMkLst>
        </pc:picChg>
        <pc:picChg chg="add mod">
          <ac:chgData name="Darlisson Pereira Macedo" userId="341a909d-e4e2-43f0-b7d2-550920123460" providerId="ADAL" clId="{987A5F75-E402-4EF9-99EB-0CE347E72478}" dt="2023-11-13T19:44:54.202" v="2072" actId="1076"/>
          <ac:picMkLst>
            <pc:docMk/>
            <pc:sldMk cId="0" sldId="271"/>
            <ac:picMk id="18" creationId="{817DB19B-2A24-B95A-26F8-3750AF4F4C9C}"/>
          </ac:picMkLst>
        </pc:picChg>
        <pc:picChg chg="add mod">
          <ac:chgData name="Darlisson Pereira Macedo" userId="341a909d-e4e2-43f0-b7d2-550920123460" providerId="ADAL" clId="{987A5F75-E402-4EF9-99EB-0CE347E72478}" dt="2023-11-13T19:44:57.466" v="2073" actId="1076"/>
          <ac:picMkLst>
            <pc:docMk/>
            <pc:sldMk cId="0" sldId="271"/>
            <ac:picMk id="20" creationId="{EC09A023-D7FD-6462-D20B-14A9685193D4}"/>
          </ac:picMkLst>
        </pc:picChg>
        <pc:picChg chg="add mod">
          <ac:chgData name="Darlisson Pereira Macedo" userId="341a909d-e4e2-43f0-b7d2-550920123460" providerId="ADAL" clId="{987A5F75-E402-4EF9-99EB-0CE347E72478}" dt="2023-11-13T19:45:03.094" v="2076" actId="1037"/>
          <ac:picMkLst>
            <pc:docMk/>
            <pc:sldMk cId="0" sldId="271"/>
            <ac:picMk id="22" creationId="{C10680F8-AA96-9982-698B-2D057FB33B75}"/>
          </ac:picMkLst>
        </pc:picChg>
      </pc:sldChg>
      <pc:sldChg chg="addSp modSp add del mod modTransition">
        <pc:chgData name="Darlisson Pereira Macedo" userId="341a909d-e4e2-43f0-b7d2-550920123460" providerId="ADAL" clId="{987A5F75-E402-4EF9-99EB-0CE347E72478}" dt="2023-11-13T19:23:36.285" v="1931" actId="47"/>
        <pc:sldMkLst>
          <pc:docMk/>
          <pc:sldMk cId="0" sldId="272"/>
        </pc:sldMkLst>
        <pc:picChg chg="add mod">
          <ac:chgData name="Darlisson Pereira Macedo" userId="341a909d-e4e2-43f0-b7d2-550920123460" providerId="ADAL" clId="{987A5F75-E402-4EF9-99EB-0CE347E72478}" dt="2023-11-13T18:16:32.729" v="1238" actId="1076"/>
          <ac:picMkLst>
            <pc:docMk/>
            <pc:sldMk cId="0" sldId="272"/>
            <ac:picMk id="2" creationId="{810793FB-8416-82A7-6670-C1D3C9D95546}"/>
          </ac:picMkLst>
        </pc:picChg>
      </pc:sldChg>
      <pc:sldChg chg="addSp delSp modSp add mod modTransition">
        <pc:chgData name="Darlisson Pereira Macedo" userId="341a909d-e4e2-43f0-b7d2-550920123460" providerId="ADAL" clId="{987A5F75-E402-4EF9-99EB-0CE347E72478}" dt="2023-11-13T19:52:50.962" v="2208" actId="207"/>
        <pc:sldMkLst>
          <pc:docMk/>
          <pc:sldMk cId="0" sldId="273"/>
        </pc:sldMkLst>
        <pc:spChg chg="mod">
          <ac:chgData name="Darlisson Pereira Macedo" userId="341a909d-e4e2-43f0-b7d2-550920123460" providerId="ADAL" clId="{987A5F75-E402-4EF9-99EB-0CE347E72478}" dt="2023-11-13T19:48:11.431" v="2121" actId="11530"/>
          <ac:spMkLst>
            <pc:docMk/>
            <pc:sldMk cId="0" sldId="273"/>
            <ac:spMk id="590" creationId="{00000000-0000-0000-0000-000000000000}"/>
          </ac:spMkLst>
        </pc:spChg>
        <pc:spChg chg="mod">
          <ac:chgData name="Darlisson Pereira Macedo" userId="341a909d-e4e2-43f0-b7d2-550920123460" providerId="ADAL" clId="{987A5F75-E402-4EF9-99EB-0CE347E72478}" dt="2023-11-13T19:49:55.429" v="2155" actId="1036"/>
          <ac:spMkLst>
            <pc:docMk/>
            <pc:sldMk cId="0" sldId="273"/>
            <ac:spMk id="591" creationId="{00000000-0000-0000-0000-000000000000}"/>
          </ac:spMkLst>
        </pc:spChg>
        <pc:spChg chg="mod">
          <ac:chgData name="Darlisson Pereira Macedo" userId="341a909d-e4e2-43f0-b7d2-550920123460" providerId="ADAL" clId="{987A5F75-E402-4EF9-99EB-0CE347E72478}" dt="2023-11-13T19:48:11.431" v="2121" actId="11530"/>
          <ac:spMkLst>
            <pc:docMk/>
            <pc:sldMk cId="0" sldId="273"/>
            <ac:spMk id="592" creationId="{00000000-0000-0000-0000-000000000000}"/>
          </ac:spMkLst>
        </pc:spChg>
        <pc:spChg chg="mod">
          <ac:chgData name="Darlisson Pereira Macedo" userId="341a909d-e4e2-43f0-b7d2-550920123460" providerId="ADAL" clId="{987A5F75-E402-4EF9-99EB-0CE347E72478}" dt="2023-11-13T19:49:55.429" v="2155" actId="1036"/>
          <ac:spMkLst>
            <pc:docMk/>
            <pc:sldMk cId="0" sldId="273"/>
            <ac:spMk id="593" creationId="{00000000-0000-0000-0000-000000000000}"/>
          </ac:spMkLst>
        </pc:spChg>
        <pc:spChg chg="mod">
          <ac:chgData name="Darlisson Pereira Macedo" userId="341a909d-e4e2-43f0-b7d2-550920123460" providerId="ADAL" clId="{987A5F75-E402-4EF9-99EB-0CE347E72478}" dt="2023-11-13T19:48:11.431" v="2121" actId="11530"/>
          <ac:spMkLst>
            <pc:docMk/>
            <pc:sldMk cId="0" sldId="273"/>
            <ac:spMk id="594" creationId="{00000000-0000-0000-0000-000000000000}"/>
          </ac:spMkLst>
        </pc:spChg>
        <pc:spChg chg="mod">
          <ac:chgData name="Darlisson Pereira Macedo" userId="341a909d-e4e2-43f0-b7d2-550920123460" providerId="ADAL" clId="{987A5F75-E402-4EF9-99EB-0CE347E72478}" dt="2023-11-13T19:49:55.429" v="2155" actId="1036"/>
          <ac:spMkLst>
            <pc:docMk/>
            <pc:sldMk cId="0" sldId="273"/>
            <ac:spMk id="595" creationId="{00000000-0000-0000-0000-000000000000}"/>
          </ac:spMkLst>
        </pc:spChg>
        <pc:spChg chg="mod">
          <ac:chgData name="Darlisson Pereira Macedo" userId="341a909d-e4e2-43f0-b7d2-550920123460" providerId="ADAL" clId="{987A5F75-E402-4EF9-99EB-0CE347E72478}" dt="2023-11-13T19:48:11.431" v="2121" actId="11530"/>
          <ac:spMkLst>
            <pc:docMk/>
            <pc:sldMk cId="0" sldId="273"/>
            <ac:spMk id="596" creationId="{00000000-0000-0000-0000-000000000000}"/>
          </ac:spMkLst>
        </pc:spChg>
        <pc:spChg chg="mod">
          <ac:chgData name="Darlisson Pereira Macedo" userId="341a909d-e4e2-43f0-b7d2-550920123460" providerId="ADAL" clId="{987A5F75-E402-4EF9-99EB-0CE347E72478}" dt="2023-11-13T19:49:55.429" v="2155" actId="1036"/>
          <ac:spMkLst>
            <pc:docMk/>
            <pc:sldMk cId="0" sldId="273"/>
            <ac:spMk id="597" creationId="{00000000-0000-0000-0000-000000000000}"/>
          </ac:spMkLst>
        </pc:spChg>
        <pc:spChg chg="mod">
          <ac:chgData name="Darlisson Pereira Macedo" userId="341a909d-e4e2-43f0-b7d2-550920123460" providerId="ADAL" clId="{987A5F75-E402-4EF9-99EB-0CE347E72478}" dt="2023-11-13T19:48:11.431" v="2121" actId="11530"/>
          <ac:spMkLst>
            <pc:docMk/>
            <pc:sldMk cId="0" sldId="273"/>
            <ac:spMk id="598" creationId="{00000000-0000-0000-0000-000000000000}"/>
          </ac:spMkLst>
        </pc:spChg>
        <pc:spChg chg="mod">
          <ac:chgData name="Darlisson Pereira Macedo" userId="341a909d-e4e2-43f0-b7d2-550920123460" providerId="ADAL" clId="{987A5F75-E402-4EF9-99EB-0CE347E72478}" dt="2023-11-13T19:49:55.429" v="2155" actId="1036"/>
          <ac:spMkLst>
            <pc:docMk/>
            <pc:sldMk cId="0" sldId="273"/>
            <ac:spMk id="599" creationId="{00000000-0000-0000-0000-000000000000}"/>
          </ac:spMkLst>
        </pc:spChg>
        <pc:spChg chg="mod">
          <ac:chgData name="Darlisson Pereira Macedo" userId="341a909d-e4e2-43f0-b7d2-550920123460" providerId="ADAL" clId="{987A5F75-E402-4EF9-99EB-0CE347E72478}" dt="2023-11-13T19:48:11.431" v="2121" actId="11530"/>
          <ac:spMkLst>
            <pc:docMk/>
            <pc:sldMk cId="0" sldId="273"/>
            <ac:spMk id="600" creationId="{00000000-0000-0000-0000-000000000000}"/>
          </ac:spMkLst>
        </pc:spChg>
        <pc:spChg chg="mod">
          <ac:chgData name="Darlisson Pereira Macedo" userId="341a909d-e4e2-43f0-b7d2-550920123460" providerId="ADAL" clId="{987A5F75-E402-4EF9-99EB-0CE347E72478}" dt="2023-11-13T19:49:55.429" v="2155" actId="1036"/>
          <ac:spMkLst>
            <pc:docMk/>
            <pc:sldMk cId="0" sldId="273"/>
            <ac:spMk id="601" creationId="{00000000-0000-0000-0000-000000000000}"/>
          </ac:spMkLst>
        </pc:spChg>
        <pc:spChg chg="mod">
          <ac:chgData name="Darlisson Pereira Macedo" userId="341a909d-e4e2-43f0-b7d2-550920123460" providerId="ADAL" clId="{987A5F75-E402-4EF9-99EB-0CE347E72478}" dt="2023-11-13T19:48:11.431" v="2121" actId="11530"/>
          <ac:spMkLst>
            <pc:docMk/>
            <pc:sldMk cId="0" sldId="273"/>
            <ac:spMk id="602" creationId="{00000000-0000-0000-0000-000000000000}"/>
          </ac:spMkLst>
        </pc:spChg>
        <pc:spChg chg="mod">
          <ac:chgData name="Darlisson Pereira Macedo" userId="341a909d-e4e2-43f0-b7d2-550920123460" providerId="ADAL" clId="{987A5F75-E402-4EF9-99EB-0CE347E72478}" dt="2023-11-13T19:49:55.429" v="2155" actId="1036"/>
          <ac:spMkLst>
            <pc:docMk/>
            <pc:sldMk cId="0" sldId="273"/>
            <ac:spMk id="603" creationId="{00000000-0000-0000-0000-000000000000}"/>
          </ac:spMkLst>
        </pc:spChg>
        <pc:spChg chg="mod">
          <ac:chgData name="Darlisson Pereira Macedo" userId="341a909d-e4e2-43f0-b7d2-550920123460" providerId="ADAL" clId="{987A5F75-E402-4EF9-99EB-0CE347E72478}" dt="2023-11-13T19:48:11.431" v="2121" actId="11530"/>
          <ac:spMkLst>
            <pc:docMk/>
            <pc:sldMk cId="0" sldId="273"/>
            <ac:spMk id="604" creationId="{00000000-0000-0000-0000-000000000000}"/>
          </ac:spMkLst>
        </pc:spChg>
        <pc:spChg chg="mod">
          <ac:chgData name="Darlisson Pereira Macedo" userId="341a909d-e4e2-43f0-b7d2-550920123460" providerId="ADAL" clId="{987A5F75-E402-4EF9-99EB-0CE347E72478}" dt="2023-11-13T19:49:55.429" v="2155" actId="1036"/>
          <ac:spMkLst>
            <pc:docMk/>
            <pc:sldMk cId="0" sldId="273"/>
            <ac:spMk id="605" creationId="{00000000-0000-0000-0000-000000000000}"/>
          </ac:spMkLst>
        </pc:spChg>
        <pc:spChg chg="mod">
          <ac:chgData name="Darlisson Pereira Macedo" userId="341a909d-e4e2-43f0-b7d2-550920123460" providerId="ADAL" clId="{987A5F75-E402-4EF9-99EB-0CE347E72478}" dt="2023-11-13T19:48:11.431" v="2121" actId="11530"/>
          <ac:spMkLst>
            <pc:docMk/>
            <pc:sldMk cId="0" sldId="273"/>
            <ac:spMk id="606" creationId="{00000000-0000-0000-0000-000000000000}"/>
          </ac:spMkLst>
        </pc:spChg>
        <pc:spChg chg="mod">
          <ac:chgData name="Darlisson Pereira Macedo" userId="341a909d-e4e2-43f0-b7d2-550920123460" providerId="ADAL" clId="{987A5F75-E402-4EF9-99EB-0CE347E72478}" dt="2023-11-13T19:49:55.429" v="2155" actId="1036"/>
          <ac:spMkLst>
            <pc:docMk/>
            <pc:sldMk cId="0" sldId="273"/>
            <ac:spMk id="607" creationId="{00000000-0000-0000-0000-000000000000}"/>
          </ac:spMkLst>
        </pc:spChg>
        <pc:spChg chg="mod">
          <ac:chgData name="Darlisson Pereira Macedo" userId="341a909d-e4e2-43f0-b7d2-550920123460" providerId="ADAL" clId="{987A5F75-E402-4EF9-99EB-0CE347E72478}" dt="2023-11-13T19:52:50.962" v="2208" actId="207"/>
          <ac:spMkLst>
            <pc:docMk/>
            <pc:sldMk cId="0" sldId="273"/>
            <ac:spMk id="608" creationId="{00000000-0000-0000-0000-000000000000}"/>
          </ac:spMkLst>
        </pc:spChg>
        <pc:spChg chg="mod">
          <ac:chgData name="Darlisson Pereira Macedo" userId="341a909d-e4e2-43f0-b7d2-550920123460" providerId="ADAL" clId="{987A5F75-E402-4EF9-99EB-0CE347E72478}" dt="2023-11-13T19:52:14.060" v="2198" actId="207"/>
          <ac:spMkLst>
            <pc:docMk/>
            <pc:sldMk cId="0" sldId="273"/>
            <ac:spMk id="609" creationId="{00000000-0000-0000-0000-000000000000}"/>
          </ac:spMkLst>
        </pc:spChg>
        <pc:spChg chg="del">
          <ac:chgData name="Darlisson Pereira Macedo" userId="341a909d-e4e2-43f0-b7d2-550920123460" providerId="ADAL" clId="{987A5F75-E402-4EF9-99EB-0CE347E72478}" dt="2023-11-13T19:45:33.760" v="2078" actId="478"/>
          <ac:spMkLst>
            <pc:docMk/>
            <pc:sldMk cId="0" sldId="273"/>
            <ac:spMk id="610" creationId="{00000000-0000-0000-0000-000000000000}"/>
          </ac:spMkLst>
        </pc:spChg>
        <pc:spChg chg="mod">
          <ac:chgData name="Darlisson Pereira Macedo" userId="341a909d-e4e2-43f0-b7d2-550920123460" providerId="ADAL" clId="{987A5F75-E402-4EF9-99EB-0CE347E72478}" dt="2023-11-13T19:52:50.962" v="2208" actId="207"/>
          <ac:spMkLst>
            <pc:docMk/>
            <pc:sldMk cId="0" sldId="273"/>
            <ac:spMk id="611" creationId="{00000000-0000-0000-0000-000000000000}"/>
          </ac:spMkLst>
        </pc:spChg>
        <pc:spChg chg="mod">
          <ac:chgData name="Darlisson Pereira Macedo" userId="341a909d-e4e2-43f0-b7d2-550920123460" providerId="ADAL" clId="{987A5F75-E402-4EF9-99EB-0CE347E72478}" dt="2023-11-13T19:52:14.060" v="2198" actId="207"/>
          <ac:spMkLst>
            <pc:docMk/>
            <pc:sldMk cId="0" sldId="273"/>
            <ac:spMk id="612" creationId="{00000000-0000-0000-0000-000000000000}"/>
          </ac:spMkLst>
        </pc:spChg>
        <pc:spChg chg="del">
          <ac:chgData name="Darlisson Pereira Macedo" userId="341a909d-e4e2-43f0-b7d2-550920123460" providerId="ADAL" clId="{987A5F75-E402-4EF9-99EB-0CE347E72478}" dt="2023-11-13T19:45:33.760" v="2078" actId="478"/>
          <ac:spMkLst>
            <pc:docMk/>
            <pc:sldMk cId="0" sldId="273"/>
            <ac:spMk id="613" creationId="{00000000-0000-0000-0000-000000000000}"/>
          </ac:spMkLst>
        </pc:spChg>
        <pc:spChg chg="mod">
          <ac:chgData name="Darlisson Pereira Macedo" userId="341a909d-e4e2-43f0-b7d2-550920123460" providerId="ADAL" clId="{987A5F75-E402-4EF9-99EB-0CE347E72478}" dt="2023-11-13T19:52:50.962" v="2208" actId="207"/>
          <ac:spMkLst>
            <pc:docMk/>
            <pc:sldMk cId="0" sldId="273"/>
            <ac:spMk id="614" creationId="{00000000-0000-0000-0000-000000000000}"/>
          </ac:spMkLst>
        </pc:spChg>
        <pc:spChg chg="mod">
          <ac:chgData name="Darlisson Pereira Macedo" userId="341a909d-e4e2-43f0-b7d2-550920123460" providerId="ADAL" clId="{987A5F75-E402-4EF9-99EB-0CE347E72478}" dt="2023-11-13T19:52:14.060" v="2198" actId="207"/>
          <ac:spMkLst>
            <pc:docMk/>
            <pc:sldMk cId="0" sldId="273"/>
            <ac:spMk id="615" creationId="{00000000-0000-0000-0000-000000000000}"/>
          </ac:spMkLst>
        </pc:spChg>
        <pc:spChg chg="del">
          <ac:chgData name="Darlisson Pereira Macedo" userId="341a909d-e4e2-43f0-b7d2-550920123460" providerId="ADAL" clId="{987A5F75-E402-4EF9-99EB-0CE347E72478}" dt="2023-11-13T19:45:33.760" v="2078" actId="478"/>
          <ac:spMkLst>
            <pc:docMk/>
            <pc:sldMk cId="0" sldId="273"/>
            <ac:spMk id="616" creationId="{00000000-0000-0000-0000-000000000000}"/>
          </ac:spMkLst>
        </pc:spChg>
        <pc:spChg chg="mod">
          <ac:chgData name="Darlisson Pereira Macedo" userId="341a909d-e4e2-43f0-b7d2-550920123460" providerId="ADAL" clId="{987A5F75-E402-4EF9-99EB-0CE347E72478}" dt="2023-11-13T19:52:24.090" v="2199"/>
          <ac:spMkLst>
            <pc:docMk/>
            <pc:sldMk cId="0" sldId="273"/>
            <ac:spMk id="617" creationId="{00000000-0000-0000-0000-000000000000}"/>
          </ac:spMkLst>
        </pc:spChg>
        <pc:spChg chg="mod">
          <ac:chgData name="Darlisson Pereira Macedo" userId="341a909d-e4e2-43f0-b7d2-550920123460" providerId="ADAL" clId="{987A5F75-E402-4EF9-99EB-0CE347E72478}" dt="2023-11-13T19:52:26.140" v="2200"/>
          <ac:spMkLst>
            <pc:docMk/>
            <pc:sldMk cId="0" sldId="273"/>
            <ac:spMk id="618" creationId="{00000000-0000-0000-0000-000000000000}"/>
          </ac:spMkLst>
        </pc:spChg>
        <pc:spChg chg="mod">
          <ac:chgData name="Darlisson Pereira Macedo" userId="341a909d-e4e2-43f0-b7d2-550920123460" providerId="ADAL" clId="{987A5F75-E402-4EF9-99EB-0CE347E72478}" dt="2023-11-13T19:52:27.874" v="2201"/>
          <ac:spMkLst>
            <pc:docMk/>
            <pc:sldMk cId="0" sldId="273"/>
            <ac:spMk id="619" creationId="{00000000-0000-0000-0000-000000000000}"/>
          </ac:spMkLst>
        </pc:spChg>
        <pc:spChg chg="mod">
          <ac:chgData name="Darlisson Pereira Macedo" userId="341a909d-e4e2-43f0-b7d2-550920123460" providerId="ADAL" clId="{987A5F75-E402-4EF9-99EB-0CE347E72478}" dt="2023-11-13T19:52:29.943" v="2202"/>
          <ac:spMkLst>
            <pc:docMk/>
            <pc:sldMk cId="0" sldId="273"/>
            <ac:spMk id="620" creationId="{00000000-0000-0000-0000-000000000000}"/>
          </ac:spMkLst>
        </pc:spChg>
        <pc:spChg chg="mod">
          <ac:chgData name="Darlisson Pereira Macedo" userId="341a909d-e4e2-43f0-b7d2-550920123460" providerId="ADAL" clId="{987A5F75-E402-4EF9-99EB-0CE347E72478}" dt="2023-11-13T19:52:31.602" v="2203"/>
          <ac:spMkLst>
            <pc:docMk/>
            <pc:sldMk cId="0" sldId="273"/>
            <ac:spMk id="621" creationId="{00000000-0000-0000-0000-000000000000}"/>
          </ac:spMkLst>
        </pc:spChg>
        <pc:spChg chg="mod">
          <ac:chgData name="Darlisson Pereira Macedo" userId="341a909d-e4e2-43f0-b7d2-550920123460" providerId="ADAL" clId="{987A5F75-E402-4EF9-99EB-0CE347E72478}" dt="2023-11-13T19:52:33.363" v="2204"/>
          <ac:spMkLst>
            <pc:docMk/>
            <pc:sldMk cId="0" sldId="273"/>
            <ac:spMk id="622" creationId="{00000000-0000-0000-0000-000000000000}"/>
          </ac:spMkLst>
        </pc:spChg>
        <pc:spChg chg="mod">
          <ac:chgData name="Darlisson Pereira Macedo" userId="341a909d-e4e2-43f0-b7d2-550920123460" providerId="ADAL" clId="{987A5F75-E402-4EF9-99EB-0CE347E72478}" dt="2023-11-13T19:52:34.954" v="2205"/>
          <ac:spMkLst>
            <pc:docMk/>
            <pc:sldMk cId="0" sldId="273"/>
            <ac:spMk id="623" creationId="{00000000-0000-0000-0000-000000000000}"/>
          </ac:spMkLst>
        </pc:spChg>
        <pc:spChg chg="mod">
          <ac:chgData name="Darlisson Pereira Macedo" userId="341a909d-e4e2-43f0-b7d2-550920123460" providerId="ADAL" clId="{987A5F75-E402-4EF9-99EB-0CE347E72478}" dt="2023-11-13T19:52:36.609" v="2206"/>
          <ac:spMkLst>
            <pc:docMk/>
            <pc:sldMk cId="0" sldId="273"/>
            <ac:spMk id="624" creationId="{00000000-0000-0000-0000-000000000000}"/>
          </ac:spMkLst>
        </pc:spChg>
        <pc:spChg chg="mod">
          <ac:chgData name="Darlisson Pereira Macedo" userId="341a909d-e4e2-43f0-b7d2-550920123460" providerId="ADAL" clId="{987A5F75-E402-4EF9-99EB-0CE347E72478}" dt="2023-11-13T19:52:38.281" v="2207"/>
          <ac:spMkLst>
            <pc:docMk/>
            <pc:sldMk cId="0" sldId="273"/>
            <ac:spMk id="625" creationId="{00000000-0000-0000-0000-000000000000}"/>
          </ac:spMkLst>
        </pc:spChg>
        <pc:spChg chg="mod">
          <ac:chgData name="Darlisson Pereira Macedo" userId="341a909d-e4e2-43f0-b7d2-550920123460" providerId="ADAL" clId="{987A5F75-E402-4EF9-99EB-0CE347E72478}" dt="2023-11-13T19:50:20.277" v="2162" actId="207"/>
          <ac:spMkLst>
            <pc:docMk/>
            <pc:sldMk cId="0" sldId="273"/>
            <ac:spMk id="626" creationId="{00000000-0000-0000-0000-000000000000}"/>
          </ac:spMkLst>
        </pc:spChg>
        <pc:spChg chg="mod">
          <ac:chgData name="Darlisson Pereira Macedo" userId="341a909d-e4e2-43f0-b7d2-550920123460" providerId="ADAL" clId="{987A5F75-E402-4EF9-99EB-0CE347E72478}" dt="2023-11-13T19:47:50.636" v="2119" actId="1076"/>
          <ac:spMkLst>
            <pc:docMk/>
            <pc:sldMk cId="0" sldId="273"/>
            <ac:spMk id="627" creationId="{00000000-0000-0000-0000-000000000000}"/>
          </ac:spMkLst>
        </pc:spChg>
        <pc:spChg chg="mod">
          <ac:chgData name="Darlisson Pereira Macedo" userId="341a909d-e4e2-43f0-b7d2-550920123460" providerId="ADAL" clId="{987A5F75-E402-4EF9-99EB-0CE347E72478}" dt="2023-11-13T19:50:33.410" v="2164" actId="2711"/>
          <ac:spMkLst>
            <pc:docMk/>
            <pc:sldMk cId="0" sldId="273"/>
            <ac:spMk id="628" creationId="{00000000-0000-0000-0000-000000000000}"/>
          </ac:spMkLst>
        </pc:spChg>
        <pc:spChg chg="mod">
          <ac:chgData name="Darlisson Pereira Macedo" userId="341a909d-e4e2-43f0-b7d2-550920123460" providerId="ADAL" clId="{987A5F75-E402-4EF9-99EB-0CE347E72478}" dt="2023-11-13T19:50:33.410" v="2164" actId="2711"/>
          <ac:spMkLst>
            <pc:docMk/>
            <pc:sldMk cId="0" sldId="273"/>
            <ac:spMk id="629" creationId="{00000000-0000-0000-0000-000000000000}"/>
          </ac:spMkLst>
        </pc:spChg>
        <pc:spChg chg="mod">
          <ac:chgData name="Darlisson Pereira Macedo" userId="341a909d-e4e2-43f0-b7d2-550920123460" providerId="ADAL" clId="{987A5F75-E402-4EF9-99EB-0CE347E72478}" dt="2023-11-13T19:46:57.221" v="2101" actId="403"/>
          <ac:spMkLst>
            <pc:docMk/>
            <pc:sldMk cId="0" sldId="273"/>
            <ac:spMk id="630" creationId="{00000000-0000-0000-0000-000000000000}"/>
          </ac:spMkLst>
        </pc:spChg>
        <pc:spChg chg="mod">
          <ac:chgData name="Darlisson Pereira Macedo" userId="341a909d-e4e2-43f0-b7d2-550920123460" providerId="ADAL" clId="{987A5F75-E402-4EF9-99EB-0CE347E72478}" dt="2023-11-13T19:47:40.141" v="2118" actId="207"/>
          <ac:spMkLst>
            <pc:docMk/>
            <pc:sldMk cId="0" sldId="273"/>
            <ac:spMk id="631" creationId="{00000000-0000-0000-0000-000000000000}"/>
          </ac:spMkLst>
        </pc:spChg>
        <pc:grpChg chg="mod">
          <ac:chgData name="Darlisson Pereira Macedo" userId="341a909d-e4e2-43f0-b7d2-550920123460" providerId="ADAL" clId="{987A5F75-E402-4EF9-99EB-0CE347E72478}" dt="2023-11-13T19:47:50.636" v="2119" actId="1076"/>
          <ac:grpSpMkLst>
            <pc:docMk/>
            <pc:sldMk cId="0" sldId="273"/>
            <ac:grpSpMk id="582" creationId="{00000000-0000-0000-0000-000000000000}"/>
          </ac:grpSpMkLst>
        </pc:grpChg>
        <pc:grpChg chg="mod">
          <ac:chgData name="Darlisson Pereira Macedo" userId="341a909d-e4e2-43f0-b7d2-550920123460" providerId="ADAL" clId="{987A5F75-E402-4EF9-99EB-0CE347E72478}" dt="2023-11-13T19:47:50.636" v="2119" actId="1076"/>
          <ac:grpSpMkLst>
            <pc:docMk/>
            <pc:sldMk cId="0" sldId="273"/>
            <ac:grpSpMk id="585" creationId="{00000000-0000-0000-0000-000000000000}"/>
          </ac:grpSpMkLst>
        </pc:grpChg>
        <pc:grpChg chg="mod">
          <ac:chgData name="Darlisson Pereira Macedo" userId="341a909d-e4e2-43f0-b7d2-550920123460" providerId="ADAL" clId="{987A5F75-E402-4EF9-99EB-0CE347E72478}" dt="2023-11-13T19:47:50.636" v="2119" actId="1076"/>
          <ac:grpSpMkLst>
            <pc:docMk/>
            <pc:sldMk cId="0" sldId="273"/>
            <ac:grpSpMk id="588" creationId="{00000000-0000-0000-0000-000000000000}"/>
          </ac:grpSpMkLst>
        </pc:grpChg>
        <pc:picChg chg="add mod">
          <ac:chgData name="Darlisson Pereira Macedo" userId="341a909d-e4e2-43f0-b7d2-550920123460" providerId="ADAL" clId="{987A5F75-E402-4EF9-99EB-0CE347E72478}" dt="2023-11-13T18:16:34.362" v="1239"/>
          <ac:picMkLst>
            <pc:docMk/>
            <pc:sldMk cId="0" sldId="273"/>
            <ac:picMk id="2" creationId="{C6992FEE-854E-2E3D-B547-9360F6345A7A}"/>
          </ac:picMkLst>
        </pc:picChg>
        <pc:picChg chg="add mod">
          <ac:chgData name="Darlisson Pereira Macedo" userId="341a909d-e4e2-43f0-b7d2-550920123460" providerId="ADAL" clId="{987A5F75-E402-4EF9-99EB-0CE347E72478}" dt="2023-11-13T19:51:46.792" v="2191" actId="207"/>
          <ac:picMkLst>
            <pc:docMk/>
            <pc:sldMk cId="0" sldId="273"/>
            <ac:picMk id="3" creationId="{14FEF669-6901-4173-3A18-03F48485D909}"/>
          </ac:picMkLst>
        </pc:picChg>
        <pc:picChg chg="add mod">
          <ac:chgData name="Darlisson Pereira Macedo" userId="341a909d-e4e2-43f0-b7d2-550920123460" providerId="ADAL" clId="{987A5F75-E402-4EF9-99EB-0CE347E72478}" dt="2023-11-13T19:51:46.792" v="2191" actId="207"/>
          <ac:picMkLst>
            <pc:docMk/>
            <pc:sldMk cId="0" sldId="273"/>
            <ac:picMk id="4" creationId="{FEA454FB-681A-6F49-70D1-5A8787E2D1BB}"/>
          </ac:picMkLst>
        </pc:picChg>
        <pc:picChg chg="add mod">
          <ac:chgData name="Darlisson Pereira Macedo" userId="341a909d-e4e2-43f0-b7d2-550920123460" providerId="ADAL" clId="{987A5F75-E402-4EF9-99EB-0CE347E72478}" dt="2023-11-13T19:51:28.347" v="2180" actId="1038"/>
          <ac:picMkLst>
            <pc:docMk/>
            <pc:sldMk cId="0" sldId="273"/>
            <ac:picMk id="5" creationId="{5EA22F35-7ED1-3125-2339-DF6644088D44}"/>
          </ac:picMkLst>
        </pc:picChg>
      </pc:sldChg>
      <pc:sldChg chg="addSp modSp add del mod modTransition">
        <pc:chgData name="Darlisson Pereira Macedo" userId="341a909d-e4e2-43f0-b7d2-550920123460" providerId="ADAL" clId="{987A5F75-E402-4EF9-99EB-0CE347E72478}" dt="2023-11-13T19:23:43.955" v="1932" actId="47"/>
        <pc:sldMkLst>
          <pc:docMk/>
          <pc:sldMk cId="0" sldId="274"/>
        </pc:sldMkLst>
        <pc:picChg chg="add mod">
          <ac:chgData name="Darlisson Pereira Macedo" userId="341a909d-e4e2-43f0-b7d2-550920123460" providerId="ADAL" clId="{987A5F75-E402-4EF9-99EB-0CE347E72478}" dt="2023-11-13T18:16:39.997" v="1241" actId="1076"/>
          <ac:picMkLst>
            <pc:docMk/>
            <pc:sldMk cId="0" sldId="274"/>
            <ac:picMk id="2" creationId="{54C109DE-DCFD-1681-5353-63908326D3E2}"/>
          </ac:picMkLst>
        </pc:picChg>
      </pc:sldChg>
      <pc:sldChg chg="addSp modSp add mod modTransition">
        <pc:chgData name="Darlisson Pereira Macedo" userId="341a909d-e4e2-43f0-b7d2-550920123460" providerId="ADAL" clId="{987A5F75-E402-4EF9-99EB-0CE347E72478}" dt="2023-11-20T13:15:47.371" v="2505" actId="207"/>
        <pc:sldMkLst>
          <pc:docMk/>
          <pc:sldMk cId="0" sldId="275"/>
        </pc:sldMkLst>
        <pc:spChg chg="mod">
          <ac:chgData name="Darlisson Pereira Macedo" userId="341a909d-e4e2-43f0-b7d2-550920123460" providerId="ADAL" clId="{987A5F75-E402-4EF9-99EB-0CE347E72478}" dt="2023-11-13T19:55:51.908" v="2242" actId="207"/>
          <ac:spMkLst>
            <pc:docMk/>
            <pc:sldMk cId="0" sldId="275"/>
            <ac:spMk id="655" creationId="{00000000-0000-0000-0000-000000000000}"/>
          </ac:spMkLst>
        </pc:spChg>
        <pc:spChg chg="mod">
          <ac:chgData name="Darlisson Pereira Macedo" userId="341a909d-e4e2-43f0-b7d2-550920123460" providerId="ADAL" clId="{987A5F75-E402-4EF9-99EB-0CE347E72478}" dt="2023-11-13T19:58:41.876" v="2285" actId="14100"/>
          <ac:spMkLst>
            <pc:docMk/>
            <pc:sldMk cId="0" sldId="275"/>
            <ac:spMk id="656" creationId="{00000000-0000-0000-0000-000000000000}"/>
          </ac:spMkLst>
        </pc:spChg>
        <pc:spChg chg="mod">
          <ac:chgData name="Darlisson Pereira Macedo" userId="341a909d-e4e2-43f0-b7d2-550920123460" providerId="ADAL" clId="{987A5F75-E402-4EF9-99EB-0CE347E72478}" dt="2023-11-13T19:55:19.092" v="2212" actId="207"/>
          <ac:spMkLst>
            <pc:docMk/>
            <pc:sldMk cId="0" sldId="275"/>
            <ac:spMk id="657" creationId="{00000000-0000-0000-0000-000000000000}"/>
          </ac:spMkLst>
        </pc:spChg>
        <pc:spChg chg="mod">
          <ac:chgData name="Darlisson Pereira Macedo" userId="341a909d-e4e2-43f0-b7d2-550920123460" providerId="ADAL" clId="{987A5F75-E402-4EF9-99EB-0CE347E72478}" dt="2023-11-13T19:55:19.092" v="2212" actId="207"/>
          <ac:spMkLst>
            <pc:docMk/>
            <pc:sldMk cId="0" sldId="275"/>
            <ac:spMk id="658" creationId="{00000000-0000-0000-0000-000000000000}"/>
          </ac:spMkLst>
        </pc:spChg>
        <pc:spChg chg="mod">
          <ac:chgData name="Darlisson Pereira Macedo" userId="341a909d-e4e2-43f0-b7d2-550920123460" providerId="ADAL" clId="{987A5F75-E402-4EF9-99EB-0CE347E72478}" dt="2023-11-13T19:55:19.092" v="2212" actId="207"/>
          <ac:spMkLst>
            <pc:docMk/>
            <pc:sldMk cId="0" sldId="275"/>
            <ac:spMk id="659" creationId="{00000000-0000-0000-0000-000000000000}"/>
          </ac:spMkLst>
        </pc:spChg>
        <pc:spChg chg="mod">
          <ac:chgData name="Darlisson Pereira Macedo" userId="341a909d-e4e2-43f0-b7d2-550920123460" providerId="ADAL" clId="{987A5F75-E402-4EF9-99EB-0CE347E72478}" dt="2023-11-13T19:55:28.545" v="2214" actId="207"/>
          <ac:spMkLst>
            <pc:docMk/>
            <pc:sldMk cId="0" sldId="275"/>
            <ac:spMk id="660" creationId="{00000000-0000-0000-0000-000000000000}"/>
          </ac:spMkLst>
        </pc:spChg>
        <pc:spChg chg="mod">
          <ac:chgData name="Darlisson Pereira Macedo" userId="341a909d-e4e2-43f0-b7d2-550920123460" providerId="ADAL" clId="{987A5F75-E402-4EF9-99EB-0CE347E72478}" dt="2023-11-13T20:10:18.511" v="2414" actId="20577"/>
          <ac:spMkLst>
            <pc:docMk/>
            <pc:sldMk cId="0" sldId="275"/>
            <ac:spMk id="661" creationId="{00000000-0000-0000-0000-000000000000}"/>
          </ac:spMkLst>
        </pc:spChg>
        <pc:spChg chg="mod">
          <ac:chgData name="Darlisson Pereira Macedo" userId="341a909d-e4e2-43f0-b7d2-550920123460" providerId="ADAL" clId="{987A5F75-E402-4EF9-99EB-0CE347E72478}" dt="2023-11-13T20:10:07.983" v="2386" actId="20577"/>
          <ac:spMkLst>
            <pc:docMk/>
            <pc:sldMk cId="0" sldId="275"/>
            <ac:spMk id="662" creationId="{00000000-0000-0000-0000-000000000000}"/>
          </ac:spMkLst>
        </pc:spChg>
        <pc:spChg chg="mod">
          <ac:chgData name="Darlisson Pereira Macedo" userId="341a909d-e4e2-43f0-b7d2-550920123460" providerId="ADAL" clId="{987A5F75-E402-4EF9-99EB-0CE347E72478}" dt="2023-11-13T20:10:05.260" v="2381" actId="20577"/>
          <ac:spMkLst>
            <pc:docMk/>
            <pc:sldMk cId="0" sldId="275"/>
            <ac:spMk id="663" creationId="{00000000-0000-0000-0000-000000000000}"/>
          </ac:spMkLst>
        </pc:spChg>
        <pc:spChg chg="mod">
          <ac:chgData name="Darlisson Pereira Macedo" userId="341a909d-e4e2-43f0-b7d2-550920123460" providerId="ADAL" clId="{987A5F75-E402-4EF9-99EB-0CE347E72478}" dt="2023-11-13T20:10:02.130" v="2376" actId="20577"/>
          <ac:spMkLst>
            <pc:docMk/>
            <pc:sldMk cId="0" sldId="275"/>
            <ac:spMk id="664" creationId="{00000000-0000-0000-0000-000000000000}"/>
          </ac:spMkLst>
        </pc:spChg>
        <pc:spChg chg="mod">
          <ac:chgData name="Darlisson Pereira Macedo" userId="341a909d-e4e2-43f0-b7d2-550920123460" providerId="ADAL" clId="{987A5F75-E402-4EF9-99EB-0CE347E72478}" dt="2023-11-13T20:37:51.382" v="2495" actId="208"/>
          <ac:spMkLst>
            <pc:docMk/>
            <pc:sldMk cId="0" sldId="275"/>
            <ac:spMk id="665" creationId="{00000000-0000-0000-0000-000000000000}"/>
          </ac:spMkLst>
        </pc:spChg>
        <pc:spChg chg="mod">
          <ac:chgData name="Darlisson Pereira Macedo" userId="341a909d-e4e2-43f0-b7d2-550920123460" providerId="ADAL" clId="{987A5F75-E402-4EF9-99EB-0CE347E72478}" dt="2023-11-13T20:37:51.382" v="2495" actId="208"/>
          <ac:spMkLst>
            <pc:docMk/>
            <pc:sldMk cId="0" sldId="275"/>
            <ac:spMk id="666" creationId="{00000000-0000-0000-0000-000000000000}"/>
          </ac:spMkLst>
        </pc:spChg>
        <pc:spChg chg="mod">
          <ac:chgData name="Darlisson Pereira Macedo" userId="341a909d-e4e2-43f0-b7d2-550920123460" providerId="ADAL" clId="{987A5F75-E402-4EF9-99EB-0CE347E72478}" dt="2023-11-13T20:37:51.382" v="2495" actId="208"/>
          <ac:spMkLst>
            <pc:docMk/>
            <pc:sldMk cId="0" sldId="275"/>
            <ac:spMk id="667" creationId="{00000000-0000-0000-0000-000000000000}"/>
          </ac:spMkLst>
        </pc:spChg>
        <pc:spChg chg="mod">
          <ac:chgData name="Darlisson Pereira Macedo" userId="341a909d-e4e2-43f0-b7d2-550920123460" providerId="ADAL" clId="{987A5F75-E402-4EF9-99EB-0CE347E72478}" dt="2023-11-13T20:34:19.520" v="2481" actId="20577"/>
          <ac:spMkLst>
            <pc:docMk/>
            <pc:sldMk cId="0" sldId="275"/>
            <ac:spMk id="668" creationId="{00000000-0000-0000-0000-000000000000}"/>
          </ac:spMkLst>
        </pc:spChg>
        <pc:spChg chg="mod">
          <ac:chgData name="Darlisson Pereira Macedo" userId="341a909d-e4e2-43f0-b7d2-550920123460" providerId="ADAL" clId="{987A5F75-E402-4EF9-99EB-0CE347E72478}" dt="2023-11-13T20:34:22.434" v="2484" actId="20577"/>
          <ac:spMkLst>
            <pc:docMk/>
            <pc:sldMk cId="0" sldId="275"/>
            <ac:spMk id="669" creationId="{00000000-0000-0000-0000-000000000000}"/>
          </ac:spMkLst>
        </pc:spChg>
        <pc:spChg chg="mod">
          <ac:chgData name="Darlisson Pereira Macedo" userId="341a909d-e4e2-43f0-b7d2-550920123460" providerId="ADAL" clId="{987A5F75-E402-4EF9-99EB-0CE347E72478}" dt="2023-11-13T20:34:25.155" v="2487" actId="20577"/>
          <ac:spMkLst>
            <pc:docMk/>
            <pc:sldMk cId="0" sldId="275"/>
            <ac:spMk id="670" creationId="{00000000-0000-0000-0000-000000000000}"/>
          </ac:spMkLst>
        </pc:spChg>
        <pc:spChg chg="mod">
          <ac:chgData name="Darlisson Pereira Macedo" userId="341a909d-e4e2-43f0-b7d2-550920123460" providerId="ADAL" clId="{987A5F75-E402-4EF9-99EB-0CE347E72478}" dt="2023-11-13T20:34:28.231" v="2490" actId="20577"/>
          <ac:spMkLst>
            <pc:docMk/>
            <pc:sldMk cId="0" sldId="275"/>
            <ac:spMk id="671" creationId="{00000000-0000-0000-0000-000000000000}"/>
          </ac:spMkLst>
        </pc:spChg>
        <pc:spChg chg="mod">
          <ac:chgData name="Darlisson Pereira Macedo" userId="341a909d-e4e2-43f0-b7d2-550920123460" providerId="ADAL" clId="{987A5F75-E402-4EF9-99EB-0CE347E72478}" dt="2023-11-13T19:58:28.620" v="2281" actId="207"/>
          <ac:spMkLst>
            <pc:docMk/>
            <pc:sldMk cId="0" sldId="275"/>
            <ac:spMk id="672" creationId="{00000000-0000-0000-0000-000000000000}"/>
          </ac:spMkLst>
        </pc:spChg>
        <pc:spChg chg="mod">
          <ac:chgData name="Darlisson Pereira Macedo" userId="341a909d-e4e2-43f0-b7d2-550920123460" providerId="ADAL" clId="{987A5F75-E402-4EF9-99EB-0CE347E72478}" dt="2023-11-13T19:58:28.620" v="2281" actId="207"/>
          <ac:spMkLst>
            <pc:docMk/>
            <pc:sldMk cId="0" sldId="275"/>
            <ac:spMk id="673" creationId="{00000000-0000-0000-0000-000000000000}"/>
          </ac:spMkLst>
        </pc:spChg>
        <pc:spChg chg="mod">
          <ac:chgData name="Darlisson Pereira Macedo" userId="341a909d-e4e2-43f0-b7d2-550920123460" providerId="ADAL" clId="{987A5F75-E402-4EF9-99EB-0CE347E72478}" dt="2023-11-13T20:37:51.382" v="2495" actId="208"/>
          <ac:spMkLst>
            <pc:docMk/>
            <pc:sldMk cId="0" sldId="275"/>
            <ac:spMk id="674" creationId="{00000000-0000-0000-0000-000000000000}"/>
          </ac:spMkLst>
        </pc:spChg>
        <pc:spChg chg="mod">
          <ac:chgData name="Darlisson Pereira Macedo" userId="341a909d-e4e2-43f0-b7d2-550920123460" providerId="ADAL" clId="{987A5F75-E402-4EF9-99EB-0CE347E72478}" dt="2023-11-13T19:57:09.182" v="2271"/>
          <ac:spMkLst>
            <pc:docMk/>
            <pc:sldMk cId="0" sldId="275"/>
            <ac:spMk id="675" creationId="{00000000-0000-0000-0000-000000000000}"/>
          </ac:spMkLst>
        </pc:spChg>
        <pc:spChg chg="mod">
          <ac:chgData name="Darlisson Pereira Macedo" userId="341a909d-e4e2-43f0-b7d2-550920123460" providerId="ADAL" clId="{987A5F75-E402-4EF9-99EB-0CE347E72478}" dt="2023-11-13T19:57:23.247" v="2273" actId="403"/>
          <ac:spMkLst>
            <pc:docMk/>
            <pc:sldMk cId="0" sldId="275"/>
            <ac:spMk id="676" creationId="{00000000-0000-0000-0000-000000000000}"/>
          </ac:spMkLst>
        </pc:spChg>
        <pc:spChg chg="mod">
          <ac:chgData name="Darlisson Pereira Macedo" userId="341a909d-e4e2-43f0-b7d2-550920123460" providerId="ADAL" clId="{987A5F75-E402-4EF9-99EB-0CE347E72478}" dt="2023-11-13T19:56:12.657" v="2254" actId="207"/>
          <ac:spMkLst>
            <pc:docMk/>
            <pc:sldMk cId="0" sldId="275"/>
            <ac:spMk id="677" creationId="{00000000-0000-0000-0000-000000000000}"/>
          </ac:spMkLst>
        </pc:spChg>
        <pc:spChg chg="mod">
          <ac:chgData name="Darlisson Pereira Macedo" userId="341a909d-e4e2-43f0-b7d2-550920123460" providerId="ADAL" clId="{987A5F75-E402-4EF9-99EB-0CE347E72478}" dt="2023-11-20T13:15:47.371" v="2505" actId="207"/>
          <ac:spMkLst>
            <pc:docMk/>
            <pc:sldMk cId="0" sldId="275"/>
            <ac:spMk id="678" creationId="{00000000-0000-0000-0000-000000000000}"/>
          </ac:spMkLst>
        </pc:spChg>
        <pc:picChg chg="add mod">
          <ac:chgData name="Darlisson Pereira Macedo" userId="341a909d-e4e2-43f0-b7d2-550920123460" providerId="ADAL" clId="{987A5F75-E402-4EF9-99EB-0CE347E72478}" dt="2023-11-13T18:16:42.065" v="1242"/>
          <ac:picMkLst>
            <pc:docMk/>
            <pc:sldMk cId="0" sldId="275"/>
            <ac:picMk id="2" creationId="{F5F13BF6-1932-5079-EFDC-1F0B44EC2753}"/>
          </ac:picMkLst>
        </pc:picChg>
      </pc:sldChg>
      <pc:sldChg chg="addSp modSp add del modTransition">
        <pc:chgData name="Darlisson Pereira Macedo" userId="341a909d-e4e2-43f0-b7d2-550920123460" providerId="ADAL" clId="{987A5F75-E402-4EF9-99EB-0CE347E72478}" dt="2023-11-13T19:23:50.621" v="1933" actId="47"/>
        <pc:sldMkLst>
          <pc:docMk/>
          <pc:sldMk cId="0" sldId="276"/>
        </pc:sldMkLst>
        <pc:picChg chg="add mod">
          <ac:chgData name="Darlisson Pereira Macedo" userId="341a909d-e4e2-43f0-b7d2-550920123460" providerId="ADAL" clId="{987A5F75-E402-4EF9-99EB-0CE347E72478}" dt="2023-11-13T18:16:45.630" v="1243"/>
          <ac:picMkLst>
            <pc:docMk/>
            <pc:sldMk cId="0" sldId="276"/>
            <ac:picMk id="2" creationId="{DF5AE45B-ED81-E075-6CA8-30E78C7FDC7B}"/>
          </ac:picMkLst>
        </pc:picChg>
      </pc:sldChg>
      <pc:sldChg chg="addSp modSp add del mod modTransition">
        <pc:chgData name="Darlisson Pereira Macedo" userId="341a909d-e4e2-43f0-b7d2-550920123460" providerId="ADAL" clId="{987A5F75-E402-4EF9-99EB-0CE347E72478}" dt="2023-11-13T20:00:24.441" v="2319" actId="47"/>
        <pc:sldMkLst>
          <pc:docMk/>
          <pc:sldMk cId="0" sldId="277"/>
        </pc:sldMkLst>
        <pc:spChg chg="mod">
          <ac:chgData name="Darlisson Pereira Macedo" userId="341a909d-e4e2-43f0-b7d2-550920123460" providerId="ADAL" clId="{987A5F75-E402-4EF9-99EB-0CE347E72478}" dt="2023-11-13T20:00:17.017" v="2318" actId="403"/>
          <ac:spMkLst>
            <pc:docMk/>
            <pc:sldMk cId="0" sldId="277"/>
            <ac:spMk id="705" creationId="{00000000-0000-0000-0000-000000000000}"/>
          </ac:spMkLst>
        </pc:spChg>
        <pc:picChg chg="add mod">
          <ac:chgData name="Darlisson Pereira Macedo" userId="341a909d-e4e2-43f0-b7d2-550920123460" providerId="ADAL" clId="{987A5F75-E402-4EF9-99EB-0CE347E72478}" dt="2023-11-13T18:16:50.052" v="1244"/>
          <ac:picMkLst>
            <pc:docMk/>
            <pc:sldMk cId="0" sldId="277"/>
            <ac:picMk id="2" creationId="{0962FD57-CF29-72AA-2D03-EF4BCBFCB642}"/>
          </ac:picMkLst>
        </pc:picChg>
      </pc:sldChg>
      <pc:sldChg chg="addSp delSp modSp add del mod modTransition">
        <pc:chgData name="Darlisson Pereira Macedo" userId="341a909d-e4e2-43f0-b7d2-550920123460" providerId="ADAL" clId="{987A5F75-E402-4EF9-99EB-0CE347E72478}" dt="2023-11-13T19:23:53.438" v="1934" actId="47"/>
        <pc:sldMkLst>
          <pc:docMk/>
          <pc:sldMk cId="0" sldId="278"/>
        </pc:sldMkLst>
        <pc:spChg chg="add del mod">
          <ac:chgData name="Darlisson Pereira Macedo" userId="341a909d-e4e2-43f0-b7d2-550920123460" providerId="ADAL" clId="{987A5F75-E402-4EF9-99EB-0CE347E72478}" dt="2023-11-13T17:34:45.954" v="727" actId="478"/>
          <ac:spMkLst>
            <pc:docMk/>
            <pc:sldMk cId="0" sldId="278"/>
            <ac:spMk id="2" creationId="{E8A5AA81-6488-65DA-6DE8-A38AB0ABD02F}"/>
          </ac:spMkLst>
        </pc:spChg>
        <pc:spChg chg="del">
          <ac:chgData name="Darlisson Pereira Macedo" userId="341a909d-e4e2-43f0-b7d2-550920123460" providerId="ADAL" clId="{987A5F75-E402-4EF9-99EB-0CE347E72478}" dt="2023-11-13T17:34:34.433" v="723" actId="478"/>
          <ac:spMkLst>
            <pc:docMk/>
            <pc:sldMk cId="0" sldId="278"/>
            <ac:spMk id="729" creationId="{00000000-0000-0000-0000-000000000000}"/>
          </ac:spMkLst>
        </pc:spChg>
        <pc:picChg chg="add mod">
          <ac:chgData name="Darlisson Pereira Macedo" userId="341a909d-e4e2-43f0-b7d2-550920123460" providerId="ADAL" clId="{987A5F75-E402-4EF9-99EB-0CE347E72478}" dt="2023-11-13T18:16:52.597" v="1245"/>
          <ac:picMkLst>
            <pc:docMk/>
            <pc:sldMk cId="0" sldId="278"/>
            <ac:picMk id="3" creationId="{614C14BF-5B63-1824-5CF5-558E21C9E178}"/>
          </ac:picMkLst>
        </pc:picChg>
      </pc:sldChg>
      <pc:sldChg chg="addSp modSp add del modTransition">
        <pc:chgData name="Darlisson Pereira Macedo" userId="341a909d-e4e2-43f0-b7d2-550920123460" providerId="ADAL" clId="{987A5F75-E402-4EF9-99EB-0CE347E72478}" dt="2023-11-13T19:23:56.698" v="1935" actId="47"/>
        <pc:sldMkLst>
          <pc:docMk/>
          <pc:sldMk cId="0" sldId="279"/>
        </pc:sldMkLst>
        <pc:picChg chg="add mod">
          <ac:chgData name="Darlisson Pereira Macedo" userId="341a909d-e4e2-43f0-b7d2-550920123460" providerId="ADAL" clId="{987A5F75-E402-4EF9-99EB-0CE347E72478}" dt="2023-11-13T18:16:54.816" v="1246"/>
          <ac:picMkLst>
            <pc:docMk/>
            <pc:sldMk cId="0" sldId="279"/>
            <ac:picMk id="2" creationId="{2398CCAA-F59F-CC69-EFE0-62F4F6868985}"/>
          </ac:picMkLst>
        </pc:picChg>
      </pc:sldChg>
      <pc:sldChg chg="addSp modSp add del modTransition">
        <pc:chgData name="Darlisson Pereira Macedo" userId="341a909d-e4e2-43f0-b7d2-550920123460" providerId="ADAL" clId="{987A5F75-E402-4EF9-99EB-0CE347E72478}" dt="2023-11-13T19:24:03.105" v="1938" actId="47"/>
        <pc:sldMkLst>
          <pc:docMk/>
          <pc:sldMk cId="0" sldId="280"/>
        </pc:sldMkLst>
        <pc:picChg chg="add mod">
          <ac:chgData name="Darlisson Pereira Macedo" userId="341a909d-e4e2-43f0-b7d2-550920123460" providerId="ADAL" clId="{987A5F75-E402-4EF9-99EB-0CE347E72478}" dt="2023-11-13T18:16:57.760" v="1247"/>
          <ac:picMkLst>
            <pc:docMk/>
            <pc:sldMk cId="0" sldId="280"/>
            <ac:picMk id="2" creationId="{0CD8793D-E350-9434-9DC1-E5F08B3AA5B6}"/>
          </ac:picMkLst>
        </pc:picChg>
      </pc:sldChg>
      <pc:sldChg chg="addSp modSp add del mod modTransition">
        <pc:chgData name="Darlisson Pereira Macedo" userId="341a909d-e4e2-43f0-b7d2-550920123460" providerId="ADAL" clId="{987A5F75-E402-4EF9-99EB-0CE347E72478}" dt="2023-11-13T19:23:59.221" v="1936" actId="47"/>
        <pc:sldMkLst>
          <pc:docMk/>
          <pc:sldMk cId="0" sldId="281"/>
        </pc:sldMkLst>
        <pc:picChg chg="add mod">
          <ac:chgData name="Darlisson Pereira Macedo" userId="341a909d-e4e2-43f0-b7d2-550920123460" providerId="ADAL" clId="{987A5F75-E402-4EF9-99EB-0CE347E72478}" dt="2023-11-13T18:17:02.992" v="1249" actId="1076"/>
          <ac:picMkLst>
            <pc:docMk/>
            <pc:sldMk cId="0" sldId="281"/>
            <ac:picMk id="2" creationId="{9AD69AEC-72C2-83C3-16ED-5230CADE0E3D}"/>
          </ac:picMkLst>
        </pc:picChg>
      </pc:sldChg>
      <pc:sldChg chg="addSp modSp add del modTransition">
        <pc:chgData name="Darlisson Pereira Macedo" userId="341a909d-e4e2-43f0-b7d2-550920123460" providerId="ADAL" clId="{987A5F75-E402-4EF9-99EB-0CE347E72478}" dt="2023-11-13T19:24:00.827" v="1937" actId="47"/>
        <pc:sldMkLst>
          <pc:docMk/>
          <pc:sldMk cId="2326543130" sldId="282"/>
        </pc:sldMkLst>
        <pc:picChg chg="add mod">
          <ac:chgData name="Darlisson Pereira Macedo" userId="341a909d-e4e2-43f0-b7d2-550920123460" providerId="ADAL" clId="{987A5F75-E402-4EF9-99EB-0CE347E72478}" dt="2023-11-13T18:17:04.738" v="1250"/>
          <ac:picMkLst>
            <pc:docMk/>
            <pc:sldMk cId="2326543130" sldId="282"/>
            <ac:picMk id="2" creationId="{FAEB8313-FF4C-04F7-920D-3880583DB65D}"/>
          </ac:picMkLst>
        </pc:picChg>
      </pc:sldChg>
      <pc:sldChg chg="addSp delSp modSp add mod modTransition">
        <pc:chgData name="Darlisson Pereira Macedo" userId="341a909d-e4e2-43f0-b7d2-550920123460" providerId="ADAL" clId="{987A5F75-E402-4EF9-99EB-0CE347E72478}" dt="2023-11-20T16:49:00.996" v="2786" actId="404"/>
        <pc:sldMkLst>
          <pc:docMk/>
          <pc:sldMk cId="0" sldId="283"/>
        </pc:sldMkLst>
        <pc:spChg chg="add mod">
          <ac:chgData name="Darlisson Pereira Macedo" userId="341a909d-e4e2-43f0-b7d2-550920123460" providerId="ADAL" clId="{987A5F75-E402-4EF9-99EB-0CE347E72478}" dt="2023-11-13T17:35:37.779" v="729"/>
          <ac:spMkLst>
            <pc:docMk/>
            <pc:sldMk cId="0" sldId="283"/>
            <ac:spMk id="2" creationId="{909BAFF0-035F-D1CF-1534-4B8B2CCF9966}"/>
          </ac:spMkLst>
        </pc:spChg>
        <pc:spChg chg="add mod">
          <ac:chgData name="Darlisson Pereira Macedo" userId="341a909d-e4e2-43f0-b7d2-550920123460" providerId="ADAL" clId="{987A5F75-E402-4EF9-99EB-0CE347E72478}" dt="2023-11-13T17:35:37.779" v="729"/>
          <ac:spMkLst>
            <pc:docMk/>
            <pc:sldMk cId="0" sldId="283"/>
            <ac:spMk id="3" creationId="{E2F91B38-73C8-EB9C-33B9-A8FA9DDD622C}"/>
          </ac:spMkLst>
        </pc:spChg>
        <pc:spChg chg="add mod">
          <ac:chgData name="Darlisson Pereira Macedo" userId="341a909d-e4e2-43f0-b7d2-550920123460" providerId="ADAL" clId="{987A5F75-E402-4EF9-99EB-0CE347E72478}" dt="2023-11-13T17:35:37.779" v="729"/>
          <ac:spMkLst>
            <pc:docMk/>
            <pc:sldMk cId="0" sldId="283"/>
            <ac:spMk id="4" creationId="{C616990D-7470-000D-F8CD-3C92FF92CCAE}"/>
          </ac:spMkLst>
        </pc:spChg>
        <pc:spChg chg="mod">
          <ac:chgData name="Darlisson Pereira Macedo" userId="341a909d-e4e2-43f0-b7d2-550920123460" providerId="ADAL" clId="{987A5F75-E402-4EF9-99EB-0CE347E72478}" dt="2023-11-20T16:49:00.996" v="2786" actId="404"/>
          <ac:spMkLst>
            <pc:docMk/>
            <pc:sldMk cId="0" sldId="283"/>
            <ac:spMk id="10" creationId="{95ECC39C-417F-8A06-AB06-F0B502B909DA}"/>
          </ac:spMkLst>
        </pc:spChg>
        <pc:spChg chg="mod">
          <ac:chgData name="Darlisson Pereira Macedo" userId="341a909d-e4e2-43f0-b7d2-550920123460" providerId="ADAL" clId="{987A5F75-E402-4EF9-99EB-0CE347E72478}" dt="2023-11-13T20:00:58.334" v="2337"/>
          <ac:spMkLst>
            <pc:docMk/>
            <pc:sldMk cId="0" sldId="283"/>
            <ac:spMk id="910" creationId="{00000000-0000-0000-0000-000000000000}"/>
          </ac:spMkLst>
        </pc:spChg>
        <pc:spChg chg="mod">
          <ac:chgData name="Darlisson Pereira Macedo" userId="341a909d-e4e2-43f0-b7d2-550920123460" providerId="ADAL" clId="{987A5F75-E402-4EF9-99EB-0CE347E72478}" dt="2023-11-13T20:01:19.957" v="2342" actId="403"/>
          <ac:spMkLst>
            <pc:docMk/>
            <pc:sldMk cId="0" sldId="283"/>
            <ac:spMk id="911" creationId="{00000000-0000-0000-0000-000000000000}"/>
          </ac:spMkLst>
        </pc:spChg>
        <pc:spChg chg="mod">
          <ac:chgData name="Darlisson Pereira Macedo" userId="341a909d-e4e2-43f0-b7d2-550920123460" providerId="ADAL" clId="{987A5F75-E402-4EF9-99EB-0CE347E72478}" dt="2023-11-13T20:00:33.040" v="2322" actId="207"/>
          <ac:spMkLst>
            <pc:docMk/>
            <pc:sldMk cId="0" sldId="283"/>
            <ac:spMk id="912" creationId="{00000000-0000-0000-0000-000000000000}"/>
          </ac:spMkLst>
        </pc:spChg>
        <pc:spChg chg="mod">
          <ac:chgData name="Darlisson Pereira Macedo" userId="341a909d-e4e2-43f0-b7d2-550920123460" providerId="ADAL" clId="{987A5F75-E402-4EF9-99EB-0CE347E72478}" dt="2023-11-20T13:15:52.404" v="2506" actId="207"/>
          <ac:spMkLst>
            <pc:docMk/>
            <pc:sldMk cId="0" sldId="283"/>
            <ac:spMk id="913" creationId="{00000000-0000-0000-0000-000000000000}"/>
          </ac:spMkLst>
        </pc:spChg>
        <pc:spChg chg="del">
          <ac:chgData name="Darlisson Pereira Macedo" userId="341a909d-e4e2-43f0-b7d2-550920123460" providerId="ADAL" clId="{987A5F75-E402-4EF9-99EB-0CE347E72478}" dt="2023-11-13T20:01:04.802" v="2338" actId="478"/>
          <ac:spMkLst>
            <pc:docMk/>
            <pc:sldMk cId="0" sldId="283"/>
            <ac:spMk id="915" creationId="{00000000-0000-0000-0000-000000000000}"/>
          </ac:spMkLst>
        </pc:spChg>
        <pc:spChg chg="del">
          <ac:chgData name="Darlisson Pereira Macedo" userId="341a909d-e4e2-43f0-b7d2-550920123460" providerId="ADAL" clId="{987A5F75-E402-4EF9-99EB-0CE347E72478}" dt="2023-11-13T20:01:04.802" v="2338" actId="478"/>
          <ac:spMkLst>
            <pc:docMk/>
            <pc:sldMk cId="0" sldId="283"/>
            <ac:spMk id="916" creationId="{00000000-0000-0000-0000-000000000000}"/>
          </ac:spMkLst>
        </pc:spChg>
        <pc:spChg chg="del">
          <ac:chgData name="Darlisson Pereira Macedo" userId="341a909d-e4e2-43f0-b7d2-550920123460" providerId="ADAL" clId="{987A5F75-E402-4EF9-99EB-0CE347E72478}" dt="2023-11-13T20:01:04.802" v="2338" actId="478"/>
          <ac:spMkLst>
            <pc:docMk/>
            <pc:sldMk cId="0" sldId="283"/>
            <ac:spMk id="918" creationId="{00000000-0000-0000-0000-000000000000}"/>
          </ac:spMkLst>
        </pc:spChg>
        <pc:spChg chg="del">
          <ac:chgData name="Darlisson Pereira Macedo" userId="341a909d-e4e2-43f0-b7d2-550920123460" providerId="ADAL" clId="{987A5F75-E402-4EF9-99EB-0CE347E72478}" dt="2023-11-13T20:01:04.802" v="2338" actId="478"/>
          <ac:spMkLst>
            <pc:docMk/>
            <pc:sldMk cId="0" sldId="283"/>
            <ac:spMk id="919" creationId="{00000000-0000-0000-0000-000000000000}"/>
          </ac:spMkLst>
        </pc:spChg>
        <pc:spChg chg="del">
          <ac:chgData name="Darlisson Pereira Macedo" userId="341a909d-e4e2-43f0-b7d2-550920123460" providerId="ADAL" clId="{987A5F75-E402-4EF9-99EB-0CE347E72478}" dt="2023-11-13T20:01:04.802" v="2338" actId="478"/>
          <ac:spMkLst>
            <pc:docMk/>
            <pc:sldMk cId="0" sldId="283"/>
            <ac:spMk id="921" creationId="{00000000-0000-0000-0000-000000000000}"/>
          </ac:spMkLst>
        </pc:spChg>
        <pc:spChg chg="del">
          <ac:chgData name="Darlisson Pereira Macedo" userId="341a909d-e4e2-43f0-b7d2-550920123460" providerId="ADAL" clId="{987A5F75-E402-4EF9-99EB-0CE347E72478}" dt="2023-11-13T20:01:04.802" v="2338" actId="478"/>
          <ac:spMkLst>
            <pc:docMk/>
            <pc:sldMk cId="0" sldId="283"/>
            <ac:spMk id="922" creationId="{00000000-0000-0000-0000-000000000000}"/>
          </ac:spMkLst>
        </pc:spChg>
        <pc:spChg chg="del">
          <ac:chgData name="Darlisson Pereira Macedo" userId="341a909d-e4e2-43f0-b7d2-550920123460" providerId="ADAL" clId="{987A5F75-E402-4EF9-99EB-0CE347E72478}" dt="2023-11-13T17:35:21.125" v="728" actId="478"/>
          <ac:spMkLst>
            <pc:docMk/>
            <pc:sldMk cId="0" sldId="283"/>
            <ac:spMk id="924" creationId="{00000000-0000-0000-0000-000000000000}"/>
          </ac:spMkLst>
        </pc:spChg>
        <pc:spChg chg="del">
          <ac:chgData name="Darlisson Pereira Macedo" userId="341a909d-e4e2-43f0-b7d2-550920123460" providerId="ADAL" clId="{987A5F75-E402-4EF9-99EB-0CE347E72478}" dt="2023-11-13T17:35:21.125" v="728" actId="478"/>
          <ac:spMkLst>
            <pc:docMk/>
            <pc:sldMk cId="0" sldId="283"/>
            <ac:spMk id="926" creationId="{00000000-0000-0000-0000-000000000000}"/>
          </ac:spMkLst>
        </pc:spChg>
        <pc:spChg chg="del">
          <ac:chgData name="Darlisson Pereira Macedo" userId="341a909d-e4e2-43f0-b7d2-550920123460" providerId="ADAL" clId="{987A5F75-E402-4EF9-99EB-0CE347E72478}" dt="2023-11-13T17:35:21.125" v="728" actId="478"/>
          <ac:spMkLst>
            <pc:docMk/>
            <pc:sldMk cId="0" sldId="283"/>
            <ac:spMk id="927" creationId="{00000000-0000-0000-0000-000000000000}"/>
          </ac:spMkLst>
        </pc:spChg>
        <pc:grpChg chg="del">
          <ac:chgData name="Darlisson Pereira Macedo" userId="341a909d-e4e2-43f0-b7d2-550920123460" providerId="ADAL" clId="{987A5F75-E402-4EF9-99EB-0CE347E72478}" dt="2023-11-13T20:01:23.709" v="2343" actId="478"/>
          <ac:grpSpMkLst>
            <pc:docMk/>
            <pc:sldMk cId="0" sldId="283"/>
            <ac:grpSpMk id="931" creationId="{00000000-0000-0000-0000-000000000000}"/>
          </ac:grpSpMkLst>
        </pc:grpChg>
        <pc:picChg chg="add mod">
          <ac:chgData name="Darlisson Pereira Macedo" userId="341a909d-e4e2-43f0-b7d2-550920123460" providerId="ADAL" clId="{987A5F75-E402-4EF9-99EB-0CE347E72478}" dt="2023-11-13T18:17:08.271" v="1251"/>
          <ac:picMkLst>
            <pc:docMk/>
            <pc:sldMk cId="0" sldId="283"/>
            <ac:picMk id="5" creationId="{09632CA3-83B7-0059-D718-C596332ED26A}"/>
          </ac:picMkLst>
        </pc:picChg>
        <pc:picChg chg="add mod">
          <ac:chgData name="Darlisson Pereira Macedo" userId="341a909d-e4e2-43f0-b7d2-550920123460" providerId="ADAL" clId="{987A5F75-E402-4EF9-99EB-0CE347E72478}" dt="2023-11-13T20:03:17.784" v="2346" actId="1076"/>
          <ac:picMkLst>
            <pc:docMk/>
            <pc:sldMk cId="0" sldId="283"/>
            <ac:picMk id="7" creationId="{A7C08822-46A9-252D-E12D-09B6DEFD9B06}"/>
          </ac:picMkLst>
        </pc:picChg>
      </pc:sldChg>
      <pc:sldChg chg="addSp delSp modSp add mod modTransition setBg">
        <pc:chgData name="Darlisson Pereira Macedo" userId="341a909d-e4e2-43f0-b7d2-550920123460" providerId="ADAL" clId="{987A5F75-E402-4EF9-99EB-0CE347E72478}" dt="2023-12-11T14:04:38.611" v="2808"/>
        <pc:sldMkLst>
          <pc:docMk/>
          <pc:sldMk cId="2792695542" sldId="284"/>
        </pc:sldMkLst>
        <pc:spChg chg="del">
          <ac:chgData name="Darlisson Pereira Macedo" userId="341a909d-e4e2-43f0-b7d2-550920123460" providerId="ADAL" clId="{987A5F75-E402-4EF9-99EB-0CE347E72478}" dt="2023-11-20T14:07:33.951" v="2662" actId="478"/>
          <ac:spMkLst>
            <pc:docMk/>
            <pc:sldMk cId="2792695542" sldId="284"/>
            <ac:spMk id="2" creationId="{732E9601-F318-DB08-DD13-9CF3804669AA}"/>
          </ac:spMkLst>
        </pc:spChg>
        <pc:spChg chg="del mod">
          <ac:chgData name="Darlisson Pereira Macedo" userId="341a909d-e4e2-43f0-b7d2-550920123460" providerId="ADAL" clId="{987A5F75-E402-4EF9-99EB-0CE347E72478}" dt="2023-11-20T14:07:37.316" v="2664" actId="478"/>
          <ac:spMkLst>
            <pc:docMk/>
            <pc:sldMk cId="2792695542" sldId="284"/>
            <ac:spMk id="3" creationId="{3CFA717F-3F00-CA0A-A662-7198582F4881}"/>
          </ac:spMkLst>
        </pc:spChg>
        <pc:spChg chg="add mod">
          <ac:chgData name="Darlisson Pereira Macedo" userId="341a909d-e4e2-43f0-b7d2-550920123460" providerId="ADAL" clId="{987A5F75-E402-4EF9-99EB-0CE347E72478}" dt="2023-11-20T14:07:34.658" v="2663"/>
          <ac:spMkLst>
            <pc:docMk/>
            <pc:sldMk cId="2792695542" sldId="284"/>
            <ac:spMk id="5" creationId="{4BB9D5ED-04D4-0736-54BD-42808D1A6667}"/>
          </ac:spMkLst>
        </pc:spChg>
        <pc:spChg chg="add mod">
          <ac:chgData name="Darlisson Pereira Macedo" userId="341a909d-e4e2-43f0-b7d2-550920123460" providerId="ADAL" clId="{987A5F75-E402-4EF9-99EB-0CE347E72478}" dt="2023-11-20T14:07:34.658" v="2663"/>
          <ac:spMkLst>
            <pc:docMk/>
            <pc:sldMk cId="2792695542" sldId="284"/>
            <ac:spMk id="6" creationId="{92B6DCBE-8B93-1732-6AC9-29A215304CEF}"/>
          </ac:spMkLst>
        </pc:spChg>
        <pc:spChg chg="add mod">
          <ac:chgData name="Darlisson Pereira Macedo" userId="341a909d-e4e2-43f0-b7d2-550920123460" providerId="ADAL" clId="{987A5F75-E402-4EF9-99EB-0CE347E72478}" dt="2023-11-20T14:07:34.658" v="2663"/>
          <ac:spMkLst>
            <pc:docMk/>
            <pc:sldMk cId="2792695542" sldId="284"/>
            <ac:spMk id="7" creationId="{6E40E8A3-15C9-5D76-CBDA-ACBA944098FA}"/>
          </ac:spMkLst>
        </pc:spChg>
        <pc:spChg chg="add del">
          <ac:chgData name="Darlisson Pereira Macedo" userId="341a909d-e4e2-43f0-b7d2-550920123460" providerId="ADAL" clId="{987A5F75-E402-4EF9-99EB-0CE347E72478}" dt="2023-11-13T17:19:11.281" v="203" actId="931"/>
          <ac:spMkLst>
            <pc:docMk/>
            <pc:sldMk cId="2792695542" sldId="284"/>
            <ac:spMk id="7" creationId="{C9718471-4672-C5BA-EBC8-E916E477321A}"/>
          </ac:spMkLst>
        </pc:spChg>
        <pc:spChg chg="add del mod">
          <ac:chgData name="Darlisson Pereira Macedo" userId="341a909d-e4e2-43f0-b7d2-550920123460" providerId="ADAL" clId="{987A5F75-E402-4EF9-99EB-0CE347E72478}" dt="2023-11-20T14:07:33.951" v="2662" actId="478"/>
          <ac:spMkLst>
            <pc:docMk/>
            <pc:sldMk cId="2792695542" sldId="284"/>
            <ac:spMk id="9" creationId="{DDD36DA8-F9CA-16EA-7BF4-89A21C6C56DA}"/>
          </ac:spMkLst>
        </pc:spChg>
        <pc:spChg chg="add mod ord">
          <ac:chgData name="Darlisson Pereira Macedo" userId="341a909d-e4e2-43f0-b7d2-550920123460" providerId="ADAL" clId="{987A5F75-E402-4EF9-99EB-0CE347E72478}" dt="2023-11-13T17:29:20.061" v="539" actId="171"/>
          <ac:spMkLst>
            <pc:docMk/>
            <pc:sldMk cId="2792695542" sldId="284"/>
            <ac:spMk id="14" creationId="{9A680E41-2805-176A-46A9-46290E118A75}"/>
          </ac:spMkLst>
        </pc:spChg>
        <pc:spChg chg="mod">
          <ac:chgData name="Darlisson Pereira Macedo" userId="341a909d-e4e2-43f0-b7d2-550920123460" providerId="ADAL" clId="{987A5F75-E402-4EF9-99EB-0CE347E72478}" dt="2023-11-13T17:56:15.407" v="1005" actId="207"/>
          <ac:spMkLst>
            <pc:docMk/>
            <pc:sldMk cId="2792695542" sldId="284"/>
            <ac:spMk id="33" creationId="{00000000-0000-0000-0000-000000000000}"/>
          </ac:spMkLst>
        </pc:spChg>
        <pc:picChg chg="add del mod">
          <ac:chgData name="Darlisson Pereira Macedo" userId="341a909d-e4e2-43f0-b7d2-550920123460" providerId="ADAL" clId="{987A5F75-E402-4EF9-99EB-0CE347E72478}" dt="2023-11-20T14:07:33.951" v="2662" actId="478"/>
          <ac:picMkLst>
            <pc:docMk/>
            <pc:sldMk cId="2792695542" sldId="284"/>
            <ac:picMk id="4" creationId="{9AAA8D24-3616-727F-8559-E3CB359EF4B9}"/>
          </ac:picMkLst>
        </pc:picChg>
        <pc:picChg chg="del">
          <ac:chgData name="Darlisson Pereira Macedo" userId="341a909d-e4e2-43f0-b7d2-550920123460" providerId="ADAL" clId="{987A5F75-E402-4EF9-99EB-0CE347E72478}" dt="2023-11-13T16:48:30.708" v="117" actId="478"/>
          <ac:picMkLst>
            <pc:docMk/>
            <pc:sldMk cId="2792695542" sldId="284"/>
            <ac:picMk id="5" creationId="{F26AECCA-25D7-4334-D592-D6512422E7D1}"/>
          </ac:picMkLst>
        </pc:picChg>
        <pc:picChg chg="del mod">
          <ac:chgData name="Darlisson Pereira Macedo" userId="341a909d-e4e2-43f0-b7d2-550920123460" providerId="ADAL" clId="{987A5F75-E402-4EF9-99EB-0CE347E72478}" dt="2023-11-13T16:48:30.708" v="117" actId="478"/>
          <ac:picMkLst>
            <pc:docMk/>
            <pc:sldMk cId="2792695542" sldId="284"/>
            <ac:picMk id="6" creationId="{30F282D4-9B07-A235-F60D-96EEAB8C55F3}"/>
          </ac:picMkLst>
        </pc:picChg>
        <pc:picChg chg="add del mod">
          <ac:chgData name="Darlisson Pereira Macedo" userId="341a909d-e4e2-43f0-b7d2-550920123460" providerId="ADAL" clId="{987A5F75-E402-4EF9-99EB-0CE347E72478}" dt="2023-11-20T14:07:33.951" v="2662" actId="478"/>
          <ac:picMkLst>
            <pc:docMk/>
            <pc:sldMk cId="2792695542" sldId="284"/>
            <ac:picMk id="8" creationId="{247EA4A4-74CE-1498-B122-FA7DE131D7D9}"/>
          </ac:picMkLst>
        </pc:picChg>
        <pc:picChg chg="add mod">
          <ac:chgData name="Darlisson Pereira Macedo" userId="341a909d-e4e2-43f0-b7d2-550920123460" providerId="ADAL" clId="{987A5F75-E402-4EF9-99EB-0CE347E72478}" dt="2023-11-20T14:07:34.658" v="2663"/>
          <ac:picMkLst>
            <pc:docMk/>
            <pc:sldMk cId="2792695542" sldId="284"/>
            <ac:picMk id="10" creationId="{25159915-5361-2639-983E-040E1A45D59D}"/>
          </ac:picMkLst>
        </pc:picChg>
        <pc:picChg chg="add del mod ord modCrop">
          <ac:chgData name="Darlisson Pereira Macedo" userId="341a909d-e4e2-43f0-b7d2-550920123460" providerId="ADAL" clId="{987A5F75-E402-4EF9-99EB-0CE347E72478}" dt="2023-11-13T17:03:59.775" v="174" actId="931"/>
          <ac:picMkLst>
            <pc:docMk/>
            <pc:sldMk cId="2792695542" sldId="284"/>
            <ac:picMk id="11" creationId="{808E5EE9-D6AB-9AD5-FD0E-E1147C8BC3C5}"/>
          </ac:picMkLst>
        </pc:picChg>
        <pc:picChg chg="add mod ord modCrop">
          <ac:chgData name="Darlisson Pereira Macedo" userId="341a909d-e4e2-43f0-b7d2-550920123460" providerId="ADAL" clId="{987A5F75-E402-4EF9-99EB-0CE347E72478}" dt="2023-11-13T17:28:46.980" v="496" actId="1076"/>
          <ac:picMkLst>
            <pc:docMk/>
            <pc:sldMk cId="2792695542" sldId="284"/>
            <ac:picMk id="13" creationId="{AA229A1D-8450-BF43-1DB1-61936B8F1693}"/>
          </ac:picMkLst>
        </pc:picChg>
      </pc:sldChg>
      <pc:sldChg chg="addSp delSp modSp add mod setBg">
        <pc:chgData name="Darlisson Pereira Macedo" userId="341a909d-e4e2-43f0-b7d2-550920123460" providerId="ADAL" clId="{987A5F75-E402-4EF9-99EB-0CE347E72478}" dt="2023-11-20T13:51:47.831" v="2540" actId="1076"/>
        <pc:sldMkLst>
          <pc:docMk/>
          <pc:sldMk cId="3091464518" sldId="285"/>
        </pc:sldMkLst>
        <pc:spChg chg="del">
          <ac:chgData name="Darlisson Pereira Macedo" userId="341a909d-e4e2-43f0-b7d2-550920123460" providerId="ADAL" clId="{987A5F75-E402-4EF9-99EB-0CE347E72478}" dt="2023-11-13T18:17:27.391" v="1258" actId="478"/>
          <ac:spMkLst>
            <pc:docMk/>
            <pc:sldMk cId="3091464518" sldId="285"/>
            <ac:spMk id="2" creationId="{909BAFF0-035F-D1CF-1534-4B8B2CCF9966}"/>
          </ac:spMkLst>
        </pc:spChg>
        <pc:spChg chg="del mod">
          <ac:chgData name="Darlisson Pereira Macedo" userId="341a909d-e4e2-43f0-b7d2-550920123460" providerId="ADAL" clId="{987A5F75-E402-4EF9-99EB-0CE347E72478}" dt="2023-11-13T18:17:25.803" v="1257" actId="478"/>
          <ac:spMkLst>
            <pc:docMk/>
            <pc:sldMk cId="3091464518" sldId="285"/>
            <ac:spMk id="3" creationId="{E2F91B38-73C8-EB9C-33B9-A8FA9DDD622C}"/>
          </ac:spMkLst>
        </pc:spChg>
        <pc:spChg chg="del">
          <ac:chgData name="Darlisson Pereira Macedo" userId="341a909d-e4e2-43f0-b7d2-550920123460" providerId="ADAL" clId="{987A5F75-E402-4EF9-99EB-0CE347E72478}" dt="2023-11-13T18:17:23.335" v="1256" actId="478"/>
          <ac:spMkLst>
            <pc:docMk/>
            <pc:sldMk cId="3091464518" sldId="285"/>
            <ac:spMk id="4" creationId="{C616990D-7470-000D-F8CD-3C92FF92CCAE}"/>
          </ac:spMkLst>
        </pc:spChg>
        <pc:spChg chg="add mod">
          <ac:chgData name="Darlisson Pereira Macedo" userId="341a909d-e4e2-43f0-b7d2-550920123460" providerId="ADAL" clId="{987A5F75-E402-4EF9-99EB-0CE347E72478}" dt="2023-11-20T13:45:38.097" v="2515" actId="207"/>
          <ac:spMkLst>
            <pc:docMk/>
            <pc:sldMk cId="3091464518" sldId="285"/>
            <ac:spMk id="7" creationId="{FD7C992C-62F2-9F5E-1264-F3A3732C7BAC}"/>
          </ac:spMkLst>
        </pc:spChg>
        <pc:spChg chg="del">
          <ac:chgData name="Darlisson Pereira Macedo" userId="341a909d-e4e2-43f0-b7d2-550920123460" providerId="ADAL" clId="{987A5F75-E402-4EF9-99EB-0CE347E72478}" dt="2023-11-13T18:17:18.574" v="1253" actId="478"/>
          <ac:spMkLst>
            <pc:docMk/>
            <pc:sldMk cId="3091464518" sldId="285"/>
            <ac:spMk id="10" creationId="{95ECC39C-417F-8A06-AB06-F0B502B909DA}"/>
          </ac:spMkLst>
        </pc:spChg>
        <pc:spChg chg="del mod">
          <ac:chgData name="Darlisson Pereira Macedo" userId="341a909d-e4e2-43f0-b7d2-550920123460" providerId="ADAL" clId="{987A5F75-E402-4EF9-99EB-0CE347E72478}" dt="2023-11-13T18:17:30.336" v="1260" actId="478"/>
          <ac:spMkLst>
            <pc:docMk/>
            <pc:sldMk cId="3091464518" sldId="285"/>
            <ac:spMk id="909" creationId="{00000000-0000-0000-0000-000000000000}"/>
          </ac:spMkLst>
        </pc:spChg>
        <pc:spChg chg="del">
          <ac:chgData name="Darlisson Pereira Macedo" userId="341a909d-e4e2-43f0-b7d2-550920123460" providerId="ADAL" clId="{987A5F75-E402-4EF9-99EB-0CE347E72478}" dt="2023-11-13T18:17:18.574" v="1253" actId="478"/>
          <ac:spMkLst>
            <pc:docMk/>
            <pc:sldMk cId="3091464518" sldId="285"/>
            <ac:spMk id="910" creationId="{00000000-0000-0000-0000-000000000000}"/>
          </ac:spMkLst>
        </pc:spChg>
        <pc:spChg chg="del">
          <ac:chgData name="Darlisson Pereira Macedo" userId="341a909d-e4e2-43f0-b7d2-550920123460" providerId="ADAL" clId="{987A5F75-E402-4EF9-99EB-0CE347E72478}" dt="2023-11-13T18:17:18.574" v="1253" actId="478"/>
          <ac:spMkLst>
            <pc:docMk/>
            <pc:sldMk cId="3091464518" sldId="285"/>
            <ac:spMk id="911" creationId="{00000000-0000-0000-0000-000000000000}"/>
          </ac:spMkLst>
        </pc:spChg>
        <pc:spChg chg="del">
          <ac:chgData name="Darlisson Pereira Macedo" userId="341a909d-e4e2-43f0-b7d2-550920123460" providerId="ADAL" clId="{987A5F75-E402-4EF9-99EB-0CE347E72478}" dt="2023-11-13T18:17:18.574" v="1253" actId="478"/>
          <ac:spMkLst>
            <pc:docMk/>
            <pc:sldMk cId="3091464518" sldId="285"/>
            <ac:spMk id="915" creationId="{00000000-0000-0000-0000-000000000000}"/>
          </ac:spMkLst>
        </pc:spChg>
        <pc:spChg chg="del">
          <ac:chgData name="Darlisson Pereira Macedo" userId="341a909d-e4e2-43f0-b7d2-550920123460" providerId="ADAL" clId="{987A5F75-E402-4EF9-99EB-0CE347E72478}" dt="2023-11-13T18:17:18.574" v="1253" actId="478"/>
          <ac:spMkLst>
            <pc:docMk/>
            <pc:sldMk cId="3091464518" sldId="285"/>
            <ac:spMk id="916" creationId="{00000000-0000-0000-0000-000000000000}"/>
          </ac:spMkLst>
        </pc:spChg>
        <pc:spChg chg="del">
          <ac:chgData name="Darlisson Pereira Macedo" userId="341a909d-e4e2-43f0-b7d2-550920123460" providerId="ADAL" clId="{987A5F75-E402-4EF9-99EB-0CE347E72478}" dt="2023-11-13T18:17:18.574" v="1253" actId="478"/>
          <ac:spMkLst>
            <pc:docMk/>
            <pc:sldMk cId="3091464518" sldId="285"/>
            <ac:spMk id="918" creationId="{00000000-0000-0000-0000-000000000000}"/>
          </ac:spMkLst>
        </pc:spChg>
        <pc:spChg chg="del">
          <ac:chgData name="Darlisson Pereira Macedo" userId="341a909d-e4e2-43f0-b7d2-550920123460" providerId="ADAL" clId="{987A5F75-E402-4EF9-99EB-0CE347E72478}" dt="2023-11-13T18:17:18.574" v="1253" actId="478"/>
          <ac:spMkLst>
            <pc:docMk/>
            <pc:sldMk cId="3091464518" sldId="285"/>
            <ac:spMk id="919" creationId="{00000000-0000-0000-0000-000000000000}"/>
          </ac:spMkLst>
        </pc:spChg>
        <pc:spChg chg="del">
          <ac:chgData name="Darlisson Pereira Macedo" userId="341a909d-e4e2-43f0-b7d2-550920123460" providerId="ADAL" clId="{987A5F75-E402-4EF9-99EB-0CE347E72478}" dt="2023-11-13T18:17:18.574" v="1253" actId="478"/>
          <ac:spMkLst>
            <pc:docMk/>
            <pc:sldMk cId="3091464518" sldId="285"/>
            <ac:spMk id="921" creationId="{00000000-0000-0000-0000-000000000000}"/>
          </ac:spMkLst>
        </pc:spChg>
        <pc:spChg chg="del">
          <ac:chgData name="Darlisson Pereira Macedo" userId="341a909d-e4e2-43f0-b7d2-550920123460" providerId="ADAL" clId="{987A5F75-E402-4EF9-99EB-0CE347E72478}" dt="2023-11-13T18:17:18.574" v="1253" actId="478"/>
          <ac:spMkLst>
            <pc:docMk/>
            <pc:sldMk cId="3091464518" sldId="285"/>
            <ac:spMk id="922" creationId="{00000000-0000-0000-0000-000000000000}"/>
          </ac:spMkLst>
        </pc:spChg>
        <pc:grpChg chg="del">
          <ac:chgData name="Darlisson Pereira Macedo" userId="341a909d-e4e2-43f0-b7d2-550920123460" providerId="ADAL" clId="{987A5F75-E402-4EF9-99EB-0CE347E72478}" dt="2023-11-13T18:17:18.574" v="1253" actId="478"/>
          <ac:grpSpMkLst>
            <pc:docMk/>
            <pc:sldMk cId="3091464518" sldId="285"/>
            <ac:grpSpMk id="914" creationId="{00000000-0000-0000-0000-000000000000}"/>
          </ac:grpSpMkLst>
        </pc:grpChg>
        <pc:grpChg chg="del">
          <ac:chgData name="Darlisson Pereira Macedo" userId="341a909d-e4e2-43f0-b7d2-550920123460" providerId="ADAL" clId="{987A5F75-E402-4EF9-99EB-0CE347E72478}" dt="2023-11-13T18:17:18.574" v="1253" actId="478"/>
          <ac:grpSpMkLst>
            <pc:docMk/>
            <pc:sldMk cId="3091464518" sldId="285"/>
            <ac:grpSpMk id="931" creationId="{00000000-0000-0000-0000-000000000000}"/>
          </ac:grpSpMkLst>
        </pc:grpChg>
        <pc:picChg chg="add del mod">
          <ac:chgData name="Darlisson Pereira Macedo" userId="341a909d-e4e2-43f0-b7d2-550920123460" providerId="ADAL" clId="{987A5F75-E402-4EF9-99EB-0CE347E72478}" dt="2023-11-20T13:51:24.743" v="2537" actId="478"/>
          <ac:picMkLst>
            <pc:docMk/>
            <pc:sldMk cId="3091464518" sldId="285"/>
            <ac:picMk id="3" creationId="{6E8733BD-0CC3-0B85-36EC-EEA00733F3E4}"/>
          </ac:picMkLst>
        </pc:picChg>
        <pc:picChg chg="add del mod">
          <ac:chgData name="Darlisson Pereira Macedo" userId="341a909d-e4e2-43f0-b7d2-550920123460" providerId="ADAL" clId="{987A5F75-E402-4EF9-99EB-0CE347E72478}" dt="2023-11-20T13:51:23.217" v="2536" actId="478"/>
          <ac:picMkLst>
            <pc:docMk/>
            <pc:sldMk cId="3091464518" sldId="285"/>
            <ac:picMk id="4" creationId="{038A468F-76AE-B226-E8FE-DF9799F8B8D7}"/>
          </ac:picMkLst>
        </pc:picChg>
        <pc:picChg chg="del">
          <ac:chgData name="Darlisson Pereira Macedo" userId="341a909d-e4e2-43f0-b7d2-550920123460" providerId="ADAL" clId="{987A5F75-E402-4EF9-99EB-0CE347E72478}" dt="2023-11-13T18:17:20.464" v="1254" actId="478"/>
          <ac:picMkLst>
            <pc:docMk/>
            <pc:sldMk cId="3091464518" sldId="285"/>
            <ac:picMk id="5" creationId="{09632CA3-83B7-0059-D718-C596332ED26A}"/>
          </ac:picMkLst>
        </pc:picChg>
        <pc:picChg chg="add del mod">
          <ac:chgData name="Darlisson Pereira Macedo" userId="341a909d-e4e2-43f0-b7d2-550920123460" providerId="ADAL" clId="{987A5F75-E402-4EF9-99EB-0CE347E72478}" dt="2023-11-13T20:08:20.255" v="2366" actId="478"/>
          <ac:picMkLst>
            <pc:docMk/>
            <pc:sldMk cId="3091464518" sldId="285"/>
            <ac:picMk id="6" creationId="{EA9D86ED-5D85-E60E-8113-4504F6595CBC}"/>
          </ac:picMkLst>
        </pc:picChg>
        <pc:picChg chg="add mod">
          <ac:chgData name="Darlisson Pereira Macedo" userId="341a909d-e4e2-43f0-b7d2-550920123460" providerId="ADAL" clId="{987A5F75-E402-4EF9-99EB-0CE347E72478}" dt="2023-11-20T13:51:47.831" v="2540" actId="1076"/>
          <ac:picMkLst>
            <pc:docMk/>
            <pc:sldMk cId="3091464518" sldId="285"/>
            <ac:picMk id="6" creationId="{EE0A1E43-6540-287D-A4D2-243CE4BCF4D5}"/>
          </ac:picMkLst>
        </pc:picChg>
        <pc:picChg chg="add del mod modCrop">
          <ac:chgData name="Darlisson Pereira Macedo" userId="341a909d-e4e2-43f0-b7d2-550920123460" providerId="ADAL" clId="{987A5F75-E402-4EF9-99EB-0CE347E72478}" dt="2023-11-13T20:08:14.087" v="2363"/>
          <ac:picMkLst>
            <pc:docMk/>
            <pc:sldMk cId="3091464518" sldId="285"/>
            <ac:picMk id="8" creationId="{2F5400E2-BD87-437D-93D8-19EFA48DC226}"/>
          </ac:picMkLst>
        </pc:picChg>
        <pc:picChg chg="add del mod">
          <ac:chgData name="Darlisson Pereira Macedo" userId="341a909d-e4e2-43f0-b7d2-550920123460" providerId="ADAL" clId="{987A5F75-E402-4EF9-99EB-0CE347E72478}" dt="2023-11-20T13:45:07.805" v="2513" actId="478"/>
          <ac:picMkLst>
            <pc:docMk/>
            <pc:sldMk cId="3091464518" sldId="285"/>
            <ac:picMk id="11" creationId="{E5D3A491-1F39-0702-E0A5-A9DF4F398377}"/>
          </ac:picMkLst>
        </pc:picChg>
      </pc:sldChg>
      <pc:sldChg chg="add del">
        <pc:chgData name="Darlisson Pereira Macedo" userId="341a909d-e4e2-43f0-b7d2-550920123460" providerId="ADAL" clId="{987A5F75-E402-4EF9-99EB-0CE347E72478}" dt="2023-11-13T20:26:54.809" v="2445" actId="47"/>
        <pc:sldMkLst>
          <pc:docMk/>
          <pc:sldMk cId="1442775008" sldId="287"/>
        </pc:sldMkLst>
      </pc:sldChg>
      <pc:sldChg chg="add del">
        <pc:chgData name="Darlisson Pereira Macedo" userId="341a909d-e4e2-43f0-b7d2-550920123460" providerId="ADAL" clId="{987A5F75-E402-4EF9-99EB-0CE347E72478}" dt="2023-11-13T20:27:06.036" v="2446" actId="47"/>
        <pc:sldMkLst>
          <pc:docMk/>
          <pc:sldMk cId="1785047074" sldId="288"/>
        </pc:sldMkLst>
      </pc:sldChg>
      <pc:sldChg chg="add del">
        <pc:chgData name="Darlisson Pereira Macedo" userId="341a909d-e4e2-43f0-b7d2-550920123460" providerId="ADAL" clId="{987A5F75-E402-4EF9-99EB-0CE347E72478}" dt="2023-11-13T20:27:06.036" v="2446" actId="47"/>
        <pc:sldMkLst>
          <pc:docMk/>
          <pc:sldMk cId="1291408716" sldId="289"/>
        </pc:sldMkLst>
      </pc:sldChg>
      <pc:sldChg chg="add del">
        <pc:chgData name="Darlisson Pereira Macedo" userId="341a909d-e4e2-43f0-b7d2-550920123460" providerId="ADAL" clId="{987A5F75-E402-4EF9-99EB-0CE347E72478}" dt="2023-11-13T20:27:06.036" v="2446" actId="47"/>
        <pc:sldMkLst>
          <pc:docMk/>
          <pc:sldMk cId="411439231" sldId="290"/>
        </pc:sldMkLst>
      </pc:sldChg>
      <pc:sldChg chg="add del">
        <pc:chgData name="Darlisson Pereira Macedo" userId="341a909d-e4e2-43f0-b7d2-550920123460" providerId="ADAL" clId="{987A5F75-E402-4EF9-99EB-0CE347E72478}" dt="2023-11-13T20:27:06.036" v="2446" actId="47"/>
        <pc:sldMkLst>
          <pc:docMk/>
          <pc:sldMk cId="2519987443" sldId="291"/>
        </pc:sldMkLst>
      </pc:sldChg>
      <pc:sldChg chg="add del">
        <pc:chgData name="Darlisson Pereira Macedo" userId="341a909d-e4e2-43f0-b7d2-550920123460" providerId="ADAL" clId="{987A5F75-E402-4EF9-99EB-0CE347E72478}" dt="2023-11-13T20:27:06.036" v="2446" actId="47"/>
        <pc:sldMkLst>
          <pc:docMk/>
          <pc:sldMk cId="160419590" sldId="292"/>
        </pc:sldMkLst>
      </pc:sldChg>
      <pc:sldChg chg="add">
        <pc:chgData name="Darlisson Pereira Macedo" userId="341a909d-e4e2-43f0-b7d2-550920123460" providerId="ADAL" clId="{987A5F75-E402-4EF9-99EB-0CE347E72478}" dt="2023-11-13T20:26:22.530" v="2441"/>
        <pc:sldMkLst>
          <pc:docMk/>
          <pc:sldMk cId="4037840053" sldId="293"/>
        </pc:sldMkLst>
      </pc:sldChg>
      <pc:sldChg chg="add">
        <pc:chgData name="Darlisson Pereira Macedo" userId="341a909d-e4e2-43f0-b7d2-550920123460" providerId="ADAL" clId="{987A5F75-E402-4EF9-99EB-0CE347E72478}" dt="2023-11-13T20:26:22.530" v="2441"/>
        <pc:sldMkLst>
          <pc:docMk/>
          <pc:sldMk cId="2765492427" sldId="294"/>
        </pc:sldMkLst>
      </pc:sldChg>
      <pc:sldChg chg="add">
        <pc:chgData name="Darlisson Pereira Macedo" userId="341a909d-e4e2-43f0-b7d2-550920123460" providerId="ADAL" clId="{987A5F75-E402-4EF9-99EB-0CE347E72478}" dt="2023-11-13T20:26:22.530" v="2441"/>
        <pc:sldMkLst>
          <pc:docMk/>
          <pc:sldMk cId="101319431" sldId="295"/>
        </pc:sldMkLst>
      </pc:sldChg>
      <pc:sldChg chg="add">
        <pc:chgData name="Darlisson Pereira Macedo" userId="341a909d-e4e2-43f0-b7d2-550920123460" providerId="ADAL" clId="{987A5F75-E402-4EF9-99EB-0CE347E72478}" dt="2023-11-13T20:26:22.530" v="2441"/>
        <pc:sldMkLst>
          <pc:docMk/>
          <pc:sldMk cId="4243876439" sldId="296"/>
        </pc:sldMkLst>
      </pc:sldChg>
      <pc:sldChg chg="modSp add mod">
        <pc:chgData name="Darlisson Pereira Macedo" userId="341a909d-e4e2-43f0-b7d2-550920123460" providerId="ADAL" clId="{987A5F75-E402-4EF9-99EB-0CE347E72478}" dt="2023-12-06T13:53:18.917" v="2807" actId="207"/>
        <pc:sldMkLst>
          <pc:docMk/>
          <pc:sldMk cId="628083714" sldId="297"/>
        </pc:sldMkLst>
        <pc:picChg chg="mod">
          <ac:chgData name="Darlisson Pereira Macedo" userId="341a909d-e4e2-43f0-b7d2-550920123460" providerId="ADAL" clId="{987A5F75-E402-4EF9-99EB-0CE347E72478}" dt="2023-11-13T20:27:36.352" v="2457" actId="1035"/>
          <ac:picMkLst>
            <pc:docMk/>
            <pc:sldMk cId="628083714" sldId="297"/>
            <ac:picMk id="69" creationId="{D1D9CE16-1417-A1D5-9D17-D5F0AC5F8097}"/>
          </ac:picMkLst>
        </pc:picChg>
        <pc:picChg chg="mod">
          <ac:chgData name="Darlisson Pereira Macedo" userId="341a909d-e4e2-43f0-b7d2-550920123460" providerId="ADAL" clId="{987A5F75-E402-4EF9-99EB-0CE347E72478}" dt="2023-11-13T20:27:36.352" v="2457" actId="1035"/>
          <ac:picMkLst>
            <pc:docMk/>
            <pc:sldMk cId="628083714" sldId="297"/>
            <ac:picMk id="71" creationId="{9C095546-BF2A-35C5-92F6-F1BACD629CD9}"/>
          </ac:picMkLst>
        </pc:picChg>
        <pc:picChg chg="mod">
          <ac:chgData name="Darlisson Pereira Macedo" userId="341a909d-e4e2-43f0-b7d2-550920123460" providerId="ADAL" clId="{987A5F75-E402-4EF9-99EB-0CE347E72478}" dt="2023-11-13T20:27:36.352" v="2457" actId="1035"/>
          <ac:picMkLst>
            <pc:docMk/>
            <pc:sldMk cId="628083714" sldId="297"/>
            <ac:picMk id="73" creationId="{A9D42E30-C888-2C5A-A4F8-242F166E0483}"/>
          </ac:picMkLst>
        </pc:picChg>
        <pc:picChg chg="mod">
          <ac:chgData name="Darlisson Pereira Macedo" userId="341a909d-e4e2-43f0-b7d2-550920123460" providerId="ADAL" clId="{987A5F75-E402-4EF9-99EB-0CE347E72478}" dt="2023-11-13T20:27:36.352" v="2457" actId="1035"/>
          <ac:picMkLst>
            <pc:docMk/>
            <pc:sldMk cId="628083714" sldId="297"/>
            <ac:picMk id="75" creationId="{C0934C62-1423-CFDE-E60D-1E2157596D80}"/>
          </ac:picMkLst>
        </pc:picChg>
        <pc:picChg chg="mod">
          <ac:chgData name="Darlisson Pereira Macedo" userId="341a909d-e4e2-43f0-b7d2-550920123460" providerId="ADAL" clId="{987A5F75-E402-4EF9-99EB-0CE347E72478}" dt="2023-11-13T20:27:36.352" v="2457" actId="1035"/>
          <ac:picMkLst>
            <pc:docMk/>
            <pc:sldMk cId="628083714" sldId="297"/>
            <ac:picMk id="77" creationId="{C633B7A3-3147-EA95-D76F-0A68BCDE02CC}"/>
          </ac:picMkLst>
        </pc:picChg>
        <pc:picChg chg="mod">
          <ac:chgData name="Darlisson Pereira Macedo" userId="341a909d-e4e2-43f0-b7d2-550920123460" providerId="ADAL" clId="{987A5F75-E402-4EF9-99EB-0CE347E72478}" dt="2023-11-13T20:27:36.352" v="2457" actId="1035"/>
          <ac:picMkLst>
            <pc:docMk/>
            <pc:sldMk cId="628083714" sldId="297"/>
            <ac:picMk id="79" creationId="{9714BD25-A5ED-B19E-2AA9-96F56CBAAA39}"/>
          </ac:picMkLst>
        </pc:picChg>
        <pc:picChg chg="mod">
          <ac:chgData name="Darlisson Pereira Macedo" userId="341a909d-e4e2-43f0-b7d2-550920123460" providerId="ADAL" clId="{987A5F75-E402-4EF9-99EB-0CE347E72478}" dt="2023-11-13T20:27:36.352" v="2457" actId="1035"/>
          <ac:picMkLst>
            <pc:docMk/>
            <pc:sldMk cId="628083714" sldId="297"/>
            <ac:picMk id="81" creationId="{24240ACE-9511-F6D9-9541-3DC61B0ED5C6}"/>
          </ac:picMkLst>
        </pc:picChg>
        <pc:picChg chg="mod">
          <ac:chgData name="Darlisson Pereira Macedo" userId="341a909d-e4e2-43f0-b7d2-550920123460" providerId="ADAL" clId="{987A5F75-E402-4EF9-99EB-0CE347E72478}" dt="2023-11-13T20:27:36.352" v="2457" actId="1035"/>
          <ac:picMkLst>
            <pc:docMk/>
            <pc:sldMk cId="628083714" sldId="297"/>
            <ac:picMk id="83" creationId="{DE75370A-B97E-EF49-A827-CB9C2C1AFAC0}"/>
          </ac:picMkLst>
        </pc:picChg>
        <pc:picChg chg="mod">
          <ac:chgData name="Darlisson Pereira Macedo" userId="341a909d-e4e2-43f0-b7d2-550920123460" providerId="ADAL" clId="{987A5F75-E402-4EF9-99EB-0CE347E72478}" dt="2023-11-13T20:27:36.352" v="2457" actId="1035"/>
          <ac:picMkLst>
            <pc:docMk/>
            <pc:sldMk cId="628083714" sldId="297"/>
            <ac:picMk id="85" creationId="{7F911C83-3D1F-9003-3BC9-F839B6BE069C}"/>
          </ac:picMkLst>
        </pc:picChg>
        <pc:picChg chg="mod">
          <ac:chgData name="Darlisson Pereira Macedo" userId="341a909d-e4e2-43f0-b7d2-550920123460" providerId="ADAL" clId="{987A5F75-E402-4EF9-99EB-0CE347E72478}" dt="2023-11-13T20:27:36.352" v="2457" actId="1035"/>
          <ac:picMkLst>
            <pc:docMk/>
            <pc:sldMk cId="628083714" sldId="297"/>
            <ac:picMk id="87" creationId="{01AF0D16-CBD8-02E3-0BC6-BC4038A831E5}"/>
          </ac:picMkLst>
        </pc:picChg>
        <pc:picChg chg="mod">
          <ac:chgData name="Darlisson Pereira Macedo" userId="341a909d-e4e2-43f0-b7d2-550920123460" providerId="ADAL" clId="{987A5F75-E402-4EF9-99EB-0CE347E72478}" dt="2023-11-13T20:27:36.352" v="2457" actId="1035"/>
          <ac:picMkLst>
            <pc:docMk/>
            <pc:sldMk cId="628083714" sldId="297"/>
            <ac:picMk id="89" creationId="{7A7BE565-393F-1E3C-1F9A-AAB4F957D7F9}"/>
          </ac:picMkLst>
        </pc:picChg>
        <pc:picChg chg="mod">
          <ac:chgData name="Darlisson Pereira Macedo" userId="341a909d-e4e2-43f0-b7d2-550920123460" providerId="ADAL" clId="{987A5F75-E402-4EF9-99EB-0CE347E72478}" dt="2023-11-13T20:27:36.352" v="2457" actId="1035"/>
          <ac:picMkLst>
            <pc:docMk/>
            <pc:sldMk cId="628083714" sldId="297"/>
            <ac:picMk id="91" creationId="{DD3B1AE4-43AF-896C-2CE1-DED55C347186}"/>
          </ac:picMkLst>
        </pc:picChg>
        <pc:picChg chg="mod">
          <ac:chgData name="Darlisson Pereira Macedo" userId="341a909d-e4e2-43f0-b7d2-550920123460" providerId="ADAL" clId="{987A5F75-E402-4EF9-99EB-0CE347E72478}" dt="2023-11-13T20:27:36.352" v="2457" actId="1035"/>
          <ac:picMkLst>
            <pc:docMk/>
            <pc:sldMk cId="628083714" sldId="297"/>
            <ac:picMk id="93" creationId="{F4523E05-A53E-D4AF-5FDC-8ADA93553816}"/>
          </ac:picMkLst>
        </pc:picChg>
        <pc:picChg chg="mod">
          <ac:chgData name="Darlisson Pereira Macedo" userId="341a909d-e4e2-43f0-b7d2-550920123460" providerId="ADAL" clId="{987A5F75-E402-4EF9-99EB-0CE347E72478}" dt="2023-11-13T20:27:36.352" v="2457" actId="1035"/>
          <ac:picMkLst>
            <pc:docMk/>
            <pc:sldMk cId="628083714" sldId="297"/>
            <ac:picMk id="95" creationId="{94C0ED50-E95E-6C26-FCCA-38F5AA6C3C55}"/>
          </ac:picMkLst>
        </pc:picChg>
        <pc:picChg chg="mod">
          <ac:chgData name="Darlisson Pereira Macedo" userId="341a909d-e4e2-43f0-b7d2-550920123460" providerId="ADAL" clId="{987A5F75-E402-4EF9-99EB-0CE347E72478}" dt="2023-11-13T20:27:36.352" v="2457" actId="1035"/>
          <ac:picMkLst>
            <pc:docMk/>
            <pc:sldMk cId="628083714" sldId="297"/>
            <ac:picMk id="97" creationId="{4BA2BDDC-5189-36FA-8FAF-1D96759A8951}"/>
          </ac:picMkLst>
        </pc:picChg>
        <pc:picChg chg="mod">
          <ac:chgData name="Darlisson Pereira Macedo" userId="341a909d-e4e2-43f0-b7d2-550920123460" providerId="ADAL" clId="{987A5F75-E402-4EF9-99EB-0CE347E72478}" dt="2023-11-13T20:27:36.352" v="2457" actId="1035"/>
          <ac:picMkLst>
            <pc:docMk/>
            <pc:sldMk cId="628083714" sldId="297"/>
            <ac:picMk id="99" creationId="{9DFD5223-1D1D-098C-FC4F-63FB5747F8C9}"/>
          </ac:picMkLst>
        </pc:picChg>
        <pc:picChg chg="mod">
          <ac:chgData name="Darlisson Pereira Macedo" userId="341a909d-e4e2-43f0-b7d2-550920123460" providerId="ADAL" clId="{987A5F75-E402-4EF9-99EB-0CE347E72478}" dt="2023-11-13T20:27:36.352" v="2457" actId="1035"/>
          <ac:picMkLst>
            <pc:docMk/>
            <pc:sldMk cId="628083714" sldId="297"/>
            <ac:picMk id="101" creationId="{6BBBD661-E80F-3981-8B39-F7D7DA48E73C}"/>
          </ac:picMkLst>
        </pc:picChg>
        <pc:picChg chg="mod">
          <ac:chgData name="Darlisson Pereira Macedo" userId="341a909d-e4e2-43f0-b7d2-550920123460" providerId="ADAL" clId="{987A5F75-E402-4EF9-99EB-0CE347E72478}" dt="2023-11-13T20:27:36.352" v="2457" actId="1035"/>
          <ac:picMkLst>
            <pc:docMk/>
            <pc:sldMk cId="628083714" sldId="297"/>
            <ac:picMk id="103" creationId="{5F9D4CE7-A761-FBAD-6150-D3A4D07C74BA}"/>
          </ac:picMkLst>
        </pc:picChg>
        <pc:picChg chg="mod">
          <ac:chgData name="Darlisson Pereira Macedo" userId="341a909d-e4e2-43f0-b7d2-550920123460" providerId="ADAL" clId="{987A5F75-E402-4EF9-99EB-0CE347E72478}" dt="2023-11-13T20:27:36.352" v="2457" actId="1035"/>
          <ac:picMkLst>
            <pc:docMk/>
            <pc:sldMk cId="628083714" sldId="297"/>
            <ac:picMk id="105" creationId="{25E5193B-B0E5-A412-D0FD-F3C84744A867}"/>
          </ac:picMkLst>
        </pc:picChg>
        <pc:picChg chg="mod">
          <ac:chgData name="Darlisson Pereira Macedo" userId="341a909d-e4e2-43f0-b7d2-550920123460" providerId="ADAL" clId="{987A5F75-E402-4EF9-99EB-0CE347E72478}" dt="2023-11-13T20:27:36.352" v="2457" actId="1035"/>
          <ac:picMkLst>
            <pc:docMk/>
            <pc:sldMk cId="628083714" sldId="297"/>
            <ac:picMk id="107" creationId="{BC3BA8EE-5BA4-2458-2309-0B15A697BCAD}"/>
          </ac:picMkLst>
        </pc:picChg>
        <pc:picChg chg="mod">
          <ac:chgData name="Darlisson Pereira Macedo" userId="341a909d-e4e2-43f0-b7d2-550920123460" providerId="ADAL" clId="{987A5F75-E402-4EF9-99EB-0CE347E72478}" dt="2023-11-13T20:27:36.352" v="2457" actId="1035"/>
          <ac:picMkLst>
            <pc:docMk/>
            <pc:sldMk cId="628083714" sldId="297"/>
            <ac:picMk id="109" creationId="{8D600C85-0C12-E0AA-A880-5294662A5805}"/>
          </ac:picMkLst>
        </pc:picChg>
        <pc:picChg chg="mod">
          <ac:chgData name="Darlisson Pereira Macedo" userId="341a909d-e4e2-43f0-b7d2-550920123460" providerId="ADAL" clId="{987A5F75-E402-4EF9-99EB-0CE347E72478}" dt="2023-11-13T20:27:36.352" v="2457" actId="1035"/>
          <ac:picMkLst>
            <pc:docMk/>
            <pc:sldMk cId="628083714" sldId="297"/>
            <ac:picMk id="111" creationId="{5FDD13F2-F88A-CEAA-DF0F-AFBB3D071D58}"/>
          </ac:picMkLst>
        </pc:picChg>
        <pc:picChg chg="mod">
          <ac:chgData name="Darlisson Pereira Macedo" userId="341a909d-e4e2-43f0-b7d2-550920123460" providerId="ADAL" clId="{987A5F75-E402-4EF9-99EB-0CE347E72478}" dt="2023-11-13T20:27:36.352" v="2457" actId="1035"/>
          <ac:picMkLst>
            <pc:docMk/>
            <pc:sldMk cId="628083714" sldId="297"/>
            <ac:picMk id="113" creationId="{19B2A259-88C3-B265-682C-0E3C12F60D6C}"/>
          </ac:picMkLst>
        </pc:picChg>
        <pc:picChg chg="mod">
          <ac:chgData name="Darlisson Pereira Macedo" userId="341a909d-e4e2-43f0-b7d2-550920123460" providerId="ADAL" clId="{987A5F75-E402-4EF9-99EB-0CE347E72478}" dt="2023-11-13T20:27:36.352" v="2457" actId="1035"/>
          <ac:picMkLst>
            <pc:docMk/>
            <pc:sldMk cId="628083714" sldId="297"/>
            <ac:picMk id="115" creationId="{72A25370-94E2-6F03-0D73-BFBDE9555671}"/>
          </ac:picMkLst>
        </pc:picChg>
        <pc:picChg chg="mod">
          <ac:chgData name="Darlisson Pereira Macedo" userId="341a909d-e4e2-43f0-b7d2-550920123460" providerId="ADAL" clId="{987A5F75-E402-4EF9-99EB-0CE347E72478}" dt="2023-11-13T20:27:36.352" v="2457" actId="1035"/>
          <ac:picMkLst>
            <pc:docMk/>
            <pc:sldMk cId="628083714" sldId="297"/>
            <ac:picMk id="117" creationId="{4DC92279-6E11-6D23-3F04-42309D3223EC}"/>
          </ac:picMkLst>
        </pc:picChg>
        <pc:picChg chg="mod">
          <ac:chgData name="Darlisson Pereira Macedo" userId="341a909d-e4e2-43f0-b7d2-550920123460" providerId="ADAL" clId="{987A5F75-E402-4EF9-99EB-0CE347E72478}" dt="2023-11-13T20:27:36.352" v="2457" actId="1035"/>
          <ac:picMkLst>
            <pc:docMk/>
            <pc:sldMk cId="628083714" sldId="297"/>
            <ac:picMk id="119" creationId="{EFE1F15B-3A55-2666-6630-D7A548DDDD9A}"/>
          </ac:picMkLst>
        </pc:picChg>
        <pc:picChg chg="mod">
          <ac:chgData name="Darlisson Pereira Macedo" userId="341a909d-e4e2-43f0-b7d2-550920123460" providerId="ADAL" clId="{987A5F75-E402-4EF9-99EB-0CE347E72478}" dt="2023-11-13T20:27:36.352" v="2457" actId="1035"/>
          <ac:picMkLst>
            <pc:docMk/>
            <pc:sldMk cId="628083714" sldId="297"/>
            <ac:picMk id="121" creationId="{4851307D-2F95-F5D0-3EA7-D47AAF13A45B}"/>
          </ac:picMkLst>
        </pc:picChg>
        <pc:picChg chg="mod">
          <ac:chgData name="Darlisson Pereira Macedo" userId="341a909d-e4e2-43f0-b7d2-550920123460" providerId="ADAL" clId="{987A5F75-E402-4EF9-99EB-0CE347E72478}" dt="2023-11-13T20:27:36.352" v="2457" actId="1035"/>
          <ac:picMkLst>
            <pc:docMk/>
            <pc:sldMk cId="628083714" sldId="297"/>
            <ac:picMk id="123" creationId="{A151A8DA-DF71-75FB-90D4-293A867A1256}"/>
          </ac:picMkLst>
        </pc:picChg>
        <pc:picChg chg="mod">
          <ac:chgData name="Darlisson Pereira Macedo" userId="341a909d-e4e2-43f0-b7d2-550920123460" providerId="ADAL" clId="{987A5F75-E402-4EF9-99EB-0CE347E72478}" dt="2023-11-13T20:27:36.352" v="2457" actId="1035"/>
          <ac:picMkLst>
            <pc:docMk/>
            <pc:sldMk cId="628083714" sldId="297"/>
            <ac:picMk id="125" creationId="{9C300B20-50EB-A3D6-47EB-C250988C42F3}"/>
          </ac:picMkLst>
        </pc:picChg>
        <pc:picChg chg="mod">
          <ac:chgData name="Darlisson Pereira Macedo" userId="341a909d-e4e2-43f0-b7d2-550920123460" providerId="ADAL" clId="{987A5F75-E402-4EF9-99EB-0CE347E72478}" dt="2023-11-13T20:27:36.352" v="2457" actId="1035"/>
          <ac:picMkLst>
            <pc:docMk/>
            <pc:sldMk cId="628083714" sldId="297"/>
            <ac:picMk id="127" creationId="{0C78D0B2-264A-0BA1-613C-8D98EC4BE5C9}"/>
          </ac:picMkLst>
        </pc:picChg>
        <pc:picChg chg="mod">
          <ac:chgData name="Darlisson Pereira Macedo" userId="341a909d-e4e2-43f0-b7d2-550920123460" providerId="ADAL" clId="{987A5F75-E402-4EF9-99EB-0CE347E72478}" dt="2023-11-13T20:27:36.352" v="2457" actId="1035"/>
          <ac:picMkLst>
            <pc:docMk/>
            <pc:sldMk cId="628083714" sldId="297"/>
            <ac:picMk id="129" creationId="{5326AB8F-3F70-4400-5D85-10D5D5484CE9}"/>
          </ac:picMkLst>
        </pc:picChg>
        <pc:picChg chg="mod">
          <ac:chgData name="Darlisson Pereira Macedo" userId="341a909d-e4e2-43f0-b7d2-550920123460" providerId="ADAL" clId="{987A5F75-E402-4EF9-99EB-0CE347E72478}" dt="2023-11-13T20:27:36.352" v="2457" actId="1035"/>
          <ac:picMkLst>
            <pc:docMk/>
            <pc:sldMk cId="628083714" sldId="297"/>
            <ac:picMk id="131" creationId="{8AD897C2-8457-B963-3121-E6D8583E5BF7}"/>
          </ac:picMkLst>
        </pc:picChg>
        <pc:picChg chg="mod">
          <ac:chgData name="Darlisson Pereira Macedo" userId="341a909d-e4e2-43f0-b7d2-550920123460" providerId="ADAL" clId="{987A5F75-E402-4EF9-99EB-0CE347E72478}" dt="2023-11-13T20:27:36.352" v="2457" actId="1035"/>
          <ac:picMkLst>
            <pc:docMk/>
            <pc:sldMk cId="628083714" sldId="297"/>
            <ac:picMk id="133" creationId="{F41AC42D-EDA4-7731-AA56-C845801A3DF4}"/>
          </ac:picMkLst>
        </pc:picChg>
        <pc:picChg chg="mod">
          <ac:chgData name="Darlisson Pereira Macedo" userId="341a909d-e4e2-43f0-b7d2-550920123460" providerId="ADAL" clId="{987A5F75-E402-4EF9-99EB-0CE347E72478}" dt="2023-11-13T20:27:36.352" v="2457" actId="1035"/>
          <ac:picMkLst>
            <pc:docMk/>
            <pc:sldMk cId="628083714" sldId="297"/>
            <ac:picMk id="135" creationId="{15A9063C-9DD8-07CB-9BE2-324C3DCEC181}"/>
          </ac:picMkLst>
        </pc:picChg>
        <pc:picChg chg="mod">
          <ac:chgData name="Darlisson Pereira Macedo" userId="341a909d-e4e2-43f0-b7d2-550920123460" providerId="ADAL" clId="{987A5F75-E402-4EF9-99EB-0CE347E72478}" dt="2023-11-13T20:27:36.352" v="2457" actId="1035"/>
          <ac:picMkLst>
            <pc:docMk/>
            <pc:sldMk cId="628083714" sldId="297"/>
            <ac:picMk id="137" creationId="{20EC4838-168E-0426-CB7E-768A54230016}"/>
          </ac:picMkLst>
        </pc:picChg>
        <pc:picChg chg="mod">
          <ac:chgData name="Darlisson Pereira Macedo" userId="341a909d-e4e2-43f0-b7d2-550920123460" providerId="ADAL" clId="{987A5F75-E402-4EF9-99EB-0CE347E72478}" dt="2023-11-13T20:27:36.352" v="2457" actId="1035"/>
          <ac:picMkLst>
            <pc:docMk/>
            <pc:sldMk cId="628083714" sldId="297"/>
            <ac:picMk id="139" creationId="{3E14BEDB-131B-9325-0627-5115D5C205E5}"/>
          </ac:picMkLst>
        </pc:picChg>
        <pc:picChg chg="mod">
          <ac:chgData name="Darlisson Pereira Macedo" userId="341a909d-e4e2-43f0-b7d2-550920123460" providerId="ADAL" clId="{987A5F75-E402-4EF9-99EB-0CE347E72478}" dt="2023-11-13T20:27:36.352" v="2457" actId="1035"/>
          <ac:picMkLst>
            <pc:docMk/>
            <pc:sldMk cId="628083714" sldId="297"/>
            <ac:picMk id="141" creationId="{0CAF6CD2-83CC-F04A-24E3-5CCE7DB2E402}"/>
          </ac:picMkLst>
        </pc:picChg>
        <pc:picChg chg="mod">
          <ac:chgData name="Darlisson Pereira Macedo" userId="341a909d-e4e2-43f0-b7d2-550920123460" providerId="ADAL" clId="{987A5F75-E402-4EF9-99EB-0CE347E72478}" dt="2023-11-13T20:27:36.352" v="2457" actId="1035"/>
          <ac:picMkLst>
            <pc:docMk/>
            <pc:sldMk cId="628083714" sldId="297"/>
            <ac:picMk id="143" creationId="{DCAE1A1E-CCE4-9F33-2705-A2F71EDFB088}"/>
          </ac:picMkLst>
        </pc:picChg>
        <pc:picChg chg="mod">
          <ac:chgData name="Darlisson Pereira Macedo" userId="341a909d-e4e2-43f0-b7d2-550920123460" providerId="ADAL" clId="{987A5F75-E402-4EF9-99EB-0CE347E72478}" dt="2023-12-06T13:53:18.917" v="2807" actId="207"/>
          <ac:picMkLst>
            <pc:docMk/>
            <pc:sldMk cId="628083714" sldId="297"/>
            <ac:picMk id="145" creationId="{380B107C-DF3C-2D54-FAC4-4D943CCF9DDB}"/>
          </ac:picMkLst>
        </pc:picChg>
        <pc:picChg chg="mod">
          <ac:chgData name="Darlisson Pereira Macedo" userId="341a909d-e4e2-43f0-b7d2-550920123460" providerId="ADAL" clId="{987A5F75-E402-4EF9-99EB-0CE347E72478}" dt="2023-11-13T20:27:36.352" v="2457" actId="1035"/>
          <ac:picMkLst>
            <pc:docMk/>
            <pc:sldMk cId="628083714" sldId="297"/>
            <ac:picMk id="147" creationId="{00CB9DEA-BA2C-B59E-271A-77CA1CE67359}"/>
          </ac:picMkLst>
        </pc:picChg>
        <pc:picChg chg="mod">
          <ac:chgData name="Darlisson Pereira Macedo" userId="341a909d-e4e2-43f0-b7d2-550920123460" providerId="ADAL" clId="{987A5F75-E402-4EF9-99EB-0CE347E72478}" dt="2023-11-13T20:27:36.352" v="2457" actId="1035"/>
          <ac:picMkLst>
            <pc:docMk/>
            <pc:sldMk cId="628083714" sldId="297"/>
            <ac:picMk id="149" creationId="{803CD57B-A5A7-FA95-AC19-6FF2F72E1F34}"/>
          </ac:picMkLst>
        </pc:picChg>
        <pc:picChg chg="mod">
          <ac:chgData name="Darlisson Pereira Macedo" userId="341a909d-e4e2-43f0-b7d2-550920123460" providerId="ADAL" clId="{987A5F75-E402-4EF9-99EB-0CE347E72478}" dt="2023-11-13T20:27:36.352" v="2457" actId="1035"/>
          <ac:picMkLst>
            <pc:docMk/>
            <pc:sldMk cId="628083714" sldId="297"/>
            <ac:picMk id="151" creationId="{A38DE8C6-36EB-95D7-565F-E6F5D8223D06}"/>
          </ac:picMkLst>
        </pc:picChg>
        <pc:picChg chg="mod">
          <ac:chgData name="Darlisson Pereira Macedo" userId="341a909d-e4e2-43f0-b7d2-550920123460" providerId="ADAL" clId="{987A5F75-E402-4EF9-99EB-0CE347E72478}" dt="2023-11-13T20:27:36.352" v="2457" actId="1035"/>
          <ac:picMkLst>
            <pc:docMk/>
            <pc:sldMk cId="628083714" sldId="297"/>
            <ac:picMk id="153" creationId="{37CEDA88-449C-2195-68F3-BACBFBD02DD6}"/>
          </ac:picMkLst>
        </pc:picChg>
        <pc:picChg chg="mod">
          <ac:chgData name="Darlisson Pereira Macedo" userId="341a909d-e4e2-43f0-b7d2-550920123460" providerId="ADAL" clId="{987A5F75-E402-4EF9-99EB-0CE347E72478}" dt="2023-11-13T20:27:36.352" v="2457" actId="1035"/>
          <ac:picMkLst>
            <pc:docMk/>
            <pc:sldMk cId="628083714" sldId="297"/>
            <ac:picMk id="155" creationId="{FBC44A5A-FCE1-18C7-5E49-C62F500027D1}"/>
          </ac:picMkLst>
        </pc:picChg>
        <pc:picChg chg="mod">
          <ac:chgData name="Darlisson Pereira Macedo" userId="341a909d-e4e2-43f0-b7d2-550920123460" providerId="ADAL" clId="{987A5F75-E402-4EF9-99EB-0CE347E72478}" dt="2023-11-13T20:27:36.352" v="2457" actId="1035"/>
          <ac:picMkLst>
            <pc:docMk/>
            <pc:sldMk cId="628083714" sldId="297"/>
            <ac:picMk id="157" creationId="{0ADC4497-BD8E-E738-BBFA-C41BF69719B7}"/>
          </ac:picMkLst>
        </pc:picChg>
        <pc:picChg chg="mod">
          <ac:chgData name="Darlisson Pereira Macedo" userId="341a909d-e4e2-43f0-b7d2-550920123460" providerId="ADAL" clId="{987A5F75-E402-4EF9-99EB-0CE347E72478}" dt="2023-11-13T20:27:36.352" v="2457" actId="1035"/>
          <ac:picMkLst>
            <pc:docMk/>
            <pc:sldMk cId="628083714" sldId="297"/>
            <ac:picMk id="159" creationId="{9305E513-94C3-4C2C-7698-1203A990FFE8}"/>
          </ac:picMkLst>
        </pc:picChg>
        <pc:picChg chg="mod">
          <ac:chgData name="Darlisson Pereira Macedo" userId="341a909d-e4e2-43f0-b7d2-550920123460" providerId="ADAL" clId="{987A5F75-E402-4EF9-99EB-0CE347E72478}" dt="2023-11-13T20:27:36.352" v="2457" actId="1035"/>
          <ac:picMkLst>
            <pc:docMk/>
            <pc:sldMk cId="628083714" sldId="297"/>
            <ac:picMk id="161" creationId="{66832A47-16AE-02DF-E942-1D6941D63BB0}"/>
          </ac:picMkLst>
        </pc:picChg>
        <pc:picChg chg="mod">
          <ac:chgData name="Darlisson Pereira Macedo" userId="341a909d-e4e2-43f0-b7d2-550920123460" providerId="ADAL" clId="{987A5F75-E402-4EF9-99EB-0CE347E72478}" dt="2023-11-13T20:27:36.352" v="2457" actId="1035"/>
          <ac:picMkLst>
            <pc:docMk/>
            <pc:sldMk cId="628083714" sldId="297"/>
            <ac:picMk id="163" creationId="{72DAD8C7-5D0A-9434-BFCE-B6C3BF68A8DD}"/>
          </ac:picMkLst>
        </pc:picChg>
        <pc:picChg chg="mod">
          <ac:chgData name="Darlisson Pereira Macedo" userId="341a909d-e4e2-43f0-b7d2-550920123460" providerId="ADAL" clId="{987A5F75-E402-4EF9-99EB-0CE347E72478}" dt="2023-11-13T20:27:36.352" v="2457" actId="1035"/>
          <ac:picMkLst>
            <pc:docMk/>
            <pc:sldMk cId="628083714" sldId="297"/>
            <ac:picMk id="165" creationId="{BA83D9F4-0B85-FE6A-8113-3EA57EEC7BC3}"/>
          </ac:picMkLst>
        </pc:picChg>
        <pc:picChg chg="mod">
          <ac:chgData name="Darlisson Pereira Macedo" userId="341a909d-e4e2-43f0-b7d2-550920123460" providerId="ADAL" clId="{987A5F75-E402-4EF9-99EB-0CE347E72478}" dt="2023-11-13T20:27:36.352" v="2457" actId="1035"/>
          <ac:picMkLst>
            <pc:docMk/>
            <pc:sldMk cId="628083714" sldId="297"/>
            <ac:picMk id="167" creationId="{6DEE2B77-A2A7-29DF-3611-A2F8E36DDD67}"/>
          </ac:picMkLst>
        </pc:picChg>
        <pc:picChg chg="mod">
          <ac:chgData name="Darlisson Pereira Macedo" userId="341a909d-e4e2-43f0-b7d2-550920123460" providerId="ADAL" clId="{987A5F75-E402-4EF9-99EB-0CE347E72478}" dt="2023-11-13T20:27:36.352" v="2457" actId="1035"/>
          <ac:picMkLst>
            <pc:docMk/>
            <pc:sldMk cId="628083714" sldId="297"/>
            <ac:picMk id="169" creationId="{F46F86B1-7A85-5771-4B45-48F36D13F62F}"/>
          </ac:picMkLst>
        </pc:picChg>
        <pc:picChg chg="mod">
          <ac:chgData name="Darlisson Pereira Macedo" userId="341a909d-e4e2-43f0-b7d2-550920123460" providerId="ADAL" clId="{987A5F75-E402-4EF9-99EB-0CE347E72478}" dt="2023-11-13T20:27:36.352" v="2457" actId="1035"/>
          <ac:picMkLst>
            <pc:docMk/>
            <pc:sldMk cId="628083714" sldId="297"/>
            <ac:picMk id="171" creationId="{7B43AD5B-6411-3731-54E8-193C640E7180}"/>
          </ac:picMkLst>
        </pc:picChg>
        <pc:picChg chg="mod">
          <ac:chgData name="Darlisson Pereira Macedo" userId="341a909d-e4e2-43f0-b7d2-550920123460" providerId="ADAL" clId="{987A5F75-E402-4EF9-99EB-0CE347E72478}" dt="2023-11-13T20:27:36.352" v="2457" actId="1035"/>
          <ac:picMkLst>
            <pc:docMk/>
            <pc:sldMk cId="628083714" sldId="297"/>
            <ac:picMk id="173" creationId="{F9772D19-ED58-3A63-3B13-1741EE4F522C}"/>
          </ac:picMkLst>
        </pc:picChg>
        <pc:picChg chg="mod">
          <ac:chgData name="Darlisson Pereira Macedo" userId="341a909d-e4e2-43f0-b7d2-550920123460" providerId="ADAL" clId="{987A5F75-E402-4EF9-99EB-0CE347E72478}" dt="2023-11-13T20:27:36.352" v="2457" actId="1035"/>
          <ac:picMkLst>
            <pc:docMk/>
            <pc:sldMk cId="628083714" sldId="297"/>
            <ac:picMk id="175" creationId="{C15A8646-2A5B-0B34-CA1E-DD8FB9B458E2}"/>
          </ac:picMkLst>
        </pc:picChg>
        <pc:picChg chg="mod">
          <ac:chgData name="Darlisson Pereira Macedo" userId="341a909d-e4e2-43f0-b7d2-550920123460" providerId="ADAL" clId="{987A5F75-E402-4EF9-99EB-0CE347E72478}" dt="2023-11-13T20:27:36.352" v="2457" actId="1035"/>
          <ac:picMkLst>
            <pc:docMk/>
            <pc:sldMk cId="628083714" sldId="297"/>
            <ac:picMk id="177" creationId="{7B629707-2DF7-303D-BB80-7EA07A1CB9D6}"/>
          </ac:picMkLst>
        </pc:picChg>
      </pc:sldChg>
      <pc:sldChg chg="add del">
        <pc:chgData name="Darlisson Pereira Macedo" userId="341a909d-e4e2-43f0-b7d2-550920123460" providerId="ADAL" clId="{987A5F75-E402-4EF9-99EB-0CE347E72478}" dt="2023-11-13T20:26:25.804" v="2442" actId="47"/>
        <pc:sldMkLst>
          <pc:docMk/>
          <pc:sldMk cId="1920711332" sldId="298"/>
        </pc:sldMkLst>
      </pc:sldChg>
      <pc:sldChg chg="add">
        <pc:chgData name="Darlisson Pereira Macedo" userId="341a909d-e4e2-43f0-b7d2-550920123460" providerId="ADAL" clId="{987A5F75-E402-4EF9-99EB-0CE347E72478}" dt="2023-11-13T20:26:22.530" v="2441"/>
        <pc:sldMkLst>
          <pc:docMk/>
          <pc:sldMk cId="49570347" sldId="299"/>
        </pc:sldMkLst>
      </pc:sldChg>
      <pc:sldChg chg="add">
        <pc:chgData name="Darlisson Pereira Macedo" userId="341a909d-e4e2-43f0-b7d2-550920123460" providerId="ADAL" clId="{987A5F75-E402-4EF9-99EB-0CE347E72478}" dt="2023-11-13T20:26:22.530" v="2441"/>
        <pc:sldMkLst>
          <pc:docMk/>
          <pc:sldMk cId="2408854378" sldId="300"/>
        </pc:sldMkLst>
      </pc:sldChg>
      <pc:sldChg chg="add">
        <pc:chgData name="Darlisson Pereira Macedo" userId="341a909d-e4e2-43f0-b7d2-550920123460" providerId="ADAL" clId="{987A5F75-E402-4EF9-99EB-0CE347E72478}" dt="2023-11-13T20:26:22.530" v="2441"/>
        <pc:sldMkLst>
          <pc:docMk/>
          <pc:sldMk cId="4058895853" sldId="301"/>
        </pc:sldMkLst>
      </pc:sldChg>
      <pc:sldChg chg="add del">
        <pc:chgData name="Darlisson Pereira Macedo" userId="341a909d-e4e2-43f0-b7d2-550920123460" providerId="ADAL" clId="{987A5F75-E402-4EF9-99EB-0CE347E72478}" dt="2023-11-13T20:27:08.389" v="2447" actId="47"/>
        <pc:sldMkLst>
          <pc:docMk/>
          <pc:sldMk cId="1334211123" sldId="302"/>
        </pc:sldMkLst>
      </pc:sldChg>
      <pc:sldChg chg="addSp delSp modSp add mod">
        <pc:chgData name="Darlisson Pereira Macedo" userId="341a909d-e4e2-43f0-b7d2-550920123460" providerId="ADAL" clId="{987A5F75-E402-4EF9-99EB-0CE347E72478}" dt="2023-11-20T14:07:22.896" v="2661" actId="1076"/>
        <pc:sldMkLst>
          <pc:docMk/>
          <pc:sldMk cId="2844037422" sldId="302"/>
        </pc:sldMkLst>
        <pc:spChg chg="mod">
          <ac:chgData name="Darlisson Pereira Macedo" userId="341a909d-e4e2-43f0-b7d2-550920123460" providerId="ADAL" clId="{987A5F75-E402-4EF9-99EB-0CE347E72478}" dt="2023-11-20T14:07:22.896" v="2661" actId="1076"/>
          <ac:spMkLst>
            <pc:docMk/>
            <pc:sldMk cId="2844037422" sldId="302"/>
            <ac:spMk id="2" creationId="{732E9601-F318-DB08-DD13-9CF3804669AA}"/>
          </ac:spMkLst>
        </pc:spChg>
        <pc:spChg chg="mod">
          <ac:chgData name="Darlisson Pereira Macedo" userId="341a909d-e4e2-43f0-b7d2-550920123460" providerId="ADAL" clId="{987A5F75-E402-4EF9-99EB-0CE347E72478}" dt="2023-11-20T14:07:22.896" v="2661" actId="1076"/>
          <ac:spMkLst>
            <pc:docMk/>
            <pc:sldMk cId="2844037422" sldId="302"/>
            <ac:spMk id="3" creationId="{3CFA717F-3F00-CA0A-A662-7198582F4881}"/>
          </ac:spMkLst>
        </pc:spChg>
        <pc:spChg chg="mod">
          <ac:chgData name="Darlisson Pereira Macedo" userId="341a909d-e4e2-43f0-b7d2-550920123460" providerId="ADAL" clId="{987A5F75-E402-4EF9-99EB-0CE347E72478}" dt="2023-11-20T14:07:16.177" v="2660" actId="1076"/>
          <ac:spMkLst>
            <pc:docMk/>
            <pc:sldMk cId="2844037422" sldId="302"/>
            <ac:spMk id="8" creationId="{176DEED1-EE9B-B6EF-FA93-0F087433E141}"/>
          </ac:spMkLst>
        </pc:spChg>
        <pc:picChg chg="add mod">
          <ac:chgData name="Darlisson Pereira Macedo" userId="341a909d-e4e2-43f0-b7d2-550920123460" providerId="ADAL" clId="{987A5F75-E402-4EF9-99EB-0CE347E72478}" dt="2023-11-20T14:06:48.080" v="2655" actId="1076"/>
          <ac:picMkLst>
            <pc:docMk/>
            <pc:sldMk cId="2844037422" sldId="302"/>
            <ac:picMk id="4" creationId="{D134A016-8616-E62D-4631-B784BD9DF1D3}"/>
          </ac:picMkLst>
        </pc:picChg>
        <pc:picChg chg="del">
          <ac:chgData name="Darlisson Pereira Macedo" userId="341a909d-e4e2-43f0-b7d2-550920123460" providerId="ADAL" clId="{987A5F75-E402-4EF9-99EB-0CE347E72478}" dt="2023-11-20T14:06:22.906" v="2652" actId="478"/>
          <ac:picMkLst>
            <pc:docMk/>
            <pc:sldMk cId="2844037422" sldId="302"/>
            <ac:picMk id="5" creationId="{F26AECCA-25D7-4334-D592-D6512422E7D1}"/>
          </ac:picMkLst>
        </pc:picChg>
        <pc:picChg chg="del">
          <ac:chgData name="Darlisson Pereira Macedo" userId="341a909d-e4e2-43f0-b7d2-550920123460" providerId="ADAL" clId="{987A5F75-E402-4EF9-99EB-0CE347E72478}" dt="2023-11-20T14:06:21.888" v="2651" actId="478"/>
          <ac:picMkLst>
            <pc:docMk/>
            <pc:sldMk cId="2844037422" sldId="302"/>
            <ac:picMk id="6" creationId="{30F282D4-9B07-A235-F60D-96EEAB8C55F3}"/>
          </ac:picMkLst>
        </pc:picChg>
      </pc:sldChg>
      <pc:sldChg chg="delSp modSp add mod">
        <pc:chgData name="Darlisson Pereira Macedo" userId="341a909d-e4e2-43f0-b7d2-550920123460" providerId="ADAL" clId="{987A5F75-E402-4EF9-99EB-0CE347E72478}" dt="2023-11-20T14:34:22.253" v="2707" actId="171"/>
        <pc:sldMkLst>
          <pc:docMk/>
          <pc:sldMk cId="2316924076" sldId="303"/>
        </pc:sldMkLst>
        <pc:spChg chg="del">
          <ac:chgData name="Darlisson Pereira Macedo" userId="341a909d-e4e2-43f0-b7d2-550920123460" providerId="ADAL" clId="{987A5F75-E402-4EF9-99EB-0CE347E72478}" dt="2023-11-20T14:22:19.254" v="2683" actId="478"/>
          <ac:spMkLst>
            <pc:docMk/>
            <pc:sldMk cId="2316924076" sldId="303"/>
            <ac:spMk id="2" creationId="{833CE278-14A5-F626-1879-997188C78779}"/>
          </ac:spMkLst>
        </pc:spChg>
        <pc:spChg chg="mod ord">
          <ac:chgData name="Darlisson Pereira Macedo" userId="341a909d-e4e2-43f0-b7d2-550920123460" providerId="ADAL" clId="{987A5F75-E402-4EF9-99EB-0CE347E72478}" dt="2023-11-20T14:34:22.253" v="2707" actId="171"/>
          <ac:spMkLst>
            <pc:docMk/>
            <pc:sldMk cId="2316924076" sldId="303"/>
            <ac:spMk id="5" creationId="{B3631B04-94E3-79BA-7BB9-BB09D5E9BB52}"/>
          </ac:spMkLst>
        </pc:spChg>
        <pc:spChg chg="mod">
          <ac:chgData name="Darlisson Pereira Macedo" userId="341a909d-e4e2-43f0-b7d2-550920123460" providerId="ADAL" clId="{987A5F75-E402-4EF9-99EB-0CE347E72478}" dt="2023-11-20T14:34:11.896" v="2701" actId="1076"/>
          <ac:spMkLst>
            <pc:docMk/>
            <pc:sldMk cId="2316924076" sldId="303"/>
            <ac:spMk id="6" creationId="{F5C2C238-602F-EDB9-D45C-7555A30AFE78}"/>
          </ac:spMkLst>
        </pc:spChg>
        <pc:spChg chg="mod">
          <ac:chgData name="Darlisson Pereira Macedo" userId="341a909d-e4e2-43f0-b7d2-550920123460" providerId="ADAL" clId="{987A5F75-E402-4EF9-99EB-0CE347E72478}" dt="2023-11-20T14:34:04.362" v="2700" actId="1076"/>
          <ac:spMkLst>
            <pc:docMk/>
            <pc:sldMk cId="2316924076" sldId="303"/>
            <ac:spMk id="341" creationId="{00000000-0000-0000-0000-000000000000}"/>
          </ac:spMkLst>
        </pc:spChg>
        <pc:spChg chg="del">
          <ac:chgData name="Darlisson Pereira Macedo" userId="341a909d-e4e2-43f0-b7d2-550920123460" providerId="ADAL" clId="{987A5F75-E402-4EF9-99EB-0CE347E72478}" dt="2023-11-20T14:21:05.284" v="2672" actId="478"/>
          <ac:spMkLst>
            <pc:docMk/>
            <pc:sldMk cId="2316924076" sldId="303"/>
            <ac:spMk id="342" creationId="{00000000-0000-0000-0000-000000000000}"/>
          </ac:spMkLst>
        </pc:spChg>
        <pc:spChg chg="del">
          <ac:chgData name="Darlisson Pereira Macedo" userId="341a909d-e4e2-43f0-b7d2-550920123460" providerId="ADAL" clId="{987A5F75-E402-4EF9-99EB-0CE347E72478}" dt="2023-11-20T14:21:05.284" v="2672" actId="478"/>
          <ac:spMkLst>
            <pc:docMk/>
            <pc:sldMk cId="2316924076" sldId="303"/>
            <ac:spMk id="343" creationId="{00000000-0000-0000-0000-000000000000}"/>
          </ac:spMkLst>
        </pc:spChg>
        <pc:spChg chg="del">
          <ac:chgData name="Darlisson Pereira Macedo" userId="341a909d-e4e2-43f0-b7d2-550920123460" providerId="ADAL" clId="{987A5F75-E402-4EF9-99EB-0CE347E72478}" dt="2023-11-20T14:21:05.284" v="2672" actId="478"/>
          <ac:spMkLst>
            <pc:docMk/>
            <pc:sldMk cId="2316924076" sldId="303"/>
            <ac:spMk id="344" creationId="{00000000-0000-0000-0000-000000000000}"/>
          </ac:spMkLst>
        </pc:spChg>
        <pc:spChg chg="del">
          <ac:chgData name="Darlisson Pereira Macedo" userId="341a909d-e4e2-43f0-b7d2-550920123460" providerId="ADAL" clId="{987A5F75-E402-4EF9-99EB-0CE347E72478}" dt="2023-11-20T14:21:05.284" v="2672" actId="478"/>
          <ac:spMkLst>
            <pc:docMk/>
            <pc:sldMk cId="2316924076" sldId="303"/>
            <ac:spMk id="345" creationId="{00000000-0000-0000-0000-000000000000}"/>
          </ac:spMkLst>
        </pc:spChg>
        <pc:grpChg chg="del">
          <ac:chgData name="Darlisson Pereira Macedo" userId="341a909d-e4e2-43f0-b7d2-550920123460" providerId="ADAL" clId="{987A5F75-E402-4EF9-99EB-0CE347E72478}" dt="2023-11-20T14:21:07.768" v="2673" actId="478"/>
          <ac:grpSpMkLst>
            <pc:docMk/>
            <pc:sldMk cId="2316924076" sldId="303"/>
            <ac:grpSpMk id="351" creationId="{00000000-0000-0000-0000-000000000000}"/>
          </ac:grpSpMkLst>
        </pc:grpChg>
        <pc:picChg chg="mod">
          <ac:chgData name="Darlisson Pereira Macedo" userId="341a909d-e4e2-43f0-b7d2-550920123460" providerId="ADAL" clId="{987A5F75-E402-4EF9-99EB-0CE347E72478}" dt="2023-11-20T14:34:00.135" v="2699" actId="1076"/>
          <ac:picMkLst>
            <pc:docMk/>
            <pc:sldMk cId="2316924076" sldId="303"/>
            <ac:picMk id="4" creationId="{F73F9E8A-72AF-4597-C6F2-7D6513DFCEAE}"/>
          </ac:picMkLst>
        </pc:picChg>
      </pc:sldChg>
      <pc:sldChg chg="addSp delSp modSp add mod">
        <pc:chgData name="Darlisson Pereira Macedo" userId="341a909d-e4e2-43f0-b7d2-550920123460" providerId="ADAL" clId="{987A5F75-E402-4EF9-99EB-0CE347E72478}" dt="2023-11-20T14:42:40.066" v="2757" actId="962"/>
        <pc:sldMkLst>
          <pc:docMk/>
          <pc:sldMk cId="1645518293" sldId="304"/>
        </pc:sldMkLst>
        <pc:spChg chg="del mod">
          <ac:chgData name="Darlisson Pereira Macedo" userId="341a909d-e4e2-43f0-b7d2-550920123460" providerId="ADAL" clId="{987A5F75-E402-4EF9-99EB-0CE347E72478}" dt="2023-11-20T14:42:31.879" v="2752" actId="931"/>
          <ac:spMkLst>
            <pc:docMk/>
            <pc:sldMk cId="1645518293" sldId="304"/>
            <ac:spMk id="2" creationId="{54BF6D77-2EED-AC4D-8849-E24227549411}"/>
          </ac:spMkLst>
        </pc:spChg>
        <pc:spChg chg="mod">
          <ac:chgData name="Darlisson Pereira Macedo" userId="341a909d-e4e2-43f0-b7d2-550920123460" providerId="ADAL" clId="{987A5F75-E402-4EF9-99EB-0CE347E72478}" dt="2023-11-20T14:41:34.396" v="2749" actId="1076"/>
          <ac:spMkLst>
            <pc:docMk/>
            <pc:sldMk cId="1645518293" sldId="304"/>
            <ac:spMk id="4" creationId="{9D90DBA2-94D9-DB63-946E-40D6340E04BE}"/>
          </ac:spMkLst>
        </pc:spChg>
        <pc:spChg chg="del mod">
          <ac:chgData name="Darlisson Pereira Macedo" userId="341a909d-e4e2-43f0-b7d2-550920123460" providerId="ADAL" clId="{987A5F75-E402-4EF9-99EB-0CE347E72478}" dt="2023-11-20T14:41:38.099" v="2750" actId="478"/>
          <ac:spMkLst>
            <pc:docMk/>
            <pc:sldMk cId="1645518293" sldId="304"/>
            <ac:spMk id="5" creationId="{C1950248-B2FA-FFF7-4724-BE8933F7FE8A}"/>
          </ac:spMkLst>
        </pc:spChg>
        <pc:spChg chg="del mod">
          <ac:chgData name="Darlisson Pereira Macedo" userId="341a909d-e4e2-43f0-b7d2-550920123460" providerId="ADAL" clId="{987A5F75-E402-4EF9-99EB-0CE347E72478}" dt="2023-11-20T14:42:38.473" v="2755" actId="931"/>
          <ac:spMkLst>
            <pc:docMk/>
            <pc:sldMk cId="1645518293" sldId="304"/>
            <ac:spMk id="7" creationId="{2AC2A2D0-DAC2-CA72-E0BB-A006CCAB303B}"/>
          </ac:spMkLst>
        </pc:spChg>
        <pc:spChg chg="mod">
          <ac:chgData name="Darlisson Pereira Macedo" userId="341a909d-e4e2-43f0-b7d2-550920123460" providerId="ADAL" clId="{987A5F75-E402-4EF9-99EB-0CE347E72478}" dt="2023-11-20T14:41:34.396" v="2749" actId="1076"/>
          <ac:spMkLst>
            <pc:docMk/>
            <pc:sldMk cId="1645518293" sldId="304"/>
            <ac:spMk id="414" creationId="{00000000-0000-0000-0000-000000000000}"/>
          </ac:spMkLst>
        </pc:spChg>
        <pc:spChg chg="del mod">
          <ac:chgData name="Darlisson Pereira Macedo" userId="341a909d-e4e2-43f0-b7d2-550920123460" providerId="ADAL" clId="{987A5F75-E402-4EF9-99EB-0CE347E72478}" dt="2023-11-20T14:41:01.614" v="2743" actId="478"/>
          <ac:spMkLst>
            <pc:docMk/>
            <pc:sldMk cId="1645518293" sldId="304"/>
            <ac:spMk id="415" creationId="{00000000-0000-0000-0000-000000000000}"/>
          </ac:spMkLst>
        </pc:spChg>
        <pc:spChg chg="mod">
          <ac:chgData name="Darlisson Pereira Macedo" userId="341a909d-e4e2-43f0-b7d2-550920123460" providerId="ADAL" clId="{987A5F75-E402-4EF9-99EB-0CE347E72478}" dt="2023-11-20T14:41:34.396" v="2749" actId="1076"/>
          <ac:spMkLst>
            <pc:docMk/>
            <pc:sldMk cId="1645518293" sldId="304"/>
            <ac:spMk id="417" creationId="{00000000-0000-0000-0000-000000000000}"/>
          </ac:spMkLst>
        </pc:spChg>
        <pc:spChg chg="mod">
          <ac:chgData name="Darlisson Pereira Macedo" userId="341a909d-e4e2-43f0-b7d2-550920123460" providerId="ADAL" clId="{987A5F75-E402-4EF9-99EB-0CE347E72478}" dt="2023-11-20T14:41:34.396" v="2749" actId="1076"/>
          <ac:spMkLst>
            <pc:docMk/>
            <pc:sldMk cId="1645518293" sldId="304"/>
            <ac:spMk id="419" creationId="{00000000-0000-0000-0000-000000000000}"/>
          </ac:spMkLst>
        </pc:spChg>
        <pc:spChg chg="mod">
          <ac:chgData name="Darlisson Pereira Macedo" userId="341a909d-e4e2-43f0-b7d2-550920123460" providerId="ADAL" clId="{987A5F75-E402-4EF9-99EB-0CE347E72478}" dt="2023-11-20T14:41:34.396" v="2749" actId="1076"/>
          <ac:spMkLst>
            <pc:docMk/>
            <pc:sldMk cId="1645518293" sldId="304"/>
            <ac:spMk id="420" creationId="{00000000-0000-0000-0000-000000000000}"/>
          </ac:spMkLst>
        </pc:spChg>
        <pc:spChg chg="mod">
          <ac:chgData name="Darlisson Pereira Macedo" userId="341a909d-e4e2-43f0-b7d2-550920123460" providerId="ADAL" clId="{987A5F75-E402-4EF9-99EB-0CE347E72478}" dt="2023-11-20T14:41:34.396" v="2749" actId="1076"/>
          <ac:spMkLst>
            <pc:docMk/>
            <pc:sldMk cId="1645518293" sldId="304"/>
            <ac:spMk id="422" creationId="{00000000-0000-0000-0000-000000000000}"/>
          </ac:spMkLst>
        </pc:spChg>
        <pc:spChg chg="del mod">
          <ac:chgData name="Darlisson Pereira Macedo" userId="341a909d-e4e2-43f0-b7d2-550920123460" providerId="ADAL" clId="{987A5F75-E402-4EF9-99EB-0CE347E72478}" dt="2023-11-20T14:40:28.089" v="2718" actId="478"/>
          <ac:spMkLst>
            <pc:docMk/>
            <pc:sldMk cId="1645518293" sldId="304"/>
            <ac:spMk id="423" creationId="{00000000-0000-0000-0000-000000000000}"/>
          </ac:spMkLst>
        </pc:spChg>
        <pc:spChg chg="mod">
          <ac:chgData name="Darlisson Pereira Macedo" userId="341a909d-e4e2-43f0-b7d2-550920123460" providerId="ADAL" clId="{987A5F75-E402-4EF9-99EB-0CE347E72478}" dt="2023-11-20T14:41:23.655" v="2748" actId="255"/>
          <ac:spMkLst>
            <pc:docMk/>
            <pc:sldMk cId="1645518293" sldId="304"/>
            <ac:spMk id="424" creationId="{00000000-0000-0000-0000-000000000000}"/>
          </ac:spMkLst>
        </pc:spChg>
        <pc:spChg chg="del mod">
          <ac:chgData name="Darlisson Pereira Macedo" userId="341a909d-e4e2-43f0-b7d2-550920123460" providerId="ADAL" clId="{987A5F75-E402-4EF9-99EB-0CE347E72478}" dt="2023-11-20T14:40:39.723" v="2722" actId="478"/>
          <ac:spMkLst>
            <pc:docMk/>
            <pc:sldMk cId="1645518293" sldId="304"/>
            <ac:spMk id="425" creationId="{00000000-0000-0000-0000-000000000000}"/>
          </ac:spMkLst>
        </pc:spChg>
        <pc:grpChg chg="del">
          <ac:chgData name="Darlisson Pereira Macedo" userId="341a909d-e4e2-43f0-b7d2-550920123460" providerId="ADAL" clId="{987A5F75-E402-4EF9-99EB-0CE347E72478}" dt="2023-11-20T14:40:33.742" v="2720" actId="478"/>
          <ac:grpSpMkLst>
            <pc:docMk/>
            <pc:sldMk cId="1645518293" sldId="304"/>
            <ac:grpSpMk id="428" creationId="{00000000-0000-0000-0000-000000000000}"/>
          </ac:grpSpMkLst>
        </pc:grpChg>
        <pc:picChg chg="add mod">
          <ac:chgData name="Darlisson Pereira Macedo" userId="341a909d-e4e2-43f0-b7d2-550920123460" providerId="ADAL" clId="{987A5F75-E402-4EF9-99EB-0CE347E72478}" dt="2023-11-20T14:42:35.176" v="2754" actId="962"/>
          <ac:picMkLst>
            <pc:docMk/>
            <pc:sldMk cId="1645518293" sldId="304"/>
            <ac:picMk id="8" creationId="{1F2C83D6-3568-8786-9BCA-00403D99A724}"/>
          </ac:picMkLst>
        </pc:picChg>
        <pc:picChg chg="add mod">
          <ac:chgData name="Darlisson Pereira Macedo" userId="341a909d-e4e2-43f0-b7d2-550920123460" providerId="ADAL" clId="{987A5F75-E402-4EF9-99EB-0CE347E72478}" dt="2023-11-20T14:42:40.066" v="2757" actId="962"/>
          <ac:picMkLst>
            <pc:docMk/>
            <pc:sldMk cId="1645518293" sldId="304"/>
            <ac:picMk id="10" creationId="{54351998-CABA-58FC-5146-2BA62DFFE588}"/>
          </ac:picMkLst>
        </pc:picChg>
      </pc:sldChg>
      <pc:sldMasterChg chg="setBg modSldLayout">
        <pc:chgData name="Darlisson Pereira Macedo" userId="341a909d-e4e2-43f0-b7d2-550920123460" providerId="ADAL" clId="{987A5F75-E402-4EF9-99EB-0CE347E72478}" dt="2023-11-13T16:36:34.097" v="18"/>
        <pc:sldMasterMkLst>
          <pc:docMk/>
          <pc:sldMasterMk cId="3026029799" sldId="2147483648"/>
        </pc:sldMasterMkLst>
        <pc:sldLayoutChg chg="setBg">
          <pc:chgData name="Darlisson Pereira Macedo" userId="341a909d-e4e2-43f0-b7d2-550920123460" providerId="ADAL" clId="{987A5F75-E402-4EF9-99EB-0CE347E72478}" dt="2023-11-13T16:36:34.097" v="18"/>
          <pc:sldLayoutMkLst>
            <pc:docMk/>
            <pc:sldMasterMk cId="3026029799" sldId="2147483648"/>
            <pc:sldLayoutMk cId="1080190565" sldId="2147483649"/>
          </pc:sldLayoutMkLst>
        </pc:sldLayoutChg>
        <pc:sldLayoutChg chg="setBg">
          <pc:chgData name="Darlisson Pereira Macedo" userId="341a909d-e4e2-43f0-b7d2-550920123460" providerId="ADAL" clId="{987A5F75-E402-4EF9-99EB-0CE347E72478}" dt="2023-11-13T16:36:34.097" v="18"/>
          <pc:sldLayoutMkLst>
            <pc:docMk/>
            <pc:sldMasterMk cId="3026029799" sldId="2147483648"/>
            <pc:sldLayoutMk cId="508796196" sldId="2147483650"/>
          </pc:sldLayoutMkLst>
        </pc:sldLayoutChg>
        <pc:sldLayoutChg chg="setBg">
          <pc:chgData name="Darlisson Pereira Macedo" userId="341a909d-e4e2-43f0-b7d2-550920123460" providerId="ADAL" clId="{987A5F75-E402-4EF9-99EB-0CE347E72478}" dt="2023-11-13T16:36:34.097" v="18"/>
          <pc:sldLayoutMkLst>
            <pc:docMk/>
            <pc:sldMasterMk cId="3026029799" sldId="2147483648"/>
            <pc:sldLayoutMk cId="186000707" sldId="2147483651"/>
          </pc:sldLayoutMkLst>
        </pc:sldLayoutChg>
        <pc:sldLayoutChg chg="setBg">
          <pc:chgData name="Darlisson Pereira Macedo" userId="341a909d-e4e2-43f0-b7d2-550920123460" providerId="ADAL" clId="{987A5F75-E402-4EF9-99EB-0CE347E72478}" dt="2023-11-13T16:36:34.097" v="18"/>
          <pc:sldLayoutMkLst>
            <pc:docMk/>
            <pc:sldMasterMk cId="3026029799" sldId="2147483648"/>
            <pc:sldLayoutMk cId="2899281945" sldId="2147483652"/>
          </pc:sldLayoutMkLst>
        </pc:sldLayoutChg>
        <pc:sldLayoutChg chg="setBg">
          <pc:chgData name="Darlisson Pereira Macedo" userId="341a909d-e4e2-43f0-b7d2-550920123460" providerId="ADAL" clId="{987A5F75-E402-4EF9-99EB-0CE347E72478}" dt="2023-11-13T16:36:34.097" v="18"/>
          <pc:sldLayoutMkLst>
            <pc:docMk/>
            <pc:sldMasterMk cId="3026029799" sldId="2147483648"/>
            <pc:sldLayoutMk cId="4186464634" sldId="2147483653"/>
          </pc:sldLayoutMkLst>
        </pc:sldLayoutChg>
        <pc:sldLayoutChg chg="setBg">
          <pc:chgData name="Darlisson Pereira Macedo" userId="341a909d-e4e2-43f0-b7d2-550920123460" providerId="ADAL" clId="{987A5F75-E402-4EF9-99EB-0CE347E72478}" dt="2023-11-13T16:36:34.097" v="18"/>
          <pc:sldLayoutMkLst>
            <pc:docMk/>
            <pc:sldMasterMk cId="3026029799" sldId="2147483648"/>
            <pc:sldLayoutMk cId="2541824403" sldId="2147483654"/>
          </pc:sldLayoutMkLst>
        </pc:sldLayoutChg>
        <pc:sldLayoutChg chg="setBg">
          <pc:chgData name="Darlisson Pereira Macedo" userId="341a909d-e4e2-43f0-b7d2-550920123460" providerId="ADAL" clId="{987A5F75-E402-4EF9-99EB-0CE347E72478}" dt="2023-11-13T16:36:34.097" v="18"/>
          <pc:sldLayoutMkLst>
            <pc:docMk/>
            <pc:sldMasterMk cId="3026029799" sldId="2147483648"/>
            <pc:sldLayoutMk cId="484146774" sldId="2147483655"/>
          </pc:sldLayoutMkLst>
        </pc:sldLayoutChg>
        <pc:sldLayoutChg chg="setBg">
          <pc:chgData name="Darlisson Pereira Macedo" userId="341a909d-e4e2-43f0-b7d2-550920123460" providerId="ADAL" clId="{987A5F75-E402-4EF9-99EB-0CE347E72478}" dt="2023-11-13T16:36:34.097" v="18"/>
          <pc:sldLayoutMkLst>
            <pc:docMk/>
            <pc:sldMasterMk cId="3026029799" sldId="2147483648"/>
            <pc:sldLayoutMk cId="4264460816" sldId="2147483656"/>
          </pc:sldLayoutMkLst>
        </pc:sldLayoutChg>
        <pc:sldLayoutChg chg="setBg">
          <pc:chgData name="Darlisson Pereira Macedo" userId="341a909d-e4e2-43f0-b7d2-550920123460" providerId="ADAL" clId="{987A5F75-E402-4EF9-99EB-0CE347E72478}" dt="2023-11-13T16:36:34.097" v="18"/>
          <pc:sldLayoutMkLst>
            <pc:docMk/>
            <pc:sldMasterMk cId="3026029799" sldId="2147483648"/>
            <pc:sldLayoutMk cId="1262281647" sldId="2147483657"/>
          </pc:sldLayoutMkLst>
        </pc:sldLayoutChg>
        <pc:sldLayoutChg chg="setBg">
          <pc:chgData name="Darlisson Pereira Macedo" userId="341a909d-e4e2-43f0-b7d2-550920123460" providerId="ADAL" clId="{987A5F75-E402-4EF9-99EB-0CE347E72478}" dt="2023-11-13T16:36:34.097" v="18"/>
          <pc:sldLayoutMkLst>
            <pc:docMk/>
            <pc:sldMasterMk cId="3026029799" sldId="2147483648"/>
            <pc:sldLayoutMk cId="471083407" sldId="2147483658"/>
          </pc:sldLayoutMkLst>
        </pc:sldLayoutChg>
        <pc:sldLayoutChg chg="setBg">
          <pc:chgData name="Darlisson Pereira Macedo" userId="341a909d-e4e2-43f0-b7d2-550920123460" providerId="ADAL" clId="{987A5F75-E402-4EF9-99EB-0CE347E72478}" dt="2023-11-13T16:36:34.097" v="18"/>
          <pc:sldLayoutMkLst>
            <pc:docMk/>
            <pc:sldMasterMk cId="3026029799" sldId="2147483648"/>
            <pc:sldLayoutMk cId="4196411822" sldId="2147483659"/>
          </pc:sldLayoutMkLst>
        </pc:sldLayoutChg>
        <pc:sldLayoutChg chg="setBg">
          <pc:chgData name="Darlisson Pereira Macedo" userId="341a909d-e4e2-43f0-b7d2-550920123460" providerId="ADAL" clId="{987A5F75-E402-4EF9-99EB-0CE347E72478}" dt="2023-11-13T16:36:34.097" v="18"/>
          <pc:sldLayoutMkLst>
            <pc:docMk/>
            <pc:sldMasterMk cId="3026029799" sldId="2147483648"/>
            <pc:sldLayoutMk cId="3444174797" sldId="2147483660"/>
          </pc:sldLayoutMkLst>
        </pc:sldLayoutChg>
        <pc:sldLayoutChg chg="setBg">
          <pc:chgData name="Darlisson Pereira Macedo" userId="341a909d-e4e2-43f0-b7d2-550920123460" providerId="ADAL" clId="{987A5F75-E402-4EF9-99EB-0CE347E72478}" dt="2023-11-13T16:36:34.097" v="18"/>
          <pc:sldLayoutMkLst>
            <pc:docMk/>
            <pc:sldMasterMk cId="3026029799" sldId="2147483648"/>
            <pc:sldLayoutMk cId="1045891162" sldId="2147483661"/>
          </pc:sldLayoutMkLst>
        </pc:sldLayoutChg>
        <pc:sldLayoutChg chg="setBg">
          <pc:chgData name="Darlisson Pereira Macedo" userId="341a909d-e4e2-43f0-b7d2-550920123460" providerId="ADAL" clId="{987A5F75-E402-4EF9-99EB-0CE347E72478}" dt="2023-11-13T16:36:34.097" v="18"/>
          <pc:sldLayoutMkLst>
            <pc:docMk/>
            <pc:sldMasterMk cId="3026029799" sldId="2147483648"/>
            <pc:sldLayoutMk cId="590500457" sldId="214748366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24AFD0-EC5D-4372-B325-9D620D5D652D}" type="datetimeFigureOut">
              <a:rPr lang="pt-BR" smtClean="0"/>
              <a:t>04/01/2024</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D4EB99-5822-419B-993D-EC90C9E428FA}" type="slidenum">
              <a:rPr lang="pt-BR" smtClean="0"/>
              <a:t>‹nº›</a:t>
            </a:fld>
            <a:endParaRPr lang="pt-BR"/>
          </a:p>
        </p:txBody>
      </p:sp>
    </p:spTree>
    <p:extLst>
      <p:ext uri="{BB962C8B-B14F-4D97-AF65-F5344CB8AC3E}">
        <p14:creationId xmlns:p14="http://schemas.microsoft.com/office/powerpoint/2010/main" val="3172634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a:t>Ícones SICOOB</a:t>
            </a:r>
          </a:p>
        </p:txBody>
      </p:sp>
    </p:spTree>
    <p:extLst>
      <p:ext uri="{BB962C8B-B14F-4D97-AF65-F5344CB8AC3E}">
        <p14:creationId xmlns:p14="http://schemas.microsoft.com/office/powerpoint/2010/main" val="2686785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dirty="0"/>
              <a:t>Ícones SICOOB</a:t>
            </a:r>
          </a:p>
        </p:txBody>
      </p:sp>
    </p:spTree>
    <p:extLst>
      <p:ext uri="{BB962C8B-B14F-4D97-AF65-F5344CB8AC3E}">
        <p14:creationId xmlns:p14="http://schemas.microsoft.com/office/powerpoint/2010/main" val="2608651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dirty="0"/>
              <a:t>Ícones SICOOB</a:t>
            </a:r>
          </a:p>
        </p:txBody>
      </p:sp>
    </p:spTree>
    <p:extLst>
      <p:ext uri="{BB962C8B-B14F-4D97-AF65-F5344CB8AC3E}">
        <p14:creationId xmlns:p14="http://schemas.microsoft.com/office/powerpoint/2010/main" val="1620617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a:t>Ícones SICOOB</a:t>
            </a:r>
          </a:p>
        </p:txBody>
      </p:sp>
    </p:spTree>
    <p:extLst>
      <p:ext uri="{BB962C8B-B14F-4D97-AF65-F5344CB8AC3E}">
        <p14:creationId xmlns:p14="http://schemas.microsoft.com/office/powerpoint/2010/main" val="3542866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FF8089-BFFF-EB23-1890-9266F6EFA676}"/>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A9FE7E26-F73F-A48E-666C-5AA39AD1C4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FA2D0406-EDA0-187A-2D90-2CD2E3EAAEE0}"/>
              </a:ext>
            </a:extLst>
          </p:cNvPr>
          <p:cNvSpPr>
            <a:spLocks noGrp="1"/>
          </p:cNvSpPr>
          <p:nvPr>
            <p:ph type="dt" sz="half" idx="10"/>
          </p:nvPr>
        </p:nvSpPr>
        <p:spPr/>
        <p:txBody>
          <a:bodyPr/>
          <a:lstStyle/>
          <a:p>
            <a:fld id="{05DE629D-840F-4F9F-A196-D905C182272B}" type="datetimeFigureOut">
              <a:rPr lang="pt-BR" smtClean="0"/>
              <a:t>04/01/2024</a:t>
            </a:fld>
            <a:endParaRPr lang="pt-BR"/>
          </a:p>
        </p:txBody>
      </p:sp>
      <p:sp>
        <p:nvSpPr>
          <p:cNvPr id="5" name="Espaço Reservado para Rodapé 4">
            <a:extLst>
              <a:ext uri="{FF2B5EF4-FFF2-40B4-BE49-F238E27FC236}">
                <a16:creationId xmlns:a16="http://schemas.microsoft.com/office/drawing/2014/main" id="{A6D9D96D-6101-0C19-0862-CDA53C4D2DC5}"/>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04370C3-A001-2A3C-3923-C057E2368ED3}"/>
              </a:ext>
            </a:extLst>
          </p:cNvPr>
          <p:cNvSpPr>
            <a:spLocks noGrp="1"/>
          </p:cNvSpPr>
          <p:nvPr>
            <p:ph type="sldNum" sz="quarter" idx="12"/>
          </p:nvPr>
        </p:nvSpPr>
        <p:spPr/>
        <p:txBody>
          <a:bodyPr/>
          <a:lstStyle/>
          <a:p>
            <a:fld id="{C8529CAE-2A55-441D-B228-AE3C72A9EDB1}" type="slidenum">
              <a:rPr lang="pt-BR" smtClean="0"/>
              <a:t>‹nº›</a:t>
            </a:fld>
            <a:endParaRPr lang="pt-BR"/>
          </a:p>
        </p:txBody>
      </p:sp>
    </p:spTree>
    <p:extLst>
      <p:ext uri="{BB962C8B-B14F-4D97-AF65-F5344CB8AC3E}">
        <p14:creationId xmlns:p14="http://schemas.microsoft.com/office/powerpoint/2010/main" val="1080190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EFEF14-4E77-36C9-D3BE-82815C373D62}"/>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99A4DE10-872E-FDF7-9F34-CBAF52D00290}"/>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A9473E8-E870-2E00-FDC8-F894B7A68D62}"/>
              </a:ext>
            </a:extLst>
          </p:cNvPr>
          <p:cNvSpPr>
            <a:spLocks noGrp="1"/>
          </p:cNvSpPr>
          <p:nvPr>
            <p:ph type="dt" sz="half" idx="10"/>
          </p:nvPr>
        </p:nvSpPr>
        <p:spPr/>
        <p:txBody>
          <a:bodyPr/>
          <a:lstStyle/>
          <a:p>
            <a:fld id="{05DE629D-840F-4F9F-A196-D905C182272B}" type="datetimeFigureOut">
              <a:rPr lang="pt-BR" smtClean="0"/>
              <a:t>04/01/2024</a:t>
            </a:fld>
            <a:endParaRPr lang="pt-BR"/>
          </a:p>
        </p:txBody>
      </p:sp>
      <p:sp>
        <p:nvSpPr>
          <p:cNvPr id="5" name="Espaço Reservado para Rodapé 4">
            <a:extLst>
              <a:ext uri="{FF2B5EF4-FFF2-40B4-BE49-F238E27FC236}">
                <a16:creationId xmlns:a16="http://schemas.microsoft.com/office/drawing/2014/main" id="{9FF9D393-890E-95AF-E19C-35BB4B01250F}"/>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4CC8F99D-4D7D-8F95-6DF3-ACB5166A6646}"/>
              </a:ext>
            </a:extLst>
          </p:cNvPr>
          <p:cNvSpPr>
            <a:spLocks noGrp="1"/>
          </p:cNvSpPr>
          <p:nvPr>
            <p:ph type="sldNum" sz="quarter" idx="12"/>
          </p:nvPr>
        </p:nvSpPr>
        <p:spPr/>
        <p:txBody>
          <a:bodyPr/>
          <a:lstStyle/>
          <a:p>
            <a:fld id="{C8529CAE-2A55-441D-B228-AE3C72A9EDB1}" type="slidenum">
              <a:rPr lang="pt-BR" smtClean="0"/>
              <a:t>‹nº›</a:t>
            </a:fld>
            <a:endParaRPr lang="pt-BR"/>
          </a:p>
        </p:txBody>
      </p:sp>
    </p:spTree>
    <p:extLst>
      <p:ext uri="{BB962C8B-B14F-4D97-AF65-F5344CB8AC3E}">
        <p14:creationId xmlns:p14="http://schemas.microsoft.com/office/powerpoint/2010/main" val="4710834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0B53F04-2DA5-7B04-4783-C63279C61BF4}"/>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F1CB7BFE-1C3F-D5CB-015F-5DC93480D492}"/>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4F2D92D1-8483-2F14-D0E4-667D12F82B7A}"/>
              </a:ext>
            </a:extLst>
          </p:cNvPr>
          <p:cNvSpPr>
            <a:spLocks noGrp="1"/>
          </p:cNvSpPr>
          <p:nvPr>
            <p:ph type="dt" sz="half" idx="10"/>
          </p:nvPr>
        </p:nvSpPr>
        <p:spPr/>
        <p:txBody>
          <a:bodyPr/>
          <a:lstStyle/>
          <a:p>
            <a:fld id="{05DE629D-840F-4F9F-A196-D905C182272B}" type="datetimeFigureOut">
              <a:rPr lang="pt-BR" smtClean="0"/>
              <a:t>04/01/2024</a:t>
            </a:fld>
            <a:endParaRPr lang="pt-BR"/>
          </a:p>
        </p:txBody>
      </p:sp>
      <p:sp>
        <p:nvSpPr>
          <p:cNvPr id="5" name="Espaço Reservado para Rodapé 4">
            <a:extLst>
              <a:ext uri="{FF2B5EF4-FFF2-40B4-BE49-F238E27FC236}">
                <a16:creationId xmlns:a16="http://schemas.microsoft.com/office/drawing/2014/main" id="{A65CBFE1-73EA-3732-21FC-8D35EA721245}"/>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8E66FD88-6D8D-1280-2647-A29C95AA698A}"/>
              </a:ext>
            </a:extLst>
          </p:cNvPr>
          <p:cNvSpPr>
            <a:spLocks noGrp="1"/>
          </p:cNvSpPr>
          <p:nvPr>
            <p:ph type="sldNum" sz="quarter" idx="12"/>
          </p:nvPr>
        </p:nvSpPr>
        <p:spPr/>
        <p:txBody>
          <a:bodyPr/>
          <a:lstStyle/>
          <a:p>
            <a:fld id="{C8529CAE-2A55-441D-B228-AE3C72A9EDB1}" type="slidenum">
              <a:rPr lang="pt-BR" smtClean="0"/>
              <a:t>‹nº›</a:t>
            </a:fld>
            <a:endParaRPr lang="pt-BR"/>
          </a:p>
        </p:txBody>
      </p:sp>
    </p:spTree>
    <p:extLst>
      <p:ext uri="{BB962C8B-B14F-4D97-AF65-F5344CB8AC3E}">
        <p14:creationId xmlns:p14="http://schemas.microsoft.com/office/powerpoint/2010/main" val="41964118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and photos">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F25E2A0C-A4CF-D145-C96E-D4042F08BAAB}"/>
              </a:ext>
            </a:extLst>
          </p:cNvPr>
          <p:cNvSpPr>
            <a:spLocks noGrp="1"/>
          </p:cNvSpPr>
          <p:nvPr>
            <p:ph type="pic" sz="quarter" idx="10"/>
          </p:nvPr>
        </p:nvSpPr>
        <p:spPr>
          <a:xfrm>
            <a:off x="2548890" y="3520460"/>
            <a:ext cx="1062832" cy="1062832"/>
          </a:xfrm>
        </p:spPr>
        <p:txBody>
          <a:bodyPr>
            <a:normAutofit/>
          </a:bodyPr>
          <a:lstStyle>
            <a:lvl1pPr marL="0" indent="0" algn="ctr">
              <a:buNone/>
              <a:defRPr sz="700">
                <a:solidFill>
                  <a:schemeClr val="tx2"/>
                </a:solidFill>
              </a:defRPr>
            </a:lvl1pPr>
          </a:lstStyle>
          <a:p>
            <a:endParaRPr lang="en-RU"/>
          </a:p>
        </p:txBody>
      </p:sp>
      <p:sp>
        <p:nvSpPr>
          <p:cNvPr id="3" name="Picture Placeholder 2">
            <a:extLst>
              <a:ext uri="{FF2B5EF4-FFF2-40B4-BE49-F238E27FC236}">
                <a16:creationId xmlns:a16="http://schemas.microsoft.com/office/drawing/2014/main" id="{66ED8EE3-AE7C-BBDE-73D4-82306EF8A6AC}"/>
              </a:ext>
            </a:extLst>
          </p:cNvPr>
          <p:cNvSpPr>
            <a:spLocks noGrp="1"/>
          </p:cNvSpPr>
          <p:nvPr>
            <p:ph type="pic" sz="quarter" idx="11"/>
          </p:nvPr>
        </p:nvSpPr>
        <p:spPr>
          <a:xfrm>
            <a:off x="4049310" y="3520460"/>
            <a:ext cx="1062832" cy="1062832"/>
          </a:xfrm>
        </p:spPr>
        <p:txBody>
          <a:bodyPr>
            <a:normAutofit/>
          </a:bodyPr>
          <a:lstStyle>
            <a:lvl1pPr marL="0" indent="0" algn="ctr">
              <a:buNone/>
              <a:defRPr sz="700">
                <a:solidFill>
                  <a:schemeClr val="tx2"/>
                </a:solidFill>
              </a:defRPr>
            </a:lvl1pPr>
          </a:lstStyle>
          <a:p>
            <a:endParaRPr lang="en-RU"/>
          </a:p>
        </p:txBody>
      </p:sp>
      <p:sp>
        <p:nvSpPr>
          <p:cNvPr id="4" name="Picture Placeholder 2">
            <a:extLst>
              <a:ext uri="{FF2B5EF4-FFF2-40B4-BE49-F238E27FC236}">
                <a16:creationId xmlns:a16="http://schemas.microsoft.com/office/drawing/2014/main" id="{144FB2B8-87A0-0014-D9C5-FBC59B2FBA92}"/>
              </a:ext>
            </a:extLst>
          </p:cNvPr>
          <p:cNvSpPr>
            <a:spLocks noGrp="1"/>
          </p:cNvSpPr>
          <p:nvPr>
            <p:ph type="pic" sz="quarter" idx="12"/>
          </p:nvPr>
        </p:nvSpPr>
        <p:spPr>
          <a:xfrm>
            <a:off x="5549730" y="3520460"/>
            <a:ext cx="1062832" cy="1062832"/>
          </a:xfrm>
        </p:spPr>
        <p:txBody>
          <a:bodyPr>
            <a:normAutofit/>
          </a:bodyPr>
          <a:lstStyle>
            <a:lvl1pPr marL="0" indent="0" algn="ctr">
              <a:buNone/>
              <a:defRPr sz="700">
                <a:solidFill>
                  <a:schemeClr val="tx2"/>
                </a:solidFill>
              </a:defRPr>
            </a:lvl1pPr>
          </a:lstStyle>
          <a:p>
            <a:endParaRPr lang="en-RU"/>
          </a:p>
        </p:txBody>
      </p:sp>
      <p:sp>
        <p:nvSpPr>
          <p:cNvPr id="5" name="Picture Placeholder 2">
            <a:extLst>
              <a:ext uri="{FF2B5EF4-FFF2-40B4-BE49-F238E27FC236}">
                <a16:creationId xmlns:a16="http://schemas.microsoft.com/office/drawing/2014/main" id="{46B12E98-DAFC-9A1D-957E-C5F615567B60}"/>
              </a:ext>
            </a:extLst>
          </p:cNvPr>
          <p:cNvSpPr>
            <a:spLocks noGrp="1"/>
          </p:cNvSpPr>
          <p:nvPr>
            <p:ph type="pic" sz="quarter" idx="13"/>
          </p:nvPr>
        </p:nvSpPr>
        <p:spPr>
          <a:xfrm>
            <a:off x="7050150" y="3520460"/>
            <a:ext cx="1062832" cy="1062832"/>
          </a:xfrm>
        </p:spPr>
        <p:txBody>
          <a:bodyPr>
            <a:normAutofit/>
          </a:bodyPr>
          <a:lstStyle>
            <a:lvl1pPr marL="0" indent="0" algn="ctr">
              <a:buNone/>
              <a:defRPr sz="700">
                <a:solidFill>
                  <a:schemeClr val="tx2"/>
                </a:solidFill>
              </a:defRPr>
            </a:lvl1pPr>
          </a:lstStyle>
          <a:p>
            <a:endParaRPr lang="en-RU"/>
          </a:p>
        </p:txBody>
      </p:sp>
      <p:sp>
        <p:nvSpPr>
          <p:cNvPr id="6" name="Picture Placeholder 2">
            <a:extLst>
              <a:ext uri="{FF2B5EF4-FFF2-40B4-BE49-F238E27FC236}">
                <a16:creationId xmlns:a16="http://schemas.microsoft.com/office/drawing/2014/main" id="{3EC653F3-803F-21C2-AB85-11A7C762A22D}"/>
              </a:ext>
            </a:extLst>
          </p:cNvPr>
          <p:cNvSpPr>
            <a:spLocks noGrp="1"/>
          </p:cNvSpPr>
          <p:nvPr>
            <p:ph type="pic" sz="quarter" idx="14"/>
          </p:nvPr>
        </p:nvSpPr>
        <p:spPr>
          <a:xfrm>
            <a:off x="8550570" y="3520460"/>
            <a:ext cx="1062832" cy="1062832"/>
          </a:xfrm>
        </p:spPr>
        <p:txBody>
          <a:bodyPr>
            <a:normAutofit/>
          </a:bodyPr>
          <a:lstStyle>
            <a:lvl1pPr marL="0" indent="0" algn="ctr">
              <a:buNone/>
              <a:defRPr sz="700">
                <a:solidFill>
                  <a:schemeClr val="tx2"/>
                </a:solidFill>
              </a:defRPr>
            </a:lvl1pPr>
          </a:lstStyle>
          <a:p>
            <a:endParaRPr lang="en-RU"/>
          </a:p>
        </p:txBody>
      </p:sp>
      <p:sp>
        <p:nvSpPr>
          <p:cNvPr id="7" name="Picture Placeholder 2">
            <a:extLst>
              <a:ext uri="{FF2B5EF4-FFF2-40B4-BE49-F238E27FC236}">
                <a16:creationId xmlns:a16="http://schemas.microsoft.com/office/drawing/2014/main" id="{07764A48-3D9D-03CC-17D0-8EC0239CD07E}"/>
              </a:ext>
            </a:extLst>
          </p:cNvPr>
          <p:cNvSpPr>
            <a:spLocks noGrp="1"/>
          </p:cNvSpPr>
          <p:nvPr>
            <p:ph type="pic" sz="quarter" idx="15"/>
          </p:nvPr>
        </p:nvSpPr>
        <p:spPr>
          <a:xfrm>
            <a:off x="2567940" y="2122190"/>
            <a:ext cx="1062832" cy="1062832"/>
          </a:xfrm>
        </p:spPr>
        <p:txBody>
          <a:bodyPr>
            <a:normAutofit/>
          </a:bodyPr>
          <a:lstStyle>
            <a:lvl1pPr marL="0" indent="0" algn="ctr">
              <a:buNone/>
              <a:defRPr sz="700">
                <a:solidFill>
                  <a:schemeClr val="tx2"/>
                </a:solidFill>
              </a:defRPr>
            </a:lvl1pPr>
          </a:lstStyle>
          <a:p>
            <a:endParaRPr lang="en-RU"/>
          </a:p>
        </p:txBody>
      </p:sp>
      <p:sp>
        <p:nvSpPr>
          <p:cNvPr id="8" name="Picture Placeholder 2">
            <a:extLst>
              <a:ext uri="{FF2B5EF4-FFF2-40B4-BE49-F238E27FC236}">
                <a16:creationId xmlns:a16="http://schemas.microsoft.com/office/drawing/2014/main" id="{F1E2F212-9C96-142B-5DBC-37C7CBF7C228}"/>
              </a:ext>
            </a:extLst>
          </p:cNvPr>
          <p:cNvSpPr>
            <a:spLocks noGrp="1"/>
          </p:cNvSpPr>
          <p:nvPr>
            <p:ph type="pic" sz="quarter" idx="16"/>
          </p:nvPr>
        </p:nvSpPr>
        <p:spPr>
          <a:xfrm>
            <a:off x="4068360" y="2122190"/>
            <a:ext cx="1062832" cy="1062832"/>
          </a:xfrm>
        </p:spPr>
        <p:txBody>
          <a:bodyPr>
            <a:normAutofit/>
          </a:bodyPr>
          <a:lstStyle>
            <a:lvl1pPr marL="0" indent="0" algn="ctr">
              <a:buNone/>
              <a:defRPr sz="700">
                <a:solidFill>
                  <a:schemeClr val="tx2"/>
                </a:solidFill>
              </a:defRPr>
            </a:lvl1pPr>
          </a:lstStyle>
          <a:p>
            <a:endParaRPr lang="en-RU"/>
          </a:p>
        </p:txBody>
      </p:sp>
      <p:sp>
        <p:nvSpPr>
          <p:cNvPr id="9" name="Picture Placeholder 2">
            <a:extLst>
              <a:ext uri="{FF2B5EF4-FFF2-40B4-BE49-F238E27FC236}">
                <a16:creationId xmlns:a16="http://schemas.microsoft.com/office/drawing/2014/main" id="{2C7A9BA7-2C25-CC0C-2DBA-459078EDC7BA}"/>
              </a:ext>
            </a:extLst>
          </p:cNvPr>
          <p:cNvSpPr>
            <a:spLocks noGrp="1"/>
          </p:cNvSpPr>
          <p:nvPr>
            <p:ph type="pic" sz="quarter" idx="17"/>
          </p:nvPr>
        </p:nvSpPr>
        <p:spPr>
          <a:xfrm>
            <a:off x="5568780" y="2122190"/>
            <a:ext cx="1062832" cy="1062832"/>
          </a:xfrm>
        </p:spPr>
        <p:txBody>
          <a:bodyPr>
            <a:normAutofit/>
          </a:bodyPr>
          <a:lstStyle>
            <a:lvl1pPr marL="0" indent="0" algn="ctr">
              <a:buNone/>
              <a:defRPr sz="700">
                <a:solidFill>
                  <a:schemeClr val="tx2"/>
                </a:solidFill>
              </a:defRPr>
            </a:lvl1pPr>
          </a:lstStyle>
          <a:p>
            <a:endParaRPr lang="en-RU"/>
          </a:p>
        </p:txBody>
      </p:sp>
      <p:sp>
        <p:nvSpPr>
          <p:cNvPr id="10" name="Picture Placeholder 2">
            <a:extLst>
              <a:ext uri="{FF2B5EF4-FFF2-40B4-BE49-F238E27FC236}">
                <a16:creationId xmlns:a16="http://schemas.microsoft.com/office/drawing/2014/main" id="{2354F2E9-9F71-84C7-43E6-E7FB20B80A44}"/>
              </a:ext>
            </a:extLst>
          </p:cNvPr>
          <p:cNvSpPr>
            <a:spLocks noGrp="1"/>
          </p:cNvSpPr>
          <p:nvPr>
            <p:ph type="pic" sz="quarter" idx="18"/>
          </p:nvPr>
        </p:nvSpPr>
        <p:spPr>
          <a:xfrm>
            <a:off x="7069200" y="2122190"/>
            <a:ext cx="1062832" cy="1062832"/>
          </a:xfrm>
        </p:spPr>
        <p:txBody>
          <a:bodyPr>
            <a:normAutofit/>
          </a:bodyPr>
          <a:lstStyle>
            <a:lvl1pPr marL="0" indent="0" algn="ctr">
              <a:buNone/>
              <a:defRPr sz="700">
                <a:solidFill>
                  <a:schemeClr val="tx2"/>
                </a:solidFill>
              </a:defRPr>
            </a:lvl1pPr>
          </a:lstStyle>
          <a:p>
            <a:endParaRPr lang="en-RU"/>
          </a:p>
        </p:txBody>
      </p:sp>
      <p:sp>
        <p:nvSpPr>
          <p:cNvPr id="11" name="Picture Placeholder 2">
            <a:extLst>
              <a:ext uri="{FF2B5EF4-FFF2-40B4-BE49-F238E27FC236}">
                <a16:creationId xmlns:a16="http://schemas.microsoft.com/office/drawing/2014/main" id="{2FA28A32-B997-2441-DA04-F0DF25F89992}"/>
              </a:ext>
            </a:extLst>
          </p:cNvPr>
          <p:cNvSpPr>
            <a:spLocks noGrp="1"/>
          </p:cNvSpPr>
          <p:nvPr>
            <p:ph type="pic" sz="quarter" idx="19"/>
          </p:nvPr>
        </p:nvSpPr>
        <p:spPr>
          <a:xfrm>
            <a:off x="8569620" y="2122190"/>
            <a:ext cx="1062832" cy="1062832"/>
          </a:xfrm>
        </p:spPr>
        <p:txBody>
          <a:bodyPr>
            <a:normAutofit/>
          </a:bodyPr>
          <a:lstStyle>
            <a:lvl1pPr marL="0" indent="0" algn="ctr">
              <a:buNone/>
              <a:defRPr sz="700">
                <a:solidFill>
                  <a:schemeClr val="tx2"/>
                </a:solidFill>
              </a:defRPr>
            </a:lvl1pPr>
          </a:lstStyle>
          <a:p>
            <a:endParaRPr lang="en-RU"/>
          </a:p>
        </p:txBody>
      </p:sp>
    </p:spTree>
    <p:extLst>
      <p:ext uri="{BB962C8B-B14F-4D97-AF65-F5344CB8AC3E}">
        <p14:creationId xmlns:p14="http://schemas.microsoft.com/office/powerpoint/2010/main" val="344417479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lide with photos">
    <p:spTree>
      <p:nvGrpSpPr>
        <p:cNvPr id="1" name=""/>
        <p:cNvGrpSpPr/>
        <p:nvPr/>
      </p:nvGrpSpPr>
      <p:grpSpPr>
        <a:xfrm>
          <a:off x="0" y="0"/>
          <a:ext cx="0" cy="0"/>
          <a:chOff x="0" y="0"/>
          <a:chExt cx="0" cy="0"/>
        </a:xfrm>
      </p:grpSpPr>
      <p:sp>
        <p:nvSpPr>
          <p:cNvPr id="14"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
        <p:nvSpPr>
          <p:cNvPr id="3" name="Picture Placeholder 2">
            <a:extLst>
              <a:ext uri="{FF2B5EF4-FFF2-40B4-BE49-F238E27FC236}">
                <a16:creationId xmlns:a16="http://schemas.microsoft.com/office/drawing/2014/main" id="{A31913C2-704E-C46C-A53F-0E31B6C72D45}"/>
              </a:ext>
            </a:extLst>
          </p:cNvPr>
          <p:cNvSpPr>
            <a:spLocks noGrp="1"/>
          </p:cNvSpPr>
          <p:nvPr>
            <p:ph type="pic" sz="quarter" idx="10"/>
          </p:nvPr>
        </p:nvSpPr>
        <p:spPr>
          <a:xfrm>
            <a:off x="2548890" y="3520460"/>
            <a:ext cx="1062832" cy="1062832"/>
          </a:xfrm>
        </p:spPr>
        <p:txBody>
          <a:bodyPr>
            <a:normAutofit/>
          </a:bodyPr>
          <a:lstStyle>
            <a:lvl1pPr marL="0" indent="0" algn="ctr">
              <a:buNone/>
              <a:defRPr sz="700">
                <a:solidFill>
                  <a:schemeClr val="tx2"/>
                </a:solidFill>
              </a:defRPr>
            </a:lvl1pPr>
          </a:lstStyle>
          <a:p>
            <a:endParaRPr lang="en-RU"/>
          </a:p>
        </p:txBody>
      </p:sp>
      <p:sp>
        <p:nvSpPr>
          <p:cNvPr id="4" name="Picture Placeholder 2">
            <a:extLst>
              <a:ext uri="{FF2B5EF4-FFF2-40B4-BE49-F238E27FC236}">
                <a16:creationId xmlns:a16="http://schemas.microsoft.com/office/drawing/2014/main" id="{0427FE9B-62C8-E5FD-D6FC-83B4704D6C54}"/>
              </a:ext>
            </a:extLst>
          </p:cNvPr>
          <p:cNvSpPr>
            <a:spLocks noGrp="1"/>
          </p:cNvSpPr>
          <p:nvPr>
            <p:ph type="pic" sz="quarter" idx="11"/>
          </p:nvPr>
        </p:nvSpPr>
        <p:spPr>
          <a:xfrm>
            <a:off x="4049310" y="3520460"/>
            <a:ext cx="1062832" cy="1062832"/>
          </a:xfrm>
        </p:spPr>
        <p:txBody>
          <a:bodyPr>
            <a:normAutofit/>
          </a:bodyPr>
          <a:lstStyle>
            <a:lvl1pPr marL="0" indent="0" algn="ctr">
              <a:buNone/>
              <a:defRPr sz="700">
                <a:solidFill>
                  <a:schemeClr val="tx2"/>
                </a:solidFill>
              </a:defRPr>
            </a:lvl1pPr>
          </a:lstStyle>
          <a:p>
            <a:endParaRPr lang="en-RU"/>
          </a:p>
        </p:txBody>
      </p:sp>
      <p:sp>
        <p:nvSpPr>
          <p:cNvPr id="5" name="Picture Placeholder 2">
            <a:extLst>
              <a:ext uri="{FF2B5EF4-FFF2-40B4-BE49-F238E27FC236}">
                <a16:creationId xmlns:a16="http://schemas.microsoft.com/office/drawing/2014/main" id="{F7EAEA19-1C50-2C7F-BE4C-0AA9813A1C13}"/>
              </a:ext>
            </a:extLst>
          </p:cNvPr>
          <p:cNvSpPr>
            <a:spLocks noGrp="1"/>
          </p:cNvSpPr>
          <p:nvPr>
            <p:ph type="pic" sz="quarter" idx="12"/>
          </p:nvPr>
        </p:nvSpPr>
        <p:spPr>
          <a:xfrm>
            <a:off x="5549730" y="3520460"/>
            <a:ext cx="1062832" cy="1062832"/>
          </a:xfrm>
        </p:spPr>
        <p:txBody>
          <a:bodyPr>
            <a:normAutofit/>
          </a:bodyPr>
          <a:lstStyle>
            <a:lvl1pPr marL="0" indent="0" algn="ctr">
              <a:buNone/>
              <a:defRPr sz="700">
                <a:solidFill>
                  <a:schemeClr val="tx2"/>
                </a:solidFill>
              </a:defRPr>
            </a:lvl1pPr>
          </a:lstStyle>
          <a:p>
            <a:endParaRPr lang="en-RU"/>
          </a:p>
        </p:txBody>
      </p:sp>
      <p:sp>
        <p:nvSpPr>
          <p:cNvPr id="6" name="Picture Placeholder 2">
            <a:extLst>
              <a:ext uri="{FF2B5EF4-FFF2-40B4-BE49-F238E27FC236}">
                <a16:creationId xmlns:a16="http://schemas.microsoft.com/office/drawing/2014/main" id="{1AD6986F-DC33-45B5-2E98-B6DCF6F6D63B}"/>
              </a:ext>
            </a:extLst>
          </p:cNvPr>
          <p:cNvSpPr>
            <a:spLocks noGrp="1"/>
          </p:cNvSpPr>
          <p:nvPr>
            <p:ph type="pic" sz="quarter" idx="13"/>
          </p:nvPr>
        </p:nvSpPr>
        <p:spPr>
          <a:xfrm>
            <a:off x="7050150" y="3520460"/>
            <a:ext cx="1062832" cy="1062832"/>
          </a:xfrm>
        </p:spPr>
        <p:txBody>
          <a:bodyPr>
            <a:normAutofit/>
          </a:bodyPr>
          <a:lstStyle>
            <a:lvl1pPr marL="0" indent="0" algn="ctr">
              <a:buNone/>
              <a:defRPr sz="700">
                <a:solidFill>
                  <a:schemeClr val="tx2"/>
                </a:solidFill>
              </a:defRPr>
            </a:lvl1pPr>
          </a:lstStyle>
          <a:p>
            <a:endParaRPr lang="en-RU"/>
          </a:p>
        </p:txBody>
      </p:sp>
      <p:sp>
        <p:nvSpPr>
          <p:cNvPr id="7" name="Picture Placeholder 2">
            <a:extLst>
              <a:ext uri="{FF2B5EF4-FFF2-40B4-BE49-F238E27FC236}">
                <a16:creationId xmlns:a16="http://schemas.microsoft.com/office/drawing/2014/main" id="{CDA93510-1CA3-661E-C18B-212C9E548A3F}"/>
              </a:ext>
            </a:extLst>
          </p:cNvPr>
          <p:cNvSpPr>
            <a:spLocks noGrp="1"/>
          </p:cNvSpPr>
          <p:nvPr>
            <p:ph type="pic" sz="quarter" idx="14"/>
          </p:nvPr>
        </p:nvSpPr>
        <p:spPr>
          <a:xfrm>
            <a:off x="8550570" y="3520460"/>
            <a:ext cx="1062832" cy="1062832"/>
          </a:xfrm>
        </p:spPr>
        <p:txBody>
          <a:bodyPr>
            <a:normAutofit/>
          </a:bodyPr>
          <a:lstStyle>
            <a:lvl1pPr marL="0" indent="0" algn="ctr">
              <a:buNone/>
              <a:defRPr sz="700">
                <a:solidFill>
                  <a:schemeClr val="tx2"/>
                </a:solidFill>
              </a:defRPr>
            </a:lvl1pPr>
          </a:lstStyle>
          <a:p>
            <a:endParaRPr lang="en-RU"/>
          </a:p>
        </p:txBody>
      </p:sp>
      <p:sp>
        <p:nvSpPr>
          <p:cNvPr id="8" name="Picture Placeholder 2">
            <a:extLst>
              <a:ext uri="{FF2B5EF4-FFF2-40B4-BE49-F238E27FC236}">
                <a16:creationId xmlns:a16="http://schemas.microsoft.com/office/drawing/2014/main" id="{06306864-8E7C-D46E-0B1E-714CB79A8E67}"/>
              </a:ext>
            </a:extLst>
          </p:cNvPr>
          <p:cNvSpPr>
            <a:spLocks noGrp="1"/>
          </p:cNvSpPr>
          <p:nvPr>
            <p:ph type="pic" sz="quarter" idx="15"/>
          </p:nvPr>
        </p:nvSpPr>
        <p:spPr>
          <a:xfrm>
            <a:off x="2567940" y="2122190"/>
            <a:ext cx="1062832" cy="1062832"/>
          </a:xfrm>
        </p:spPr>
        <p:txBody>
          <a:bodyPr>
            <a:normAutofit/>
          </a:bodyPr>
          <a:lstStyle>
            <a:lvl1pPr marL="0" indent="0" algn="ctr">
              <a:buNone/>
              <a:defRPr sz="700">
                <a:solidFill>
                  <a:schemeClr val="tx2"/>
                </a:solidFill>
              </a:defRPr>
            </a:lvl1pPr>
          </a:lstStyle>
          <a:p>
            <a:endParaRPr lang="en-RU"/>
          </a:p>
        </p:txBody>
      </p:sp>
      <p:sp>
        <p:nvSpPr>
          <p:cNvPr id="9" name="Picture Placeholder 2">
            <a:extLst>
              <a:ext uri="{FF2B5EF4-FFF2-40B4-BE49-F238E27FC236}">
                <a16:creationId xmlns:a16="http://schemas.microsoft.com/office/drawing/2014/main" id="{4670BACB-4660-D76C-770C-625F0FA9D400}"/>
              </a:ext>
            </a:extLst>
          </p:cNvPr>
          <p:cNvSpPr>
            <a:spLocks noGrp="1"/>
          </p:cNvSpPr>
          <p:nvPr>
            <p:ph type="pic" sz="quarter" idx="16"/>
          </p:nvPr>
        </p:nvSpPr>
        <p:spPr>
          <a:xfrm>
            <a:off x="4068360" y="2122190"/>
            <a:ext cx="1062832" cy="1062832"/>
          </a:xfrm>
        </p:spPr>
        <p:txBody>
          <a:bodyPr>
            <a:normAutofit/>
          </a:bodyPr>
          <a:lstStyle>
            <a:lvl1pPr marL="0" indent="0" algn="ctr">
              <a:buNone/>
              <a:defRPr sz="700">
                <a:solidFill>
                  <a:schemeClr val="tx2"/>
                </a:solidFill>
              </a:defRPr>
            </a:lvl1pPr>
          </a:lstStyle>
          <a:p>
            <a:endParaRPr lang="en-RU"/>
          </a:p>
        </p:txBody>
      </p:sp>
      <p:sp>
        <p:nvSpPr>
          <p:cNvPr id="10" name="Picture Placeholder 2">
            <a:extLst>
              <a:ext uri="{FF2B5EF4-FFF2-40B4-BE49-F238E27FC236}">
                <a16:creationId xmlns:a16="http://schemas.microsoft.com/office/drawing/2014/main" id="{0672ADA3-D7C0-4C58-D1EA-D2A573C3BC1D}"/>
              </a:ext>
            </a:extLst>
          </p:cNvPr>
          <p:cNvSpPr>
            <a:spLocks noGrp="1"/>
          </p:cNvSpPr>
          <p:nvPr>
            <p:ph type="pic" sz="quarter" idx="17"/>
          </p:nvPr>
        </p:nvSpPr>
        <p:spPr>
          <a:xfrm>
            <a:off x="5568780" y="2122190"/>
            <a:ext cx="1062832" cy="1062832"/>
          </a:xfrm>
        </p:spPr>
        <p:txBody>
          <a:bodyPr>
            <a:normAutofit/>
          </a:bodyPr>
          <a:lstStyle>
            <a:lvl1pPr marL="0" indent="0" algn="ctr">
              <a:buNone/>
              <a:defRPr sz="700">
                <a:solidFill>
                  <a:schemeClr val="tx2"/>
                </a:solidFill>
              </a:defRPr>
            </a:lvl1pPr>
          </a:lstStyle>
          <a:p>
            <a:endParaRPr lang="en-RU"/>
          </a:p>
        </p:txBody>
      </p:sp>
      <p:sp>
        <p:nvSpPr>
          <p:cNvPr id="11" name="Picture Placeholder 2">
            <a:extLst>
              <a:ext uri="{FF2B5EF4-FFF2-40B4-BE49-F238E27FC236}">
                <a16:creationId xmlns:a16="http://schemas.microsoft.com/office/drawing/2014/main" id="{0D3AB075-CA1C-E399-C243-E6AE1F6063F2}"/>
              </a:ext>
            </a:extLst>
          </p:cNvPr>
          <p:cNvSpPr>
            <a:spLocks noGrp="1"/>
          </p:cNvSpPr>
          <p:nvPr>
            <p:ph type="pic" sz="quarter" idx="18"/>
          </p:nvPr>
        </p:nvSpPr>
        <p:spPr>
          <a:xfrm>
            <a:off x="7069200" y="2122190"/>
            <a:ext cx="1062832" cy="1062832"/>
          </a:xfrm>
        </p:spPr>
        <p:txBody>
          <a:bodyPr>
            <a:normAutofit/>
          </a:bodyPr>
          <a:lstStyle>
            <a:lvl1pPr marL="0" indent="0" algn="ctr">
              <a:buNone/>
              <a:defRPr sz="700">
                <a:solidFill>
                  <a:schemeClr val="tx2"/>
                </a:solidFill>
              </a:defRPr>
            </a:lvl1pPr>
          </a:lstStyle>
          <a:p>
            <a:endParaRPr lang="en-RU"/>
          </a:p>
        </p:txBody>
      </p:sp>
      <p:sp>
        <p:nvSpPr>
          <p:cNvPr id="12" name="Picture Placeholder 2">
            <a:extLst>
              <a:ext uri="{FF2B5EF4-FFF2-40B4-BE49-F238E27FC236}">
                <a16:creationId xmlns:a16="http://schemas.microsoft.com/office/drawing/2014/main" id="{90AE469B-FC41-D79F-E181-7CAAB526E999}"/>
              </a:ext>
            </a:extLst>
          </p:cNvPr>
          <p:cNvSpPr>
            <a:spLocks noGrp="1"/>
          </p:cNvSpPr>
          <p:nvPr>
            <p:ph type="pic" sz="quarter" idx="19"/>
          </p:nvPr>
        </p:nvSpPr>
        <p:spPr>
          <a:xfrm>
            <a:off x="8569620" y="2122190"/>
            <a:ext cx="1062832" cy="1062832"/>
          </a:xfrm>
        </p:spPr>
        <p:txBody>
          <a:bodyPr>
            <a:normAutofit/>
          </a:bodyPr>
          <a:lstStyle>
            <a:lvl1pPr marL="0" indent="0" algn="ctr">
              <a:buNone/>
              <a:defRPr sz="700">
                <a:solidFill>
                  <a:schemeClr val="tx2"/>
                </a:solidFill>
              </a:defRPr>
            </a:lvl1pPr>
          </a:lstStyle>
          <a:p>
            <a:endParaRPr lang="en-RU"/>
          </a:p>
        </p:txBody>
      </p:sp>
    </p:spTree>
    <p:extLst>
      <p:ext uri="{BB962C8B-B14F-4D97-AF65-F5344CB8AC3E}">
        <p14:creationId xmlns:p14="http://schemas.microsoft.com/office/powerpoint/2010/main" val="59050045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BEDCEB8-4005-4A44-9A80-0FD3E4DD01A6}"/>
              </a:ext>
            </a:extLst>
          </p:cNvPr>
          <p:cNvSpPr>
            <a:spLocks noGrp="1"/>
          </p:cNvSpPr>
          <p:nvPr>
            <p:ph type="pic" sz="quarter" idx="10"/>
          </p:nvPr>
        </p:nvSpPr>
        <p:spPr>
          <a:xfrm>
            <a:off x="382270" y="43579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7" name="Picture Placeholder 2">
            <a:extLst>
              <a:ext uri="{FF2B5EF4-FFF2-40B4-BE49-F238E27FC236}">
                <a16:creationId xmlns:a16="http://schemas.microsoft.com/office/drawing/2014/main" id="{A0B78733-C83C-4F45-8E52-1B0CA64C03D9}"/>
              </a:ext>
            </a:extLst>
          </p:cNvPr>
          <p:cNvSpPr>
            <a:spLocks noGrp="1"/>
          </p:cNvSpPr>
          <p:nvPr>
            <p:ph type="pic" sz="quarter" idx="11"/>
          </p:nvPr>
        </p:nvSpPr>
        <p:spPr>
          <a:xfrm>
            <a:off x="1437621" y="43579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8" name="Picture Placeholder 2">
            <a:extLst>
              <a:ext uri="{FF2B5EF4-FFF2-40B4-BE49-F238E27FC236}">
                <a16:creationId xmlns:a16="http://schemas.microsoft.com/office/drawing/2014/main" id="{4BC8BF96-647F-064C-B617-5351D64DA60F}"/>
              </a:ext>
            </a:extLst>
          </p:cNvPr>
          <p:cNvSpPr>
            <a:spLocks noGrp="1"/>
          </p:cNvSpPr>
          <p:nvPr>
            <p:ph type="pic" sz="quarter" idx="12"/>
          </p:nvPr>
        </p:nvSpPr>
        <p:spPr>
          <a:xfrm>
            <a:off x="2492972" y="43579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9" name="Picture Placeholder 2">
            <a:extLst>
              <a:ext uri="{FF2B5EF4-FFF2-40B4-BE49-F238E27FC236}">
                <a16:creationId xmlns:a16="http://schemas.microsoft.com/office/drawing/2014/main" id="{A6629B9A-D494-964B-987B-69D6316FD9CA}"/>
              </a:ext>
            </a:extLst>
          </p:cNvPr>
          <p:cNvSpPr>
            <a:spLocks noGrp="1"/>
          </p:cNvSpPr>
          <p:nvPr>
            <p:ph type="pic" sz="quarter" idx="13"/>
          </p:nvPr>
        </p:nvSpPr>
        <p:spPr>
          <a:xfrm>
            <a:off x="3548323" y="43579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10" name="Picture Placeholder 2">
            <a:extLst>
              <a:ext uri="{FF2B5EF4-FFF2-40B4-BE49-F238E27FC236}">
                <a16:creationId xmlns:a16="http://schemas.microsoft.com/office/drawing/2014/main" id="{4CA44942-D7BE-534A-B524-D3FDD5838D83}"/>
              </a:ext>
            </a:extLst>
          </p:cNvPr>
          <p:cNvSpPr>
            <a:spLocks noGrp="1"/>
          </p:cNvSpPr>
          <p:nvPr>
            <p:ph type="pic" sz="quarter" idx="14"/>
          </p:nvPr>
        </p:nvSpPr>
        <p:spPr>
          <a:xfrm>
            <a:off x="4603674" y="43579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11" name="Picture Placeholder 2">
            <a:extLst>
              <a:ext uri="{FF2B5EF4-FFF2-40B4-BE49-F238E27FC236}">
                <a16:creationId xmlns:a16="http://schemas.microsoft.com/office/drawing/2014/main" id="{44E5F805-5052-484B-BC1A-3BCDD4595912}"/>
              </a:ext>
            </a:extLst>
          </p:cNvPr>
          <p:cNvSpPr>
            <a:spLocks noGrp="1"/>
          </p:cNvSpPr>
          <p:nvPr>
            <p:ph type="pic" sz="quarter" idx="15"/>
          </p:nvPr>
        </p:nvSpPr>
        <p:spPr>
          <a:xfrm>
            <a:off x="5659025" y="43579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12" name="Picture Placeholder 2">
            <a:extLst>
              <a:ext uri="{FF2B5EF4-FFF2-40B4-BE49-F238E27FC236}">
                <a16:creationId xmlns:a16="http://schemas.microsoft.com/office/drawing/2014/main" id="{47471B14-B534-AD4F-A2C0-BAA777C6ED4B}"/>
              </a:ext>
            </a:extLst>
          </p:cNvPr>
          <p:cNvSpPr>
            <a:spLocks noGrp="1"/>
          </p:cNvSpPr>
          <p:nvPr>
            <p:ph type="pic" sz="quarter" idx="16"/>
          </p:nvPr>
        </p:nvSpPr>
        <p:spPr>
          <a:xfrm>
            <a:off x="6714376" y="43579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13" name="Picture Placeholder 2">
            <a:extLst>
              <a:ext uri="{FF2B5EF4-FFF2-40B4-BE49-F238E27FC236}">
                <a16:creationId xmlns:a16="http://schemas.microsoft.com/office/drawing/2014/main" id="{D6279E48-EA1B-F342-B848-86E689DB6C25}"/>
              </a:ext>
            </a:extLst>
          </p:cNvPr>
          <p:cNvSpPr>
            <a:spLocks noGrp="1"/>
          </p:cNvSpPr>
          <p:nvPr>
            <p:ph type="pic" sz="quarter" idx="17"/>
          </p:nvPr>
        </p:nvSpPr>
        <p:spPr>
          <a:xfrm>
            <a:off x="7769727" y="43579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14" name="Picture Placeholder 2">
            <a:extLst>
              <a:ext uri="{FF2B5EF4-FFF2-40B4-BE49-F238E27FC236}">
                <a16:creationId xmlns:a16="http://schemas.microsoft.com/office/drawing/2014/main" id="{2801DD6C-AE5B-914E-854A-0BB096966BE3}"/>
              </a:ext>
            </a:extLst>
          </p:cNvPr>
          <p:cNvSpPr>
            <a:spLocks noGrp="1"/>
          </p:cNvSpPr>
          <p:nvPr>
            <p:ph type="pic" sz="quarter" idx="18"/>
          </p:nvPr>
        </p:nvSpPr>
        <p:spPr>
          <a:xfrm>
            <a:off x="8825078" y="43579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15" name="Picture Placeholder 2">
            <a:extLst>
              <a:ext uri="{FF2B5EF4-FFF2-40B4-BE49-F238E27FC236}">
                <a16:creationId xmlns:a16="http://schemas.microsoft.com/office/drawing/2014/main" id="{CF0EAB9E-CFC9-B54A-99A2-D027872EF7C4}"/>
              </a:ext>
            </a:extLst>
          </p:cNvPr>
          <p:cNvSpPr>
            <a:spLocks noGrp="1"/>
          </p:cNvSpPr>
          <p:nvPr>
            <p:ph type="pic" sz="quarter" idx="19"/>
          </p:nvPr>
        </p:nvSpPr>
        <p:spPr>
          <a:xfrm>
            <a:off x="9880429" y="43579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16" name="Picture Placeholder 2">
            <a:extLst>
              <a:ext uri="{FF2B5EF4-FFF2-40B4-BE49-F238E27FC236}">
                <a16:creationId xmlns:a16="http://schemas.microsoft.com/office/drawing/2014/main" id="{BB8F4AF2-0DA2-9147-BBCA-1E9AD5875C2C}"/>
              </a:ext>
            </a:extLst>
          </p:cNvPr>
          <p:cNvSpPr>
            <a:spLocks noGrp="1"/>
          </p:cNvSpPr>
          <p:nvPr>
            <p:ph type="pic" sz="quarter" idx="20"/>
          </p:nvPr>
        </p:nvSpPr>
        <p:spPr>
          <a:xfrm>
            <a:off x="10935777" y="43579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17" name="Picture Placeholder 2">
            <a:extLst>
              <a:ext uri="{FF2B5EF4-FFF2-40B4-BE49-F238E27FC236}">
                <a16:creationId xmlns:a16="http://schemas.microsoft.com/office/drawing/2014/main" id="{12BF5382-BD0B-9C41-8854-3DC9D32DBC74}"/>
              </a:ext>
            </a:extLst>
          </p:cNvPr>
          <p:cNvSpPr>
            <a:spLocks noGrp="1"/>
          </p:cNvSpPr>
          <p:nvPr>
            <p:ph type="pic" sz="quarter" idx="21"/>
          </p:nvPr>
        </p:nvSpPr>
        <p:spPr>
          <a:xfrm>
            <a:off x="382270" y="146195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18" name="Picture Placeholder 2">
            <a:extLst>
              <a:ext uri="{FF2B5EF4-FFF2-40B4-BE49-F238E27FC236}">
                <a16:creationId xmlns:a16="http://schemas.microsoft.com/office/drawing/2014/main" id="{6879D850-B86F-B44C-A97B-93A715D66712}"/>
              </a:ext>
            </a:extLst>
          </p:cNvPr>
          <p:cNvSpPr>
            <a:spLocks noGrp="1"/>
          </p:cNvSpPr>
          <p:nvPr>
            <p:ph type="pic" sz="quarter" idx="22"/>
          </p:nvPr>
        </p:nvSpPr>
        <p:spPr>
          <a:xfrm>
            <a:off x="1437621" y="146195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19" name="Picture Placeholder 2">
            <a:extLst>
              <a:ext uri="{FF2B5EF4-FFF2-40B4-BE49-F238E27FC236}">
                <a16:creationId xmlns:a16="http://schemas.microsoft.com/office/drawing/2014/main" id="{587ACA6D-D899-4F48-86CF-BA1E6447B085}"/>
              </a:ext>
            </a:extLst>
          </p:cNvPr>
          <p:cNvSpPr>
            <a:spLocks noGrp="1"/>
          </p:cNvSpPr>
          <p:nvPr>
            <p:ph type="pic" sz="quarter" idx="23"/>
          </p:nvPr>
        </p:nvSpPr>
        <p:spPr>
          <a:xfrm>
            <a:off x="2492972" y="146195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20" name="Picture Placeholder 2">
            <a:extLst>
              <a:ext uri="{FF2B5EF4-FFF2-40B4-BE49-F238E27FC236}">
                <a16:creationId xmlns:a16="http://schemas.microsoft.com/office/drawing/2014/main" id="{574D5F57-487F-E548-9093-FB738B7F433E}"/>
              </a:ext>
            </a:extLst>
          </p:cNvPr>
          <p:cNvSpPr>
            <a:spLocks noGrp="1"/>
          </p:cNvSpPr>
          <p:nvPr>
            <p:ph type="pic" sz="quarter" idx="24"/>
          </p:nvPr>
        </p:nvSpPr>
        <p:spPr>
          <a:xfrm>
            <a:off x="3548323" y="146195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21" name="Picture Placeholder 2">
            <a:extLst>
              <a:ext uri="{FF2B5EF4-FFF2-40B4-BE49-F238E27FC236}">
                <a16:creationId xmlns:a16="http://schemas.microsoft.com/office/drawing/2014/main" id="{777D712C-E5BA-7641-AD15-0CF8037953C1}"/>
              </a:ext>
            </a:extLst>
          </p:cNvPr>
          <p:cNvSpPr>
            <a:spLocks noGrp="1"/>
          </p:cNvSpPr>
          <p:nvPr>
            <p:ph type="pic" sz="quarter" idx="25"/>
          </p:nvPr>
        </p:nvSpPr>
        <p:spPr>
          <a:xfrm>
            <a:off x="4603674" y="146195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22" name="Picture Placeholder 2">
            <a:extLst>
              <a:ext uri="{FF2B5EF4-FFF2-40B4-BE49-F238E27FC236}">
                <a16:creationId xmlns:a16="http://schemas.microsoft.com/office/drawing/2014/main" id="{1BBC0C27-C092-584F-A8F5-32A1C7D2A0C2}"/>
              </a:ext>
            </a:extLst>
          </p:cNvPr>
          <p:cNvSpPr>
            <a:spLocks noGrp="1"/>
          </p:cNvSpPr>
          <p:nvPr>
            <p:ph type="pic" sz="quarter" idx="26"/>
          </p:nvPr>
        </p:nvSpPr>
        <p:spPr>
          <a:xfrm>
            <a:off x="5659025" y="146195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23" name="Picture Placeholder 2">
            <a:extLst>
              <a:ext uri="{FF2B5EF4-FFF2-40B4-BE49-F238E27FC236}">
                <a16:creationId xmlns:a16="http://schemas.microsoft.com/office/drawing/2014/main" id="{A81C9E1F-166B-F24F-A229-358BE87948C2}"/>
              </a:ext>
            </a:extLst>
          </p:cNvPr>
          <p:cNvSpPr>
            <a:spLocks noGrp="1"/>
          </p:cNvSpPr>
          <p:nvPr>
            <p:ph type="pic" sz="quarter" idx="27"/>
          </p:nvPr>
        </p:nvSpPr>
        <p:spPr>
          <a:xfrm>
            <a:off x="6714376" y="146195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24" name="Picture Placeholder 2">
            <a:extLst>
              <a:ext uri="{FF2B5EF4-FFF2-40B4-BE49-F238E27FC236}">
                <a16:creationId xmlns:a16="http://schemas.microsoft.com/office/drawing/2014/main" id="{B85F899B-30F3-F84F-AA23-863D0AD03534}"/>
              </a:ext>
            </a:extLst>
          </p:cNvPr>
          <p:cNvSpPr>
            <a:spLocks noGrp="1"/>
          </p:cNvSpPr>
          <p:nvPr>
            <p:ph type="pic" sz="quarter" idx="28"/>
          </p:nvPr>
        </p:nvSpPr>
        <p:spPr>
          <a:xfrm>
            <a:off x="7769727" y="146195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25" name="Picture Placeholder 2">
            <a:extLst>
              <a:ext uri="{FF2B5EF4-FFF2-40B4-BE49-F238E27FC236}">
                <a16:creationId xmlns:a16="http://schemas.microsoft.com/office/drawing/2014/main" id="{D60A1D4F-2325-6841-A077-51F49C2E0662}"/>
              </a:ext>
            </a:extLst>
          </p:cNvPr>
          <p:cNvSpPr>
            <a:spLocks noGrp="1"/>
          </p:cNvSpPr>
          <p:nvPr>
            <p:ph type="pic" sz="quarter" idx="29"/>
          </p:nvPr>
        </p:nvSpPr>
        <p:spPr>
          <a:xfrm>
            <a:off x="8825078" y="146195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26" name="Picture Placeholder 2">
            <a:extLst>
              <a:ext uri="{FF2B5EF4-FFF2-40B4-BE49-F238E27FC236}">
                <a16:creationId xmlns:a16="http://schemas.microsoft.com/office/drawing/2014/main" id="{8FD278A0-3460-1A40-ADCE-FCE1759FA9AF}"/>
              </a:ext>
            </a:extLst>
          </p:cNvPr>
          <p:cNvSpPr>
            <a:spLocks noGrp="1"/>
          </p:cNvSpPr>
          <p:nvPr>
            <p:ph type="pic" sz="quarter" idx="30"/>
          </p:nvPr>
        </p:nvSpPr>
        <p:spPr>
          <a:xfrm>
            <a:off x="9880429" y="146195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27" name="Picture Placeholder 2">
            <a:extLst>
              <a:ext uri="{FF2B5EF4-FFF2-40B4-BE49-F238E27FC236}">
                <a16:creationId xmlns:a16="http://schemas.microsoft.com/office/drawing/2014/main" id="{B2522337-52F8-414C-985A-157FEF00287B}"/>
              </a:ext>
            </a:extLst>
          </p:cNvPr>
          <p:cNvSpPr>
            <a:spLocks noGrp="1"/>
          </p:cNvSpPr>
          <p:nvPr>
            <p:ph type="pic" sz="quarter" idx="31"/>
          </p:nvPr>
        </p:nvSpPr>
        <p:spPr>
          <a:xfrm>
            <a:off x="10935777" y="146195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28" name="Picture Placeholder 2">
            <a:extLst>
              <a:ext uri="{FF2B5EF4-FFF2-40B4-BE49-F238E27FC236}">
                <a16:creationId xmlns:a16="http://schemas.microsoft.com/office/drawing/2014/main" id="{E6DF03C5-7E58-3A42-849F-64B439B53CF4}"/>
              </a:ext>
            </a:extLst>
          </p:cNvPr>
          <p:cNvSpPr>
            <a:spLocks noGrp="1"/>
          </p:cNvSpPr>
          <p:nvPr>
            <p:ph type="pic" sz="quarter" idx="32"/>
          </p:nvPr>
        </p:nvSpPr>
        <p:spPr>
          <a:xfrm>
            <a:off x="382270" y="248811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29" name="Picture Placeholder 2">
            <a:extLst>
              <a:ext uri="{FF2B5EF4-FFF2-40B4-BE49-F238E27FC236}">
                <a16:creationId xmlns:a16="http://schemas.microsoft.com/office/drawing/2014/main" id="{4B14FE47-E635-7140-BDF0-2FD4E9C18642}"/>
              </a:ext>
            </a:extLst>
          </p:cNvPr>
          <p:cNvSpPr>
            <a:spLocks noGrp="1"/>
          </p:cNvSpPr>
          <p:nvPr>
            <p:ph type="pic" sz="quarter" idx="33"/>
          </p:nvPr>
        </p:nvSpPr>
        <p:spPr>
          <a:xfrm>
            <a:off x="1437621" y="248811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30" name="Picture Placeholder 2">
            <a:extLst>
              <a:ext uri="{FF2B5EF4-FFF2-40B4-BE49-F238E27FC236}">
                <a16:creationId xmlns:a16="http://schemas.microsoft.com/office/drawing/2014/main" id="{0616BC0F-818C-5D47-9922-BFCAA566D9E6}"/>
              </a:ext>
            </a:extLst>
          </p:cNvPr>
          <p:cNvSpPr>
            <a:spLocks noGrp="1"/>
          </p:cNvSpPr>
          <p:nvPr>
            <p:ph type="pic" sz="quarter" idx="34"/>
          </p:nvPr>
        </p:nvSpPr>
        <p:spPr>
          <a:xfrm>
            <a:off x="2492972" y="248811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31" name="Picture Placeholder 2">
            <a:extLst>
              <a:ext uri="{FF2B5EF4-FFF2-40B4-BE49-F238E27FC236}">
                <a16:creationId xmlns:a16="http://schemas.microsoft.com/office/drawing/2014/main" id="{83050383-5EBD-1C41-9A3C-BDEF0A593BDB}"/>
              </a:ext>
            </a:extLst>
          </p:cNvPr>
          <p:cNvSpPr>
            <a:spLocks noGrp="1"/>
          </p:cNvSpPr>
          <p:nvPr>
            <p:ph type="pic" sz="quarter" idx="35"/>
          </p:nvPr>
        </p:nvSpPr>
        <p:spPr>
          <a:xfrm>
            <a:off x="3548323" y="248811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32" name="Picture Placeholder 2">
            <a:extLst>
              <a:ext uri="{FF2B5EF4-FFF2-40B4-BE49-F238E27FC236}">
                <a16:creationId xmlns:a16="http://schemas.microsoft.com/office/drawing/2014/main" id="{48F04688-69EE-DE4C-AA4A-9C778E9939AE}"/>
              </a:ext>
            </a:extLst>
          </p:cNvPr>
          <p:cNvSpPr>
            <a:spLocks noGrp="1"/>
          </p:cNvSpPr>
          <p:nvPr>
            <p:ph type="pic" sz="quarter" idx="36"/>
          </p:nvPr>
        </p:nvSpPr>
        <p:spPr>
          <a:xfrm>
            <a:off x="4603674" y="248811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33" name="Picture Placeholder 2">
            <a:extLst>
              <a:ext uri="{FF2B5EF4-FFF2-40B4-BE49-F238E27FC236}">
                <a16:creationId xmlns:a16="http://schemas.microsoft.com/office/drawing/2014/main" id="{C93C869D-420D-F447-A32C-C04ADA1F236D}"/>
              </a:ext>
            </a:extLst>
          </p:cNvPr>
          <p:cNvSpPr>
            <a:spLocks noGrp="1"/>
          </p:cNvSpPr>
          <p:nvPr>
            <p:ph type="pic" sz="quarter" idx="37"/>
          </p:nvPr>
        </p:nvSpPr>
        <p:spPr>
          <a:xfrm>
            <a:off x="5659025" y="248811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34" name="Picture Placeholder 2">
            <a:extLst>
              <a:ext uri="{FF2B5EF4-FFF2-40B4-BE49-F238E27FC236}">
                <a16:creationId xmlns:a16="http://schemas.microsoft.com/office/drawing/2014/main" id="{F9520C36-21C2-3746-A36B-A49B9363E1A3}"/>
              </a:ext>
            </a:extLst>
          </p:cNvPr>
          <p:cNvSpPr>
            <a:spLocks noGrp="1"/>
          </p:cNvSpPr>
          <p:nvPr>
            <p:ph type="pic" sz="quarter" idx="38"/>
          </p:nvPr>
        </p:nvSpPr>
        <p:spPr>
          <a:xfrm>
            <a:off x="6714376" y="248811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35" name="Picture Placeholder 2">
            <a:extLst>
              <a:ext uri="{FF2B5EF4-FFF2-40B4-BE49-F238E27FC236}">
                <a16:creationId xmlns:a16="http://schemas.microsoft.com/office/drawing/2014/main" id="{671FE715-455C-D34B-876C-F5D9BCF85713}"/>
              </a:ext>
            </a:extLst>
          </p:cNvPr>
          <p:cNvSpPr>
            <a:spLocks noGrp="1"/>
          </p:cNvSpPr>
          <p:nvPr>
            <p:ph type="pic" sz="quarter" idx="39"/>
          </p:nvPr>
        </p:nvSpPr>
        <p:spPr>
          <a:xfrm>
            <a:off x="7769727" y="248811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36" name="Picture Placeholder 2">
            <a:extLst>
              <a:ext uri="{FF2B5EF4-FFF2-40B4-BE49-F238E27FC236}">
                <a16:creationId xmlns:a16="http://schemas.microsoft.com/office/drawing/2014/main" id="{90AF4281-F9C2-4044-AB59-5B9AE82B5F9F}"/>
              </a:ext>
            </a:extLst>
          </p:cNvPr>
          <p:cNvSpPr>
            <a:spLocks noGrp="1"/>
          </p:cNvSpPr>
          <p:nvPr>
            <p:ph type="pic" sz="quarter" idx="40"/>
          </p:nvPr>
        </p:nvSpPr>
        <p:spPr>
          <a:xfrm>
            <a:off x="8825078" y="248811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37" name="Picture Placeholder 2">
            <a:extLst>
              <a:ext uri="{FF2B5EF4-FFF2-40B4-BE49-F238E27FC236}">
                <a16:creationId xmlns:a16="http://schemas.microsoft.com/office/drawing/2014/main" id="{2C5B9CFD-D9E3-D04E-8875-DD624D2B0BFC}"/>
              </a:ext>
            </a:extLst>
          </p:cNvPr>
          <p:cNvSpPr>
            <a:spLocks noGrp="1"/>
          </p:cNvSpPr>
          <p:nvPr>
            <p:ph type="pic" sz="quarter" idx="41"/>
          </p:nvPr>
        </p:nvSpPr>
        <p:spPr>
          <a:xfrm>
            <a:off x="9880429" y="248811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38" name="Picture Placeholder 2">
            <a:extLst>
              <a:ext uri="{FF2B5EF4-FFF2-40B4-BE49-F238E27FC236}">
                <a16:creationId xmlns:a16="http://schemas.microsoft.com/office/drawing/2014/main" id="{D35F0240-A439-4A43-B74D-35F4F6ED1E81}"/>
              </a:ext>
            </a:extLst>
          </p:cNvPr>
          <p:cNvSpPr>
            <a:spLocks noGrp="1"/>
          </p:cNvSpPr>
          <p:nvPr>
            <p:ph type="pic" sz="quarter" idx="42"/>
          </p:nvPr>
        </p:nvSpPr>
        <p:spPr>
          <a:xfrm>
            <a:off x="10935777" y="248811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39" name="Picture Placeholder 2">
            <a:extLst>
              <a:ext uri="{FF2B5EF4-FFF2-40B4-BE49-F238E27FC236}">
                <a16:creationId xmlns:a16="http://schemas.microsoft.com/office/drawing/2014/main" id="{F938838A-7179-8B48-BE6B-AA71CECF46D0}"/>
              </a:ext>
            </a:extLst>
          </p:cNvPr>
          <p:cNvSpPr>
            <a:spLocks noGrp="1"/>
          </p:cNvSpPr>
          <p:nvPr>
            <p:ph type="pic" sz="quarter" idx="43"/>
          </p:nvPr>
        </p:nvSpPr>
        <p:spPr>
          <a:xfrm>
            <a:off x="382270" y="3524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40" name="Picture Placeholder 2">
            <a:extLst>
              <a:ext uri="{FF2B5EF4-FFF2-40B4-BE49-F238E27FC236}">
                <a16:creationId xmlns:a16="http://schemas.microsoft.com/office/drawing/2014/main" id="{313C9994-440E-414C-91CD-CEC6797CE368}"/>
              </a:ext>
            </a:extLst>
          </p:cNvPr>
          <p:cNvSpPr>
            <a:spLocks noGrp="1"/>
          </p:cNvSpPr>
          <p:nvPr>
            <p:ph type="pic" sz="quarter" idx="44"/>
          </p:nvPr>
        </p:nvSpPr>
        <p:spPr>
          <a:xfrm>
            <a:off x="1437621" y="3524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41" name="Picture Placeholder 2">
            <a:extLst>
              <a:ext uri="{FF2B5EF4-FFF2-40B4-BE49-F238E27FC236}">
                <a16:creationId xmlns:a16="http://schemas.microsoft.com/office/drawing/2014/main" id="{D314859E-250B-C64A-9076-72C53A7288E2}"/>
              </a:ext>
            </a:extLst>
          </p:cNvPr>
          <p:cNvSpPr>
            <a:spLocks noGrp="1"/>
          </p:cNvSpPr>
          <p:nvPr>
            <p:ph type="pic" sz="quarter" idx="45"/>
          </p:nvPr>
        </p:nvSpPr>
        <p:spPr>
          <a:xfrm>
            <a:off x="2492972" y="3524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42" name="Picture Placeholder 2">
            <a:extLst>
              <a:ext uri="{FF2B5EF4-FFF2-40B4-BE49-F238E27FC236}">
                <a16:creationId xmlns:a16="http://schemas.microsoft.com/office/drawing/2014/main" id="{6DBADED4-96F8-B243-86B7-730CE15D1D86}"/>
              </a:ext>
            </a:extLst>
          </p:cNvPr>
          <p:cNvSpPr>
            <a:spLocks noGrp="1"/>
          </p:cNvSpPr>
          <p:nvPr>
            <p:ph type="pic" sz="quarter" idx="46"/>
          </p:nvPr>
        </p:nvSpPr>
        <p:spPr>
          <a:xfrm>
            <a:off x="3548323" y="3524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43" name="Picture Placeholder 2">
            <a:extLst>
              <a:ext uri="{FF2B5EF4-FFF2-40B4-BE49-F238E27FC236}">
                <a16:creationId xmlns:a16="http://schemas.microsoft.com/office/drawing/2014/main" id="{C9F8885B-E941-CE48-A0D9-498D813D7CEC}"/>
              </a:ext>
            </a:extLst>
          </p:cNvPr>
          <p:cNvSpPr>
            <a:spLocks noGrp="1"/>
          </p:cNvSpPr>
          <p:nvPr>
            <p:ph type="pic" sz="quarter" idx="47"/>
          </p:nvPr>
        </p:nvSpPr>
        <p:spPr>
          <a:xfrm>
            <a:off x="4603674" y="3524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44" name="Picture Placeholder 2">
            <a:extLst>
              <a:ext uri="{FF2B5EF4-FFF2-40B4-BE49-F238E27FC236}">
                <a16:creationId xmlns:a16="http://schemas.microsoft.com/office/drawing/2014/main" id="{8A98DB76-5B00-0042-BC74-A2E39C791B8C}"/>
              </a:ext>
            </a:extLst>
          </p:cNvPr>
          <p:cNvSpPr>
            <a:spLocks noGrp="1"/>
          </p:cNvSpPr>
          <p:nvPr>
            <p:ph type="pic" sz="quarter" idx="48"/>
          </p:nvPr>
        </p:nvSpPr>
        <p:spPr>
          <a:xfrm>
            <a:off x="5659025" y="3524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45" name="Picture Placeholder 2">
            <a:extLst>
              <a:ext uri="{FF2B5EF4-FFF2-40B4-BE49-F238E27FC236}">
                <a16:creationId xmlns:a16="http://schemas.microsoft.com/office/drawing/2014/main" id="{A128BF1C-A8D6-B740-B1EA-22A290E48485}"/>
              </a:ext>
            </a:extLst>
          </p:cNvPr>
          <p:cNvSpPr>
            <a:spLocks noGrp="1"/>
          </p:cNvSpPr>
          <p:nvPr>
            <p:ph type="pic" sz="quarter" idx="49"/>
          </p:nvPr>
        </p:nvSpPr>
        <p:spPr>
          <a:xfrm>
            <a:off x="6714376" y="3524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46" name="Picture Placeholder 2">
            <a:extLst>
              <a:ext uri="{FF2B5EF4-FFF2-40B4-BE49-F238E27FC236}">
                <a16:creationId xmlns:a16="http://schemas.microsoft.com/office/drawing/2014/main" id="{8B2098A6-01B2-7B4E-89BF-CCE9276FBE9F}"/>
              </a:ext>
            </a:extLst>
          </p:cNvPr>
          <p:cNvSpPr>
            <a:spLocks noGrp="1"/>
          </p:cNvSpPr>
          <p:nvPr>
            <p:ph type="pic" sz="quarter" idx="50"/>
          </p:nvPr>
        </p:nvSpPr>
        <p:spPr>
          <a:xfrm>
            <a:off x="7769727" y="3524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47" name="Picture Placeholder 2">
            <a:extLst>
              <a:ext uri="{FF2B5EF4-FFF2-40B4-BE49-F238E27FC236}">
                <a16:creationId xmlns:a16="http://schemas.microsoft.com/office/drawing/2014/main" id="{8E336381-3FFB-B840-A905-427DDD58D902}"/>
              </a:ext>
            </a:extLst>
          </p:cNvPr>
          <p:cNvSpPr>
            <a:spLocks noGrp="1"/>
          </p:cNvSpPr>
          <p:nvPr>
            <p:ph type="pic" sz="quarter" idx="51"/>
          </p:nvPr>
        </p:nvSpPr>
        <p:spPr>
          <a:xfrm>
            <a:off x="8825078" y="3524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48" name="Picture Placeholder 2">
            <a:extLst>
              <a:ext uri="{FF2B5EF4-FFF2-40B4-BE49-F238E27FC236}">
                <a16:creationId xmlns:a16="http://schemas.microsoft.com/office/drawing/2014/main" id="{885307DC-077A-2A48-BD81-333FC56FFBE3}"/>
              </a:ext>
            </a:extLst>
          </p:cNvPr>
          <p:cNvSpPr>
            <a:spLocks noGrp="1"/>
          </p:cNvSpPr>
          <p:nvPr>
            <p:ph type="pic" sz="quarter" idx="52"/>
          </p:nvPr>
        </p:nvSpPr>
        <p:spPr>
          <a:xfrm>
            <a:off x="9880429" y="3524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49" name="Picture Placeholder 2">
            <a:extLst>
              <a:ext uri="{FF2B5EF4-FFF2-40B4-BE49-F238E27FC236}">
                <a16:creationId xmlns:a16="http://schemas.microsoft.com/office/drawing/2014/main" id="{43600944-EBD1-974E-9090-F107E96A5185}"/>
              </a:ext>
            </a:extLst>
          </p:cNvPr>
          <p:cNvSpPr>
            <a:spLocks noGrp="1"/>
          </p:cNvSpPr>
          <p:nvPr>
            <p:ph type="pic" sz="quarter" idx="53"/>
          </p:nvPr>
        </p:nvSpPr>
        <p:spPr>
          <a:xfrm>
            <a:off x="10935777" y="3524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50" name="Picture Placeholder 2">
            <a:extLst>
              <a:ext uri="{FF2B5EF4-FFF2-40B4-BE49-F238E27FC236}">
                <a16:creationId xmlns:a16="http://schemas.microsoft.com/office/drawing/2014/main" id="{7E393F86-E4CB-124F-8D87-198DE11D5C09}"/>
              </a:ext>
            </a:extLst>
          </p:cNvPr>
          <p:cNvSpPr>
            <a:spLocks noGrp="1"/>
          </p:cNvSpPr>
          <p:nvPr>
            <p:ph type="pic" sz="quarter" idx="54"/>
          </p:nvPr>
        </p:nvSpPr>
        <p:spPr>
          <a:xfrm>
            <a:off x="382270" y="4540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51" name="Picture Placeholder 2">
            <a:extLst>
              <a:ext uri="{FF2B5EF4-FFF2-40B4-BE49-F238E27FC236}">
                <a16:creationId xmlns:a16="http://schemas.microsoft.com/office/drawing/2014/main" id="{20FDE77D-382D-9D43-B015-DCB6D65BB3C8}"/>
              </a:ext>
            </a:extLst>
          </p:cNvPr>
          <p:cNvSpPr>
            <a:spLocks noGrp="1"/>
          </p:cNvSpPr>
          <p:nvPr>
            <p:ph type="pic" sz="quarter" idx="55"/>
          </p:nvPr>
        </p:nvSpPr>
        <p:spPr>
          <a:xfrm>
            <a:off x="1437621" y="4540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52" name="Picture Placeholder 2">
            <a:extLst>
              <a:ext uri="{FF2B5EF4-FFF2-40B4-BE49-F238E27FC236}">
                <a16:creationId xmlns:a16="http://schemas.microsoft.com/office/drawing/2014/main" id="{EF3FB119-4945-B54C-B871-04B174DCF172}"/>
              </a:ext>
            </a:extLst>
          </p:cNvPr>
          <p:cNvSpPr>
            <a:spLocks noGrp="1"/>
          </p:cNvSpPr>
          <p:nvPr>
            <p:ph type="pic" sz="quarter" idx="56"/>
          </p:nvPr>
        </p:nvSpPr>
        <p:spPr>
          <a:xfrm>
            <a:off x="2492972" y="4540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53" name="Picture Placeholder 2">
            <a:extLst>
              <a:ext uri="{FF2B5EF4-FFF2-40B4-BE49-F238E27FC236}">
                <a16:creationId xmlns:a16="http://schemas.microsoft.com/office/drawing/2014/main" id="{26166312-59AF-1247-B375-FA1318E28E9A}"/>
              </a:ext>
            </a:extLst>
          </p:cNvPr>
          <p:cNvSpPr>
            <a:spLocks noGrp="1"/>
          </p:cNvSpPr>
          <p:nvPr>
            <p:ph type="pic" sz="quarter" idx="57"/>
          </p:nvPr>
        </p:nvSpPr>
        <p:spPr>
          <a:xfrm>
            <a:off x="3548323" y="4540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54" name="Picture Placeholder 2">
            <a:extLst>
              <a:ext uri="{FF2B5EF4-FFF2-40B4-BE49-F238E27FC236}">
                <a16:creationId xmlns:a16="http://schemas.microsoft.com/office/drawing/2014/main" id="{D6C54335-2321-3648-B33D-25C4F2C13038}"/>
              </a:ext>
            </a:extLst>
          </p:cNvPr>
          <p:cNvSpPr>
            <a:spLocks noGrp="1"/>
          </p:cNvSpPr>
          <p:nvPr>
            <p:ph type="pic" sz="quarter" idx="58"/>
          </p:nvPr>
        </p:nvSpPr>
        <p:spPr>
          <a:xfrm>
            <a:off x="4603674" y="4540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55" name="Picture Placeholder 2">
            <a:extLst>
              <a:ext uri="{FF2B5EF4-FFF2-40B4-BE49-F238E27FC236}">
                <a16:creationId xmlns:a16="http://schemas.microsoft.com/office/drawing/2014/main" id="{063BC83D-62DC-F44F-955F-A2282D7E6009}"/>
              </a:ext>
            </a:extLst>
          </p:cNvPr>
          <p:cNvSpPr>
            <a:spLocks noGrp="1"/>
          </p:cNvSpPr>
          <p:nvPr>
            <p:ph type="pic" sz="quarter" idx="59"/>
          </p:nvPr>
        </p:nvSpPr>
        <p:spPr>
          <a:xfrm>
            <a:off x="5659025" y="4540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56" name="Picture Placeholder 2">
            <a:extLst>
              <a:ext uri="{FF2B5EF4-FFF2-40B4-BE49-F238E27FC236}">
                <a16:creationId xmlns:a16="http://schemas.microsoft.com/office/drawing/2014/main" id="{6B9CC25D-CBFB-BA4B-8FBC-C31FC9E4BCEA}"/>
              </a:ext>
            </a:extLst>
          </p:cNvPr>
          <p:cNvSpPr>
            <a:spLocks noGrp="1"/>
          </p:cNvSpPr>
          <p:nvPr>
            <p:ph type="pic" sz="quarter" idx="60"/>
          </p:nvPr>
        </p:nvSpPr>
        <p:spPr>
          <a:xfrm>
            <a:off x="6714376" y="4540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57" name="Picture Placeholder 2">
            <a:extLst>
              <a:ext uri="{FF2B5EF4-FFF2-40B4-BE49-F238E27FC236}">
                <a16:creationId xmlns:a16="http://schemas.microsoft.com/office/drawing/2014/main" id="{ADC064A8-2C39-2945-9278-DEC9B450B62E}"/>
              </a:ext>
            </a:extLst>
          </p:cNvPr>
          <p:cNvSpPr>
            <a:spLocks noGrp="1"/>
          </p:cNvSpPr>
          <p:nvPr>
            <p:ph type="pic" sz="quarter" idx="61"/>
          </p:nvPr>
        </p:nvSpPr>
        <p:spPr>
          <a:xfrm>
            <a:off x="7769727" y="4540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58" name="Picture Placeholder 2">
            <a:extLst>
              <a:ext uri="{FF2B5EF4-FFF2-40B4-BE49-F238E27FC236}">
                <a16:creationId xmlns:a16="http://schemas.microsoft.com/office/drawing/2014/main" id="{A3EAA3BE-CFB8-5A4D-A029-7E95C6C20B80}"/>
              </a:ext>
            </a:extLst>
          </p:cNvPr>
          <p:cNvSpPr>
            <a:spLocks noGrp="1"/>
          </p:cNvSpPr>
          <p:nvPr>
            <p:ph type="pic" sz="quarter" idx="62"/>
          </p:nvPr>
        </p:nvSpPr>
        <p:spPr>
          <a:xfrm>
            <a:off x="8825078" y="4540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59" name="Picture Placeholder 2">
            <a:extLst>
              <a:ext uri="{FF2B5EF4-FFF2-40B4-BE49-F238E27FC236}">
                <a16:creationId xmlns:a16="http://schemas.microsoft.com/office/drawing/2014/main" id="{6C8D3735-0E91-1F47-83B3-14310472B81A}"/>
              </a:ext>
            </a:extLst>
          </p:cNvPr>
          <p:cNvSpPr>
            <a:spLocks noGrp="1"/>
          </p:cNvSpPr>
          <p:nvPr>
            <p:ph type="pic" sz="quarter" idx="63"/>
          </p:nvPr>
        </p:nvSpPr>
        <p:spPr>
          <a:xfrm>
            <a:off x="9880429" y="4540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60" name="Picture Placeholder 2">
            <a:extLst>
              <a:ext uri="{FF2B5EF4-FFF2-40B4-BE49-F238E27FC236}">
                <a16:creationId xmlns:a16="http://schemas.microsoft.com/office/drawing/2014/main" id="{7534D1EB-A1C2-FE4D-800C-E95C24A11E77}"/>
              </a:ext>
            </a:extLst>
          </p:cNvPr>
          <p:cNvSpPr>
            <a:spLocks noGrp="1"/>
          </p:cNvSpPr>
          <p:nvPr>
            <p:ph type="pic" sz="quarter" idx="64"/>
          </p:nvPr>
        </p:nvSpPr>
        <p:spPr>
          <a:xfrm>
            <a:off x="10935777" y="4540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61" name="Picture Placeholder 2">
            <a:extLst>
              <a:ext uri="{FF2B5EF4-FFF2-40B4-BE49-F238E27FC236}">
                <a16:creationId xmlns:a16="http://schemas.microsoft.com/office/drawing/2014/main" id="{F417F688-9BC2-8944-BF11-0C0713D4849B}"/>
              </a:ext>
            </a:extLst>
          </p:cNvPr>
          <p:cNvSpPr>
            <a:spLocks noGrp="1"/>
          </p:cNvSpPr>
          <p:nvPr>
            <p:ph type="pic" sz="quarter" idx="65"/>
          </p:nvPr>
        </p:nvSpPr>
        <p:spPr>
          <a:xfrm>
            <a:off x="382270" y="5556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62" name="Picture Placeholder 2">
            <a:extLst>
              <a:ext uri="{FF2B5EF4-FFF2-40B4-BE49-F238E27FC236}">
                <a16:creationId xmlns:a16="http://schemas.microsoft.com/office/drawing/2014/main" id="{462293EC-F379-1D48-88A7-CAB8968A22A2}"/>
              </a:ext>
            </a:extLst>
          </p:cNvPr>
          <p:cNvSpPr>
            <a:spLocks noGrp="1"/>
          </p:cNvSpPr>
          <p:nvPr>
            <p:ph type="pic" sz="quarter" idx="66"/>
          </p:nvPr>
        </p:nvSpPr>
        <p:spPr>
          <a:xfrm>
            <a:off x="1437621" y="5556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63" name="Picture Placeholder 2">
            <a:extLst>
              <a:ext uri="{FF2B5EF4-FFF2-40B4-BE49-F238E27FC236}">
                <a16:creationId xmlns:a16="http://schemas.microsoft.com/office/drawing/2014/main" id="{5FC9B75F-B827-C643-9F01-446281309404}"/>
              </a:ext>
            </a:extLst>
          </p:cNvPr>
          <p:cNvSpPr>
            <a:spLocks noGrp="1"/>
          </p:cNvSpPr>
          <p:nvPr>
            <p:ph type="pic" sz="quarter" idx="67"/>
          </p:nvPr>
        </p:nvSpPr>
        <p:spPr>
          <a:xfrm>
            <a:off x="2492972" y="5556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64" name="Picture Placeholder 2">
            <a:extLst>
              <a:ext uri="{FF2B5EF4-FFF2-40B4-BE49-F238E27FC236}">
                <a16:creationId xmlns:a16="http://schemas.microsoft.com/office/drawing/2014/main" id="{864B595A-2940-9844-99AF-0971B1C54D42}"/>
              </a:ext>
            </a:extLst>
          </p:cNvPr>
          <p:cNvSpPr>
            <a:spLocks noGrp="1"/>
          </p:cNvSpPr>
          <p:nvPr>
            <p:ph type="pic" sz="quarter" idx="68"/>
          </p:nvPr>
        </p:nvSpPr>
        <p:spPr>
          <a:xfrm>
            <a:off x="3548323" y="5556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65" name="Picture Placeholder 2">
            <a:extLst>
              <a:ext uri="{FF2B5EF4-FFF2-40B4-BE49-F238E27FC236}">
                <a16:creationId xmlns:a16="http://schemas.microsoft.com/office/drawing/2014/main" id="{5408637D-2302-EC4A-AC27-7E06514E20BB}"/>
              </a:ext>
            </a:extLst>
          </p:cNvPr>
          <p:cNvSpPr>
            <a:spLocks noGrp="1"/>
          </p:cNvSpPr>
          <p:nvPr>
            <p:ph type="pic" sz="quarter" idx="69"/>
          </p:nvPr>
        </p:nvSpPr>
        <p:spPr>
          <a:xfrm>
            <a:off x="4603674" y="5556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66" name="Picture Placeholder 2">
            <a:extLst>
              <a:ext uri="{FF2B5EF4-FFF2-40B4-BE49-F238E27FC236}">
                <a16:creationId xmlns:a16="http://schemas.microsoft.com/office/drawing/2014/main" id="{D29310A0-6222-3F43-B405-D37660D5EBDD}"/>
              </a:ext>
            </a:extLst>
          </p:cNvPr>
          <p:cNvSpPr>
            <a:spLocks noGrp="1"/>
          </p:cNvSpPr>
          <p:nvPr>
            <p:ph type="pic" sz="quarter" idx="70"/>
          </p:nvPr>
        </p:nvSpPr>
        <p:spPr>
          <a:xfrm>
            <a:off x="5659025" y="5556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67" name="Picture Placeholder 2">
            <a:extLst>
              <a:ext uri="{FF2B5EF4-FFF2-40B4-BE49-F238E27FC236}">
                <a16:creationId xmlns:a16="http://schemas.microsoft.com/office/drawing/2014/main" id="{0415397A-5766-7C49-A6CF-98E3D62F65F6}"/>
              </a:ext>
            </a:extLst>
          </p:cNvPr>
          <p:cNvSpPr>
            <a:spLocks noGrp="1"/>
          </p:cNvSpPr>
          <p:nvPr>
            <p:ph type="pic" sz="quarter" idx="71"/>
          </p:nvPr>
        </p:nvSpPr>
        <p:spPr>
          <a:xfrm>
            <a:off x="6714376" y="5556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68" name="Picture Placeholder 2">
            <a:extLst>
              <a:ext uri="{FF2B5EF4-FFF2-40B4-BE49-F238E27FC236}">
                <a16:creationId xmlns:a16="http://schemas.microsoft.com/office/drawing/2014/main" id="{B2421CC0-E10A-1D4D-A446-D40ED277F3E2}"/>
              </a:ext>
            </a:extLst>
          </p:cNvPr>
          <p:cNvSpPr>
            <a:spLocks noGrp="1"/>
          </p:cNvSpPr>
          <p:nvPr>
            <p:ph type="pic" sz="quarter" idx="72"/>
          </p:nvPr>
        </p:nvSpPr>
        <p:spPr>
          <a:xfrm>
            <a:off x="7769727" y="5556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69" name="Picture Placeholder 2">
            <a:extLst>
              <a:ext uri="{FF2B5EF4-FFF2-40B4-BE49-F238E27FC236}">
                <a16:creationId xmlns:a16="http://schemas.microsoft.com/office/drawing/2014/main" id="{093783DD-D26C-1944-86C0-FF001B887185}"/>
              </a:ext>
            </a:extLst>
          </p:cNvPr>
          <p:cNvSpPr>
            <a:spLocks noGrp="1"/>
          </p:cNvSpPr>
          <p:nvPr>
            <p:ph type="pic" sz="quarter" idx="73"/>
          </p:nvPr>
        </p:nvSpPr>
        <p:spPr>
          <a:xfrm>
            <a:off x="8825078" y="5556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70" name="Picture Placeholder 2">
            <a:extLst>
              <a:ext uri="{FF2B5EF4-FFF2-40B4-BE49-F238E27FC236}">
                <a16:creationId xmlns:a16="http://schemas.microsoft.com/office/drawing/2014/main" id="{95A3ADE2-FA53-8E4B-B77C-BBDC35F33FBB}"/>
              </a:ext>
            </a:extLst>
          </p:cNvPr>
          <p:cNvSpPr>
            <a:spLocks noGrp="1"/>
          </p:cNvSpPr>
          <p:nvPr>
            <p:ph type="pic" sz="quarter" idx="74"/>
          </p:nvPr>
        </p:nvSpPr>
        <p:spPr>
          <a:xfrm>
            <a:off x="9880429" y="5556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71" name="Picture Placeholder 2">
            <a:extLst>
              <a:ext uri="{FF2B5EF4-FFF2-40B4-BE49-F238E27FC236}">
                <a16:creationId xmlns:a16="http://schemas.microsoft.com/office/drawing/2014/main" id="{24D914A9-D84A-1F48-A698-978B8CCC6F74}"/>
              </a:ext>
            </a:extLst>
          </p:cNvPr>
          <p:cNvSpPr>
            <a:spLocks noGrp="1"/>
          </p:cNvSpPr>
          <p:nvPr>
            <p:ph type="pic" sz="quarter" idx="75"/>
          </p:nvPr>
        </p:nvSpPr>
        <p:spPr>
          <a:xfrm>
            <a:off x="10935777" y="5556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Tree>
    <p:extLst>
      <p:ext uri="{BB962C8B-B14F-4D97-AF65-F5344CB8AC3E}">
        <p14:creationId xmlns:p14="http://schemas.microsoft.com/office/powerpoint/2010/main" val="311785273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D51534-EE0C-B9AB-70B1-BED4EE46E7AE}"/>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B00077D8-3F70-A8D1-B940-509D659F553A}"/>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B74A28E0-84D6-63F8-4697-95C57A602783}"/>
              </a:ext>
            </a:extLst>
          </p:cNvPr>
          <p:cNvSpPr>
            <a:spLocks noGrp="1"/>
          </p:cNvSpPr>
          <p:nvPr>
            <p:ph type="dt" sz="half" idx="10"/>
          </p:nvPr>
        </p:nvSpPr>
        <p:spPr/>
        <p:txBody>
          <a:bodyPr/>
          <a:lstStyle/>
          <a:p>
            <a:fld id="{05DE629D-840F-4F9F-A196-D905C182272B}" type="datetimeFigureOut">
              <a:rPr lang="pt-BR" smtClean="0"/>
              <a:t>04/01/2024</a:t>
            </a:fld>
            <a:endParaRPr lang="pt-BR"/>
          </a:p>
        </p:txBody>
      </p:sp>
      <p:sp>
        <p:nvSpPr>
          <p:cNvPr id="5" name="Espaço Reservado para Rodapé 4">
            <a:extLst>
              <a:ext uri="{FF2B5EF4-FFF2-40B4-BE49-F238E27FC236}">
                <a16:creationId xmlns:a16="http://schemas.microsoft.com/office/drawing/2014/main" id="{4D4170AE-C20F-BD6C-78EB-35722D38C5C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06FF3358-9FB6-050E-6A9A-F1100887732A}"/>
              </a:ext>
            </a:extLst>
          </p:cNvPr>
          <p:cNvSpPr>
            <a:spLocks noGrp="1"/>
          </p:cNvSpPr>
          <p:nvPr>
            <p:ph type="sldNum" sz="quarter" idx="12"/>
          </p:nvPr>
        </p:nvSpPr>
        <p:spPr/>
        <p:txBody>
          <a:bodyPr/>
          <a:lstStyle/>
          <a:p>
            <a:fld id="{C8529CAE-2A55-441D-B228-AE3C72A9EDB1}" type="slidenum">
              <a:rPr lang="pt-BR" smtClean="0"/>
              <a:t>‹nº›</a:t>
            </a:fld>
            <a:endParaRPr lang="pt-BR"/>
          </a:p>
        </p:txBody>
      </p:sp>
    </p:spTree>
    <p:extLst>
      <p:ext uri="{BB962C8B-B14F-4D97-AF65-F5344CB8AC3E}">
        <p14:creationId xmlns:p14="http://schemas.microsoft.com/office/powerpoint/2010/main" val="508796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90054F-BA62-7454-9718-EF33377BC9D0}"/>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D55DBCFA-8A0E-474D-8115-E20842B5B4D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5ACF8A27-F4A1-C9AC-4DB7-23B7043DC1A7}"/>
              </a:ext>
            </a:extLst>
          </p:cNvPr>
          <p:cNvSpPr>
            <a:spLocks noGrp="1"/>
          </p:cNvSpPr>
          <p:nvPr>
            <p:ph type="dt" sz="half" idx="10"/>
          </p:nvPr>
        </p:nvSpPr>
        <p:spPr/>
        <p:txBody>
          <a:bodyPr/>
          <a:lstStyle/>
          <a:p>
            <a:fld id="{05DE629D-840F-4F9F-A196-D905C182272B}" type="datetimeFigureOut">
              <a:rPr lang="pt-BR" smtClean="0"/>
              <a:t>04/01/2024</a:t>
            </a:fld>
            <a:endParaRPr lang="pt-BR"/>
          </a:p>
        </p:txBody>
      </p:sp>
      <p:sp>
        <p:nvSpPr>
          <p:cNvPr id="5" name="Espaço Reservado para Rodapé 4">
            <a:extLst>
              <a:ext uri="{FF2B5EF4-FFF2-40B4-BE49-F238E27FC236}">
                <a16:creationId xmlns:a16="http://schemas.microsoft.com/office/drawing/2014/main" id="{9B5A2A39-EBEE-F7A5-E166-92F0B7C8F5BC}"/>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985B1F64-E374-EDCD-581F-4F68E575CABE}"/>
              </a:ext>
            </a:extLst>
          </p:cNvPr>
          <p:cNvSpPr>
            <a:spLocks noGrp="1"/>
          </p:cNvSpPr>
          <p:nvPr>
            <p:ph type="sldNum" sz="quarter" idx="12"/>
          </p:nvPr>
        </p:nvSpPr>
        <p:spPr/>
        <p:txBody>
          <a:bodyPr/>
          <a:lstStyle/>
          <a:p>
            <a:fld id="{C8529CAE-2A55-441D-B228-AE3C72A9EDB1}" type="slidenum">
              <a:rPr lang="pt-BR" smtClean="0"/>
              <a:t>‹nº›</a:t>
            </a:fld>
            <a:endParaRPr lang="pt-BR"/>
          </a:p>
        </p:txBody>
      </p:sp>
    </p:spTree>
    <p:extLst>
      <p:ext uri="{BB962C8B-B14F-4D97-AF65-F5344CB8AC3E}">
        <p14:creationId xmlns:p14="http://schemas.microsoft.com/office/powerpoint/2010/main" val="186000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927B8F-B4EC-6F8F-7D82-EABEF60562DA}"/>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B6D7BA00-15B2-9389-C7EE-8FA26CEFEE76}"/>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E1FA52DD-3773-D824-0CF3-59C4ED389E4B}"/>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EBCA7815-8EF3-584A-0F43-E8EB1694FDBA}"/>
              </a:ext>
            </a:extLst>
          </p:cNvPr>
          <p:cNvSpPr>
            <a:spLocks noGrp="1"/>
          </p:cNvSpPr>
          <p:nvPr>
            <p:ph type="dt" sz="half" idx="10"/>
          </p:nvPr>
        </p:nvSpPr>
        <p:spPr/>
        <p:txBody>
          <a:bodyPr/>
          <a:lstStyle/>
          <a:p>
            <a:fld id="{05DE629D-840F-4F9F-A196-D905C182272B}" type="datetimeFigureOut">
              <a:rPr lang="pt-BR" smtClean="0"/>
              <a:t>04/01/2024</a:t>
            </a:fld>
            <a:endParaRPr lang="pt-BR"/>
          </a:p>
        </p:txBody>
      </p:sp>
      <p:sp>
        <p:nvSpPr>
          <p:cNvPr id="6" name="Espaço Reservado para Rodapé 5">
            <a:extLst>
              <a:ext uri="{FF2B5EF4-FFF2-40B4-BE49-F238E27FC236}">
                <a16:creationId xmlns:a16="http://schemas.microsoft.com/office/drawing/2014/main" id="{CCDF8BF2-3A8F-778E-AA6C-512F84612302}"/>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1799981F-C882-06F2-4F69-53AAF40052DE}"/>
              </a:ext>
            </a:extLst>
          </p:cNvPr>
          <p:cNvSpPr>
            <a:spLocks noGrp="1"/>
          </p:cNvSpPr>
          <p:nvPr>
            <p:ph type="sldNum" sz="quarter" idx="12"/>
          </p:nvPr>
        </p:nvSpPr>
        <p:spPr/>
        <p:txBody>
          <a:bodyPr/>
          <a:lstStyle/>
          <a:p>
            <a:fld id="{C8529CAE-2A55-441D-B228-AE3C72A9EDB1}" type="slidenum">
              <a:rPr lang="pt-BR" smtClean="0"/>
              <a:t>‹nº›</a:t>
            </a:fld>
            <a:endParaRPr lang="pt-BR"/>
          </a:p>
        </p:txBody>
      </p:sp>
    </p:spTree>
    <p:extLst>
      <p:ext uri="{BB962C8B-B14F-4D97-AF65-F5344CB8AC3E}">
        <p14:creationId xmlns:p14="http://schemas.microsoft.com/office/powerpoint/2010/main" val="2899281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775D2A-DF69-1D47-09DD-71E2C8581CC5}"/>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5A0B0247-9431-310B-33CE-58967EEB01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9803C79F-4646-8ECD-7A06-44B0C5D8D9D4}"/>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7F0A5306-083E-0059-123C-EE7FC2349E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66304AC2-6FC4-536C-2037-D4D689610E02}"/>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AC393EF8-CC75-39E9-6523-B0C3E99B0BC7}"/>
              </a:ext>
            </a:extLst>
          </p:cNvPr>
          <p:cNvSpPr>
            <a:spLocks noGrp="1"/>
          </p:cNvSpPr>
          <p:nvPr>
            <p:ph type="dt" sz="half" idx="10"/>
          </p:nvPr>
        </p:nvSpPr>
        <p:spPr/>
        <p:txBody>
          <a:bodyPr/>
          <a:lstStyle/>
          <a:p>
            <a:fld id="{05DE629D-840F-4F9F-A196-D905C182272B}" type="datetimeFigureOut">
              <a:rPr lang="pt-BR" smtClean="0"/>
              <a:t>04/01/2024</a:t>
            </a:fld>
            <a:endParaRPr lang="pt-BR"/>
          </a:p>
        </p:txBody>
      </p:sp>
      <p:sp>
        <p:nvSpPr>
          <p:cNvPr id="8" name="Espaço Reservado para Rodapé 7">
            <a:extLst>
              <a:ext uri="{FF2B5EF4-FFF2-40B4-BE49-F238E27FC236}">
                <a16:creationId xmlns:a16="http://schemas.microsoft.com/office/drawing/2014/main" id="{B236DF75-4D11-04A9-E647-A4AC34751136}"/>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E3D509C3-85E3-DE3A-92F7-8F62456DAD04}"/>
              </a:ext>
            </a:extLst>
          </p:cNvPr>
          <p:cNvSpPr>
            <a:spLocks noGrp="1"/>
          </p:cNvSpPr>
          <p:nvPr>
            <p:ph type="sldNum" sz="quarter" idx="12"/>
          </p:nvPr>
        </p:nvSpPr>
        <p:spPr/>
        <p:txBody>
          <a:bodyPr/>
          <a:lstStyle/>
          <a:p>
            <a:fld id="{C8529CAE-2A55-441D-B228-AE3C72A9EDB1}" type="slidenum">
              <a:rPr lang="pt-BR" smtClean="0"/>
              <a:t>‹nº›</a:t>
            </a:fld>
            <a:endParaRPr lang="pt-BR"/>
          </a:p>
        </p:txBody>
      </p:sp>
    </p:spTree>
    <p:extLst>
      <p:ext uri="{BB962C8B-B14F-4D97-AF65-F5344CB8AC3E}">
        <p14:creationId xmlns:p14="http://schemas.microsoft.com/office/powerpoint/2010/main" val="4186464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1C5F7E-AFF3-44D7-9696-B17D92406BE1}"/>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ACED10E9-5ADA-6389-9AB1-164FA4458E2C}"/>
              </a:ext>
            </a:extLst>
          </p:cNvPr>
          <p:cNvSpPr>
            <a:spLocks noGrp="1"/>
          </p:cNvSpPr>
          <p:nvPr>
            <p:ph type="dt" sz="half" idx="10"/>
          </p:nvPr>
        </p:nvSpPr>
        <p:spPr/>
        <p:txBody>
          <a:bodyPr/>
          <a:lstStyle/>
          <a:p>
            <a:fld id="{05DE629D-840F-4F9F-A196-D905C182272B}" type="datetimeFigureOut">
              <a:rPr lang="pt-BR" smtClean="0"/>
              <a:t>04/01/2024</a:t>
            </a:fld>
            <a:endParaRPr lang="pt-BR"/>
          </a:p>
        </p:txBody>
      </p:sp>
      <p:sp>
        <p:nvSpPr>
          <p:cNvPr id="4" name="Espaço Reservado para Rodapé 3">
            <a:extLst>
              <a:ext uri="{FF2B5EF4-FFF2-40B4-BE49-F238E27FC236}">
                <a16:creationId xmlns:a16="http://schemas.microsoft.com/office/drawing/2014/main" id="{90E791D8-20DE-C316-C359-1DF3BA8BA64A}"/>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800A960E-694C-BC08-052D-97CD19DC9F8B}"/>
              </a:ext>
            </a:extLst>
          </p:cNvPr>
          <p:cNvSpPr>
            <a:spLocks noGrp="1"/>
          </p:cNvSpPr>
          <p:nvPr>
            <p:ph type="sldNum" sz="quarter" idx="12"/>
          </p:nvPr>
        </p:nvSpPr>
        <p:spPr/>
        <p:txBody>
          <a:bodyPr/>
          <a:lstStyle/>
          <a:p>
            <a:fld id="{C8529CAE-2A55-441D-B228-AE3C72A9EDB1}" type="slidenum">
              <a:rPr lang="pt-BR" smtClean="0"/>
              <a:t>‹nº›</a:t>
            </a:fld>
            <a:endParaRPr lang="pt-BR"/>
          </a:p>
        </p:txBody>
      </p:sp>
    </p:spTree>
    <p:extLst>
      <p:ext uri="{BB962C8B-B14F-4D97-AF65-F5344CB8AC3E}">
        <p14:creationId xmlns:p14="http://schemas.microsoft.com/office/powerpoint/2010/main" val="2541824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00AC72EA-000F-173A-39FC-8BE23268B91D}"/>
              </a:ext>
            </a:extLst>
          </p:cNvPr>
          <p:cNvSpPr>
            <a:spLocks noGrp="1"/>
          </p:cNvSpPr>
          <p:nvPr>
            <p:ph type="dt" sz="half" idx="10"/>
          </p:nvPr>
        </p:nvSpPr>
        <p:spPr/>
        <p:txBody>
          <a:bodyPr/>
          <a:lstStyle/>
          <a:p>
            <a:fld id="{05DE629D-840F-4F9F-A196-D905C182272B}" type="datetimeFigureOut">
              <a:rPr lang="pt-BR" smtClean="0"/>
              <a:t>04/01/2024</a:t>
            </a:fld>
            <a:endParaRPr lang="pt-BR"/>
          </a:p>
        </p:txBody>
      </p:sp>
      <p:sp>
        <p:nvSpPr>
          <p:cNvPr id="3" name="Espaço Reservado para Rodapé 2">
            <a:extLst>
              <a:ext uri="{FF2B5EF4-FFF2-40B4-BE49-F238E27FC236}">
                <a16:creationId xmlns:a16="http://schemas.microsoft.com/office/drawing/2014/main" id="{AD7C927E-4377-3B9E-A92F-CF08B4CCCF26}"/>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CA38AC91-7911-45A6-1F5F-D2456C177F65}"/>
              </a:ext>
            </a:extLst>
          </p:cNvPr>
          <p:cNvSpPr>
            <a:spLocks noGrp="1"/>
          </p:cNvSpPr>
          <p:nvPr>
            <p:ph type="sldNum" sz="quarter" idx="12"/>
          </p:nvPr>
        </p:nvSpPr>
        <p:spPr/>
        <p:txBody>
          <a:bodyPr/>
          <a:lstStyle/>
          <a:p>
            <a:fld id="{C8529CAE-2A55-441D-B228-AE3C72A9EDB1}" type="slidenum">
              <a:rPr lang="pt-BR" smtClean="0"/>
              <a:t>‹nº›</a:t>
            </a:fld>
            <a:endParaRPr lang="pt-BR"/>
          </a:p>
        </p:txBody>
      </p:sp>
    </p:spTree>
    <p:extLst>
      <p:ext uri="{BB962C8B-B14F-4D97-AF65-F5344CB8AC3E}">
        <p14:creationId xmlns:p14="http://schemas.microsoft.com/office/powerpoint/2010/main" val="484146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D47F4E-B2D1-50E0-FEDB-B92B386D686D}"/>
              </a:ext>
            </a:extLst>
          </p:cNvPr>
          <p:cNvSpPr>
            <a:spLocks noGrp="1"/>
          </p:cNvSpPr>
          <p:nvPr>
            <p:ph type="title"/>
          </p:nvPr>
        </p:nvSpPr>
        <p:spPr>
          <a:xfrm>
            <a:off x="839788" y="457200"/>
            <a:ext cx="3932237" cy="1600200"/>
          </a:xfrm>
        </p:spPr>
        <p:txBody>
          <a:bodyPr anchor="b"/>
          <a:lstStyle>
            <a:lvl1pPr>
              <a:defRPr sz="3200"/>
            </a:lvl1pPr>
          </a:lstStyle>
          <a:p>
            <a:r>
              <a:rPr lang="pt-BR" dirty="0"/>
              <a:t>Clique para editar o título Mestre</a:t>
            </a:r>
          </a:p>
        </p:txBody>
      </p:sp>
      <p:sp>
        <p:nvSpPr>
          <p:cNvPr id="3" name="Espaço Reservado para Conteúdo 2">
            <a:extLst>
              <a:ext uri="{FF2B5EF4-FFF2-40B4-BE49-F238E27FC236}">
                <a16:creationId xmlns:a16="http://schemas.microsoft.com/office/drawing/2014/main" id="{5836749B-7A10-33A6-0CB9-5D84B3C4DB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4" name="Espaço Reservado para Texto 3">
            <a:extLst>
              <a:ext uri="{FF2B5EF4-FFF2-40B4-BE49-F238E27FC236}">
                <a16:creationId xmlns:a16="http://schemas.microsoft.com/office/drawing/2014/main" id="{C067E10E-F37C-18A9-BAD9-D294C236BB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FC32B852-B48F-5502-948C-76733447152C}"/>
              </a:ext>
            </a:extLst>
          </p:cNvPr>
          <p:cNvSpPr>
            <a:spLocks noGrp="1"/>
          </p:cNvSpPr>
          <p:nvPr>
            <p:ph type="dt" sz="half" idx="10"/>
          </p:nvPr>
        </p:nvSpPr>
        <p:spPr/>
        <p:txBody>
          <a:bodyPr/>
          <a:lstStyle/>
          <a:p>
            <a:fld id="{05DE629D-840F-4F9F-A196-D905C182272B}" type="datetimeFigureOut">
              <a:rPr lang="pt-BR" smtClean="0"/>
              <a:t>04/01/2024</a:t>
            </a:fld>
            <a:endParaRPr lang="pt-BR"/>
          </a:p>
        </p:txBody>
      </p:sp>
      <p:sp>
        <p:nvSpPr>
          <p:cNvPr id="6" name="Espaço Reservado para Rodapé 5">
            <a:extLst>
              <a:ext uri="{FF2B5EF4-FFF2-40B4-BE49-F238E27FC236}">
                <a16:creationId xmlns:a16="http://schemas.microsoft.com/office/drawing/2014/main" id="{998A4125-2E7E-2518-ABEB-9713968B9007}"/>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6F844908-5DA6-0A0B-DDCA-6D9189A566C0}"/>
              </a:ext>
            </a:extLst>
          </p:cNvPr>
          <p:cNvSpPr>
            <a:spLocks noGrp="1"/>
          </p:cNvSpPr>
          <p:nvPr>
            <p:ph type="sldNum" sz="quarter" idx="12"/>
          </p:nvPr>
        </p:nvSpPr>
        <p:spPr/>
        <p:txBody>
          <a:bodyPr/>
          <a:lstStyle/>
          <a:p>
            <a:fld id="{C8529CAE-2A55-441D-B228-AE3C72A9EDB1}" type="slidenum">
              <a:rPr lang="pt-BR" smtClean="0"/>
              <a:t>‹nº›</a:t>
            </a:fld>
            <a:endParaRPr lang="pt-BR"/>
          </a:p>
        </p:txBody>
      </p:sp>
    </p:spTree>
    <p:extLst>
      <p:ext uri="{BB962C8B-B14F-4D97-AF65-F5344CB8AC3E}">
        <p14:creationId xmlns:p14="http://schemas.microsoft.com/office/powerpoint/2010/main" val="4264460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F11E02-7F50-B075-ACD5-E220361AA2A9}"/>
              </a:ext>
            </a:extLst>
          </p:cNvPr>
          <p:cNvSpPr>
            <a:spLocks noGrp="1"/>
          </p:cNvSpPr>
          <p:nvPr>
            <p:ph type="title"/>
          </p:nvPr>
        </p:nvSpPr>
        <p:spPr>
          <a:xfrm>
            <a:off x="839788" y="457200"/>
            <a:ext cx="3932237" cy="1600200"/>
          </a:xfrm>
        </p:spPr>
        <p:txBody>
          <a:bodyPr anchor="b"/>
          <a:lstStyle>
            <a:lvl1pPr>
              <a:defRPr sz="3200"/>
            </a:lvl1pPr>
          </a:lstStyle>
          <a:p>
            <a:r>
              <a:rPr lang="pt-BR" dirty="0"/>
              <a:t>Clique para editar o título Mestre</a:t>
            </a:r>
          </a:p>
        </p:txBody>
      </p:sp>
      <p:sp>
        <p:nvSpPr>
          <p:cNvPr id="3" name="Espaço Reservado para Imagem 2">
            <a:extLst>
              <a:ext uri="{FF2B5EF4-FFF2-40B4-BE49-F238E27FC236}">
                <a16:creationId xmlns:a16="http://schemas.microsoft.com/office/drawing/2014/main" id="{FFFEFDA2-6133-34BE-95C9-22F33D37AB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CD7F6CE9-1A49-6278-42B6-76BC8025C0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Clique para editar os estilos de texto Mestres</a:t>
            </a:r>
          </a:p>
        </p:txBody>
      </p:sp>
      <p:sp>
        <p:nvSpPr>
          <p:cNvPr id="5" name="Espaço Reservado para Data 4">
            <a:extLst>
              <a:ext uri="{FF2B5EF4-FFF2-40B4-BE49-F238E27FC236}">
                <a16:creationId xmlns:a16="http://schemas.microsoft.com/office/drawing/2014/main" id="{6927186B-E5CD-B7DE-3CE7-3121D2FA26B3}"/>
              </a:ext>
            </a:extLst>
          </p:cNvPr>
          <p:cNvSpPr>
            <a:spLocks noGrp="1"/>
          </p:cNvSpPr>
          <p:nvPr>
            <p:ph type="dt" sz="half" idx="10"/>
          </p:nvPr>
        </p:nvSpPr>
        <p:spPr/>
        <p:txBody>
          <a:bodyPr/>
          <a:lstStyle/>
          <a:p>
            <a:fld id="{05DE629D-840F-4F9F-A196-D905C182272B}" type="datetimeFigureOut">
              <a:rPr lang="pt-BR" smtClean="0"/>
              <a:t>04/01/2024</a:t>
            </a:fld>
            <a:endParaRPr lang="pt-BR" dirty="0"/>
          </a:p>
        </p:txBody>
      </p:sp>
      <p:sp>
        <p:nvSpPr>
          <p:cNvPr id="6" name="Espaço Reservado para Rodapé 5">
            <a:extLst>
              <a:ext uri="{FF2B5EF4-FFF2-40B4-BE49-F238E27FC236}">
                <a16:creationId xmlns:a16="http://schemas.microsoft.com/office/drawing/2014/main" id="{28D9A192-F042-B892-0E88-53A4D7247E51}"/>
              </a:ext>
            </a:extLst>
          </p:cNvPr>
          <p:cNvSpPr>
            <a:spLocks noGrp="1"/>
          </p:cNvSpPr>
          <p:nvPr>
            <p:ph type="ftr" sz="quarter" idx="11"/>
          </p:nvPr>
        </p:nvSpPr>
        <p:spPr/>
        <p:txBody>
          <a:bodyPr/>
          <a:lstStyle/>
          <a:p>
            <a:endParaRPr lang="pt-BR" dirty="0"/>
          </a:p>
        </p:txBody>
      </p:sp>
      <p:sp>
        <p:nvSpPr>
          <p:cNvPr id="7" name="Espaço Reservado para Número de Slide 6">
            <a:extLst>
              <a:ext uri="{FF2B5EF4-FFF2-40B4-BE49-F238E27FC236}">
                <a16:creationId xmlns:a16="http://schemas.microsoft.com/office/drawing/2014/main" id="{E191E332-52A2-FA38-28AB-96BB42B82766}"/>
              </a:ext>
            </a:extLst>
          </p:cNvPr>
          <p:cNvSpPr>
            <a:spLocks noGrp="1"/>
          </p:cNvSpPr>
          <p:nvPr>
            <p:ph type="sldNum" sz="quarter" idx="12"/>
          </p:nvPr>
        </p:nvSpPr>
        <p:spPr/>
        <p:txBody>
          <a:bodyPr/>
          <a:lstStyle/>
          <a:p>
            <a:fld id="{C8529CAE-2A55-441D-B228-AE3C72A9EDB1}" type="slidenum">
              <a:rPr lang="pt-BR" smtClean="0"/>
              <a:t>‹nº›</a:t>
            </a:fld>
            <a:endParaRPr lang="pt-BR"/>
          </a:p>
        </p:txBody>
      </p:sp>
    </p:spTree>
    <p:extLst>
      <p:ext uri="{BB962C8B-B14F-4D97-AF65-F5344CB8AC3E}">
        <p14:creationId xmlns:p14="http://schemas.microsoft.com/office/powerpoint/2010/main" val="1262281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59063E95-2BF9-E484-0E56-CF283AA051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dirty="0"/>
              <a:t>Clique para editar o título Mestre</a:t>
            </a:r>
          </a:p>
        </p:txBody>
      </p:sp>
      <p:sp>
        <p:nvSpPr>
          <p:cNvPr id="3" name="Espaço Reservado para Texto 2">
            <a:extLst>
              <a:ext uri="{FF2B5EF4-FFF2-40B4-BE49-F238E27FC236}">
                <a16:creationId xmlns:a16="http://schemas.microsoft.com/office/drawing/2014/main" id="{4E3CBF1C-8EC5-7930-9452-C49147A079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4" name="Espaço Reservado para Data 3">
            <a:extLst>
              <a:ext uri="{FF2B5EF4-FFF2-40B4-BE49-F238E27FC236}">
                <a16:creationId xmlns:a16="http://schemas.microsoft.com/office/drawing/2014/main" id="{FEFFB7DA-BBB0-4C22-9FA1-A279D491D1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DE629D-840F-4F9F-A196-D905C182272B}" type="datetimeFigureOut">
              <a:rPr lang="pt-BR" smtClean="0"/>
              <a:t>04/01/2024</a:t>
            </a:fld>
            <a:endParaRPr lang="pt-BR"/>
          </a:p>
        </p:txBody>
      </p:sp>
      <p:sp>
        <p:nvSpPr>
          <p:cNvPr id="5" name="Espaço Reservado para Rodapé 4">
            <a:extLst>
              <a:ext uri="{FF2B5EF4-FFF2-40B4-BE49-F238E27FC236}">
                <a16:creationId xmlns:a16="http://schemas.microsoft.com/office/drawing/2014/main" id="{5BE46B84-8A60-C8E9-A3D5-80A66CD93C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71470C3A-5855-5753-E782-E7DE64D957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529CAE-2A55-441D-B228-AE3C72A9EDB1}" type="slidenum">
              <a:rPr lang="pt-BR" smtClean="0"/>
              <a:t>‹nº›</a:t>
            </a:fld>
            <a:endParaRPr lang="pt-BR"/>
          </a:p>
        </p:txBody>
      </p:sp>
    </p:spTree>
    <p:extLst>
      <p:ext uri="{BB962C8B-B14F-4D97-AF65-F5344CB8AC3E}">
        <p14:creationId xmlns:p14="http://schemas.microsoft.com/office/powerpoint/2010/main" val="30260297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3" Type="http://schemas.openxmlformats.org/officeDocument/2006/relationships/image" Target="../media/image79.png"/><Relationship Id="rId18" Type="http://schemas.openxmlformats.org/officeDocument/2006/relationships/image" Target="../media/image84.png"/><Relationship Id="rId26" Type="http://schemas.openxmlformats.org/officeDocument/2006/relationships/image" Target="../media/image92.png"/><Relationship Id="rId39" Type="http://schemas.openxmlformats.org/officeDocument/2006/relationships/image" Target="../media/image105.png"/><Relationship Id="rId21" Type="http://schemas.openxmlformats.org/officeDocument/2006/relationships/image" Target="../media/image87.png"/><Relationship Id="rId34" Type="http://schemas.openxmlformats.org/officeDocument/2006/relationships/image" Target="../media/image100.png"/><Relationship Id="rId42" Type="http://schemas.openxmlformats.org/officeDocument/2006/relationships/image" Target="../media/image108.png"/><Relationship Id="rId47" Type="http://schemas.openxmlformats.org/officeDocument/2006/relationships/image" Target="../media/image113.png"/><Relationship Id="rId50" Type="http://schemas.openxmlformats.org/officeDocument/2006/relationships/image" Target="../media/image116.png"/><Relationship Id="rId55" Type="http://schemas.openxmlformats.org/officeDocument/2006/relationships/image" Target="../media/image121.png"/><Relationship Id="rId63" Type="http://schemas.openxmlformats.org/officeDocument/2006/relationships/image" Target="../media/image129.png"/><Relationship Id="rId68" Type="http://schemas.openxmlformats.org/officeDocument/2006/relationships/image" Target="../media/image134.png"/><Relationship Id="rId7" Type="http://schemas.openxmlformats.org/officeDocument/2006/relationships/image" Target="../media/image73.png"/><Relationship Id="rId2" Type="http://schemas.openxmlformats.org/officeDocument/2006/relationships/notesSlide" Target="../notesSlides/notesSlide2.xml"/><Relationship Id="rId16" Type="http://schemas.openxmlformats.org/officeDocument/2006/relationships/image" Target="../media/image82.png"/><Relationship Id="rId29" Type="http://schemas.openxmlformats.org/officeDocument/2006/relationships/image" Target="../media/image95.png"/><Relationship Id="rId1" Type="http://schemas.openxmlformats.org/officeDocument/2006/relationships/slideLayout" Target="../slideLayouts/slideLayout14.xml"/><Relationship Id="rId6" Type="http://schemas.openxmlformats.org/officeDocument/2006/relationships/image" Target="../media/image72.png"/><Relationship Id="rId11" Type="http://schemas.openxmlformats.org/officeDocument/2006/relationships/image" Target="../media/image77.png"/><Relationship Id="rId24" Type="http://schemas.openxmlformats.org/officeDocument/2006/relationships/image" Target="../media/image90.png"/><Relationship Id="rId32" Type="http://schemas.openxmlformats.org/officeDocument/2006/relationships/image" Target="../media/image98.png"/><Relationship Id="rId37" Type="http://schemas.openxmlformats.org/officeDocument/2006/relationships/image" Target="../media/image103.png"/><Relationship Id="rId40" Type="http://schemas.openxmlformats.org/officeDocument/2006/relationships/image" Target="../media/image106.png"/><Relationship Id="rId45" Type="http://schemas.openxmlformats.org/officeDocument/2006/relationships/image" Target="../media/image111.png"/><Relationship Id="rId53" Type="http://schemas.openxmlformats.org/officeDocument/2006/relationships/image" Target="../media/image119.png"/><Relationship Id="rId58" Type="http://schemas.openxmlformats.org/officeDocument/2006/relationships/image" Target="../media/image124.png"/><Relationship Id="rId66" Type="http://schemas.openxmlformats.org/officeDocument/2006/relationships/image" Target="../media/image132.png"/><Relationship Id="rId5" Type="http://schemas.openxmlformats.org/officeDocument/2006/relationships/image" Target="../media/image71.png"/><Relationship Id="rId15" Type="http://schemas.openxmlformats.org/officeDocument/2006/relationships/image" Target="../media/image81.png"/><Relationship Id="rId23" Type="http://schemas.openxmlformats.org/officeDocument/2006/relationships/image" Target="../media/image89.png"/><Relationship Id="rId28" Type="http://schemas.openxmlformats.org/officeDocument/2006/relationships/image" Target="../media/image94.png"/><Relationship Id="rId36" Type="http://schemas.openxmlformats.org/officeDocument/2006/relationships/image" Target="../media/image102.png"/><Relationship Id="rId49" Type="http://schemas.openxmlformats.org/officeDocument/2006/relationships/image" Target="../media/image115.png"/><Relationship Id="rId57" Type="http://schemas.openxmlformats.org/officeDocument/2006/relationships/image" Target="../media/image123.png"/><Relationship Id="rId61" Type="http://schemas.openxmlformats.org/officeDocument/2006/relationships/image" Target="../media/image127.png"/><Relationship Id="rId10" Type="http://schemas.openxmlformats.org/officeDocument/2006/relationships/image" Target="../media/image76.png"/><Relationship Id="rId19" Type="http://schemas.openxmlformats.org/officeDocument/2006/relationships/image" Target="../media/image85.png"/><Relationship Id="rId31" Type="http://schemas.openxmlformats.org/officeDocument/2006/relationships/image" Target="../media/image97.png"/><Relationship Id="rId44" Type="http://schemas.openxmlformats.org/officeDocument/2006/relationships/image" Target="../media/image110.png"/><Relationship Id="rId52" Type="http://schemas.openxmlformats.org/officeDocument/2006/relationships/image" Target="../media/image118.png"/><Relationship Id="rId60" Type="http://schemas.openxmlformats.org/officeDocument/2006/relationships/image" Target="../media/image126.png"/><Relationship Id="rId65" Type="http://schemas.openxmlformats.org/officeDocument/2006/relationships/image" Target="../media/image131.png"/><Relationship Id="rId4" Type="http://schemas.openxmlformats.org/officeDocument/2006/relationships/image" Target="../media/image70.png"/><Relationship Id="rId9" Type="http://schemas.openxmlformats.org/officeDocument/2006/relationships/image" Target="../media/image75.png"/><Relationship Id="rId14" Type="http://schemas.openxmlformats.org/officeDocument/2006/relationships/image" Target="../media/image80.png"/><Relationship Id="rId22" Type="http://schemas.openxmlformats.org/officeDocument/2006/relationships/image" Target="../media/image88.png"/><Relationship Id="rId27" Type="http://schemas.openxmlformats.org/officeDocument/2006/relationships/image" Target="../media/image93.png"/><Relationship Id="rId30" Type="http://schemas.openxmlformats.org/officeDocument/2006/relationships/image" Target="../media/image96.png"/><Relationship Id="rId35" Type="http://schemas.openxmlformats.org/officeDocument/2006/relationships/image" Target="../media/image101.png"/><Relationship Id="rId43" Type="http://schemas.openxmlformats.org/officeDocument/2006/relationships/image" Target="../media/image109.png"/><Relationship Id="rId48" Type="http://schemas.openxmlformats.org/officeDocument/2006/relationships/image" Target="../media/image114.png"/><Relationship Id="rId56" Type="http://schemas.openxmlformats.org/officeDocument/2006/relationships/image" Target="../media/image122.png"/><Relationship Id="rId64" Type="http://schemas.openxmlformats.org/officeDocument/2006/relationships/image" Target="../media/image130.png"/><Relationship Id="rId69" Type="http://schemas.openxmlformats.org/officeDocument/2006/relationships/image" Target="../media/image135.png"/><Relationship Id="rId8" Type="http://schemas.openxmlformats.org/officeDocument/2006/relationships/image" Target="../media/image74.png"/><Relationship Id="rId51" Type="http://schemas.openxmlformats.org/officeDocument/2006/relationships/image" Target="../media/image117.png"/><Relationship Id="rId3" Type="http://schemas.openxmlformats.org/officeDocument/2006/relationships/image" Target="../media/image69.png"/><Relationship Id="rId12" Type="http://schemas.openxmlformats.org/officeDocument/2006/relationships/image" Target="../media/image78.png"/><Relationship Id="rId17" Type="http://schemas.openxmlformats.org/officeDocument/2006/relationships/image" Target="../media/image83.png"/><Relationship Id="rId25" Type="http://schemas.openxmlformats.org/officeDocument/2006/relationships/image" Target="../media/image91.png"/><Relationship Id="rId33" Type="http://schemas.openxmlformats.org/officeDocument/2006/relationships/image" Target="../media/image99.png"/><Relationship Id="rId38" Type="http://schemas.openxmlformats.org/officeDocument/2006/relationships/image" Target="../media/image104.png"/><Relationship Id="rId46" Type="http://schemas.openxmlformats.org/officeDocument/2006/relationships/image" Target="../media/image112.png"/><Relationship Id="rId59" Type="http://schemas.openxmlformats.org/officeDocument/2006/relationships/image" Target="../media/image125.png"/><Relationship Id="rId67" Type="http://schemas.openxmlformats.org/officeDocument/2006/relationships/image" Target="../media/image133.png"/><Relationship Id="rId20" Type="http://schemas.openxmlformats.org/officeDocument/2006/relationships/image" Target="../media/image86.png"/><Relationship Id="rId41" Type="http://schemas.openxmlformats.org/officeDocument/2006/relationships/image" Target="../media/image107.png"/><Relationship Id="rId54" Type="http://schemas.openxmlformats.org/officeDocument/2006/relationships/image" Target="../media/image120.png"/><Relationship Id="rId62" Type="http://schemas.openxmlformats.org/officeDocument/2006/relationships/image" Target="../media/image128.png"/></Relationships>
</file>

<file path=ppt/slides/_rels/slide11.xml.rels><?xml version="1.0" encoding="UTF-8" standalone="yes"?>
<Relationships xmlns="http://schemas.openxmlformats.org/package/2006/relationships"><Relationship Id="rId13" Type="http://schemas.openxmlformats.org/officeDocument/2006/relationships/image" Target="../media/image146.png"/><Relationship Id="rId18" Type="http://schemas.openxmlformats.org/officeDocument/2006/relationships/image" Target="../media/image151.png"/><Relationship Id="rId26" Type="http://schemas.openxmlformats.org/officeDocument/2006/relationships/image" Target="../media/image159.png"/><Relationship Id="rId39" Type="http://schemas.openxmlformats.org/officeDocument/2006/relationships/image" Target="../media/image172.png"/><Relationship Id="rId21" Type="http://schemas.openxmlformats.org/officeDocument/2006/relationships/image" Target="../media/image154.png"/><Relationship Id="rId34" Type="http://schemas.openxmlformats.org/officeDocument/2006/relationships/image" Target="../media/image167.png"/><Relationship Id="rId42" Type="http://schemas.openxmlformats.org/officeDocument/2006/relationships/image" Target="../media/image175.png"/><Relationship Id="rId47" Type="http://schemas.openxmlformats.org/officeDocument/2006/relationships/image" Target="../media/image180.png"/><Relationship Id="rId50" Type="http://schemas.openxmlformats.org/officeDocument/2006/relationships/image" Target="../media/image183.png"/><Relationship Id="rId55" Type="http://schemas.openxmlformats.org/officeDocument/2006/relationships/image" Target="../media/image188.png"/><Relationship Id="rId63" Type="http://schemas.openxmlformats.org/officeDocument/2006/relationships/image" Target="../media/image196.png"/><Relationship Id="rId68" Type="http://schemas.openxmlformats.org/officeDocument/2006/relationships/image" Target="../media/image201.png"/><Relationship Id="rId7" Type="http://schemas.openxmlformats.org/officeDocument/2006/relationships/image" Target="../media/image140.png"/><Relationship Id="rId2" Type="http://schemas.openxmlformats.org/officeDocument/2006/relationships/notesSlide" Target="../notesSlides/notesSlide3.xml"/><Relationship Id="rId16" Type="http://schemas.openxmlformats.org/officeDocument/2006/relationships/image" Target="../media/image149.png"/><Relationship Id="rId29" Type="http://schemas.openxmlformats.org/officeDocument/2006/relationships/image" Target="../media/image162.png"/><Relationship Id="rId1" Type="http://schemas.openxmlformats.org/officeDocument/2006/relationships/slideLayout" Target="../slideLayouts/slideLayout14.xml"/><Relationship Id="rId6" Type="http://schemas.openxmlformats.org/officeDocument/2006/relationships/image" Target="../media/image139.png"/><Relationship Id="rId11" Type="http://schemas.openxmlformats.org/officeDocument/2006/relationships/image" Target="../media/image144.png"/><Relationship Id="rId24" Type="http://schemas.openxmlformats.org/officeDocument/2006/relationships/image" Target="../media/image157.png"/><Relationship Id="rId32" Type="http://schemas.openxmlformats.org/officeDocument/2006/relationships/image" Target="../media/image165.png"/><Relationship Id="rId37" Type="http://schemas.openxmlformats.org/officeDocument/2006/relationships/image" Target="../media/image170.png"/><Relationship Id="rId40" Type="http://schemas.openxmlformats.org/officeDocument/2006/relationships/image" Target="../media/image173.png"/><Relationship Id="rId45" Type="http://schemas.openxmlformats.org/officeDocument/2006/relationships/image" Target="../media/image178.png"/><Relationship Id="rId53" Type="http://schemas.openxmlformats.org/officeDocument/2006/relationships/image" Target="../media/image186.png"/><Relationship Id="rId58" Type="http://schemas.openxmlformats.org/officeDocument/2006/relationships/image" Target="../media/image191.png"/><Relationship Id="rId66" Type="http://schemas.openxmlformats.org/officeDocument/2006/relationships/image" Target="../media/image199.png"/><Relationship Id="rId5" Type="http://schemas.openxmlformats.org/officeDocument/2006/relationships/image" Target="../media/image138.png"/><Relationship Id="rId15" Type="http://schemas.openxmlformats.org/officeDocument/2006/relationships/image" Target="../media/image148.png"/><Relationship Id="rId23" Type="http://schemas.openxmlformats.org/officeDocument/2006/relationships/image" Target="../media/image156.png"/><Relationship Id="rId28" Type="http://schemas.openxmlformats.org/officeDocument/2006/relationships/image" Target="../media/image161.png"/><Relationship Id="rId36" Type="http://schemas.openxmlformats.org/officeDocument/2006/relationships/image" Target="../media/image169.png"/><Relationship Id="rId49" Type="http://schemas.openxmlformats.org/officeDocument/2006/relationships/image" Target="../media/image182.png"/><Relationship Id="rId57" Type="http://schemas.openxmlformats.org/officeDocument/2006/relationships/image" Target="../media/image190.png"/><Relationship Id="rId61" Type="http://schemas.openxmlformats.org/officeDocument/2006/relationships/image" Target="../media/image194.png"/><Relationship Id="rId10" Type="http://schemas.openxmlformats.org/officeDocument/2006/relationships/image" Target="../media/image143.png"/><Relationship Id="rId19" Type="http://schemas.openxmlformats.org/officeDocument/2006/relationships/image" Target="../media/image152.png"/><Relationship Id="rId31" Type="http://schemas.openxmlformats.org/officeDocument/2006/relationships/image" Target="../media/image164.png"/><Relationship Id="rId44" Type="http://schemas.openxmlformats.org/officeDocument/2006/relationships/image" Target="../media/image177.png"/><Relationship Id="rId52" Type="http://schemas.openxmlformats.org/officeDocument/2006/relationships/image" Target="../media/image185.png"/><Relationship Id="rId60" Type="http://schemas.openxmlformats.org/officeDocument/2006/relationships/image" Target="../media/image193.png"/><Relationship Id="rId65" Type="http://schemas.openxmlformats.org/officeDocument/2006/relationships/image" Target="../media/image198.png"/><Relationship Id="rId4" Type="http://schemas.openxmlformats.org/officeDocument/2006/relationships/image" Target="../media/image137.png"/><Relationship Id="rId9" Type="http://schemas.openxmlformats.org/officeDocument/2006/relationships/image" Target="../media/image142.png"/><Relationship Id="rId14" Type="http://schemas.openxmlformats.org/officeDocument/2006/relationships/image" Target="../media/image147.png"/><Relationship Id="rId22" Type="http://schemas.openxmlformats.org/officeDocument/2006/relationships/image" Target="../media/image155.png"/><Relationship Id="rId27" Type="http://schemas.openxmlformats.org/officeDocument/2006/relationships/image" Target="../media/image160.png"/><Relationship Id="rId30" Type="http://schemas.openxmlformats.org/officeDocument/2006/relationships/image" Target="../media/image163.png"/><Relationship Id="rId35" Type="http://schemas.openxmlformats.org/officeDocument/2006/relationships/image" Target="../media/image168.png"/><Relationship Id="rId43" Type="http://schemas.openxmlformats.org/officeDocument/2006/relationships/image" Target="../media/image176.png"/><Relationship Id="rId48" Type="http://schemas.openxmlformats.org/officeDocument/2006/relationships/image" Target="../media/image181.png"/><Relationship Id="rId56" Type="http://schemas.openxmlformats.org/officeDocument/2006/relationships/image" Target="../media/image189.png"/><Relationship Id="rId64" Type="http://schemas.openxmlformats.org/officeDocument/2006/relationships/image" Target="../media/image197.png"/><Relationship Id="rId8" Type="http://schemas.openxmlformats.org/officeDocument/2006/relationships/image" Target="../media/image141.png"/><Relationship Id="rId51" Type="http://schemas.openxmlformats.org/officeDocument/2006/relationships/image" Target="../media/image184.png"/><Relationship Id="rId3" Type="http://schemas.openxmlformats.org/officeDocument/2006/relationships/image" Target="../media/image136.png"/><Relationship Id="rId12" Type="http://schemas.openxmlformats.org/officeDocument/2006/relationships/image" Target="../media/image145.png"/><Relationship Id="rId17" Type="http://schemas.openxmlformats.org/officeDocument/2006/relationships/image" Target="../media/image150.png"/><Relationship Id="rId25" Type="http://schemas.openxmlformats.org/officeDocument/2006/relationships/image" Target="../media/image158.png"/><Relationship Id="rId33" Type="http://schemas.openxmlformats.org/officeDocument/2006/relationships/image" Target="../media/image166.png"/><Relationship Id="rId38" Type="http://schemas.openxmlformats.org/officeDocument/2006/relationships/image" Target="../media/image171.png"/><Relationship Id="rId46" Type="http://schemas.openxmlformats.org/officeDocument/2006/relationships/image" Target="../media/image179.png"/><Relationship Id="rId59" Type="http://schemas.openxmlformats.org/officeDocument/2006/relationships/image" Target="../media/image192.png"/><Relationship Id="rId67" Type="http://schemas.openxmlformats.org/officeDocument/2006/relationships/image" Target="../media/image200.png"/><Relationship Id="rId20" Type="http://schemas.openxmlformats.org/officeDocument/2006/relationships/image" Target="../media/image153.png"/><Relationship Id="rId41" Type="http://schemas.openxmlformats.org/officeDocument/2006/relationships/image" Target="../media/image174.png"/><Relationship Id="rId54" Type="http://schemas.openxmlformats.org/officeDocument/2006/relationships/image" Target="../media/image187.png"/><Relationship Id="rId62" Type="http://schemas.openxmlformats.org/officeDocument/2006/relationships/image" Target="../media/image195.png"/></Relationships>
</file>

<file path=ppt/slides/_rels/slide12.xml.rels><?xml version="1.0" encoding="UTF-8" standalone="yes"?>
<Relationships xmlns="http://schemas.openxmlformats.org/package/2006/relationships"><Relationship Id="rId13" Type="http://schemas.openxmlformats.org/officeDocument/2006/relationships/image" Target="../media/image212.png"/><Relationship Id="rId18" Type="http://schemas.openxmlformats.org/officeDocument/2006/relationships/image" Target="../media/image217.png"/><Relationship Id="rId26" Type="http://schemas.openxmlformats.org/officeDocument/2006/relationships/image" Target="../media/image225.png"/><Relationship Id="rId39" Type="http://schemas.openxmlformats.org/officeDocument/2006/relationships/image" Target="../media/image238.png"/><Relationship Id="rId21" Type="http://schemas.openxmlformats.org/officeDocument/2006/relationships/image" Target="../media/image220.png"/><Relationship Id="rId34" Type="http://schemas.openxmlformats.org/officeDocument/2006/relationships/image" Target="../media/image233.png"/><Relationship Id="rId42" Type="http://schemas.openxmlformats.org/officeDocument/2006/relationships/image" Target="../media/image241.png"/><Relationship Id="rId47" Type="http://schemas.openxmlformats.org/officeDocument/2006/relationships/image" Target="../media/image246.png"/><Relationship Id="rId50" Type="http://schemas.openxmlformats.org/officeDocument/2006/relationships/image" Target="../media/image249.png"/><Relationship Id="rId55" Type="http://schemas.openxmlformats.org/officeDocument/2006/relationships/image" Target="../media/image254.png"/><Relationship Id="rId63" Type="http://schemas.openxmlformats.org/officeDocument/2006/relationships/image" Target="../media/image262.png"/><Relationship Id="rId68" Type="http://schemas.openxmlformats.org/officeDocument/2006/relationships/image" Target="../media/image267.png"/><Relationship Id="rId7" Type="http://schemas.openxmlformats.org/officeDocument/2006/relationships/image" Target="../media/image206.png"/><Relationship Id="rId2" Type="http://schemas.openxmlformats.org/officeDocument/2006/relationships/notesSlide" Target="../notesSlides/notesSlide4.xml"/><Relationship Id="rId16" Type="http://schemas.openxmlformats.org/officeDocument/2006/relationships/image" Target="../media/image215.png"/><Relationship Id="rId29" Type="http://schemas.openxmlformats.org/officeDocument/2006/relationships/image" Target="../media/image228.png"/><Relationship Id="rId1" Type="http://schemas.openxmlformats.org/officeDocument/2006/relationships/slideLayout" Target="../slideLayouts/slideLayout14.xml"/><Relationship Id="rId6" Type="http://schemas.openxmlformats.org/officeDocument/2006/relationships/image" Target="../media/image205.png"/><Relationship Id="rId11" Type="http://schemas.openxmlformats.org/officeDocument/2006/relationships/image" Target="../media/image210.png"/><Relationship Id="rId24" Type="http://schemas.openxmlformats.org/officeDocument/2006/relationships/image" Target="../media/image223.png"/><Relationship Id="rId32" Type="http://schemas.openxmlformats.org/officeDocument/2006/relationships/image" Target="../media/image231.png"/><Relationship Id="rId37" Type="http://schemas.openxmlformats.org/officeDocument/2006/relationships/image" Target="../media/image236.png"/><Relationship Id="rId40" Type="http://schemas.openxmlformats.org/officeDocument/2006/relationships/image" Target="../media/image239.png"/><Relationship Id="rId45" Type="http://schemas.openxmlformats.org/officeDocument/2006/relationships/image" Target="../media/image244.png"/><Relationship Id="rId53" Type="http://schemas.openxmlformats.org/officeDocument/2006/relationships/image" Target="../media/image252.png"/><Relationship Id="rId58" Type="http://schemas.openxmlformats.org/officeDocument/2006/relationships/image" Target="../media/image257.png"/><Relationship Id="rId66" Type="http://schemas.openxmlformats.org/officeDocument/2006/relationships/image" Target="../media/image265.png"/><Relationship Id="rId5" Type="http://schemas.openxmlformats.org/officeDocument/2006/relationships/image" Target="../media/image204.png"/><Relationship Id="rId15" Type="http://schemas.openxmlformats.org/officeDocument/2006/relationships/image" Target="../media/image214.png"/><Relationship Id="rId23" Type="http://schemas.openxmlformats.org/officeDocument/2006/relationships/image" Target="../media/image222.png"/><Relationship Id="rId28" Type="http://schemas.openxmlformats.org/officeDocument/2006/relationships/image" Target="../media/image227.png"/><Relationship Id="rId36" Type="http://schemas.openxmlformats.org/officeDocument/2006/relationships/image" Target="../media/image235.png"/><Relationship Id="rId49" Type="http://schemas.openxmlformats.org/officeDocument/2006/relationships/image" Target="../media/image248.png"/><Relationship Id="rId57" Type="http://schemas.openxmlformats.org/officeDocument/2006/relationships/image" Target="../media/image256.png"/><Relationship Id="rId61" Type="http://schemas.openxmlformats.org/officeDocument/2006/relationships/image" Target="../media/image260.png"/><Relationship Id="rId10" Type="http://schemas.openxmlformats.org/officeDocument/2006/relationships/image" Target="../media/image209.png"/><Relationship Id="rId19" Type="http://schemas.openxmlformats.org/officeDocument/2006/relationships/image" Target="../media/image218.png"/><Relationship Id="rId31" Type="http://schemas.openxmlformats.org/officeDocument/2006/relationships/image" Target="../media/image230.png"/><Relationship Id="rId44" Type="http://schemas.openxmlformats.org/officeDocument/2006/relationships/image" Target="../media/image243.png"/><Relationship Id="rId52" Type="http://schemas.openxmlformats.org/officeDocument/2006/relationships/image" Target="../media/image251.png"/><Relationship Id="rId60" Type="http://schemas.openxmlformats.org/officeDocument/2006/relationships/image" Target="../media/image259.png"/><Relationship Id="rId65" Type="http://schemas.openxmlformats.org/officeDocument/2006/relationships/image" Target="../media/image264.png"/><Relationship Id="rId4" Type="http://schemas.openxmlformats.org/officeDocument/2006/relationships/image" Target="../media/image203.png"/><Relationship Id="rId9" Type="http://schemas.openxmlformats.org/officeDocument/2006/relationships/image" Target="../media/image208.png"/><Relationship Id="rId14" Type="http://schemas.openxmlformats.org/officeDocument/2006/relationships/image" Target="../media/image213.png"/><Relationship Id="rId22" Type="http://schemas.openxmlformats.org/officeDocument/2006/relationships/image" Target="../media/image221.png"/><Relationship Id="rId27" Type="http://schemas.openxmlformats.org/officeDocument/2006/relationships/image" Target="../media/image226.png"/><Relationship Id="rId30" Type="http://schemas.openxmlformats.org/officeDocument/2006/relationships/image" Target="../media/image229.png"/><Relationship Id="rId35" Type="http://schemas.openxmlformats.org/officeDocument/2006/relationships/image" Target="../media/image234.png"/><Relationship Id="rId43" Type="http://schemas.openxmlformats.org/officeDocument/2006/relationships/image" Target="../media/image242.png"/><Relationship Id="rId48" Type="http://schemas.openxmlformats.org/officeDocument/2006/relationships/image" Target="../media/image247.png"/><Relationship Id="rId56" Type="http://schemas.openxmlformats.org/officeDocument/2006/relationships/image" Target="../media/image255.png"/><Relationship Id="rId64" Type="http://schemas.openxmlformats.org/officeDocument/2006/relationships/image" Target="../media/image263.png"/><Relationship Id="rId8" Type="http://schemas.openxmlformats.org/officeDocument/2006/relationships/image" Target="../media/image207.png"/><Relationship Id="rId51" Type="http://schemas.openxmlformats.org/officeDocument/2006/relationships/image" Target="../media/image250.png"/><Relationship Id="rId3" Type="http://schemas.openxmlformats.org/officeDocument/2006/relationships/image" Target="../media/image202.png"/><Relationship Id="rId12" Type="http://schemas.openxmlformats.org/officeDocument/2006/relationships/image" Target="../media/image211.png"/><Relationship Id="rId17" Type="http://schemas.openxmlformats.org/officeDocument/2006/relationships/image" Target="../media/image216.png"/><Relationship Id="rId25" Type="http://schemas.openxmlformats.org/officeDocument/2006/relationships/image" Target="../media/image224.png"/><Relationship Id="rId33" Type="http://schemas.openxmlformats.org/officeDocument/2006/relationships/image" Target="../media/image232.png"/><Relationship Id="rId38" Type="http://schemas.openxmlformats.org/officeDocument/2006/relationships/image" Target="../media/image237.png"/><Relationship Id="rId46" Type="http://schemas.openxmlformats.org/officeDocument/2006/relationships/image" Target="../media/image245.png"/><Relationship Id="rId59" Type="http://schemas.openxmlformats.org/officeDocument/2006/relationships/image" Target="../media/image258.png"/><Relationship Id="rId67" Type="http://schemas.openxmlformats.org/officeDocument/2006/relationships/image" Target="../media/image266.png"/><Relationship Id="rId20" Type="http://schemas.openxmlformats.org/officeDocument/2006/relationships/image" Target="../media/image219.png"/><Relationship Id="rId41" Type="http://schemas.openxmlformats.org/officeDocument/2006/relationships/image" Target="../media/image240.png"/><Relationship Id="rId54" Type="http://schemas.openxmlformats.org/officeDocument/2006/relationships/image" Target="../media/image253.png"/><Relationship Id="rId62" Type="http://schemas.openxmlformats.org/officeDocument/2006/relationships/image" Target="../media/image261.png"/></Relationships>
</file>

<file path=ppt/slides/_rels/slide13.xml.rels><?xml version="1.0" encoding="UTF-8" standalone="yes"?>
<Relationships xmlns="http://schemas.openxmlformats.org/package/2006/relationships"><Relationship Id="rId13" Type="http://schemas.openxmlformats.org/officeDocument/2006/relationships/image" Target="../media/image279.png"/><Relationship Id="rId18" Type="http://schemas.openxmlformats.org/officeDocument/2006/relationships/image" Target="../media/image284.png"/><Relationship Id="rId26" Type="http://schemas.openxmlformats.org/officeDocument/2006/relationships/image" Target="../media/image292.png"/><Relationship Id="rId39" Type="http://schemas.openxmlformats.org/officeDocument/2006/relationships/image" Target="../media/image305.png"/><Relationship Id="rId21" Type="http://schemas.openxmlformats.org/officeDocument/2006/relationships/image" Target="../media/image287.png"/><Relationship Id="rId34" Type="http://schemas.openxmlformats.org/officeDocument/2006/relationships/image" Target="../media/image300.png"/><Relationship Id="rId42" Type="http://schemas.openxmlformats.org/officeDocument/2006/relationships/image" Target="../media/image308.png"/><Relationship Id="rId47" Type="http://schemas.openxmlformats.org/officeDocument/2006/relationships/image" Target="../media/image313.png"/><Relationship Id="rId50" Type="http://schemas.openxmlformats.org/officeDocument/2006/relationships/image" Target="../media/image316.png"/><Relationship Id="rId55" Type="http://schemas.openxmlformats.org/officeDocument/2006/relationships/image" Target="../media/image321.png"/><Relationship Id="rId63" Type="http://schemas.openxmlformats.org/officeDocument/2006/relationships/image" Target="../media/image329.png"/><Relationship Id="rId7" Type="http://schemas.openxmlformats.org/officeDocument/2006/relationships/image" Target="../media/image273.png"/><Relationship Id="rId2" Type="http://schemas.openxmlformats.org/officeDocument/2006/relationships/image" Target="../media/image268.png"/><Relationship Id="rId16" Type="http://schemas.openxmlformats.org/officeDocument/2006/relationships/image" Target="../media/image282.png"/><Relationship Id="rId29" Type="http://schemas.openxmlformats.org/officeDocument/2006/relationships/image" Target="../media/image295.png"/><Relationship Id="rId1" Type="http://schemas.openxmlformats.org/officeDocument/2006/relationships/slideLayout" Target="../slideLayouts/slideLayout14.xml"/><Relationship Id="rId6" Type="http://schemas.openxmlformats.org/officeDocument/2006/relationships/image" Target="../media/image272.png"/><Relationship Id="rId11" Type="http://schemas.openxmlformats.org/officeDocument/2006/relationships/image" Target="../media/image277.png"/><Relationship Id="rId24" Type="http://schemas.openxmlformats.org/officeDocument/2006/relationships/image" Target="../media/image290.png"/><Relationship Id="rId32" Type="http://schemas.openxmlformats.org/officeDocument/2006/relationships/image" Target="../media/image298.png"/><Relationship Id="rId37" Type="http://schemas.openxmlformats.org/officeDocument/2006/relationships/image" Target="../media/image303.png"/><Relationship Id="rId40" Type="http://schemas.openxmlformats.org/officeDocument/2006/relationships/image" Target="../media/image306.png"/><Relationship Id="rId45" Type="http://schemas.openxmlformats.org/officeDocument/2006/relationships/image" Target="../media/image311.png"/><Relationship Id="rId53" Type="http://schemas.openxmlformats.org/officeDocument/2006/relationships/image" Target="../media/image319.png"/><Relationship Id="rId58" Type="http://schemas.openxmlformats.org/officeDocument/2006/relationships/image" Target="../media/image324.png"/><Relationship Id="rId66" Type="http://schemas.openxmlformats.org/officeDocument/2006/relationships/image" Target="../media/image332.png"/><Relationship Id="rId5" Type="http://schemas.openxmlformats.org/officeDocument/2006/relationships/image" Target="../media/image271.png"/><Relationship Id="rId15" Type="http://schemas.openxmlformats.org/officeDocument/2006/relationships/image" Target="../media/image281.png"/><Relationship Id="rId23" Type="http://schemas.openxmlformats.org/officeDocument/2006/relationships/image" Target="../media/image289.png"/><Relationship Id="rId28" Type="http://schemas.openxmlformats.org/officeDocument/2006/relationships/image" Target="../media/image294.png"/><Relationship Id="rId36" Type="http://schemas.openxmlformats.org/officeDocument/2006/relationships/image" Target="../media/image302.png"/><Relationship Id="rId49" Type="http://schemas.openxmlformats.org/officeDocument/2006/relationships/image" Target="../media/image315.png"/><Relationship Id="rId57" Type="http://schemas.openxmlformats.org/officeDocument/2006/relationships/image" Target="../media/image323.png"/><Relationship Id="rId61" Type="http://schemas.openxmlformats.org/officeDocument/2006/relationships/image" Target="../media/image327.png"/><Relationship Id="rId10" Type="http://schemas.openxmlformats.org/officeDocument/2006/relationships/image" Target="../media/image276.png"/><Relationship Id="rId19" Type="http://schemas.openxmlformats.org/officeDocument/2006/relationships/image" Target="../media/image285.png"/><Relationship Id="rId31" Type="http://schemas.openxmlformats.org/officeDocument/2006/relationships/image" Target="../media/image297.png"/><Relationship Id="rId44" Type="http://schemas.openxmlformats.org/officeDocument/2006/relationships/image" Target="../media/image310.png"/><Relationship Id="rId52" Type="http://schemas.openxmlformats.org/officeDocument/2006/relationships/image" Target="../media/image318.png"/><Relationship Id="rId60" Type="http://schemas.openxmlformats.org/officeDocument/2006/relationships/image" Target="../media/image326.png"/><Relationship Id="rId65" Type="http://schemas.openxmlformats.org/officeDocument/2006/relationships/image" Target="../media/image331.png"/><Relationship Id="rId4" Type="http://schemas.openxmlformats.org/officeDocument/2006/relationships/image" Target="../media/image270.png"/><Relationship Id="rId9" Type="http://schemas.openxmlformats.org/officeDocument/2006/relationships/image" Target="../media/image275.png"/><Relationship Id="rId14" Type="http://schemas.openxmlformats.org/officeDocument/2006/relationships/image" Target="../media/image280.png"/><Relationship Id="rId22" Type="http://schemas.openxmlformats.org/officeDocument/2006/relationships/image" Target="../media/image288.png"/><Relationship Id="rId27" Type="http://schemas.openxmlformats.org/officeDocument/2006/relationships/image" Target="../media/image293.png"/><Relationship Id="rId30" Type="http://schemas.openxmlformats.org/officeDocument/2006/relationships/image" Target="../media/image296.png"/><Relationship Id="rId35" Type="http://schemas.openxmlformats.org/officeDocument/2006/relationships/image" Target="../media/image301.png"/><Relationship Id="rId43" Type="http://schemas.openxmlformats.org/officeDocument/2006/relationships/image" Target="../media/image309.png"/><Relationship Id="rId48" Type="http://schemas.openxmlformats.org/officeDocument/2006/relationships/image" Target="../media/image314.png"/><Relationship Id="rId56" Type="http://schemas.openxmlformats.org/officeDocument/2006/relationships/image" Target="../media/image322.png"/><Relationship Id="rId64" Type="http://schemas.openxmlformats.org/officeDocument/2006/relationships/image" Target="../media/image330.png"/><Relationship Id="rId8" Type="http://schemas.openxmlformats.org/officeDocument/2006/relationships/image" Target="../media/image274.png"/><Relationship Id="rId51" Type="http://schemas.openxmlformats.org/officeDocument/2006/relationships/image" Target="../media/image317.png"/><Relationship Id="rId3" Type="http://schemas.openxmlformats.org/officeDocument/2006/relationships/image" Target="../media/image269.png"/><Relationship Id="rId12" Type="http://schemas.openxmlformats.org/officeDocument/2006/relationships/image" Target="../media/image278.png"/><Relationship Id="rId17" Type="http://schemas.openxmlformats.org/officeDocument/2006/relationships/image" Target="../media/image283.png"/><Relationship Id="rId25" Type="http://schemas.openxmlformats.org/officeDocument/2006/relationships/image" Target="../media/image291.png"/><Relationship Id="rId33" Type="http://schemas.openxmlformats.org/officeDocument/2006/relationships/image" Target="../media/image299.png"/><Relationship Id="rId38" Type="http://schemas.openxmlformats.org/officeDocument/2006/relationships/image" Target="../media/image304.png"/><Relationship Id="rId46" Type="http://schemas.openxmlformats.org/officeDocument/2006/relationships/image" Target="../media/image312.png"/><Relationship Id="rId59" Type="http://schemas.openxmlformats.org/officeDocument/2006/relationships/image" Target="../media/image325.png"/><Relationship Id="rId67" Type="http://schemas.openxmlformats.org/officeDocument/2006/relationships/image" Target="../media/image333.png"/><Relationship Id="rId20" Type="http://schemas.openxmlformats.org/officeDocument/2006/relationships/image" Target="../media/image286.png"/><Relationship Id="rId41" Type="http://schemas.openxmlformats.org/officeDocument/2006/relationships/image" Target="../media/image307.png"/><Relationship Id="rId54" Type="http://schemas.openxmlformats.org/officeDocument/2006/relationships/image" Target="../media/image320.png"/><Relationship Id="rId62" Type="http://schemas.openxmlformats.org/officeDocument/2006/relationships/image" Target="../media/image328.png"/></Relationships>
</file>

<file path=ppt/slides/_rels/slide14.xml.rels><?xml version="1.0" encoding="UTF-8" standalone="yes"?>
<Relationships xmlns="http://schemas.openxmlformats.org/package/2006/relationships"><Relationship Id="rId13" Type="http://schemas.openxmlformats.org/officeDocument/2006/relationships/image" Target="../media/image345.png"/><Relationship Id="rId18" Type="http://schemas.openxmlformats.org/officeDocument/2006/relationships/image" Target="../media/image350.png"/><Relationship Id="rId26" Type="http://schemas.openxmlformats.org/officeDocument/2006/relationships/image" Target="../media/image358.png"/><Relationship Id="rId39" Type="http://schemas.openxmlformats.org/officeDocument/2006/relationships/image" Target="../media/image371.png"/><Relationship Id="rId21" Type="http://schemas.openxmlformats.org/officeDocument/2006/relationships/image" Target="../media/image353.png"/><Relationship Id="rId34" Type="http://schemas.openxmlformats.org/officeDocument/2006/relationships/image" Target="../media/image366.png"/><Relationship Id="rId42" Type="http://schemas.openxmlformats.org/officeDocument/2006/relationships/image" Target="../media/image374.png"/><Relationship Id="rId47" Type="http://schemas.openxmlformats.org/officeDocument/2006/relationships/image" Target="../media/image379.png"/><Relationship Id="rId50" Type="http://schemas.openxmlformats.org/officeDocument/2006/relationships/image" Target="../media/image382.png"/><Relationship Id="rId55" Type="http://schemas.openxmlformats.org/officeDocument/2006/relationships/image" Target="../media/image387.png"/><Relationship Id="rId63" Type="http://schemas.openxmlformats.org/officeDocument/2006/relationships/image" Target="../media/image395.png"/><Relationship Id="rId7" Type="http://schemas.openxmlformats.org/officeDocument/2006/relationships/image" Target="../media/image339.png"/><Relationship Id="rId2" Type="http://schemas.openxmlformats.org/officeDocument/2006/relationships/image" Target="../media/image334.png"/><Relationship Id="rId16" Type="http://schemas.openxmlformats.org/officeDocument/2006/relationships/image" Target="../media/image348.png"/><Relationship Id="rId29" Type="http://schemas.openxmlformats.org/officeDocument/2006/relationships/image" Target="../media/image361.png"/><Relationship Id="rId1" Type="http://schemas.openxmlformats.org/officeDocument/2006/relationships/slideLayout" Target="../slideLayouts/slideLayout14.xml"/><Relationship Id="rId6" Type="http://schemas.openxmlformats.org/officeDocument/2006/relationships/image" Target="../media/image338.png"/><Relationship Id="rId11" Type="http://schemas.openxmlformats.org/officeDocument/2006/relationships/image" Target="../media/image343.png"/><Relationship Id="rId24" Type="http://schemas.openxmlformats.org/officeDocument/2006/relationships/image" Target="../media/image356.png"/><Relationship Id="rId32" Type="http://schemas.openxmlformats.org/officeDocument/2006/relationships/image" Target="../media/image364.png"/><Relationship Id="rId37" Type="http://schemas.openxmlformats.org/officeDocument/2006/relationships/image" Target="../media/image369.png"/><Relationship Id="rId40" Type="http://schemas.openxmlformats.org/officeDocument/2006/relationships/image" Target="../media/image372.png"/><Relationship Id="rId45" Type="http://schemas.openxmlformats.org/officeDocument/2006/relationships/image" Target="../media/image377.png"/><Relationship Id="rId53" Type="http://schemas.openxmlformats.org/officeDocument/2006/relationships/image" Target="../media/image385.png"/><Relationship Id="rId58" Type="http://schemas.openxmlformats.org/officeDocument/2006/relationships/image" Target="../media/image390.png"/><Relationship Id="rId66" Type="http://schemas.openxmlformats.org/officeDocument/2006/relationships/image" Target="../media/image398.png"/><Relationship Id="rId5" Type="http://schemas.openxmlformats.org/officeDocument/2006/relationships/image" Target="../media/image337.png"/><Relationship Id="rId15" Type="http://schemas.openxmlformats.org/officeDocument/2006/relationships/image" Target="../media/image347.png"/><Relationship Id="rId23" Type="http://schemas.openxmlformats.org/officeDocument/2006/relationships/image" Target="../media/image355.png"/><Relationship Id="rId28" Type="http://schemas.openxmlformats.org/officeDocument/2006/relationships/image" Target="../media/image360.png"/><Relationship Id="rId36" Type="http://schemas.openxmlformats.org/officeDocument/2006/relationships/image" Target="../media/image368.png"/><Relationship Id="rId49" Type="http://schemas.openxmlformats.org/officeDocument/2006/relationships/image" Target="../media/image381.png"/><Relationship Id="rId57" Type="http://schemas.openxmlformats.org/officeDocument/2006/relationships/image" Target="../media/image389.png"/><Relationship Id="rId61" Type="http://schemas.openxmlformats.org/officeDocument/2006/relationships/image" Target="../media/image393.png"/><Relationship Id="rId10" Type="http://schemas.openxmlformats.org/officeDocument/2006/relationships/image" Target="../media/image342.png"/><Relationship Id="rId19" Type="http://schemas.openxmlformats.org/officeDocument/2006/relationships/image" Target="../media/image351.png"/><Relationship Id="rId31" Type="http://schemas.openxmlformats.org/officeDocument/2006/relationships/image" Target="../media/image363.png"/><Relationship Id="rId44" Type="http://schemas.openxmlformats.org/officeDocument/2006/relationships/image" Target="../media/image376.png"/><Relationship Id="rId52" Type="http://schemas.openxmlformats.org/officeDocument/2006/relationships/image" Target="../media/image384.png"/><Relationship Id="rId60" Type="http://schemas.openxmlformats.org/officeDocument/2006/relationships/image" Target="../media/image392.png"/><Relationship Id="rId65" Type="http://schemas.openxmlformats.org/officeDocument/2006/relationships/image" Target="../media/image397.png"/><Relationship Id="rId4" Type="http://schemas.openxmlformats.org/officeDocument/2006/relationships/image" Target="../media/image336.png"/><Relationship Id="rId9" Type="http://schemas.openxmlformats.org/officeDocument/2006/relationships/image" Target="../media/image341.png"/><Relationship Id="rId14" Type="http://schemas.openxmlformats.org/officeDocument/2006/relationships/image" Target="../media/image346.png"/><Relationship Id="rId22" Type="http://schemas.openxmlformats.org/officeDocument/2006/relationships/image" Target="../media/image354.png"/><Relationship Id="rId27" Type="http://schemas.openxmlformats.org/officeDocument/2006/relationships/image" Target="../media/image359.png"/><Relationship Id="rId30" Type="http://schemas.openxmlformats.org/officeDocument/2006/relationships/image" Target="../media/image362.png"/><Relationship Id="rId35" Type="http://schemas.openxmlformats.org/officeDocument/2006/relationships/image" Target="../media/image367.png"/><Relationship Id="rId43" Type="http://schemas.openxmlformats.org/officeDocument/2006/relationships/image" Target="../media/image375.png"/><Relationship Id="rId48" Type="http://schemas.openxmlformats.org/officeDocument/2006/relationships/image" Target="../media/image380.png"/><Relationship Id="rId56" Type="http://schemas.openxmlformats.org/officeDocument/2006/relationships/image" Target="../media/image388.png"/><Relationship Id="rId64" Type="http://schemas.openxmlformats.org/officeDocument/2006/relationships/image" Target="../media/image396.png"/><Relationship Id="rId8" Type="http://schemas.openxmlformats.org/officeDocument/2006/relationships/image" Target="../media/image340.png"/><Relationship Id="rId51" Type="http://schemas.openxmlformats.org/officeDocument/2006/relationships/image" Target="../media/image383.png"/><Relationship Id="rId3" Type="http://schemas.openxmlformats.org/officeDocument/2006/relationships/image" Target="../media/image335.png"/><Relationship Id="rId12" Type="http://schemas.openxmlformats.org/officeDocument/2006/relationships/image" Target="../media/image344.png"/><Relationship Id="rId17" Type="http://schemas.openxmlformats.org/officeDocument/2006/relationships/image" Target="../media/image349.png"/><Relationship Id="rId25" Type="http://schemas.openxmlformats.org/officeDocument/2006/relationships/image" Target="../media/image357.png"/><Relationship Id="rId33" Type="http://schemas.openxmlformats.org/officeDocument/2006/relationships/image" Target="../media/image365.png"/><Relationship Id="rId38" Type="http://schemas.openxmlformats.org/officeDocument/2006/relationships/image" Target="../media/image370.png"/><Relationship Id="rId46" Type="http://schemas.openxmlformats.org/officeDocument/2006/relationships/image" Target="../media/image378.png"/><Relationship Id="rId59" Type="http://schemas.openxmlformats.org/officeDocument/2006/relationships/image" Target="../media/image391.png"/><Relationship Id="rId67" Type="http://schemas.openxmlformats.org/officeDocument/2006/relationships/image" Target="../media/image399.png"/><Relationship Id="rId20" Type="http://schemas.openxmlformats.org/officeDocument/2006/relationships/image" Target="../media/image352.png"/><Relationship Id="rId41" Type="http://schemas.openxmlformats.org/officeDocument/2006/relationships/image" Target="../media/image373.png"/><Relationship Id="rId54" Type="http://schemas.openxmlformats.org/officeDocument/2006/relationships/image" Target="../media/image386.png"/><Relationship Id="rId62" Type="http://schemas.openxmlformats.org/officeDocument/2006/relationships/image" Target="../media/image394.png"/></Relationships>
</file>

<file path=ppt/slides/_rels/slide15.xml.rels><?xml version="1.0" encoding="UTF-8" standalone="yes"?>
<Relationships xmlns="http://schemas.openxmlformats.org/package/2006/relationships"><Relationship Id="rId13" Type="http://schemas.openxmlformats.org/officeDocument/2006/relationships/image" Target="../media/image411.png"/><Relationship Id="rId18" Type="http://schemas.openxmlformats.org/officeDocument/2006/relationships/image" Target="../media/image416.png"/><Relationship Id="rId26" Type="http://schemas.openxmlformats.org/officeDocument/2006/relationships/image" Target="../media/image424.png"/><Relationship Id="rId39" Type="http://schemas.openxmlformats.org/officeDocument/2006/relationships/image" Target="../media/image437.png"/><Relationship Id="rId21" Type="http://schemas.openxmlformats.org/officeDocument/2006/relationships/image" Target="../media/image419.png"/><Relationship Id="rId34" Type="http://schemas.openxmlformats.org/officeDocument/2006/relationships/image" Target="../media/image432.png"/><Relationship Id="rId42" Type="http://schemas.openxmlformats.org/officeDocument/2006/relationships/image" Target="../media/image440.png"/><Relationship Id="rId47" Type="http://schemas.openxmlformats.org/officeDocument/2006/relationships/image" Target="../media/image445.png"/><Relationship Id="rId50" Type="http://schemas.openxmlformats.org/officeDocument/2006/relationships/image" Target="../media/image448.png"/><Relationship Id="rId55" Type="http://schemas.openxmlformats.org/officeDocument/2006/relationships/image" Target="../media/image453.png"/><Relationship Id="rId63" Type="http://schemas.openxmlformats.org/officeDocument/2006/relationships/image" Target="../media/image461.png"/><Relationship Id="rId7" Type="http://schemas.openxmlformats.org/officeDocument/2006/relationships/image" Target="../media/image405.png"/><Relationship Id="rId2" Type="http://schemas.openxmlformats.org/officeDocument/2006/relationships/image" Target="../media/image400.png"/><Relationship Id="rId16" Type="http://schemas.openxmlformats.org/officeDocument/2006/relationships/image" Target="../media/image414.png"/><Relationship Id="rId29" Type="http://schemas.openxmlformats.org/officeDocument/2006/relationships/image" Target="../media/image427.png"/><Relationship Id="rId1" Type="http://schemas.openxmlformats.org/officeDocument/2006/relationships/slideLayout" Target="../slideLayouts/slideLayout14.xml"/><Relationship Id="rId6" Type="http://schemas.openxmlformats.org/officeDocument/2006/relationships/image" Target="../media/image404.png"/><Relationship Id="rId11" Type="http://schemas.openxmlformats.org/officeDocument/2006/relationships/image" Target="../media/image409.png"/><Relationship Id="rId24" Type="http://schemas.openxmlformats.org/officeDocument/2006/relationships/image" Target="../media/image422.png"/><Relationship Id="rId32" Type="http://schemas.openxmlformats.org/officeDocument/2006/relationships/image" Target="../media/image430.png"/><Relationship Id="rId37" Type="http://schemas.openxmlformats.org/officeDocument/2006/relationships/image" Target="../media/image435.png"/><Relationship Id="rId40" Type="http://schemas.openxmlformats.org/officeDocument/2006/relationships/image" Target="../media/image438.png"/><Relationship Id="rId45" Type="http://schemas.openxmlformats.org/officeDocument/2006/relationships/image" Target="../media/image443.png"/><Relationship Id="rId53" Type="http://schemas.openxmlformats.org/officeDocument/2006/relationships/image" Target="../media/image451.png"/><Relationship Id="rId58" Type="http://schemas.openxmlformats.org/officeDocument/2006/relationships/image" Target="../media/image456.png"/><Relationship Id="rId66" Type="http://schemas.openxmlformats.org/officeDocument/2006/relationships/image" Target="../media/image464.png"/><Relationship Id="rId5" Type="http://schemas.openxmlformats.org/officeDocument/2006/relationships/image" Target="../media/image403.png"/><Relationship Id="rId15" Type="http://schemas.openxmlformats.org/officeDocument/2006/relationships/image" Target="../media/image413.png"/><Relationship Id="rId23" Type="http://schemas.openxmlformats.org/officeDocument/2006/relationships/image" Target="../media/image421.png"/><Relationship Id="rId28" Type="http://schemas.openxmlformats.org/officeDocument/2006/relationships/image" Target="../media/image426.png"/><Relationship Id="rId36" Type="http://schemas.openxmlformats.org/officeDocument/2006/relationships/image" Target="../media/image434.png"/><Relationship Id="rId49" Type="http://schemas.openxmlformats.org/officeDocument/2006/relationships/image" Target="../media/image447.png"/><Relationship Id="rId57" Type="http://schemas.openxmlformats.org/officeDocument/2006/relationships/image" Target="../media/image455.png"/><Relationship Id="rId61" Type="http://schemas.openxmlformats.org/officeDocument/2006/relationships/image" Target="../media/image459.png"/><Relationship Id="rId10" Type="http://schemas.openxmlformats.org/officeDocument/2006/relationships/image" Target="../media/image408.png"/><Relationship Id="rId19" Type="http://schemas.openxmlformats.org/officeDocument/2006/relationships/image" Target="../media/image417.png"/><Relationship Id="rId31" Type="http://schemas.openxmlformats.org/officeDocument/2006/relationships/image" Target="../media/image429.png"/><Relationship Id="rId44" Type="http://schemas.openxmlformats.org/officeDocument/2006/relationships/image" Target="../media/image442.png"/><Relationship Id="rId52" Type="http://schemas.openxmlformats.org/officeDocument/2006/relationships/image" Target="../media/image450.png"/><Relationship Id="rId60" Type="http://schemas.openxmlformats.org/officeDocument/2006/relationships/image" Target="../media/image458.png"/><Relationship Id="rId65" Type="http://schemas.openxmlformats.org/officeDocument/2006/relationships/image" Target="../media/image463.png"/><Relationship Id="rId4" Type="http://schemas.openxmlformats.org/officeDocument/2006/relationships/image" Target="../media/image402.png"/><Relationship Id="rId9" Type="http://schemas.openxmlformats.org/officeDocument/2006/relationships/image" Target="../media/image407.png"/><Relationship Id="rId14" Type="http://schemas.openxmlformats.org/officeDocument/2006/relationships/image" Target="../media/image412.png"/><Relationship Id="rId22" Type="http://schemas.openxmlformats.org/officeDocument/2006/relationships/image" Target="../media/image420.png"/><Relationship Id="rId27" Type="http://schemas.openxmlformats.org/officeDocument/2006/relationships/image" Target="../media/image425.png"/><Relationship Id="rId30" Type="http://schemas.openxmlformats.org/officeDocument/2006/relationships/image" Target="../media/image428.png"/><Relationship Id="rId35" Type="http://schemas.openxmlformats.org/officeDocument/2006/relationships/image" Target="../media/image433.png"/><Relationship Id="rId43" Type="http://schemas.openxmlformats.org/officeDocument/2006/relationships/image" Target="../media/image441.png"/><Relationship Id="rId48" Type="http://schemas.openxmlformats.org/officeDocument/2006/relationships/image" Target="../media/image446.png"/><Relationship Id="rId56" Type="http://schemas.openxmlformats.org/officeDocument/2006/relationships/image" Target="../media/image454.png"/><Relationship Id="rId64" Type="http://schemas.openxmlformats.org/officeDocument/2006/relationships/image" Target="../media/image462.png"/><Relationship Id="rId8" Type="http://schemas.openxmlformats.org/officeDocument/2006/relationships/image" Target="../media/image406.png"/><Relationship Id="rId51" Type="http://schemas.openxmlformats.org/officeDocument/2006/relationships/image" Target="../media/image449.png"/><Relationship Id="rId3" Type="http://schemas.openxmlformats.org/officeDocument/2006/relationships/image" Target="../media/image401.png"/><Relationship Id="rId12" Type="http://schemas.openxmlformats.org/officeDocument/2006/relationships/image" Target="../media/image410.png"/><Relationship Id="rId17" Type="http://schemas.openxmlformats.org/officeDocument/2006/relationships/image" Target="../media/image415.png"/><Relationship Id="rId25" Type="http://schemas.openxmlformats.org/officeDocument/2006/relationships/image" Target="../media/image423.png"/><Relationship Id="rId33" Type="http://schemas.openxmlformats.org/officeDocument/2006/relationships/image" Target="../media/image431.png"/><Relationship Id="rId38" Type="http://schemas.openxmlformats.org/officeDocument/2006/relationships/image" Target="../media/image436.png"/><Relationship Id="rId46" Type="http://schemas.openxmlformats.org/officeDocument/2006/relationships/image" Target="../media/image444.png"/><Relationship Id="rId59" Type="http://schemas.openxmlformats.org/officeDocument/2006/relationships/image" Target="../media/image457.png"/><Relationship Id="rId67" Type="http://schemas.openxmlformats.org/officeDocument/2006/relationships/image" Target="../media/image465.png"/><Relationship Id="rId20" Type="http://schemas.openxmlformats.org/officeDocument/2006/relationships/image" Target="../media/image418.png"/><Relationship Id="rId41" Type="http://schemas.openxmlformats.org/officeDocument/2006/relationships/image" Target="../media/image439.png"/><Relationship Id="rId54" Type="http://schemas.openxmlformats.org/officeDocument/2006/relationships/image" Target="../media/image452.png"/><Relationship Id="rId62" Type="http://schemas.openxmlformats.org/officeDocument/2006/relationships/image" Target="../media/image460.png"/></Relationships>
</file>

<file path=ppt/slides/_rels/slide16.xml.rels><?xml version="1.0" encoding="UTF-8" standalone="yes"?>
<Relationships xmlns="http://schemas.openxmlformats.org/package/2006/relationships"><Relationship Id="rId13" Type="http://schemas.openxmlformats.org/officeDocument/2006/relationships/image" Target="../media/image477.png"/><Relationship Id="rId18" Type="http://schemas.openxmlformats.org/officeDocument/2006/relationships/image" Target="../media/image482.png"/><Relationship Id="rId26" Type="http://schemas.openxmlformats.org/officeDocument/2006/relationships/image" Target="../media/image490.png"/><Relationship Id="rId39" Type="http://schemas.openxmlformats.org/officeDocument/2006/relationships/image" Target="../media/image503.png"/><Relationship Id="rId21" Type="http://schemas.openxmlformats.org/officeDocument/2006/relationships/image" Target="../media/image485.png"/><Relationship Id="rId34" Type="http://schemas.openxmlformats.org/officeDocument/2006/relationships/image" Target="../media/image498.png"/><Relationship Id="rId42" Type="http://schemas.openxmlformats.org/officeDocument/2006/relationships/image" Target="../media/image506.png"/><Relationship Id="rId47" Type="http://schemas.openxmlformats.org/officeDocument/2006/relationships/image" Target="../media/image511.png"/><Relationship Id="rId50" Type="http://schemas.openxmlformats.org/officeDocument/2006/relationships/image" Target="../media/image514.png"/><Relationship Id="rId55" Type="http://schemas.openxmlformats.org/officeDocument/2006/relationships/image" Target="../media/image519.png"/><Relationship Id="rId63" Type="http://schemas.openxmlformats.org/officeDocument/2006/relationships/image" Target="../media/image527.png"/><Relationship Id="rId7" Type="http://schemas.openxmlformats.org/officeDocument/2006/relationships/image" Target="../media/image471.png"/><Relationship Id="rId2" Type="http://schemas.openxmlformats.org/officeDocument/2006/relationships/image" Target="../media/image466.png"/><Relationship Id="rId16" Type="http://schemas.openxmlformats.org/officeDocument/2006/relationships/image" Target="../media/image480.png"/><Relationship Id="rId29" Type="http://schemas.openxmlformats.org/officeDocument/2006/relationships/image" Target="../media/image493.png"/><Relationship Id="rId1" Type="http://schemas.openxmlformats.org/officeDocument/2006/relationships/slideLayout" Target="../slideLayouts/slideLayout14.xml"/><Relationship Id="rId6" Type="http://schemas.openxmlformats.org/officeDocument/2006/relationships/image" Target="../media/image470.png"/><Relationship Id="rId11" Type="http://schemas.openxmlformats.org/officeDocument/2006/relationships/image" Target="../media/image475.png"/><Relationship Id="rId24" Type="http://schemas.openxmlformats.org/officeDocument/2006/relationships/image" Target="../media/image488.png"/><Relationship Id="rId32" Type="http://schemas.openxmlformats.org/officeDocument/2006/relationships/image" Target="../media/image496.png"/><Relationship Id="rId37" Type="http://schemas.openxmlformats.org/officeDocument/2006/relationships/image" Target="../media/image501.png"/><Relationship Id="rId40" Type="http://schemas.openxmlformats.org/officeDocument/2006/relationships/image" Target="../media/image504.png"/><Relationship Id="rId45" Type="http://schemas.openxmlformats.org/officeDocument/2006/relationships/image" Target="../media/image509.png"/><Relationship Id="rId53" Type="http://schemas.openxmlformats.org/officeDocument/2006/relationships/image" Target="../media/image517.png"/><Relationship Id="rId58" Type="http://schemas.openxmlformats.org/officeDocument/2006/relationships/image" Target="../media/image522.png"/><Relationship Id="rId66" Type="http://schemas.openxmlformats.org/officeDocument/2006/relationships/image" Target="../media/image530.png"/><Relationship Id="rId5" Type="http://schemas.openxmlformats.org/officeDocument/2006/relationships/image" Target="../media/image469.png"/><Relationship Id="rId15" Type="http://schemas.openxmlformats.org/officeDocument/2006/relationships/image" Target="../media/image479.png"/><Relationship Id="rId23" Type="http://schemas.openxmlformats.org/officeDocument/2006/relationships/image" Target="../media/image487.png"/><Relationship Id="rId28" Type="http://schemas.openxmlformats.org/officeDocument/2006/relationships/image" Target="../media/image492.png"/><Relationship Id="rId36" Type="http://schemas.openxmlformats.org/officeDocument/2006/relationships/image" Target="../media/image500.png"/><Relationship Id="rId49" Type="http://schemas.openxmlformats.org/officeDocument/2006/relationships/image" Target="../media/image513.png"/><Relationship Id="rId57" Type="http://schemas.openxmlformats.org/officeDocument/2006/relationships/image" Target="../media/image521.png"/><Relationship Id="rId61" Type="http://schemas.openxmlformats.org/officeDocument/2006/relationships/image" Target="../media/image525.png"/><Relationship Id="rId10" Type="http://schemas.openxmlformats.org/officeDocument/2006/relationships/image" Target="../media/image474.png"/><Relationship Id="rId19" Type="http://schemas.openxmlformats.org/officeDocument/2006/relationships/image" Target="../media/image483.png"/><Relationship Id="rId31" Type="http://schemas.openxmlformats.org/officeDocument/2006/relationships/image" Target="../media/image495.png"/><Relationship Id="rId44" Type="http://schemas.openxmlformats.org/officeDocument/2006/relationships/image" Target="../media/image508.png"/><Relationship Id="rId52" Type="http://schemas.openxmlformats.org/officeDocument/2006/relationships/image" Target="../media/image516.png"/><Relationship Id="rId60" Type="http://schemas.openxmlformats.org/officeDocument/2006/relationships/image" Target="../media/image524.png"/><Relationship Id="rId65" Type="http://schemas.openxmlformats.org/officeDocument/2006/relationships/image" Target="../media/image529.png"/><Relationship Id="rId4" Type="http://schemas.openxmlformats.org/officeDocument/2006/relationships/image" Target="../media/image468.png"/><Relationship Id="rId9" Type="http://schemas.openxmlformats.org/officeDocument/2006/relationships/image" Target="../media/image473.png"/><Relationship Id="rId14" Type="http://schemas.openxmlformats.org/officeDocument/2006/relationships/image" Target="../media/image478.png"/><Relationship Id="rId22" Type="http://schemas.openxmlformats.org/officeDocument/2006/relationships/image" Target="../media/image486.png"/><Relationship Id="rId27" Type="http://schemas.openxmlformats.org/officeDocument/2006/relationships/image" Target="../media/image491.png"/><Relationship Id="rId30" Type="http://schemas.openxmlformats.org/officeDocument/2006/relationships/image" Target="../media/image494.png"/><Relationship Id="rId35" Type="http://schemas.openxmlformats.org/officeDocument/2006/relationships/image" Target="../media/image499.png"/><Relationship Id="rId43" Type="http://schemas.openxmlformats.org/officeDocument/2006/relationships/image" Target="../media/image507.png"/><Relationship Id="rId48" Type="http://schemas.openxmlformats.org/officeDocument/2006/relationships/image" Target="../media/image512.png"/><Relationship Id="rId56" Type="http://schemas.openxmlformats.org/officeDocument/2006/relationships/image" Target="../media/image520.png"/><Relationship Id="rId64" Type="http://schemas.openxmlformats.org/officeDocument/2006/relationships/image" Target="../media/image528.png"/><Relationship Id="rId8" Type="http://schemas.openxmlformats.org/officeDocument/2006/relationships/image" Target="../media/image472.png"/><Relationship Id="rId51" Type="http://schemas.openxmlformats.org/officeDocument/2006/relationships/image" Target="../media/image515.png"/><Relationship Id="rId3" Type="http://schemas.openxmlformats.org/officeDocument/2006/relationships/image" Target="../media/image467.png"/><Relationship Id="rId12" Type="http://schemas.openxmlformats.org/officeDocument/2006/relationships/image" Target="../media/image476.png"/><Relationship Id="rId17" Type="http://schemas.openxmlformats.org/officeDocument/2006/relationships/image" Target="../media/image481.png"/><Relationship Id="rId25" Type="http://schemas.openxmlformats.org/officeDocument/2006/relationships/image" Target="../media/image489.png"/><Relationship Id="rId33" Type="http://schemas.openxmlformats.org/officeDocument/2006/relationships/image" Target="../media/image497.png"/><Relationship Id="rId38" Type="http://schemas.openxmlformats.org/officeDocument/2006/relationships/image" Target="../media/image502.png"/><Relationship Id="rId46" Type="http://schemas.openxmlformats.org/officeDocument/2006/relationships/image" Target="../media/image510.png"/><Relationship Id="rId59" Type="http://schemas.openxmlformats.org/officeDocument/2006/relationships/image" Target="../media/image523.png"/><Relationship Id="rId67" Type="http://schemas.openxmlformats.org/officeDocument/2006/relationships/image" Target="../media/image531.png"/><Relationship Id="rId20" Type="http://schemas.openxmlformats.org/officeDocument/2006/relationships/image" Target="../media/image484.png"/><Relationship Id="rId41" Type="http://schemas.openxmlformats.org/officeDocument/2006/relationships/image" Target="../media/image505.png"/><Relationship Id="rId54" Type="http://schemas.openxmlformats.org/officeDocument/2006/relationships/image" Target="../media/image518.png"/><Relationship Id="rId62" Type="http://schemas.openxmlformats.org/officeDocument/2006/relationships/image" Target="../media/image52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3.xml"/><Relationship Id="rId5" Type="http://schemas.openxmlformats.org/officeDocument/2006/relationships/image" Target="../media/image6.sv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3" Type="http://schemas.openxmlformats.org/officeDocument/2006/relationships/image" Target="../media/image19.png"/><Relationship Id="rId18" Type="http://schemas.openxmlformats.org/officeDocument/2006/relationships/image" Target="../media/image24.png"/><Relationship Id="rId26" Type="http://schemas.openxmlformats.org/officeDocument/2006/relationships/image" Target="../media/image32.png"/><Relationship Id="rId39" Type="http://schemas.openxmlformats.org/officeDocument/2006/relationships/image" Target="../media/image45.png"/><Relationship Id="rId21" Type="http://schemas.openxmlformats.org/officeDocument/2006/relationships/image" Target="../media/image27.png"/><Relationship Id="rId34" Type="http://schemas.openxmlformats.org/officeDocument/2006/relationships/image" Target="../media/image40.png"/><Relationship Id="rId42" Type="http://schemas.openxmlformats.org/officeDocument/2006/relationships/image" Target="../media/image48.png"/><Relationship Id="rId47" Type="http://schemas.openxmlformats.org/officeDocument/2006/relationships/image" Target="../media/image53.png"/><Relationship Id="rId50" Type="http://schemas.openxmlformats.org/officeDocument/2006/relationships/image" Target="../media/image56.png"/><Relationship Id="rId55" Type="http://schemas.openxmlformats.org/officeDocument/2006/relationships/image" Target="../media/image61.png"/><Relationship Id="rId7" Type="http://schemas.openxmlformats.org/officeDocument/2006/relationships/image" Target="../media/image13.png"/><Relationship Id="rId2" Type="http://schemas.openxmlformats.org/officeDocument/2006/relationships/notesSlide" Target="../notesSlides/notesSlide1.xml"/><Relationship Id="rId16" Type="http://schemas.openxmlformats.org/officeDocument/2006/relationships/image" Target="../media/image22.png"/><Relationship Id="rId20" Type="http://schemas.openxmlformats.org/officeDocument/2006/relationships/image" Target="../media/image26.png"/><Relationship Id="rId29" Type="http://schemas.openxmlformats.org/officeDocument/2006/relationships/image" Target="../media/image35.png"/><Relationship Id="rId41" Type="http://schemas.openxmlformats.org/officeDocument/2006/relationships/image" Target="../media/image47.png"/><Relationship Id="rId54" Type="http://schemas.openxmlformats.org/officeDocument/2006/relationships/image" Target="../media/image60.png"/><Relationship Id="rId62" Type="http://schemas.openxmlformats.org/officeDocument/2006/relationships/image" Target="../media/image68.png"/><Relationship Id="rId1" Type="http://schemas.openxmlformats.org/officeDocument/2006/relationships/slideLayout" Target="../slideLayouts/slideLayout14.xml"/><Relationship Id="rId6" Type="http://schemas.openxmlformats.org/officeDocument/2006/relationships/image" Target="../media/image12.png"/><Relationship Id="rId11" Type="http://schemas.openxmlformats.org/officeDocument/2006/relationships/image" Target="../media/image17.png"/><Relationship Id="rId24" Type="http://schemas.openxmlformats.org/officeDocument/2006/relationships/image" Target="../media/image30.png"/><Relationship Id="rId32" Type="http://schemas.openxmlformats.org/officeDocument/2006/relationships/image" Target="../media/image38.png"/><Relationship Id="rId37" Type="http://schemas.openxmlformats.org/officeDocument/2006/relationships/image" Target="../media/image43.png"/><Relationship Id="rId40" Type="http://schemas.openxmlformats.org/officeDocument/2006/relationships/image" Target="../media/image46.png"/><Relationship Id="rId45" Type="http://schemas.openxmlformats.org/officeDocument/2006/relationships/image" Target="../media/image51.png"/><Relationship Id="rId53" Type="http://schemas.openxmlformats.org/officeDocument/2006/relationships/image" Target="../media/image59.png"/><Relationship Id="rId58" Type="http://schemas.openxmlformats.org/officeDocument/2006/relationships/image" Target="../media/image64.png"/><Relationship Id="rId5" Type="http://schemas.openxmlformats.org/officeDocument/2006/relationships/image" Target="../media/image11.png"/><Relationship Id="rId15" Type="http://schemas.openxmlformats.org/officeDocument/2006/relationships/image" Target="../media/image21.png"/><Relationship Id="rId23" Type="http://schemas.openxmlformats.org/officeDocument/2006/relationships/image" Target="../media/image29.png"/><Relationship Id="rId28" Type="http://schemas.openxmlformats.org/officeDocument/2006/relationships/image" Target="../media/image34.png"/><Relationship Id="rId36" Type="http://schemas.openxmlformats.org/officeDocument/2006/relationships/image" Target="../media/image42.png"/><Relationship Id="rId49" Type="http://schemas.openxmlformats.org/officeDocument/2006/relationships/image" Target="../media/image55.png"/><Relationship Id="rId57" Type="http://schemas.openxmlformats.org/officeDocument/2006/relationships/image" Target="../media/image63.png"/><Relationship Id="rId61" Type="http://schemas.openxmlformats.org/officeDocument/2006/relationships/image" Target="../media/image67.png"/><Relationship Id="rId10" Type="http://schemas.openxmlformats.org/officeDocument/2006/relationships/image" Target="../media/image16.png"/><Relationship Id="rId19" Type="http://schemas.openxmlformats.org/officeDocument/2006/relationships/image" Target="../media/image25.png"/><Relationship Id="rId31" Type="http://schemas.openxmlformats.org/officeDocument/2006/relationships/image" Target="../media/image37.png"/><Relationship Id="rId44" Type="http://schemas.openxmlformats.org/officeDocument/2006/relationships/image" Target="../media/image50.png"/><Relationship Id="rId52" Type="http://schemas.openxmlformats.org/officeDocument/2006/relationships/image" Target="../media/image58.png"/><Relationship Id="rId60" Type="http://schemas.openxmlformats.org/officeDocument/2006/relationships/image" Target="../media/image6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 Id="rId22" Type="http://schemas.openxmlformats.org/officeDocument/2006/relationships/image" Target="../media/image28.png"/><Relationship Id="rId27" Type="http://schemas.openxmlformats.org/officeDocument/2006/relationships/image" Target="../media/image33.png"/><Relationship Id="rId30" Type="http://schemas.openxmlformats.org/officeDocument/2006/relationships/image" Target="../media/image36.png"/><Relationship Id="rId35" Type="http://schemas.openxmlformats.org/officeDocument/2006/relationships/image" Target="../media/image41.png"/><Relationship Id="rId43" Type="http://schemas.openxmlformats.org/officeDocument/2006/relationships/image" Target="../media/image49.png"/><Relationship Id="rId48" Type="http://schemas.openxmlformats.org/officeDocument/2006/relationships/image" Target="../media/image54.png"/><Relationship Id="rId56" Type="http://schemas.openxmlformats.org/officeDocument/2006/relationships/image" Target="../media/image62.png"/><Relationship Id="rId8" Type="http://schemas.openxmlformats.org/officeDocument/2006/relationships/image" Target="../media/image14.png"/><Relationship Id="rId51" Type="http://schemas.openxmlformats.org/officeDocument/2006/relationships/image" Target="../media/image57.png"/><Relationship Id="rId3" Type="http://schemas.openxmlformats.org/officeDocument/2006/relationships/image" Target="../media/image9.png"/><Relationship Id="rId12" Type="http://schemas.openxmlformats.org/officeDocument/2006/relationships/image" Target="../media/image18.png"/><Relationship Id="rId17" Type="http://schemas.openxmlformats.org/officeDocument/2006/relationships/image" Target="../media/image23.png"/><Relationship Id="rId25" Type="http://schemas.openxmlformats.org/officeDocument/2006/relationships/image" Target="../media/image31.png"/><Relationship Id="rId33" Type="http://schemas.openxmlformats.org/officeDocument/2006/relationships/image" Target="../media/image39.png"/><Relationship Id="rId38" Type="http://schemas.openxmlformats.org/officeDocument/2006/relationships/image" Target="../media/image44.png"/><Relationship Id="rId46" Type="http://schemas.openxmlformats.org/officeDocument/2006/relationships/image" Target="../media/image52.png"/><Relationship Id="rId59" Type="http://schemas.openxmlformats.org/officeDocument/2006/relationships/image" Target="../media/image6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p:cNvSpPr/>
          <p:nvPr/>
        </p:nvSpPr>
        <p:spPr>
          <a:xfrm rot="10800000">
            <a:off x="0" y="-15772"/>
            <a:ext cx="12222695" cy="6889543"/>
          </a:xfrm>
          <a:prstGeom prst="rect">
            <a:avLst/>
          </a:prstGeom>
          <a:gradFill>
            <a:gsLst>
              <a:gs pos="0">
                <a:srgbClr val="00AE9D"/>
              </a:gs>
              <a:gs pos="99000">
                <a:srgbClr val="003641"/>
              </a:gs>
            </a:gsLst>
            <a:lin ang="5400000"/>
          </a:gradFill>
          <a:ln w="12700">
            <a:miter lim="400000"/>
          </a:ln>
        </p:spPr>
        <p:txBody>
          <a:bodyPr lIns="0" tIns="0" rIns="0" bIns="0" anchor="ctr"/>
          <a:lstStyle/>
          <a:p>
            <a:pPr defTabSz="764352">
              <a:defRPr sz="5400">
                <a:solidFill>
                  <a:srgbClr val="FFFFFF"/>
                </a:solidFill>
                <a:latin typeface="+mn-lt"/>
                <a:ea typeface="+mn-ea"/>
                <a:cs typeface="+mn-cs"/>
                <a:sym typeface="Poppins Medium"/>
              </a:defRPr>
            </a:pPr>
            <a:endParaRPr sz="2700" dirty="0"/>
          </a:p>
        </p:txBody>
      </p:sp>
      <p:pic>
        <p:nvPicPr>
          <p:cNvPr id="10" name="Imagem 9" descr="Homem com os braços para cima&#10;&#10;Descrição gerada automaticamente com confiança baixa">
            <a:extLst>
              <a:ext uri="{FF2B5EF4-FFF2-40B4-BE49-F238E27FC236}">
                <a16:creationId xmlns:a16="http://schemas.microsoft.com/office/drawing/2014/main" id="{0ED8EA5D-2422-E91B-23A4-43027AB1B966}"/>
              </a:ext>
            </a:extLst>
          </p:cNvPr>
          <p:cNvPicPr>
            <a:picLocks noChangeAspect="1"/>
          </p:cNvPicPr>
          <p:nvPr/>
        </p:nvPicPr>
        <p:blipFill rotWithShape="1">
          <a:blip r:embed="rId2">
            <a:alphaModFix amt="40000"/>
            <a:extLst>
              <a:ext uri="{BEBA8EAE-BF5A-486C-A8C5-ECC9F3942E4B}">
                <a14:imgProps xmlns:a14="http://schemas.microsoft.com/office/drawing/2010/main">
                  <a14:imgLayer r:embed="rId3">
                    <a14:imgEffect>
                      <a14:colorTemperature colorTemp="6000"/>
                    </a14:imgEffect>
                    <a14:imgEffect>
                      <a14:saturation sat="0"/>
                    </a14:imgEffect>
                  </a14:imgLayer>
                </a14:imgProps>
              </a:ext>
              <a:ext uri="{28A0092B-C50C-407E-A947-70E740481C1C}">
                <a14:useLocalDpi xmlns:a14="http://schemas.microsoft.com/office/drawing/2010/main" val="0"/>
              </a:ext>
            </a:extLst>
          </a:blip>
          <a:srcRect t="16005"/>
          <a:stretch/>
        </p:blipFill>
        <p:spPr>
          <a:xfrm>
            <a:off x="0" y="0"/>
            <a:ext cx="12222695" cy="6858000"/>
          </a:xfrm>
          <a:prstGeom prst="rect">
            <a:avLst/>
          </a:prstGeom>
        </p:spPr>
      </p:pic>
      <p:sp>
        <p:nvSpPr>
          <p:cNvPr id="15" name="Teamwork">
            <a:extLst>
              <a:ext uri="{FF2B5EF4-FFF2-40B4-BE49-F238E27FC236}">
                <a16:creationId xmlns:a16="http://schemas.microsoft.com/office/drawing/2014/main" id="{72D860F0-712C-92C9-F5FE-BEF080E3B6EC}"/>
              </a:ext>
            </a:extLst>
          </p:cNvPr>
          <p:cNvSpPr txBox="1"/>
          <p:nvPr/>
        </p:nvSpPr>
        <p:spPr>
          <a:xfrm>
            <a:off x="10708414" y="-47298"/>
            <a:ext cx="2101048" cy="2267287"/>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b">
            <a:spAutoFit/>
          </a:bodyPr>
          <a:lstStyle>
            <a:lvl1pPr algn="l">
              <a:defRPr sz="6000">
                <a:latin typeface="+mn-lt"/>
                <a:ea typeface="+mn-ea"/>
                <a:cs typeface="+mn-cs"/>
                <a:sym typeface="Poppins Medium"/>
              </a:defRPr>
            </a:lvl1pPr>
          </a:lstStyle>
          <a:p>
            <a:r>
              <a:rPr lang="pt-BR" sz="2400" dirty="0">
                <a:solidFill>
                  <a:schemeClr val="bg1">
                    <a:alpha val="20000"/>
                  </a:schemeClr>
                </a:solidFill>
                <a:latin typeface="Sicoob Sans RC3" panose="020B0503020204030204" pitchFamily="34" charset="0"/>
              </a:rPr>
              <a:t>+ + + + + + + + + + + + + + + + + + + + + + + + + + + + + + + + + + + + + + + + + + + + + + + +</a:t>
            </a:r>
            <a:endParaRPr sz="2400" dirty="0">
              <a:solidFill>
                <a:schemeClr val="bg1">
                  <a:alpha val="20000"/>
                </a:schemeClr>
              </a:solidFill>
              <a:latin typeface="Sicoob Sans RC3" panose="020B0503020204030204" pitchFamily="34" charset="0"/>
            </a:endParaRPr>
          </a:p>
        </p:txBody>
      </p:sp>
      <p:sp>
        <p:nvSpPr>
          <p:cNvPr id="12" name="CaixaDeTexto 11">
            <a:extLst>
              <a:ext uri="{FF2B5EF4-FFF2-40B4-BE49-F238E27FC236}">
                <a16:creationId xmlns:a16="http://schemas.microsoft.com/office/drawing/2014/main" id="{5871CE8E-6BB7-8E6F-9BA4-44550C7BC275}"/>
              </a:ext>
            </a:extLst>
          </p:cNvPr>
          <p:cNvSpPr txBox="1"/>
          <p:nvPr/>
        </p:nvSpPr>
        <p:spPr>
          <a:xfrm>
            <a:off x="7340368" y="5886595"/>
            <a:ext cx="2496242" cy="307777"/>
          </a:xfrm>
          <a:prstGeom prst="rect">
            <a:avLst/>
          </a:prstGeom>
          <a:noFill/>
        </p:spPr>
        <p:txBody>
          <a:bodyPr wrap="square" rtlCol="0">
            <a:spAutoFit/>
          </a:bodyPr>
          <a:lstStyle/>
          <a:p>
            <a:pPr algn="r"/>
            <a:r>
              <a:rPr lang="pt-BR" sz="1400" b="1" dirty="0">
                <a:solidFill>
                  <a:schemeClr val="bg1"/>
                </a:solidFill>
                <a:latin typeface="Sicoob Sans RC3" panose="020B0503020204030204" pitchFamily="34" charset="0"/>
              </a:rPr>
              <a:t>sicoobcredicope.com.br</a:t>
            </a:r>
          </a:p>
        </p:txBody>
      </p:sp>
      <p:sp>
        <p:nvSpPr>
          <p:cNvPr id="2" name="Teamwork">
            <a:extLst>
              <a:ext uri="{FF2B5EF4-FFF2-40B4-BE49-F238E27FC236}">
                <a16:creationId xmlns:a16="http://schemas.microsoft.com/office/drawing/2014/main" id="{711BFE53-2A6B-635E-9199-DADEB9EDD503}"/>
              </a:ext>
            </a:extLst>
          </p:cNvPr>
          <p:cNvSpPr txBox="1"/>
          <p:nvPr/>
        </p:nvSpPr>
        <p:spPr>
          <a:xfrm>
            <a:off x="770976" y="2454792"/>
            <a:ext cx="4196549" cy="15286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b">
            <a:spAutoFit/>
          </a:bodyPr>
          <a:lstStyle>
            <a:lvl1pPr algn="l">
              <a:defRPr sz="6000">
                <a:latin typeface="+mn-lt"/>
                <a:ea typeface="+mn-ea"/>
                <a:cs typeface="+mn-cs"/>
                <a:sym typeface="Poppins Medium"/>
              </a:defRPr>
            </a:lvl1pPr>
          </a:lstStyle>
          <a:p>
            <a:r>
              <a:rPr lang="pt-BR" sz="4800" b="1" i="0" dirty="0" err="1">
                <a:solidFill>
                  <a:schemeClr val="bg1"/>
                </a:solidFill>
                <a:effectLst/>
                <a:latin typeface="Sicoob Sans RC3" panose="020B0503020204030204" pitchFamily="34" charset="0"/>
              </a:rPr>
              <a:t>Lorem</a:t>
            </a:r>
            <a:r>
              <a:rPr lang="pt-BR" sz="4800" b="1" i="0" dirty="0">
                <a:solidFill>
                  <a:schemeClr val="bg1"/>
                </a:solidFill>
                <a:effectLst/>
                <a:latin typeface="Sicoob Sans RC3" panose="020B0503020204030204" pitchFamily="34" charset="0"/>
              </a:rPr>
              <a:t> ipsum dolor </a:t>
            </a:r>
            <a:r>
              <a:rPr lang="pt-BR" sz="4800" b="1" i="0" dirty="0" err="1">
                <a:solidFill>
                  <a:schemeClr val="bg1"/>
                </a:solidFill>
                <a:effectLst/>
                <a:latin typeface="Sicoob Sans RC3" panose="020B0503020204030204" pitchFamily="34" charset="0"/>
              </a:rPr>
              <a:t>sit</a:t>
            </a:r>
            <a:r>
              <a:rPr lang="pt-BR" sz="4800" b="1" i="0" dirty="0">
                <a:solidFill>
                  <a:schemeClr val="bg1"/>
                </a:solidFill>
                <a:effectLst/>
                <a:latin typeface="Sicoob Sans RC3" panose="020B0503020204030204" pitchFamily="34" charset="0"/>
              </a:rPr>
              <a:t> amet</a:t>
            </a:r>
            <a:endParaRPr sz="4800" b="1" dirty="0">
              <a:solidFill>
                <a:schemeClr val="bg1"/>
              </a:solidFill>
              <a:latin typeface="Sicoob Sans RC3" panose="020B0503020204030204" pitchFamily="34" charset="0"/>
            </a:endParaRPr>
          </a:p>
        </p:txBody>
      </p:sp>
      <p:sp>
        <p:nvSpPr>
          <p:cNvPr id="3" name="Teamwork is the backbone of success, a cohesive force that brings individuals together to achieve common goals. It fosters collaboration and communication, enabling members to leverage each other's strengths and skills. In a team, mutual respect and trus">
            <a:extLst>
              <a:ext uri="{FF2B5EF4-FFF2-40B4-BE49-F238E27FC236}">
                <a16:creationId xmlns:a16="http://schemas.microsoft.com/office/drawing/2014/main" id="{F6AD32FC-49D4-EEDE-D658-270C4C80A233}"/>
              </a:ext>
            </a:extLst>
          </p:cNvPr>
          <p:cNvSpPr txBox="1"/>
          <p:nvPr/>
        </p:nvSpPr>
        <p:spPr>
          <a:xfrm>
            <a:off x="783682" y="4107241"/>
            <a:ext cx="9363166" cy="3590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gn="l" defTabSz="457200">
              <a:spcBef>
                <a:spcPts val="2000"/>
              </a:spcBef>
              <a:defRPr sz="2400">
                <a:solidFill>
                  <a:srgbClr val="3C3C3A"/>
                </a:solidFill>
                <a:latin typeface="Poppins Regular"/>
                <a:ea typeface="Poppins Regular"/>
                <a:cs typeface="Poppins Regular"/>
                <a:sym typeface="Poppins Regular"/>
              </a:defRPr>
            </a:lvl1pPr>
          </a:lstStyle>
          <a:p>
            <a:r>
              <a:rPr lang="pt-BR" sz="2000" b="0" i="0" dirty="0" err="1">
                <a:solidFill>
                  <a:schemeClr val="bg1"/>
                </a:solidFill>
                <a:effectLst/>
                <a:latin typeface="Sicoob Sans RC3" panose="020B0503020204030204" pitchFamily="34" charset="0"/>
              </a:rPr>
              <a:t>Lorem</a:t>
            </a:r>
            <a:r>
              <a:rPr lang="pt-BR" sz="2000" b="0" i="0" dirty="0">
                <a:solidFill>
                  <a:schemeClr val="bg1"/>
                </a:solidFill>
                <a:effectLst/>
                <a:latin typeface="Sicoob Sans RC3" panose="020B0503020204030204" pitchFamily="34" charset="0"/>
              </a:rPr>
              <a:t> ipsum dolor </a:t>
            </a:r>
            <a:r>
              <a:rPr lang="pt-BR" sz="2000" b="0" i="0" dirty="0" err="1">
                <a:solidFill>
                  <a:schemeClr val="bg1"/>
                </a:solidFill>
                <a:effectLst/>
                <a:latin typeface="Sicoob Sans RC3" panose="020B0503020204030204" pitchFamily="34" charset="0"/>
              </a:rPr>
              <a:t>sit</a:t>
            </a:r>
            <a:r>
              <a:rPr lang="pt-BR" sz="2000" b="0" i="0" dirty="0">
                <a:solidFill>
                  <a:schemeClr val="bg1"/>
                </a:solidFill>
                <a:effectLst/>
                <a:latin typeface="Sicoob Sans RC3" panose="020B0503020204030204" pitchFamily="34" charset="0"/>
              </a:rPr>
              <a:t> amet</a:t>
            </a:r>
            <a:endParaRPr sz="2800" dirty="0">
              <a:solidFill>
                <a:schemeClr val="bg1"/>
              </a:solidFill>
              <a:latin typeface="Sicoob Sans RC3" panose="020B0503020204030204" pitchFamily="34" charset="0"/>
            </a:endParaRPr>
          </a:p>
        </p:txBody>
      </p:sp>
      <p:pic>
        <p:nvPicPr>
          <p:cNvPr id="5" name="Imagem 4">
            <a:extLst>
              <a:ext uri="{FF2B5EF4-FFF2-40B4-BE49-F238E27FC236}">
                <a16:creationId xmlns:a16="http://schemas.microsoft.com/office/drawing/2014/main" id="{B5B58ACF-A2A8-4F3B-80CC-DB12D4EB0F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7890" y="5532175"/>
            <a:ext cx="2101048" cy="93636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 name="Imagem 1166" descr="Ícone&#10;&#10;Descrição gerada automaticamente">
            <a:extLst>
              <a:ext uri="{FF2B5EF4-FFF2-40B4-BE49-F238E27FC236}">
                <a16:creationId xmlns:a16="http://schemas.microsoft.com/office/drawing/2014/main" id="{5D510196-6245-6483-F5E3-42BBFB3822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0165" y="5948078"/>
            <a:ext cx="843984" cy="673564"/>
          </a:xfrm>
          <a:prstGeom prst="rect">
            <a:avLst/>
          </a:prstGeom>
        </p:spPr>
      </p:pic>
      <p:pic>
        <p:nvPicPr>
          <p:cNvPr id="1169" name="Imagem 1168" descr="Uma imagem contendo Ícone&#10;&#10;Descrição gerada automaticamente">
            <a:extLst>
              <a:ext uri="{FF2B5EF4-FFF2-40B4-BE49-F238E27FC236}">
                <a16:creationId xmlns:a16="http://schemas.microsoft.com/office/drawing/2014/main" id="{4A128898-28FC-8893-946D-CBE0FD6CB5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8218" y="5862867"/>
            <a:ext cx="595117" cy="843984"/>
          </a:xfrm>
          <a:prstGeom prst="rect">
            <a:avLst/>
          </a:prstGeom>
        </p:spPr>
      </p:pic>
      <p:pic>
        <p:nvPicPr>
          <p:cNvPr id="1171" name="Imagem 1170" descr="Ícone&#10;&#10;Descrição gerada automaticamente">
            <a:extLst>
              <a:ext uri="{FF2B5EF4-FFF2-40B4-BE49-F238E27FC236}">
                <a16:creationId xmlns:a16="http://schemas.microsoft.com/office/drawing/2014/main" id="{174316DC-A257-F2EE-0082-61811B60EC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75472" y="5864220"/>
            <a:ext cx="846689" cy="841278"/>
          </a:xfrm>
          <a:prstGeom prst="rect">
            <a:avLst/>
          </a:prstGeom>
        </p:spPr>
      </p:pic>
      <p:pic>
        <p:nvPicPr>
          <p:cNvPr id="1173" name="Imagem 1172" descr="Uma imagem contendo texto, objeto, monitor, placar&#10;&#10;Descrição gerada automaticamente">
            <a:extLst>
              <a:ext uri="{FF2B5EF4-FFF2-40B4-BE49-F238E27FC236}">
                <a16:creationId xmlns:a16="http://schemas.microsoft.com/office/drawing/2014/main" id="{526F74E4-20C3-5A3A-CF32-5CFF5A19CD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58793" y="5862868"/>
            <a:ext cx="843984" cy="843983"/>
          </a:xfrm>
          <a:prstGeom prst="rect">
            <a:avLst/>
          </a:prstGeom>
        </p:spPr>
      </p:pic>
      <p:pic>
        <p:nvPicPr>
          <p:cNvPr id="1175" name="Imagem 1174" descr="Ícone&#10;&#10;Descrição gerada automaticamente">
            <a:extLst>
              <a:ext uri="{FF2B5EF4-FFF2-40B4-BE49-F238E27FC236}">
                <a16:creationId xmlns:a16="http://schemas.microsoft.com/office/drawing/2014/main" id="{C5583D3C-A85C-EDDE-7724-A66346388B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87634" y="5988654"/>
            <a:ext cx="846688" cy="592411"/>
          </a:xfrm>
          <a:prstGeom prst="rect">
            <a:avLst/>
          </a:prstGeom>
        </p:spPr>
      </p:pic>
      <p:pic>
        <p:nvPicPr>
          <p:cNvPr id="1177" name="Imagem 1176" descr="Ícone&#10;&#10;Descrição gerada automaticamente">
            <a:extLst>
              <a:ext uri="{FF2B5EF4-FFF2-40B4-BE49-F238E27FC236}">
                <a16:creationId xmlns:a16="http://schemas.microsoft.com/office/drawing/2014/main" id="{4131A36C-CF99-9E51-7C50-9AD6853E96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21390" y="5861515"/>
            <a:ext cx="843984" cy="846689"/>
          </a:xfrm>
          <a:prstGeom prst="rect">
            <a:avLst/>
          </a:prstGeom>
        </p:spPr>
      </p:pic>
      <p:pic>
        <p:nvPicPr>
          <p:cNvPr id="1179" name="Imagem 1178" descr="Logotipo, Ícone&#10;&#10;Descrição gerada automaticamente">
            <a:extLst>
              <a:ext uri="{FF2B5EF4-FFF2-40B4-BE49-F238E27FC236}">
                <a16:creationId xmlns:a16="http://schemas.microsoft.com/office/drawing/2014/main" id="{E044F066-81F0-C276-12D9-8F79BA85E1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16935" y="5862867"/>
            <a:ext cx="635693" cy="843984"/>
          </a:xfrm>
          <a:prstGeom prst="rect">
            <a:avLst/>
          </a:prstGeom>
        </p:spPr>
      </p:pic>
      <p:pic>
        <p:nvPicPr>
          <p:cNvPr id="1181" name="Imagem 1180" descr="Placa com fundo preto&#10;&#10;Descrição gerada automaticamente com confiança média">
            <a:extLst>
              <a:ext uri="{FF2B5EF4-FFF2-40B4-BE49-F238E27FC236}">
                <a16:creationId xmlns:a16="http://schemas.microsoft.com/office/drawing/2014/main" id="{5BD955E7-972D-57D0-7AA7-7CD311D2186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04190" y="5872335"/>
            <a:ext cx="843984" cy="825048"/>
          </a:xfrm>
          <a:prstGeom prst="rect">
            <a:avLst/>
          </a:prstGeom>
        </p:spPr>
      </p:pic>
      <p:pic>
        <p:nvPicPr>
          <p:cNvPr id="1183" name="Imagem 1182" descr="Uma imagem contendo Logotipo&#10;&#10;Descrição gerada automaticamente">
            <a:extLst>
              <a:ext uri="{FF2B5EF4-FFF2-40B4-BE49-F238E27FC236}">
                <a16:creationId xmlns:a16="http://schemas.microsoft.com/office/drawing/2014/main" id="{8F005290-6817-B2EE-8B94-A03BA18FA63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70739" y="5861515"/>
            <a:ext cx="846689" cy="846689"/>
          </a:xfrm>
          <a:prstGeom prst="rect">
            <a:avLst/>
          </a:prstGeom>
        </p:spPr>
      </p:pic>
      <p:pic>
        <p:nvPicPr>
          <p:cNvPr id="1185" name="Imagem 1184" descr="Desenho com traços pretos em fundo branco&#10;&#10;Descrição gerada automaticamente com confiança média">
            <a:extLst>
              <a:ext uri="{FF2B5EF4-FFF2-40B4-BE49-F238E27FC236}">
                <a16:creationId xmlns:a16="http://schemas.microsoft.com/office/drawing/2014/main" id="{8B74906A-0D90-123F-4533-AF46539D01D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34808" y="5933200"/>
            <a:ext cx="846688" cy="703319"/>
          </a:xfrm>
          <a:prstGeom prst="rect">
            <a:avLst/>
          </a:prstGeom>
        </p:spPr>
      </p:pic>
      <p:pic>
        <p:nvPicPr>
          <p:cNvPr id="1187" name="Imagem 1186" descr="Ícone&#10;&#10;Descrição gerada automaticamente">
            <a:extLst>
              <a:ext uri="{FF2B5EF4-FFF2-40B4-BE49-F238E27FC236}">
                <a16:creationId xmlns:a16="http://schemas.microsoft.com/office/drawing/2014/main" id="{FFF55859-60C5-1F18-A278-6D0AD8B66FB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0052" y="5862868"/>
            <a:ext cx="757421" cy="843983"/>
          </a:xfrm>
          <a:prstGeom prst="rect">
            <a:avLst/>
          </a:prstGeom>
        </p:spPr>
      </p:pic>
      <p:pic>
        <p:nvPicPr>
          <p:cNvPr id="1189" name="Imagem 1188" descr="Ícone&#10;&#10;Descrição gerada automaticamente">
            <a:extLst>
              <a:ext uri="{FF2B5EF4-FFF2-40B4-BE49-F238E27FC236}">
                <a16:creationId xmlns:a16="http://schemas.microsoft.com/office/drawing/2014/main" id="{06E95D7D-8175-7CF8-A75D-4B73E7D40D4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242036" y="4820968"/>
            <a:ext cx="800703" cy="846689"/>
          </a:xfrm>
          <a:prstGeom prst="rect">
            <a:avLst/>
          </a:prstGeom>
        </p:spPr>
      </p:pic>
      <p:pic>
        <p:nvPicPr>
          <p:cNvPr id="1191" name="Imagem 1190" descr="Ícone&#10;&#10;Descrição gerada automaticamente">
            <a:extLst>
              <a:ext uri="{FF2B5EF4-FFF2-40B4-BE49-F238E27FC236}">
                <a16:creationId xmlns:a16="http://schemas.microsoft.com/office/drawing/2014/main" id="{6E8C5933-9640-A6E8-110C-9A241B9F8C4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187501" y="4820969"/>
            <a:ext cx="846689" cy="846689"/>
          </a:xfrm>
          <a:prstGeom prst="rect">
            <a:avLst/>
          </a:prstGeom>
        </p:spPr>
      </p:pic>
      <p:pic>
        <p:nvPicPr>
          <p:cNvPr id="1193" name="Imagem 1192" descr="Ícone&#10;&#10;Descrição gerada automaticamente">
            <a:extLst>
              <a:ext uri="{FF2B5EF4-FFF2-40B4-BE49-F238E27FC236}">
                <a16:creationId xmlns:a16="http://schemas.microsoft.com/office/drawing/2014/main" id="{27531D5B-1846-3B3E-6D5B-4967C6A8B57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106429" y="4822321"/>
            <a:ext cx="843984" cy="843983"/>
          </a:xfrm>
          <a:prstGeom prst="rect">
            <a:avLst/>
          </a:prstGeom>
        </p:spPr>
      </p:pic>
      <p:pic>
        <p:nvPicPr>
          <p:cNvPr id="1195" name="Imagem 1194" descr="Ícone&#10;&#10;Descrição gerada automaticamente">
            <a:extLst>
              <a:ext uri="{FF2B5EF4-FFF2-40B4-BE49-F238E27FC236}">
                <a16:creationId xmlns:a16="http://schemas.microsoft.com/office/drawing/2014/main" id="{0AF6175C-1E30-EBB2-8423-B599FF1EB04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080234" y="4822321"/>
            <a:ext cx="843984" cy="843983"/>
          </a:xfrm>
          <a:prstGeom prst="rect">
            <a:avLst/>
          </a:prstGeom>
        </p:spPr>
      </p:pic>
      <p:pic>
        <p:nvPicPr>
          <p:cNvPr id="1197" name="Imagem 1196" descr="Desenho com traços pretos em fundo branco&#10;&#10;Descrição gerada automaticamente com confiança média">
            <a:extLst>
              <a:ext uri="{FF2B5EF4-FFF2-40B4-BE49-F238E27FC236}">
                <a16:creationId xmlns:a16="http://schemas.microsoft.com/office/drawing/2014/main" id="{4DBE6EDA-9949-69EB-496F-49F2CC07B3E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009463" y="4820969"/>
            <a:ext cx="846689" cy="846689"/>
          </a:xfrm>
          <a:prstGeom prst="rect">
            <a:avLst/>
          </a:prstGeom>
        </p:spPr>
      </p:pic>
      <p:pic>
        <p:nvPicPr>
          <p:cNvPr id="1199" name="Imagem 1198" descr="Placa azul com letras brancas&#10;&#10;Descrição gerada automaticamente com confiança baixa">
            <a:extLst>
              <a:ext uri="{FF2B5EF4-FFF2-40B4-BE49-F238E27FC236}">
                <a16:creationId xmlns:a16="http://schemas.microsoft.com/office/drawing/2014/main" id="{4B181D12-59F5-6C14-15B6-192BFFF993B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860552" y="4822321"/>
            <a:ext cx="843984" cy="843983"/>
          </a:xfrm>
          <a:prstGeom prst="rect">
            <a:avLst/>
          </a:prstGeom>
        </p:spPr>
      </p:pic>
      <p:pic>
        <p:nvPicPr>
          <p:cNvPr id="1201" name="Imagem 1200" descr="Ícone&#10;&#10;Descrição gerada automaticamente">
            <a:extLst>
              <a:ext uri="{FF2B5EF4-FFF2-40B4-BE49-F238E27FC236}">
                <a16:creationId xmlns:a16="http://schemas.microsoft.com/office/drawing/2014/main" id="{02A0B41D-BB38-6E01-CA72-3F396966D91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731391" y="4822321"/>
            <a:ext cx="833163" cy="843983"/>
          </a:xfrm>
          <a:prstGeom prst="rect">
            <a:avLst/>
          </a:prstGeom>
        </p:spPr>
      </p:pic>
      <p:pic>
        <p:nvPicPr>
          <p:cNvPr id="1203" name="Imagem 1202" descr="Ícone&#10;&#10;Descrição gerada automaticamente">
            <a:extLst>
              <a:ext uri="{FF2B5EF4-FFF2-40B4-BE49-F238E27FC236}">
                <a16:creationId xmlns:a16="http://schemas.microsoft.com/office/drawing/2014/main" id="{4953E8F9-1AD7-AB91-3E5B-796C6A626D3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588662" y="4822321"/>
            <a:ext cx="843984" cy="843983"/>
          </a:xfrm>
          <a:prstGeom prst="rect">
            <a:avLst/>
          </a:prstGeom>
        </p:spPr>
      </p:pic>
      <p:pic>
        <p:nvPicPr>
          <p:cNvPr id="1205" name="Imagem 1204" descr="Placa com fundo preto&#10;&#10;Descrição gerada automaticamente com confiança baixa">
            <a:extLst>
              <a:ext uri="{FF2B5EF4-FFF2-40B4-BE49-F238E27FC236}">
                <a16:creationId xmlns:a16="http://schemas.microsoft.com/office/drawing/2014/main" id="{93192DA7-D997-FE05-643D-261B0C97318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445933" y="4843962"/>
            <a:ext cx="843984" cy="800702"/>
          </a:xfrm>
          <a:prstGeom prst="rect">
            <a:avLst/>
          </a:prstGeom>
        </p:spPr>
      </p:pic>
      <p:pic>
        <p:nvPicPr>
          <p:cNvPr id="1207" name="Imagem 1206" descr="Desenho com traços pretos em fundo branco e letras pretas&#10;&#10;Descrição gerada automaticamente com confiança baixa">
            <a:extLst>
              <a:ext uri="{FF2B5EF4-FFF2-40B4-BE49-F238E27FC236}">
                <a16:creationId xmlns:a16="http://schemas.microsoft.com/office/drawing/2014/main" id="{F37A8FCC-9F8A-722C-DF22-C8A8639E6B51}"/>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287438" y="4860192"/>
            <a:ext cx="843984" cy="768242"/>
          </a:xfrm>
          <a:prstGeom prst="rect">
            <a:avLst/>
          </a:prstGeom>
        </p:spPr>
      </p:pic>
      <p:pic>
        <p:nvPicPr>
          <p:cNvPr id="1209" name="Imagem 1208" descr="Ícone&#10;&#10;Descrição gerada automaticamente">
            <a:extLst>
              <a:ext uri="{FF2B5EF4-FFF2-40B4-BE49-F238E27FC236}">
                <a16:creationId xmlns:a16="http://schemas.microsoft.com/office/drawing/2014/main" id="{9FD05214-CADB-13F7-CC78-E83B1EEB0B53}"/>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60052" y="4822321"/>
            <a:ext cx="843984" cy="843983"/>
          </a:xfrm>
          <a:prstGeom prst="rect">
            <a:avLst/>
          </a:prstGeom>
        </p:spPr>
      </p:pic>
      <p:pic>
        <p:nvPicPr>
          <p:cNvPr id="1211" name="Imagem 1210" descr="Desenho de uma placa&#10;&#10;Descrição gerada automaticamente com confiança média">
            <a:extLst>
              <a:ext uri="{FF2B5EF4-FFF2-40B4-BE49-F238E27FC236}">
                <a16:creationId xmlns:a16="http://schemas.microsoft.com/office/drawing/2014/main" id="{6A055ADF-C28E-6588-85AA-A4E5D8BCD0B7}"/>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1179427" y="3624192"/>
            <a:ext cx="843984" cy="843983"/>
          </a:xfrm>
          <a:prstGeom prst="rect">
            <a:avLst/>
          </a:prstGeom>
        </p:spPr>
      </p:pic>
      <p:pic>
        <p:nvPicPr>
          <p:cNvPr id="1213" name="Imagem 1212" descr="Ícone&#10;&#10;Descrição gerada automaticamente">
            <a:extLst>
              <a:ext uri="{FF2B5EF4-FFF2-40B4-BE49-F238E27FC236}">
                <a16:creationId xmlns:a16="http://schemas.microsoft.com/office/drawing/2014/main" id="{D15119FE-6951-FF21-F138-DBE28034E663}"/>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0094354" y="3624192"/>
            <a:ext cx="676269" cy="843983"/>
          </a:xfrm>
          <a:prstGeom prst="rect">
            <a:avLst/>
          </a:prstGeom>
        </p:spPr>
      </p:pic>
      <p:pic>
        <p:nvPicPr>
          <p:cNvPr id="1215" name="Imagem 1214" descr="Ícone&#10;&#10;Descrição gerada automaticamente">
            <a:extLst>
              <a:ext uri="{FF2B5EF4-FFF2-40B4-BE49-F238E27FC236}">
                <a16:creationId xmlns:a16="http://schemas.microsoft.com/office/drawing/2014/main" id="{E9174C50-EAB8-2987-7460-E74D5849D19E}"/>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8896865" y="3629603"/>
            <a:ext cx="846688" cy="833162"/>
          </a:xfrm>
          <a:prstGeom prst="rect">
            <a:avLst/>
          </a:prstGeom>
        </p:spPr>
      </p:pic>
      <p:pic>
        <p:nvPicPr>
          <p:cNvPr id="1217" name="Imagem 1216" descr="Ícone&#10;&#10;Descrição gerada automaticamente">
            <a:extLst>
              <a:ext uri="{FF2B5EF4-FFF2-40B4-BE49-F238E27FC236}">
                <a16:creationId xmlns:a16="http://schemas.microsoft.com/office/drawing/2014/main" id="{2C7F121A-2A23-C8BA-8F14-7783216828AB}"/>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813030" y="3629603"/>
            <a:ext cx="846688" cy="833162"/>
          </a:xfrm>
          <a:prstGeom prst="rect">
            <a:avLst/>
          </a:prstGeom>
        </p:spPr>
      </p:pic>
      <p:pic>
        <p:nvPicPr>
          <p:cNvPr id="1219" name="Imagem 1218" descr="Desenho de uma placa&#10;&#10;Descrição gerada automaticamente com confiança média">
            <a:extLst>
              <a:ext uri="{FF2B5EF4-FFF2-40B4-BE49-F238E27FC236}">
                <a16:creationId xmlns:a16="http://schemas.microsoft.com/office/drawing/2014/main" id="{3410C4C5-2411-9159-4AE3-99FFDE1DA1AB}"/>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775340" y="3729690"/>
            <a:ext cx="843984" cy="632988"/>
          </a:xfrm>
          <a:prstGeom prst="rect">
            <a:avLst/>
          </a:prstGeom>
        </p:spPr>
      </p:pic>
      <p:pic>
        <p:nvPicPr>
          <p:cNvPr id="1221" name="Imagem 1220" descr="Logotipo&#10;&#10;Descrição gerada automaticamente">
            <a:extLst>
              <a:ext uri="{FF2B5EF4-FFF2-40B4-BE49-F238E27FC236}">
                <a16:creationId xmlns:a16="http://schemas.microsoft.com/office/drawing/2014/main" id="{76777986-B52E-3EDC-4EAD-DED5E6A68FDF}"/>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5647409" y="3708050"/>
            <a:ext cx="843984" cy="676269"/>
          </a:xfrm>
          <a:prstGeom prst="rect">
            <a:avLst/>
          </a:prstGeom>
        </p:spPr>
      </p:pic>
      <p:pic>
        <p:nvPicPr>
          <p:cNvPr id="1223" name="Imagem 1222" descr="Desenho de uma placa&#10;&#10;Descrição gerada automaticamente com confiança média">
            <a:extLst>
              <a:ext uri="{FF2B5EF4-FFF2-40B4-BE49-F238E27FC236}">
                <a16:creationId xmlns:a16="http://schemas.microsoft.com/office/drawing/2014/main" id="{7DFC3E69-A9B6-4207-32CE-DC61DD703F75}"/>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4762921" y="3622840"/>
            <a:ext cx="589707" cy="846689"/>
          </a:xfrm>
          <a:prstGeom prst="rect">
            <a:avLst/>
          </a:prstGeom>
        </p:spPr>
      </p:pic>
      <p:pic>
        <p:nvPicPr>
          <p:cNvPr id="1225" name="Imagem 1224" descr="Ícone&#10;&#10;Descrição gerada automaticamente">
            <a:extLst>
              <a:ext uri="{FF2B5EF4-FFF2-40B4-BE49-F238E27FC236}">
                <a16:creationId xmlns:a16="http://schemas.microsoft.com/office/drawing/2014/main" id="{D9EBFCC6-B145-FA0B-9FFF-A4168E22695F}"/>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3563922" y="3622839"/>
            <a:ext cx="849394" cy="846689"/>
          </a:xfrm>
          <a:prstGeom prst="rect">
            <a:avLst/>
          </a:prstGeom>
        </p:spPr>
      </p:pic>
      <p:pic>
        <p:nvPicPr>
          <p:cNvPr id="1227" name="Imagem 1226" descr="Placa com letras pretas&#10;&#10;Descrição gerada automaticamente com confiança média">
            <a:extLst>
              <a:ext uri="{FF2B5EF4-FFF2-40B4-BE49-F238E27FC236}">
                <a16:creationId xmlns:a16="http://schemas.microsoft.com/office/drawing/2014/main" id="{F4262240-E7BD-EF34-7418-D9E330A1B519}"/>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2445933" y="3624192"/>
            <a:ext cx="843984" cy="843983"/>
          </a:xfrm>
          <a:prstGeom prst="rect">
            <a:avLst/>
          </a:prstGeom>
        </p:spPr>
      </p:pic>
      <p:pic>
        <p:nvPicPr>
          <p:cNvPr id="1229" name="Imagem 1228" descr="Uma imagem contendo relógio, placa, rua, luz&#10;&#10;Descrição gerada automaticamente">
            <a:extLst>
              <a:ext uri="{FF2B5EF4-FFF2-40B4-BE49-F238E27FC236}">
                <a16:creationId xmlns:a16="http://schemas.microsoft.com/office/drawing/2014/main" id="{1C6BBF72-5199-E405-50C2-FC0935B27D74}"/>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287439" y="3625545"/>
            <a:ext cx="843984" cy="841279"/>
          </a:xfrm>
          <a:prstGeom prst="rect">
            <a:avLst/>
          </a:prstGeom>
        </p:spPr>
      </p:pic>
      <p:pic>
        <p:nvPicPr>
          <p:cNvPr id="1231" name="Imagem 1230" descr="Ícone&#10;&#10;Descrição gerada automaticamente">
            <a:extLst>
              <a:ext uri="{FF2B5EF4-FFF2-40B4-BE49-F238E27FC236}">
                <a16:creationId xmlns:a16="http://schemas.microsoft.com/office/drawing/2014/main" id="{3F44F0FC-800F-FA5F-3A4D-D146A69BE624}"/>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81693" y="3622840"/>
            <a:ext cx="822343" cy="846689"/>
          </a:xfrm>
          <a:prstGeom prst="rect">
            <a:avLst/>
          </a:prstGeom>
        </p:spPr>
      </p:pic>
      <p:pic>
        <p:nvPicPr>
          <p:cNvPr id="1233" name="Imagem 1232" descr="Desenho de uma placa&#10;&#10;Descrição gerada automaticamente com confiança média">
            <a:extLst>
              <a:ext uri="{FF2B5EF4-FFF2-40B4-BE49-F238E27FC236}">
                <a16:creationId xmlns:a16="http://schemas.microsoft.com/office/drawing/2014/main" id="{059B1A9E-D89C-2574-A3D8-B9BA1A7A9693}"/>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11156959" y="2530165"/>
            <a:ext cx="843984" cy="843983"/>
          </a:xfrm>
          <a:prstGeom prst="rect">
            <a:avLst/>
          </a:prstGeom>
        </p:spPr>
      </p:pic>
      <p:pic>
        <p:nvPicPr>
          <p:cNvPr id="1235" name="Imagem 1234" descr="Ícone&#10;&#10;Descrição gerada automaticamente">
            <a:extLst>
              <a:ext uri="{FF2B5EF4-FFF2-40B4-BE49-F238E27FC236}">
                <a16:creationId xmlns:a16="http://schemas.microsoft.com/office/drawing/2014/main" id="{E13043E6-433C-E042-8F17-DF2A1C13F4F1}"/>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9972741" y="2531518"/>
            <a:ext cx="846689" cy="841278"/>
          </a:xfrm>
          <a:prstGeom prst="rect">
            <a:avLst/>
          </a:prstGeom>
        </p:spPr>
      </p:pic>
      <p:pic>
        <p:nvPicPr>
          <p:cNvPr id="1237" name="Imagem 1236" descr="Ícone&#10;&#10;Descrição gerada automaticamente">
            <a:extLst>
              <a:ext uri="{FF2B5EF4-FFF2-40B4-BE49-F238E27FC236}">
                <a16:creationId xmlns:a16="http://schemas.microsoft.com/office/drawing/2014/main" id="{70D3D212-799C-F492-1BD9-5A67DD179F9C}"/>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8835908" y="2528813"/>
            <a:ext cx="841278" cy="846689"/>
          </a:xfrm>
          <a:prstGeom prst="rect">
            <a:avLst/>
          </a:prstGeom>
        </p:spPr>
      </p:pic>
      <p:pic>
        <p:nvPicPr>
          <p:cNvPr id="1239" name="Imagem 1238" descr="Logotipo&#10;&#10;Descrição gerada automaticamente">
            <a:extLst>
              <a:ext uri="{FF2B5EF4-FFF2-40B4-BE49-F238E27FC236}">
                <a16:creationId xmlns:a16="http://schemas.microsoft.com/office/drawing/2014/main" id="{956662B3-C633-6133-1525-C47B849BE6F7}"/>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7835100" y="2530165"/>
            <a:ext cx="830458" cy="843983"/>
          </a:xfrm>
          <a:prstGeom prst="rect">
            <a:avLst/>
          </a:prstGeom>
        </p:spPr>
      </p:pic>
      <p:pic>
        <p:nvPicPr>
          <p:cNvPr id="1241" name="Imagem 1240" descr="Logotipo&#10;&#10;Descrição gerada automaticamente">
            <a:extLst>
              <a:ext uri="{FF2B5EF4-FFF2-40B4-BE49-F238E27FC236}">
                <a16:creationId xmlns:a16="http://schemas.microsoft.com/office/drawing/2014/main" id="{BA038321-9174-0C0B-1F20-91DC6B4FAB1D}"/>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6790339" y="2528813"/>
            <a:ext cx="841278" cy="846689"/>
          </a:xfrm>
          <a:prstGeom prst="rect">
            <a:avLst/>
          </a:prstGeom>
        </p:spPr>
      </p:pic>
      <p:pic>
        <p:nvPicPr>
          <p:cNvPr id="1243" name="Imagem 1242" descr="Logotipo, Ícone&#10;&#10;Descrição gerada automaticamente">
            <a:extLst>
              <a:ext uri="{FF2B5EF4-FFF2-40B4-BE49-F238E27FC236}">
                <a16:creationId xmlns:a16="http://schemas.microsoft.com/office/drawing/2014/main" id="{CDEF4110-C1F6-A928-8556-8A239FE8840A}"/>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5567741" y="2528813"/>
            <a:ext cx="846689" cy="846689"/>
          </a:xfrm>
          <a:prstGeom prst="rect">
            <a:avLst/>
          </a:prstGeom>
        </p:spPr>
      </p:pic>
      <p:pic>
        <p:nvPicPr>
          <p:cNvPr id="1245" name="Imagem 1244" descr="Ícone&#10;&#10;Descrição gerada automaticamente">
            <a:extLst>
              <a:ext uri="{FF2B5EF4-FFF2-40B4-BE49-F238E27FC236}">
                <a16:creationId xmlns:a16="http://schemas.microsoft.com/office/drawing/2014/main" id="{9B2D7FE9-4111-3722-CE54-7E932E9A8170}"/>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4804986" y="2528813"/>
            <a:ext cx="549131" cy="846689"/>
          </a:xfrm>
          <a:prstGeom prst="rect">
            <a:avLst/>
          </a:prstGeom>
        </p:spPr>
      </p:pic>
      <p:pic>
        <p:nvPicPr>
          <p:cNvPr id="1247" name="Imagem 1246" descr="Imagem de vídeo game&#10;&#10;Descrição gerada automaticamente com confiança média">
            <a:extLst>
              <a:ext uri="{FF2B5EF4-FFF2-40B4-BE49-F238E27FC236}">
                <a16:creationId xmlns:a16="http://schemas.microsoft.com/office/drawing/2014/main" id="{4A774C7E-297A-FB12-B54B-B55996CB3253}"/>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3588662" y="2530165"/>
            <a:ext cx="843984" cy="843983"/>
          </a:xfrm>
          <a:prstGeom prst="rect">
            <a:avLst/>
          </a:prstGeom>
        </p:spPr>
      </p:pic>
      <p:pic>
        <p:nvPicPr>
          <p:cNvPr id="1249" name="Imagem 1248" descr="Forma&#10;&#10;Descrição gerada automaticamente">
            <a:extLst>
              <a:ext uri="{FF2B5EF4-FFF2-40B4-BE49-F238E27FC236}">
                <a16:creationId xmlns:a16="http://schemas.microsoft.com/office/drawing/2014/main" id="{5D8EE99F-A80A-2EC1-48FA-5F2058D01CD0}"/>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2373444" y="2530165"/>
            <a:ext cx="843984" cy="843983"/>
          </a:xfrm>
          <a:prstGeom prst="rect">
            <a:avLst/>
          </a:prstGeom>
        </p:spPr>
      </p:pic>
      <p:pic>
        <p:nvPicPr>
          <p:cNvPr id="1251" name="Imagem 1250" descr="Tela azul com letras brancas&#10;&#10;Descrição gerada automaticamente">
            <a:extLst>
              <a:ext uri="{FF2B5EF4-FFF2-40B4-BE49-F238E27FC236}">
                <a16:creationId xmlns:a16="http://schemas.microsoft.com/office/drawing/2014/main" id="{D27DC4DB-ECCB-06FF-D728-1B4BED042C7D}"/>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1235837" y="2530165"/>
            <a:ext cx="846688" cy="843983"/>
          </a:xfrm>
          <a:prstGeom prst="rect">
            <a:avLst/>
          </a:prstGeom>
        </p:spPr>
      </p:pic>
      <p:pic>
        <p:nvPicPr>
          <p:cNvPr id="1253" name="Imagem 1252" descr="Desenho de tela de celular&#10;&#10;Descrição gerada automaticamente com confiança baixa">
            <a:extLst>
              <a:ext uri="{FF2B5EF4-FFF2-40B4-BE49-F238E27FC236}">
                <a16:creationId xmlns:a16="http://schemas.microsoft.com/office/drawing/2014/main" id="{7036F368-4549-529E-C31D-E2777744BBBC}"/>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291714" y="2530165"/>
            <a:ext cx="592411" cy="843983"/>
          </a:xfrm>
          <a:prstGeom prst="rect">
            <a:avLst/>
          </a:prstGeom>
        </p:spPr>
      </p:pic>
      <p:pic>
        <p:nvPicPr>
          <p:cNvPr id="1255" name="Imagem 1254" descr="Forma&#10;&#10;Descrição gerada automaticamente">
            <a:extLst>
              <a:ext uri="{FF2B5EF4-FFF2-40B4-BE49-F238E27FC236}">
                <a16:creationId xmlns:a16="http://schemas.microsoft.com/office/drawing/2014/main" id="{DB8F0239-905B-2A27-9D01-07ED8DACBE1E}"/>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11053031" y="1466570"/>
            <a:ext cx="843984" cy="630283"/>
          </a:xfrm>
          <a:prstGeom prst="rect">
            <a:avLst/>
          </a:prstGeom>
        </p:spPr>
      </p:pic>
      <p:pic>
        <p:nvPicPr>
          <p:cNvPr id="1257" name="Imagem 1256" descr="Ícone&#10;&#10;Descrição gerada automaticamente">
            <a:extLst>
              <a:ext uri="{FF2B5EF4-FFF2-40B4-BE49-F238E27FC236}">
                <a16:creationId xmlns:a16="http://schemas.microsoft.com/office/drawing/2014/main" id="{83649840-FB38-8407-FC3B-A8EEEACD3740}"/>
              </a:ext>
            </a:extLst>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10010497" y="1390828"/>
            <a:ext cx="843984" cy="781767"/>
          </a:xfrm>
          <a:prstGeom prst="rect">
            <a:avLst/>
          </a:prstGeom>
        </p:spPr>
      </p:pic>
      <p:pic>
        <p:nvPicPr>
          <p:cNvPr id="1259" name="Imagem 1258" descr="Ícone&#10;&#10;Descrição gerada automaticamente">
            <a:extLst>
              <a:ext uri="{FF2B5EF4-FFF2-40B4-BE49-F238E27FC236}">
                <a16:creationId xmlns:a16="http://schemas.microsoft.com/office/drawing/2014/main" id="{DF25B1AB-D4CE-06E0-AB80-D655F77B6F09}"/>
              </a:ext>
            </a:extLst>
          </p:cNvPr>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8767791" y="1359720"/>
            <a:ext cx="846688" cy="843983"/>
          </a:xfrm>
          <a:prstGeom prst="rect">
            <a:avLst/>
          </a:prstGeom>
        </p:spPr>
      </p:pic>
      <p:pic>
        <p:nvPicPr>
          <p:cNvPr id="1261" name="Imagem 1260" descr="Ícone&#10;&#10;Descrição gerada automaticamente">
            <a:extLst>
              <a:ext uri="{FF2B5EF4-FFF2-40B4-BE49-F238E27FC236}">
                <a16:creationId xmlns:a16="http://schemas.microsoft.com/office/drawing/2014/main" id="{FED8498B-A00D-64C2-D26C-C21CEB699380}"/>
              </a:ext>
            </a:extLst>
          </p:cNvPr>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7781969" y="1392181"/>
            <a:ext cx="843984" cy="779061"/>
          </a:xfrm>
          <a:prstGeom prst="rect">
            <a:avLst/>
          </a:prstGeom>
        </p:spPr>
      </p:pic>
      <p:pic>
        <p:nvPicPr>
          <p:cNvPr id="1263" name="Imagem 1262" descr="Ícone&#10;&#10;Descrição gerada automaticamente">
            <a:extLst>
              <a:ext uri="{FF2B5EF4-FFF2-40B4-BE49-F238E27FC236}">
                <a16:creationId xmlns:a16="http://schemas.microsoft.com/office/drawing/2014/main" id="{C706B7E4-4766-3101-7976-A7D5E3345AF9}"/>
              </a:ext>
            </a:extLst>
          </p:cNvPr>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7101823" y="1359720"/>
            <a:ext cx="424697" cy="843983"/>
          </a:xfrm>
          <a:prstGeom prst="rect">
            <a:avLst/>
          </a:prstGeom>
        </p:spPr>
      </p:pic>
      <p:pic>
        <p:nvPicPr>
          <p:cNvPr id="1265" name="Imagem 1264" descr="Ícone&#10;&#10;Descrição gerada automaticamente">
            <a:extLst>
              <a:ext uri="{FF2B5EF4-FFF2-40B4-BE49-F238E27FC236}">
                <a16:creationId xmlns:a16="http://schemas.microsoft.com/office/drawing/2014/main" id="{8D60036D-859A-A269-52B5-2C9549169E22}"/>
              </a:ext>
            </a:extLst>
          </p:cNvPr>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6258757" y="1359720"/>
            <a:ext cx="465273" cy="843983"/>
          </a:xfrm>
          <a:prstGeom prst="rect">
            <a:avLst/>
          </a:prstGeom>
        </p:spPr>
      </p:pic>
      <p:pic>
        <p:nvPicPr>
          <p:cNvPr id="1267" name="Imagem 1266" descr="Desenho de personagem de desenho animado&#10;&#10;Descrição gerada automaticamente com confiança baixa">
            <a:extLst>
              <a:ext uri="{FF2B5EF4-FFF2-40B4-BE49-F238E27FC236}">
                <a16:creationId xmlns:a16="http://schemas.microsoft.com/office/drawing/2014/main" id="{E1CF111E-271C-B439-B3B0-020BDBF1BD76}"/>
              </a:ext>
            </a:extLst>
          </p:cNvPr>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a:off x="5311422" y="1359720"/>
            <a:ext cx="549130" cy="843983"/>
          </a:xfrm>
          <a:prstGeom prst="rect">
            <a:avLst/>
          </a:prstGeom>
        </p:spPr>
      </p:pic>
      <p:pic>
        <p:nvPicPr>
          <p:cNvPr id="1269" name="Imagem 1268" descr="Ícone&#10;&#10;Descrição gerada automaticamente">
            <a:extLst>
              <a:ext uri="{FF2B5EF4-FFF2-40B4-BE49-F238E27FC236}">
                <a16:creationId xmlns:a16="http://schemas.microsoft.com/office/drawing/2014/main" id="{AA6303B4-051D-146D-4E62-0E50D295C880}"/>
              </a:ext>
            </a:extLst>
          </p:cNvPr>
          <p:cNvPicPr>
            <a:picLocks noChangeAspect="1"/>
          </p:cNvPicPr>
          <p:nvPr/>
        </p:nvPicPr>
        <p:blipFill>
          <a:blip r:embed="rId54">
            <a:extLst>
              <a:ext uri="{28A0092B-C50C-407E-A947-70E740481C1C}">
                <a14:useLocalDpi xmlns:a14="http://schemas.microsoft.com/office/drawing/2010/main" val="0"/>
              </a:ext>
            </a:extLst>
          </a:blip>
          <a:stretch>
            <a:fillRect/>
          </a:stretch>
        </p:blipFill>
        <p:spPr>
          <a:xfrm>
            <a:off x="4592502" y="1359719"/>
            <a:ext cx="340840" cy="843984"/>
          </a:xfrm>
          <a:prstGeom prst="rect">
            <a:avLst/>
          </a:prstGeom>
        </p:spPr>
      </p:pic>
      <p:pic>
        <p:nvPicPr>
          <p:cNvPr id="1271" name="Imagem 1270" descr="Ícone&#10;&#10;Descrição gerada automaticamente">
            <a:extLst>
              <a:ext uri="{FF2B5EF4-FFF2-40B4-BE49-F238E27FC236}">
                <a16:creationId xmlns:a16="http://schemas.microsoft.com/office/drawing/2014/main" id="{4AC51E25-0E0B-60EF-5A83-BC581CFD4CF8}"/>
              </a:ext>
            </a:extLst>
          </p:cNvPr>
          <p:cNvPicPr>
            <a:picLocks noChangeAspect="1"/>
          </p:cNvPicPr>
          <p:nvPr/>
        </p:nvPicPr>
        <p:blipFill>
          <a:blip r:embed="rId55">
            <a:extLst>
              <a:ext uri="{28A0092B-C50C-407E-A947-70E740481C1C}">
                <a14:useLocalDpi xmlns:a14="http://schemas.microsoft.com/office/drawing/2010/main" val="0"/>
              </a:ext>
            </a:extLst>
          </a:blip>
          <a:stretch>
            <a:fillRect/>
          </a:stretch>
        </p:blipFill>
        <p:spPr>
          <a:xfrm>
            <a:off x="3604427" y="1359719"/>
            <a:ext cx="508555" cy="843984"/>
          </a:xfrm>
          <a:prstGeom prst="rect">
            <a:avLst/>
          </a:prstGeom>
        </p:spPr>
      </p:pic>
      <p:pic>
        <p:nvPicPr>
          <p:cNvPr id="1273" name="Imagem 1272" descr="Ícone&#10;&#10;Descrição gerada automaticamente">
            <a:extLst>
              <a:ext uri="{FF2B5EF4-FFF2-40B4-BE49-F238E27FC236}">
                <a16:creationId xmlns:a16="http://schemas.microsoft.com/office/drawing/2014/main" id="{374DB5D9-61CE-0C04-3D97-BECB6205DF66}"/>
              </a:ext>
            </a:extLst>
          </p:cNvPr>
          <p:cNvPicPr>
            <a:picLocks noChangeAspect="1"/>
          </p:cNvPicPr>
          <p:nvPr/>
        </p:nvPicPr>
        <p:blipFill>
          <a:blip r:embed="rId56">
            <a:extLst>
              <a:ext uri="{28A0092B-C50C-407E-A947-70E740481C1C}">
                <a14:useLocalDpi xmlns:a14="http://schemas.microsoft.com/office/drawing/2010/main" val="0"/>
              </a:ext>
            </a:extLst>
          </a:blip>
          <a:stretch>
            <a:fillRect/>
          </a:stretch>
        </p:blipFill>
        <p:spPr>
          <a:xfrm>
            <a:off x="2389209" y="1359720"/>
            <a:ext cx="843984" cy="843983"/>
          </a:xfrm>
          <a:prstGeom prst="rect">
            <a:avLst/>
          </a:prstGeom>
        </p:spPr>
      </p:pic>
      <p:pic>
        <p:nvPicPr>
          <p:cNvPr id="1275" name="Imagem 1274" descr="Ícone&#10;&#10;Descrição gerada automaticamente">
            <a:extLst>
              <a:ext uri="{FF2B5EF4-FFF2-40B4-BE49-F238E27FC236}">
                <a16:creationId xmlns:a16="http://schemas.microsoft.com/office/drawing/2014/main" id="{F528EF15-C4F4-B8D4-8A6A-A3A118392E24}"/>
              </a:ext>
            </a:extLst>
          </p:cNvPr>
          <p:cNvPicPr>
            <a:picLocks noChangeAspect="1"/>
          </p:cNvPicPr>
          <p:nvPr/>
        </p:nvPicPr>
        <p:blipFill>
          <a:blip r:embed="rId57">
            <a:extLst>
              <a:ext uri="{28A0092B-C50C-407E-A947-70E740481C1C}">
                <a14:useLocalDpi xmlns:a14="http://schemas.microsoft.com/office/drawing/2010/main" val="0"/>
              </a:ext>
            </a:extLst>
          </a:blip>
          <a:stretch>
            <a:fillRect/>
          </a:stretch>
        </p:blipFill>
        <p:spPr>
          <a:xfrm>
            <a:off x="1284734" y="1359720"/>
            <a:ext cx="846688" cy="843983"/>
          </a:xfrm>
          <a:prstGeom prst="rect">
            <a:avLst/>
          </a:prstGeom>
        </p:spPr>
      </p:pic>
      <p:pic>
        <p:nvPicPr>
          <p:cNvPr id="1277" name="Imagem 1276" descr="Desenho de uma placa&#10;&#10;Descrição gerada automaticamente com confiança média">
            <a:extLst>
              <a:ext uri="{FF2B5EF4-FFF2-40B4-BE49-F238E27FC236}">
                <a16:creationId xmlns:a16="http://schemas.microsoft.com/office/drawing/2014/main" id="{1D373804-2E9E-CB34-97D2-321DCAC139EA}"/>
              </a:ext>
            </a:extLst>
          </p:cNvPr>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181693" y="1423289"/>
            <a:ext cx="843984" cy="716845"/>
          </a:xfrm>
          <a:prstGeom prst="rect">
            <a:avLst/>
          </a:prstGeom>
        </p:spPr>
      </p:pic>
      <p:pic>
        <p:nvPicPr>
          <p:cNvPr id="1279" name="Imagem 1278" descr="Ícone&#10;&#10;Descrição gerada automaticamente">
            <a:extLst>
              <a:ext uri="{FF2B5EF4-FFF2-40B4-BE49-F238E27FC236}">
                <a16:creationId xmlns:a16="http://schemas.microsoft.com/office/drawing/2014/main" id="{71C85C17-EA45-6847-AC90-7F8DA70F4300}"/>
              </a:ext>
            </a:extLst>
          </p:cNvPr>
          <p:cNvPicPr>
            <a:picLocks noChangeAspect="1"/>
          </p:cNvPicPr>
          <p:nvPr/>
        </p:nvPicPr>
        <p:blipFill>
          <a:blip r:embed="rId59">
            <a:extLst>
              <a:ext uri="{28A0092B-C50C-407E-A947-70E740481C1C}">
                <a14:useLocalDpi xmlns:a14="http://schemas.microsoft.com/office/drawing/2010/main" val="0"/>
              </a:ext>
            </a:extLst>
          </a:blip>
          <a:stretch>
            <a:fillRect/>
          </a:stretch>
        </p:blipFill>
        <p:spPr>
          <a:xfrm>
            <a:off x="11172725" y="178866"/>
            <a:ext cx="843984" cy="843983"/>
          </a:xfrm>
          <a:prstGeom prst="rect">
            <a:avLst/>
          </a:prstGeom>
        </p:spPr>
      </p:pic>
      <p:pic>
        <p:nvPicPr>
          <p:cNvPr id="1281" name="Imagem 1280" descr="Ícone&#10;&#10;Descrição gerada automaticamente com confiança média">
            <a:extLst>
              <a:ext uri="{FF2B5EF4-FFF2-40B4-BE49-F238E27FC236}">
                <a16:creationId xmlns:a16="http://schemas.microsoft.com/office/drawing/2014/main" id="{3200E52F-8A94-12AD-AD36-298588D1DC7A}"/>
              </a:ext>
            </a:extLst>
          </p:cNvPr>
          <p:cNvPicPr>
            <a:picLocks noChangeAspect="1"/>
          </p:cNvPicPr>
          <p:nvPr/>
        </p:nvPicPr>
        <p:blipFill>
          <a:blip r:embed="rId60">
            <a:extLst>
              <a:ext uri="{28A0092B-C50C-407E-A947-70E740481C1C}">
                <a14:useLocalDpi xmlns:a14="http://schemas.microsoft.com/office/drawing/2010/main" val="0"/>
              </a:ext>
            </a:extLst>
          </a:blip>
          <a:stretch>
            <a:fillRect/>
          </a:stretch>
        </p:blipFill>
        <p:spPr>
          <a:xfrm>
            <a:off x="9940292" y="178866"/>
            <a:ext cx="843984" cy="843983"/>
          </a:xfrm>
          <a:prstGeom prst="rect">
            <a:avLst/>
          </a:prstGeom>
        </p:spPr>
      </p:pic>
      <p:pic>
        <p:nvPicPr>
          <p:cNvPr id="1283" name="Imagem 1282" descr="Uma imagem contendo Ícone&#10;&#10;Descrição gerada automaticamente">
            <a:extLst>
              <a:ext uri="{FF2B5EF4-FFF2-40B4-BE49-F238E27FC236}">
                <a16:creationId xmlns:a16="http://schemas.microsoft.com/office/drawing/2014/main" id="{E97BDCA9-C018-D638-1E24-4C8FD7121820}"/>
              </a:ext>
            </a:extLst>
          </p:cNvPr>
          <p:cNvPicPr>
            <a:picLocks noChangeAspect="1"/>
          </p:cNvPicPr>
          <p:nvPr/>
        </p:nvPicPr>
        <p:blipFill>
          <a:blip r:embed="rId61">
            <a:extLst>
              <a:ext uri="{28A0092B-C50C-407E-A947-70E740481C1C}">
                <a14:useLocalDpi xmlns:a14="http://schemas.microsoft.com/office/drawing/2010/main" val="0"/>
              </a:ext>
            </a:extLst>
          </a:blip>
          <a:stretch>
            <a:fillRect/>
          </a:stretch>
        </p:blipFill>
        <p:spPr>
          <a:xfrm>
            <a:off x="8902084" y="326292"/>
            <a:ext cx="843984" cy="549130"/>
          </a:xfrm>
          <a:prstGeom prst="rect">
            <a:avLst/>
          </a:prstGeom>
        </p:spPr>
      </p:pic>
      <p:pic>
        <p:nvPicPr>
          <p:cNvPr id="1285" name="Imagem 1284" descr="Ícone&#10;&#10;Descrição gerada automaticamente">
            <a:extLst>
              <a:ext uri="{FF2B5EF4-FFF2-40B4-BE49-F238E27FC236}">
                <a16:creationId xmlns:a16="http://schemas.microsoft.com/office/drawing/2014/main" id="{49872B01-5282-808A-791B-58E62CAEDF93}"/>
              </a:ext>
            </a:extLst>
          </p:cNvPr>
          <p:cNvPicPr>
            <a:picLocks noChangeAspect="1"/>
          </p:cNvPicPr>
          <p:nvPr/>
        </p:nvPicPr>
        <p:blipFill>
          <a:blip r:embed="rId62">
            <a:extLst>
              <a:ext uri="{28A0092B-C50C-407E-A947-70E740481C1C}">
                <a14:useLocalDpi xmlns:a14="http://schemas.microsoft.com/office/drawing/2010/main" val="0"/>
              </a:ext>
            </a:extLst>
          </a:blip>
          <a:stretch>
            <a:fillRect/>
          </a:stretch>
        </p:blipFill>
        <p:spPr>
          <a:xfrm>
            <a:off x="7814979" y="200506"/>
            <a:ext cx="843984" cy="800702"/>
          </a:xfrm>
          <a:prstGeom prst="rect">
            <a:avLst/>
          </a:prstGeom>
        </p:spPr>
      </p:pic>
      <p:pic>
        <p:nvPicPr>
          <p:cNvPr id="1287" name="Imagem 1286" descr="Uma imagem contendo Logotipo&#10;&#10;Descrição gerada automaticamente">
            <a:extLst>
              <a:ext uri="{FF2B5EF4-FFF2-40B4-BE49-F238E27FC236}">
                <a16:creationId xmlns:a16="http://schemas.microsoft.com/office/drawing/2014/main" id="{F74A4B50-EE51-9FA5-1650-F06677CD45EB}"/>
              </a:ext>
            </a:extLst>
          </p:cNvPr>
          <p:cNvPicPr>
            <a:picLocks noChangeAspect="1"/>
          </p:cNvPicPr>
          <p:nvPr/>
        </p:nvPicPr>
        <p:blipFill>
          <a:blip r:embed="rId63">
            <a:extLst>
              <a:ext uri="{28A0092B-C50C-407E-A947-70E740481C1C}">
                <a14:useLocalDpi xmlns:a14="http://schemas.microsoft.com/office/drawing/2010/main" val="0"/>
              </a:ext>
            </a:extLst>
          </a:blip>
          <a:stretch>
            <a:fillRect/>
          </a:stretch>
        </p:blipFill>
        <p:spPr>
          <a:xfrm>
            <a:off x="6818622" y="177513"/>
            <a:ext cx="760127" cy="846689"/>
          </a:xfrm>
          <a:prstGeom prst="rect">
            <a:avLst/>
          </a:prstGeom>
        </p:spPr>
      </p:pic>
      <p:pic>
        <p:nvPicPr>
          <p:cNvPr id="1289" name="Imagem 1288" descr="Ícone&#10;&#10;Descrição gerada automaticamente">
            <a:extLst>
              <a:ext uri="{FF2B5EF4-FFF2-40B4-BE49-F238E27FC236}">
                <a16:creationId xmlns:a16="http://schemas.microsoft.com/office/drawing/2014/main" id="{AAB31E07-E153-BC7D-6AAA-1D4364B38ABF}"/>
              </a:ext>
            </a:extLst>
          </p:cNvPr>
          <p:cNvPicPr>
            <a:picLocks noChangeAspect="1"/>
          </p:cNvPicPr>
          <p:nvPr/>
        </p:nvPicPr>
        <p:blipFill>
          <a:blip r:embed="rId64">
            <a:extLst>
              <a:ext uri="{28A0092B-C50C-407E-A947-70E740481C1C}">
                <a14:useLocalDpi xmlns:a14="http://schemas.microsoft.com/office/drawing/2010/main" val="0"/>
              </a:ext>
            </a:extLst>
          </a:blip>
          <a:stretch>
            <a:fillRect/>
          </a:stretch>
        </p:blipFill>
        <p:spPr>
          <a:xfrm>
            <a:off x="5665538" y="234319"/>
            <a:ext cx="843984" cy="733076"/>
          </a:xfrm>
          <a:prstGeom prst="rect">
            <a:avLst/>
          </a:prstGeom>
        </p:spPr>
      </p:pic>
      <p:pic>
        <p:nvPicPr>
          <p:cNvPr id="1291" name="Imagem 1290" descr="Ícone&#10;&#10;Descrição gerada automaticamente com confiança média">
            <a:extLst>
              <a:ext uri="{FF2B5EF4-FFF2-40B4-BE49-F238E27FC236}">
                <a16:creationId xmlns:a16="http://schemas.microsoft.com/office/drawing/2014/main" id="{12F9E0AC-2A1B-80AD-C5A4-BD35CB17FB78}"/>
              </a:ext>
            </a:extLst>
          </p:cNvPr>
          <p:cNvPicPr>
            <a:picLocks noChangeAspect="1"/>
          </p:cNvPicPr>
          <p:nvPr/>
        </p:nvPicPr>
        <p:blipFill>
          <a:blip r:embed="rId65">
            <a:extLst>
              <a:ext uri="{28A0092B-C50C-407E-A947-70E740481C1C}">
                <a14:useLocalDpi xmlns:a14="http://schemas.microsoft.com/office/drawing/2010/main" val="0"/>
              </a:ext>
            </a:extLst>
          </a:blip>
          <a:stretch>
            <a:fillRect/>
          </a:stretch>
        </p:blipFill>
        <p:spPr>
          <a:xfrm>
            <a:off x="4762922" y="180218"/>
            <a:ext cx="589707" cy="841279"/>
          </a:xfrm>
          <a:prstGeom prst="rect">
            <a:avLst/>
          </a:prstGeom>
        </p:spPr>
      </p:pic>
      <p:pic>
        <p:nvPicPr>
          <p:cNvPr id="1293" name="Imagem 1292" descr="Ícone&#10;&#10;Descrição gerada automaticamente">
            <a:extLst>
              <a:ext uri="{FF2B5EF4-FFF2-40B4-BE49-F238E27FC236}">
                <a16:creationId xmlns:a16="http://schemas.microsoft.com/office/drawing/2014/main" id="{7C88DB71-3479-8947-5F0A-5D8C44FC9A5E}"/>
              </a:ext>
            </a:extLst>
          </p:cNvPr>
          <p:cNvPicPr>
            <a:picLocks noChangeAspect="1"/>
          </p:cNvPicPr>
          <p:nvPr/>
        </p:nvPicPr>
        <p:blipFill>
          <a:blip r:embed="rId66">
            <a:extLst>
              <a:ext uri="{28A0092B-C50C-407E-A947-70E740481C1C}">
                <a14:useLocalDpi xmlns:a14="http://schemas.microsoft.com/office/drawing/2010/main" val="0"/>
              </a:ext>
            </a:extLst>
          </a:blip>
          <a:stretch>
            <a:fillRect/>
          </a:stretch>
        </p:blipFill>
        <p:spPr>
          <a:xfrm>
            <a:off x="3604427" y="200506"/>
            <a:ext cx="843984" cy="800702"/>
          </a:xfrm>
          <a:prstGeom prst="rect">
            <a:avLst/>
          </a:prstGeom>
        </p:spPr>
      </p:pic>
      <p:pic>
        <p:nvPicPr>
          <p:cNvPr id="1295" name="Imagem 1294" descr="Ícone&#10;&#10;Descrição gerada automaticamente">
            <a:extLst>
              <a:ext uri="{FF2B5EF4-FFF2-40B4-BE49-F238E27FC236}">
                <a16:creationId xmlns:a16="http://schemas.microsoft.com/office/drawing/2014/main" id="{46A9ADA3-FBE8-FC86-E980-77ECB0D61421}"/>
              </a:ext>
            </a:extLst>
          </p:cNvPr>
          <p:cNvPicPr>
            <a:picLocks noChangeAspect="1"/>
          </p:cNvPicPr>
          <p:nvPr/>
        </p:nvPicPr>
        <p:blipFill>
          <a:blip r:embed="rId67">
            <a:extLst>
              <a:ext uri="{28A0092B-C50C-407E-A947-70E740481C1C}">
                <a14:useLocalDpi xmlns:a14="http://schemas.microsoft.com/office/drawing/2010/main" val="0"/>
              </a:ext>
            </a:extLst>
          </a:blip>
          <a:stretch>
            <a:fillRect/>
          </a:stretch>
        </p:blipFill>
        <p:spPr>
          <a:xfrm>
            <a:off x="2445933" y="241082"/>
            <a:ext cx="843984" cy="719551"/>
          </a:xfrm>
          <a:prstGeom prst="rect">
            <a:avLst/>
          </a:prstGeom>
        </p:spPr>
      </p:pic>
      <p:pic>
        <p:nvPicPr>
          <p:cNvPr id="1297" name="Imagem 1296" descr="Ícone&#10;&#10;Descrição gerada automaticamente">
            <a:extLst>
              <a:ext uri="{FF2B5EF4-FFF2-40B4-BE49-F238E27FC236}">
                <a16:creationId xmlns:a16="http://schemas.microsoft.com/office/drawing/2014/main" id="{2A744AD1-BCE5-F2D2-8893-769845C2B201}"/>
              </a:ext>
            </a:extLst>
          </p:cNvPr>
          <p:cNvPicPr>
            <a:picLocks noChangeAspect="1"/>
          </p:cNvPicPr>
          <p:nvPr/>
        </p:nvPicPr>
        <p:blipFill>
          <a:blip r:embed="rId68">
            <a:extLst>
              <a:ext uri="{28A0092B-C50C-407E-A947-70E740481C1C}">
                <a14:useLocalDpi xmlns:a14="http://schemas.microsoft.com/office/drawing/2010/main" val="0"/>
              </a:ext>
            </a:extLst>
          </a:blip>
          <a:stretch>
            <a:fillRect/>
          </a:stretch>
        </p:blipFill>
        <p:spPr>
          <a:xfrm>
            <a:off x="1287438" y="189686"/>
            <a:ext cx="843984" cy="822343"/>
          </a:xfrm>
          <a:prstGeom prst="rect">
            <a:avLst/>
          </a:prstGeom>
        </p:spPr>
      </p:pic>
      <p:pic>
        <p:nvPicPr>
          <p:cNvPr id="1299" name="Imagem 1298" descr="Ícone&#10;&#10;Descrição gerada automaticamente">
            <a:extLst>
              <a:ext uri="{FF2B5EF4-FFF2-40B4-BE49-F238E27FC236}">
                <a16:creationId xmlns:a16="http://schemas.microsoft.com/office/drawing/2014/main" id="{B3F7D499-A8AA-1889-B89B-D3364032B916}"/>
              </a:ext>
            </a:extLst>
          </p:cNvPr>
          <p:cNvPicPr>
            <a:picLocks noChangeAspect="1"/>
          </p:cNvPicPr>
          <p:nvPr/>
        </p:nvPicPr>
        <p:blipFill>
          <a:blip r:embed="rId69">
            <a:extLst>
              <a:ext uri="{28A0092B-C50C-407E-A947-70E740481C1C}">
                <a14:useLocalDpi xmlns:a14="http://schemas.microsoft.com/office/drawing/2010/main" val="0"/>
              </a:ext>
            </a:extLst>
          </a:blip>
          <a:stretch>
            <a:fillRect/>
          </a:stretch>
        </p:blipFill>
        <p:spPr>
          <a:xfrm>
            <a:off x="234442" y="140995"/>
            <a:ext cx="738486" cy="919725"/>
          </a:xfrm>
          <a:prstGeom prst="rect">
            <a:avLst/>
          </a:prstGeom>
        </p:spPr>
      </p:pic>
    </p:spTree>
    <p:extLst>
      <p:ext uri="{BB962C8B-B14F-4D97-AF65-F5344CB8AC3E}">
        <p14:creationId xmlns:p14="http://schemas.microsoft.com/office/powerpoint/2010/main" val="4957034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Imagem 1034" descr="Ícone&#10;&#10;Descrição gerada automaticamente">
            <a:extLst>
              <a:ext uri="{FF2B5EF4-FFF2-40B4-BE49-F238E27FC236}">
                <a16:creationId xmlns:a16="http://schemas.microsoft.com/office/drawing/2014/main" id="{7EE4741C-A9BE-1E1C-DCE6-63F4C9B028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7965" y="5846344"/>
            <a:ext cx="827753" cy="735780"/>
          </a:xfrm>
          <a:prstGeom prst="rect">
            <a:avLst/>
          </a:prstGeom>
        </p:spPr>
      </p:pic>
      <p:pic>
        <p:nvPicPr>
          <p:cNvPr id="1037" name="Imagem 1036" descr="Ícone&#10;&#10;Descrição gerada automaticamente">
            <a:extLst>
              <a:ext uri="{FF2B5EF4-FFF2-40B4-BE49-F238E27FC236}">
                <a16:creationId xmlns:a16="http://schemas.microsoft.com/office/drawing/2014/main" id="{AAC03360-5F24-43EB-AD3A-738E0912A9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2456" y="5811177"/>
            <a:ext cx="757421" cy="806113"/>
          </a:xfrm>
          <a:prstGeom prst="rect">
            <a:avLst/>
          </a:prstGeom>
        </p:spPr>
      </p:pic>
      <p:pic>
        <p:nvPicPr>
          <p:cNvPr id="1039" name="Imagem 1038" descr="Uma imagem contendo Padrão do plano de fundo&#10;&#10;Descrição gerada automaticamente">
            <a:extLst>
              <a:ext uri="{FF2B5EF4-FFF2-40B4-BE49-F238E27FC236}">
                <a16:creationId xmlns:a16="http://schemas.microsoft.com/office/drawing/2014/main" id="{665893FC-987C-668A-1EFE-7D552C5C4A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65746" y="5811178"/>
            <a:ext cx="827753" cy="806112"/>
          </a:xfrm>
          <a:prstGeom prst="rect">
            <a:avLst/>
          </a:prstGeom>
        </p:spPr>
      </p:pic>
      <p:pic>
        <p:nvPicPr>
          <p:cNvPr id="1041" name="Imagem 1040" descr="Ícone&#10;&#10;Descrição gerada automaticamente">
            <a:extLst>
              <a:ext uri="{FF2B5EF4-FFF2-40B4-BE49-F238E27FC236}">
                <a16:creationId xmlns:a16="http://schemas.microsoft.com/office/drawing/2014/main" id="{8C500A24-9825-19E2-97EF-899B471F0E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22313" y="5816588"/>
            <a:ext cx="881855" cy="795292"/>
          </a:xfrm>
          <a:prstGeom prst="rect">
            <a:avLst/>
          </a:prstGeom>
        </p:spPr>
      </p:pic>
      <p:pic>
        <p:nvPicPr>
          <p:cNvPr id="1043" name="Imagem 1042" descr="Placa azul com letras brancas em fundo preto&#10;&#10;Descrição gerada automaticamente">
            <a:extLst>
              <a:ext uri="{FF2B5EF4-FFF2-40B4-BE49-F238E27FC236}">
                <a16:creationId xmlns:a16="http://schemas.microsoft.com/office/drawing/2014/main" id="{3EE35BE6-D449-2C06-365B-D90276F877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77875" y="5811177"/>
            <a:ext cx="830458" cy="806113"/>
          </a:xfrm>
          <a:prstGeom prst="rect">
            <a:avLst/>
          </a:prstGeom>
        </p:spPr>
      </p:pic>
      <p:pic>
        <p:nvPicPr>
          <p:cNvPr id="1045" name="Imagem 1044" descr="Placa com fundo preto&#10;&#10;Descrição gerada automaticamente com confiança baixa">
            <a:extLst>
              <a:ext uri="{FF2B5EF4-FFF2-40B4-BE49-F238E27FC236}">
                <a16:creationId xmlns:a16="http://schemas.microsoft.com/office/drawing/2014/main" id="{1DF27201-D4CD-55D4-DBC6-B2B81F79C8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11883" y="5811177"/>
            <a:ext cx="752012" cy="806113"/>
          </a:xfrm>
          <a:prstGeom prst="rect">
            <a:avLst/>
          </a:prstGeom>
        </p:spPr>
      </p:pic>
      <p:pic>
        <p:nvPicPr>
          <p:cNvPr id="1047" name="Imagem 1046" descr="Uma imagem contendo Ícone&#10;&#10;Descrição gerada automaticamente">
            <a:extLst>
              <a:ext uri="{FF2B5EF4-FFF2-40B4-BE49-F238E27FC236}">
                <a16:creationId xmlns:a16="http://schemas.microsoft.com/office/drawing/2014/main" id="{02A929DB-FAE1-834C-82A3-0D341356E4B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75428" y="5831465"/>
            <a:ext cx="827753" cy="765536"/>
          </a:xfrm>
          <a:prstGeom prst="rect">
            <a:avLst/>
          </a:prstGeom>
        </p:spPr>
      </p:pic>
      <p:pic>
        <p:nvPicPr>
          <p:cNvPr id="1049" name="Imagem 1048" descr="Ícone&#10;&#10;Descrição gerada automaticamente">
            <a:extLst>
              <a:ext uri="{FF2B5EF4-FFF2-40B4-BE49-F238E27FC236}">
                <a16:creationId xmlns:a16="http://schemas.microsoft.com/office/drawing/2014/main" id="{CC87ED1B-1E70-4746-50F2-C5EFD283C6A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61480" y="5817940"/>
            <a:ext cx="819638" cy="792587"/>
          </a:xfrm>
          <a:prstGeom prst="rect">
            <a:avLst/>
          </a:prstGeom>
        </p:spPr>
      </p:pic>
      <p:pic>
        <p:nvPicPr>
          <p:cNvPr id="1051" name="Imagem 1050" descr="Ícone&#10;&#10;Descrição gerada automaticamente">
            <a:extLst>
              <a:ext uri="{FF2B5EF4-FFF2-40B4-BE49-F238E27FC236}">
                <a16:creationId xmlns:a16="http://schemas.microsoft.com/office/drawing/2014/main" id="{39943FD3-90A6-6822-E0FE-560E09907FD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44583" y="5811177"/>
            <a:ext cx="706025" cy="806113"/>
          </a:xfrm>
          <a:prstGeom prst="rect">
            <a:avLst/>
          </a:prstGeom>
        </p:spPr>
      </p:pic>
      <p:pic>
        <p:nvPicPr>
          <p:cNvPr id="1053" name="Imagem 1052" descr="Ícone&#10;&#10;Descrição gerada automaticamente">
            <a:extLst>
              <a:ext uri="{FF2B5EF4-FFF2-40B4-BE49-F238E27FC236}">
                <a16:creationId xmlns:a16="http://schemas.microsoft.com/office/drawing/2014/main" id="{C5C4E5B7-1BF6-EDE3-EC5E-8599F20CB61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76671" y="5778716"/>
            <a:ext cx="895380" cy="871035"/>
          </a:xfrm>
          <a:prstGeom prst="rect">
            <a:avLst/>
          </a:prstGeom>
        </p:spPr>
      </p:pic>
      <p:pic>
        <p:nvPicPr>
          <p:cNvPr id="1055" name="Imagem 1054" descr="Ícone&#10;&#10;Descrição gerada automaticamente">
            <a:extLst>
              <a:ext uri="{FF2B5EF4-FFF2-40B4-BE49-F238E27FC236}">
                <a16:creationId xmlns:a16="http://schemas.microsoft.com/office/drawing/2014/main" id="{710EE122-9C6D-5ACD-0553-4E162649755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6283" y="5812530"/>
            <a:ext cx="827753" cy="803408"/>
          </a:xfrm>
          <a:prstGeom prst="rect">
            <a:avLst/>
          </a:prstGeom>
        </p:spPr>
      </p:pic>
      <p:pic>
        <p:nvPicPr>
          <p:cNvPr id="1057" name="Imagem 1056" descr="Uma imagem contendo Forma&#10;&#10;Descrição gerada automaticamente">
            <a:extLst>
              <a:ext uri="{FF2B5EF4-FFF2-40B4-BE49-F238E27FC236}">
                <a16:creationId xmlns:a16="http://schemas.microsoft.com/office/drawing/2014/main" id="{0506D6FE-3DF2-D06A-2558-18B2F08A4C2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58002" y="4592972"/>
            <a:ext cx="792587" cy="806113"/>
          </a:xfrm>
          <a:prstGeom prst="rect">
            <a:avLst/>
          </a:prstGeom>
        </p:spPr>
      </p:pic>
      <p:pic>
        <p:nvPicPr>
          <p:cNvPr id="1059" name="Imagem 1058" descr="Ícone&#10;&#10;Descrição gerada automaticamente">
            <a:extLst>
              <a:ext uri="{FF2B5EF4-FFF2-40B4-BE49-F238E27FC236}">
                <a16:creationId xmlns:a16="http://schemas.microsoft.com/office/drawing/2014/main" id="{D4230A85-E2AD-137D-8D9E-AA77B4A6805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924992" y="4592972"/>
            <a:ext cx="665449" cy="806113"/>
          </a:xfrm>
          <a:prstGeom prst="rect">
            <a:avLst/>
          </a:prstGeom>
        </p:spPr>
      </p:pic>
      <p:pic>
        <p:nvPicPr>
          <p:cNvPr id="1061" name="Imagem 1060" descr="Logotipo, Ícone&#10;&#10;Descrição gerada automaticamente">
            <a:extLst>
              <a:ext uri="{FF2B5EF4-FFF2-40B4-BE49-F238E27FC236}">
                <a16:creationId xmlns:a16="http://schemas.microsoft.com/office/drawing/2014/main" id="{E5102FAC-FFBE-2437-A71C-2AAB11B3D5C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893308" y="4559159"/>
            <a:ext cx="900791" cy="873739"/>
          </a:xfrm>
          <a:prstGeom prst="rect">
            <a:avLst/>
          </a:prstGeom>
        </p:spPr>
      </p:pic>
      <p:pic>
        <p:nvPicPr>
          <p:cNvPr id="1063" name="Imagem 1062" descr="Ícone&#10;&#10;Descrição gerada automaticamente">
            <a:extLst>
              <a:ext uri="{FF2B5EF4-FFF2-40B4-BE49-F238E27FC236}">
                <a16:creationId xmlns:a16="http://schemas.microsoft.com/office/drawing/2014/main" id="{994D9089-FBC5-C903-1816-83DE60C43B7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868231" y="4592972"/>
            <a:ext cx="830458" cy="806113"/>
          </a:xfrm>
          <a:prstGeom prst="rect">
            <a:avLst/>
          </a:prstGeom>
        </p:spPr>
      </p:pic>
      <p:pic>
        <p:nvPicPr>
          <p:cNvPr id="1065" name="Imagem 1064" descr="Ícone&#10;&#10;Descrição gerada automaticamente">
            <a:extLst>
              <a:ext uri="{FF2B5EF4-FFF2-40B4-BE49-F238E27FC236}">
                <a16:creationId xmlns:a16="http://schemas.microsoft.com/office/drawing/2014/main" id="{934369C7-9662-5A23-8240-C5D9D997A91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942796" y="4592972"/>
            <a:ext cx="700615" cy="806113"/>
          </a:xfrm>
          <a:prstGeom prst="rect">
            <a:avLst/>
          </a:prstGeom>
        </p:spPr>
      </p:pic>
      <p:pic>
        <p:nvPicPr>
          <p:cNvPr id="1067" name="Imagem 1066" descr="Ícone&#10;&#10;Descrição gerada automaticamente">
            <a:extLst>
              <a:ext uri="{FF2B5EF4-FFF2-40B4-BE49-F238E27FC236}">
                <a16:creationId xmlns:a16="http://schemas.microsoft.com/office/drawing/2014/main" id="{A2DCB454-4573-59B3-7673-C9D95DB3F14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852029" y="4592972"/>
            <a:ext cx="830458" cy="806113"/>
          </a:xfrm>
          <a:prstGeom prst="rect">
            <a:avLst/>
          </a:prstGeom>
        </p:spPr>
      </p:pic>
      <p:pic>
        <p:nvPicPr>
          <p:cNvPr id="1069" name="Imagem 1068" descr="Uma imagem contendo placar, relógio, computador&#10;&#10;Descrição gerada automaticamente">
            <a:extLst>
              <a:ext uri="{FF2B5EF4-FFF2-40B4-BE49-F238E27FC236}">
                <a16:creationId xmlns:a16="http://schemas.microsoft.com/office/drawing/2014/main" id="{4B152001-4CD8-6B87-BD66-B6D4E771947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583256" y="4561864"/>
            <a:ext cx="944071" cy="868329"/>
          </a:xfrm>
          <a:prstGeom prst="rect">
            <a:avLst/>
          </a:prstGeom>
        </p:spPr>
      </p:pic>
      <p:pic>
        <p:nvPicPr>
          <p:cNvPr id="1071" name="Imagem 1070" descr="Uma imagem contendo Ícone&#10;&#10;Descrição gerada automaticamente">
            <a:extLst>
              <a:ext uri="{FF2B5EF4-FFF2-40B4-BE49-F238E27FC236}">
                <a16:creationId xmlns:a16="http://schemas.microsoft.com/office/drawing/2014/main" id="{C686DCCC-9CF3-D8FA-972D-E571EDE8C8E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450660" y="4592972"/>
            <a:ext cx="830458" cy="806113"/>
          </a:xfrm>
          <a:prstGeom prst="rect">
            <a:avLst/>
          </a:prstGeom>
        </p:spPr>
      </p:pic>
      <p:pic>
        <p:nvPicPr>
          <p:cNvPr id="1073" name="Imagem 1072" descr="Placa com fundo preto&#10;&#10;Descrição gerada automaticamente com confiança baixa">
            <a:extLst>
              <a:ext uri="{FF2B5EF4-FFF2-40B4-BE49-F238E27FC236}">
                <a16:creationId xmlns:a16="http://schemas.microsoft.com/office/drawing/2014/main" id="{6A247988-D36B-8B7B-1B38-5B501386E3F9}"/>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320150" y="4592972"/>
            <a:ext cx="830458" cy="806113"/>
          </a:xfrm>
          <a:prstGeom prst="rect">
            <a:avLst/>
          </a:prstGeom>
        </p:spPr>
      </p:pic>
      <p:pic>
        <p:nvPicPr>
          <p:cNvPr id="1075" name="Imagem 1074" descr="Uma imagem contendo Forma&#10;&#10;Descrição gerada automaticamente">
            <a:extLst>
              <a:ext uri="{FF2B5EF4-FFF2-40B4-BE49-F238E27FC236}">
                <a16:creationId xmlns:a16="http://schemas.microsoft.com/office/drawing/2014/main" id="{738DD07F-A590-925A-3E6E-DDCD14AEE47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191680" y="4592972"/>
            <a:ext cx="835868" cy="806113"/>
          </a:xfrm>
          <a:prstGeom prst="rect">
            <a:avLst/>
          </a:prstGeom>
        </p:spPr>
      </p:pic>
      <p:pic>
        <p:nvPicPr>
          <p:cNvPr id="1077" name="Imagem 1076" descr="Ícone&#10;&#10;Descrição gerada automaticamente">
            <a:extLst>
              <a:ext uri="{FF2B5EF4-FFF2-40B4-BE49-F238E27FC236}">
                <a16:creationId xmlns:a16="http://schemas.microsoft.com/office/drawing/2014/main" id="{E9F04E5A-7540-C4B6-8996-1C8C2426B3FD}"/>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28899" y="4571332"/>
            <a:ext cx="849395" cy="849394"/>
          </a:xfrm>
          <a:prstGeom prst="rect">
            <a:avLst/>
          </a:prstGeom>
        </p:spPr>
      </p:pic>
      <p:pic>
        <p:nvPicPr>
          <p:cNvPr id="1079" name="Imagem 1078" descr="Ícone&#10;&#10;Descrição gerada automaticamente">
            <a:extLst>
              <a:ext uri="{FF2B5EF4-FFF2-40B4-BE49-F238E27FC236}">
                <a16:creationId xmlns:a16="http://schemas.microsoft.com/office/drawing/2014/main" id="{CB52FF74-AC34-B411-46BB-A843A0E804A6}"/>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1171758" y="3407194"/>
            <a:ext cx="508555" cy="849394"/>
          </a:xfrm>
          <a:prstGeom prst="rect">
            <a:avLst/>
          </a:prstGeom>
        </p:spPr>
      </p:pic>
      <p:pic>
        <p:nvPicPr>
          <p:cNvPr id="1081" name="Imagem 1080" descr="Ícone&#10;&#10;Descrição gerada automaticamente">
            <a:extLst>
              <a:ext uri="{FF2B5EF4-FFF2-40B4-BE49-F238E27FC236}">
                <a16:creationId xmlns:a16="http://schemas.microsoft.com/office/drawing/2014/main" id="{898F82BD-11CB-872D-173E-4CC8D0ED41EB}"/>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0161768" y="3407194"/>
            <a:ext cx="638398" cy="849394"/>
          </a:xfrm>
          <a:prstGeom prst="rect">
            <a:avLst/>
          </a:prstGeom>
        </p:spPr>
      </p:pic>
      <p:pic>
        <p:nvPicPr>
          <p:cNvPr id="1083" name="Imagem 1082" descr="Ícone&#10;&#10;Descrição gerada automaticamente">
            <a:extLst>
              <a:ext uri="{FF2B5EF4-FFF2-40B4-BE49-F238E27FC236}">
                <a16:creationId xmlns:a16="http://schemas.microsoft.com/office/drawing/2014/main" id="{1BEE43EF-43FC-3697-C2BE-3768DA5DA3DE}"/>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8932667" y="3409899"/>
            <a:ext cx="857509" cy="843983"/>
          </a:xfrm>
          <a:prstGeom prst="rect">
            <a:avLst/>
          </a:prstGeom>
        </p:spPr>
      </p:pic>
      <p:pic>
        <p:nvPicPr>
          <p:cNvPr id="1085" name="Imagem 1084" descr="Ícone&#10;&#10;Descrição gerada automaticamente">
            <a:extLst>
              <a:ext uri="{FF2B5EF4-FFF2-40B4-BE49-F238E27FC236}">
                <a16:creationId xmlns:a16="http://schemas.microsoft.com/office/drawing/2014/main" id="{6562A11D-F13C-8258-4098-21A60C8DB4F8}"/>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755821" y="3409899"/>
            <a:ext cx="860214" cy="843983"/>
          </a:xfrm>
          <a:prstGeom prst="rect">
            <a:avLst/>
          </a:prstGeom>
        </p:spPr>
      </p:pic>
      <p:pic>
        <p:nvPicPr>
          <p:cNvPr id="1087" name="Imagem 1086" descr="Ícone&#10;&#10;Descrição gerada automaticamente">
            <a:extLst>
              <a:ext uri="{FF2B5EF4-FFF2-40B4-BE49-F238E27FC236}">
                <a16:creationId xmlns:a16="http://schemas.microsoft.com/office/drawing/2014/main" id="{6173B898-9C88-E4D6-D59B-5B9B330889E2}"/>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601585" y="3416662"/>
            <a:ext cx="838574" cy="830458"/>
          </a:xfrm>
          <a:prstGeom prst="rect">
            <a:avLst/>
          </a:prstGeom>
        </p:spPr>
      </p:pic>
      <p:pic>
        <p:nvPicPr>
          <p:cNvPr id="1089" name="Imagem 1088" descr="Ícone&#10;&#10;Descrição gerada automaticamente com confiança média">
            <a:extLst>
              <a:ext uri="{FF2B5EF4-FFF2-40B4-BE49-F238E27FC236}">
                <a16:creationId xmlns:a16="http://schemas.microsoft.com/office/drawing/2014/main" id="{4A7E35BC-0616-2251-F215-1410D945D630}"/>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5473407" y="3411252"/>
            <a:ext cx="843984" cy="841279"/>
          </a:xfrm>
          <a:prstGeom prst="rect">
            <a:avLst/>
          </a:prstGeom>
        </p:spPr>
      </p:pic>
      <p:pic>
        <p:nvPicPr>
          <p:cNvPr id="1091" name="Imagem 1090" descr="Ícone&#10;&#10;Descrição gerada automaticamente">
            <a:extLst>
              <a:ext uri="{FF2B5EF4-FFF2-40B4-BE49-F238E27FC236}">
                <a16:creationId xmlns:a16="http://schemas.microsoft.com/office/drawing/2014/main" id="{EB589C78-4880-C750-0293-4D20BA69DA2A}"/>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4516950" y="3408546"/>
            <a:ext cx="716845" cy="846689"/>
          </a:xfrm>
          <a:prstGeom prst="rect">
            <a:avLst/>
          </a:prstGeom>
        </p:spPr>
      </p:pic>
      <p:pic>
        <p:nvPicPr>
          <p:cNvPr id="1093" name="Imagem 1092" descr="Ícone&#10;&#10;Descrição gerada automaticamente">
            <a:extLst>
              <a:ext uri="{FF2B5EF4-FFF2-40B4-BE49-F238E27FC236}">
                <a16:creationId xmlns:a16="http://schemas.microsoft.com/office/drawing/2014/main" id="{1B76BBAA-D796-CCC4-262C-B7C64628FE48}"/>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3433355" y="3587082"/>
            <a:ext cx="843984" cy="489619"/>
          </a:xfrm>
          <a:prstGeom prst="rect">
            <a:avLst/>
          </a:prstGeom>
        </p:spPr>
      </p:pic>
      <p:pic>
        <p:nvPicPr>
          <p:cNvPr id="1095" name="Imagem 1094" descr="Ícone&#10;&#10;Descrição gerada automaticamente com confiança média">
            <a:extLst>
              <a:ext uri="{FF2B5EF4-FFF2-40B4-BE49-F238E27FC236}">
                <a16:creationId xmlns:a16="http://schemas.microsoft.com/office/drawing/2014/main" id="{44B752CD-BA2D-827E-E06A-588E33057DD0}"/>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2383579" y="3409899"/>
            <a:ext cx="800703" cy="843984"/>
          </a:xfrm>
          <a:prstGeom prst="rect">
            <a:avLst/>
          </a:prstGeom>
        </p:spPr>
      </p:pic>
      <p:pic>
        <p:nvPicPr>
          <p:cNvPr id="1097" name="Imagem 1096" descr="Desenho de personagem de desenho animado&#10;&#10;Descrição gerada automaticamente com confiança baixa">
            <a:extLst>
              <a:ext uri="{FF2B5EF4-FFF2-40B4-BE49-F238E27FC236}">
                <a16:creationId xmlns:a16="http://schemas.microsoft.com/office/drawing/2014/main" id="{FE6DA056-8E19-1DE6-C0DF-A1D645265A3F}"/>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242401" y="3409899"/>
            <a:ext cx="843984" cy="843983"/>
          </a:xfrm>
          <a:prstGeom prst="rect">
            <a:avLst/>
          </a:prstGeom>
        </p:spPr>
      </p:pic>
      <p:pic>
        <p:nvPicPr>
          <p:cNvPr id="1099" name="Imagem 1098" descr="Ícone&#10;&#10;Descrição gerada automaticamente">
            <a:extLst>
              <a:ext uri="{FF2B5EF4-FFF2-40B4-BE49-F238E27FC236}">
                <a16:creationId xmlns:a16="http://schemas.microsoft.com/office/drawing/2014/main" id="{F466A2A5-180B-4D66-D6C1-9F1108DF1EB8}"/>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226283" y="3409899"/>
            <a:ext cx="654628" cy="843983"/>
          </a:xfrm>
          <a:prstGeom prst="rect">
            <a:avLst/>
          </a:prstGeom>
        </p:spPr>
      </p:pic>
      <p:pic>
        <p:nvPicPr>
          <p:cNvPr id="1101" name="Imagem 1100" descr="Forma&#10;&#10;Descrição gerada automaticamente">
            <a:extLst>
              <a:ext uri="{FF2B5EF4-FFF2-40B4-BE49-F238E27FC236}">
                <a16:creationId xmlns:a16="http://schemas.microsoft.com/office/drawing/2014/main" id="{8B41207E-CA49-0587-6826-F8D04FA5DC9F}"/>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10935969" y="2304838"/>
            <a:ext cx="843984" cy="781767"/>
          </a:xfrm>
          <a:prstGeom prst="rect">
            <a:avLst/>
          </a:prstGeom>
        </p:spPr>
      </p:pic>
      <p:pic>
        <p:nvPicPr>
          <p:cNvPr id="1103" name="Imagem 1102" descr="Desenho de uma placa&#10;&#10;Descrição gerada automaticamente com confiança média">
            <a:extLst>
              <a:ext uri="{FF2B5EF4-FFF2-40B4-BE49-F238E27FC236}">
                <a16:creationId xmlns:a16="http://schemas.microsoft.com/office/drawing/2014/main" id="{C9147229-A2D6-1269-33EF-1AB15831C3AB}"/>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9704953" y="2419804"/>
            <a:ext cx="843984" cy="551836"/>
          </a:xfrm>
          <a:prstGeom prst="rect">
            <a:avLst/>
          </a:prstGeom>
        </p:spPr>
      </p:pic>
      <p:pic>
        <p:nvPicPr>
          <p:cNvPr id="1105" name="Imagem 1104" descr="Logotipo&#10;&#10;Descrição gerada automaticamente">
            <a:extLst>
              <a:ext uri="{FF2B5EF4-FFF2-40B4-BE49-F238E27FC236}">
                <a16:creationId xmlns:a16="http://schemas.microsoft.com/office/drawing/2014/main" id="{462BFF3D-41C1-8475-E8A5-F30608E78DA8}"/>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8577107" y="2273730"/>
            <a:ext cx="843984" cy="843983"/>
          </a:xfrm>
          <a:prstGeom prst="rect">
            <a:avLst/>
          </a:prstGeom>
        </p:spPr>
      </p:pic>
      <p:pic>
        <p:nvPicPr>
          <p:cNvPr id="1107" name="Imagem 1106" descr="Ícone&#10;&#10;Descrição gerada automaticamente">
            <a:extLst>
              <a:ext uri="{FF2B5EF4-FFF2-40B4-BE49-F238E27FC236}">
                <a16:creationId xmlns:a16="http://schemas.microsoft.com/office/drawing/2014/main" id="{303D603D-494E-6ADF-5974-4AF3217CFA08}"/>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7449262" y="2358940"/>
            <a:ext cx="843984" cy="673564"/>
          </a:xfrm>
          <a:prstGeom prst="rect">
            <a:avLst/>
          </a:prstGeom>
        </p:spPr>
      </p:pic>
      <p:pic>
        <p:nvPicPr>
          <p:cNvPr id="1109" name="Imagem 1108" descr="Logotipo&#10;&#10;Descrição gerada automaticamente com confiança média">
            <a:extLst>
              <a:ext uri="{FF2B5EF4-FFF2-40B4-BE49-F238E27FC236}">
                <a16:creationId xmlns:a16="http://schemas.microsoft.com/office/drawing/2014/main" id="{DD1B679A-BD4F-F982-DEEB-7745EFA43148}"/>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6440867" y="2272378"/>
            <a:ext cx="825049" cy="846689"/>
          </a:xfrm>
          <a:prstGeom prst="rect">
            <a:avLst/>
          </a:prstGeom>
        </p:spPr>
      </p:pic>
      <p:pic>
        <p:nvPicPr>
          <p:cNvPr id="1111" name="Imagem 1110" descr="Tela preta com letras brancas&#10;&#10;Descrição gerada automaticamente">
            <a:extLst>
              <a:ext uri="{FF2B5EF4-FFF2-40B4-BE49-F238E27FC236}">
                <a16:creationId xmlns:a16="http://schemas.microsoft.com/office/drawing/2014/main" id="{FC281F2C-8C91-2996-3F19-B744394F322A}"/>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5341201" y="2273730"/>
            <a:ext cx="846688" cy="843983"/>
          </a:xfrm>
          <a:prstGeom prst="rect">
            <a:avLst/>
          </a:prstGeom>
        </p:spPr>
      </p:pic>
      <p:pic>
        <p:nvPicPr>
          <p:cNvPr id="1113" name="Imagem 1112" descr="Ícone&#10;&#10;Descrição gerada automaticamente">
            <a:extLst>
              <a:ext uri="{FF2B5EF4-FFF2-40B4-BE49-F238E27FC236}">
                <a16:creationId xmlns:a16="http://schemas.microsoft.com/office/drawing/2014/main" id="{6F9AFCDF-B4AF-B958-974D-3CEECC4E93D7}"/>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4263858" y="2275083"/>
            <a:ext cx="843984" cy="841279"/>
          </a:xfrm>
          <a:prstGeom prst="rect">
            <a:avLst/>
          </a:prstGeom>
        </p:spPr>
      </p:pic>
      <p:pic>
        <p:nvPicPr>
          <p:cNvPr id="1115" name="Imagem 1114" descr="Ícone&#10;&#10;Descrição gerada automaticamente">
            <a:extLst>
              <a:ext uri="{FF2B5EF4-FFF2-40B4-BE49-F238E27FC236}">
                <a16:creationId xmlns:a16="http://schemas.microsoft.com/office/drawing/2014/main" id="{34E71DA0-6DBB-EE01-23A1-CE4033E3E4E2}"/>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3184282" y="2273730"/>
            <a:ext cx="843984" cy="843983"/>
          </a:xfrm>
          <a:prstGeom prst="rect">
            <a:avLst/>
          </a:prstGeom>
        </p:spPr>
      </p:pic>
      <p:pic>
        <p:nvPicPr>
          <p:cNvPr id="1117" name="Imagem 1116" descr="Uma imagem contendo Ícone&#10;&#10;Descrição gerada automaticamente">
            <a:extLst>
              <a:ext uri="{FF2B5EF4-FFF2-40B4-BE49-F238E27FC236}">
                <a16:creationId xmlns:a16="http://schemas.microsoft.com/office/drawing/2014/main" id="{9E6B23F3-5585-BC74-67E1-33747EEC90FF}"/>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2272421" y="2273730"/>
            <a:ext cx="676269" cy="843983"/>
          </a:xfrm>
          <a:prstGeom prst="rect">
            <a:avLst/>
          </a:prstGeom>
        </p:spPr>
      </p:pic>
      <p:pic>
        <p:nvPicPr>
          <p:cNvPr id="1119" name="Imagem 1118" descr="Ícone&#10;&#10;Descrição gerada automaticamente">
            <a:extLst>
              <a:ext uri="{FF2B5EF4-FFF2-40B4-BE49-F238E27FC236}">
                <a16:creationId xmlns:a16="http://schemas.microsoft.com/office/drawing/2014/main" id="{4B003CCE-5DB8-DB9D-9900-508F00687CB0}"/>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1275433" y="2273730"/>
            <a:ext cx="760126" cy="843983"/>
          </a:xfrm>
          <a:prstGeom prst="rect">
            <a:avLst/>
          </a:prstGeom>
        </p:spPr>
      </p:pic>
      <p:pic>
        <p:nvPicPr>
          <p:cNvPr id="1121" name="Imagem 1120" descr="Ícone&#10;&#10;Descrição gerada automaticamente">
            <a:extLst>
              <a:ext uri="{FF2B5EF4-FFF2-40B4-BE49-F238E27FC236}">
                <a16:creationId xmlns:a16="http://schemas.microsoft.com/office/drawing/2014/main" id="{500349D9-8E10-2DD3-652C-975F2105F45B}"/>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173534" y="2273730"/>
            <a:ext cx="760126" cy="843983"/>
          </a:xfrm>
          <a:prstGeom prst="rect">
            <a:avLst/>
          </a:prstGeom>
        </p:spPr>
      </p:pic>
      <p:pic>
        <p:nvPicPr>
          <p:cNvPr id="1123" name="Imagem 1122" descr="Forma&#10;&#10;Descrição gerada automaticamente com confiança média">
            <a:extLst>
              <a:ext uri="{FF2B5EF4-FFF2-40B4-BE49-F238E27FC236}">
                <a16:creationId xmlns:a16="http://schemas.microsoft.com/office/drawing/2014/main" id="{318C4B51-5221-2485-A870-B8416D884BCC}"/>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11020675" y="1187415"/>
            <a:ext cx="752011" cy="835868"/>
          </a:xfrm>
          <a:prstGeom prst="rect">
            <a:avLst/>
          </a:prstGeom>
        </p:spPr>
      </p:pic>
      <p:pic>
        <p:nvPicPr>
          <p:cNvPr id="1125" name="Imagem 1124" descr="Ícone&#10;&#10;Descrição gerada automaticamente">
            <a:extLst>
              <a:ext uri="{FF2B5EF4-FFF2-40B4-BE49-F238E27FC236}">
                <a16:creationId xmlns:a16="http://schemas.microsoft.com/office/drawing/2014/main" id="{A52E0686-20A7-C62A-A262-A788EAEAD3EF}"/>
              </a:ext>
            </a:extLst>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9965119" y="1183358"/>
            <a:ext cx="760126" cy="843983"/>
          </a:xfrm>
          <a:prstGeom prst="rect">
            <a:avLst/>
          </a:prstGeom>
        </p:spPr>
      </p:pic>
      <p:pic>
        <p:nvPicPr>
          <p:cNvPr id="1127" name="Imagem 1126" descr="Ícone&#10;&#10;Descrição gerada automaticamente">
            <a:extLst>
              <a:ext uri="{FF2B5EF4-FFF2-40B4-BE49-F238E27FC236}">
                <a16:creationId xmlns:a16="http://schemas.microsoft.com/office/drawing/2014/main" id="{FDC90702-1801-BE47-0A28-859B7C177D9A}"/>
              </a:ext>
            </a:extLst>
          </p:cNvPr>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8825705" y="1182005"/>
            <a:ext cx="843984" cy="846689"/>
          </a:xfrm>
          <a:prstGeom prst="rect">
            <a:avLst/>
          </a:prstGeom>
        </p:spPr>
      </p:pic>
      <p:pic>
        <p:nvPicPr>
          <p:cNvPr id="1129" name="Imagem 1128" descr="Ícone&#10;&#10;Descrição gerada automaticamente">
            <a:extLst>
              <a:ext uri="{FF2B5EF4-FFF2-40B4-BE49-F238E27FC236}">
                <a16:creationId xmlns:a16="http://schemas.microsoft.com/office/drawing/2014/main" id="{C738C1CA-4ECA-4255-36C1-601E72A43153}"/>
              </a:ext>
            </a:extLst>
          </p:cNvPr>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7783699" y="1183358"/>
            <a:ext cx="843984" cy="843983"/>
          </a:xfrm>
          <a:prstGeom prst="rect">
            <a:avLst/>
          </a:prstGeom>
        </p:spPr>
      </p:pic>
      <p:pic>
        <p:nvPicPr>
          <p:cNvPr id="1131" name="Imagem 1130" descr="Ícone&#10;&#10;Descrição gerada automaticamente">
            <a:extLst>
              <a:ext uri="{FF2B5EF4-FFF2-40B4-BE49-F238E27FC236}">
                <a16:creationId xmlns:a16="http://schemas.microsoft.com/office/drawing/2014/main" id="{B453EE04-4ADB-1063-9B50-E470B5523751}"/>
              </a:ext>
            </a:extLst>
          </p:cNvPr>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6746775" y="1182005"/>
            <a:ext cx="803408" cy="846689"/>
          </a:xfrm>
          <a:prstGeom prst="rect">
            <a:avLst/>
          </a:prstGeom>
        </p:spPr>
      </p:pic>
      <p:pic>
        <p:nvPicPr>
          <p:cNvPr id="1133" name="Imagem 1132" descr="Ícone&#10;&#10;Descrição gerada automaticamente">
            <a:extLst>
              <a:ext uri="{FF2B5EF4-FFF2-40B4-BE49-F238E27FC236}">
                <a16:creationId xmlns:a16="http://schemas.microsoft.com/office/drawing/2014/main" id="{0A6F2871-937F-00C1-568A-3093DE5CB09B}"/>
              </a:ext>
            </a:extLst>
          </p:cNvPr>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5672656" y="1182005"/>
            <a:ext cx="846689" cy="846689"/>
          </a:xfrm>
          <a:prstGeom prst="rect">
            <a:avLst/>
          </a:prstGeom>
        </p:spPr>
      </p:pic>
      <p:pic>
        <p:nvPicPr>
          <p:cNvPr id="1135" name="Imagem 1134" descr="Ícone&#10;&#10;Descrição gerada automaticamente">
            <a:extLst>
              <a:ext uri="{FF2B5EF4-FFF2-40B4-BE49-F238E27FC236}">
                <a16:creationId xmlns:a16="http://schemas.microsoft.com/office/drawing/2014/main" id="{3886A29F-0133-99BD-3725-43307EAABB9F}"/>
              </a:ext>
            </a:extLst>
          </p:cNvPr>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a:off x="4524778" y="1183358"/>
            <a:ext cx="843984" cy="843983"/>
          </a:xfrm>
          <a:prstGeom prst="rect">
            <a:avLst/>
          </a:prstGeom>
        </p:spPr>
      </p:pic>
      <p:pic>
        <p:nvPicPr>
          <p:cNvPr id="1137" name="Imagem 1136" descr="Ícone&#10;&#10;Descrição gerada automaticamente">
            <a:extLst>
              <a:ext uri="{FF2B5EF4-FFF2-40B4-BE49-F238E27FC236}">
                <a16:creationId xmlns:a16="http://schemas.microsoft.com/office/drawing/2014/main" id="{C18388CD-F12C-8EFA-8AFD-FDE941DAB802}"/>
              </a:ext>
            </a:extLst>
          </p:cNvPr>
          <p:cNvPicPr>
            <a:picLocks noChangeAspect="1"/>
          </p:cNvPicPr>
          <p:nvPr/>
        </p:nvPicPr>
        <p:blipFill>
          <a:blip r:embed="rId54">
            <a:extLst>
              <a:ext uri="{28A0092B-C50C-407E-A947-70E740481C1C}">
                <a14:useLocalDpi xmlns:a14="http://schemas.microsoft.com/office/drawing/2010/main" val="0"/>
              </a:ext>
            </a:extLst>
          </a:blip>
          <a:stretch>
            <a:fillRect/>
          </a:stretch>
        </p:blipFill>
        <p:spPr>
          <a:xfrm>
            <a:off x="3433355" y="1183358"/>
            <a:ext cx="843984" cy="843983"/>
          </a:xfrm>
          <a:prstGeom prst="rect">
            <a:avLst/>
          </a:prstGeom>
        </p:spPr>
      </p:pic>
      <p:pic>
        <p:nvPicPr>
          <p:cNvPr id="1139" name="Imagem 1138" descr="Ícone&#10;&#10;Descrição gerada automaticamente">
            <a:extLst>
              <a:ext uri="{FF2B5EF4-FFF2-40B4-BE49-F238E27FC236}">
                <a16:creationId xmlns:a16="http://schemas.microsoft.com/office/drawing/2014/main" id="{C4D91520-CF04-2089-7ECF-6D32E4E90A69}"/>
              </a:ext>
            </a:extLst>
          </p:cNvPr>
          <p:cNvPicPr>
            <a:picLocks noChangeAspect="1"/>
          </p:cNvPicPr>
          <p:nvPr/>
        </p:nvPicPr>
        <p:blipFill>
          <a:blip r:embed="rId55">
            <a:extLst>
              <a:ext uri="{28A0092B-C50C-407E-A947-70E740481C1C}">
                <a14:useLocalDpi xmlns:a14="http://schemas.microsoft.com/office/drawing/2010/main" val="0"/>
              </a:ext>
            </a:extLst>
          </a:blip>
          <a:stretch>
            <a:fillRect/>
          </a:stretch>
        </p:blipFill>
        <p:spPr>
          <a:xfrm>
            <a:off x="2311748" y="1180653"/>
            <a:ext cx="846689" cy="849394"/>
          </a:xfrm>
          <a:prstGeom prst="rect">
            <a:avLst/>
          </a:prstGeom>
        </p:spPr>
      </p:pic>
      <p:pic>
        <p:nvPicPr>
          <p:cNvPr id="1141" name="Imagem 1140" descr="Placa vermelha com letras brancas em fundo preto&#10;&#10;Descrição gerada automaticamente com confiança média">
            <a:extLst>
              <a:ext uri="{FF2B5EF4-FFF2-40B4-BE49-F238E27FC236}">
                <a16:creationId xmlns:a16="http://schemas.microsoft.com/office/drawing/2014/main" id="{1C9B1161-E1ED-3A14-A4BC-9C9EC4F612A8}"/>
              </a:ext>
            </a:extLst>
          </p:cNvPr>
          <p:cNvPicPr>
            <a:picLocks noChangeAspect="1"/>
          </p:cNvPicPr>
          <p:nvPr/>
        </p:nvPicPr>
        <p:blipFill>
          <a:blip r:embed="rId56">
            <a:extLst>
              <a:ext uri="{28A0092B-C50C-407E-A947-70E740481C1C}">
                <a14:useLocalDpi xmlns:a14="http://schemas.microsoft.com/office/drawing/2010/main" val="0"/>
              </a:ext>
            </a:extLst>
          </a:blip>
          <a:stretch>
            <a:fillRect/>
          </a:stretch>
        </p:blipFill>
        <p:spPr>
          <a:xfrm>
            <a:off x="1192845" y="1183358"/>
            <a:ext cx="843984" cy="843983"/>
          </a:xfrm>
          <a:prstGeom prst="rect">
            <a:avLst/>
          </a:prstGeom>
        </p:spPr>
      </p:pic>
      <p:pic>
        <p:nvPicPr>
          <p:cNvPr id="1143" name="Imagem 1142" descr="Tela de computador com fundo azul&#10;&#10;Descrição gerada automaticamente">
            <a:extLst>
              <a:ext uri="{FF2B5EF4-FFF2-40B4-BE49-F238E27FC236}">
                <a16:creationId xmlns:a16="http://schemas.microsoft.com/office/drawing/2014/main" id="{755B6F9F-D62C-3191-1348-D548D2569527}"/>
              </a:ext>
            </a:extLst>
          </p:cNvPr>
          <p:cNvPicPr>
            <a:picLocks noChangeAspect="1"/>
          </p:cNvPicPr>
          <p:nvPr/>
        </p:nvPicPr>
        <p:blipFill>
          <a:blip r:embed="rId57">
            <a:extLst>
              <a:ext uri="{28A0092B-C50C-407E-A947-70E740481C1C}">
                <a14:useLocalDpi xmlns:a14="http://schemas.microsoft.com/office/drawing/2010/main" val="0"/>
              </a:ext>
            </a:extLst>
          </a:blip>
          <a:stretch>
            <a:fillRect/>
          </a:stretch>
        </p:blipFill>
        <p:spPr>
          <a:xfrm>
            <a:off x="404818" y="1203646"/>
            <a:ext cx="297558" cy="803408"/>
          </a:xfrm>
          <a:prstGeom prst="rect">
            <a:avLst/>
          </a:prstGeom>
        </p:spPr>
      </p:pic>
      <p:pic>
        <p:nvPicPr>
          <p:cNvPr id="1145" name="Imagem 1144" descr="Uma imagem contendo objeto, placar, relógio&#10;&#10;Descrição gerada automaticamente">
            <a:extLst>
              <a:ext uri="{FF2B5EF4-FFF2-40B4-BE49-F238E27FC236}">
                <a16:creationId xmlns:a16="http://schemas.microsoft.com/office/drawing/2014/main" id="{457717D2-BDDB-4357-7C43-65636F353FB8}"/>
              </a:ext>
            </a:extLst>
          </p:cNvPr>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10999155" y="138132"/>
            <a:ext cx="843984" cy="841279"/>
          </a:xfrm>
          <a:prstGeom prst="rect">
            <a:avLst/>
          </a:prstGeom>
        </p:spPr>
      </p:pic>
      <p:pic>
        <p:nvPicPr>
          <p:cNvPr id="1147" name="Imagem 1146" descr="Ícone&#10;&#10;Descrição gerada automaticamente">
            <a:extLst>
              <a:ext uri="{FF2B5EF4-FFF2-40B4-BE49-F238E27FC236}">
                <a16:creationId xmlns:a16="http://schemas.microsoft.com/office/drawing/2014/main" id="{34E58F0F-54A6-8B73-AE11-7BB05B70A5DF}"/>
              </a:ext>
            </a:extLst>
          </p:cNvPr>
          <p:cNvPicPr>
            <a:picLocks noChangeAspect="1"/>
          </p:cNvPicPr>
          <p:nvPr/>
        </p:nvPicPr>
        <p:blipFill>
          <a:blip r:embed="rId59">
            <a:extLst>
              <a:ext uri="{28A0092B-C50C-407E-A947-70E740481C1C}">
                <a14:useLocalDpi xmlns:a14="http://schemas.microsoft.com/office/drawing/2010/main" val="0"/>
              </a:ext>
            </a:extLst>
          </a:blip>
          <a:stretch>
            <a:fillRect/>
          </a:stretch>
        </p:blipFill>
        <p:spPr>
          <a:xfrm>
            <a:off x="9958888" y="305847"/>
            <a:ext cx="841278" cy="505849"/>
          </a:xfrm>
          <a:prstGeom prst="rect">
            <a:avLst/>
          </a:prstGeom>
        </p:spPr>
      </p:pic>
      <p:pic>
        <p:nvPicPr>
          <p:cNvPr id="1149" name="Imagem 1148" descr="Ícone&#10;&#10;Descrição gerada automaticamente">
            <a:extLst>
              <a:ext uri="{FF2B5EF4-FFF2-40B4-BE49-F238E27FC236}">
                <a16:creationId xmlns:a16="http://schemas.microsoft.com/office/drawing/2014/main" id="{9F518A34-6276-0B61-A376-2A42B98507FC}"/>
              </a:ext>
            </a:extLst>
          </p:cNvPr>
          <p:cNvPicPr>
            <a:picLocks noChangeAspect="1"/>
          </p:cNvPicPr>
          <p:nvPr/>
        </p:nvPicPr>
        <p:blipFill>
          <a:blip r:embed="rId60">
            <a:extLst>
              <a:ext uri="{28A0092B-C50C-407E-A947-70E740481C1C}">
                <a14:useLocalDpi xmlns:a14="http://schemas.microsoft.com/office/drawing/2010/main" val="0"/>
              </a:ext>
            </a:extLst>
          </a:blip>
          <a:stretch>
            <a:fillRect/>
          </a:stretch>
        </p:blipFill>
        <p:spPr>
          <a:xfrm>
            <a:off x="8837477" y="284207"/>
            <a:ext cx="841278" cy="549130"/>
          </a:xfrm>
          <a:prstGeom prst="rect">
            <a:avLst/>
          </a:prstGeom>
        </p:spPr>
      </p:pic>
      <p:pic>
        <p:nvPicPr>
          <p:cNvPr id="1151" name="Imagem 1150" descr="Ícone&#10;&#10;Descrição gerada automaticamente">
            <a:extLst>
              <a:ext uri="{FF2B5EF4-FFF2-40B4-BE49-F238E27FC236}">
                <a16:creationId xmlns:a16="http://schemas.microsoft.com/office/drawing/2014/main" id="{B31E3F1E-DB94-9EB6-AF4B-E3F28260E8F8}"/>
              </a:ext>
            </a:extLst>
          </p:cNvPr>
          <p:cNvPicPr>
            <a:picLocks noChangeAspect="1"/>
          </p:cNvPicPr>
          <p:nvPr/>
        </p:nvPicPr>
        <p:blipFill>
          <a:blip r:embed="rId61">
            <a:extLst>
              <a:ext uri="{28A0092B-C50C-407E-A947-70E740481C1C}">
                <a14:useLocalDpi xmlns:a14="http://schemas.microsoft.com/office/drawing/2010/main" val="0"/>
              </a:ext>
            </a:extLst>
          </a:blip>
          <a:stretch>
            <a:fillRect/>
          </a:stretch>
        </p:blipFill>
        <p:spPr>
          <a:xfrm>
            <a:off x="7740766" y="136780"/>
            <a:ext cx="838574" cy="843983"/>
          </a:xfrm>
          <a:prstGeom prst="rect">
            <a:avLst/>
          </a:prstGeom>
        </p:spPr>
      </p:pic>
      <p:pic>
        <p:nvPicPr>
          <p:cNvPr id="1153" name="Imagem 1152" descr="Ícone&#10;&#10;Descrição gerada automaticamente">
            <a:extLst>
              <a:ext uri="{FF2B5EF4-FFF2-40B4-BE49-F238E27FC236}">
                <a16:creationId xmlns:a16="http://schemas.microsoft.com/office/drawing/2014/main" id="{4799851D-087D-996B-D44A-A8EC44F0E132}"/>
              </a:ext>
            </a:extLst>
          </p:cNvPr>
          <p:cNvPicPr>
            <a:picLocks noChangeAspect="1"/>
          </p:cNvPicPr>
          <p:nvPr/>
        </p:nvPicPr>
        <p:blipFill>
          <a:blip r:embed="rId62">
            <a:extLst>
              <a:ext uri="{28A0092B-C50C-407E-A947-70E740481C1C}">
                <a14:useLocalDpi xmlns:a14="http://schemas.microsoft.com/office/drawing/2010/main" val="0"/>
              </a:ext>
            </a:extLst>
          </a:blip>
          <a:stretch>
            <a:fillRect/>
          </a:stretch>
        </p:blipFill>
        <p:spPr>
          <a:xfrm>
            <a:off x="6682487" y="153010"/>
            <a:ext cx="765537" cy="811523"/>
          </a:xfrm>
          <a:prstGeom prst="rect">
            <a:avLst/>
          </a:prstGeom>
        </p:spPr>
      </p:pic>
      <p:pic>
        <p:nvPicPr>
          <p:cNvPr id="1155" name="Imagem 1154" descr="Ícone&#10;&#10;Descrição gerada automaticamente">
            <a:extLst>
              <a:ext uri="{FF2B5EF4-FFF2-40B4-BE49-F238E27FC236}">
                <a16:creationId xmlns:a16="http://schemas.microsoft.com/office/drawing/2014/main" id="{97323C46-005E-7759-5853-89D17DDA6458}"/>
              </a:ext>
            </a:extLst>
          </p:cNvPr>
          <p:cNvPicPr>
            <a:picLocks noChangeAspect="1"/>
          </p:cNvPicPr>
          <p:nvPr/>
        </p:nvPicPr>
        <p:blipFill>
          <a:blip r:embed="rId63">
            <a:extLst>
              <a:ext uri="{28A0092B-C50C-407E-A947-70E740481C1C}">
                <a14:useLocalDpi xmlns:a14="http://schemas.microsoft.com/office/drawing/2010/main" val="0"/>
              </a:ext>
            </a:extLst>
          </a:blip>
          <a:stretch>
            <a:fillRect/>
          </a:stretch>
        </p:blipFill>
        <p:spPr>
          <a:xfrm>
            <a:off x="5633261" y="221990"/>
            <a:ext cx="843984" cy="673564"/>
          </a:xfrm>
          <a:prstGeom prst="rect">
            <a:avLst/>
          </a:prstGeom>
        </p:spPr>
      </p:pic>
      <p:pic>
        <p:nvPicPr>
          <p:cNvPr id="1157" name="Imagem 1156" descr="Ícone&#10;&#10;Descrição gerada automaticamente">
            <a:extLst>
              <a:ext uri="{FF2B5EF4-FFF2-40B4-BE49-F238E27FC236}">
                <a16:creationId xmlns:a16="http://schemas.microsoft.com/office/drawing/2014/main" id="{702DB028-C95E-98D7-3C25-135DEE52AF42}"/>
              </a:ext>
            </a:extLst>
          </p:cNvPr>
          <p:cNvPicPr>
            <a:picLocks noChangeAspect="1"/>
          </p:cNvPicPr>
          <p:nvPr/>
        </p:nvPicPr>
        <p:blipFill>
          <a:blip r:embed="rId64">
            <a:extLst>
              <a:ext uri="{28A0092B-C50C-407E-A947-70E740481C1C}">
                <a14:useLocalDpi xmlns:a14="http://schemas.microsoft.com/office/drawing/2010/main" val="0"/>
              </a:ext>
            </a:extLst>
          </a:blip>
          <a:stretch>
            <a:fillRect/>
          </a:stretch>
        </p:blipFill>
        <p:spPr>
          <a:xfrm>
            <a:off x="4536550" y="136780"/>
            <a:ext cx="841278" cy="843983"/>
          </a:xfrm>
          <a:prstGeom prst="rect">
            <a:avLst/>
          </a:prstGeom>
        </p:spPr>
      </p:pic>
      <p:pic>
        <p:nvPicPr>
          <p:cNvPr id="1159" name="Imagem 1158" descr="Desenho de uma placa&#10;&#10;Descrição gerada automaticamente com confiança média">
            <a:extLst>
              <a:ext uri="{FF2B5EF4-FFF2-40B4-BE49-F238E27FC236}">
                <a16:creationId xmlns:a16="http://schemas.microsoft.com/office/drawing/2014/main" id="{03CFA8CC-01FE-F41B-9F92-01E5B2E6F0B7}"/>
              </a:ext>
            </a:extLst>
          </p:cNvPr>
          <p:cNvPicPr>
            <a:picLocks noChangeAspect="1"/>
          </p:cNvPicPr>
          <p:nvPr/>
        </p:nvPicPr>
        <p:blipFill>
          <a:blip r:embed="rId65">
            <a:extLst>
              <a:ext uri="{28A0092B-C50C-407E-A947-70E740481C1C}">
                <a14:useLocalDpi xmlns:a14="http://schemas.microsoft.com/office/drawing/2010/main" val="0"/>
              </a:ext>
            </a:extLst>
          </a:blip>
          <a:stretch>
            <a:fillRect/>
          </a:stretch>
        </p:blipFill>
        <p:spPr>
          <a:xfrm>
            <a:off x="3437134" y="136780"/>
            <a:ext cx="843984" cy="843983"/>
          </a:xfrm>
          <a:prstGeom prst="rect">
            <a:avLst/>
          </a:prstGeom>
        </p:spPr>
      </p:pic>
      <p:pic>
        <p:nvPicPr>
          <p:cNvPr id="1161" name="Imagem 1160" descr="Uma imagem contendo relógio, placar&#10;&#10;Descrição gerada automaticamente">
            <a:extLst>
              <a:ext uri="{FF2B5EF4-FFF2-40B4-BE49-F238E27FC236}">
                <a16:creationId xmlns:a16="http://schemas.microsoft.com/office/drawing/2014/main" id="{D7D219ED-B2E0-2A45-939A-038839F485F7}"/>
              </a:ext>
            </a:extLst>
          </p:cNvPr>
          <p:cNvPicPr>
            <a:picLocks noChangeAspect="1"/>
          </p:cNvPicPr>
          <p:nvPr/>
        </p:nvPicPr>
        <p:blipFill>
          <a:blip r:embed="rId66">
            <a:extLst>
              <a:ext uri="{28A0092B-C50C-407E-A947-70E740481C1C}">
                <a14:useLocalDpi xmlns:a14="http://schemas.microsoft.com/office/drawing/2010/main" val="0"/>
              </a:ext>
            </a:extLst>
          </a:blip>
          <a:stretch>
            <a:fillRect/>
          </a:stretch>
        </p:blipFill>
        <p:spPr>
          <a:xfrm>
            <a:off x="2313018" y="135427"/>
            <a:ext cx="846689" cy="846689"/>
          </a:xfrm>
          <a:prstGeom prst="rect">
            <a:avLst/>
          </a:prstGeom>
        </p:spPr>
      </p:pic>
      <p:pic>
        <p:nvPicPr>
          <p:cNvPr id="1163" name="Imagem 1162" descr="Ícone&#10;&#10;Descrição gerada automaticamente">
            <a:extLst>
              <a:ext uri="{FF2B5EF4-FFF2-40B4-BE49-F238E27FC236}">
                <a16:creationId xmlns:a16="http://schemas.microsoft.com/office/drawing/2014/main" id="{3245D1AF-E33D-7D26-1EC9-A90583992517}"/>
              </a:ext>
            </a:extLst>
          </p:cNvPr>
          <p:cNvPicPr>
            <a:picLocks noChangeAspect="1"/>
          </p:cNvPicPr>
          <p:nvPr/>
        </p:nvPicPr>
        <p:blipFill>
          <a:blip r:embed="rId67">
            <a:extLst>
              <a:ext uri="{28A0092B-C50C-407E-A947-70E740481C1C}">
                <a14:useLocalDpi xmlns:a14="http://schemas.microsoft.com/office/drawing/2010/main" val="0"/>
              </a:ext>
            </a:extLst>
          </a:blip>
          <a:stretch>
            <a:fillRect/>
          </a:stretch>
        </p:blipFill>
        <p:spPr>
          <a:xfrm>
            <a:off x="1192845" y="178708"/>
            <a:ext cx="843984" cy="760127"/>
          </a:xfrm>
          <a:prstGeom prst="rect">
            <a:avLst/>
          </a:prstGeom>
        </p:spPr>
      </p:pic>
      <p:pic>
        <p:nvPicPr>
          <p:cNvPr id="1165" name="Imagem 1164" descr="Desenho de uma placa&#10;&#10;Descrição gerada automaticamente com confiança média">
            <a:extLst>
              <a:ext uri="{FF2B5EF4-FFF2-40B4-BE49-F238E27FC236}">
                <a16:creationId xmlns:a16="http://schemas.microsoft.com/office/drawing/2014/main" id="{8707EC1A-DC2A-3FF3-3131-16CF735652E4}"/>
              </a:ext>
            </a:extLst>
          </p:cNvPr>
          <p:cNvPicPr>
            <a:picLocks noChangeAspect="1"/>
          </p:cNvPicPr>
          <p:nvPr/>
        </p:nvPicPr>
        <p:blipFill>
          <a:blip r:embed="rId68">
            <a:extLst>
              <a:ext uri="{28A0092B-C50C-407E-A947-70E740481C1C}">
                <a14:useLocalDpi xmlns:a14="http://schemas.microsoft.com/office/drawing/2010/main" val="0"/>
              </a:ext>
            </a:extLst>
          </a:blip>
          <a:stretch>
            <a:fillRect/>
          </a:stretch>
        </p:blipFill>
        <p:spPr>
          <a:xfrm>
            <a:off x="173534" y="136780"/>
            <a:ext cx="760126" cy="843983"/>
          </a:xfrm>
          <a:prstGeom prst="rect">
            <a:avLst/>
          </a:prstGeom>
        </p:spPr>
      </p:pic>
    </p:spTree>
    <p:extLst>
      <p:ext uri="{BB962C8B-B14F-4D97-AF65-F5344CB8AC3E}">
        <p14:creationId xmlns:p14="http://schemas.microsoft.com/office/powerpoint/2010/main" val="2408854378"/>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 name="Imagem 910" descr="Ícone&#10;&#10;Descrição gerada automaticamente">
            <a:extLst>
              <a:ext uri="{FF2B5EF4-FFF2-40B4-BE49-F238E27FC236}">
                <a16:creationId xmlns:a16="http://schemas.microsoft.com/office/drawing/2014/main" id="{BF662E10-3B97-4494-FDC0-7A8466FB42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4009" y="5761933"/>
            <a:ext cx="843984" cy="944071"/>
          </a:xfrm>
          <a:prstGeom prst="rect">
            <a:avLst/>
          </a:prstGeom>
        </p:spPr>
      </p:pic>
      <p:pic>
        <p:nvPicPr>
          <p:cNvPr id="913" name="Imagem 912" descr="Ícone&#10;&#10;Descrição gerada automaticamente">
            <a:extLst>
              <a:ext uri="{FF2B5EF4-FFF2-40B4-BE49-F238E27FC236}">
                <a16:creationId xmlns:a16="http://schemas.microsoft.com/office/drawing/2014/main" id="{14AA1DA2-317F-0D79-CE2F-977C8D50C9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5455" y="5811977"/>
            <a:ext cx="760126" cy="843983"/>
          </a:xfrm>
          <a:prstGeom prst="rect">
            <a:avLst/>
          </a:prstGeom>
        </p:spPr>
      </p:pic>
      <p:pic>
        <p:nvPicPr>
          <p:cNvPr id="915" name="Imagem 914" descr="Ícone&#10;&#10;Descrição gerada automaticamente">
            <a:extLst>
              <a:ext uri="{FF2B5EF4-FFF2-40B4-BE49-F238E27FC236}">
                <a16:creationId xmlns:a16="http://schemas.microsoft.com/office/drawing/2014/main" id="{9DE846A3-2E40-4ABA-E46B-424588361C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9246" y="5811977"/>
            <a:ext cx="338135" cy="843984"/>
          </a:xfrm>
          <a:prstGeom prst="rect">
            <a:avLst/>
          </a:prstGeom>
        </p:spPr>
      </p:pic>
      <p:pic>
        <p:nvPicPr>
          <p:cNvPr id="917" name="Imagem 916" descr="Desenho de personagem de desenho animado&#10;&#10;Descrição gerada automaticamente">
            <a:extLst>
              <a:ext uri="{FF2B5EF4-FFF2-40B4-BE49-F238E27FC236}">
                <a16:creationId xmlns:a16="http://schemas.microsoft.com/office/drawing/2014/main" id="{E7C72645-8C11-A0F1-81E3-2987EB581E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49170" y="5821445"/>
            <a:ext cx="822343" cy="825048"/>
          </a:xfrm>
          <a:prstGeom prst="rect">
            <a:avLst/>
          </a:prstGeom>
        </p:spPr>
      </p:pic>
      <p:pic>
        <p:nvPicPr>
          <p:cNvPr id="919" name="Imagem 918" descr="Ícone&#10;&#10;Descrição gerada automaticamente">
            <a:extLst>
              <a:ext uri="{FF2B5EF4-FFF2-40B4-BE49-F238E27FC236}">
                <a16:creationId xmlns:a16="http://schemas.microsoft.com/office/drawing/2014/main" id="{319B59B2-33D4-A3D4-D93C-512DA70635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37453" y="5810624"/>
            <a:ext cx="843984" cy="846689"/>
          </a:xfrm>
          <a:prstGeom prst="rect">
            <a:avLst/>
          </a:prstGeom>
        </p:spPr>
      </p:pic>
      <p:pic>
        <p:nvPicPr>
          <p:cNvPr id="921" name="Imagem 920" descr="Ícone&#10;&#10;Descrição gerada automaticamente">
            <a:extLst>
              <a:ext uri="{FF2B5EF4-FFF2-40B4-BE49-F238E27FC236}">
                <a16:creationId xmlns:a16="http://schemas.microsoft.com/office/drawing/2014/main" id="{1690D497-01D1-03CA-90AD-41366175068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46298" y="5811977"/>
            <a:ext cx="424697" cy="843983"/>
          </a:xfrm>
          <a:prstGeom prst="rect">
            <a:avLst/>
          </a:prstGeom>
        </p:spPr>
      </p:pic>
      <p:pic>
        <p:nvPicPr>
          <p:cNvPr id="923" name="Imagem 922" descr="Ícone&#10;&#10;Descrição gerada automaticamente">
            <a:extLst>
              <a:ext uri="{FF2B5EF4-FFF2-40B4-BE49-F238E27FC236}">
                <a16:creationId xmlns:a16="http://schemas.microsoft.com/office/drawing/2014/main" id="{F0E1F72A-6F49-B344-7DE8-72CBBF9046A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9624" y="5811977"/>
            <a:ext cx="843984" cy="843983"/>
          </a:xfrm>
          <a:prstGeom prst="rect">
            <a:avLst/>
          </a:prstGeom>
        </p:spPr>
      </p:pic>
      <p:pic>
        <p:nvPicPr>
          <p:cNvPr id="925" name="Imagem 924" descr="Ícone&#10;&#10;Descrição gerada automaticamente">
            <a:extLst>
              <a:ext uri="{FF2B5EF4-FFF2-40B4-BE49-F238E27FC236}">
                <a16:creationId xmlns:a16="http://schemas.microsoft.com/office/drawing/2014/main" id="{6A0FC83D-A4C4-E95C-BC1E-60E2F820BB0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24514" y="4673688"/>
            <a:ext cx="857509" cy="843983"/>
          </a:xfrm>
          <a:prstGeom prst="rect">
            <a:avLst/>
          </a:prstGeom>
        </p:spPr>
      </p:pic>
      <p:pic>
        <p:nvPicPr>
          <p:cNvPr id="927" name="Imagem 926" descr="Uma imagem contendo Texto&#10;&#10;Descrição gerada automaticamente">
            <a:extLst>
              <a:ext uri="{FF2B5EF4-FFF2-40B4-BE49-F238E27FC236}">
                <a16:creationId xmlns:a16="http://schemas.microsoft.com/office/drawing/2014/main" id="{D8269734-3ABD-519D-08C7-26F4D1FEFC1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69610" y="4643933"/>
            <a:ext cx="768241" cy="903495"/>
          </a:xfrm>
          <a:prstGeom prst="rect">
            <a:avLst/>
          </a:prstGeom>
        </p:spPr>
      </p:pic>
      <p:pic>
        <p:nvPicPr>
          <p:cNvPr id="929" name="Imagem 928" descr="Ícone&#10;&#10;Descrição gerada automaticamente">
            <a:extLst>
              <a:ext uri="{FF2B5EF4-FFF2-40B4-BE49-F238E27FC236}">
                <a16:creationId xmlns:a16="http://schemas.microsoft.com/office/drawing/2014/main" id="{16C4FE9D-A69B-C2B9-6C0E-2E7912AF6FF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27395" y="4608766"/>
            <a:ext cx="876444" cy="973827"/>
          </a:xfrm>
          <a:prstGeom prst="rect">
            <a:avLst/>
          </a:prstGeom>
        </p:spPr>
      </p:pic>
      <p:pic>
        <p:nvPicPr>
          <p:cNvPr id="931" name="Imagem 930" descr="Ícone&#10;&#10;Descrição gerada automaticamente">
            <a:extLst>
              <a:ext uri="{FF2B5EF4-FFF2-40B4-BE49-F238E27FC236}">
                <a16:creationId xmlns:a16="http://schemas.microsoft.com/office/drawing/2014/main" id="{25BC562F-6210-4C58-158E-AEB05289A5F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81189" y="4618234"/>
            <a:ext cx="900790" cy="954892"/>
          </a:xfrm>
          <a:prstGeom prst="rect">
            <a:avLst/>
          </a:prstGeom>
        </p:spPr>
      </p:pic>
      <p:pic>
        <p:nvPicPr>
          <p:cNvPr id="933" name="Imagem 932" descr="Ícone&#10;&#10;Descrição gerada automaticamente">
            <a:extLst>
              <a:ext uri="{FF2B5EF4-FFF2-40B4-BE49-F238E27FC236}">
                <a16:creationId xmlns:a16="http://schemas.microsoft.com/office/drawing/2014/main" id="{99022EB1-98EB-58F6-8F9B-96ABC256491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061183" y="4618234"/>
            <a:ext cx="949482" cy="954892"/>
          </a:xfrm>
          <a:prstGeom prst="rect">
            <a:avLst/>
          </a:prstGeom>
        </p:spPr>
      </p:pic>
      <p:pic>
        <p:nvPicPr>
          <p:cNvPr id="935" name="Imagem 934" descr="Ícone&#10;&#10;Descrição gerada automaticamente">
            <a:extLst>
              <a:ext uri="{FF2B5EF4-FFF2-40B4-BE49-F238E27FC236}">
                <a16:creationId xmlns:a16="http://schemas.microsoft.com/office/drawing/2014/main" id="{8BE3F55E-F9A0-17D9-96AB-6441A3312E5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54986" y="4619586"/>
            <a:ext cx="857510" cy="952187"/>
          </a:xfrm>
          <a:prstGeom prst="rect">
            <a:avLst/>
          </a:prstGeom>
        </p:spPr>
      </p:pic>
      <p:pic>
        <p:nvPicPr>
          <p:cNvPr id="937" name="Imagem 936" descr="Ícone&#10;&#10;Descrição gerada automaticamente">
            <a:extLst>
              <a:ext uri="{FF2B5EF4-FFF2-40B4-BE49-F238E27FC236}">
                <a16:creationId xmlns:a16="http://schemas.microsoft.com/office/drawing/2014/main" id="{24A53AAA-0EAD-6C5D-75DE-8815F1469B4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619448" y="4591184"/>
            <a:ext cx="1008993" cy="1008992"/>
          </a:xfrm>
          <a:prstGeom prst="rect">
            <a:avLst/>
          </a:prstGeom>
        </p:spPr>
      </p:pic>
      <p:pic>
        <p:nvPicPr>
          <p:cNvPr id="939" name="Imagem 938" descr="Ícone&#10;&#10;Descrição gerada automaticamente">
            <a:extLst>
              <a:ext uri="{FF2B5EF4-FFF2-40B4-BE49-F238E27FC236}">
                <a16:creationId xmlns:a16="http://schemas.microsoft.com/office/drawing/2014/main" id="{F3E34B0A-6BE3-437F-ACEB-B59A05A0EF2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80036" y="4591183"/>
            <a:ext cx="906201" cy="1008993"/>
          </a:xfrm>
          <a:prstGeom prst="rect">
            <a:avLst/>
          </a:prstGeom>
        </p:spPr>
      </p:pic>
      <p:pic>
        <p:nvPicPr>
          <p:cNvPr id="941" name="Imagem 940" descr="Ícone&#10;&#10;Descrição gerada automaticamente">
            <a:extLst>
              <a:ext uri="{FF2B5EF4-FFF2-40B4-BE49-F238E27FC236}">
                <a16:creationId xmlns:a16="http://schemas.microsoft.com/office/drawing/2014/main" id="{EA769B90-9D44-54FE-154C-C6B1E475BF9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85346" y="4693976"/>
            <a:ext cx="803408" cy="803408"/>
          </a:xfrm>
          <a:prstGeom prst="rect">
            <a:avLst/>
          </a:prstGeom>
        </p:spPr>
      </p:pic>
      <p:pic>
        <p:nvPicPr>
          <p:cNvPr id="943" name="Imagem 942" descr="Logotipo&#10;&#10;Descrição gerada automaticamente">
            <a:extLst>
              <a:ext uri="{FF2B5EF4-FFF2-40B4-BE49-F238E27FC236}">
                <a16:creationId xmlns:a16="http://schemas.microsoft.com/office/drawing/2014/main" id="{4A34673F-9C1D-24CA-856B-CFFA0F4AE33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76079" y="4718322"/>
            <a:ext cx="843984" cy="754716"/>
          </a:xfrm>
          <a:prstGeom prst="rect">
            <a:avLst/>
          </a:prstGeom>
        </p:spPr>
      </p:pic>
      <p:pic>
        <p:nvPicPr>
          <p:cNvPr id="945" name="Imagem 944" descr="Ícone&#10;&#10;Descrição gerada automaticamente">
            <a:extLst>
              <a:ext uri="{FF2B5EF4-FFF2-40B4-BE49-F238E27FC236}">
                <a16:creationId xmlns:a16="http://schemas.microsoft.com/office/drawing/2014/main" id="{87E757A5-A8B7-C80D-9046-B68E28E8555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1130382" y="3529072"/>
            <a:ext cx="846688" cy="843983"/>
          </a:xfrm>
          <a:prstGeom prst="rect">
            <a:avLst/>
          </a:prstGeom>
        </p:spPr>
      </p:pic>
      <p:pic>
        <p:nvPicPr>
          <p:cNvPr id="947" name="Imagem 946" descr="Ícone&#10;&#10;Descrição gerada automaticamente">
            <a:extLst>
              <a:ext uri="{FF2B5EF4-FFF2-40B4-BE49-F238E27FC236}">
                <a16:creationId xmlns:a16="http://schemas.microsoft.com/office/drawing/2014/main" id="{15927376-4C40-5585-1B35-8A741B21E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069963" y="3527719"/>
            <a:ext cx="843984" cy="846689"/>
          </a:xfrm>
          <a:prstGeom prst="rect">
            <a:avLst/>
          </a:prstGeom>
        </p:spPr>
      </p:pic>
      <p:pic>
        <p:nvPicPr>
          <p:cNvPr id="949" name="Imagem 948" descr="Desenho de personagem&#10;&#10;Descrição gerada automaticamente com confiança baixa">
            <a:extLst>
              <a:ext uri="{FF2B5EF4-FFF2-40B4-BE49-F238E27FC236}">
                <a16:creationId xmlns:a16="http://schemas.microsoft.com/office/drawing/2014/main" id="{01409961-9799-47FA-BF9E-A56B49E0C90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220413" y="3529072"/>
            <a:ext cx="676269" cy="843983"/>
          </a:xfrm>
          <a:prstGeom prst="rect">
            <a:avLst/>
          </a:prstGeom>
        </p:spPr>
      </p:pic>
      <p:pic>
        <p:nvPicPr>
          <p:cNvPr id="951" name="Imagem 950" descr="Ícone&#10;&#10;Descrição gerada automaticamente">
            <a:extLst>
              <a:ext uri="{FF2B5EF4-FFF2-40B4-BE49-F238E27FC236}">
                <a16:creationId xmlns:a16="http://schemas.microsoft.com/office/drawing/2014/main" id="{CFD1FE81-E84C-B06D-1AB7-7B42A7CF76D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160867" y="3529072"/>
            <a:ext cx="843984" cy="843983"/>
          </a:xfrm>
          <a:prstGeom prst="rect">
            <a:avLst/>
          </a:prstGeom>
        </p:spPr>
      </p:pic>
      <p:pic>
        <p:nvPicPr>
          <p:cNvPr id="953" name="Imagem 952" descr="Ícone&#10;&#10;Descrição gerada automaticamente">
            <a:extLst>
              <a:ext uri="{FF2B5EF4-FFF2-40B4-BE49-F238E27FC236}">
                <a16:creationId xmlns:a16="http://schemas.microsoft.com/office/drawing/2014/main" id="{4F47641D-0764-1C62-106F-796C723D8B40}"/>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313306" y="3529072"/>
            <a:ext cx="676269" cy="843983"/>
          </a:xfrm>
          <a:prstGeom prst="rect">
            <a:avLst/>
          </a:prstGeom>
        </p:spPr>
      </p:pic>
      <p:pic>
        <p:nvPicPr>
          <p:cNvPr id="955" name="Imagem 954" descr="Forma, Círculo&#10;&#10;Descrição gerada automaticamente">
            <a:extLst>
              <a:ext uri="{FF2B5EF4-FFF2-40B4-BE49-F238E27FC236}">
                <a16:creationId xmlns:a16="http://schemas.microsoft.com/office/drawing/2014/main" id="{CB110A00-1B3C-5DC7-49A7-662A67998A73}"/>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357014" y="3529072"/>
            <a:ext cx="757421" cy="843983"/>
          </a:xfrm>
          <a:prstGeom prst="rect">
            <a:avLst/>
          </a:prstGeom>
        </p:spPr>
      </p:pic>
      <p:pic>
        <p:nvPicPr>
          <p:cNvPr id="957" name="Imagem 956" descr="Tela de computador com fundo azul&#10;&#10;Descrição gerada automaticamente">
            <a:extLst>
              <a:ext uri="{FF2B5EF4-FFF2-40B4-BE49-F238E27FC236}">
                <a16:creationId xmlns:a16="http://schemas.microsoft.com/office/drawing/2014/main" id="{F14BB849-4DD8-5B9D-1A6B-C65F4CD0730C}"/>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692944" y="3529072"/>
            <a:ext cx="403057" cy="843984"/>
          </a:xfrm>
          <a:prstGeom prst="rect">
            <a:avLst/>
          </a:prstGeom>
        </p:spPr>
      </p:pic>
      <p:pic>
        <p:nvPicPr>
          <p:cNvPr id="959" name="Imagem 958" descr="Uma imagem contendo placa, comida&#10;&#10;Descrição gerada automaticamente">
            <a:extLst>
              <a:ext uri="{FF2B5EF4-FFF2-40B4-BE49-F238E27FC236}">
                <a16:creationId xmlns:a16="http://schemas.microsoft.com/office/drawing/2014/main" id="{7453AA3E-4C1F-75EE-FD40-D33C6658C572}"/>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710177" y="3529072"/>
            <a:ext cx="673565" cy="843984"/>
          </a:xfrm>
          <a:prstGeom prst="rect">
            <a:avLst/>
          </a:prstGeom>
        </p:spPr>
      </p:pic>
      <p:pic>
        <p:nvPicPr>
          <p:cNvPr id="961" name="Imagem 960" descr="Ícone&#10;&#10;Descrição gerada automaticamente">
            <a:extLst>
              <a:ext uri="{FF2B5EF4-FFF2-40B4-BE49-F238E27FC236}">
                <a16:creationId xmlns:a16="http://schemas.microsoft.com/office/drawing/2014/main" id="{D5587609-3848-5B77-A802-714C067DBB83}"/>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619448" y="3529072"/>
            <a:ext cx="843984" cy="843983"/>
          </a:xfrm>
          <a:prstGeom prst="rect">
            <a:avLst/>
          </a:prstGeom>
        </p:spPr>
      </p:pic>
      <p:pic>
        <p:nvPicPr>
          <p:cNvPr id="963" name="Imagem 962" descr="Ícone&#10;&#10;Descrição gerada automaticamente">
            <a:extLst>
              <a:ext uri="{FF2B5EF4-FFF2-40B4-BE49-F238E27FC236}">
                <a16:creationId xmlns:a16="http://schemas.microsoft.com/office/drawing/2014/main" id="{544C4747-6A1F-FBC9-68CE-6531CBC71D16}"/>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542253" y="3525015"/>
            <a:ext cx="843984" cy="852099"/>
          </a:xfrm>
          <a:prstGeom prst="rect">
            <a:avLst/>
          </a:prstGeom>
        </p:spPr>
      </p:pic>
      <p:pic>
        <p:nvPicPr>
          <p:cNvPr id="965" name="Imagem 964" descr="Ícone&#10;&#10;Descrição gerada automaticamente">
            <a:extLst>
              <a:ext uri="{FF2B5EF4-FFF2-40B4-BE49-F238E27FC236}">
                <a16:creationId xmlns:a16="http://schemas.microsoft.com/office/drawing/2014/main" id="{7655A717-080E-1AC4-5F05-168D62A88900}"/>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465058" y="3527719"/>
            <a:ext cx="843984" cy="846689"/>
          </a:xfrm>
          <a:prstGeom prst="rect">
            <a:avLst/>
          </a:prstGeom>
        </p:spPr>
      </p:pic>
      <p:pic>
        <p:nvPicPr>
          <p:cNvPr id="967" name="Imagem 966" descr="Placa vermelha com letras brancas em fundo preto&#10;&#10;Descrição gerada automaticamente com confiança baixa">
            <a:extLst>
              <a:ext uri="{FF2B5EF4-FFF2-40B4-BE49-F238E27FC236}">
                <a16:creationId xmlns:a16="http://schemas.microsoft.com/office/drawing/2014/main" id="{7D5F1F40-A841-FE2A-52C0-81F6761F9914}"/>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335503" y="3529072"/>
            <a:ext cx="884560" cy="843983"/>
          </a:xfrm>
          <a:prstGeom prst="rect">
            <a:avLst/>
          </a:prstGeom>
        </p:spPr>
      </p:pic>
      <p:pic>
        <p:nvPicPr>
          <p:cNvPr id="969" name="Imagem 968" descr="Ícone&#10;&#10;Descrição gerada automaticamente">
            <a:extLst>
              <a:ext uri="{FF2B5EF4-FFF2-40B4-BE49-F238E27FC236}">
                <a16:creationId xmlns:a16="http://schemas.microsoft.com/office/drawing/2014/main" id="{CD3F2778-2AAE-5933-7BE2-60CED3AFBF41}"/>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0996374" y="2346679"/>
            <a:ext cx="849395" cy="849394"/>
          </a:xfrm>
          <a:prstGeom prst="rect">
            <a:avLst/>
          </a:prstGeom>
        </p:spPr>
      </p:pic>
      <p:pic>
        <p:nvPicPr>
          <p:cNvPr id="971" name="Imagem 970" descr="Placa de computador com fundo azul&#10;&#10;Descrição gerada automaticamente com confiança baixa">
            <a:extLst>
              <a:ext uri="{FF2B5EF4-FFF2-40B4-BE49-F238E27FC236}">
                <a16:creationId xmlns:a16="http://schemas.microsoft.com/office/drawing/2014/main" id="{E817BF78-2EF5-616C-BC69-0F93EC542C4B}"/>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9858967" y="2349384"/>
            <a:ext cx="822343" cy="843983"/>
          </a:xfrm>
          <a:prstGeom prst="rect">
            <a:avLst/>
          </a:prstGeom>
        </p:spPr>
      </p:pic>
      <p:pic>
        <p:nvPicPr>
          <p:cNvPr id="973" name="Imagem 972" descr="Ícone&#10;&#10;Descrição gerada automaticamente">
            <a:extLst>
              <a:ext uri="{FF2B5EF4-FFF2-40B4-BE49-F238E27FC236}">
                <a16:creationId xmlns:a16="http://schemas.microsoft.com/office/drawing/2014/main" id="{EC03AC0D-9BC2-11F6-63E0-4F9A7061EA50}"/>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9055838" y="2348031"/>
            <a:ext cx="673564" cy="846689"/>
          </a:xfrm>
          <a:prstGeom prst="rect">
            <a:avLst/>
          </a:prstGeom>
        </p:spPr>
      </p:pic>
      <p:pic>
        <p:nvPicPr>
          <p:cNvPr id="975" name="Imagem 974" descr="Desenho de uma placa&#10;&#10;Descrição gerada automaticamente com confiança média">
            <a:extLst>
              <a:ext uri="{FF2B5EF4-FFF2-40B4-BE49-F238E27FC236}">
                <a16:creationId xmlns:a16="http://schemas.microsoft.com/office/drawing/2014/main" id="{8A2AA206-B9C2-9538-1CB0-6E8F26C30A7C}"/>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7765135" y="2349384"/>
            <a:ext cx="843984" cy="843983"/>
          </a:xfrm>
          <a:prstGeom prst="rect">
            <a:avLst/>
          </a:prstGeom>
        </p:spPr>
      </p:pic>
      <p:pic>
        <p:nvPicPr>
          <p:cNvPr id="977" name="Imagem 976" descr="Placa azul com letras brancas em fundo preto&#10;&#10;Descrição gerada automaticamente">
            <a:extLst>
              <a:ext uri="{FF2B5EF4-FFF2-40B4-BE49-F238E27FC236}">
                <a16:creationId xmlns:a16="http://schemas.microsoft.com/office/drawing/2014/main" id="{1668830C-F276-B2EF-99DC-183EE42632CF}"/>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6643815" y="2346679"/>
            <a:ext cx="849395" cy="849394"/>
          </a:xfrm>
          <a:prstGeom prst="rect">
            <a:avLst/>
          </a:prstGeom>
        </p:spPr>
      </p:pic>
      <p:pic>
        <p:nvPicPr>
          <p:cNvPr id="979" name="Imagem 978" descr="Ícone&#10;&#10;Descrição gerada automaticamente">
            <a:extLst>
              <a:ext uri="{FF2B5EF4-FFF2-40B4-BE49-F238E27FC236}">
                <a16:creationId xmlns:a16="http://schemas.microsoft.com/office/drawing/2014/main" id="{197D9076-D3F2-0965-32A1-00AB4DE9C7A7}"/>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5608232" y="2349384"/>
            <a:ext cx="846688" cy="843983"/>
          </a:xfrm>
          <a:prstGeom prst="rect">
            <a:avLst/>
          </a:prstGeom>
        </p:spPr>
      </p:pic>
      <p:pic>
        <p:nvPicPr>
          <p:cNvPr id="981" name="Imagem 980" descr="Ícone&#10;&#10;Descrição gerada automaticamente">
            <a:extLst>
              <a:ext uri="{FF2B5EF4-FFF2-40B4-BE49-F238E27FC236}">
                <a16:creationId xmlns:a16="http://schemas.microsoft.com/office/drawing/2014/main" id="{D952F66B-56D1-7229-36BE-5A67BE52BC16}"/>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4580989" y="2352089"/>
            <a:ext cx="838574" cy="838573"/>
          </a:xfrm>
          <a:prstGeom prst="rect">
            <a:avLst/>
          </a:prstGeom>
        </p:spPr>
      </p:pic>
      <p:pic>
        <p:nvPicPr>
          <p:cNvPr id="983" name="Imagem 982" descr="Ícone&#10;&#10;Descrição gerada automaticamente">
            <a:extLst>
              <a:ext uri="{FF2B5EF4-FFF2-40B4-BE49-F238E27FC236}">
                <a16:creationId xmlns:a16="http://schemas.microsoft.com/office/drawing/2014/main" id="{584F48F7-61DC-4EEC-F164-DBD2357296DA}"/>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3493708" y="2349384"/>
            <a:ext cx="846688" cy="843983"/>
          </a:xfrm>
          <a:prstGeom prst="rect">
            <a:avLst/>
          </a:prstGeom>
        </p:spPr>
      </p:pic>
      <p:pic>
        <p:nvPicPr>
          <p:cNvPr id="985" name="Imagem 984" descr="Uma imagem contendo Código QR&#10;&#10;Descrição gerada automaticamente">
            <a:extLst>
              <a:ext uri="{FF2B5EF4-FFF2-40B4-BE49-F238E27FC236}">
                <a16:creationId xmlns:a16="http://schemas.microsoft.com/office/drawing/2014/main" id="{2AF51467-7CD6-1D2D-903E-397E02DA6ADA}"/>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2437453" y="2349384"/>
            <a:ext cx="843984" cy="843983"/>
          </a:xfrm>
          <a:prstGeom prst="rect">
            <a:avLst/>
          </a:prstGeom>
        </p:spPr>
      </p:pic>
      <p:pic>
        <p:nvPicPr>
          <p:cNvPr id="987" name="Imagem 986" descr="Ícone&#10;&#10;Descrição gerada automaticamente">
            <a:extLst>
              <a:ext uri="{FF2B5EF4-FFF2-40B4-BE49-F238E27FC236}">
                <a16:creationId xmlns:a16="http://schemas.microsoft.com/office/drawing/2014/main" id="{6F9D614D-A3B0-18C9-0695-EEE235FD9083}"/>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1540800" y="2349383"/>
            <a:ext cx="635693" cy="843984"/>
          </a:xfrm>
          <a:prstGeom prst="rect">
            <a:avLst/>
          </a:prstGeom>
        </p:spPr>
      </p:pic>
      <p:pic>
        <p:nvPicPr>
          <p:cNvPr id="989" name="Imagem 988" descr="Tela de jogo de vídeo game&#10;&#10;Descrição gerada automaticamente com confiança baixa">
            <a:extLst>
              <a:ext uri="{FF2B5EF4-FFF2-40B4-BE49-F238E27FC236}">
                <a16:creationId xmlns:a16="http://schemas.microsoft.com/office/drawing/2014/main" id="{09C6EE84-147D-5A52-D82C-6F80851F5C55}"/>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399336" y="2349384"/>
            <a:ext cx="843984" cy="843983"/>
          </a:xfrm>
          <a:prstGeom prst="rect">
            <a:avLst/>
          </a:prstGeom>
        </p:spPr>
      </p:pic>
      <p:pic>
        <p:nvPicPr>
          <p:cNvPr id="991" name="Imagem 990" descr="Desenho de placa de sinalização de trânsito&#10;&#10;Descrição gerada automaticamente com confiança média">
            <a:extLst>
              <a:ext uri="{FF2B5EF4-FFF2-40B4-BE49-F238E27FC236}">
                <a16:creationId xmlns:a16="http://schemas.microsoft.com/office/drawing/2014/main" id="{B2D6F030-CAF4-006F-E475-F28020B7D09B}"/>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11151386" y="1333499"/>
            <a:ext cx="549130" cy="843983"/>
          </a:xfrm>
          <a:prstGeom prst="rect">
            <a:avLst/>
          </a:prstGeom>
        </p:spPr>
      </p:pic>
      <p:pic>
        <p:nvPicPr>
          <p:cNvPr id="993" name="Imagem 992" descr="Desenho de placa de sinalização de trânsito&#10;&#10;Descrição gerada automaticamente com confiança média">
            <a:extLst>
              <a:ext uri="{FF2B5EF4-FFF2-40B4-BE49-F238E27FC236}">
                <a16:creationId xmlns:a16="http://schemas.microsoft.com/office/drawing/2014/main" id="{A9A58A40-67D2-053F-9FCB-EBA16E9A1809}"/>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10069963" y="1333499"/>
            <a:ext cx="611347" cy="843983"/>
          </a:xfrm>
          <a:prstGeom prst="rect">
            <a:avLst/>
          </a:prstGeom>
        </p:spPr>
      </p:pic>
      <p:pic>
        <p:nvPicPr>
          <p:cNvPr id="995" name="Imagem 994" descr="Forma&#10;&#10;Descrição gerada automaticamente">
            <a:extLst>
              <a:ext uri="{FF2B5EF4-FFF2-40B4-BE49-F238E27FC236}">
                <a16:creationId xmlns:a16="http://schemas.microsoft.com/office/drawing/2014/main" id="{A68616B0-3B21-7972-1DAF-8858F0143DC8}"/>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8902091" y="1387601"/>
            <a:ext cx="830458" cy="735780"/>
          </a:xfrm>
          <a:prstGeom prst="rect">
            <a:avLst/>
          </a:prstGeom>
        </p:spPr>
      </p:pic>
      <p:pic>
        <p:nvPicPr>
          <p:cNvPr id="997" name="Imagem 996" descr="Ícone&#10;&#10;Descrição gerada automaticamente">
            <a:extLst>
              <a:ext uri="{FF2B5EF4-FFF2-40B4-BE49-F238E27FC236}">
                <a16:creationId xmlns:a16="http://schemas.microsoft.com/office/drawing/2014/main" id="{937C0CD7-29D8-4142-C0A2-BE758960828A}"/>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7798979" y="1375428"/>
            <a:ext cx="843984" cy="760127"/>
          </a:xfrm>
          <a:prstGeom prst="rect">
            <a:avLst/>
          </a:prstGeom>
        </p:spPr>
      </p:pic>
      <p:pic>
        <p:nvPicPr>
          <p:cNvPr id="999" name="Imagem 998" descr="Ícone&#10;&#10;Descrição gerada automaticamente com confiança média">
            <a:extLst>
              <a:ext uri="{FF2B5EF4-FFF2-40B4-BE49-F238E27FC236}">
                <a16:creationId xmlns:a16="http://schemas.microsoft.com/office/drawing/2014/main" id="{F6DE8E8E-9F9A-16AE-8E56-E9B9C0E0E5CD}"/>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6656969" y="1497156"/>
            <a:ext cx="849394" cy="516669"/>
          </a:xfrm>
          <a:prstGeom prst="rect">
            <a:avLst/>
          </a:prstGeom>
        </p:spPr>
      </p:pic>
      <p:pic>
        <p:nvPicPr>
          <p:cNvPr id="1001" name="Imagem 1000" descr="Ícone&#10;&#10;Descrição gerada automaticamente">
            <a:extLst>
              <a:ext uri="{FF2B5EF4-FFF2-40B4-BE49-F238E27FC236}">
                <a16:creationId xmlns:a16="http://schemas.microsoft.com/office/drawing/2014/main" id="{0D600221-95FA-36E1-157D-C692800F622F}"/>
              </a:ext>
            </a:extLst>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5608232" y="1345672"/>
            <a:ext cx="843984" cy="819638"/>
          </a:xfrm>
          <a:prstGeom prst="rect">
            <a:avLst/>
          </a:prstGeom>
        </p:spPr>
      </p:pic>
      <p:pic>
        <p:nvPicPr>
          <p:cNvPr id="1003" name="Imagem 1002" descr="Uma imagem contendo Forma&#10;&#10;Descrição gerada automaticamente">
            <a:extLst>
              <a:ext uri="{FF2B5EF4-FFF2-40B4-BE49-F238E27FC236}">
                <a16:creationId xmlns:a16="http://schemas.microsoft.com/office/drawing/2014/main" id="{23CDB76B-4000-D676-47E3-98D0DB554B36}"/>
              </a:ext>
            </a:extLst>
          </p:cNvPr>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4562201" y="1345672"/>
            <a:ext cx="841278" cy="819637"/>
          </a:xfrm>
          <a:prstGeom prst="rect">
            <a:avLst/>
          </a:prstGeom>
        </p:spPr>
      </p:pic>
      <p:pic>
        <p:nvPicPr>
          <p:cNvPr id="1005" name="Imagem 1004" descr="Ícone&#10;&#10;Descrição gerada automaticamente">
            <a:extLst>
              <a:ext uri="{FF2B5EF4-FFF2-40B4-BE49-F238E27FC236}">
                <a16:creationId xmlns:a16="http://schemas.microsoft.com/office/drawing/2014/main" id="{D32CBECC-67CD-4942-4C33-8C7DFC622201}"/>
              </a:ext>
            </a:extLst>
          </p:cNvPr>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3493708" y="1334852"/>
            <a:ext cx="868330" cy="841278"/>
          </a:xfrm>
          <a:prstGeom prst="rect">
            <a:avLst/>
          </a:prstGeom>
        </p:spPr>
      </p:pic>
      <p:pic>
        <p:nvPicPr>
          <p:cNvPr id="1007" name="Imagem 1006" descr="Uma imagem contendo Ícone&#10;&#10;Descrição gerada automaticamente">
            <a:extLst>
              <a:ext uri="{FF2B5EF4-FFF2-40B4-BE49-F238E27FC236}">
                <a16:creationId xmlns:a16="http://schemas.microsoft.com/office/drawing/2014/main" id="{47A79417-E1DB-AAC6-55A8-FBB1C9F2BAD0}"/>
              </a:ext>
            </a:extLst>
          </p:cNvPr>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2483441" y="1357845"/>
            <a:ext cx="822343" cy="795292"/>
          </a:xfrm>
          <a:prstGeom prst="rect">
            <a:avLst/>
          </a:prstGeom>
        </p:spPr>
      </p:pic>
      <p:pic>
        <p:nvPicPr>
          <p:cNvPr id="1009" name="Imagem 1008" descr="Ícone&#10;&#10;Descrição gerada automaticamente">
            <a:extLst>
              <a:ext uri="{FF2B5EF4-FFF2-40B4-BE49-F238E27FC236}">
                <a16:creationId xmlns:a16="http://schemas.microsoft.com/office/drawing/2014/main" id="{C3CAFD00-2F06-9640-33F0-E841EF09EDE9}"/>
              </a:ext>
            </a:extLst>
          </p:cNvPr>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1421776" y="1436292"/>
            <a:ext cx="873740" cy="638398"/>
          </a:xfrm>
          <a:prstGeom prst="rect">
            <a:avLst/>
          </a:prstGeom>
        </p:spPr>
      </p:pic>
      <p:pic>
        <p:nvPicPr>
          <p:cNvPr id="1011" name="Imagem 1010" descr="Desenho de uma placa&#10;&#10;Descrição gerada automaticamente com confiança média">
            <a:extLst>
              <a:ext uri="{FF2B5EF4-FFF2-40B4-BE49-F238E27FC236}">
                <a16:creationId xmlns:a16="http://schemas.microsoft.com/office/drawing/2014/main" id="{2AC0D7F0-0A1A-0F2F-48A7-A4D58DD65D45}"/>
              </a:ext>
            </a:extLst>
          </p:cNvPr>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a:off x="379048" y="1444407"/>
            <a:ext cx="854804" cy="622168"/>
          </a:xfrm>
          <a:prstGeom prst="rect">
            <a:avLst/>
          </a:prstGeom>
        </p:spPr>
      </p:pic>
      <p:pic>
        <p:nvPicPr>
          <p:cNvPr id="1013" name="Imagem 1012" descr="Ícone&#10;&#10;Descrição gerada automaticamente">
            <a:extLst>
              <a:ext uri="{FF2B5EF4-FFF2-40B4-BE49-F238E27FC236}">
                <a16:creationId xmlns:a16="http://schemas.microsoft.com/office/drawing/2014/main" id="{05260CF3-DADF-8FA3-0562-86FC7DDBB5FB}"/>
              </a:ext>
            </a:extLst>
          </p:cNvPr>
          <p:cNvPicPr>
            <a:picLocks noChangeAspect="1"/>
          </p:cNvPicPr>
          <p:nvPr/>
        </p:nvPicPr>
        <p:blipFill>
          <a:blip r:embed="rId54">
            <a:extLst>
              <a:ext uri="{28A0092B-C50C-407E-A947-70E740481C1C}">
                <a14:useLocalDpi xmlns:a14="http://schemas.microsoft.com/office/drawing/2010/main" val="0"/>
              </a:ext>
            </a:extLst>
          </a:blip>
          <a:stretch>
            <a:fillRect/>
          </a:stretch>
        </p:blipFill>
        <p:spPr>
          <a:xfrm>
            <a:off x="11010722" y="295830"/>
            <a:ext cx="830458" cy="765536"/>
          </a:xfrm>
          <a:prstGeom prst="rect">
            <a:avLst/>
          </a:prstGeom>
        </p:spPr>
      </p:pic>
      <p:pic>
        <p:nvPicPr>
          <p:cNvPr id="1015" name="Imagem 1014" descr="Forma&#10;&#10;Descrição gerada automaticamente com confiança média">
            <a:extLst>
              <a:ext uri="{FF2B5EF4-FFF2-40B4-BE49-F238E27FC236}">
                <a16:creationId xmlns:a16="http://schemas.microsoft.com/office/drawing/2014/main" id="{D9A6DBA3-DBD1-0BC2-A0D0-CFAB0BF64C09}"/>
              </a:ext>
            </a:extLst>
          </p:cNvPr>
          <p:cNvPicPr>
            <a:picLocks noChangeAspect="1"/>
          </p:cNvPicPr>
          <p:nvPr/>
        </p:nvPicPr>
        <p:blipFill>
          <a:blip r:embed="rId55">
            <a:extLst>
              <a:ext uri="{28A0092B-C50C-407E-A947-70E740481C1C}">
                <a14:useLocalDpi xmlns:a14="http://schemas.microsoft.com/office/drawing/2010/main" val="0"/>
              </a:ext>
            </a:extLst>
          </a:blip>
          <a:stretch>
            <a:fillRect/>
          </a:stretch>
        </p:blipFill>
        <p:spPr>
          <a:xfrm>
            <a:off x="9744677" y="275542"/>
            <a:ext cx="827753" cy="806112"/>
          </a:xfrm>
          <a:prstGeom prst="rect">
            <a:avLst/>
          </a:prstGeom>
        </p:spPr>
      </p:pic>
      <p:pic>
        <p:nvPicPr>
          <p:cNvPr id="1017" name="Imagem 1016" descr="Uma imagem contendo Logotipo&#10;&#10;Descrição gerada automaticamente">
            <a:extLst>
              <a:ext uri="{FF2B5EF4-FFF2-40B4-BE49-F238E27FC236}">
                <a16:creationId xmlns:a16="http://schemas.microsoft.com/office/drawing/2014/main" id="{F5CAA185-AD59-3EB5-E27F-1326E68E5DFD}"/>
              </a:ext>
            </a:extLst>
          </p:cNvPr>
          <p:cNvPicPr>
            <a:picLocks noChangeAspect="1"/>
          </p:cNvPicPr>
          <p:nvPr/>
        </p:nvPicPr>
        <p:blipFill>
          <a:blip r:embed="rId56">
            <a:extLst>
              <a:ext uri="{28A0092B-C50C-407E-A947-70E740481C1C}">
                <a14:useLocalDpi xmlns:a14="http://schemas.microsoft.com/office/drawing/2010/main" val="0"/>
              </a:ext>
            </a:extLst>
          </a:blip>
          <a:stretch>
            <a:fillRect/>
          </a:stretch>
        </p:blipFill>
        <p:spPr>
          <a:xfrm>
            <a:off x="8582859" y="398623"/>
            <a:ext cx="884560" cy="559950"/>
          </a:xfrm>
          <a:prstGeom prst="rect">
            <a:avLst/>
          </a:prstGeom>
        </p:spPr>
      </p:pic>
      <p:pic>
        <p:nvPicPr>
          <p:cNvPr id="1019" name="Imagem 1018" descr="Ícone&#10;&#10;Descrição gerada automaticamente">
            <a:extLst>
              <a:ext uri="{FF2B5EF4-FFF2-40B4-BE49-F238E27FC236}">
                <a16:creationId xmlns:a16="http://schemas.microsoft.com/office/drawing/2014/main" id="{9693CB19-4E8A-93DD-620B-6E15415C18FA}"/>
              </a:ext>
            </a:extLst>
          </p:cNvPr>
          <p:cNvPicPr>
            <a:picLocks noChangeAspect="1"/>
          </p:cNvPicPr>
          <p:nvPr/>
        </p:nvPicPr>
        <p:blipFill>
          <a:blip r:embed="rId57">
            <a:extLst>
              <a:ext uri="{28A0092B-C50C-407E-A947-70E740481C1C}">
                <a14:useLocalDpi xmlns:a14="http://schemas.microsoft.com/office/drawing/2010/main" val="0"/>
              </a:ext>
            </a:extLst>
          </a:blip>
          <a:stretch>
            <a:fillRect/>
          </a:stretch>
        </p:blipFill>
        <p:spPr>
          <a:xfrm>
            <a:off x="7594232" y="275542"/>
            <a:ext cx="833163" cy="806112"/>
          </a:xfrm>
          <a:prstGeom prst="rect">
            <a:avLst/>
          </a:prstGeom>
        </p:spPr>
      </p:pic>
      <p:pic>
        <p:nvPicPr>
          <p:cNvPr id="1021" name="Imagem 1020" descr="Placa vermelha com letras brancas em fundo preto&#10;&#10;Descrição gerada automaticamente com confiança média">
            <a:extLst>
              <a:ext uri="{FF2B5EF4-FFF2-40B4-BE49-F238E27FC236}">
                <a16:creationId xmlns:a16="http://schemas.microsoft.com/office/drawing/2014/main" id="{FC151580-BF3A-F19F-F4F4-764003C54ED1}"/>
              </a:ext>
            </a:extLst>
          </p:cNvPr>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6450978" y="355341"/>
            <a:ext cx="830458" cy="646513"/>
          </a:xfrm>
          <a:prstGeom prst="rect">
            <a:avLst/>
          </a:prstGeom>
        </p:spPr>
      </p:pic>
      <p:pic>
        <p:nvPicPr>
          <p:cNvPr id="1023" name="Imagem 1022" descr="Ícone&#10;&#10;Descrição gerada automaticamente">
            <a:extLst>
              <a:ext uri="{FF2B5EF4-FFF2-40B4-BE49-F238E27FC236}">
                <a16:creationId xmlns:a16="http://schemas.microsoft.com/office/drawing/2014/main" id="{1D294DEA-506F-6861-5638-DCD412E11649}"/>
              </a:ext>
            </a:extLst>
          </p:cNvPr>
          <p:cNvPicPr>
            <a:picLocks noChangeAspect="1"/>
          </p:cNvPicPr>
          <p:nvPr/>
        </p:nvPicPr>
        <p:blipFill>
          <a:blip r:embed="rId59">
            <a:extLst>
              <a:ext uri="{28A0092B-C50C-407E-A947-70E740481C1C}">
                <a14:useLocalDpi xmlns:a14="http://schemas.microsoft.com/office/drawing/2010/main" val="0"/>
              </a:ext>
            </a:extLst>
          </a:blip>
          <a:stretch>
            <a:fillRect/>
          </a:stretch>
        </p:blipFill>
        <p:spPr>
          <a:xfrm>
            <a:off x="5419563" y="274189"/>
            <a:ext cx="833163" cy="808817"/>
          </a:xfrm>
          <a:prstGeom prst="rect">
            <a:avLst/>
          </a:prstGeom>
        </p:spPr>
      </p:pic>
      <p:pic>
        <p:nvPicPr>
          <p:cNvPr id="1025" name="Imagem 1024" descr="Desenho de personagem&#10;&#10;Descrição gerada automaticamente com confiança baixa">
            <a:extLst>
              <a:ext uri="{FF2B5EF4-FFF2-40B4-BE49-F238E27FC236}">
                <a16:creationId xmlns:a16="http://schemas.microsoft.com/office/drawing/2014/main" id="{683EE0AA-25D6-71F4-470C-B0EFE666E314}"/>
              </a:ext>
            </a:extLst>
          </p:cNvPr>
          <p:cNvPicPr>
            <a:picLocks noChangeAspect="1"/>
          </p:cNvPicPr>
          <p:nvPr/>
        </p:nvPicPr>
        <p:blipFill>
          <a:blip r:embed="rId60">
            <a:extLst>
              <a:ext uri="{28A0092B-C50C-407E-A947-70E740481C1C}">
                <a14:useLocalDpi xmlns:a14="http://schemas.microsoft.com/office/drawing/2010/main" val="0"/>
              </a:ext>
            </a:extLst>
          </a:blip>
          <a:stretch>
            <a:fillRect/>
          </a:stretch>
        </p:blipFill>
        <p:spPr>
          <a:xfrm>
            <a:off x="4471513" y="275542"/>
            <a:ext cx="627577" cy="806112"/>
          </a:xfrm>
          <a:prstGeom prst="rect">
            <a:avLst/>
          </a:prstGeom>
        </p:spPr>
      </p:pic>
      <p:pic>
        <p:nvPicPr>
          <p:cNvPr id="1027" name="Imagem 1026" descr="Uma imagem contendo Ícone&#10;&#10;Descrição gerada automaticamente">
            <a:extLst>
              <a:ext uri="{FF2B5EF4-FFF2-40B4-BE49-F238E27FC236}">
                <a16:creationId xmlns:a16="http://schemas.microsoft.com/office/drawing/2014/main" id="{EE28D455-FE98-C7BB-2177-C225C2AE86C7}"/>
              </a:ext>
            </a:extLst>
          </p:cNvPr>
          <p:cNvPicPr>
            <a:picLocks noChangeAspect="1"/>
          </p:cNvPicPr>
          <p:nvPr/>
        </p:nvPicPr>
        <p:blipFill>
          <a:blip r:embed="rId61">
            <a:extLst>
              <a:ext uri="{28A0092B-C50C-407E-A947-70E740481C1C}">
                <a14:useLocalDpi xmlns:a14="http://schemas.microsoft.com/office/drawing/2010/main" val="0"/>
              </a:ext>
            </a:extLst>
          </a:blip>
          <a:stretch>
            <a:fillRect/>
          </a:stretch>
        </p:blipFill>
        <p:spPr>
          <a:xfrm>
            <a:off x="3482887" y="268779"/>
            <a:ext cx="668154" cy="819638"/>
          </a:xfrm>
          <a:prstGeom prst="rect">
            <a:avLst/>
          </a:prstGeom>
        </p:spPr>
      </p:pic>
      <p:pic>
        <p:nvPicPr>
          <p:cNvPr id="1029" name="Imagem 1028" descr="Ícone&#10;&#10;Descrição gerada automaticamente com confiança média">
            <a:extLst>
              <a:ext uri="{FF2B5EF4-FFF2-40B4-BE49-F238E27FC236}">
                <a16:creationId xmlns:a16="http://schemas.microsoft.com/office/drawing/2014/main" id="{02A3C928-DCCF-5E0C-D49C-8DDE96B7A70A}"/>
              </a:ext>
            </a:extLst>
          </p:cNvPr>
          <p:cNvPicPr>
            <a:picLocks noChangeAspect="1"/>
          </p:cNvPicPr>
          <p:nvPr/>
        </p:nvPicPr>
        <p:blipFill>
          <a:blip r:embed="rId62">
            <a:extLst>
              <a:ext uri="{28A0092B-C50C-407E-A947-70E740481C1C}">
                <a14:useLocalDpi xmlns:a14="http://schemas.microsoft.com/office/drawing/2010/main" val="0"/>
              </a:ext>
            </a:extLst>
          </a:blip>
          <a:stretch>
            <a:fillRect/>
          </a:stretch>
        </p:blipFill>
        <p:spPr>
          <a:xfrm>
            <a:off x="2453684" y="276894"/>
            <a:ext cx="827753" cy="803408"/>
          </a:xfrm>
          <a:prstGeom prst="rect">
            <a:avLst/>
          </a:prstGeom>
        </p:spPr>
      </p:pic>
      <p:pic>
        <p:nvPicPr>
          <p:cNvPr id="1031" name="Imagem 1030" descr="Ícone&#10;&#10;Descrição gerada automaticamente">
            <a:extLst>
              <a:ext uri="{FF2B5EF4-FFF2-40B4-BE49-F238E27FC236}">
                <a16:creationId xmlns:a16="http://schemas.microsoft.com/office/drawing/2014/main" id="{8ACFD446-FBF3-E48A-0669-EC607B9F71AC}"/>
              </a:ext>
            </a:extLst>
          </p:cNvPr>
          <p:cNvPicPr>
            <a:picLocks noChangeAspect="1"/>
          </p:cNvPicPr>
          <p:nvPr/>
        </p:nvPicPr>
        <p:blipFill>
          <a:blip r:embed="rId63">
            <a:extLst>
              <a:ext uri="{28A0092B-C50C-407E-A947-70E740481C1C}">
                <a14:useLocalDpi xmlns:a14="http://schemas.microsoft.com/office/drawing/2010/main" val="0"/>
              </a:ext>
            </a:extLst>
          </a:blip>
          <a:stretch>
            <a:fillRect/>
          </a:stretch>
        </p:blipFill>
        <p:spPr>
          <a:xfrm>
            <a:off x="1465058" y="275542"/>
            <a:ext cx="787177" cy="806113"/>
          </a:xfrm>
          <a:prstGeom prst="rect">
            <a:avLst/>
          </a:prstGeom>
        </p:spPr>
      </p:pic>
      <p:pic>
        <p:nvPicPr>
          <p:cNvPr id="1033" name="Imagem 1032" descr="Ícone&#10;&#10;Descrição gerada automaticamente">
            <a:extLst>
              <a:ext uri="{FF2B5EF4-FFF2-40B4-BE49-F238E27FC236}">
                <a16:creationId xmlns:a16="http://schemas.microsoft.com/office/drawing/2014/main" id="{A8A1463C-28A0-2C22-771C-55683992F991}"/>
              </a:ext>
            </a:extLst>
          </p:cNvPr>
          <p:cNvPicPr>
            <a:picLocks noChangeAspect="1"/>
          </p:cNvPicPr>
          <p:nvPr/>
        </p:nvPicPr>
        <p:blipFill>
          <a:blip r:embed="rId64">
            <a:extLst>
              <a:ext uri="{28A0092B-C50C-407E-A947-70E740481C1C}">
                <a14:useLocalDpi xmlns:a14="http://schemas.microsoft.com/office/drawing/2010/main" val="0"/>
              </a:ext>
            </a:extLst>
          </a:blip>
          <a:stretch>
            <a:fillRect/>
          </a:stretch>
        </p:blipFill>
        <p:spPr>
          <a:xfrm>
            <a:off x="379048" y="248491"/>
            <a:ext cx="884560" cy="860215"/>
          </a:xfrm>
          <a:prstGeom prst="rect">
            <a:avLst/>
          </a:prstGeom>
        </p:spPr>
      </p:pic>
      <p:pic>
        <p:nvPicPr>
          <p:cNvPr id="2" name="Imagem 95" descr="Ícone&#10;&#10;Descrição gerada automaticamente">
            <a:extLst>
              <a:ext uri="{FF2B5EF4-FFF2-40B4-BE49-F238E27FC236}">
                <a16:creationId xmlns:a16="http://schemas.microsoft.com/office/drawing/2014/main" id="{3ABAF6BD-574B-F5A3-FE8C-20F704279EEC}"/>
              </a:ext>
            </a:extLst>
          </p:cNvPr>
          <p:cNvPicPr>
            <a:picLocks noChangeAspect="1"/>
          </p:cNvPicPr>
          <p:nvPr/>
        </p:nvPicPr>
        <p:blipFill>
          <a:blip r:embed="rId65"/>
          <a:stretch>
            <a:fillRect/>
          </a:stretch>
        </p:blipFill>
        <p:spPr>
          <a:xfrm>
            <a:off x="8667156" y="5792167"/>
            <a:ext cx="592476" cy="915445"/>
          </a:xfrm>
          <a:prstGeom prst="rect">
            <a:avLst/>
          </a:prstGeom>
        </p:spPr>
      </p:pic>
      <p:pic>
        <p:nvPicPr>
          <p:cNvPr id="3" name="Imagem 97" descr="Ícone&#10;&#10;Descrição gerada automaticamente">
            <a:extLst>
              <a:ext uri="{FF2B5EF4-FFF2-40B4-BE49-F238E27FC236}">
                <a16:creationId xmlns:a16="http://schemas.microsoft.com/office/drawing/2014/main" id="{3888E6A9-FADB-7B13-B3DC-208A1A01C97C}"/>
              </a:ext>
            </a:extLst>
          </p:cNvPr>
          <p:cNvPicPr>
            <a:picLocks noChangeAspect="1"/>
          </p:cNvPicPr>
          <p:nvPr/>
        </p:nvPicPr>
        <p:blipFill>
          <a:blip r:embed="rId66"/>
          <a:stretch>
            <a:fillRect/>
          </a:stretch>
        </p:blipFill>
        <p:spPr>
          <a:xfrm>
            <a:off x="7508287" y="5798992"/>
            <a:ext cx="801666" cy="907012"/>
          </a:xfrm>
          <a:prstGeom prst="rect">
            <a:avLst/>
          </a:prstGeom>
        </p:spPr>
      </p:pic>
      <p:pic>
        <p:nvPicPr>
          <p:cNvPr id="4" name="Imagem 20" descr="Ícone&#10;&#10;Descrição gerada automaticamente">
            <a:extLst>
              <a:ext uri="{FF2B5EF4-FFF2-40B4-BE49-F238E27FC236}">
                <a16:creationId xmlns:a16="http://schemas.microsoft.com/office/drawing/2014/main" id="{31ADBC10-212F-31FE-3A53-AF23DAEF1F78}"/>
              </a:ext>
            </a:extLst>
          </p:cNvPr>
          <p:cNvPicPr>
            <a:picLocks noChangeAspect="1"/>
          </p:cNvPicPr>
          <p:nvPr/>
        </p:nvPicPr>
        <p:blipFill>
          <a:blip r:embed="rId67"/>
          <a:stretch>
            <a:fillRect/>
          </a:stretch>
        </p:blipFill>
        <p:spPr>
          <a:xfrm>
            <a:off x="9519292" y="5792167"/>
            <a:ext cx="906049" cy="900830"/>
          </a:xfrm>
          <a:prstGeom prst="rect">
            <a:avLst/>
          </a:prstGeom>
        </p:spPr>
      </p:pic>
      <p:pic>
        <p:nvPicPr>
          <p:cNvPr id="5" name="Imagem 21" descr="Ícone&#10;&#10;Descrição gerada automaticamente">
            <a:extLst>
              <a:ext uri="{FF2B5EF4-FFF2-40B4-BE49-F238E27FC236}">
                <a16:creationId xmlns:a16="http://schemas.microsoft.com/office/drawing/2014/main" id="{04047CBE-4CBE-BA99-6007-0345E1950292}"/>
              </a:ext>
            </a:extLst>
          </p:cNvPr>
          <p:cNvPicPr>
            <a:picLocks noChangeAspect="1"/>
          </p:cNvPicPr>
          <p:nvPr/>
        </p:nvPicPr>
        <p:blipFill>
          <a:blip r:embed="rId68"/>
          <a:stretch>
            <a:fillRect/>
          </a:stretch>
        </p:blipFill>
        <p:spPr>
          <a:xfrm>
            <a:off x="10594442" y="5792168"/>
            <a:ext cx="911269" cy="906050"/>
          </a:xfrm>
          <a:prstGeom prst="rect">
            <a:avLst/>
          </a:prstGeom>
        </p:spPr>
      </p:pic>
    </p:spTree>
    <p:extLst>
      <p:ext uri="{BB962C8B-B14F-4D97-AF65-F5344CB8AC3E}">
        <p14:creationId xmlns:p14="http://schemas.microsoft.com/office/powerpoint/2010/main" val="405889585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Espaço Reservado para Imagem 68" descr="Logotipo&#10;&#10;Descrição gerada automaticamente com confiança baixa">
            <a:extLst>
              <a:ext uri="{FF2B5EF4-FFF2-40B4-BE49-F238E27FC236}">
                <a16:creationId xmlns:a16="http://schemas.microsoft.com/office/drawing/2014/main" id="{3061B41A-9C20-085F-7487-44C6AD891B6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a:solidFill>
            <a:schemeClr val="bg2">
              <a:alpha val="0"/>
            </a:schemeClr>
          </a:solidFill>
        </p:spPr>
      </p:pic>
      <p:pic>
        <p:nvPicPr>
          <p:cNvPr id="71" name="Espaço Reservado para Imagem 70" descr="Ícone&#10;&#10;Descrição gerada automaticamente com confiança média">
            <a:extLst>
              <a:ext uri="{FF2B5EF4-FFF2-40B4-BE49-F238E27FC236}">
                <a16:creationId xmlns:a16="http://schemas.microsoft.com/office/drawing/2014/main" id="{5C726482-6346-77DB-9A9E-12953E7B197C}"/>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a:stretch>
            <a:fillRect/>
          </a:stretch>
        </p:blipFill>
        <p:spPr>
          <a:solidFill>
            <a:schemeClr val="bg2">
              <a:alpha val="0"/>
            </a:schemeClr>
          </a:solidFill>
        </p:spPr>
      </p:pic>
      <p:pic>
        <p:nvPicPr>
          <p:cNvPr id="77" name="Espaço Reservado para Imagem 76" descr="Placa vermelha com letras brancas em fundo preto&#10;&#10;Descrição gerada automaticamente com confiança baixa">
            <a:extLst>
              <a:ext uri="{FF2B5EF4-FFF2-40B4-BE49-F238E27FC236}">
                <a16:creationId xmlns:a16="http://schemas.microsoft.com/office/drawing/2014/main" id="{26F0315A-603F-C8EB-5E32-9DC641983DFF}"/>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79" r="79"/>
          <a:stretch>
            <a:fillRect/>
          </a:stretch>
        </p:blipFill>
        <p:spPr>
          <a:solidFill>
            <a:schemeClr val="bg2">
              <a:alpha val="0"/>
            </a:schemeClr>
          </a:solidFill>
        </p:spPr>
      </p:pic>
      <p:pic>
        <p:nvPicPr>
          <p:cNvPr id="75" name="Espaço Reservado para Imagem 74">
            <a:extLst>
              <a:ext uri="{FF2B5EF4-FFF2-40B4-BE49-F238E27FC236}">
                <a16:creationId xmlns:a16="http://schemas.microsoft.com/office/drawing/2014/main" id="{CD57A816-A4F1-837F-6E01-57072A3BCE9A}"/>
              </a:ext>
            </a:extLst>
          </p:cNvPr>
          <p:cNvPicPr>
            <a:picLocks noGrp="1"/>
          </p:cNvPicPr>
          <p:nvPr>
            <p:ph type="pic" sz="quarter" idx="13"/>
          </p:nvPr>
        </p:nvPicPr>
        <p:blipFill rotWithShape="1">
          <a:blip r:embed="rId5">
            <a:extLst>
              <a:ext uri="{28A0092B-C50C-407E-A947-70E740481C1C}">
                <a14:useLocalDpi xmlns:a14="http://schemas.microsoft.com/office/drawing/2010/main" val="0"/>
              </a:ext>
            </a:extLst>
          </a:blip>
          <a:srcRect l="-16461" r="-16461"/>
          <a:stretch/>
        </p:blipFill>
        <p:spPr>
          <a:xfrm>
            <a:off x="3548323" y="435797"/>
            <a:ext cx="905751" cy="905323"/>
          </a:xfrm>
          <a:solidFill>
            <a:schemeClr val="bg2">
              <a:alpha val="0"/>
            </a:schemeClr>
          </a:solidFill>
        </p:spPr>
      </p:pic>
      <p:pic>
        <p:nvPicPr>
          <p:cNvPr id="79" name="Espaço Reservado para Imagem 78" descr="Logotipo&#10;&#10;Descrição gerada automaticamente">
            <a:extLst>
              <a:ext uri="{FF2B5EF4-FFF2-40B4-BE49-F238E27FC236}">
                <a16:creationId xmlns:a16="http://schemas.microsoft.com/office/drawing/2014/main" id="{653A2847-3793-7956-26F9-A633D561AC5C}"/>
              </a:ext>
            </a:extLst>
          </p:cNvPr>
          <p:cNvPicPr>
            <a:picLocks noGrp="1" noChangeAspect="1"/>
          </p:cNvPicPr>
          <p:nvPr>
            <p:ph type="pic" sz="quarter" idx="14"/>
          </p:nvPr>
        </p:nvPicPr>
        <p:blipFill rotWithShape="1">
          <a:blip r:embed="rId6">
            <a:extLst>
              <a:ext uri="{28A0092B-C50C-407E-A947-70E740481C1C}">
                <a14:useLocalDpi xmlns:a14="http://schemas.microsoft.com/office/drawing/2010/main" val="0"/>
              </a:ext>
            </a:extLst>
          </a:blip>
          <a:srcRect l="-16668" r="-16668"/>
          <a:stretch/>
        </p:blipFill>
        <p:spPr>
          <a:xfrm>
            <a:off x="4603674" y="435797"/>
            <a:ext cx="922020" cy="920413"/>
          </a:xfrm>
          <a:solidFill>
            <a:schemeClr val="bg2">
              <a:alpha val="0"/>
            </a:schemeClr>
          </a:solidFill>
        </p:spPr>
      </p:pic>
      <p:pic>
        <p:nvPicPr>
          <p:cNvPr id="81" name="Espaço Reservado para Imagem 80" descr="Ícone&#10;&#10;Descrição gerada automaticamente">
            <a:extLst>
              <a:ext uri="{FF2B5EF4-FFF2-40B4-BE49-F238E27FC236}">
                <a16:creationId xmlns:a16="http://schemas.microsoft.com/office/drawing/2014/main" id="{44655BA5-6424-4DAF-C643-A7928FB82F3E}"/>
              </a:ext>
            </a:extLst>
          </p:cNvPr>
          <p:cNvPicPr>
            <a:picLocks noGrp="1" noChangeAspect="1"/>
          </p:cNvPicPr>
          <p:nvPr>
            <p:ph type="pic" sz="quarter" idx="15"/>
          </p:nvPr>
        </p:nvPicPr>
        <p:blipFill rotWithShape="1">
          <a:blip r:embed="rId7">
            <a:extLst>
              <a:ext uri="{28A0092B-C50C-407E-A947-70E740481C1C}">
                <a14:useLocalDpi xmlns:a14="http://schemas.microsoft.com/office/drawing/2010/main" val="0"/>
              </a:ext>
            </a:extLst>
          </a:blip>
          <a:srcRect l="-49834" r="-49834"/>
          <a:stretch/>
        </p:blipFill>
        <p:spPr>
          <a:solidFill>
            <a:schemeClr val="bg2">
              <a:alpha val="0"/>
            </a:schemeClr>
          </a:solidFill>
        </p:spPr>
      </p:pic>
      <p:pic>
        <p:nvPicPr>
          <p:cNvPr id="83" name="Espaço Reservado para Imagem 82" descr="Placa vermelha com letras brancas em fundo preto&#10;&#10;Descrição gerada automaticamente com confiança média">
            <a:extLst>
              <a:ext uri="{FF2B5EF4-FFF2-40B4-BE49-F238E27FC236}">
                <a16:creationId xmlns:a16="http://schemas.microsoft.com/office/drawing/2014/main" id="{19F9B3B8-D582-295E-F916-8499B52AE311}"/>
              </a:ext>
            </a:extLst>
          </p:cNvPr>
          <p:cNvPicPr>
            <a:picLocks noGrp="1" noChangeAspect="1"/>
          </p:cNvPicPr>
          <p:nvPr>
            <p:ph type="pic" sz="quarter" idx="16"/>
          </p:nvPr>
        </p:nvPicPr>
        <p:blipFill rotWithShape="1">
          <a:blip r:embed="rId8">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85" name="Espaço Reservado para Imagem 84" descr="Placa vermelha com letras brancas em fundo preto&#10;&#10;Descrição gerada automaticamente com confiança média">
            <a:extLst>
              <a:ext uri="{FF2B5EF4-FFF2-40B4-BE49-F238E27FC236}">
                <a16:creationId xmlns:a16="http://schemas.microsoft.com/office/drawing/2014/main" id="{C90442B9-8494-7E51-D7AB-10BF4D8CFA26}"/>
              </a:ext>
            </a:extLst>
          </p:cNvPr>
          <p:cNvPicPr>
            <a:picLocks noGrp="1" noChangeAspect="1"/>
          </p:cNvPicPr>
          <p:nvPr>
            <p:ph type="pic" sz="quarter" idx="17"/>
          </p:nvPr>
        </p:nvPicPr>
        <p:blipFill rotWithShape="1">
          <a:blip r:embed="rId9">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87" name="Espaço Reservado para Imagem 86" descr="Ícone&#10;&#10;Descrição gerada automaticamente">
            <a:extLst>
              <a:ext uri="{FF2B5EF4-FFF2-40B4-BE49-F238E27FC236}">
                <a16:creationId xmlns:a16="http://schemas.microsoft.com/office/drawing/2014/main" id="{138C0ABE-D6D7-E308-DE72-501A56D333F6}"/>
              </a:ext>
            </a:extLst>
          </p:cNvPr>
          <p:cNvPicPr>
            <a:picLocks noGrp="1" noChangeAspect="1"/>
          </p:cNvPicPr>
          <p:nvPr>
            <p:ph type="pic" sz="quarter" idx="18"/>
          </p:nvPr>
        </p:nvPicPr>
        <p:blipFill rotWithShape="1">
          <a:blip r:embed="rId10">
            <a:extLst>
              <a:ext uri="{28A0092B-C50C-407E-A947-70E740481C1C}">
                <a14:useLocalDpi xmlns:a14="http://schemas.microsoft.com/office/drawing/2010/main" val="0"/>
              </a:ext>
            </a:extLst>
          </a:blip>
          <a:srcRect l="-12747" r="-12747"/>
          <a:stretch/>
        </p:blipFill>
        <p:spPr>
          <a:solidFill>
            <a:schemeClr val="bg2">
              <a:alpha val="0"/>
            </a:schemeClr>
          </a:solidFill>
        </p:spPr>
      </p:pic>
      <p:pic>
        <p:nvPicPr>
          <p:cNvPr id="89" name="Espaço Reservado para Imagem 88" descr="Placa vermelha com letras brancas em fundo preto&#10;&#10;Descrição gerada automaticamente com confiança média">
            <a:extLst>
              <a:ext uri="{FF2B5EF4-FFF2-40B4-BE49-F238E27FC236}">
                <a16:creationId xmlns:a16="http://schemas.microsoft.com/office/drawing/2014/main" id="{A3861A42-25C0-1038-B6FE-FCA0AB71872C}"/>
              </a:ext>
            </a:extLst>
          </p:cNvPr>
          <p:cNvPicPr>
            <a:picLocks noGrp="1" noChangeAspect="1"/>
          </p:cNvPicPr>
          <p:nvPr>
            <p:ph type="pic" sz="quarter" idx="19"/>
          </p:nvPr>
        </p:nvPicPr>
        <p:blipFill rotWithShape="1">
          <a:blip r:embed="rId11">
            <a:extLst>
              <a:ext uri="{28A0092B-C50C-407E-A947-70E740481C1C}">
                <a14:useLocalDpi xmlns:a14="http://schemas.microsoft.com/office/drawing/2010/main" val="0"/>
              </a:ext>
            </a:extLst>
          </a:blip>
          <a:srcRect l="-10822" r="-10822"/>
          <a:stretch/>
        </p:blipFill>
        <p:spPr>
          <a:solidFill>
            <a:schemeClr val="bg2">
              <a:alpha val="0"/>
            </a:schemeClr>
          </a:solidFill>
        </p:spPr>
      </p:pic>
      <p:pic>
        <p:nvPicPr>
          <p:cNvPr id="91" name="Espaço Reservado para Imagem 90" descr="Logotipo, Ícone&#10;&#10;Descrição gerada automaticamente">
            <a:extLst>
              <a:ext uri="{FF2B5EF4-FFF2-40B4-BE49-F238E27FC236}">
                <a16:creationId xmlns:a16="http://schemas.microsoft.com/office/drawing/2014/main" id="{C84CE6D2-3BA8-DBA8-ACCB-7A30B4601C7D}"/>
              </a:ext>
            </a:extLst>
          </p:cNvPr>
          <p:cNvPicPr>
            <a:picLocks noGrp="1" noChangeAspect="1"/>
          </p:cNvPicPr>
          <p:nvPr>
            <p:ph type="pic" sz="quarter" idx="20"/>
          </p:nvPr>
        </p:nvPicPr>
        <p:blipFill rotWithShape="1">
          <a:blip r:embed="rId12">
            <a:extLst>
              <a:ext uri="{28A0092B-C50C-407E-A947-70E740481C1C}">
                <a14:useLocalDpi xmlns:a14="http://schemas.microsoft.com/office/drawing/2010/main" val="0"/>
              </a:ext>
            </a:extLst>
          </a:blip>
          <a:srcRect t="-13510" b="-13510"/>
          <a:stretch/>
        </p:blipFill>
        <p:spPr>
          <a:solidFill>
            <a:schemeClr val="bg2">
              <a:alpha val="0"/>
            </a:schemeClr>
          </a:solidFill>
        </p:spPr>
      </p:pic>
      <p:pic>
        <p:nvPicPr>
          <p:cNvPr id="93" name="Espaço Reservado para Imagem 92" descr="Placa vermelha com letras brancas em fundo preto&#10;&#10;Descrição gerada automaticamente com confiança média">
            <a:extLst>
              <a:ext uri="{FF2B5EF4-FFF2-40B4-BE49-F238E27FC236}">
                <a16:creationId xmlns:a16="http://schemas.microsoft.com/office/drawing/2014/main" id="{E602F74D-B7A9-A27B-C334-9E5DD9E83105}"/>
              </a:ext>
            </a:extLst>
          </p:cNvPr>
          <p:cNvPicPr>
            <a:picLocks noGrp="1" noChangeAspect="1"/>
          </p:cNvPicPr>
          <p:nvPr>
            <p:ph type="pic" sz="quarter" idx="21"/>
          </p:nvPr>
        </p:nvPicPr>
        <p:blipFill rotWithShape="1">
          <a:blip r:embed="rId13">
            <a:extLst>
              <a:ext uri="{28A0092B-C50C-407E-A947-70E740481C1C}">
                <a14:useLocalDpi xmlns:a14="http://schemas.microsoft.com/office/drawing/2010/main" val="0"/>
              </a:ext>
            </a:extLst>
          </a:blip>
          <a:srcRect t="-10956" b="-10956"/>
          <a:stretch/>
        </p:blipFill>
        <p:spPr>
          <a:solidFill>
            <a:schemeClr val="bg2">
              <a:alpha val="0"/>
            </a:schemeClr>
          </a:solidFill>
        </p:spPr>
      </p:pic>
      <p:pic>
        <p:nvPicPr>
          <p:cNvPr id="95" name="Espaço Reservado para Imagem 94" descr="Placa vermelha com letras brancas em fundo preto&#10;&#10;Descrição gerada automaticamente com confiança média">
            <a:extLst>
              <a:ext uri="{FF2B5EF4-FFF2-40B4-BE49-F238E27FC236}">
                <a16:creationId xmlns:a16="http://schemas.microsoft.com/office/drawing/2014/main" id="{0AB7BAFB-4E80-D936-7B7E-04EDB5FDCFFB}"/>
              </a:ext>
            </a:extLst>
          </p:cNvPr>
          <p:cNvPicPr>
            <a:picLocks noGrp="1" noChangeAspect="1"/>
          </p:cNvPicPr>
          <p:nvPr>
            <p:ph type="pic" sz="quarter" idx="22"/>
          </p:nvPr>
        </p:nvPicPr>
        <p:blipFill rotWithShape="1">
          <a:blip r:embed="rId14">
            <a:extLst>
              <a:ext uri="{28A0092B-C50C-407E-A947-70E740481C1C}">
                <a14:useLocalDpi xmlns:a14="http://schemas.microsoft.com/office/drawing/2010/main" val="0"/>
              </a:ext>
            </a:extLst>
          </a:blip>
          <a:srcRect t="-1466" b="-1466"/>
          <a:stretch/>
        </p:blipFill>
        <p:spPr>
          <a:solidFill>
            <a:schemeClr val="bg2">
              <a:alpha val="0"/>
            </a:schemeClr>
          </a:solidFill>
        </p:spPr>
      </p:pic>
      <p:pic>
        <p:nvPicPr>
          <p:cNvPr id="97" name="Espaço Reservado para Imagem 96" descr="Placa vermelha com letras brancas em fundo preto&#10;&#10;Descrição gerada automaticamente com confiança baixa">
            <a:extLst>
              <a:ext uri="{FF2B5EF4-FFF2-40B4-BE49-F238E27FC236}">
                <a16:creationId xmlns:a16="http://schemas.microsoft.com/office/drawing/2014/main" id="{482B3E4D-CCB8-DB4A-65AB-609F984B572A}"/>
              </a:ext>
            </a:extLst>
          </p:cNvPr>
          <p:cNvPicPr>
            <a:picLocks noGrp="1" noChangeAspect="1"/>
          </p:cNvPicPr>
          <p:nvPr>
            <p:ph type="pic" sz="quarter" idx="23"/>
          </p:nvPr>
        </p:nvPicPr>
        <p:blipFill rotWithShape="1">
          <a:blip r:embed="rId15">
            <a:extLst>
              <a:ext uri="{28A0092B-C50C-407E-A947-70E740481C1C}">
                <a14:useLocalDpi xmlns:a14="http://schemas.microsoft.com/office/drawing/2010/main" val="0"/>
              </a:ext>
            </a:extLst>
          </a:blip>
          <a:srcRect l="-11458" r="-11458"/>
          <a:stretch/>
        </p:blipFill>
        <p:spPr>
          <a:solidFill>
            <a:schemeClr val="bg2">
              <a:alpha val="0"/>
            </a:schemeClr>
          </a:solidFill>
        </p:spPr>
      </p:pic>
      <p:pic>
        <p:nvPicPr>
          <p:cNvPr id="99" name="Espaço Reservado para Imagem 98" descr="Ícone&#10;&#10;Descrição gerada automaticamente">
            <a:extLst>
              <a:ext uri="{FF2B5EF4-FFF2-40B4-BE49-F238E27FC236}">
                <a16:creationId xmlns:a16="http://schemas.microsoft.com/office/drawing/2014/main" id="{3B6E6FDD-61AD-67C1-A431-A68C9C8839F0}"/>
              </a:ext>
            </a:extLst>
          </p:cNvPr>
          <p:cNvPicPr>
            <a:picLocks noGrp="1" noChangeAspect="1"/>
          </p:cNvPicPr>
          <p:nvPr>
            <p:ph type="pic" sz="quarter" idx="24"/>
          </p:nvPr>
        </p:nvPicPr>
        <p:blipFill rotWithShape="1">
          <a:blip r:embed="rId16">
            <a:extLst>
              <a:ext uri="{28A0092B-C50C-407E-A947-70E740481C1C}">
                <a14:useLocalDpi xmlns:a14="http://schemas.microsoft.com/office/drawing/2010/main" val="0"/>
              </a:ext>
            </a:extLst>
          </a:blip>
          <a:srcRect t="-1551" b="-1551"/>
          <a:stretch/>
        </p:blipFill>
        <p:spPr>
          <a:solidFill>
            <a:schemeClr val="bg2">
              <a:alpha val="0"/>
            </a:schemeClr>
          </a:solidFill>
        </p:spPr>
      </p:pic>
      <p:pic>
        <p:nvPicPr>
          <p:cNvPr id="101" name="Espaço Reservado para Imagem 100" descr="Ícone&#10;&#10;Descrição gerada automaticamente">
            <a:extLst>
              <a:ext uri="{FF2B5EF4-FFF2-40B4-BE49-F238E27FC236}">
                <a16:creationId xmlns:a16="http://schemas.microsoft.com/office/drawing/2014/main" id="{01BB0A2E-8820-46B1-5472-996BEBC0E599}"/>
              </a:ext>
            </a:extLst>
          </p:cNvPr>
          <p:cNvPicPr>
            <a:picLocks noGrp="1" noChangeAspect="1"/>
          </p:cNvPicPr>
          <p:nvPr>
            <p:ph type="pic" sz="quarter" idx="25"/>
          </p:nvPr>
        </p:nvPicPr>
        <p:blipFill rotWithShape="1">
          <a:blip r:embed="rId17">
            <a:extLst>
              <a:ext uri="{28A0092B-C50C-407E-A947-70E740481C1C}">
                <a14:useLocalDpi xmlns:a14="http://schemas.microsoft.com/office/drawing/2010/main" val="0"/>
              </a:ext>
            </a:extLst>
          </a:blip>
          <a:srcRect t="-2501" b="-2501"/>
          <a:stretch/>
        </p:blipFill>
        <p:spPr>
          <a:solidFill>
            <a:schemeClr val="bg2">
              <a:alpha val="0"/>
            </a:schemeClr>
          </a:solidFill>
        </p:spPr>
      </p:pic>
      <p:pic>
        <p:nvPicPr>
          <p:cNvPr id="103" name="Espaço Reservado para Imagem 102" descr="Placa vermelha com letras brancas em fundo preto&#10;&#10;Descrição gerada automaticamente com confiança baixa">
            <a:extLst>
              <a:ext uri="{FF2B5EF4-FFF2-40B4-BE49-F238E27FC236}">
                <a16:creationId xmlns:a16="http://schemas.microsoft.com/office/drawing/2014/main" id="{11B6ACBA-C026-459A-4689-CE7208D2081D}"/>
              </a:ext>
            </a:extLst>
          </p:cNvPr>
          <p:cNvPicPr>
            <a:picLocks noGrp="1" noChangeAspect="1"/>
          </p:cNvPicPr>
          <p:nvPr>
            <p:ph type="pic" sz="quarter" idx="26"/>
          </p:nvPr>
        </p:nvPicPr>
        <p:blipFill rotWithShape="1">
          <a:blip r:embed="rId18">
            <a:extLst>
              <a:ext uri="{28A0092B-C50C-407E-A947-70E740481C1C}">
                <a14:useLocalDpi xmlns:a14="http://schemas.microsoft.com/office/drawing/2010/main" val="0"/>
              </a:ext>
            </a:extLst>
          </a:blip>
          <a:srcRect t="-8862" b="-8862"/>
          <a:stretch/>
        </p:blipFill>
        <p:spPr>
          <a:solidFill>
            <a:schemeClr val="bg2">
              <a:alpha val="0"/>
            </a:schemeClr>
          </a:solidFill>
        </p:spPr>
      </p:pic>
      <p:pic>
        <p:nvPicPr>
          <p:cNvPr id="105" name="Espaço Reservado para Imagem 104" descr="Ícone&#10;&#10;Descrição gerada automaticamente com confiança média">
            <a:extLst>
              <a:ext uri="{FF2B5EF4-FFF2-40B4-BE49-F238E27FC236}">
                <a16:creationId xmlns:a16="http://schemas.microsoft.com/office/drawing/2014/main" id="{1AAA4C69-211E-6C01-45B0-D5F083347F58}"/>
              </a:ext>
            </a:extLst>
          </p:cNvPr>
          <p:cNvPicPr>
            <a:picLocks noGrp="1" noChangeAspect="1"/>
          </p:cNvPicPr>
          <p:nvPr>
            <p:ph type="pic" sz="quarter" idx="27"/>
          </p:nvPr>
        </p:nvPicPr>
        <p:blipFill rotWithShape="1">
          <a:blip r:embed="rId19">
            <a:extLst>
              <a:ext uri="{28A0092B-C50C-407E-A947-70E740481C1C}">
                <a14:useLocalDpi xmlns:a14="http://schemas.microsoft.com/office/drawing/2010/main" val="0"/>
              </a:ext>
            </a:extLst>
          </a:blip>
          <a:srcRect l="-8713" r="-8713"/>
          <a:stretch/>
        </p:blipFill>
        <p:spPr>
          <a:solidFill>
            <a:schemeClr val="bg2">
              <a:alpha val="0"/>
            </a:schemeClr>
          </a:solidFill>
        </p:spPr>
      </p:pic>
      <p:pic>
        <p:nvPicPr>
          <p:cNvPr id="107" name="Espaço Reservado para Imagem 106" descr="Ícone&#10;&#10;Descrição gerada automaticamente">
            <a:extLst>
              <a:ext uri="{FF2B5EF4-FFF2-40B4-BE49-F238E27FC236}">
                <a16:creationId xmlns:a16="http://schemas.microsoft.com/office/drawing/2014/main" id="{CEE1C222-C3F4-F4F0-75ED-F8EBC4C18F9B}"/>
              </a:ext>
            </a:extLst>
          </p:cNvPr>
          <p:cNvPicPr>
            <a:picLocks noGrp="1" noChangeAspect="1"/>
          </p:cNvPicPr>
          <p:nvPr>
            <p:ph type="pic" sz="quarter" idx="28"/>
          </p:nvPr>
        </p:nvPicPr>
        <p:blipFill rotWithShape="1">
          <a:blip r:embed="rId20">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109" name="Espaço Reservado para Imagem 108" descr="Logotipo&#10;&#10;Descrição gerada automaticamente">
            <a:extLst>
              <a:ext uri="{FF2B5EF4-FFF2-40B4-BE49-F238E27FC236}">
                <a16:creationId xmlns:a16="http://schemas.microsoft.com/office/drawing/2014/main" id="{5C5F16C2-7355-7D06-3A3E-9B988F1CD379}"/>
              </a:ext>
            </a:extLst>
          </p:cNvPr>
          <p:cNvPicPr>
            <a:picLocks noGrp="1" noChangeAspect="1"/>
          </p:cNvPicPr>
          <p:nvPr>
            <p:ph type="pic" sz="quarter" idx="29"/>
          </p:nvPr>
        </p:nvPicPr>
        <p:blipFill rotWithShape="1">
          <a:blip r:embed="rId21">
            <a:extLst>
              <a:ext uri="{28A0092B-C50C-407E-A947-70E740481C1C}">
                <a14:useLocalDpi xmlns:a14="http://schemas.microsoft.com/office/drawing/2010/main" val="0"/>
              </a:ext>
            </a:extLst>
          </a:blip>
          <a:srcRect t="-180" b="-180"/>
          <a:stretch/>
        </p:blipFill>
        <p:spPr>
          <a:solidFill>
            <a:schemeClr val="bg2">
              <a:alpha val="0"/>
            </a:schemeClr>
          </a:solidFill>
        </p:spPr>
      </p:pic>
      <p:pic>
        <p:nvPicPr>
          <p:cNvPr id="111" name="Espaço Reservado para Imagem 110" descr="Placa azul com letras brancas em fundo preto&#10;&#10;Descrição gerada automaticamente">
            <a:extLst>
              <a:ext uri="{FF2B5EF4-FFF2-40B4-BE49-F238E27FC236}">
                <a16:creationId xmlns:a16="http://schemas.microsoft.com/office/drawing/2014/main" id="{1BBB6BCA-397A-3FA7-8F0F-84E62BCD5E5A}"/>
              </a:ext>
            </a:extLst>
          </p:cNvPr>
          <p:cNvPicPr>
            <a:picLocks noGrp="1" noChangeAspect="1"/>
          </p:cNvPicPr>
          <p:nvPr>
            <p:ph type="pic" sz="quarter" idx="30"/>
          </p:nvPr>
        </p:nvPicPr>
        <p:blipFill rotWithShape="1">
          <a:blip r:embed="rId22">
            <a:extLst>
              <a:ext uri="{28A0092B-C50C-407E-A947-70E740481C1C}">
                <a14:useLocalDpi xmlns:a14="http://schemas.microsoft.com/office/drawing/2010/main" val="0"/>
              </a:ext>
            </a:extLst>
          </a:blip>
          <a:srcRect t="-1349" b="-1349"/>
          <a:stretch/>
        </p:blipFill>
        <p:spPr>
          <a:solidFill>
            <a:schemeClr val="bg2">
              <a:alpha val="0"/>
            </a:schemeClr>
          </a:solidFill>
        </p:spPr>
      </p:pic>
      <p:pic>
        <p:nvPicPr>
          <p:cNvPr id="113" name="Espaço Reservado para Imagem 112" descr="Ícone&#10;&#10;Descrição gerada automaticamente">
            <a:extLst>
              <a:ext uri="{FF2B5EF4-FFF2-40B4-BE49-F238E27FC236}">
                <a16:creationId xmlns:a16="http://schemas.microsoft.com/office/drawing/2014/main" id="{90B604B8-BF71-CB99-98B4-D5D0DE4E1C42}"/>
              </a:ext>
            </a:extLst>
          </p:cNvPr>
          <p:cNvPicPr>
            <a:picLocks noGrp="1" noChangeAspect="1"/>
          </p:cNvPicPr>
          <p:nvPr>
            <p:ph type="pic" sz="quarter" idx="31"/>
          </p:nvPr>
        </p:nvPicPr>
        <p:blipFill rotWithShape="1">
          <a:blip r:embed="rId23">
            <a:extLst>
              <a:ext uri="{28A0092B-C50C-407E-A947-70E740481C1C}">
                <a14:useLocalDpi xmlns:a14="http://schemas.microsoft.com/office/drawing/2010/main" val="0"/>
              </a:ext>
            </a:extLst>
          </a:blip>
          <a:srcRect t="-1482" b="-1482"/>
          <a:stretch/>
        </p:blipFill>
        <p:spPr>
          <a:solidFill>
            <a:schemeClr val="bg2">
              <a:alpha val="0"/>
            </a:schemeClr>
          </a:solidFill>
        </p:spPr>
      </p:pic>
      <p:pic>
        <p:nvPicPr>
          <p:cNvPr id="115" name="Espaço Reservado para Imagem 114" descr="Forma, Círculo&#10;&#10;Descrição gerada automaticamente">
            <a:extLst>
              <a:ext uri="{FF2B5EF4-FFF2-40B4-BE49-F238E27FC236}">
                <a16:creationId xmlns:a16="http://schemas.microsoft.com/office/drawing/2014/main" id="{48B95229-5729-8F58-B02E-5C345F9B69A8}"/>
              </a:ext>
            </a:extLst>
          </p:cNvPr>
          <p:cNvPicPr>
            <a:picLocks noGrp="1" noChangeAspect="1"/>
          </p:cNvPicPr>
          <p:nvPr>
            <p:ph type="pic" sz="quarter" idx="32"/>
          </p:nvPr>
        </p:nvPicPr>
        <p:blipFill rotWithShape="1">
          <a:blip r:embed="rId24">
            <a:extLst>
              <a:ext uri="{28A0092B-C50C-407E-A947-70E740481C1C}">
                <a14:useLocalDpi xmlns:a14="http://schemas.microsoft.com/office/drawing/2010/main" val="0"/>
              </a:ext>
            </a:extLst>
          </a:blip>
          <a:srcRect l="-5807" r="-5807"/>
          <a:stretch/>
        </p:blipFill>
        <p:spPr>
          <a:solidFill>
            <a:schemeClr val="bg2">
              <a:alpha val="0"/>
            </a:schemeClr>
          </a:solidFill>
        </p:spPr>
      </p:pic>
      <p:pic>
        <p:nvPicPr>
          <p:cNvPr id="117" name="Espaço Reservado para Imagem 116" descr="Desenho de uma placa&#10;&#10;Descrição gerada automaticamente com confiança média">
            <a:extLst>
              <a:ext uri="{FF2B5EF4-FFF2-40B4-BE49-F238E27FC236}">
                <a16:creationId xmlns:a16="http://schemas.microsoft.com/office/drawing/2014/main" id="{AABF865A-CC87-C6C9-5FEB-1AFD83DAE472}"/>
              </a:ext>
            </a:extLst>
          </p:cNvPr>
          <p:cNvPicPr>
            <a:picLocks noGrp="1" noChangeAspect="1"/>
          </p:cNvPicPr>
          <p:nvPr>
            <p:ph type="pic" sz="quarter" idx="33"/>
          </p:nvPr>
        </p:nvPicPr>
        <p:blipFill rotWithShape="1">
          <a:blip r:embed="rId25">
            <a:extLst>
              <a:ext uri="{28A0092B-C50C-407E-A947-70E740481C1C}">
                <a14:useLocalDpi xmlns:a14="http://schemas.microsoft.com/office/drawing/2010/main" val="0"/>
              </a:ext>
            </a:extLst>
          </a:blip>
          <a:srcRect t="-19038" b="-19038"/>
          <a:stretch/>
        </p:blipFill>
        <p:spPr>
          <a:solidFill>
            <a:schemeClr val="bg2">
              <a:alpha val="0"/>
            </a:schemeClr>
          </a:solidFill>
        </p:spPr>
      </p:pic>
      <p:pic>
        <p:nvPicPr>
          <p:cNvPr id="119" name="Espaço Reservado para Imagem 118" descr="Logotipo, Ícone&#10;&#10;Descrição gerada automaticamente">
            <a:extLst>
              <a:ext uri="{FF2B5EF4-FFF2-40B4-BE49-F238E27FC236}">
                <a16:creationId xmlns:a16="http://schemas.microsoft.com/office/drawing/2014/main" id="{B78FE98D-727C-F9E9-7CA7-AFA4521C6CB1}"/>
              </a:ext>
            </a:extLst>
          </p:cNvPr>
          <p:cNvPicPr>
            <a:picLocks noGrp="1" noChangeAspect="1"/>
          </p:cNvPicPr>
          <p:nvPr>
            <p:ph type="pic" sz="quarter" idx="34"/>
          </p:nvPr>
        </p:nvPicPr>
        <p:blipFill rotWithShape="1">
          <a:blip r:embed="rId26">
            <a:extLst>
              <a:ext uri="{28A0092B-C50C-407E-A947-70E740481C1C}">
                <a14:useLocalDpi xmlns:a14="http://schemas.microsoft.com/office/drawing/2010/main" val="0"/>
              </a:ext>
            </a:extLst>
          </a:blip>
          <a:srcRect t="-1506" b="-1506"/>
          <a:stretch/>
        </p:blipFill>
        <p:spPr>
          <a:solidFill>
            <a:schemeClr val="bg2">
              <a:alpha val="0"/>
            </a:schemeClr>
          </a:solidFill>
        </p:spPr>
      </p:pic>
      <p:pic>
        <p:nvPicPr>
          <p:cNvPr id="121" name="Espaço Reservado para Imagem 120" descr="Ícone&#10;&#10;Descrição gerada automaticamente">
            <a:extLst>
              <a:ext uri="{FF2B5EF4-FFF2-40B4-BE49-F238E27FC236}">
                <a16:creationId xmlns:a16="http://schemas.microsoft.com/office/drawing/2014/main" id="{109C57BA-44F6-1076-3538-CCA1D3480030}"/>
              </a:ext>
            </a:extLst>
          </p:cNvPr>
          <p:cNvPicPr>
            <a:picLocks noGrp="1" noChangeAspect="1"/>
          </p:cNvPicPr>
          <p:nvPr>
            <p:ph type="pic" sz="quarter" idx="35"/>
          </p:nvPr>
        </p:nvPicPr>
        <p:blipFill rotWithShape="1">
          <a:blip r:embed="rId27">
            <a:extLst>
              <a:ext uri="{28A0092B-C50C-407E-A947-70E740481C1C}">
                <a14:useLocalDpi xmlns:a14="http://schemas.microsoft.com/office/drawing/2010/main" val="0"/>
              </a:ext>
            </a:extLst>
          </a:blip>
          <a:srcRect l="-26845" r="-26845"/>
          <a:stretch/>
        </p:blipFill>
        <p:spPr>
          <a:solidFill>
            <a:schemeClr val="bg2">
              <a:alpha val="0"/>
            </a:schemeClr>
          </a:solidFill>
        </p:spPr>
      </p:pic>
      <p:pic>
        <p:nvPicPr>
          <p:cNvPr id="123" name="Espaço Reservado para Imagem 122" descr="Ícone&#10;&#10;Descrição gerada automaticamente">
            <a:extLst>
              <a:ext uri="{FF2B5EF4-FFF2-40B4-BE49-F238E27FC236}">
                <a16:creationId xmlns:a16="http://schemas.microsoft.com/office/drawing/2014/main" id="{CBBC64A4-07E4-5BB7-F4E2-D3C2DE93FA61}"/>
              </a:ext>
            </a:extLst>
          </p:cNvPr>
          <p:cNvPicPr>
            <a:picLocks noGrp="1" noChangeAspect="1"/>
          </p:cNvPicPr>
          <p:nvPr>
            <p:ph type="pic" sz="quarter" idx="36"/>
          </p:nvPr>
        </p:nvPicPr>
        <p:blipFill rotWithShape="1">
          <a:blip r:embed="rId28">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125" name="Espaço Reservado para Imagem 124" descr="Uma imagem contendo Ícone&#10;&#10;Descrição gerada automaticamente">
            <a:extLst>
              <a:ext uri="{FF2B5EF4-FFF2-40B4-BE49-F238E27FC236}">
                <a16:creationId xmlns:a16="http://schemas.microsoft.com/office/drawing/2014/main" id="{3C2709E1-8A07-5D68-20A3-175BFCFFD986}"/>
              </a:ext>
            </a:extLst>
          </p:cNvPr>
          <p:cNvPicPr>
            <a:picLocks noGrp="1" noChangeAspect="1"/>
          </p:cNvPicPr>
          <p:nvPr>
            <p:ph type="pic" sz="quarter" idx="37"/>
          </p:nvPr>
        </p:nvPicPr>
        <p:blipFill rotWithShape="1">
          <a:blip r:embed="rId29">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127" name="Espaço Reservado para Imagem 126" descr="Ícone&#10;&#10;Descrição gerada automaticamente">
            <a:extLst>
              <a:ext uri="{FF2B5EF4-FFF2-40B4-BE49-F238E27FC236}">
                <a16:creationId xmlns:a16="http://schemas.microsoft.com/office/drawing/2014/main" id="{D92A890D-2A6E-E956-02EB-4031145A9B16}"/>
              </a:ext>
            </a:extLst>
          </p:cNvPr>
          <p:cNvPicPr>
            <a:picLocks noGrp="1" noChangeAspect="1"/>
          </p:cNvPicPr>
          <p:nvPr>
            <p:ph type="pic" sz="quarter" idx="38"/>
          </p:nvPr>
        </p:nvPicPr>
        <p:blipFill rotWithShape="1">
          <a:blip r:embed="rId30">
            <a:extLst>
              <a:ext uri="{28A0092B-C50C-407E-A947-70E740481C1C}">
                <a14:useLocalDpi xmlns:a14="http://schemas.microsoft.com/office/drawing/2010/main" val="0"/>
              </a:ext>
            </a:extLst>
          </a:blip>
          <a:srcRect t="-1487" b="-1487"/>
          <a:stretch/>
        </p:blipFill>
        <p:spPr>
          <a:solidFill>
            <a:schemeClr val="bg2">
              <a:alpha val="0"/>
            </a:schemeClr>
          </a:solidFill>
        </p:spPr>
      </p:pic>
      <p:pic>
        <p:nvPicPr>
          <p:cNvPr id="129" name="Espaço Reservado para Imagem 128" descr="Ícone&#10;&#10;Descrição gerada automaticamente">
            <a:extLst>
              <a:ext uri="{FF2B5EF4-FFF2-40B4-BE49-F238E27FC236}">
                <a16:creationId xmlns:a16="http://schemas.microsoft.com/office/drawing/2014/main" id="{7616871A-C0FA-150C-89A7-63A878D98361}"/>
              </a:ext>
            </a:extLst>
          </p:cNvPr>
          <p:cNvPicPr>
            <a:picLocks noGrp="1" noChangeAspect="1"/>
          </p:cNvPicPr>
          <p:nvPr>
            <p:ph type="pic" sz="quarter" idx="39"/>
          </p:nvPr>
        </p:nvPicPr>
        <p:blipFill rotWithShape="1">
          <a:blip r:embed="rId31">
            <a:extLst>
              <a:ext uri="{28A0092B-C50C-407E-A947-70E740481C1C}">
                <a14:useLocalDpi xmlns:a14="http://schemas.microsoft.com/office/drawing/2010/main" val="0"/>
              </a:ext>
            </a:extLst>
          </a:blip>
          <a:srcRect l="-1056" r="-1056"/>
          <a:stretch/>
        </p:blipFill>
        <p:spPr>
          <a:solidFill>
            <a:schemeClr val="bg2">
              <a:alpha val="0"/>
            </a:schemeClr>
          </a:solidFill>
        </p:spPr>
      </p:pic>
      <p:pic>
        <p:nvPicPr>
          <p:cNvPr id="131" name="Espaço Reservado para Imagem 130" descr="Ícone&#10;&#10;Descrição gerada automaticamente">
            <a:extLst>
              <a:ext uri="{FF2B5EF4-FFF2-40B4-BE49-F238E27FC236}">
                <a16:creationId xmlns:a16="http://schemas.microsoft.com/office/drawing/2014/main" id="{FCCC5A2F-54BB-963E-6AA4-0BAA55A8B578}"/>
              </a:ext>
            </a:extLst>
          </p:cNvPr>
          <p:cNvPicPr>
            <a:picLocks noGrp="1" noChangeAspect="1"/>
          </p:cNvPicPr>
          <p:nvPr>
            <p:ph type="pic" sz="quarter" idx="40"/>
          </p:nvPr>
        </p:nvPicPr>
        <p:blipFill rotWithShape="1">
          <a:blip r:embed="rId32">
            <a:extLst>
              <a:ext uri="{28A0092B-C50C-407E-A947-70E740481C1C}">
                <a14:useLocalDpi xmlns:a14="http://schemas.microsoft.com/office/drawing/2010/main" val="0"/>
              </a:ext>
            </a:extLst>
          </a:blip>
          <a:srcRect t="-1482" b="-1482"/>
          <a:stretch/>
        </p:blipFill>
        <p:spPr>
          <a:solidFill>
            <a:schemeClr val="bg2">
              <a:alpha val="0"/>
            </a:schemeClr>
          </a:solidFill>
        </p:spPr>
      </p:pic>
      <p:pic>
        <p:nvPicPr>
          <p:cNvPr id="133" name="Espaço Reservado para Imagem 132" descr="Ícone&#10;&#10;Descrição gerada automaticamente">
            <a:extLst>
              <a:ext uri="{FF2B5EF4-FFF2-40B4-BE49-F238E27FC236}">
                <a16:creationId xmlns:a16="http://schemas.microsoft.com/office/drawing/2014/main" id="{0BEAAE54-B634-539C-4B28-20C2C25C97C3}"/>
              </a:ext>
            </a:extLst>
          </p:cNvPr>
          <p:cNvPicPr>
            <a:picLocks noGrp="1" noChangeAspect="1"/>
          </p:cNvPicPr>
          <p:nvPr>
            <p:ph type="pic" sz="quarter" idx="41"/>
          </p:nvPr>
        </p:nvPicPr>
        <p:blipFill rotWithShape="1">
          <a:blip r:embed="rId33">
            <a:extLst>
              <a:ext uri="{28A0092B-C50C-407E-A947-70E740481C1C}">
                <a14:useLocalDpi xmlns:a14="http://schemas.microsoft.com/office/drawing/2010/main" val="0"/>
              </a:ext>
            </a:extLst>
          </a:blip>
          <a:srcRect l="-78" r="-78"/>
          <a:stretch/>
        </p:blipFill>
        <p:spPr>
          <a:solidFill>
            <a:schemeClr val="bg2">
              <a:alpha val="0"/>
            </a:schemeClr>
          </a:solidFill>
        </p:spPr>
      </p:pic>
      <p:pic>
        <p:nvPicPr>
          <p:cNvPr id="135" name="Espaço Reservado para Imagem 134" descr="Ícone&#10;&#10;Descrição gerada automaticamente">
            <a:extLst>
              <a:ext uri="{FF2B5EF4-FFF2-40B4-BE49-F238E27FC236}">
                <a16:creationId xmlns:a16="http://schemas.microsoft.com/office/drawing/2014/main" id="{BF92027C-0AD5-6B9E-1138-FEE169B988F6}"/>
              </a:ext>
            </a:extLst>
          </p:cNvPr>
          <p:cNvPicPr>
            <a:picLocks noGrp="1" noChangeAspect="1"/>
          </p:cNvPicPr>
          <p:nvPr>
            <p:ph type="pic" sz="quarter" idx="42"/>
          </p:nvPr>
        </p:nvPicPr>
        <p:blipFill rotWithShape="1">
          <a:blip r:embed="rId34">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137" name="Espaço Reservado para Imagem 136" descr="Ícone&#10;&#10;Descrição gerada automaticamente">
            <a:extLst>
              <a:ext uri="{FF2B5EF4-FFF2-40B4-BE49-F238E27FC236}">
                <a16:creationId xmlns:a16="http://schemas.microsoft.com/office/drawing/2014/main" id="{368605FF-B05C-4577-5E3D-83441AF2E130}"/>
              </a:ext>
            </a:extLst>
          </p:cNvPr>
          <p:cNvPicPr>
            <a:picLocks noGrp="1" noChangeAspect="1"/>
          </p:cNvPicPr>
          <p:nvPr>
            <p:ph type="pic" sz="quarter" idx="43"/>
          </p:nvPr>
        </p:nvPicPr>
        <p:blipFill rotWithShape="1">
          <a:blip r:embed="rId35">
            <a:extLst>
              <a:ext uri="{28A0092B-C50C-407E-A947-70E740481C1C}">
                <a14:useLocalDpi xmlns:a14="http://schemas.microsoft.com/office/drawing/2010/main" val="0"/>
              </a:ext>
            </a:extLst>
          </a:blip>
          <a:srcRect l="-5658" r="-5658"/>
          <a:stretch/>
        </p:blipFill>
        <p:spPr>
          <a:solidFill>
            <a:schemeClr val="bg1">
              <a:lumMod val="50000"/>
              <a:alpha val="0"/>
            </a:schemeClr>
          </a:solidFill>
        </p:spPr>
      </p:pic>
      <p:pic>
        <p:nvPicPr>
          <p:cNvPr id="139" name="Espaço Reservado para Imagem 138" descr="Placa vermelha com letras brancas&#10;&#10;Descrição gerada automaticamente com confiança baixa">
            <a:extLst>
              <a:ext uri="{FF2B5EF4-FFF2-40B4-BE49-F238E27FC236}">
                <a16:creationId xmlns:a16="http://schemas.microsoft.com/office/drawing/2014/main" id="{FDD519FE-3657-6179-4B1E-B19B118B3702}"/>
              </a:ext>
            </a:extLst>
          </p:cNvPr>
          <p:cNvPicPr>
            <a:picLocks noGrp="1" noChangeAspect="1"/>
          </p:cNvPicPr>
          <p:nvPr>
            <p:ph type="pic" sz="quarter" idx="44"/>
          </p:nvPr>
        </p:nvPicPr>
        <p:blipFill rotWithShape="1">
          <a:blip r:embed="rId36">
            <a:extLst>
              <a:ext uri="{28A0092B-C50C-407E-A947-70E740481C1C}">
                <a14:useLocalDpi xmlns:a14="http://schemas.microsoft.com/office/drawing/2010/main" val="0"/>
              </a:ext>
            </a:extLst>
          </a:blip>
          <a:srcRect l="-8907" r="-8907"/>
          <a:stretch/>
        </p:blipFill>
        <p:spPr>
          <a:solidFill>
            <a:schemeClr val="bg2">
              <a:alpha val="0"/>
            </a:schemeClr>
          </a:solidFill>
        </p:spPr>
      </p:pic>
      <p:pic>
        <p:nvPicPr>
          <p:cNvPr id="141" name="Espaço Reservado para Imagem 140" descr="Logotipo, Ícone&#10;&#10;Descrição gerada automaticamente">
            <a:extLst>
              <a:ext uri="{FF2B5EF4-FFF2-40B4-BE49-F238E27FC236}">
                <a16:creationId xmlns:a16="http://schemas.microsoft.com/office/drawing/2014/main" id="{72E1D6F6-AB17-2F45-B774-C3936CAAD9DB}"/>
              </a:ext>
            </a:extLst>
          </p:cNvPr>
          <p:cNvPicPr>
            <a:picLocks noGrp="1" noChangeAspect="1"/>
          </p:cNvPicPr>
          <p:nvPr>
            <p:ph type="pic" sz="quarter" idx="45"/>
          </p:nvPr>
        </p:nvPicPr>
        <p:blipFill rotWithShape="1">
          <a:blip r:embed="rId37">
            <a:extLst>
              <a:ext uri="{28A0092B-C50C-407E-A947-70E740481C1C}">
                <a14:useLocalDpi xmlns:a14="http://schemas.microsoft.com/office/drawing/2010/main" val="0"/>
              </a:ext>
            </a:extLst>
          </a:blip>
          <a:srcRect l="-26845" r="-26845"/>
          <a:stretch/>
        </p:blipFill>
        <p:spPr>
          <a:solidFill>
            <a:schemeClr val="bg2">
              <a:alpha val="0"/>
            </a:schemeClr>
          </a:solidFill>
        </p:spPr>
      </p:pic>
      <p:pic>
        <p:nvPicPr>
          <p:cNvPr id="143" name="Espaço Reservado para Imagem 142" descr="Ícone&#10;&#10;Descrição gerada automaticamente">
            <a:extLst>
              <a:ext uri="{FF2B5EF4-FFF2-40B4-BE49-F238E27FC236}">
                <a16:creationId xmlns:a16="http://schemas.microsoft.com/office/drawing/2014/main" id="{CD0DDF9C-1915-ED05-A5DC-7CA9FEEF6133}"/>
              </a:ext>
            </a:extLst>
          </p:cNvPr>
          <p:cNvPicPr>
            <a:picLocks noGrp="1" noChangeAspect="1"/>
          </p:cNvPicPr>
          <p:nvPr>
            <p:ph type="pic" sz="quarter" idx="46"/>
          </p:nvPr>
        </p:nvPicPr>
        <p:blipFill rotWithShape="1">
          <a:blip r:embed="rId38">
            <a:extLst>
              <a:ext uri="{28A0092B-C50C-407E-A947-70E740481C1C}">
                <a14:useLocalDpi xmlns:a14="http://schemas.microsoft.com/office/drawing/2010/main" val="0"/>
              </a:ext>
            </a:extLst>
          </a:blip>
          <a:srcRect l="-12530" r="-12530"/>
          <a:stretch/>
        </p:blipFill>
        <p:spPr>
          <a:solidFill>
            <a:schemeClr val="bg2">
              <a:alpha val="0"/>
            </a:schemeClr>
          </a:solidFill>
        </p:spPr>
      </p:pic>
      <p:pic>
        <p:nvPicPr>
          <p:cNvPr id="145" name="Espaço Reservado para Imagem 144" descr="Ícone&#10;&#10;Descrição gerada automaticamente">
            <a:extLst>
              <a:ext uri="{FF2B5EF4-FFF2-40B4-BE49-F238E27FC236}">
                <a16:creationId xmlns:a16="http://schemas.microsoft.com/office/drawing/2014/main" id="{4532B536-2E22-259B-320B-F15C077C649F}"/>
              </a:ext>
            </a:extLst>
          </p:cNvPr>
          <p:cNvPicPr>
            <a:picLocks noGrp="1" noChangeAspect="1"/>
          </p:cNvPicPr>
          <p:nvPr>
            <p:ph type="pic" sz="quarter" idx="47"/>
          </p:nvPr>
        </p:nvPicPr>
        <p:blipFill rotWithShape="1">
          <a:blip r:embed="rId39">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147" name="Espaço Reservado para Imagem 146" descr="Ícone&#10;&#10;Descrição gerada automaticamente">
            <a:extLst>
              <a:ext uri="{FF2B5EF4-FFF2-40B4-BE49-F238E27FC236}">
                <a16:creationId xmlns:a16="http://schemas.microsoft.com/office/drawing/2014/main" id="{36ECB09A-5514-46F5-01A6-977EAA0B2DCB}"/>
              </a:ext>
            </a:extLst>
          </p:cNvPr>
          <p:cNvPicPr>
            <a:picLocks noGrp="1" noChangeAspect="1"/>
          </p:cNvPicPr>
          <p:nvPr>
            <p:ph type="pic" sz="quarter" idx="48"/>
          </p:nvPr>
        </p:nvPicPr>
        <p:blipFill rotWithShape="1">
          <a:blip r:embed="rId40">
            <a:extLst>
              <a:ext uri="{28A0092B-C50C-407E-A947-70E740481C1C}">
                <a14:useLocalDpi xmlns:a14="http://schemas.microsoft.com/office/drawing/2010/main" val="0"/>
              </a:ext>
            </a:extLst>
          </a:blip>
          <a:srcRect l="-5424" r="-5424"/>
          <a:stretch/>
        </p:blipFill>
        <p:spPr>
          <a:solidFill>
            <a:schemeClr val="bg2">
              <a:alpha val="0"/>
            </a:schemeClr>
          </a:solidFill>
        </p:spPr>
      </p:pic>
      <p:pic>
        <p:nvPicPr>
          <p:cNvPr id="149" name="Espaço Reservado para Imagem 148" descr="Desenho de uma placa&#10;&#10;Descrição gerada automaticamente com confiança média">
            <a:extLst>
              <a:ext uri="{FF2B5EF4-FFF2-40B4-BE49-F238E27FC236}">
                <a16:creationId xmlns:a16="http://schemas.microsoft.com/office/drawing/2014/main" id="{5CFF27E6-33E8-39A3-ECAD-D2105DD52376}"/>
              </a:ext>
            </a:extLst>
          </p:cNvPr>
          <p:cNvPicPr>
            <a:picLocks noGrp="1" noChangeAspect="1"/>
          </p:cNvPicPr>
          <p:nvPr>
            <p:ph type="pic" sz="quarter" idx="49"/>
          </p:nvPr>
        </p:nvPicPr>
        <p:blipFill rotWithShape="1">
          <a:blip r:embed="rId41">
            <a:extLst>
              <a:ext uri="{28A0092B-C50C-407E-A947-70E740481C1C}">
                <a14:useLocalDpi xmlns:a14="http://schemas.microsoft.com/office/drawing/2010/main" val="0"/>
              </a:ext>
            </a:extLst>
          </a:blip>
          <a:srcRect t="-460" b="-460"/>
          <a:stretch/>
        </p:blipFill>
        <p:spPr>
          <a:solidFill>
            <a:schemeClr val="bg2">
              <a:alpha val="0"/>
            </a:schemeClr>
          </a:solidFill>
        </p:spPr>
      </p:pic>
      <p:pic>
        <p:nvPicPr>
          <p:cNvPr id="151" name="Espaço Reservado para Imagem 150" descr="Placa vermelha com letras brancas em fundo preto&#10;&#10;Descrição gerada automaticamente com confiança média">
            <a:extLst>
              <a:ext uri="{FF2B5EF4-FFF2-40B4-BE49-F238E27FC236}">
                <a16:creationId xmlns:a16="http://schemas.microsoft.com/office/drawing/2014/main" id="{3684902F-8269-3887-5B46-AE87CCFE5C4E}"/>
              </a:ext>
            </a:extLst>
          </p:cNvPr>
          <p:cNvPicPr>
            <a:picLocks noGrp="1" noChangeAspect="1"/>
          </p:cNvPicPr>
          <p:nvPr>
            <p:ph type="pic" sz="quarter" idx="50"/>
          </p:nvPr>
        </p:nvPicPr>
        <p:blipFill rotWithShape="1">
          <a:blip r:embed="rId42">
            <a:extLst>
              <a:ext uri="{28A0092B-C50C-407E-A947-70E740481C1C}">
                <a14:useLocalDpi xmlns:a14="http://schemas.microsoft.com/office/drawing/2010/main" val="0"/>
              </a:ext>
            </a:extLst>
          </a:blip>
          <a:srcRect t="-8851" b="-8851"/>
          <a:stretch/>
        </p:blipFill>
        <p:spPr>
          <a:solidFill>
            <a:schemeClr val="bg2">
              <a:alpha val="0"/>
            </a:schemeClr>
          </a:solidFill>
        </p:spPr>
      </p:pic>
      <p:pic>
        <p:nvPicPr>
          <p:cNvPr id="153" name="Espaço Reservado para Imagem 152" descr="Ícone&#10;&#10;Descrição gerada automaticamente">
            <a:extLst>
              <a:ext uri="{FF2B5EF4-FFF2-40B4-BE49-F238E27FC236}">
                <a16:creationId xmlns:a16="http://schemas.microsoft.com/office/drawing/2014/main" id="{13E68711-9302-D056-A5C6-F3F74E1E230C}"/>
              </a:ext>
            </a:extLst>
          </p:cNvPr>
          <p:cNvPicPr>
            <a:picLocks noGrp="1" noChangeAspect="1"/>
          </p:cNvPicPr>
          <p:nvPr>
            <p:ph type="pic" sz="quarter" idx="51"/>
          </p:nvPr>
        </p:nvPicPr>
        <p:blipFill rotWithShape="1">
          <a:blip r:embed="rId43">
            <a:extLst>
              <a:ext uri="{28A0092B-C50C-407E-A947-70E740481C1C}">
                <a14:useLocalDpi xmlns:a14="http://schemas.microsoft.com/office/drawing/2010/main" val="0"/>
              </a:ext>
            </a:extLst>
          </a:blip>
          <a:srcRect t="-12806" b="-12806"/>
          <a:stretch/>
        </p:blipFill>
        <p:spPr>
          <a:solidFill>
            <a:schemeClr val="bg2">
              <a:alpha val="0"/>
            </a:schemeClr>
          </a:solidFill>
        </p:spPr>
      </p:pic>
      <p:pic>
        <p:nvPicPr>
          <p:cNvPr id="155" name="Espaço Reservado para Imagem 154" descr="Placa vermelha com letras brancas&#10;&#10;Descrição gerada automaticamente com confiança média">
            <a:extLst>
              <a:ext uri="{FF2B5EF4-FFF2-40B4-BE49-F238E27FC236}">
                <a16:creationId xmlns:a16="http://schemas.microsoft.com/office/drawing/2014/main" id="{14DB1293-421B-4B4E-CEBE-A190A5D32D3E}"/>
              </a:ext>
            </a:extLst>
          </p:cNvPr>
          <p:cNvPicPr>
            <a:picLocks noGrp="1" noChangeAspect="1"/>
          </p:cNvPicPr>
          <p:nvPr>
            <p:ph type="pic" sz="quarter" idx="52"/>
          </p:nvPr>
        </p:nvPicPr>
        <p:blipFill rotWithShape="1">
          <a:blip r:embed="rId44">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157" name="Espaço Reservado para Imagem 156" descr="Placa vermelha com letras brancas&#10;&#10;Descrição gerada automaticamente com confiança média">
            <a:extLst>
              <a:ext uri="{FF2B5EF4-FFF2-40B4-BE49-F238E27FC236}">
                <a16:creationId xmlns:a16="http://schemas.microsoft.com/office/drawing/2014/main" id="{1E027BC0-81A4-8617-A94E-936EB918D374}"/>
              </a:ext>
            </a:extLst>
          </p:cNvPr>
          <p:cNvPicPr>
            <a:picLocks noGrp="1" noChangeAspect="1"/>
          </p:cNvPicPr>
          <p:nvPr>
            <p:ph type="pic" sz="quarter" idx="53"/>
          </p:nvPr>
        </p:nvPicPr>
        <p:blipFill rotWithShape="1">
          <a:blip r:embed="rId45">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159" name="Espaço Reservado para Imagem 158" descr="Ícone&#10;&#10;Descrição gerada automaticamente">
            <a:extLst>
              <a:ext uri="{FF2B5EF4-FFF2-40B4-BE49-F238E27FC236}">
                <a16:creationId xmlns:a16="http://schemas.microsoft.com/office/drawing/2014/main" id="{EBA9139C-7C37-951A-32EE-1522B0A1BDF0}"/>
              </a:ext>
            </a:extLst>
          </p:cNvPr>
          <p:cNvPicPr>
            <a:picLocks noGrp="1" noChangeAspect="1"/>
          </p:cNvPicPr>
          <p:nvPr>
            <p:ph type="pic" sz="quarter" idx="54"/>
          </p:nvPr>
        </p:nvPicPr>
        <p:blipFill rotWithShape="1">
          <a:blip r:embed="rId46">
            <a:extLst>
              <a:ext uri="{28A0092B-C50C-407E-A947-70E740481C1C}">
                <a14:useLocalDpi xmlns:a14="http://schemas.microsoft.com/office/drawing/2010/main" val="0"/>
              </a:ext>
            </a:extLst>
          </a:blip>
          <a:srcRect t="-83" b="-83"/>
          <a:stretch/>
        </p:blipFill>
        <p:spPr>
          <a:solidFill>
            <a:schemeClr val="bg2">
              <a:alpha val="0"/>
            </a:schemeClr>
          </a:solidFill>
        </p:spPr>
      </p:pic>
      <p:pic>
        <p:nvPicPr>
          <p:cNvPr id="161" name="Espaço Reservado para Imagem 160" descr="Ícone&#10;&#10;Descrição gerada automaticamente">
            <a:extLst>
              <a:ext uri="{FF2B5EF4-FFF2-40B4-BE49-F238E27FC236}">
                <a16:creationId xmlns:a16="http://schemas.microsoft.com/office/drawing/2014/main" id="{4DBFF58E-2D8D-7905-9AB3-8B8F506E84EB}"/>
              </a:ext>
            </a:extLst>
          </p:cNvPr>
          <p:cNvPicPr>
            <a:picLocks noGrp="1" noChangeAspect="1"/>
          </p:cNvPicPr>
          <p:nvPr>
            <p:ph type="pic" sz="quarter" idx="55"/>
          </p:nvPr>
        </p:nvPicPr>
        <p:blipFill rotWithShape="1">
          <a:blip r:embed="rId47">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163" name="Espaço Reservado para Imagem 162" descr="Placa vermelha com letras brancas em fundo azul&#10;&#10;Descrição gerada automaticamente com confiança média">
            <a:extLst>
              <a:ext uri="{FF2B5EF4-FFF2-40B4-BE49-F238E27FC236}">
                <a16:creationId xmlns:a16="http://schemas.microsoft.com/office/drawing/2014/main" id="{9B2606F3-7B3D-8CEE-433E-06F47DFA3203}"/>
              </a:ext>
            </a:extLst>
          </p:cNvPr>
          <p:cNvPicPr>
            <a:picLocks noGrp="1" noChangeAspect="1"/>
          </p:cNvPicPr>
          <p:nvPr>
            <p:ph type="pic" sz="quarter" idx="56"/>
          </p:nvPr>
        </p:nvPicPr>
        <p:blipFill rotWithShape="1">
          <a:blip r:embed="rId48">
            <a:extLst>
              <a:ext uri="{28A0092B-C50C-407E-A947-70E740481C1C}">
                <a14:useLocalDpi xmlns:a14="http://schemas.microsoft.com/office/drawing/2010/main" val="0"/>
              </a:ext>
            </a:extLst>
          </a:blip>
          <a:srcRect l="-5551" r="-5551"/>
          <a:stretch/>
        </p:blipFill>
        <p:spPr>
          <a:solidFill>
            <a:schemeClr val="bg2">
              <a:alpha val="0"/>
            </a:schemeClr>
          </a:solidFill>
        </p:spPr>
      </p:pic>
      <p:pic>
        <p:nvPicPr>
          <p:cNvPr id="165" name="Espaço Reservado para Imagem 164" descr="Logotipo, Ícone&#10;&#10;Descrição gerada automaticamente">
            <a:extLst>
              <a:ext uri="{FF2B5EF4-FFF2-40B4-BE49-F238E27FC236}">
                <a16:creationId xmlns:a16="http://schemas.microsoft.com/office/drawing/2014/main" id="{39BAE7A5-10E9-D0FD-3211-B083679E318C}"/>
              </a:ext>
            </a:extLst>
          </p:cNvPr>
          <p:cNvPicPr>
            <a:picLocks noGrp="1" noChangeAspect="1"/>
          </p:cNvPicPr>
          <p:nvPr>
            <p:ph type="pic" sz="quarter" idx="57"/>
          </p:nvPr>
        </p:nvPicPr>
        <p:blipFill rotWithShape="1">
          <a:blip r:embed="rId49">
            <a:extLst>
              <a:ext uri="{28A0092B-C50C-407E-A947-70E740481C1C}">
                <a14:useLocalDpi xmlns:a14="http://schemas.microsoft.com/office/drawing/2010/main" val="0"/>
              </a:ext>
            </a:extLst>
          </a:blip>
          <a:srcRect t="-8851" b="-8851"/>
          <a:stretch/>
        </p:blipFill>
        <p:spPr>
          <a:solidFill>
            <a:schemeClr val="bg2">
              <a:alpha val="0"/>
            </a:schemeClr>
          </a:solidFill>
        </p:spPr>
      </p:pic>
      <p:pic>
        <p:nvPicPr>
          <p:cNvPr id="167" name="Espaço Reservado para Imagem 166" descr="Desenho de uma placa&#10;&#10;Descrição gerada automaticamente com confiança média">
            <a:extLst>
              <a:ext uri="{FF2B5EF4-FFF2-40B4-BE49-F238E27FC236}">
                <a16:creationId xmlns:a16="http://schemas.microsoft.com/office/drawing/2014/main" id="{95DB38A7-8BDD-E010-2C81-F4F28B1D7F7D}"/>
              </a:ext>
            </a:extLst>
          </p:cNvPr>
          <p:cNvPicPr>
            <a:picLocks noGrp="1" noChangeAspect="1"/>
          </p:cNvPicPr>
          <p:nvPr>
            <p:ph type="pic" sz="quarter" idx="58"/>
          </p:nvPr>
        </p:nvPicPr>
        <p:blipFill rotWithShape="1">
          <a:blip r:embed="rId50">
            <a:extLst>
              <a:ext uri="{28A0092B-C50C-407E-A947-70E740481C1C}">
                <a14:useLocalDpi xmlns:a14="http://schemas.microsoft.com/office/drawing/2010/main" val="0"/>
              </a:ext>
            </a:extLst>
          </a:blip>
          <a:srcRect t="-5503" b="-5503"/>
          <a:stretch/>
        </p:blipFill>
        <p:spPr>
          <a:solidFill>
            <a:schemeClr val="bg2">
              <a:alpha val="0"/>
            </a:schemeClr>
          </a:solidFill>
        </p:spPr>
      </p:pic>
      <p:pic>
        <p:nvPicPr>
          <p:cNvPr id="169" name="Espaço Reservado para Imagem 168" descr="Ícone&#10;&#10;Descrição gerada automaticamente">
            <a:extLst>
              <a:ext uri="{FF2B5EF4-FFF2-40B4-BE49-F238E27FC236}">
                <a16:creationId xmlns:a16="http://schemas.microsoft.com/office/drawing/2014/main" id="{8F8C5607-F889-B24B-938C-BC29F9B50BBD}"/>
              </a:ext>
            </a:extLst>
          </p:cNvPr>
          <p:cNvPicPr>
            <a:picLocks noGrp="1" noChangeAspect="1"/>
          </p:cNvPicPr>
          <p:nvPr>
            <p:ph type="pic" sz="quarter" idx="59"/>
          </p:nvPr>
        </p:nvPicPr>
        <p:blipFill rotWithShape="1">
          <a:blip r:embed="rId51">
            <a:extLst>
              <a:ext uri="{28A0092B-C50C-407E-A947-70E740481C1C}">
                <a14:useLocalDpi xmlns:a14="http://schemas.microsoft.com/office/drawing/2010/main" val="0"/>
              </a:ext>
            </a:extLst>
          </a:blip>
          <a:srcRect t="-12655" b="-12655"/>
          <a:stretch/>
        </p:blipFill>
        <p:spPr>
          <a:solidFill>
            <a:schemeClr val="bg2">
              <a:alpha val="0"/>
            </a:schemeClr>
          </a:solidFill>
        </p:spPr>
      </p:pic>
      <p:pic>
        <p:nvPicPr>
          <p:cNvPr id="171" name="Espaço Reservado para Imagem 170" descr="Ícone&#10;&#10;Descrição gerada automaticamente">
            <a:extLst>
              <a:ext uri="{FF2B5EF4-FFF2-40B4-BE49-F238E27FC236}">
                <a16:creationId xmlns:a16="http://schemas.microsoft.com/office/drawing/2014/main" id="{2842F236-A1F7-D8DD-803E-7194AAFD3FEC}"/>
              </a:ext>
            </a:extLst>
          </p:cNvPr>
          <p:cNvPicPr>
            <a:picLocks noGrp="1" noChangeAspect="1"/>
          </p:cNvPicPr>
          <p:nvPr>
            <p:ph type="pic" sz="quarter" idx="60"/>
          </p:nvPr>
        </p:nvPicPr>
        <p:blipFill rotWithShape="1">
          <a:blip r:embed="rId52">
            <a:extLst>
              <a:ext uri="{28A0092B-C50C-407E-A947-70E740481C1C}">
                <a14:useLocalDpi xmlns:a14="http://schemas.microsoft.com/office/drawing/2010/main" val="0"/>
              </a:ext>
            </a:extLst>
          </a:blip>
          <a:srcRect t="-6362" b="-6362"/>
          <a:stretch/>
        </p:blipFill>
        <p:spPr>
          <a:solidFill>
            <a:schemeClr val="bg2">
              <a:alpha val="0"/>
            </a:schemeClr>
          </a:solidFill>
        </p:spPr>
      </p:pic>
      <p:pic>
        <p:nvPicPr>
          <p:cNvPr id="173" name="Espaço Reservado para Imagem 172" descr="Ícone&#10;&#10;Descrição gerada automaticamente">
            <a:extLst>
              <a:ext uri="{FF2B5EF4-FFF2-40B4-BE49-F238E27FC236}">
                <a16:creationId xmlns:a16="http://schemas.microsoft.com/office/drawing/2014/main" id="{CA05B9D2-3CCA-A0D8-E70F-DB8E77D71A1D}"/>
              </a:ext>
            </a:extLst>
          </p:cNvPr>
          <p:cNvPicPr>
            <a:picLocks noGrp="1" noChangeAspect="1"/>
          </p:cNvPicPr>
          <p:nvPr>
            <p:ph type="pic" sz="quarter" idx="61"/>
          </p:nvPr>
        </p:nvPicPr>
        <p:blipFill rotWithShape="1">
          <a:blip r:embed="rId53">
            <a:extLst>
              <a:ext uri="{28A0092B-C50C-407E-A947-70E740481C1C}">
                <a14:useLocalDpi xmlns:a14="http://schemas.microsoft.com/office/drawing/2010/main" val="0"/>
              </a:ext>
            </a:extLst>
          </a:blip>
          <a:srcRect t="-12488" b="-12488"/>
          <a:stretch/>
        </p:blipFill>
        <p:spPr>
          <a:solidFill>
            <a:schemeClr val="bg2">
              <a:alpha val="0"/>
            </a:schemeClr>
          </a:solidFill>
        </p:spPr>
      </p:pic>
      <p:pic>
        <p:nvPicPr>
          <p:cNvPr id="175" name="Espaço Reservado para Imagem 174" descr="Placa com fundo preto&#10;&#10;Descrição gerada automaticamente">
            <a:extLst>
              <a:ext uri="{FF2B5EF4-FFF2-40B4-BE49-F238E27FC236}">
                <a16:creationId xmlns:a16="http://schemas.microsoft.com/office/drawing/2014/main" id="{451758EF-AB9D-D97A-A2F5-637EBE2A89E8}"/>
              </a:ext>
            </a:extLst>
          </p:cNvPr>
          <p:cNvPicPr>
            <a:picLocks noGrp="1" noChangeAspect="1"/>
          </p:cNvPicPr>
          <p:nvPr>
            <p:ph type="pic" sz="quarter" idx="62"/>
          </p:nvPr>
        </p:nvPicPr>
        <p:blipFill rotWithShape="1">
          <a:blip r:embed="rId54">
            <a:extLst>
              <a:ext uri="{28A0092B-C50C-407E-A947-70E740481C1C}">
                <a14:useLocalDpi xmlns:a14="http://schemas.microsoft.com/office/drawing/2010/main" val="0"/>
              </a:ext>
            </a:extLst>
          </a:blip>
          <a:srcRect l="-50148" r="-50148"/>
          <a:stretch/>
        </p:blipFill>
        <p:spPr>
          <a:solidFill>
            <a:schemeClr val="bg2">
              <a:alpha val="0"/>
            </a:schemeClr>
          </a:solidFill>
        </p:spPr>
      </p:pic>
      <p:pic>
        <p:nvPicPr>
          <p:cNvPr id="177" name="Espaço Reservado para Imagem 176" descr="Ícone&#10;&#10;Descrição gerada automaticamente">
            <a:extLst>
              <a:ext uri="{FF2B5EF4-FFF2-40B4-BE49-F238E27FC236}">
                <a16:creationId xmlns:a16="http://schemas.microsoft.com/office/drawing/2014/main" id="{F0D83457-7C39-C4F2-4212-D620C1B7C64B}"/>
              </a:ext>
            </a:extLst>
          </p:cNvPr>
          <p:cNvPicPr>
            <a:picLocks noGrp="1" noChangeAspect="1"/>
          </p:cNvPicPr>
          <p:nvPr>
            <p:ph type="pic" sz="quarter" idx="63"/>
          </p:nvPr>
        </p:nvPicPr>
        <p:blipFill rotWithShape="1">
          <a:blip r:embed="rId55">
            <a:extLst>
              <a:ext uri="{28A0092B-C50C-407E-A947-70E740481C1C}">
                <a14:useLocalDpi xmlns:a14="http://schemas.microsoft.com/office/drawing/2010/main" val="0"/>
              </a:ext>
            </a:extLst>
          </a:blip>
          <a:srcRect l="-2917" r="-2917"/>
          <a:stretch/>
        </p:blipFill>
        <p:spPr>
          <a:solidFill>
            <a:schemeClr val="bg2">
              <a:alpha val="0"/>
            </a:schemeClr>
          </a:solidFill>
        </p:spPr>
      </p:pic>
      <p:pic>
        <p:nvPicPr>
          <p:cNvPr id="179" name="Espaço Reservado para Imagem 178" descr="Ícone&#10;&#10;Descrição gerada automaticamente">
            <a:extLst>
              <a:ext uri="{FF2B5EF4-FFF2-40B4-BE49-F238E27FC236}">
                <a16:creationId xmlns:a16="http://schemas.microsoft.com/office/drawing/2014/main" id="{604BB70D-A2D0-B626-8A2A-42248C377ECB}"/>
              </a:ext>
            </a:extLst>
          </p:cNvPr>
          <p:cNvPicPr>
            <a:picLocks noGrp="1" noChangeAspect="1"/>
          </p:cNvPicPr>
          <p:nvPr>
            <p:ph type="pic" sz="quarter" idx="64"/>
          </p:nvPr>
        </p:nvPicPr>
        <p:blipFill rotWithShape="1">
          <a:blip r:embed="rId56">
            <a:extLst>
              <a:ext uri="{28A0092B-C50C-407E-A947-70E740481C1C}">
                <a14:useLocalDpi xmlns:a14="http://schemas.microsoft.com/office/drawing/2010/main" val="0"/>
              </a:ext>
            </a:extLst>
          </a:blip>
          <a:srcRect t="-26488" b="-26488"/>
          <a:stretch/>
        </p:blipFill>
        <p:spPr>
          <a:solidFill>
            <a:schemeClr val="bg2">
              <a:alpha val="0"/>
            </a:schemeClr>
          </a:solidFill>
        </p:spPr>
      </p:pic>
      <p:pic>
        <p:nvPicPr>
          <p:cNvPr id="181" name="Espaço Reservado para Imagem 180" descr="Desenho de uma placa&#10;&#10;Descrição gerada automaticamente com confiança média">
            <a:extLst>
              <a:ext uri="{FF2B5EF4-FFF2-40B4-BE49-F238E27FC236}">
                <a16:creationId xmlns:a16="http://schemas.microsoft.com/office/drawing/2014/main" id="{8F577FB0-4C96-E246-785F-FF69574A9A38}"/>
              </a:ext>
            </a:extLst>
          </p:cNvPr>
          <p:cNvPicPr>
            <a:picLocks noGrp="1" noChangeAspect="1"/>
          </p:cNvPicPr>
          <p:nvPr>
            <p:ph type="pic" sz="quarter" idx="65"/>
          </p:nvPr>
        </p:nvPicPr>
        <p:blipFill rotWithShape="1">
          <a:blip r:embed="rId57">
            <a:extLst>
              <a:ext uri="{28A0092B-C50C-407E-A947-70E740481C1C}">
                <a14:useLocalDpi xmlns:a14="http://schemas.microsoft.com/office/drawing/2010/main" val="0"/>
              </a:ext>
            </a:extLst>
          </a:blip>
          <a:srcRect t="-1183" b="-1183"/>
          <a:stretch/>
        </p:blipFill>
        <p:spPr>
          <a:solidFill>
            <a:schemeClr val="bg2">
              <a:alpha val="0"/>
            </a:schemeClr>
          </a:solidFill>
        </p:spPr>
      </p:pic>
      <p:pic>
        <p:nvPicPr>
          <p:cNvPr id="183" name="Espaço Reservado para Imagem 182" descr="Placa vermelha com letras brancas em fundo preto&#10;&#10;Descrição gerada automaticamente com confiança média">
            <a:extLst>
              <a:ext uri="{FF2B5EF4-FFF2-40B4-BE49-F238E27FC236}">
                <a16:creationId xmlns:a16="http://schemas.microsoft.com/office/drawing/2014/main" id="{17BFCB1E-DAD8-2F5E-DA7D-09870C94E400}"/>
              </a:ext>
            </a:extLst>
          </p:cNvPr>
          <p:cNvPicPr>
            <a:picLocks noGrp="1" noChangeAspect="1"/>
          </p:cNvPicPr>
          <p:nvPr>
            <p:ph type="pic" sz="quarter" idx="66"/>
          </p:nvPr>
        </p:nvPicPr>
        <p:blipFill rotWithShape="1">
          <a:blip r:embed="rId58">
            <a:extLst>
              <a:ext uri="{28A0092B-C50C-407E-A947-70E740481C1C}">
                <a14:useLocalDpi xmlns:a14="http://schemas.microsoft.com/office/drawing/2010/main" val="0"/>
              </a:ext>
            </a:extLst>
          </a:blip>
          <a:srcRect t="-2441" b="-2441"/>
          <a:stretch/>
        </p:blipFill>
        <p:spPr>
          <a:solidFill>
            <a:schemeClr val="bg2">
              <a:alpha val="0"/>
            </a:schemeClr>
          </a:solidFill>
        </p:spPr>
      </p:pic>
      <p:pic>
        <p:nvPicPr>
          <p:cNvPr id="185" name="Espaço Reservado para Imagem 184">
            <a:extLst>
              <a:ext uri="{FF2B5EF4-FFF2-40B4-BE49-F238E27FC236}">
                <a16:creationId xmlns:a16="http://schemas.microsoft.com/office/drawing/2014/main" id="{95FCE2BD-9972-0C6F-6551-10C869224258}"/>
              </a:ext>
            </a:extLst>
          </p:cNvPr>
          <p:cNvPicPr>
            <a:picLocks noGrp="1" noChangeAspect="1"/>
          </p:cNvPicPr>
          <p:nvPr>
            <p:ph type="pic" sz="quarter" idx="67"/>
          </p:nvPr>
        </p:nvPicPr>
        <p:blipFill rotWithShape="1">
          <a:blip r:embed="rId59">
            <a:extLst>
              <a:ext uri="{28A0092B-C50C-407E-A947-70E740481C1C}">
                <a14:useLocalDpi xmlns:a14="http://schemas.microsoft.com/office/drawing/2010/main" val="0"/>
              </a:ext>
            </a:extLst>
          </a:blip>
          <a:srcRect t="-4284" b="-4284"/>
          <a:stretch/>
        </p:blipFill>
        <p:spPr>
          <a:solidFill>
            <a:schemeClr val="bg2">
              <a:alpha val="0"/>
            </a:schemeClr>
          </a:solidFill>
        </p:spPr>
      </p:pic>
      <p:pic>
        <p:nvPicPr>
          <p:cNvPr id="187" name="Espaço Reservado para Imagem 186" descr="Ícone&#10;&#10;Descrição gerada automaticamente">
            <a:extLst>
              <a:ext uri="{FF2B5EF4-FFF2-40B4-BE49-F238E27FC236}">
                <a16:creationId xmlns:a16="http://schemas.microsoft.com/office/drawing/2014/main" id="{520C2DE4-9A9D-A646-0DD3-AD245C774516}"/>
              </a:ext>
            </a:extLst>
          </p:cNvPr>
          <p:cNvPicPr>
            <a:picLocks noGrp="1" noChangeAspect="1"/>
          </p:cNvPicPr>
          <p:nvPr>
            <p:ph type="pic" sz="quarter" idx="68"/>
          </p:nvPr>
        </p:nvPicPr>
        <p:blipFill rotWithShape="1">
          <a:blip r:embed="rId60">
            <a:extLst>
              <a:ext uri="{28A0092B-C50C-407E-A947-70E740481C1C}">
                <a14:useLocalDpi xmlns:a14="http://schemas.microsoft.com/office/drawing/2010/main" val="0"/>
              </a:ext>
            </a:extLst>
          </a:blip>
          <a:srcRect l="-131" r="-131"/>
          <a:stretch/>
        </p:blipFill>
        <p:spPr>
          <a:solidFill>
            <a:schemeClr val="bg2">
              <a:alpha val="0"/>
            </a:schemeClr>
          </a:solidFill>
        </p:spPr>
      </p:pic>
      <p:pic>
        <p:nvPicPr>
          <p:cNvPr id="189" name="Espaço Reservado para Imagem 188" descr="Ícone&#10;&#10;Descrição gerada automaticamente">
            <a:extLst>
              <a:ext uri="{FF2B5EF4-FFF2-40B4-BE49-F238E27FC236}">
                <a16:creationId xmlns:a16="http://schemas.microsoft.com/office/drawing/2014/main" id="{B7644729-4B57-2063-9DCA-76AFFFDA1A3F}"/>
              </a:ext>
            </a:extLst>
          </p:cNvPr>
          <p:cNvPicPr>
            <a:picLocks noGrp="1" noChangeAspect="1"/>
          </p:cNvPicPr>
          <p:nvPr>
            <p:ph type="pic" sz="quarter" idx="69"/>
          </p:nvPr>
        </p:nvPicPr>
        <p:blipFill rotWithShape="1">
          <a:blip r:embed="rId61">
            <a:extLst>
              <a:ext uri="{28A0092B-C50C-407E-A947-70E740481C1C}">
                <a14:useLocalDpi xmlns:a14="http://schemas.microsoft.com/office/drawing/2010/main" val="0"/>
              </a:ext>
            </a:extLst>
          </a:blip>
          <a:srcRect t="-5093" b="-5093"/>
          <a:stretch/>
        </p:blipFill>
        <p:spPr>
          <a:solidFill>
            <a:schemeClr val="bg2">
              <a:alpha val="0"/>
            </a:schemeClr>
          </a:solidFill>
        </p:spPr>
      </p:pic>
      <p:pic>
        <p:nvPicPr>
          <p:cNvPr id="191" name="Espaço Reservado para Imagem 190" descr="Placa vermelha com letras brancas em fundo preto&#10;&#10;Descrição gerada automaticamente com confiança média">
            <a:extLst>
              <a:ext uri="{FF2B5EF4-FFF2-40B4-BE49-F238E27FC236}">
                <a16:creationId xmlns:a16="http://schemas.microsoft.com/office/drawing/2014/main" id="{6E7139AA-0533-E043-AF2E-B00A3A7DBC83}"/>
              </a:ext>
            </a:extLst>
          </p:cNvPr>
          <p:cNvPicPr>
            <a:picLocks noGrp="1" noChangeAspect="1"/>
          </p:cNvPicPr>
          <p:nvPr>
            <p:ph type="pic" sz="quarter" idx="70"/>
          </p:nvPr>
        </p:nvPicPr>
        <p:blipFill rotWithShape="1">
          <a:blip r:embed="rId62">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193" name="Espaço Reservado para Imagem 192" descr="Placa vermelha com letras brancas em fundo preto&#10;&#10;Descrição gerada automaticamente com confiança média">
            <a:extLst>
              <a:ext uri="{FF2B5EF4-FFF2-40B4-BE49-F238E27FC236}">
                <a16:creationId xmlns:a16="http://schemas.microsoft.com/office/drawing/2014/main" id="{99655E02-2594-E169-F7F9-59A215BF26C7}"/>
              </a:ext>
            </a:extLst>
          </p:cNvPr>
          <p:cNvPicPr>
            <a:picLocks noGrp="1" noChangeAspect="1"/>
          </p:cNvPicPr>
          <p:nvPr>
            <p:ph type="pic" sz="quarter" idx="71"/>
          </p:nvPr>
        </p:nvPicPr>
        <p:blipFill rotWithShape="1">
          <a:blip r:embed="rId63">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195" name="Espaço Reservado para Imagem 194" descr="Desenho de uma placa&#10;&#10;Descrição gerada automaticamente com confiança média">
            <a:extLst>
              <a:ext uri="{FF2B5EF4-FFF2-40B4-BE49-F238E27FC236}">
                <a16:creationId xmlns:a16="http://schemas.microsoft.com/office/drawing/2014/main" id="{44C06A80-A913-5FFD-4451-B0C3A806B555}"/>
              </a:ext>
            </a:extLst>
          </p:cNvPr>
          <p:cNvPicPr>
            <a:picLocks noGrp="1" noChangeAspect="1"/>
          </p:cNvPicPr>
          <p:nvPr>
            <p:ph type="pic" sz="quarter" idx="72"/>
          </p:nvPr>
        </p:nvPicPr>
        <p:blipFill rotWithShape="1">
          <a:blip r:embed="rId64">
            <a:extLst>
              <a:ext uri="{28A0092B-C50C-407E-A947-70E740481C1C}">
                <a14:useLocalDpi xmlns:a14="http://schemas.microsoft.com/office/drawing/2010/main" val="0"/>
              </a:ext>
            </a:extLst>
          </a:blip>
          <a:srcRect t="-33204" b="-33204"/>
          <a:stretch/>
        </p:blipFill>
        <p:spPr>
          <a:solidFill>
            <a:schemeClr val="bg2">
              <a:alpha val="0"/>
            </a:schemeClr>
          </a:solidFill>
        </p:spPr>
      </p:pic>
      <p:pic>
        <p:nvPicPr>
          <p:cNvPr id="197" name="Espaço Reservado para Imagem 196" descr="Ícone&#10;&#10;Descrição gerada automaticamente">
            <a:extLst>
              <a:ext uri="{FF2B5EF4-FFF2-40B4-BE49-F238E27FC236}">
                <a16:creationId xmlns:a16="http://schemas.microsoft.com/office/drawing/2014/main" id="{2A0029A8-CA8F-B5A8-BA2D-0D7454C8BCBB}"/>
              </a:ext>
            </a:extLst>
          </p:cNvPr>
          <p:cNvPicPr>
            <a:picLocks noGrp="1" noChangeAspect="1"/>
          </p:cNvPicPr>
          <p:nvPr>
            <p:ph type="pic" sz="quarter" idx="73"/>
          </p:nvPr>
        </p:nvPicPr>
        <p:blipFill rotWithShape="1">
          <a:blip r:embed="rId65">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199" name="Espaço Reservado para Imagem 198" descr="Ícone&#10;&#10;Descrição gerada automaticamente">
            <a:extLst>
              <a:ext uri="{FF2B5EF4-FFF2-40B4-BE49-F238E27FC236}">
                <a16:creationId xmlns:a16="http://schemas.microsoft.com/office/drawing/2014/main" id="{88B693D0-0FF1-CE96-0214-67770483DAD7}"/>
              </a:ext>
            </a:extLst>
          </p:cNvPr>
          <p:cNvPicPr>
            <a:picLocks noGrp="1" noChangeAspect="1"/>
          </p:cNvPicPr>
          <p:nvPr>
            <p:ph type="pic" sz="quarter" idx="74"/>
          </p:nvPr>
        </p:nvPicPr>
        <p:blipFill rotWithShape="1">
          <a:blip r:embed="rId66">
            <a:extLst>
              <a:ext uri="{28A0092B-C50C-407E-A947-70E740481C1C}">
                <a14:useLocalDpi xmlns:a14="http://schemas.microsoft.com/office/drawing/2010/main" val="0"/>
              </a:ext>
            </a:extLst>
          </a:blip>
          <a:srcRect l="-21441" r="-21441"/>
          <a:stretch/>
        </p:blipFill>
        <p:spPr>
          <a:solidFill>
            <a:schemeClr val="bg2">
              <a:alpha val="0"/>
            </a:schemeClr>
          </a:solidFill>
        </p:spPr>
      </p:pic>
      <p:pic>
        <p:nvPicPr>
          <p:cNvPr id="201" name="Espaço Reservado para Imagem 200" descr="Ícone&#10;&#10;Descrição gerada automaticamente">
            <a:extLst>
              <a:ext uri="{FF2B5EF4-FFF2-40B4-BE49-F238E27FC236}">
                <a16:creationId xmlns:a16="http://schemas.microsoft.com/office/drawing/2014/main" id="{2C7814AF-B206-6A5F-1861-097518D9C696}"/>
              </a:ext>
            </a:extLst>
          </p:cNvPr>
          <p:cNvPicPr>
            <a:picLocks noGrp="1" noChangeAspect="1"/>
          </p:cNvPicPr>
          <p:nvPr>
            <p:ph type="pic" sz="quarter" idx="75"/>
          </p:nvPr>
        </p:nvPicPr>
        <p:blipFill rotWithShape="1">
          <a:blip r:embed="rId67">
            <a:extLst>
              <a:ext uri="{28A0092B-C50C-407E-A947-70E740481C1C}">
                <a14:useLocalDpi xmlns:a14="http://schemas.microsoft.com/office/drawing/2010/main" val="0"/>
              </a:ext>
            </a:extLst>
          </a:blip>
          <a:srcRect t="-4225" b="-4225"/>
          <a:stretch/>
        </p:blipFill>
        <p:spPr>
          <a:solidFill>
            <a:schemeClr val="bg2">
              <a:alpha val="0"/>
            </a:schemeClr>
          </a:solidFill>
        </p:spPr>
      </p:pic>
    </p:spTree>
    <p:extLst>
      <p:ext uri="{BB962C8B-B14F-4D97-AF65-F5344CB8AC3E}">
        <p14:creationId xmlns:p14="http://schemas.microsoft.com/office/powerpoint/2010/main" val="403784005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Espaço Reservado para Imagem 68" descr="Ícone&#10;&#10;Descrição gerada automaticamente">
            <a:extLst>
              <a:ext uri="{FF2B5EF4-FFF2-40B4-BE49-F238E27FC236}">
                <a16:creationId xmlns:a16="http://schemas.microsoft.com/office/drawing/2014/main" id="{CFC3F486-516F-5554-8EEF-BAB08BA25938}"/>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9040" r="-19040"/>
          <a:stretch/>
        </p:blipFill>
        <p:spPr>
          <a:solidFill>
            <a:schemeClr val="bg2">
              <a:alpha val="0"/>
            </a:schemeClr>
          </a:solidFill>
        </p:spPr>
      </p:pic>
      <p:pic>
        <p:nvPicPr>
          <p:cNvPr id="71" name="Espaço Reservado para Imagem 70">
            <a:extLst>
              <a:ext uri="{FF2B5EF4-FFF2-40B4-BE49-F238E27FC236}">
                <a16:creationId xmlns:a16="http://schemas.microsoft.com/office/drawing/2014/main" id="{4B71FAEE-25B5-0383-E363-FA65A54B4443}"/>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21332" r="-21332"/>
          <a:stretch/>
        </p:blipFill>
        <p:spPr>
          <a:solidFill>
            <a:schemeClr val="bg2">
              <a:alpha val="0"/>
            </a:schemeClr>
          </a:solidFill>
        </p:spPr>
      </p:pic>
      <p:pic>
        <p:nvPicPr>
          <p:cNvPr id="73" name="Espaço Reservado para Imagem 72" descr="Logotipo&#10;&#10;Descrição gerada automaticamente">
            <a:extLst>
              <a:ext uri="{FF2B5EF4-FFF2-40B4-BE49-F238E27FC236}">
                <a16:creationId xmlns:a16="http://schemas.microsoft.com/office/drawing/2014/main" id="{528F135B-318C-1B14-2F96-95B6E369B26C}"/>
              </a:ext>
            </a:extLst>
          </p:cNvPr>
          <p:cNvPicPr>
            <a:picLocks noGrp="1" noChangeAspect="1"/>
          </p:cNvPicPr>
          <p:nvPr>
            <p:ph type="pic" sz="quarter" idx="12"/>
          </p:nvPr>
        </p:nvPicPr>
        <p:blipFill rotWithShape="1">
          <a:blip r:embed="rId4">
            <a:extLst>
              <a:ext uri="{28A0092B-C50C-407E-A947-70E740481C1C}">
                <a14:useLocalDpi xmlns:a14="http://schemas.microsoft.com/office/drawing/2010/main" val="0"/>
              </a:ext>
            </a:extLst>
          </a:blip>
          <a:srcRect l="-5188" r="-5188"/>
          <a:stretch/>
        </p:blipFill>
        <p:spPr>
          <a:solidFill>
            <a:schemeClr val="bg2">
              <a:alpha val="0"/>
            </a:schemeClr>
          </a:solidFill>
        </p:spPr>
      </p:pic>
      <p:pic>
        <p:nvPicPr>
          <p:cNvPr id="75" name="Espaço Reservado para Imagem 74" descr="Desenho de uma placa&#10;&#10;Descrição gerada automaticamente com confiança média">
            <a:extLst>
              <a:ext uri="{FF2B5EF4-FFF2-40B4-BE49-F238E27FC236}">
                <a16:creationId xmlns:a16="http://schemas.microsoft.com/office/drawing/2014/main" id="{DA260065-3F6C-7DC0-AA6D-B6D596D01225}"/>
              </a:ext>
            </a:extLst>
          </p:cNvPr>
          <p:cNvPicPr>
            <a:picLocks noGrp="1" noChangeAspect="1"/>
          </p:cNvPicPr>
          <p:nvPr>
            <p:ph type="pic" sz="quarter" idx="13"/>
          </p:nvPr>
        </p:nvPicPr>
        <p:blipFill rotWithShape="1">
          <a:blip r:embed="rId5">
            <a:extLst>
              <a:ext uri="{28A0092B-C50C-407E-A947-70E740481C1C}">
                <a14:useLocalDpi xmlns:a14="http://schemas.microsoft.com/office/drawing/2010/main" val="0"/>
              </a:ext>
            </a:extLst>
          </a:blip>
          <a:srcRect l="-267" r="-267"/>
          <a:stretch/>
        </p:blipFill>
        <p:spPr>
          <a:solidFill>
            <a:schemeClr val="bg2">
              <a:alpha val="0"/>
            </a:schemeClr>
          </a:solidFill>
        </p:spPr>
      </p:pic>
      <p:pic>
        <p:nvPicPr>
          <p:cNvPr id="77" name="Espaço Reservado para Imagem 76" descr="Uma imagem contendo Ícone&#10;&#10;Descrição gerada automaticamente">
            <a:extLst>
              <a:ext uri="{FF2B5EF4-FFF2-40B4-BE49-F238E27FC236}">
                <a16:creationId xmlns:a16="http://schemas.microsoft.com/office/drawing/2014/main" id="{89F6B270-C4E7-3787-A278-59EFD07C84F7}"/>
              </a:ext>
            </a:extLst>
          </p:cNvPr>
          <p:cNvPicPr>
            <a:picLocks noGrp="1" noChangeAspect="1"/>
          </p:cNvPicPr>
          <p:nvPr>
            <p:ph type="pic" sz="quarter" idx="14"/>
          </p:nvPr>
        </p:nvPicPr>
        <p:blipFill rotWithShape="1">
          <a:blip r:embed="rId6">
            <a:extLst>
              <a:ext uri="{28A0092B-C50C-407E-A947-70E740481C1C}">
                <a14:useLocalDpi xmlns:a14="http://schemas.microsoft.com/office/drawing/2010/main" val="0"/>
              </a:ext>
            </a:extLst>
          </a:blip>
          <a:srcRect l="-77" r="-77"/>
          <a:stretch/>
        </p:blipFill>
        <p:spPr>
          <a:solidFill>
            <a:schemeClr val="bg2">
              <a:alpha val="0"/>
            </a:schemeClr>
          </a:solidFill>
        </p:spPr>
      </p:pic>
      <p:pic>
        <p:nvPicPr>
          <p:cNvPr id="79" name="Espaço Reservado para Imagem 78" descr="Ícone&#10;&#10;Descrição gerada automaticamente">
            <a:extLst>
              <a:ext uri="{FF2B5EF4-FFF2-40B4-BE49-F238E27FC236}">
                <a16:creationId xmlns:a16="http://schemas.microsoft.com/office/drawing/2014/main" id="{A29FF6A1-C4C3-5854-6315-2370BDA8E263}"/>
              </a:ext>
            </a:extLst>
          </p:cNvPr>
          <p:cNvPicPr>
            <a:picLocks noGrp="1" noChangeAspect="1"/>
          </p:cNvPicPr>
          <p:nvPr>
            <p:ph type="pic" sz="quarter" idx="15"/>
          </p:nvPr>
        </p:nvPicPr>
        <p:blipFill rotWithShape="1">
          <a:blip r:embed="rId7">
            <a:extLst>
              <a:ext uri="{28A0092B-C50C-407E-A947-70E740481C1C}">
                <a14:useLocalDpi xmlns:a14="http://schemas.microsoft.com/office/drawing/2010/main" val="0"/>
              </a:ext>
            </a:extLst>
          </a:blip>
          <a:srcRect t="-4021" b="-4021"/>
          <a:stretch/>
        </p:blipFill>
        <p:spPr>
          <a:solidFill>
            <a:schemeClr val="bg2">
              <a:alpha val="0"/>
            </a:schemeClr>
          </a:solidFill>
        </p:spPr>
      </p:pic>
      <p:pic>
        <p:nvPicPr>
          <p:cNvPr id="81" name="Espaço Reservado para Imagem 80" descr="Ícone&#10;&#10;Descrição gerada automaticamente">
            <a:extLst>
              <a:ext uri="{FF2B5EF4-FFF2-40B4-BE49-F238E27FC236}">
                <a16:creationId xmlns:a16="http://schemas.microsoft.com/office/drawing/2014/main" id="{3D307560-323B-874B-E9C1-009BC6367F4E}"/>
              </a:ext>
            </a:extLst>
          </p:cNvPr>
          <p:cNvPicPr>
            <a:picLocks noGrp="1" noChangeAspect="1"/>
          </p:cNvPicPr>
          <p:nvPr>
            <p:ph type="pic" sz="quarter" idx="16"/>
          </p:nvPr>
        </p:nvPicPr>
        <p:blipFill rotWithShape="1">
          <a:blip r:embed="rId8">
            <a:extLst>
              <a:ext uri="{28A0092B-C50C-407E-A947-70E740481C1C}">
                <a14:useLocalDpi xmlns:a14="http://schemas.microsoft.com/office/drawing/2010/main" val="0"/>
              </a:ext>
            </a:extLst>
          </a:blip>
          <a:srcRect t="-5503" b="-5503"/>
          <a:stretch/>
        </p:blipFill>
        <p:spPr>
          <a:solidFill>
            <a:schemeClr val="bg2">
              <a:alpha val="0"/>
            </a:schemeClr>
          </a:solidFill>
        </p:spPr>
      </p:pic>
      <p:pic>
        <p:nvPicPr>
          <p:cNvPr id="83" name="Espaço Reservado para Imagem 82" descr="Ícone&#10;&#10;Descrição gerada automaticamente">
            <a:extLst>
              <a:ext uri="{FF2B5EF4-FFF2-40B4-BE49-F238E27FC236}">
                <a16:creationId xmlns:a16="http://schemas.microsoft.com/office/drawing/2014/main" id="{B654D570-EC6C-AA9A-B7F1-ACBB9EA49E18}"/>
              </a:ext>
            </a:extLst>
          </p:cNvPr>
          <p:cNvPicPr>
            <a:picLocks noGrp="1" noChangeAspect="1"/>
          </p:cNvPicPr>
          <p:nvPr>
            <p:ph type="pic" sz="quarter" idx="17"/>
          </p:nvPr>
        </p:nvPicPr>
        <p:blipFill rotWithShape="1">
          <a:blip r:embed="rId9">
            <a:extLst>
              <a:ext uri="{28A0092B-C50C-407E-A947-70E740481C1C}">
                <a14:useLocalDpi xmlns:a14="http://schemas.microsoft.com/office/drawing/2010/main" val="0"/>
              </a:ext>
            </a:extLst>
          </a:blip>
          <a:srcRect l="-131" r="-131"/>
          <a:stretch/>
        </p:blipFill>
        <p:spPr>
          <a:solidFill>
            <a:schemeClr val="bg2">
              <a:alpha val="0"/>
            </a:schemeClr>
          </a:solidFill>
        </p:spPr>
      </p:pic>
      <p:pic>
        <p:nvPicPr>
          <p:cNvPr id="85" name="Espaço Reservado para Imagem 84" descr="Ícone&#10;&#10;Descrição gerada automaticamente">
            <a:extLst>
              <a:ext uri="{FF2B5EF4-FFF2-40B4-BE49-F238E27FC236}">
                <a16:creationId xmlns:a16="http://schemas.microsoft.com/office/drawing/2014/main" id="{E3332C73-64B3-D1E4-C7BB-F6EC18DE2D3C}"/>
              </a:ext>
            </a:extLst>
          </p:cNvPr>
          <p:cNvPicPr>
            <a:picLocks noGrp="1" noChangeAspect="1"/>
          </p:cNvPicPr>
          <p:nvPr>
            <p:ph type="pic" sz="quarter" idx="18"/>
          </p:nvPr>
        </p:nvPicPr>
        <p:blipFill rotWithShape="1">
          <a:blip r:embed="rId10">
            <a:extLst>
              <a:ext uri="{28A0092B-C50C-407E-A947-70E740481C1C}">
                <a14:useLocalDpi xmlns:a14="http://schemas.microsoft.com/office/drawing/2010/main" val="0"/>
              </a:ext>
            </a:extLst>
          </a:blip>
          <a:srcRect t="-1578" b="-1578"/>
          <a:stretch/>
        </p:blipFill>
        <p:spPr>
          <a:solidFill>
            <a:schemeClr val="bg2">
              <a:alpha val="0"/>
            </a:schemeClr>
          </a:solidFill>
        </p:spPr>
      </p:pic>
      <p:pic>
        <p:nvPicPr>
          <p:cNvPr id="87" name="Espaço Reservado para Imagem 86" descr="Ícone&#10;&#10;Descrição gerada automaticamente">
            <a:extLst>
              <a:ext uri="{FF2B5EF4-FFF2-40B4-BE49-F238E27FC236}">
                <a16:creationId xmlns:a16="http://schemas.microsoft.com/office/drawing/2014/main" id="{CEA76CBB-7424-6444-491A-5142E3DEB096}"/>
              </a:ext>
            </a:extLst>
          </p:cNvPr>
          <p:cNvPicPr>
            <a:picLocks noGrp="1" noChangeAspect="1"/>
          </p:cNvPicPr>
          <p:nvPr>
            <p:ph type="pic" sz="quarter" idx="19"/>
          </p:nvPr>
        </p:nvPicPr>
        <p:blipFill rotWithShape="1">
          <a:blip r:embed="rId11">
            <a:extLst>
              <a:ext uri="{28A0092B-C50C-407E-A947-70E740481C1C}">
                <a14:useLocalDpi xmlns:a14="http://schemas.microsoft.com/office/drawing/2010/main" val="0"/>
              </a:ext>
            </a:extLst>
          </a:blip>
          <a:srcRect t="-30" b="-30"/>
          <a:stretch/>
        </p:blipFill>
        <p:spPr>
          <a:solidFill>
            <a:schemeClr val="bg2">
              <a:alpha val="0"/>
            </a:schemeClr>
          </a:solidFill>
        </p:spPr>
      </p:pic>
      <p:pic>
        <p:nvPicPr>
          <p:cNvPr id="89" name="Espaço Reservado para Imagem 88" descr="Placa vermelha com letras brancas em fundo preto&#10;&#10;Descrição gerada automaticamente com confiança média">
            <a:extLst>
              <a:ext uri="{FF2B5EF4-FFF2-40B4-BE49-F238E27FC236}">
                <a16:creationId xmlns:a16="http://schemas.microsoft.com/office/drawing/2014/main" id="{FEC9B6F8-B2E5-1285-AB6D-711C8FE170E5}"/>
              </a:ext>
            </a:extLst>
          </p:cNvPr>
          <p:cNvPicPr>
            <a:picLocks noGrp="1" noChangeAspect="1"/>
          </p:cNvPicPr>
          <p:nvPr>
            <p:ph type="pic" sz="quarter" idx="20"/>
          </p:nvPr>
        </p:nvPicPr>
        <p:blipFill rotWithShape="1">
          <a:blip r:embed="rId12">
            <a:extLst>
              <a:ext uri="{28A0092B-C50C-407E-A947-70E740481C1C}">
                <a14:useLocalDpi xmlns:a14="http://schemas.microsoft.com/office/drawing/2010/main" val="0"/>
              </a:ext>
            </a:extLst>
          </a:blip>
          <a:srcRect t="-12470" b="-12470"/>
          <a:stretch/>
        </p:blipFill>
        <p:spPr>
          <a:solidFill>
            <a:schemeClr val="bg2">
              <a:alpha val="0"/>
            </a:schemeClr>
          </a:solidFill>
        </p:spPr>
      </p:pic>
      <p:pic>
        <p:nvPicPr>
          <p:cNvPr id="91" name="Espaço Reservado para Imagem 90" descr="Logotipo, Ícone&#10;&#10;Descrição gerada automaticamente">
            <a:extLst>
              <a:ext uri="{FF2B5EF4-FFF2-40B4-BE49-F238E27FC236}">
                <a16:creationId xmlns:a16="http://schemas.microsoft.com/office/drawing/2014/main" id="{C3469E08-3867-F1D1-32DF-445B55193632}"/>
              </a:ext>
            </a:extLst>
          </p:cNvPr>
          <p:cNvPicPr>
            <a:picLocks noGrp="1" noChangeAspect="1"/>
          </p:cNvPicPr>
          <p:nvPr>
            <p:ph type="pic" sz="quarter" idx="21"/>
          </p:nvPr>
        </p:nvPicPr>
        <p:blipFill rotWithShape="1">
          <a:blip r:embed="rId13">
            <a:extLst>
              <a:ext uri="{28A0092B-C50C-407E-A947-70E740481C1C}">
                <a14:useLocalDpi xmlns:a14="http://schemas.microsoft.com/office/drawing/2010/main" val="0"/>
              </a:ext>
            </a:extLst>
          </a:blip>
          <a:srcRect l="-12462" r="-12462"/>
          <a:stretch/>
        </p:blipFill>
        <p:spPr>
          <a:solidFill>
            <a:schemeClr val="bg2">
              <a:alpha val="0"/>
            </a:schemeClr>
          </a:solidFill>
        </p:spPr>
      </p:pic>
      <p:pic>
        <p:nvPicPr>
          <p:cNvPr id="93" name="Espaço Reservado para Imagem 92" descr="Logotipo, Ícone&#10;&#10;Descrição gerada automaticamente">
            <a:extLst>
              <a:ext uri="{FF2B5EF4-FFF2-40B4-BE49-F238E27FC236}">
                <a16:creationId xmlns:a16="http://schemas.microsoft.com/office/drawing/2014/main" id="{4A9528BA-C685-9B30-E413-5BA559D45284}"/>
              </a:ext>
            </a:extLst>
          </p:cNvPr>
          <p:cNvPicPr>
            <a:picLocks noGrp="1" noChangeAspect="1"/>
          </p:cNvPicPr>
          <p:nvPr>
            <p:ph type="pic" sz="quarter" idx="22"/>
          </p:nvPr>
        </p:nvPicPr>
        <p:blipFill rotWithShape="1">
          <a:blip r:embed="rId14">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95" name="Espaço Reservado para Imagem 94" descr="Placa vermelha com letras brancas em fundo preto&#10;&#10;Descrição gerada automaticamente com confiança média">
            <a:extLst>
              <a:ext uri="{FF2B5EF4-FFF2-40B4-BE49-F238E27FC236}">
                <a16:creationId xmlns:a16="http://schemas.microsoft.com/office/drawing/2014/main" id="{9E7C078C-86BB-3C35-5738-F608B010394A}"/>
              </a:ext>
            </a:extLst>
          </p:cNvPr>
          <p:cNvPicPr>
            <a:picLocks noGrp="1" noChangeAspect="1"/>
          </p:cNvPicPr>
          <p:nvPr>
            <p:ph type="pic" sz="quarter" idx="23"/>
          </p:nvPr>
        </p:nvPicPr>
        <p:blipFill rotWithShape="1">
          <a:blip r:embed="rId15">
            <a:extLst>
              <a:ext uri="{28A0092B-C50C-407E-A947-70E740481C1C}">
                <a14:useLocalDpi xmlns:a14="http://schemas.microsoft.com/office/drawing/2010/main" val="0"/>
              </a:ext>
            </a:extLst>
          </a:blip>
          <a:srcRect t="-28" b="-28"/>
          <a:stretch/>
        </p:blipFill>
        <p:spPr>
          <a:solidFill>
            <a:schemeClr val="bg2">
              <a:alpha val="0"/>
            </a:schemeClr>
          </a:solidFill>
        </p:spPr>
      </p:pic>
      <p:pic>
        <p:nvPicPr>
          <p:cNvPr id="97" name="Espaço Reservado para Imagem 96" descr="Ícone&#10;&#10;Descrição gerada automaticamente">
            <a:extLst>
              <a:ext uri="{FF2B5EF4-FFF2-40B4-BE49-F238E27FC236}">
                <a16:creationId xmlns:a16="http://schemas.microsoft.com/office/drawing/2014/main" id="{A131B9BB-1AFC-3EF1-3D4E-49E70331A5C0}"/>
              </a:ext>
            </a:extLst>
          </p:cNvPr>
          <p:cNvPicPr>
            <a:picLocks noGrp="1" noChangeAspect="1"/>
          </p:cNvPicPr>
          <p:nvPr>
            <p:ph type="pic" sz="quarter" idx="24"/>
          </p:nvPr>
        </p:nvPicPr>
        <p:blipFill rotWithShape="1">
          <a:blip r:embed="rId16">
            <a:extLst>
              <a:ext uri="{28A0092B-C50C-407E-A947-70E740481C1C}">
                <a14:useLocalDpi xmlns:a14="http://schemas.microsoft.com/office/drawing/2010/main" val="0"/>
              </a:ext>
            </a:extLst>
          </a:blip>
          <a:srcRect t="-2740" b="-2740"/>
          <a:stretch/>
        </p:blipFill>
        <p:spPr>
          <a:solidFill>
            <a:schemeClr val="bg2">
              <a:alpha val="0"/>
            </a:schemeClr>
          </a:solidFill>
        </p:spPr>
      </p:pic>
      <p:pic>
        <p:nvPicPr>
          <p:cNvPr id="99" name="Espaço Reservado para Imagem 98" descr="Logotipo, Ícone&#10;&#10;Descrição gerada automaticamente">
            <a:extLst>
              <a:ext uri="{FF2B5EF4-FFF2-40B4-BE49-F238E27FC236}">
                <a16:creationId xmlns:a16="http://schemas.microsoft.com/office/drawing/2014/main" id="{572B1DA4-B690-8100-4DF0-64E32B69C9B8}"/>
              </a:ext>
            </a:extLst>
          </p:cNvPr>
          <p:cNvPicPr>
            <a:picLocks noGrp="1" noChangeAspect="1"/>
          </p:cNvPicPr>
          <p:nvPr>
            <p:ph type="pic" sz="quarter" idx="25"/>
          </p:nvPr>
        </p:nvPicPr>
        <p:blipFill rotWithShape="1">
          <a:blip r:embed="rId17">
            <a:extLst>
              <a:ext uri="{28A0092B-C50C-407E-A947-70E740481C1C}">
                <a14:useLocalDpi xmlns:a14="http://schemas.microsoft.com/office/drawing/2010/main" val="0"/>
              </a:ext>
            </a:extLst>
          </a:blip>
          <a:srcRect t="-30" b="-30"/>
          <a:stretch/>
        </p:blipFill>
        <p:spPr>
          <a:solidFill>
            <a:schemeClr val="bg2">
              <a:alpha val="0"/>
            </a:schemeClr>
          </a:solidFill>
        </p:spPr>
      </p:pic>
      <p:pic>
        <p:nvPicPr>
          <p:cNvPr id="101" name="Espaço Reservado para Imagem 100" descr="Ícone&#10;&#10;Descrição gerada automaticamente">
            <a:extLst>
              <a:ext uri="{FF2B5EF4-FFF2-40B4-BE49-F238E27FC236}">
                <a16:creationId xmlns:a16="http://schemas.microsoft.com/office/drawing/2014/main" id="{D4533E1A-F541-B981-1F8E-3AD2D21C6F7F}"/>
              </a:ext>
            </a:extLst>
          </p:cNvPr>
          <p:cNvPicPr>
            <a:picLocks noGrp="1" noChangeAspect="1"/>
          </p:cNvPicPr>
          <p:nvPr>
            <p:ph type="pic" sz="quarter" idx="26"/>
          </p:nvPr>
        </p:nvPicPr>
        <p:blipFill rotWithShape="1">
          <a:blip r:embed="rId18">
            <a:extLst>
              <a:ext uri="{28A0092B-C50C-407E-A947-70E740481C1C}">
                <a14:useLocalDpi xmlns:a14="http://schemas.microsoft.com/office/drawing/2010/main" val="0"/>
              </a:ext>
            </a:extLst>
          </a:blip>
          <a:srcRect t="-33175" b="-33175"/>
          <a:stretch/>
        </p:blipFill>
        <p:spPr>
          <a:solidFill>
            <a:schemeClr val="bg2">
              <a:alpha val="0"/>
            </a:schemeClr>
          </a:solidFill>
        </p:spPr>
      </p:pic>
      <p:pic>
        <p:nvPicPr>
          <p:cNvPr id="103" name="Espaço Reservado para Imagem 102" descr="Ícone&#10;&#10;Descrição gerada automaticamente">
            <a:extLst>
              <a:ext uri="{FF2B5EF4-FFF2-40B4-BE49-F238E27FC236}">
                <a16:creationId xmlns:a16="http://schemas.microsoft.com/office/drawing/2014/main" id="{EB4203BE-6A8D-C726-4EB2-3124047CB9EA}"/>
              </a:ext>
            </a:extLst>
          </p:cNvPr>
          <p:cNvPicPr>
            <a:picLocks noGrp="1" noChangeAspect="1"/>
          </p:cNvPicPr>
          <p:nvPr>
            <p:ph type="pic" sz="quarter" idx="27"/>
          </p:nvPr>
        </p:nvPicPr>
        <p:blipFill rotWithShape="1">
          <a:blip r:embed="rId19">
            <a:extLst>
              <a:ext uri="{28A0092B-C50C-407E-A947-70E740481C1C}">
                <a14:useLocalDpi xmlns:a14="http://schemas.microsoft.com/office/drawing/2010/main" val="0"/>
              </a:ext>
            </a:extLst>
          </a:blip>
          <a:srcRect l="-5556" r="-5556"/>
          <a:stretch/>
        </p:blipFill>
        <p:spPr>
          <a:solidFill>
            <a:schemeClr val="bg2">
              <a:alpha val="0"/>
            </a:schemeClr>
          </a:solidFill>
        </p:spPr>
      </p:pic>
      <p:pic>
        <p:nvPicPr>
          <p:cNvPr id="105" name="Espaço Reservado para Imagem 104" descr="Ícone&#10;&#10;Descrição gerada automaticamente">
            <a:extLst>
              <a:ext uri="{FF2B5EF4-FFF2-40B4-BE49-F238E27FC236}">
                <a16:creationId xmlns:a16="http://schemas.microsoft.com/office/drawing/2014/main" id="{08AA3AD6-FFCB-149E-F2EF-FA141CFCAB29}"/>
              </a:ext>
            </a:extLst>
          </p:cNvPr>
          <p:cNvPicPr>
            <a:picLocks noGrp="1" noChangeAspect="1"/>
          </p:cNvPicPr>
          <p:nvPr>
            <p:ph type="pic" sz="quarter" idx="28"/>
          </p:nvPr>
        </p:nvPicPr>
        <p:blipFill rotWithShape="1">
          <a:blip r:embed="rId20">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107" name="Espaço Reservado para Imagem 106" descr="Ícone&#10;&#10;Descrição gerada automaticamente">
            <a:extLst>
              <a:ext uri="{FF2B5EF4-FFF2-40B4-BE49-F238E27FC236}">
                <a16:creationId xmlns:a16="http://schemas.microsoft.com/office/drawing/2014/main" id="{4D8DA55D-E0BA-715B-8D89-FC4CBFDB84F0}"/>
              </a:ext>
            </a:extLst>
          </p:cNvPr>
          <p:cNvPicPr>
            <a:picLocks noGrp="1" noChangeAspect="1"/>
          </p:cNvPicPr>
          <p:nvPr>
            <p:ph type="pic" sz="quarter" idx="29"/>
          </p:nvPr>
        </p:nvPicPr>
        <p:blipFill rotWithShape="1">
          <a:blip r:embed="rId21">
            <a:extLst>
              <a:ext uri="{28A0092B-C50C-407E-A947-70E740481C1C}">
                <a14:useLocalDpi xmlns:a14="http://schemas.microsoft.com/office/drawing/2010/main" val="0"/>
              </a:ext>
            </a:extLst>
          </a:blip>
          <a:srcRect t="-30" b="-30"/>
          <a:stretch/>
        </p:blipFill>
        <p:spPr>
          <a:solidFill>
            <a:schemeClr val="bg2">
              <a:alpha val="0"/>
            </a:schemeClr>
          </a:solidFill>
        </p:spPr>
      </p:pic>
      <p:pic>
        <p:nvPicPr>
          <p:cNvPr id="109" name="Espaço Reservado para Imagem 108" descr="Logotipo&#10;&#10;Descrição gerada automaticamente">
            <a:extLst>
              <a:ext uri="{FF2B5EF4-FFF2-40B4-BE49-F238E27FC236}">
                <a16:creationId xmlns:a16="http://schemas.microsoft.com/office/drawing/2014/main" id="{B109A3F1-2320-FEAE-5618-F6AF7EE60B6A}"/>
              </a:ext>
            </a:extLst>
          </p:cNvPr>
          <p:cNvPicPr>
            <a:picLocks noGrp="1" noChangeAspect="1"/>
          </p:cNvPicPr>
          <p:nvPr>
            <p:ph type="pic" sz="quarter" idx="30"/>
          </p:nvPr>
        </p:nvPicPr>
        <p:blipFill rotWithShape="1">
          <a:blip r:embed="rId22">
            <a:extLst>
              <a:ext uri="{28A0092B-C50C-407E-A947-70E740481C1C}">
                <a14:useLocalDpi xmlns:a14="http://schemas.microsoft.com/office/drawing/2010/main" val="0"/>
              </a:ext>
            </a:extLst>
          </a:blip>
          <a:srcRect t="-10190" b="-10190"/>
          <a:stretch/>
        </p:blipFill>
        <p:spPr>
          <a:solidFill>
            <a:schemeClr val="bg2">
              <a:alpha val="0"/>
            </a:schemeClr>
          </a:solidFill>
        </p:spPr>
      </p:pic>
      <p:pic>
        <p:nvPicPr>
          <p:cNvPr id="111" name="Espaço Reservado para Imagem 110" descr="Ícone&#10;&#10;Descrição gerada automaticamente">
            <a:extLst>
              <a:ext uri="{FF2B5EF4-FFF2-40B4-BE49-F238E27FC236}">
                <a16:creationId xmlns:a16="http://schemas.microsoft.com/office/drawing/2014/main" id="{4386AB8E-CF0B-553D-4CAD-833DD2802D2D}"/>
              </a:ext>
            </a:extLst>
          </p:cNvPr>
          <p:cNvPicPr>
            <a:picLocks noGrp="1" noChangeAspect="1"/>
          </p:cNvPicPr>
          <p:nvPr>
            <p:ph type="pic" sz="quarter" idx="31"/>
          </p:nvPr>
        </p:nvPicPr>
        <p:blipFill rotWithShape="1">
          <a:blip r:embed="rId23">
            <a:extLst>
              <a:ext uri="{28A0092B-C50C-407E-A947-70E740481C1C}">
                <a14:useLocalDpi xmlns:a14="http://schemas.microsoft.com/office/drawing/2010/main" val="0"/>
              </a:ext>
            </a:extLst>
          </a:blip>
          <a:srcRect l="-77" r="-77"/>
          <a:stretch/>
        </p:blipFill>
        <p:spPr>
          <a:solidFill>
            <a:schemeClr val="bg2">
              <a:alpha val="0"/>
            </a:schemeClr>
          </a:solidFill>
        </p:spPr>
      </p:pic>
      <p:pic>
        <p:nvPicPr>
          <p:cNvPr id="113" name="Espaço Reservado para Imagem 112" descr="Ícone&#10;&#10;Descrição gerada automaticamente">
            <a:extLst>
              <a:ext uri="{FF2B5EF4-FFF2-40B4-BE49-F238E27FC236}">
                <a16:creationId xmlns:a16="http://schemas.microsoft.com/office/drawing/2014/main" id="{7D5E43DE-D252-FDD1-C6BC-B09F1978E180}"/>
              </a:ext>
            </a:extLst>
          </p:cNvPr>
          <p:cNvPicPr>
            <a:picLocks noGrp="1" noChangeAspect="1"/>
          </p:cNvPicPr>
          <p:nvPr>
            <p:ph type="pic" sz="quarter" idx="32"/>
          </p:nvPr>
        </p:nvPicPr>
        <p:blipFill rotWithShape="1">
          <a:blip r:embed="rId24">
            <a:extLst>
              <a:ext uri="{28A0092B-C50C-407E-A947-70E740481C1C}">
                <a14:useLocalDpi xmlns:a14="http://schemas.microsoft.com/office/drawing/2010/main" val="0"/>
              </a:ext>
            </a:extLst>
          </a:blip>
          <a:srcRect l="-190" r="-190"/>
          <a:stretch/>
        </p:blipFill>
        <p:spPr>
          <a:solidFill>
            <a:schemeClr val="bg2">
              <a:alpha val="0"/>
            </a:schemeClr>
          </a:solidFill>
        </p:spPr>
      </p:pic>
      <p:pic>
        <p:nvPicPr>
          <p:cNvPr id="115" name="Espaço Reservado para Imagem 114" descr="Ícone&#10;&#10;Descrição gerada automaticamente">
            <a:extLst>
              <a:ext uri="{FF2B5EF4-FFF2-40B4-BE49-F238E27FC236}">
                <a16:creationId xmlns:a16="http://schemas.microsoft.com/office/drawing/2014/main" id="{00B3C0D7-F754-3221-C7AB-885A41F80F31}"/>
              </a:ext>
            </a:extLst>
          </p:cNvPr>
          <p:cNvPicPr>
            <a:picLocks noGrp="1" noChangeAspect="1"/>
          </p:cNvPicPr>
          <p:nvPr>
            <p:ph type="pic" sz="quarter" idx="33"/>
          </p:nvPr>
        </p:nvPicPr>
        <p:blipFill rotWithShape="1">
          <a:blip r:embed="rId25">
            <a:extLst>
              <a:ext uri="{28A0092B-C50C-407E-A947-70E740481C1C}">
                <a14:useLocalDpi xmlns:a14="http://schemas.microsoft.com/office/drawing/2010/main" val="0"/>
              </a:ext>
            </a:extLst>
          </a:blip>
          <a:srcRect t="-83" b="-83"/>
          <a:stretch/>
        </p:blipFill>
        <p:spPr>
          <a:solidFill>
            <a:schemeClr val="bg2">
              <a:alpha val="0"/>
            </a:schemeClr>
          </a:solidFill>
        </p:spPr>
      </p:pic>
      <p:pic>
        <p:nvPicPr>
          <p:cNvPr id="117" name="Espaço Reservado para Imagem 116" descr="Placa vermelha com letras brancas em fundo preto&#10;&#10;Descrição gerada automaticamente com confiança média">
            <a:extLst>
              <a:ext uri="{FF2B5EF4-FFF2-40B4-BE49-F238E27FC236}">
                <a16:creationId xmlns:a16="http://schemas.microsoft.com/office/drawing/2014/main" id="{16445A74-C6E7-6A41-F1EA-0C52FFC562AE}"/>
              </a:ext>
            </a:extLst>
          </p:cNvPr>
          <p:cNvPicPr>
            <a:picLocks noGrp="1" noChangeAspect="1"/>
          </p:cNvPicPr>
          <p:nvPr>
            <p:ph type="pic" sz="quarter" idx="34"/>
          </p:nvPr>
        </p:nvPicPr>
        <p:blipFill rotWithShape="1">
          <a:blip r:embed="rId26">
            <a:extLst>
              <a:ext uri="{28A0092B-C50C-407E-A947-70E740481C1C}">
                <a14:useLocalDpi xmlns:a14="http://schemas.microsoft.com/office/drawing/2010/main" val="0"/>
              </a:ext>
            </a:extLst>
          </a:blip>
          <a:srcRect l="-77" r="-77"/>
          <a:stretch/>
        </p:blipFill>
        <p:spPr>
          <a:solidFill>
            <a:schemeClr val="bg2">
              <a:alpha val="0"/>
            </a:schemeClr>
          </a:solidFill>
        </p:spPr>
      </p:pic>
      <p:pic>
        <p:nvPicPr>
          <p:cNvPr id="119" name="Espaço Reservado para Imagem 118" descr="Ícone&#10;&#10;Descrição gerada automaticamente">
            <a:extLst>
              <a:ext uri="{FF2B5EF4-FFF2-40B4-BE49-F238E27FC236}">
                <a16:creationId xmlns:a16="http://schemas.microsoft.com/office/drawing/2014/main" id="{4DE8B894-38E0-3544-05FE-00EA57E5EB06}"/>
              </a:ext>
            </a:extLst>
          </p:cNvPr>
          <p:cNvPicPr>
            <a:picLocks noGrp="1" noChangeAspect="1"/>
          </p:cNvPicPr>
          <p:nvPr>
            <p:ph type="pic" sz="quarter" idx="35"/>
          </p:nvPr>
        </p:nvPicPr>
        <p:blipFill rotWithShape="1">
          <a:blip r:embed="rId27">
            <a:extLst>
              <a:ext uri="{28A0092B-C50C-407E-A947-70E740481C1C}">
                <a14:useLocalDpi xmlns:a14="http://schemas.microsoft.com/office/drawing/2010/main" val="0"/>
              </a:ext>
            </a:extLst>
          </a:blip>
          <a:srcRect l="-33224" r="-33224"/>
          <a:stretch/>
        </p:blipFill>
        <p:spPr>
          <a:solidFill>
            <a:schemeClr val="bg2">
              <a:alpha val="0"/>
            </a:schemeClr>
          </a:solidFill>
        </p:spPr>
      </p:pic>
      <p:pic>
        <p:nvPicPr>
          <p:cNvPr id="121" name="Espaço Reservado para Imagem 120" descr="Logotipo, Ícone&#10;&#10;Descrição gerada automaticamente">
            <a:extLst>
              <a:ext uri="{FF2B5EF4-FFF2-40B4-BE49-F238E27FC236}">
                <a16:creationId xmlns:a16="http://schemas.microsoft.com/office/drawing/2014/main" id="{76815A42-DF6F-E334-8FE5-4504E3053F0F}"/>
              </a:ext>
            </a:extLst>
          </p:cNvPr>
          <p:cNvPicPr>
            <a:picLocks noGrp="1" noChangeAspect="1"/>
          </p:cNvPicPr>
          <p:nvPr>
            <p:ph type="pic" sz="quarter" idx="36"/>
          </p:nvPr>
        </p:nvPicPr>
        <p:blipFill rotWithShape="1">
          <a:blip r:embed="rId28">
            <a:extLst>
              <a:ext uri="{28A0092B-C50C-407E-A947-70E740481C1C}">
                <a14:useLocalDpi xmlns:a14="http://schemas.microsoft.com/office/drawing/2010/main" val="0"/>
              </a:ext>
            </a:extLst>
          </a:blip>
          <a:srcRect t="-78" b="-78"/>
          <a:stretch/>
        </p:blipFill>
        <p:spPr>
          <a:solidFill>
            <a:schemeClr val="bg2">
              <a:alpha val="0"/>
            </a:schemeClr>
          </a:solidFill>
        </p:spPr>
      </p:pic>
      <p:pic>
        <p:nvPicPr>
          <p:cNvPr id="123" name="Espaço Reservado para Imagem 122">
            <a:extLst>
              <a:ext uri="{FF2B5EF4-FFF2-40B4-BE49-F238E27FC236}">
                <a16:creationId xmlns:a16="http://schemas.microsoft.com/office/drawing/2014/main" id="{937CE341-8DD5-37D9-F435-3CE4A1422B58}"/>
              </a:ext>
            </a:extLst>
          </p:cNvPr>
          <p:cNvPicPr>
            <a:picLocks noGrp="1" noChangeAspect="1"/>
          </p:cNvPicPr>
          <p:nvPr>
            <p:ph type="pic" sz="quarter" idx="37"/>
          </p:nvPr>
        </p:nvPicPr>
        <p:blipFill rotWithShape="1">
          <a:blip r:embed="rId29">
            <a:extLst>
              <a:ext uri="{28A0092B-C50C-407E-A947-70E740481C1C}">
                <a14:useLocalDpi xmlns:a14="http://schemas.microsoft.com/office/drawing/2010/main" val="0"/>
              </a:ext>
            </a:extLst>
          </a:blip>
          <a:srcRect l="-28016" r="-28016"/>
          <a:stretch/>
        </p:blipFill>
        <p:spPr>
          <a:solidFill>
            <a:schemeClr val="bg2">
              <a:alpha val="0"/>
            </a:schemeClr>
          </a:solidFill>
        </p:spPr>
      </p:pic>
      <p:pic>
        <p:nvPicPr>
          <p:cNvPr id="125" name="Espaço Reservado para Imagem 124" descr="Forma&#10;&#10;Descrição gerada automaticamente">
            <a:extLst>
              <a:ext uri="{FF2B5EF4-FFF2-40B4-BE49-F238E27FC236}">
                <a16:creationId xmlns:a16="http://schemas.microsoft.com/office/drawing/2014/main" id="{D124BAA0-B618-F1FB-F9AF-B693458178EF}"/>
              </a:ext>
            </a:extLst>
          </p:cNvPr>
          <p:cNvPicPr>
            <a:picLocks noGrp="1" noChangeAspect="1"/>
          </p:cNvPicPr>
          <p:nvPr>
            <p:ph type="pic" sz="quarter" idx="38"/>
          </p:nvPr>
        </p:nvPicPr>
        <p:blipFill rotWithShape="1">
          <a:blip r:embed="rId30">
            <a:extLst>
              <a:ext uri="{28A0092B-C50C-407E-A947-70E740481C1C}">
                <a14:useLocalDpi xmlns:a14="http://schemas.microsoft.com/office/drawing/2010/main" val="0"/>
              </a:ext>
            </a:extLst>
          </a:blip>
          <a:srcRect t="-4083" b="-4083"/>
          <a:stretch/>
        </p:blipFill>
        <p:spPr>
          <a:solidFill>
            <a:schemeClr val="bg2">
              <a:alpha val="0"/>
            </a:schemeClr>
          </a:solidFill>
        </p:spPr>
      </p:pic>
      <p:pic>
        <p:nvPicPr>
          <p:cNvPr id="127" name="Espaço Reservado para Imagem 126" descr="Ícone&#10;&#10;Descrição gerada automaticamente">
            <a:extLst>
              <a:ext uri="{FF2B5EF4-FFF2-40B4-BE49-F238E27FC236}">
                <a16:creationId xmlns:a16="http://schemas.microsoft.com/office/drawing/2014/main" id="{0D98B81B-BA0A-BF4E-5C34-6FDD694053E2}"/>
              </a:ext>
            </a:extLst>
          </p:cNvPr>
          <p:cNvPicPr>
            <a:picLocks noGrp="1" noChangeAspect="1"/>
          </p:cNvPicPr>
          <p:nvPr>
            <p:ph type="pic" sz="quarter" idx="39"/>
          </p:nvPr>
        </p:nvPicPr>
        <p:blipFill rotWithShape="1">
          <a:blip r:embed="rId31">
            <a:extLst>
              <a:ext uri="{28A0092B-C50C-407E-A947-70E740481C1C}">
                <a14:useLocalDpi xmlns:a14="http://schemas.microsoft.com/office/drawing/2010/main" val="0"/>
              </a:ext>
            </a:extLst>
          </a:blip>
          <a:srcRect l="-77" r="-77"/>
          <a:stretch/>
        </p:blipFill>
        <p:spPr>
          <a:solidFill>
            <a:schemeClr val="bg2">
              <a:alpha val="0"/>
            </a:schemeClr>
          </a:solidFill>
        </p:spPr>
      </p:pic>
      <p:pic>
        <p:nvPicPr>
          <p:cNvPr id="129" name="Espaço Reservado para Imagem 128" descr="Placa azul com letras brancas em fundo preto&#10;&#10;Descrição gerada automaticamente">
            <a:extLst>
              <a:ext uri="{FF2B5EF4-FFF2-40B4-BE49-F238E27FC236}">
                <a16:creationId xmlns:a16="http://schemas.microsoft.com/office/drawing/2014/main" id="{60D43EE1-9D9A-167A-746D-DBBFA3E8594E}"/>
              </a:ext>
            </a:extLst>
          </p:cNvPr>
          <p:cNvPicPr>
            <a:picLocks noGrp="1" noChangeAspect="1"/>
          </p:cNvPicPr>
          <p:nvPr>
            <p:ph type="pic" sz="quarter" idx="40"/>
          </p:nvPr>
        </p:nvPicPr>
        <p:blipFill rotWithShape="1">
          <a:blip r:embed="rId32">
            <a:extLst>
              <a:ext uri="{28A0092B-C50C-407E-A947-70E740481C1C}">
                <a14:useLocalDpi xmlns:a14="http://schemas.microsoft.com/office/drawing/2010/main" val="0"/>
              </a:ext>
            </a:extLst>
          </a:blip>
          <a:srcRect l="-77" r="-77"/>
          <a:stretch/>
        </p:blipFill>
        <p:spPr>
          <a:solidFill>
            <a:schemeClr val="bg2">
              <a:alpha val="0"/>
            </a:schemeClr>
          </a:solidFill>
        </p:spPr>
      </p:pic>
      <p:pic>
        <p:nvPicPr>
          <p:cNvPr id="131" name="Espaço Reservado para Imagem 130" descr="Ícone&#10;&#10;Descrição gerada automaticamente">
            <a:extLst>
              <a:ext uri="{FF2B5EF4-FFF2-40B4-BE49-F238E27FC236}">
                <a16:creationId xmlns:a16="http://schemas.microsoft.com/office/drawing/2014/main" id="{398EA39F-785F-95EB-753A-96381B149085}"/>
              </a:ext>
            </a:extLst>
          </p:cNvPr>
          <p:cNvPicPr>
            <a:picLocks noGrp="1" noChangeAspect="1"/>
          </p:cNvPicPr>
          <p:nvPr>
            <p:ph type="pic" sz="quarter" idx="41"/>
          </p:nvPr>
        </p:nvPicPr>
        <p:blipFill rotWithShape="1">
          <a:blip r:embed="rId33">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133" name="Espaço Reservado para Imagem 132" descr="Placa vermelha com letras brancas em fundo preto&#10;&#10;Descrição gerada automaticamente com confiança média">
            <a:extLst>
              <a:ext uri="{FF2B5EF4-FFF2-40B4-BE49-F238E27FC236}">
                <a16:creationId xmlns:a16="http://schemas.microsoft.com/office/drawing/2014/main" id="{88D5D407-1891-1664-6F9A-DA55F880D0D1}"/>
              </a:ext>
            </a:extLst>
          </p:cNvPr>
          <p:cNvPicPr>
            <a:picLocks noGrp="1" noChangeAspect="1"/>
          </p:cNvPicPr>
          <p:nvPr>
            <p:ph type="pic" sz="quarter" idx="42"/>
          </p:nvPr>
        </p:nvPicPr>
        <p:blipFill rotWithShape="1">
          <a:blip r:embed="rId34">
            <a:extLst>
              <a:ext uri="{28A0092B-C50C-407E-A947-70E740481C1C}">
                <a14:useLocalDpi xmlns:a14="http://schemas.microsoft.com/office/drawing/2010/main" val="0"/>
              </a:ext>
            </a:extLst>
          </a:blip>
          <a:srcRect l="-18986" r="-18986"/>
          <a:stretch/>
        </p:blipFill>
        <p:spPr>
          <a:solidFill>
            <a:schemeClr val="bg2">
              <a:alpha val="0"/>
            </a:schemeClr>
          </a:solidFill>
        </p:spPr>
      </p:pic>
      <p:pic>
        <p:nvPicPr>
          <p:cNvPr id="135" name="Espaço Reservado para Imagem 134" descr="Ícone&#10;&#10;Descrição gerada automaticamente">
            <a:extLst>
              <a:ext uri="{FF2B5EF4-FFF2-40B4-BE49-F238E27FC236}">
                <a16:creationId xmlns:a16="http://schemas.microsoft.com/office/drawing/2014/main" id="{C10B91D3-EB9B-C919-3A7D-F523C25F3C2C}"/>
              </a:ext>
            </a:extLst>
          </p:cNvPr>
          <p:cNvPicPr>
            <a:picLocks noGrp="1" noChangeAspect="1"/>
          </p:cNvPicPr>
          <p:nvPr>
            <p:ph type="pic" sz="quarter" idx="43"/>
          </p:nvPr>
        </p:nvPicPr>
        <p:blipFill rotWithShape="1">
          <a:blip r:embed="rId35">
            <a:extLst>
              <a:ext uri="{28A0092B-C50C-407E-A947-70E740481C1C}">
                <a14:useLocalDpi xmlns:a14="http://schemas.microsoft.com/office/drawing/2010/main" val="0"/>
              </a:ext>
            </a:extLst>
          </a:blip>
          <a:srcRect l="-8685" r="-8685"/>
          <a:stretch/>
        </p:blipFill>
        <p:spPr>
          <a:solidFill>
            <a:schemeClr val="bg2">
              <a:alpha val="0"/>
            </a:schemeClr>
          </a:solidFill>
        </p:spPr>
      </p:pic>
      <p:pic>
        <p:nvPicPr>
          <p:cNvPr id="137" name="Espaço Reservado para Imagem 136" descr="Uma imagem contendo placa, mulher, homem, pessoas&#10;&#10;Descrição gerada automaticamente">
            <a:extLst>
              <a:ext uri="{FF2B5EF4-FFF2-40B4-BE49-F238E27FC236}">
                <a16:creationId xmlns:a16="http://schemas.microsoft.com/office/drawing/2014/main" id="{B5928042-8EC3-5331-A46D-09E14B612790}"/>
              </a:ext>
            </a:extLst>
          </p:cNvPr>
          <p:cNvPicPr>
            <a:picLocks noGrp="1" noChangeAspect="1"/>
          </p:cNvPicPr>
          <p:nvPr>
            <p:ph type="pic" sz="quarter" idx="44"/>
          </p:nvPr>
        </p:nvPicPr>
        <p:blipFill rotWithShape="1">
          <a:blip r:embed="rId36">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139" name="Espaço Reservado para Imagem 138" descr="Placa vermelha com letras brancas em fundo preto&#10;&#10;Descrição gerada automaticamente com confiança média">
            <a:extLst>
              <a:ext uri="{FF2B5EF4-FFF2-40B4-BE49-F238E27FC236}">
                <a16:creationId xmlns:a16="http://schemas.microsoft.com/office/drawing/2014/main" id="{A2DA5D0A-A71B-EEDB-9C24-15A8C5F61BA5}"/>
              </a:ext>
            </a:extLst>
          </p:cNvPr>
          <p:cNvPicPr>
            <a:picLocks noGrp="1" noChangeAspect="1"/>
          </p:cNvPicPr>
          <p:nvPr>
            <p:ph type="pic" sz="quarter" idx="45"/>
          </p:nvPr>
        </p:nvPicPr>
        <p:blipFill rotWithShape="1">
          <a:blip r:embed="rId37">
            <a:extLst>
              <a:ext uri="{28A0092B-C50C-407E-A947-70E740481C1C}">
                <a14:useLocalDpi xmlns:a14="http://schemas.microsoft.com/office/drawing/2010/main" val="0"/>
              </a:ext>
            </a:extLst>
          </a:blip>
          <a:srcRect t="-88" b="-88"/>
          <a:stretch/>
        </p:blipFill>
        <p:spPr>
          <a:solidFill>
            <a:schemeClr val="bg2">
              <a:alpha val="0"/>
            </a:schemeClr>
          </a:solidFill>
        </p:spPr>
      </p:pic>
      <p:pic>
        <p:nvPicPr>
          <p:cNvPr id="141" name="Espaço Reservado para Imagem 140" descr="Ícone&#10;&#10;Descrição gerada automaticamente">
            <a:extLst>
              <a:ext uri="{FF2B5EF4-FFF2-40B4-BE49-F238E27FC236}">
                <a16:creationId xmlns:a16="http://schemas.microsoft.com/office/drawing/2014/main" id="{BD29E208-6B47-6F15-188F-666F8399BD21}"/>
              </a:ext>
            </a:extLst>
          </p:cNvPr>
          <p:cNvPicPr>
            <a:picLocks noGrp="1" noChangeAspect="1"/>
          </p:cNvPicPr>
          <p:nvPr>
            <p:ph type="pic" sz="quarter" idx="46"/>
          </p:nvPr>
        </p:nvPicPr>
        <p:blipFill rotWithShape="1">
          <a:blip r:embed="rId38">
            <a:extLst>
              <a:ext uri="{28A0092B-C50C-407E-A947-70E740481C1C}">
                <a14:useLocalDpi xmlns:a14="http://schemas.microsoft.com/office/drawing/2010/main" val="0"/>
              </a:ext>
            </a:extLst>
          </a:blip>
          <a:srcRect l="-49940" r="-49940"/>
          <a:stretch/>
        </p:blipFill>
        <p:spPr>
          <a:solidFill>
            <a:schemeClr val="bg2">
              <a:alpha val="0"/>
            </a:schemeClr>
          </a:solidFill>
        </p:spPr>
      </p:pic>
      <p:pic>
        <p:nvPicPr>
          <p:cNvPr id="143" name="Espaço Reservado para Imagem 142" descr="Ícone&#10;&#10;Descrição gerada automaticamente">
            <a:extLst>
              <a:ext uri="{FF2B5EF4-FFF2-40B4-BE49-F238E27FC236}">
                <a16:creationId xmlns:a16="http://schemas.microsoft.com/office/drawing/2014/main" id="{D3B9C9B6-76B7-0624-2E6E-15DCF6D112E8}"/>
              </a:ext>
            </a:extLst>
          </p:cNvPr>
          <p:cNvPicPr>
            <a:picLocks noGrp="1" noChangeAspect="1"/>
          </p:cNvPicPr>
          <p:nvPr>
            <p:ph type="pic" sz="quarter" idx="47"/>
          </p:nvPr>
        </p:nvPicPr>
        <p:blipFill rotWithShape="1">
          <a:blip r:embed="rId39">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145" name="Espaço Reservado para Imagem 144" descr="Placa com fundo preto&#10;&#10;Descrição gerada automaticamente com confiança média">
            <a:extLst>
              <a:ext uri="{FF2B5EF4-FFF2-40B4-BE49-F238E27FC236}">
                <a16:creationId xmlns:a16="http://schemas.microsoft.com/office/drawing/2014/main" id="{587CFE9F-4CAB-C419-8774-3F465AB449F3}"/>
              </a:ext>
            </a:extLst>
          </p:cNvPr>
          <p:cNvPicPr>
            <a:picLocks noGrp="1" noChangeAspect="1"/>
          </p:cNvPicPr>
          <p:nvPr>
            <p:ph type="pic" sz="quarter" idx="48"/>
          </p:nvPr>
        </p:nvPicPr>
        <p:blipFill rotWithShape="1">
          <a:blip r:embed="rId40">
            <a:extLst>
              <a:ext uri="{28A0092B-C50C-407E-A947-70E740481C1C}">
                <a14:useLocalDpi xmlns:a14="http://schemas.microsoft.com/office/drawing/2010/main" val="0"/>
              </a:ext>
            </a:extLst>
          </a:blip>
          <a:srcRect t="-7265" b="-7265"/>
          <a:stretch/>
        </p:blipFill>
        <p:spPr>
          <a:solidFill>
            <a:schemeClr val="bg2">
              <a:alpha val="0"/>
            </a:schemeClr>
          </a:solidFill>
        </p:spPr>
      </p:pic>
      <p:pic>
        <p:nvPicPr>
          <p:cNvPr id="147" name="Espaço Reservado para Imagem 146" descr="Ícone&#10;&#10;Descrição gerada automaticamente">
            <a:extLst>
              <a:ext uri="{FF2B5EF4-FFF2-40B4-BE49-F238E27FC236}">
                <a16:creationId xmlns:a16="http://schemas.microsoft.com/office/drawing/2014/main" id="{9BD7D64B-FFD1-27E3-1B86-E7873C7A1E06}"/>
              </a:ext>
            </a:extLst>
          </p:cNvPr>
          <p:cNvPicPr>
            <a:picLocks noGrp="1" noChangeAspect="1"/>
          </p:cNvPicPr>
          <p:nvPr>
            <p:ph type="pic" sz="quarter" idx="49"/>
          </p:nvPr>
        </p:nvPicPr>
        <p:blipFill rotWithShape="1">
          <a:blip r:embed="rId41">
            <a:extLst>
              <a:ext uri="{28A0092B-C50C-407E-A947-70E740481C1C}">
                <a14:useLocalDpi xmlns:a14="http://schemas.microsoft.com/office/drawing/2010/main" val="0"/>
              </a:ext>
            </a:extLst>
          </a:blip>
          <a:srcRect l="-7660" r="-7660"/>
          <a:stretch/>
        </p:blipFill>
        <p:spPr>
          <a:solidFill>
            <a:schemeClr val="bg2">
              <a:alpha val="0"/>
            </a:schemeClr>
          </a:solidFill>
        </p:spPr>
      </p:pic>
      <p:pic>
        <p:nvPicPr>
          <p:cNvPr id="149" name="Espaço Reservado para Imagem 148" descr="Placa com fundo preto&#10;&#10;Descrição gerada automaticamente com confiança média">
            <a:extLst>
              <a:ext uri="{FF2B5EF4-FFF2-40B4-BE49-F238E27FC236}">
                <a16:creationId xmlns:a16="http://schemas.microsoft.com/office/drawing/2014/main" id="{5BC13D70-BECF-8543-8EC2-2DE3905EB1C9}"/>
              </a:ext>
            </a:extLst>
          </p:cNvPr>
          <p:cNvPicPr>
            <a:picLocks noGrp="1" noChangeAspect="1"/>
          </p:cNvPicPr>
          <p:nvPr>
            <p:ph type="pic" sz="quarter" idx="50"/>
          </p:nvPr>
        </p:nvPicPr>
        <p:blipFill rotWithShape="1">
          <a:blip r:embed="rId42">
            <a:extLst>
              <a:ext uri="{28A0092B-C50C-407E-A947-70E740481C1C}">
                <a14:useLocalDpi xmlns:a14="http://schemas.microsoft.com/office/drawing/2010/main" val="0"/>
              </a:ext>
            </a:extLst>
          </a:blip>
          <a:srcRect t="-1500" b="-1500"/>
          <a:stretch/>
        </p:blipFill>
        <p:spPr>
          <a:solidFill>
            <a:schemeClr val="bg2">
              <a:alpha val="0"/>
            </a:schemeClr>
          </a:solidFill>
        </p:spPr>
      </p:pic>
      <p:pic>
        <p:nvPicPr>
          <p:cNvPr id="151" name="Espaço Reservado para Imagem 150" descr="Ícone&#10;&#10;Descrição gerada automaticamente">
            <a:extLst>
              <a:ext uri="{FF2B5EF4-FFF2-40B4-BE49-F238E27FC236}">
                <a16:creationId xmlns:a16="http://schemas.microsoft.com/office/drawing/2014/main" id="{AC355554-F548-BFF7-7EF9-D06B5F1C0A76}"/>
              </a:ext>
            </a:extLst>
          </p:cNvPr>
          <p:cNvPicPr>
            <a:picLocks noGrp="1" noChangeAspect="1"/>
          </p:cNvPicPr>
          <p:nvPr>
            <p:ph type="pic" sz="quarter" idx="51"/>
          </p:nvPr>
        </p:nvPicPr>
        <p:blipFill rotWithShape="1">
          <a:blip r:embed="rId43">
            <a:extLst>
              <a:ext uri="{28A0092B-C50C-407E-A947-70E740481C1C}">
                <a14:useLocalDpi xmlns:a14="http://schemas.microsoft.com/office/drawing/2010/main" val="0"/>
              </a:ext>
            </a:extLst>
          </a:blip>
          <a:srcRect l="-729" r="-729"/>
          <a:stretch/>
        </p:blipFill>
        <p:spPr>
          <a:solidFill>
            <a:schemeClr val="bg2">
              <a:alpha val="0"/>
            </a:schemeClr>
          </a:solidFill>
        </p:spPr>
      </p:pic>
      <p:pic>
        <p:nvPicPr>
          <p:cNvPr id="153" name="Espaço Reservado para Imagem 152" descr="Ícone&#10;&#10;Descrição gerada automaticamente">
            <a:extLst>
              <a:ext uri="{FF2B5EF4-FFF2-40B4-BE49-F238E27FC236}">
                <a16:creationId xmlns:a16="http://schemas.microsoft.com/office/drawing/2014/main" id="{494E6165-DF2D-9935-8993-BAC8F45CF441}"/>
              </a:ext>
            </a:extLst>
          </p:cNvPr>
          <p:cNvPicPr>
            <a:picLocks noGrp="1" noChangeAspect="1"/>
          </p:cNvPicPr>
          <p:nvPr>
            <p:ph type="pic" sz="quarter" idx="52"/>
          </p:nvPr>
        </p:nvPicPr>
        <p:blipFill rotWithShape="1">
          <a:blip r:embed="rId44">
            <a:extLst>
              <a:ext uri="{28A0092B-C50C-407E-A947-70E740481C1C}">
                <a14:useLocalDpi xmlns:a14="http://schemas.microsoft.com/office/drawing/2010/main" val="0"/>
              </a:ext>
            </a:extLst>
          </a:blip>
          <a:srcRect l="-3890" r="-3890"/>
          <a:stretch/>
        </p:blipFill>
        <p:spPr>
          <a:solidFill>
            <a:schemeClr val="bg2">
              <a:alpha val="0"/>
            </a:schemeClr>
          </a:solidFill>
        </p:spPr>
      </p:pic>
      <p:pic>
        <p:nvPicPr>
          <p:cNvPr id="155" name="Espaço Reservado para Imagem 154" descr="Placa vermelha com letras brancas em fundo preto&#10;&#10;Descrição gerada automaticamente com confiança média">
            <a:extLst>
              <a:ext uri="{FF2B5EF4-FFF2-40B4-BE49-F238E27FC236}">
                <a16:creationId xmlns:a16="http://schemas.microsoft.com/office/drawing/2014/main" id="{F488D80A-094C-092F-7B57-3AB44F5F3CFF}"/>
              </a:ext>
            </a:extLst>
          </p:cNvPr>
          <p:cNvPicPr>
            <a:picLocks noGrp="1" noChangeAspect="1"/>
          </p:cNvPicPr>
          <p:nvPr>
            <p:ph type="pic" sz="quarter" idx="53"/>
          </p:nvPr>
        </p:nvPicPr>
        <p:blipFill rotWithShape="1">
          <a:blip r:embed="rId45">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157" name="Espaço Reservado para Imagem 156" descr="Placa vermelha com letras brancas em fundo preto&#10;&#10;Descrição gerada automaticamente com confiança média">
            <a:extLst>
              <a:ext uri="{FF2B5EF4-FFF2-40B4-BE49-F238E27FC236}">
                <a16:creationId xmlns:a16="http://schemas.microsoft.com/office/drawing/2014/main" id="{EB60BEDC-910B-55C9-EDB5-4888C3C8C428}"/>
              </a:ext>
            </a:extLst>
          </p:cNvPr>
          <p:cNvPicPr>
            <a:picLocks noGrp="1" noChangeAspect="1"/>
          </p:cNvPicPr>
          <p:nvPr>
            <p:ph type="pic" sz="quarter" idx="54"/>
          </p:nvPr>
        </p:nvPicPr>
        <p:blipFill rotWithShape="1">
          <a:blip r:embed="rId46">
            <a:extLst>
              <a:ext uri="{28A0092B-C50C-407E-A947-70E740481C1C}">
                <a14:useLocalDpi xmlns:a14="http://schemas.microsoft.com/office/drawing/2010/main" val="0"/>
              </a:ext>
            </a:extLst>
          </a:blip>
          <a:srcRect l="-16651" r="-16651"/>
          <a:stretch/>
        </p:blipFill>
        <p:spPr>
          <a:solidFill>
            <a:schemeClr val="bg2">
              <a:alpha val="0"/>
            </a:schemeClr>
          </a:solidFill>
        </p:spPr>
      </p:pic>
      <p:pic>
        <p:nvPicPr>
          <p:cNvPr id="159" name="Espaço Reservado para Imagem 158" descr="Placa azul com letras brancas em fundo preto&#10;&#10;Descrição gerada automaticamente">
            <a:extLst>
              <a:ext uri="{FF2B5EF4-FFF2-40B4-BE49-F238E27FC236}">
                <a16:creationId xmlns:a16="http://schemas.microsoft.com/office/drawing/2014/main" id="{1E206995-3253-C9D4-8CFB-170DCB8635B5}"/>
              </a:ext>
            </a:extLst>
          </p:cNvPr>
          <p:cNvPicPr>
            <a:picLocks noGrp="1" noChangeAspect="1"/>
          </p:cNvPicPr>
          <p:nvPr>
            <p:ph type="pic" sz="quarter" idx="55"/>
          </p:nvPr>
        </p:nvPicPr>
        <p:blipFill rotWithShape="1">
          <a:blip r:embed="rId47">
            <a:extLst>
              <a:ext uri="{28A0092B-C50C-407E-A947-70E740481C1C}">
                <a14:useLocalDpi xmlns:a14="http://schemas.microsoft.com/office/drawing/2010/main" val="0"/>
              </a:ext>
            </a:extLst>
          </a:blip>
          <a:srcRect l="-77" r="-77"/>
          <a:stretch/>
        </p:blipFill>
        <p:spPr>
          <a:solidFill>
            <a:schemeClr val="bg2">
              <a:alpha val="0"/>
            </a:schemeClr>
          </a:solidFill>
        </p:spPr>
      </p:pic>
      <p:pic>
        <p:nvPicPr>
          <p:cNvPr id="161" name="Espaço Reservado para Imagem 160" descr="Placa vermelha com letras brancas em fundo preto&#10;&#10;Descrição gerada automaticamente com confiança baixa">
            <a:extLst>
              <a:ext uri="{FF2B5EF4-FFF2-40B4-BE49-F238E27FC236}">
                <a16:creationId xmlns:a16="http://schemas.microsoft.com/office/drawing/2014/main" id="{F5068188-06F3-9494-5C78-F9D870E8DEEA}"/>
              </a:ext>
            </a:extLst>
          </p:cNvPr>
          <p:cNvPicPr>
            <a:picLocks noGrp="1" noChangeAspect="1"/>
          </p:cNvPicPr>
          <p:nvPr>
            <p:ph type="pic" sz="quarter" idx="56"/>
          </p:nvPr>
        </p:nvPicPr>
        <p:blipFill rotWithShape="1">
          <a:blip r:embed="rId48">
            <a:extLst>
              <a:ext uri="{28A0092B-C50C-407E-A947-70E740481C1C}">
                <a14:useLocalDpi xmlns:a14="http://schemas.microsoft.com/office/drawing/2010/main" val="0"/>
              </a:ext>
            </a:extLst>
          </a:blip>
          <a:srcRect t="-30" b="-30"/>
          <a:stretch/>
        </p:blipFill>
        <p:spPr>
          <a:solidFill>
            <a:schemeClr val="bg2">
              <a:alpha val="0"/>
            </a:schemeClr>
          </a:solidFill>
        </p:spPr>
      </p:pic>
      <p:pic>
        <p:nvPicPr>
          <p:cNvPr id="163" name="Espaço Reservado para Imagem 162" descr="Ícone&#10;&#10;Descrição gerada automaticamente">
            <a:extLst>
              <a:ext uri="{FF2B5EF4-FFF2-40B4-BE49-F238E27FC236}">
                <a16:creationId xmlns:a16="http://schemas.microsoft.com/office/drawing/2014/main" id="{4F2ADF7C-9B3A-2DF2-9D55-33B0DD939318}"/>
              </a:ext>
            </a:extLst>
          </p:cNvPr>
          <p:cNvPicPr>
            <a:picLocks noGrp="1" noChangeAspect="1"/>
          </p:cNvPicPr>
          <p:nvPr>
            <p:ph type="pic" sz="quarter" idx="57"/>
          </p:nvPr>
        </p:nvPicPr>
        <p:blipFill rotWithShape="1">
          <a:blip r:embed="rId49">
            <a:extLst>
              <a:ext uri="{28A0092B-C50C-407E-A947-70E740481C1C}">
                <a14:useLocalDpi xmlns:a14="http://schemas.microsoft.com/office/drawing/2010/main" val="0"/>
              </a:ext>
            </a:extLst>
          </a:blip>
          <a:srcRect l="-77" r="-77"/>
          <a:stretch/>
        </p:blipFill>
        <p:spPr>
          <a:solidFill>
            <a:schemeClr val="bg2">
              <a:alpha val="0"/>
            </a:schemeClr>
          </a:solidFill>
        </p:spPr>
      </p:pic>
      <p:pic>
        <p:nvPicPr>
          <p:cNvPr id="165" name="Espaço Reservado para Imagem 164" descr="Ícone&#10;&#10;Descrição gerada automaticamente">
            <a:extLst>
              <a:ext uri="{FF2B5EF4-FFF2-40B4-BE49-F238E27FC236}">
                <a16:creationId xmlns:a16="http://schemas.microsoft.com/office/drawing/2014/main" id="{F13CBB7F-0ADE-F57A-ED5E-6FC1198D276B}"/>
              </a:ext>
            </a:extLst>
          </p:cNvPr>
          <p:cNvPicPr>
            <a:picLocks noGrp="1" noChangeAspect="1"/>
          </p:cNvPicPr>
          <p:nvPr>
            <p:ph type="pic" sz="quarter" idx="58"/>
          </p:nvPr>
        </p:nvPicPr>
        <p:blipFill rotWithShape="1">
          <a:blip r:embed="rId50">
            <a:extLst>
              <a:ext uri="{28A0092B-C50C-407E-A947-70E740481C1C}">
                <a14:useLocalDpi xmlns:a14="http://schemas.microsoft.com/office/drawing/2010/main" val="0"/>
              </a:ext>
            </a:extLst>
          </a:blip>
          <a:srcRect l="-77" r="-77"/>
          <a:stretch/>
        </p:blipFill>
        <p:spPr>
          <a:solidFill>
            <a:schemeClr val="bg2">
              <a:alpha val="0"/>
            </a:schemeClr>
          </a:solidFill>
        </p:spPr>
      </p:pic>
      <p:pic>
        <p:nvPicPr>
          <p:cNvPr id="167" name="Espaço Reservado para Imagem 166" descr="Logotipo, Ícone&#10;&#10;Descrição gerada automaticamente">
            <a:extLst>
              <a:ext uri="{FF2B5EF4-FFF2-40B4-BE49-F238E27FC236}">
                <a16:creationId xmlns:a16="http://schemas.microsoft.com/office/drawing/2014/main" id="{BF39B77D-78F2-505D-372F-290D8B9A5574}"/>
              </a:ext>
            </a:extLst>
          </p:cNvPr>
          <p:cNvPicPr>
            <a:picLocks noGrp="1" noChangeAspect="1"/>
          </p:cNvPicPr>
          <p:nvPr>
            <p:ph type="pic" sz="quarter" idx="59"/>
          </p:nvPr>
        </p:nvPicPr>
        <p:blipFill rotWithShape="1">
          <a:blip r:embed="rId51">
            <a:extLst>
              <a:ext uri="{28A0092B-C50C-407E-A947-70E740481C1C}">
                <a14:useLocalDpi xmlns:a14="http://schemas.microsoft.com/office/drawing/2010/main" val="0"/>
              </a:ext>
            </a:extLst>
          </a:blip>
          <a:srcRect l="-77" r="-77"/>
          <a:stretch/>
        </p:blipFill>
        <p:spPr>
          <a:solidFill>
            <a:schemeClr val="bg2">
              <a:alpha val="0"/>
            </a:schemeClr>
          </a:solidFill>
        </p:spPr>
      </p:pic>
      <p:pic>
        <p:nvPicPr>
          <p:cNvPr id="169" name="Espaço Reservado para Imagem 168" descr="Placa vermelha com letras brancas em fundo preto&#10;&#10;Descrição gerada automaticamente com confiança média">
            <a:extLst>
              <a:ext uri="{FF2B5EF4-FFF2-40B4-BE49-F238E27FC236}">
                <a16:creationId xmlns:a16="http://schemas.microsoft.com/office/drawing/2014/main" id="{A168319E-B2C2-395F-5599-1DA27BA33DB9}"/>
              </a:ext>
            </a:extLst>
          </p:cNvPr>
          <p:cNvPicPr>
            <a:picLocks noGrp="1" noChangeAspect="1"/>
          </p:cNvPicPr>
          <p:nvPr>
            <p:ph type="pic" sz="quarter" idx="60"/>
          </p:nvPr>
        </p:nvPicPr>
        <p:blipFill rotWithShape="1">
          <a:blip r:embed="rId52">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171" name="Espaço Reservado para Imagem 170" descr="Placa azul com letras brancas em fundo preto&#10;&#10;Descrição gerada automaticamente">
            <a:extLst>
              <a:ext uri="{FF2B5EF4-FFF2-40B4-BE49-F238E27FC236}">
                <a16:creationId xmlns:a16="http://schemas.microsoft.com/office/drawing/2014/main" id="{C0A23D8B-70C9-F593-B9FE-D72214ACC0CB}"/>
              </a:ext>
            </a:extLst>
          </p:cNvPr>
          <p:cNvPicPr>
            <a:picLocks noGrp="1" noChangeAspect="1"/>
          </p:cNvPicPr>
          <p:nvPr>
            <p:ph type="pic" sz="quarter" idx="61"/>
          </p:nvPr>
        </p:nvPicPr>
        <p:blipFill rotWithShape="1">
          <a:blip r:embed="rId53">
            <a:extLst>
              <a:ext uri="{28A0092B-C50C-407E-A947-70E740481C1C}">
                <a14:useLocalDpi xmlns:a14="http://schemas.microsoft.com/office/drawing/2010/main" val="0"/>
              </a:ext>
            </a:extLst>
          </a:blip>
          <a:srcRect t="-1603" b="-1603"/>
          <a:stretch/>
        </p:blipFill>
        <p:spPr>
          <a:solidFill>
            <a:schemeClr val="bg2">
              <a:alpha val="0"/>
            </a:schemeClr>
          </a:solidFill>
        </p:spPr>
      </p:pic>
      <p:pic>
        <p:nvPicPr>
          <p:cNvPr id="173" name="Espaço Reservado para Imagem 172" descr="Logotipo&#10;&#10;Descrição gerada automaticamente com confiança baixa">
            <a:extLst>
              <a:ext uri="{FF2B5EF4-FFF2-40B4-BE49-F238E27FC236}">
                <a16:creationId xmlns:a16="http://schemas.microsoft.com/office/drawing/2014/main" id="{1C509273-A9FA-4D27-531B-6E654F68D354}"/>
              </a:ext>
            </a:extLst>
          </p:cNvPr>
          <p:cNvPicPr>
            <a:picLocks noGrp="1" noChangeAspect="1"/>
          </p:cNvPicPr>
          <p:nvPr>
            <p:ph type="pic" sz="quarter" idx="62"/>
          </p:nvPr>
        </p:nvPicPr>
        <p:blipFill rotWithShape="1">
          <a:blip r:embed="rId54">
            <a:extLst>
              <a:ext uri="{28A0092B-C50C-407E-A947-70E740481C1C}">
                <a14:useLocalDpi xmlns:a14="http://schemas.microsoft.com/office/drawing/2010/main" val="0"/>
              </a:ext>
            </a:extLst>
          </a:blip>
          <a:srcRect l="-77" r="-77"/>
          <a:stretch/>
        </p:blipFill>
        <p:spPr>
          <a:solidFill>
            <a:schemeClr val="bg2">
              <a:alpha val="0"/>
            </a:schemeClr>
          </a:solidFill>
        </p:spPr>
      </p:pic>
      <p:pic>
        <p:nvPicPr>
          <p:cNvPr id="175" name="Espaço Reservado para Imagem 174" descr="Ícone&#10;&#10;Descrição gerada automaticamente">
            <a:extLst>
              <a:ext uri="{FF2B5EF4-FFF2-40B4-BE49-F238E27FC236}">
                <a16:creationId xmlns:a16="http://schemas.microsoft.com/office/drawing/2014/main" id="{F0AF4134-0497-A528-C333-C88C98BD6916}"/>
              </a:ext>
            </a:extLst>
          </p:cNvPr>
          <p:cNvPicPr>
            <a:picLocks noGrp="1" noChangeAspect="1"/>
          </p:cNvPicPr>
          <p:nvPr>
            <p:ph type="pic" sz="quarter" idx="63"/>
          </p:nvPr>
        </p:nvPicPr>
        <p:blipFill rotWithShape="1">
          <a:blip r:embed="rId55">
            <a:extLst>
              <a:ext uri="{28A0092B-C50C-407E-A947-70E740481C1C}">
                <a14:useLocalDpi xmlns:a14="http://schemas.microsoft.com/office/drawing/2010/main" val="0"/>
              </a:ext>
            </a:extLst>
          </a:blip>
          <a:srcRect l="-6029" r="-6029"/>
          <a:stretch/>
        </p:blipFill>
        <p:spPr>
          <a:solidFill>
            <a:schemeClr val="bg2">
              <a:alpha val="0"/>
            </a:schemeClr>
          </a:solidFill>
        </p:spPr>
      </p:pic>
      <p:pic>
        <p:nvPicPr>
          <p:cNvPr id="177" name="Espaço Reservado para Imagem 176" descr="Ícone&#10;&#10;Descrição gerada automaticamente">
            <a:extLst>
              <a:ext uri="{FF2B5EF4-FFF2-40B4-BE49-F238E27FC236}">
                <a16:creationId xmlns:a16="http://schemas.microsoft.com/office/drawing/2014/main" id="{E9707B9B-EABF-A8A9-B45D-93196A88407B}"/>
              </a:ext>
            </a:extLst>
          </p:cNvPr>
          <p:cNvPicPr>
            <a:picLocks noGrp="1" noChangeAspect="1"/>
          </p:cNvPicPr>
          <p:nvPr>
            <p:ph type="pic" sz="quarter" idx="64"/>
          </p:nvPr>
        </p:nvPicPr>
        <p:blipFill rotWithShape="1">
          <a:blip r:embed="rId56">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179" name="Espaço Reservado para Imagem 178" descr="Ícone&#10;&#10;Descrição gerada automaticamente">
            <a:extLst>
              <a:ext uri="{FF2B5EF4-FFF2-40B4-BE49-F238E27FC236}">
                <a16:creationId xmlns:a16="http://schemas.microsoft.com/office/drawing/2014/main" id="{6FB8DBBB-F27E-4C22-875C-B549DA847962}"/>
              </a:ext>
            </a:extLst>
          </p:cNvPr>
          <p:cNvPicPr>
            <a:picLocks noGrp="1" noChangeAspect="1"/>
          </p:cNvPicPr>
          <p:nvPr>
            <p:ph type="pic" sz="quarter" idx="65"/>
          </p:nvPr>
        </p:nvPicPr>
        <p:blipFill rotWithShape="1">
          <a:blip r:embed="rId57">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181" name="Espaço Reservado para Imagem 180" descr="Placa vermelha com letras brancas em fundo preto&#10;&#10;Descrição gerada automaticamente com confiança média">
            <a:extLst>
              <a:ext uri="{FF2B5EF4-FFF2-40B4-BE49-F238E27FC236}">
                <a16:creationId xmlns:a16="http://schemas.microsoft.com/office/drawing/2014/main" id="{37BDD089-79D1-1B6F-59EE-93AB323B8FDC}"/>
              </a:ext>
            </a:extLst>
          </p:cNvPr>
          <p:cNvPicPr>
            <a:picLocks noGrp="1" noChangeAspect="1"/>
          </p:cNvPicPr>
          <p:nvPr>
            <p:ph type="pic" sz="quarter" idx="66"/>
          </p:nvPr>
        </p:nvPicPr>
        <p:blipFill rotWithShape="1">
          <a:blip r:embed="rId58">
            <a:extLst>
              <a:ext uri="{28A0092B-C50C-407E-A947-70E740481C1C}">
                <a14:useLocalDpi xmlns:a14="http://schemas.microsoft.com/office/drawing/2010/main" val="0"/>
              </a:ext>
            </a:extLst>
          </a:blip>
          <a:srcRect t="-1491" b="-1491"/>
          <a:stretch/>
        </p:blipFill>
        <p:spPr>
          <a:solidFill>
            <a:schemeClr val="bg2">
              <a:alpha val="0"/>
            </a:schemeClr>
          </a:solidFill>
        </p:spPr>
      </p:pic>
      <p:pic>
        <p:nvPicPr>
          <p:cNvPr id="183" name="Espaço Reservado para Imagem 182" descr="Ícone&#10;&#10;Descrição gerada automaticamente">
            <a:extLst>
              <a:ext uri="{FF2B5EF4-FFF2-40B4-BE49-F238E27FC236}">
                <a16:creationId xmlns:a16="http://schemas.microsoft.com/office/drawing/2014/main" id="{B2B95CB7-D482-5A98-68D3-5973D92421DE}"/>
              </a:ext>
            </a:extLst>
          </p:cNvPr>
          <p:cNvPicPr>
            <a:picLocks noGrp="1" noChangeAspect="1"/>
          </p:cNvPicPr>
          <p:nvPr>
            <p:ph type="pic" sz="quarter" idx="67"/>
          </p:nvPr>
        </p:nvPicPr>
        <p:blipFill rotWithShape="1">
          <a:blip r:embed="rId59">
            <a:extLst>
              <a:ext uri="{28A0092B-C50C-407E-A947-70E740481C1C}">
                <a14:useLocalDpi xmlns:a14="http://schemas.microsoft.com/office/drawing/2010/main" val="0"/>
              </a:ext>
            </a:extLst>
          </a:blip>
          <a:srcRect t="-26773" b="-26773"/>
          <a:stretch/>
        </p:blipFill>
        <p:spPr>
          <a:solidFill>
            <a:schemeClr val="bg2">
              <a:alpha val="0"/>
            </a:schemeClr>
          </a:solidFill>
        </p:spPr>
      </p:pic>
      <p:pic>
        <p:nvPicPr>
          <p:cNvPr id="185" name="Espaço Reservado para Imagem 184" descr="Ícone&#10;&#10;Descrição gerada automaticamente">
            <a:extLst>
              <a:ext uri="{FF2B5EF4-FFF2-40B4-BE49-F238E27FC236}">
                <a16:creationId xmlns:a16="http://schemas.microsoft.com/office/drawing/2014/main" id="{C17A76D3-9C06-31FF-B031-E02E1E3E9BE4}"/>
              </a:ext>
            </a:extLst>
          </p:cNvPr>
          <p:cNvPicPr>
            <a:picLocks noGrp="1" noChangeAspect="1"/>
          </p:cNvPicPr>
          <p:nvPr>
            <p:ph type="pic" sz="quarter" idx="68"/>
          </p:nvPr>
        </p:nvPicPr>
        <p:blipFill rotWithShape="1">
          <a:blip r:embed="rId60">
            <a:extLst>
              <a:ext uri="{28A0092B-C50C-407E-A947-70E740481C1C}">
                <a14:useLocalDpi xmlns:a14="http://schemas.microsoft.com/office/drawing/2010/main" val="0"/>
              </a:ext>
            </a:extLst>
          </a:blip>
          <a:srcRect l="-1564" r="-1564"/>
          <a:stretch/>
        </p:blipFill>
        <p:spPr>
          <a:solidFill>
            <a:schemeClr val="bg2">
              <a:alpha val="0"/>
            </a:schemeClr>
          </a:solidFill>
        </p:spPr>
      </p:pic>
      <p:pic>
        <p:nvPicPr>
          <p:cNvPr id="187" name="Espaço Reservado para Imagem 186" descr="Ícone&#10;&#10;Descrição gerada automaticamente">
            <a:extLst>
              <a:ext uri="{FF2B5EF4-FFF2-40B4-BE49-F238E27FC236}">
                <a16:creationId xmlns:a16="http://schemas.microsoft.com/office/drawing/2014/main" id="{E693745A-9236-F538-509B-7963E5CAD078}"/>
              </a:ext>
            </a:extLst>
          </p:cNvPr>
          <p:cNvPicPr>
            <a:picLocks noGrp="1" noChangeAspect="1"/>
          </p:cNvPicPr>
          <p:nvPr>
            <p:ph type="pic" sz="quarter" idx="69"/>
          </p:nvPr>
        </p:nvPicPr>
        <p:blipFill rotWithShape="1">
          <a:blip r:embed="rId61">
            <a:extLst>
              <a:ext uri="{28A0092B-C50C-407E-A947-70E740481C1C}">
                <a14:useLocalDpi xmlns:a14="http://schemas.microsoft.com/office/drawing/2010/main" val="0"/>
              </a:ext>
            </a:extLst>
          </a:blip>
          <a:srcRect t="-7070" b="-7070"/>
          <a:stretch/>
        </p:blipFill>
        <p:spPr>
          <a:solidFill>
            <a:schemeClr val="bg2">
              <a:alpha val="0"/>
            </a:schemeClr>
          </a:solidFill>
        </p:spPr>
      </p:pic>
      <p:pic>
        <p:nvPicPr>
          <p:cNvPr id="189" name="Espaço Reservado para Imagem 188" descr="Desenho de uma placa&#10;&#10;Descrição gerada automaticamente com confiança média">
            <a:extLst>
              <a:ext uri="{FF2B5EF4-FFF2-40B4-BE49-F238E27FC236}">
                <a16:creationId xmlns:a16="http://schemas.microsoft.com/office/drawing/2014/main" id="{F7F07177-6F47-2852-B07A-798206465F29}"/>
              </a:ext>
            </a:extLst>
          </p:cNvPr>
          <p:cNvPicPr>
            <a:picLocks noGrp="1" noChangeAspect="1"/>
          </p:cNvPicPr>
          <p:nvPr>
            <p:ph type="pic" sz="quarter" idx="70"/>
          </p:nvPr>
        </p:nvPicPr>
        <p:blipFill rotWithShape="1">
          <a:blip r:embed="rId62">
            <a:extLst>
              <a:ext uri="{28A0092B-C50C-407E-A947-70E740481C1C}">
                <a14:useLocalDpi xmlns:a14="http://schemas.microsoft.com/office/drawing/2010/main" val="0"/>
              </a:ext>
            </a:extLst>
          </a:blip>
          <a:srcRect t="-2447" b="-2447"/>
          <a:stretch/>
        </p:blipFill>
        <p:spPr>
          <a:solidFill>
            <a:schemeClr val="bg2">
              <a:alpha val="0"/>
            </a:schemeClr>
          </a:solidFill>
        </p:spPr>
      </p:pic>
      <p:pic>
        <p:nvPicPr>
          <p:cNvPr id="191" name="Espaço Reservado para Imagem 190" descr="Placa vermelha com letras brancas em fundo preto&#10;&#10;Descrição gerada automaticamente com confiança média">
            <a:extLst>
              <a:ext uri="{FF2B5EF4-FFF2-40B4-BE49-F238E27FC236}">
                <a16:creationId xmlns:a16="http://schemas.microsoft.com/office/drawing/2014/main" id="{82911536-7639-D7F0-8AEE-10989F5780DE}"/>
              </a:ext>
            </a:extLst>
          </p:cNvPr>
          <p:cNvPicPr>
            <a:picLocks noGrp="1" noChangeAspect="1"/>
          </p:cNvPicPr>
          <p:nvPr>
            <p:ph type="pic" sz="quarter" idx="71"/>
          </p:nvPr>
        </p:nvPicPr>
        <p:blipFill rotWithShape="1">
          <a:blip r:embed="rId63">
            <a:extLst>
              <a:ext uri="{28A0092B-C50C-407E-A947-70E740481C1C}">
                <a14:useLocalDpi xmlns:a14="http://schemas.microsoft.com/office/drawing/2010/main" val="0"/>
              </a:ext>
            </a:extLst>
          </a:blip>
          <a:srcRect l="-77" r="-77"/>
          <a:stretch/>
        </p:blipFill>
        <p:spPr>
          <a:solidFill>
            <a:schemeClr val="bg2">
              <a:alpha val="0"/>
            </a:schemeClr>
          </a:solidFill>
        </p:spPr>
      </p:pic>
      <p:pic>
        <p:nvPicPr>
          <p:cNvPr id="193" name="Espaço Reservado para Imagem 192" descr="Ícone&#10;&#10;Descrição gerada automaticamente">
            <a:extLst>
              <a:ext uri="{FF2B5EF4-FFF2-40B4-BE49-F238E27FC236}">
                <a16:creationId xmlns:a16="http://schemas.microsoft.com/office/drawing/2014/main" id="{83915E80-74BB-A378-573D-B5FBC5C8D39A}"/>
              </a:ext>
            </a:extLst>
          </p:cNvPr>
          <p:cNvPicPr>
            <a:picLocks noGrp="1" noChangeAspect="1"/>
          </p:cNvPicPr>
          <p:nvPr>
            <p:ph type="pic" sz="quarter" idx="72"/>
          </p:nvPr>
        </p:nvPicPr>
        <p:blipFill rotWithShape="1">
          <a:blip r:embed="rId64">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195" name="Espaço Reservado para Imagem 194" descr="Ícone&#10;&#10;Descrição gerada automaticamente">
            <a:extLst>
              <a:ext uri="{FF2B5EF4-FFF2-40B4-BE49-F238E27FC236}">
                <a16:creationId xmlns:a16="http://schemas.microsoft.com/office/drawing/2014/main" id="{26E98488-B2B0-2C49-6738-5C6C1F4AB114}"/>
              </a:ext>
            </a:extLst>
          </p:cNvPr>
          <p:cNvPicPr>
            <a:picLocks noGrp="1" noChangeAspect="1"/>
          </p:cNvPicPr>
          <p:nvPr>
            <p:ph type="pic" sz="quarter" idx="73"/>
          </p:nvPr>
        </p:nvPicPr>
        <p:blipFill rotWithShape="1">
          <a:blip r:embed="rId65">
            <a:extLst>
              <a:ext uri="{28A0092B-C50C-407E-A947-70E740481C1C}">
                <a14:useLocalDpi xmlns:a14="http://schemas.microsoft.com/office/drawing/2010/main" val="0"/>
              </a:ext>
            </a:extLst>
          </a:blip>
          <a:srcRect l="-13377" r="-13377"/>
          <a:stretch/>
        </p:blipFill>
        <p:spPr>
          <a:solidFill>
            <a:schemeClr val="bg2">
              <a:alpha val="0"/>
            </a:schemeClr>
          </a:solidFill>
        </p:spPr>
      </p:pic>
      <p:pic>
        <p:nvPicPr>
          <p:cNvPr id="197" name="Espaço Reservado para Imagem 196" descr="Ícone&#10;&#10;Descrição gerada automaticamente">
            <a:extLst>
              <a:ext uri="{FF2B5EF4-FFF2-40B4-BE49-F238E27FC236}">
                <a16:creationId xmlns:a16="http://schemas.microsoft.com/office/drawing/2014/main" id="{37D4224C-6A0E-483E-5BB6-B93CD2D9CDC5}"/>
              </a:ext>
            </a:extLst>
          </p:cNvPr>
          <p:cNvPicPr>
            <a:picLocks noGrp="1" noChangeAspect="1"/>
          </p:cNvPicPr>
          <p:nvPr>
            <p:ph type="pic" sz="quarter" idx="74"/>
          </p:nvPr>
        </p:nvPicPr>
        <p:blipFill rotWithShape="1">
          <a:blip r:embed="rId66">
            <a:extLst>
              <a:ext uri="{28A0092B-C50C-407E-A947-70E740481C1C}">
                <a14:useLocalDpi xmlns:a14="http://schemas.microsoft.com/office/drawing/2010/main" val="0"/>
              </a:ext>
            </a:extLst>
          </a:blip>
          <a:srcRect l="-21593" r="-21593"/>
          <a:stretch/>
        </p:blipFill>
        <p:spPr>
          <a:solidFill>
            <a:schemeClr val="bg2">
              <a:alpha val="0"/>
            </a:schemeClr>
          </a:solidFill>
        </p:spPr>
      </p:pic>
      <p:pic>
        <p:nvPicPr>
          <p:cNvPr id="199" name="Espaço Reservado para Imagem 198" descr="Ícone&#10;&#10;Descrição gerada automaticamente">
            <a:extLst>
              <a:ext uri="{FF2B5EF4-FFF2-40B4-BE49-F238E27FC236}">
                <a16:creationId xmlns:a16="http://schemas.microsoft.com/office/drawing/2014/main" id="{3C63E672-6D71-E45C-261C-A3DFB93D2344}"/>
              </a:ext>
            </a:extLst>
          </p:cNvPr>
          <p:cNvPicPr>
            <a:picLocks noGrp="1" noChangeAspect="1"/>
          </p:cNvPicPr>
          <p:nvPr>
            <p:ph type="pic" sz="quarter" idx="75"/>
          </p:nvPr>
        </p:nvPicPr>
        <p:blipFill rotWithShape="1">
          <a:blip r:embed="rId67">
            <a:extLst>
              <a:ext uri="{28A0092B-C50C-407E-A947-70E740481C1C}">
                <a14:useLocalDpi xmlns:a14="http://schemas.microsoft.com/office/drawing/2010/main" val="0"/>
              </a:ext>
            </a:extLst>
          </a:blip>
          <a:srcRect l="-2674" r="-2674"/>
          <a:stretch/>
        </p:blipFill>
        <p:spPr>
          <a:solidFill>
            <a:schemeClr val="bg2">
              <a:alpha val="0"/>
            </a:schemeClr>
          </a:solidFill>
        </p:spPr>
      </p:pic>
    </p:spTree>
    <p:extLst>
      <p:ext uri="{BB962C8B-B14F-4D97-AF65-F5344CB8AC3E}">
        <p14:creationId xmlns:p14="http://schemas.microsoft.com/office/powerpoint/2010/main" val="276549242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Espaço Reservado para Imagem 68" descr="Placa vermelha com letras brancas em fundo preto&#10;&#10;Descrição gerada automaticamente com confiança baixa">
            <a:extLst>
              <a:ext uri="{FF2B5EF4-FFF2-40B4-BE49-F238E27FC236}">
                <a16:creationId xmlns:a16="http://schemas.microsoft.com/office/drawing/2014/main" id="{F487F118-088A-5114-7474-9F4F98359BAE}"/>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2562" b="-2562"/>
          <a:stretch/>
        </p:blipFill>
        <p:spPr>
          <a:solidFill>
            <a:schemeClr val="bg2">
              <a:alpha val="0"/>
            </a:schemeClr>
          </a:solidFill>
        </p:spPr>
      </p:pic>
      <p:pic>
        <p:nvPicPr>
          <p:cNvPr id="71" name="Espaço Reservado para Imagem 70">
            <a:extLst>
              <a:ext uri="{FF2B5EF4-FFF2-40B4-BE49-F238E27FC236}">
                <a16:creationId xmlns:a16="http://schemas.microsoft.com/office/drawing/2014/main" id="{9633F063-B891-D6A5-E707-863C58C50F4B}"/>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10621" b="-10621"/>
          <a:stretch/>
        </p:blipFill>
        <p:spPr>
          <a:solidFill>
            <a:schemeClr val="bg2">
              <a:alpha val="0"/>
            </a:schemeClr>
          </a:solidFill>
        </p:spPr>
      </p:pic>
      <p:pic>
        <p:nvPicPr>
          <p:cNvPr id="73" name="Espaço Reservado para Imagem 72" descr="Placa vermelha com letras brancas em fundo preto&#10;&#10;Descrição gerada automaticamente com confiança baixa">
            <a:extLst>
              <a:ext uri="{FF2B5EF4-FFF2-40B4-BE49-F238E27FC236}">
                <a16:creationId xmlns:a16="http://schemas.microsoft.com/office/drawing/2014/main" id="{E9BB3259-A9A1-BFE0-D17F-41BEB2A4474A}"/>
              </a:ext>
            </a:extLst>
          </p:cNvPr>
          <p:cNvPicPr>
            <a:picLocks noGrp="1" noChangeAspect="1"/>
          </p:cNvPicPr>
          <p:nvPr>
            <p:ph type="pic" sz="quarter" idx="12"/>
          </p:nvPr>
        </p:nvPicPr>
        <p:blipFill rotWithShape="1">
          <a:blip r:embed="rId4">
            <a:extLst>
              <a:ext uri="{28A0092B-C50C-407E-A947-70E740481C1C}">
                <a14:useLocalDpi xmlns:a14="http://schemas.microsoft.com/office/drawing/2010/main" val="0"/>
              </a:ext>
            </a:extLst>
          </a:blip>
          <a:srcRect t="-30" b="-30"/>
          <a:stretch/>
        </p:blipFill>
        <p:spPr>
          <a:solidFill>
            <a:schemeClr val="bg2">
              <a:alpha val="0"/>
            </a:schemeClr>
          </a:solidFill>
        </p:spPr>
      </p:pic>
      <p:pic>
        <p:nvPicPr>
          <p:cNvPr id="75" name="Espaço Reservado para Imagem 74" descr="Padrão do plano de fundo&#10;&#10;Descrição gerada automaticamente">
            <a:extLst>
              <a:ext uri="{FF2B5EF4-FFF2-40B4-BE49-F238E27FC236}">
                <a16:creationId xmlns:a16="http://schemas.microsoft.com/office/drawing/2014/main" id="{E7CD42C0-12B5-CEE6-9452-7E12559747C6}"/>
              </a:ext>
            </a:extLst>
          </p:cNvPr>
          <p:cNvPicPr>
            <a:picLocks noGrp="1" noChangeAspect="1"/>
          </p:cNvPicPr>
          <p:nvPr>
            <p:ph type="pic" sz="quarter" idx="13"/>
          </p:nvPr>
        </p:nvPicPr>
        <p:blipFill rotWithShape="1">
          <a:blip r:embed="rId5">
            <a:extLst>
              <a:ext uri="{28A0092B-C50C-407E-A947-70E740481C1C}">
                <a14:useLocalDpi xmlns:a14="http://schemas.microsoft.com/office/drawing/2010/main" val="0"/>
              </a:ext>
            </a:extLst>
          </a:blip>
          <a:srcRect t="-1493" b="-1493"/>
          <a:stretch/>
        </p:blipFill>
        <p:spPr>
          <a:solidFill>
            <a:schemeClr val="bg2">
              <a:alpha val="0"/>
            </a:schemeClr>
          </a:solidFill>
        </p:spPr>
      </p:pic>
      <p:pic>
        <p:nvPicPr>
          <p:cNvPr id="77" name="Espaço Reservado para Imagem 76" descr="Logotipo&#10;&#10;Descrição gerada automaticamente">
            <a:extLst>
              <a:ext uri="{FF2B5EF4-FFF2-40B4-BE49-F238E27FC236}">
                <a16:creationId xmlns:a16="http://schemas.microsoft.com/office/drawing/2014/main" id="{41A57959-79D9-51F7-C14C-10C2C23BC394}"/>
              </a:ext>
            </a:extLst>
          </p:cNvPr>
          <p:cNvPicPr>
            <a:picLocks noGrp="1" noChangeAspect="1"/>
          </p:cNvPicPr>
          <p:nvPr>
            <p:ph type="pic" sz="quarter" idx="14"/>
          </p:nvPr>
        </p:nvPicPr>
        <p:blipFill rotWithShape="1">
          <a:blip r:embed="rId6">
            <a:extLst>
              <a:ext uri="{28A0092B-C50C-407E-A947-70E740481C1C}">
                <a14:useLocalDpi xmlns:a14="http://schemas.microsoft.com/office/drawing/2010/main" val="0"/>
              </a:ext>
            </a:extLst>
          </a:blip>
          <a:srcRect l="-8905" r="-8905"/>
          <a:stretch/>
        </p:blipFill>
        <p:spPr>
          <a:solidFill>
            <a:schemeClr val="bg2">
              <a:alpha val="0"/>
            </a:schemeClr>
          </a:solidFill>
        </p:spPr>
      </p:pic>
      <p:pic>
        <p:nvPicPr>
          <p:cNvPr id="79" name="Espaço Reservado para Imagem 78" descr="Logotipo&#10;&#10;Descrição gerada automaticamente">
            <a:extLst>
              <a:ext uri="{FF2B5EF4-FFF2-40B4-BE49-F238E27FC236}">
                <a16:creationId xmlns:a16="http://schemas.microsoft.com/office/drawing/2014/main" id="{5730C641-25EA-BF1B-EDD5-FA44AF0EAF25}"/>
              </a:ext>
            </a:extLst>
          </p:cNvPr>
          <p:cNvPicPr>
            <a:picLocks noGrp="1" noChangeAspect="1"/>
          </p:cNvPicPr>
          <p:nvPr>
            <p:ph type="pic" sz="quarter" idx="15"/>
          </p:nvPr>
        </p:nvPicPr>
        <p:blipFill rotWithShape="1">
          <a:blip r:embed="rId7">
            <a:extLst>
              <a:ext uri="{28A0092B-C50C-407E-A947-70E740481C1C}">
                <a14:useLocalDpi xmlns:a14="http://schemas.microsoft.com/office/drawing/2010/main" val="0"/>
              </a:ext>
            </a:extLst>
          </a:blip>
          <a:srcRect l="-79" r="-79"/>
          <a:stretch/>
        </p:blipFill>
        <p:spPr>
          <a:solidFill>
            <a:schemeClr val="bg2">
              <a:alpha val="0"/>
            </a:schemeClr>
          </a:solidFill>
        </p:spPr>
      </p:pic>
      <p:pic>
        <p:nvPicPr>
          <p:cNvPr id="81" name="Espaço Reservado para Imagem 80" descr="Placa com fundo preto&#10;&#10;Descrição gerada automaticamente com confiança baixa">
            <a:extLst>
              <a:ext uri="{FF2B5EF4-FFF2-40B4-BE49-F238E27FC236}">
                <a16:creationId xmlns:a16="http://schemas.microsoft.com/office/drawing/2014/main" id="{D792AEE2-5937-8C6A-46B6-7C010326E685}"/>
              </a:ext>
            </a:extLst>
          </p:cNvPr>
          <p:cNvPicPr>
            <a:picLocks noGrp="1" noChangeAspect="1"/>
          </p:cNvPicPr>
          <p:nvPr>
            <p:ph type="pic" sz="quarter" idx="16"/>
          </p:nvPr>
        </p:nvPicPr>
        <p:blipFill rotWithShape="1">
          <a:blip r:embed="rId8">
            <a:extLst>
              <a:ext uri="{28A0092B-C50C-407E-A947-70E740481C1C}">
                <a14:useLocalDpi xmlns:a14="http://schemas.microsoft.com/office/drawing/2010/main" val="0"/>
              </a:ext>
            </a:extLst>
          </a:blip>
          <a:srcRect l="-20899" r="-20899"/>
          <a:stretch/>
        </p:blipFill>
        <p:spPr>
          <a:solidFill>
            <a:schemeClr val="bg2">
              <a:alpha val="0"/>
            </a:schemeClr>
          </a:solidFill>
        </p:spPr>
      </p:pic>
      <p:pic>
        <p:nvPicPr>
          <p:cNvPr id="83" name="Espaço Reservado para Imagem 82" descr="Ícone&#10;&#10;Descrição gerada automaticamente">
            <a:extLst>
              <a:ext uri="{FF2B5EF4-FFF2-40B4-BE49-F238E27FC236}">
                <a16:creationId xmlns:a16="http://schemas.microsoft.com/office/drawing/2014/main" id="{931F5F2E-36B0-EE93-02E2-6ADF2D74C62E}"/>
              </a:ext>
            </a:extLst>
          </p:cNvPr>
          <p:cNvPicPr>
            <a:picLocks noGrp="1" noChangeAspect="1"/>
          </p:cNvPicPr>
          <p:nvPr>
            <p:ph type="pic" sz="quarter" idx="17"/>
          </p:nvPr>
        </p:nvPicPr>
        <p:blipFill rotWithShape="1">
          <a:blip r:embed="rId9">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85" name="Espaço Reservado para Imagem 84" descr="Logotipo&#10;&#10;Descrição gerada automaticamente">
            <a:extLst>
              <a:ext uri="{FF2B5EF4-FFF2-40B4-BE49-F238E27FC236}">
                <a16:creationId xmlns:a16="http://schemas.microsoft.com/office/drawing/2014/main" id="{A5757B6C-D414-C789-0DCE-BA52F25A84D3}"/>
              </a:ext>
            </a:extLst>
          </p:cNvPr>
          <p:cNvPicPr>
            <a:picLocks noGrp="1" noChangeAspect="1"/>
          </p:cNvPicPr>
          <p:nvPr>
            <p:ph type="pic" sz="quarter" idx="18"/>
          </p:nvPr>
        </p:nvPicPr>
        <p:blipFill rotWithShape="1">
          <a:blip r:embed="rId10">
            <a:extLst>
              <a:ext uri="{28A0092B-C50C-407E-A947-70E740481C1C}">
                <a14:useLocalDpi xmlns:a14="http://schemas.microsoft.com/office/drawing/2010/main" val="0"/>
              </a:ext>
            </a:extLst>
          </a:blip>
          <a:srcRect t="-10522" b="-10522"/>
          <a:stretch/>
        </p:blipFill>
        <p:spPr>
          <a:solidFill>
            <a:schemeClr val="bg2">
              <a:alpha val="0"/>
            </a:schemeClr>
          </a:solidFill>
        </p:spPr>
      </p:pic>
      <p:pic>
        <p:nvPicPr>
          <p:cNvPr id="87" name="Espaço Reservado para Imagem 86" descr="Desenho de lata de bebida&#10;&#10;Descrição gerada automaticamente com confiança média">
            <a:extLst>
              <a:ext uri="{FF2B5EF4-FFF2-40B4-BE49-F238E27FC236}">
                <a16:creationId xmlns:a16="http://schemas.microsoft.com/office/drawing/2014/main" id="{E8BB4D96-6E9B-04DE-CBBD-5BD207CF0891}"/>
              </a:ext>
            </a:extLst>
          </p:cNvPr>
          <p:cNvPicPr>
            <a:picLocks noGrp="1" noChangeAspect="1"/>
          </p:cNvPicPr>
          <p:nvPr>
            <p:ph type="pic" sz="quarter" idx="19"/>
          </p:nvPr>
        </p:nvPicPr>
        <p:blipFill rotWithShape="1">
          <a:blip r:embed="rId11">
            <a:extLst>
              <a:ext uri="{28A0092B-C50C-407E-A947-70E740481C1C}">
                <a14:useLocalDpi xmlns:a14="http://schemas.microsoft.com/office/drawing/2010/main" val="0"/>
              </a:ext>
            </a:extLst>
          </a:blip>
          <a:srcRect t="-1830" b="-1830"/>
          <a:stretch/>
        </p:blipFill>
        <p:spPr>
          <a:solidFill>
            <a:schemeClr val="bg2">
              <a:alpha val="0"/>
            </a:schemeClr>
          </a:solidFill>
        </p:spPr>
      </p:pic>
      <p:pic>
        <p:nvPicPr>
          <p:cNvPr id="89" name="Espaço Reservado para Imagem 88" descr="Ícone&#10;&#10;Descrição gerada automaticamente">
            <a:extLst>
              <a:ext uri="{FF2B5EF4-FFF2-40B4-BE49-F238E27FC236}">
                <a16:creationId xmlns:a16="http://schemas.microsoft.com/office/drawing/2014/main" id="{851ED0E3-0FA0-9E9F-708C-2DA7B1ABBCCC}"/>
              </a:ext>
            </a:extLst>
          </p:cNvPr>
          <p:cNvPicPr>
            <a:picLocks noGrp="1" noChangeAspect="1"/>
          </p:cNvPicPr>
          <p:nvPr>
            <p:ph type="pic" sz="quarter" idx="20"/>
          </p:nvPr>
        </p:nvPicPr>
        <p:blipFill rotWithShape="1">
          <a:blip r:embed="rId12">
            <a:extLst>
              <a:ext uri="{28A0092B-C50C-407E-A947-70E740481C1C}">
                <a14:useLocalDpi xmlns:a14="http://schemas.microsoft.com/office/drawing/2010/main" val="0"/>
              </a:ext>
            </a:extLst>
          </a:blip>
          <a:srcRect l="-77" r="-77"/>
          <a:stretch/>
        </p:blipFill>
        <p:spPr>
          <a:solidFill>
            <a:schemeClr val="bg2">
              <a:alpha val="0"/>
            </a:schemeClr>
          </a:solidFill>
        </p:spPr>
      </p:pic>
      <p:pic>
        <p:nvPicPr>
          <p:cNvPr id="91" name="Espaço Reservado para Imagem 90" descr="Ícone&#10;&#10;Descrição gerada automaticamente">
            <a:extLst>
              <a:ext uri="{FF2B5EF4-FFF2-40B4-BE49-F238E27FC236}">
                <a16:creationId xmlns:a16="http://schemas.microsoft.com/office/drawing/2014/main" id="{F6F33027-48E4-0505-3A1F-1BB741E12DA5}"/>
              </a:ext>
            </a:extLst>
          </p:cNvPr>
          <p:cNvPicPr>
            <a:picLocks noGrp="1" noChangeAspect="1"/>
          </p:cNvPicPr>
          <p:nvPr>
            <p:ph type="pic" sz="quarter" idx="21"/>
          </p:nvPr>
        </p:nvPicPr>
        <p:blipFill rotWithShape="1">
          <a:blip r:embed="rId13">
            <a:extLst>
              <a:ext uri="{28A0092B-C50C-407E-A947-70E740481C1C}">
                <a14:useLocalDpi xmlns:a14="http://schemas.microsoft.com/office/drawing/2010/main" val="0"/>
              </a:ext>
            </a:extLst>
          </a:blip>
          <a:srcRect l="-5415" r="-5415"/>
          <a:stretch/>
        </p:blipFill>
        <p:spPr>
          <a:solidFill>
            <a:schemeClr val="bg2">
              <a:alpha val="0"/>
            </a:schemeClr>
          </a:solidFill>
        </p:spPr>
      </p:pic>
      <p:pic>
        <p:nvPicPr>
          <p:cNvPr id="93" name="Espaço Reservado para Imagem 92" descr="Logotipo, Ícone&#10;&#10;Descrição gerada automaticamente">
            <a:extLst>
              <a:ext uri="{FF2B5EF4-FFF2-40B4-BE49-F238E27FC236}">
                <a16:creationId xmlns:a16="http://schemas.microsoft.com/office/drawing/2014/main" id="{8610E1B5-E18E-93A8-FC22-91594F16E3F2}"/>
              </a:ext>
            </a:extLst>
          </p:cNvPr>
          <p:cNvPicPr>
            <a:picLocks noGrp="1" noChangeAspect="1"/>
          </p:cNvPicPr>
          <p:nvPr>
            <p:ph type="pic" sz="quarter" idx="22"/>
          </p:nvPr>
        </p:nvPicPr>
        <p:blipFill rotWithShape="1">
          <a:blip r:embed="rId14">
            <a:extLst>
              <a:ext uri="{28A0092B-C50C-407E-A947-70E740481C1C}">
                <a14:useLocalDpi xmlns:a14="http://schemas.microsoft.com/office/drawing/2010/main" val="0"/>
              </a:ext>
            </a:extLst>
          </a:blip>
          <a:srcRect l="-5688" r="-5688"/>
          <a:stretch/>
        </p:blipFill>
        <p:spPr>
          <a:solidFill>
            <a:schemeClr val="bg2">
              <a:alpha val="0"/>
            </a:schemeClr>
          </a:solidFill>
        </p:spPr>
      </p:pic>
      <p:pic>
        <p:nvPicPr>
          <p:cNvPr id="95" name="Espaço Reservado para Imagem 94" descr="Ícone&#10;&#10;Descrição gerada automaticamente">
            <a:extLst>
              <a:ext uri="{FF2B5EF4-FFF2-40B4-BE49-F238E27FC236}">
                <a16:creationId xmlns:a16="http://schemas.microsoft.com/office/drawing/2014/main" id="{6193CA29-C738-D46E-81E8-C3F4A201C2CE}"/>
              </a:ext>
            </a:extLst>
          </p:cNvPr>
          <p:cNvPicPr>
            <a:picLocks noGrp="1" noChangeAspect="1"/>
          </p:cNvPicPr>
          <p:nvPr>
            <p:ph type="pic" sz="quarter" idx="23"/>
          </p:nvPr>
        </p:nvPicPr>
        <p:blipFill rotWithShape="1">
          <a:blip r:embed="rId15">
            <a:extLst>
              <a:ext uri="{28A0092B-C50C-407E-A947-70E740481C1C}">
                <a14:useLocalDpi xmlns:a14="http://schemas.microsoft.com/office/drawing/2010/main" val="0"/>
              </a:ext>
            </a:extLst>
          </a:blip>
          <a:srcRect l="-40723" r="-40723"/>
          <a:stretch/>
        </p:blipFill>
        <p:spPr>
          <a:solidFill>
            <a:schemeClr val="bg2">
              <a:alpha val="0"/>
            </a:schemeClr>
          </a:solidFill>
        </p:spPr>
      </p:pic>
      <p:pic>
        <p:nvPicPr>
          <p:cNvPr id="97" name="Espaço Reservado para Imagem 96" descr="Ícone&#10;&#10;Descrição gerada automaticamente">
            <a:extLst>
              <a:ext uri="{FF2B5EF4-FFF2-40B4-BE49-F238E27FC236}">
                <a16:creationId xmlns:a16="http://schemas.microsoft.com/office/drawing/2014/main" id="{2E721DAE-4D2F-2049-D9EC-94FB99BA3548}"/>
              </a:ext>
            </a:extLst>
          </p:cNvPr>
          <p:cNvPicPr>
            <a:picLocks noGrp="1" noChangeAspect="1"/>
          </p:cNvPicPr>
          <p:nvPr>
            <p:ph type="pic" sz="quarter" idx="24"/>
          </p:nvPr>
        </p:nvPicPr>
        <p:blipFill rotWithShape="1">
          <a:blip r:embed="rId16">
            <a:extLst>
              <a:ext uri="{28A0092B-C50C-407E-A947-70E740481C1C}">
                <a14:useLocalDpi xmlns:a14="http://schemas.microsoft.com/office/drawing/2010/main" val="0"/>
              </a:ext>
            </a:extLst>
          </a:blip>
          <a:srcRect t="-5045" b="-5045"/>
          <a:stretch/>
        </p:blipFill>
        <p:spPr>
          <a:solidFill>
            <a:schemeClr val="bg2">
              <a:alpha val="0"/>
            </a:schemeClr>
          </a:solidFill>
        </p:spPr>
      </p:pic>
      <p:pic>
        <p:nvPicPr>
          <p:cNvPr id="99" name="Espaço Reservado para Imagem 98" descr="Ícone&#10;&#10;Descrição gerada automaticamente">
            <a:extLst>
              <a:ext uri="{FF2B5EF4-FFF2-40B4-BE49-F238E27FC236}">
                <a16:creationId xmlns:a16="http://schemas.microsoft.com/office/drawing/2014/main" id="{112CD5B8-EBC7-BB7B-70A1-4CB9C1CD81BF}"/>
              </a:ext>
            </a:extLst>
          </p:cNvPr>
          <p:cNvPicPr>
            <a:picLocks noGrp="1" noChangeAspect="1"/>
          </p:cNvPicPr>
          <p:nvPr>
            <p:ph type="pic" sz="quarter" idx="25"/>
          </p:nvPr>
        </p:nvPicPr>
        <p:blipFill rotWithShape="1">
          <a:blip r:embed="rId17">
            <a:extLst>
              <a:ext uri="{28A0092B-C50C-407E-A947-70E740481C1C}">
                <a14:useLocalDpi xmlns:a14="http://schemas.microsoft.com/office/drawing/2010/main" val="0"/>
              </a:ext>
            </a:extLst>
          </a:blip>
          <a:srcRect t="-8925" b="-8925"/>
          <a:stretch/>
        </p:blipFill>
        <p:spPr>
          <a:solidFill>
            <a:schemeClr val="bg2">
              <a:alpha val="0"/>
            </a:schemeClr>
          </a:solidFill>
        </p:spPr>
      </p:pic>
      <p:pic>
        <p:nvPicPr>
          <p:cNvPr id="101" name="Espaço Reservado para Imagem 100" descr="Ícone&#10;&#10;Descrição gerada automaticamente com confiança baixa">
            <a:extLst>
              <a:ext uri="{FF2B5EF4-FFF2-40B4-BE49-F238E27FC236}">
                <a16:creationId xmlns:a16="http://schemas.microsoft.com/office/drawing/2014/main" id="{FE3A5AFF-B0C0-F2CB-C43F-A266F93A0B8A}"/>
              </a:ext>
            </a:extLst>
          </p:cNvPr>
          <p:cNvPicPr>
            <a:picLocks noGrp="1" noChangeAspect="1"/>
          </p:cNvPicPr>
          <p:nvPr>
            <p:ph type="pic" sz="quarter" idx="26"/>
          </p:nvPr>
        </p:nvPicPr>
        <p:blipFill rotWithShape="1">
          <a:blip r:embed="rId18">
            <a:extLst>
              <a:ext uri="{28A0092B-C50C-407E-A947-70E740481C1C}">
                <a14:useLocalDpi xmlns:a14="http://schemas.microsoft.com/office/drawing/2010/main" val="0"/>
              </a:ext>
            </a:extLst>
          </a:blip>
          <a:srcRect t="-5569" b="-5569"/>
          <a:stretch/>
        </p:blipFill>
        <p:spPr>
          <a:solidFill>
            <a:schemeClr val="bg2">
              <a:alpha val="0"/>
            </a:schemeClr>
          </a:solidFill>
        </p:spPr>
      </p:pic>
      <p:pic>
        <p:nvPicPr>
          <p:cNvPr id="103" name="Espaço Reservado para Imagem 102" descr="Ícone&#10;&#10;Descrição gerada automaticamente com confiança média">
            <a:extLst>
              <a:ext uri="{FF2B5EF4-FFF2-40B4-BE49-F238E27FC236}">
                <a16:creationId xmlns:a16="http://schemas.microsoft.com/office/drawing/2014/main" id="{BFB88C38-923B-E7E7-C69B-1B44EEDBB3E9}"/>
              </a:ext>
            </a:extLst>
          </p:cNvPr>
          <p:cNvPicPr>
            <a:picLocks noGrp="1" noChangeAspect="1"/>
          </p:cNvPicPr>
          <p:nvPr>
            <p:ph type="pic" sz="quarter" idx="27"/>
          </p:nvPr>
        </p:nvPicPr>
        <p:blipFill rotWithShape="1">
          <a:blip r:embed="rId19">
            <a:extLst>
              <a:ext uri="{28A0092B-C50C-407E-A947-70E740481C1C}">
                <a14:useLocalDpi xmlns:a14="http://schemas.microsoft.com/office/drawing/2010/main" val="0"/>
              </a:ext>
            </a:extLst>
          </a:blip>
          <a:srcRect t="-4915" b="-4915"/>
          <a:stretch/>
        </p:blipFill>
        <p:spPr>
          <a:solidFill>
            <a:schemeClr val="bg2">
              <a:alpha val="0"/>
            </a:schemeClr>
          </a:solidFill>
        </p:spPr>
      </p:pic>
      <p:pic>
        <p:nvPicPr>
          <p:cNvPr id="105" name="Espaço Reservado para Imagem 104" descr="Ícone&#10;&#10;Descrição gerada automaticamente">
            <a:extLst>
              <a:ext uri="{FF2B5EF4-FFF2-40B4-BE49-F238E27FC236}">
                <a16:creationId xmlns:a16="http://schemas.microsoft.com/office/drawing/2014/main" id="{65BB6B0C-838E-CC5D-5E9A-00D34134D746}"/>
              </a:ext>
            </a:extLst>
          </p:cNvPr>
          <p:cNvPicPr>
            <a:picLocks noGrp="1" noChangeAspect="1"/>
          </p:cNvPicPr>
          <p:nvPr>
            <p:ph type="pic" sz="quarter" idx="28"/>
          </p:nvPr>
        </p:nvPicPr>
        <p:blipFill rotWithShape="1">
          <a:blip r:embed="rId20">
            <a:extLst>
              <a:ext uri="{28A0092B-C50C-407E-A947-70E740481C1C}">
                <a14:useLocalDpi xmlns:a14="http://schemas.microsoft.com/office/drawing/2010/main" val="0"/>
              </a:ext>
            </a:extLst>
          </a:blip>
          <a:srcRect l="-77" r="-77"/>
          <a:stretch/>
        </p:blipFill>
        <p:spPr>
          <a:solidFill>
            <a:schemeClr val="bg2">
              <a:alpha val="0"/>
            </a:schemeClr>
          </a:solidFill>
        </p:spPr>
      </p:pic>
      <p:pic>
        <p:nvPicPr>
          <p:cNvPr id="107" name="Espaço Reservado para Imagem 106" descr="Ícone&#10;&#10;Descrição gerada automaticamente">
            <a:extLst>
              <a:ext uri="{FF2B5EF4-FFF2-40B4-BE49-F238E27FC236}">
                <a16:creationId xmlns:a16="http://schemas.microsoft.com/office/drawing/2014/main" id="{0B0967DB-F6B2-2C84-CABF-4B94F17E7C16}"/>
              </a:ext>
            </a:extLst>
          </p:cNvPr>
          <p:cNvPicPr>
            <a:picLocks noGrp="1" noChangeAspect="1"/>
          </p:cNvPicPr>
          <p:nvPr>
            <p:ph type="pic" sz="quarter" idx="29"/>
          </p:nvPr>
        </p:nvPicPr>
        <p:blipFill rotWithShape="1">
          <a:blip r:embed="rId21">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109" name="Espaço Reservado para Imagem 108">
            <a:extLst>
              <a:ext uri="{FF2B5EF4-FFF2-40B4-BE49-F238E27FC236}">
                <a16:creationId xmlns:a16="http://schemas.microsoft.com/office/drawing/2014/main" id="{DABDE72C-7E72-5FC9-52B3-1C6D4ADCD8E5}"/>
              </a:ext>
            </a:extLst>
          </p:cNvPr>
          <p:cNvPicPr>
            <a:picLocks noGrp="1" noChangeAspect="1"/>
          </p:cNvPicPr>
          <p:nvPr>
            <p:ph type="pic" sz="quarter" idx="30"/>
          </p:nvPr>
        </p:nvPicPr>
        <p:blipFill rotWithShape="1">
          <a:blip r:embed="rId22">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112" name="Espaço Reservado para Imagem 111" descr="Ícone&#10;&#10;Descrição gerada automaticamente">
            <a:extLst>
              <a:ext uri="{FF2B5EF4-FFF2-40B4-BE49-F238E27FC236}">
                <a16:creationId xmlns:a16="http://schemas.microsoft.com/office/drawing/2014/main" id="{0CEEA291-4609-76B5-AF5B-F0E56EE10A6B}"/>
              </a:ext>
            </a:extLst>
          </p:cNvPr>
          <p:cNvPicPr>
            <a:picLocks noGrp="1" noChangeAspect="1"/>
          </p:cNvPicPr>
          <p:nvPr>
            <p:ph type="pic" sz="quarter" idx="31"/>
          </p:nvPr>
        </p:nvPicPr>
        <p:blipFill rotWithShape="1">
          <a:blip r:embed="rId23">
            <a:extLst>
              <a:ext uri="{28A0092B-C50C-407E-A947-70E740481C1C}">
                <a14:useLocalDpi xmlns:a14="http://schemas.microsoft.com/office/drawing/2010/main" val="0"/>
              </a:ext>
            </a:extLst>
          </a:blip>
          <a:srcRect t="-32" b="-32"/>
          <a:stretch/>
        </p:blipFill>
        <p:spPr>
          <a:solidFill>
            <a:schemeClr val="bg2">
              <a:alpha val="0"/>
            </a:schemeClr>
          </a:solidFill>
        </p:spPr>
      </p:pic>
      <p:pic>
        <p:nvPicPr>
          <p:cNvPr id="114" name="Espaço Reservado para Imagem 113" descr="Logotipo, Ícone&#10;&#10;Descrição gerada automaticamente">
            <a:extLst>
              <a:ext uri="{FF2B5EF4-FFF2-40B4-BE49-F238E27FC236}">
                <a16:creationId xmlns:a16="http://schemas.microsoft.com/office/drawing/2014/main" id="{8600542A-1559-E87C-15F3-D443A17A10C3}"/>
              </a:ext>
            </a:extLst>
          </p:cNvPr>
          <p:cNvPicPr>
            <a:picLocks noGrp="1" noChangeAspect="1"/>
          </p:cNvPicPr>
          <p:nvPr>
            <p:ph type="pic" sz="quarter" idx="32"/>
          </p:nvPr>
        </p:nvPicPr>
        <p:blipFill rotWithShape="1">
          <a:blip r:embed="rId24">
            <a:extLst>
              <a:ext uri="{28A0092B-C50C-407E-A947-70E740481C1C}">
                <a14:useLocalDpi xmlns:a14="http://schemas.microsoft.com/office/drawing/2010/main" val="0"/>
              </a:ext>
            </a:extLst>
          </a:blip>
          <a:srcRect l="-74261" r="-74261"/>
          <a:stretch/>
        </p:blipFill>
        <p:spPr>
          <a:solidFill>
            <a:schemeClr val="bg2">
              <a:alpha val="0"/>
            </a:schemeClr>
          </a:solidFill>
        </p:spPr>
      </p:pic>
      <p:pic>
        <p:nvPicPr>
          <p:cNvPr id="116" name="Espaço Reservado para Imagem 115" descr="Placa com fundo preto&#10;&#10;Descrição gerada automaticamente com confiança média">
            <a:extLst>
              <a:ext uri="{FF2B5EF4-FFF2-40B4-BE49-F238E27FC236}">
                <a16:creationId xmlns:a16="http://schemas.microsoft.com/office/drawing/2014/main" id="{0B40B965-025A-0695-2F60-6FD0A09179FF}"/>
              </a:ext>
            </a:extLst>
          </p:cNvPr>
          <p:cNvPicPr>
            <a:picLocks noGrp="1" noChangeAspect="1"/>
          </p:cNvPicPr>
          <p:nvPr>
            <p:ph type="pic" sz="quarter" idx="33"/>
          </p:nvPr>
        </p:nvPicPr>
        <p:blipFill rotWithShape="1">
          <a:blip r:embed="rId25">
            <a:extLst>
              <a:ext uri="{28A0092B-C50C-407E-A947-70E740481C1C}">
                <a14:useLocalDpi xmlns:a14="http://schemas.microsoft.com/office/drawing/2010/main" val="0"/>
              </a:ext>
            </a:extLst>
          </a:blip>
          <a:srcRect l="-5622" r="-5622"/>
          <a:stretch/>
        </p:blipFill>
        <p:spPr>
          <a:solidFill>
            <a:schemeClr val="bg2">
              <a:alpha val="0"/>
            </a:schemeClr>
          </a:solidFill>
        </p:spPr>
      </p:pic>
      <p:pic>
        <p:nvPicPr>
          <p:cNvPr id="118" name="Espaço Reservado para Imagem 117" descr="Logotipo&#10;&#10;Descrição gerada automaticamente">
            <a:extLst>
              <a:ext uri="{FF2B5EF4-FFF2-40B4-BE49-F238E27FC236}">
                <a16:creationId xmlns:a16="http://schemas.microsoft.com/office/drawing/2014/main" id="{F53C3142-2098-8C27-7051-1A1D560BB0B0}"/>
              </a:ext>
            </a:extLst>
          </p:cNvPr>
          <p:cNvPicPr>
            <a:picLocks noGrp="1" noChangeAspect="1"/>
          </p:cNvPicPr>
          <p:nvPr>
            <p:ph type="pic" sz="quarter" idx="34"/>
          </p:nvPr>
        </p:nvPicPr>
        <p:blipFill rotWithShape="1">
          <a:blip r:embed="rId26">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120" name="Espaço Reservado para Imagem 119" descr="Ícone&#10;&#10;Descrição gerada automaticamente">
            <a:extLst>
              <a:ext uri="{FF2B5EF4-FFF2-40B4-BE49-F238E27FC236}">
                <a16:creationId xmlns:a16="http://schemas.microsoft.com/office/drawing/2014/main" id="{6D6E0E40-1E6C-D866-20E6-121BD93CDED3}"/>
              </a:ext>
            </a:extLst>
          </p:cNvPr>
          <p:cNvPicPr>
            <a:picLocks noGrp="1" noChangeAspect="1"/>
          </p:cNvPicPr>
          <p:nvPr>
            <p:ph type="pic" sz="quarter" idx="35"/>
          </p:nvPr>
        </p:nvPicPr>
        <p:blipFill rotWithShape="1">
          <a:blip r:embed="rId27">
            <a:extLst>
              <a:ext uri="{28A0092B-C50C-407E-A947-70E740481C1C}">
                <a14:useLocalDpi xmlns:a14="http://schemas.microsoft.com/office/drawing/2010/main" val="0"/>
              </a:ext>
            </a:extLst>
          </a:blip>
          <a:srcRect t="-6369" b="-6369"/>
          <a:stretch/>
        </p:blipFill>
        <p:spPr>
          <a:solidFill>
            <a:schemeClr val="bg2">
              <a:alpha val="0"/>
            </a:schemeClr>
          </a:solidFill>
        </p:spPr>
      </p:pic>
      <p:pic>
        <p:nvPicPr>
          <p:cNvPr id="122" name="Espaço Reservado para Imagem 121" descr="Ícone&#10;&#10;Descrição gerada automaticamente">
            <a:extLst>
              <a:ext uri="{FF2B5EF4-FFF2-40B4-BE49-F238E27FC236}">
                <a16:creationId xmlns:a16="http://schemas.microsoft.com/office/drawing/2014/main" id="{B2E6E8BB-BDE6-BB66-650C-F0070A53DBA6}"/>
              </a:ext>
            </a:extLst>
          </p:cNvPr>
          <p:cNvPicPr>
            <a:picLocks noGrp="1" noChangeAspect="1"/>
          </p:cNvPicPr>
          <p:nvPr>
            <p:ph type="pic" sz="quarter" idx="36"/>
          </p:nvPr>
        </p:nvPicPr>
        <p:blipFill rotWithShape="1">
          <a:blip r:embed="rId28">
            <a:extLst>
              <a:ext uri="{28A0092B-C50C-407E-A947-70E740481C1C}">
                <a14:useLocalDpi xmlns:a14="http://schemas.microsoft.com/office/drawing/2010/main" val="0"/>
              </a:ext>
            </a:extLst>
          </a:blip>
          <a:srcRect l="-3513" r="-3513"/>
          <a:stretch/>
        </p:blipFill>
        <p:spPr>
          <a:solidFill>
            <a:schemeClr val="bg2">
              <a:alpha val="0"/>
            </a:schemeClr>
          </a:solidFill>
        </p:spPr>
      </p:pic>
      <p:pic>
        <p:nvPicPr>
          <p:cNvPr id="124" name="Espaço Reservado para Imagem 123" descr="Logotipo, Ícone&#10;&#10;Descrição gerada automaticamente">
            <a:extLst>
              <a:ext uri="{FF2B5EF4-FFF2-40B4-BE49-F238E27FC236}">
                <a16:creationId xmlns:a16="http://schemas.microsoft.com/office/drawing/2014/main" id="{575EDCE1-6BF9-BE2C-23CF-2FB5216CEC1B}"/>
              </a:ext>
            </a:extLst>
          </p:cNvPr>
          <p:cNvPicPr>
            <a:picLocks noGrp="1" noChangeAspect="1"/>
          </p:cNvPicPr>
          <p:nvPr>
            <p:ph type="pic" sz="quarter" idx="37"/>
          </p:nvPr>
        </p:nvPicPr>
        <p:blipFill rotWithShape="1">
          <a:blip r:embed="rId29">
            <a:extLst>
              <a:ext uri="{28A0092B-C50C-407E-A947-70E740481C1C}">
                <a14:useLocalDpi xmlns:a14="http://schemas.microsoft.com/office/drawing/2010/main" val="0"/>
              </a:ext>
            </a:extLst>
          </a:blip>
          <a:srcRect l="-5551" r="-5551"/>
          <a:stretch/>
        </p:blipFill>
        <p:spPr>
          <a:solidFill>
            <a:schemeClr val="bg2">
              <a:alpha val="0"/>
            </a:schemeClr>
          </a:solidFill>
        </p:spPr>
      </p:pic>
      <p:pic>
        <p:nvPicPr>
          <p:cNvPr id="126" name="Espaço Reservado para Imagem 125" descr="Ícone&#10;&#10;Descrição gerada automaticamente">
            <a:extLst>
              <a:ext uri="{FF2B5EF4-FFF2-40B4-BE49-F238E27FC236}">
                <a16:creationId xmlns:a16="http://schemas.microsoft.com/office/drawing/2014/main" id="{9A0DCA19-26C5-7B4A-C53F-0D8C8BE07C54}"/>
              </a:ext>
            </a:extLst>
          </p:cNvPr>
          <p:cNvPicPr>
            <a:picLocks noGrp="1" noChangeAspect="1"/>
          </p:cNvPicPr>
          <p:nvPr>
            <p:ph type="pic" sz="quarter" idx="38"/>
          </p:nvPr>
        </p:nvPicPr>
        <p:blipFill rotWithShape="1">
          <a:blip r:embed="rId30">
            <a:extLst>
              <a:ext uri="{28A0092B-C50C-407E-A947-70E740481C1C}">
                <a14:useLocalDpi xmlns:a14="http://schemas.microsoft.com/office/drawing/2010/main" val="0"/>
              </a:ext>
            </a:extLst>
          </a:blip>
          <a:srcRect l="-5556" r="-5556"/>
          <a:stretch/>
        </p:blipFill>
        <p:spPr>
          <a:solidFill>
            <a:schemeClr val="bg2">
              <a:alpha val="0"/>
            </a:schemeClr>
          </a:solidFill>
        </p:spPr>
      </p:pic>
      <p:pic>
        <p:nvPicPr>
          <p:cNvPr id="128" name="Espaço Reservado para Imagem 127" descr="Ícone&#10;&#10;Descrição gerada automaticamente">
            <a:extLst>
              <a:ext uri="{FF2B5EF4-FFF2-40B4-BE49-F238E27FC236}">
                <a16:creationId xmlns:a16="http://schemas.microsoft.com/office/drawing/2014/main" id="{FCCE58E0-130F-1297-F2CE-E6D560CC3F2F}"/>
              </a:ext>
            </a:extLst>
          </p:cNvPr>
          <p:cNvPicPr>
            <a:picLocks noGrp="1" noChangeAspect="1"/>
          </p:cNvPicPr>
          <p:nvPr>
            <p:ph type="pic" sz="quarter" idx="39"/>
          </p:nvPr>
        </p:nvPicPr>
        <p:blipFill rotWithShape="1">
          <a:blip r:embed="rId31">
            <a:extLst>
              <a:ext uri="{28A0092B-C50C-407E-A947-70E740481C1C}">
                <a14:useLocalDpi xmlns:a14="http://schemas.microsoft.com/office/drawing/2010/main" val="0"/>
              </a:ext>
            </a:extLst>
          </a:blip>
          <a:srcRect l="-119" r="-119"/>
          <a:stretch/>
        </p:blipFill>
        <p:spPr>
          <a:solidFill>
            <a:schemeClr val="bg2">
              <a:alpha val="0"/>
            </a:schemeClr>
          </a:solidFill>
        </p:spPr>
      </p:pic>
      <p:pic>
        <p:nvPicPr>
          <p:cNvPr id="130" name="Espaço Reservado para Imagem 129" descr="Placa vermelha com letras brancas em fundo preto&#10;&#10;Descrição gerada automaticamente com confiança baixa">
            <a:extLst>
              <a:ext uri="{FF2B5EF4-FFF2-40B4-BE49-F238E27FC236}">
                <a16:creationId xmlns:a16="http://schemas.microsoft.com/office/drawing/2014/main" id="{6D3D46AD-02FA-BDA1-76AC-A8920FD9F1DE}"/>
              </a:ext>
            </a:extLst>
          </p:cNvPr>
          <p:cNvPicPr>
            <a:picLocks noGrp="1" noChangeAspect="1"/>
          </p:cNvPicPr>
          <p:nvPr>
            <p:ph type="pic" sz="quarter" idx="40"/>
          </p:nvPr>
        </p:nvPicPr>
        <p:blipFill rotWithShape="1">
          <a:blip r:embed="rId32">
            <a:extLst>
              <a:ext uri="{28A0092B-C50C-407E-A947-70E740481C1C}">
                <a14:useLocalDpi xmlns:a14="http://schemas.microsoft.com/office/drawing/2010/main" val="0"/>
              </a:ext>
            </a:extLst>
          </a:blip>
          <a:srcRect l="-5639" r="-5639"/>
          <a:stretch/>
        </p:blipFill>
        <p:spPr>
          <a:solidFill>
            <a:schemeClr val="bg2">
              <a:alpha val="0"/>
            </a:schemeClr>
          </a:solidFill>
        </p:spPr>
      </p:pic>
      <p:pic>
        <p:nvPicPr>
          <p:cNvPr id="132" name="Espaço Reservado para Imagem 131" descr="Ícone&#10;&#10;Descrição gerada automaticamente">
            <a:extLst>
              <a:ext uri="{FF2B5EF4-FFF2-40B4-BE49-F238E27FC236}">
                <a16:creationId xmlns:a16="http://schemas.microsoft.com/office/drawing/2014/main" id="{CCB12149-8BCB-3B59-ACA6-18EA2B89A435}"/>
              </a:ext>
            </a:extLst>
          </p:cNvPr>
          <p:cNvPicPr>
            <a:picLocks noGrp="1" noChangeAspect="1"/>
          </p:cNvPicPr>
          <p:nvPr>
            <p:ph type="pic" sz="quarter" idx="41"/>
          </p:nvPr>
        </p:nvPicPr>
        <p:blipFill rotWithShape="1">
          <a:blip r:embed="rId33">
            <a:extLst>
              <a:ext uri="{28A0092B-C50C-407E-A947-70E740481C1C}">
                <a14:useLocalDpi xmlns:a14="http://schemas.microsoft.com/office/drawing/2010/main" val="0"/>
              </a:ext>
            </a:extLst>
          </a:blip>
          <a:srcRect l="-77" r="-77"/>
          <a:stretch/>
        </p:blipFill>
        <p:spPr>
          <a:solidFill>
            <a:schemeClr val="bg2">
              <a:alpha val="0"/>
            </a:schemeClr>
          </a:solidFill>
        </p:spPr>
      </p:pic>
      <p:pic>
        <p:nvPicPr>
          <p:cNvPr id="134" name="Espaço Reservado para Imagem 133" descr="Placa vermelha com letras brancas em fundo preto&#10;&#10;Descrição gerada automaticamente com confiança baixa">
            <a:extLst>
              <a:ext uri="{FF2B5EF4-FFF2-40B4-BE49-F238E27FC236}">
                <a16:creationId xmlns:a16="http://schemas.microsoft.com/office/drawing/2014/main" id="{48B2638C-E9B4-9FCD-D2F7-C2DFC620E271}"/>
              </a:ext>
            </a:extLst>
          </p:cNvPr>
          <p:cNvPicPr>
            <a:picLocks noGrp="1" noChangeAspect="1"/>
          </p:cNvPicPr>
          <p:nvPr>
            <p:ph type="pic" sz="quarter" idx="42"/>
          </p:nvPr>
        </p:nvPicPr>
        <p:blipFill rotWithShape="1">
          <a:blip r:embed="rId34">
            <a:extLst>
              <a:ext uri="{28A0092B-C50C-407E-A947-70E740481C1C}">
                <a14:useLocalDpi xmlns:a14="http://schemas.microsoft.com/office/drawing/2010/main" val="0"/>
              </a:ext>
            </a:extLst>
          </a:blip>
          <a:srcRect t="-5108" b="-5108"/>
          <a:stretch/>
        </p:blipFill>
        <p:spPr>
          <a:solidFill>
            <a:schemeClr val="bg2">
              <a:alpha val="0"/>
            </a:schemeClr>
          </a:solidFill>
        </p:spPr>
      </p:pic>
      <p:pic>
        <p:nvPicPr>
          <p:cNvPr id="136" name="Espaço Reservado para Imagem 135" descr="Placa vermelha com letras brancas em fundo preto&#10;&#10;Descrição gerada automaticamente com confiança baixa">
            <a:extLst>
              <a:ext uri="{FF2B5EF4-FFF2-40B4-BE49-F238E27FC236}">
                <a16:creationId xmlns:a16="http://schemas.microsoft.com/office/drawing/2014/main" id="{8AA9CCEB-0002-04BA-52E7-34E78E48C063}"/>
              </a:ext>
            </a:extLst>
          </p:cNvPr>
          <p:cNvPicPr>
            <a:picLocks noGrp="1" noChangeAspect="1"/>
          </p:cNvPicPr>
          <p:nvPr>
            <p:ph type="pic" sz="quarter" idx="43"/>
          </p:nvPr>
        </p:nvPicPr>
        <p:blipFill rotWithShape="1">
          <a:blip r:embed="rId35">
            <a:extLst>
              <a:ext uri="{28A0092B-C50C-407E-A947-70E740481C1C}">
                <a14:useLocalDpi xmlns:a14="http://schemas.microsoft.com/office/drawing/2010/main" val="0"/>
              </a:ext>
            </a:extLst>
          </a:blip>
          <a:srcRect l="-5556" r="-5556"/>
          <a:stretch/>
        </p:blipFill>
        <p:spPr>
          <a:solidFill>
            <a:schemeClr val="bg2">
              <a:alpha val="0"/>
            </a:schemeClr>
          </a:solidFill>
        </p:spPr>
      </p:pic>
      <p:pic>
        <p:nvPicPr>
          <p:cNvPr id="138" name="Espaço Reservado para Imagem 137" descr="Ícone&#10;&#10;Descrição gerada automaticamente">
            <a:extLst>
              <a:ext uri="{FF2B5EF4-FFF2-40B4-BE49-F238E27FC236}">
                <a16:creationId xmlns:a16="http://schemas.microsoft.com/office/drawing/2014/main" id="{A2E510C1-D744-B454-3193-9D0898D6A649}"/>
              </a:ext>
            </a:extLst>
          </p:cNvPr>
          <p:cNvPicPr>
            <a:picLocks noGrp="1" noChangeAspect="1"/>
          </p:cNvPicPr>
          <p:nvPr>
            <p:ph type="pic" sz="quarter" idx="44"/>
          </p:nvPr>
        </p:nvPicPr>
        <p:blipFill rotWithShape="1">
          <a:blip r:embed="rId36">
            <a:extLst>
              <a:ext uri="{28A0092B-C50C-407E-A947-70E740481C1C}">
                <a14:useLocalDpi xmlns:a14="http://schemas.microsoft.com/office/drawing/2010/main" val="0"/>
              </a:ext>
            </a:extLst>
          </a:blip>
          <a:srcRect l="-49622" r="-49622"/>
          <a:stretch/>
        </p:blipFill>
        <p:spPr>
          <a:solidFill>
            <a:schemeClr val="bg2">
              <a:alpha val="0"/>
            </a:schemeClr>
          </a:solidFill>
        </p:spPr>
      </p:pic>
      <p:pic>
        <p:nvPicPr>
          <p:cNvPr id="140" name="Espaço Reservado para Imagem 139" descr="Placa vermelha com letras brancas em fundo preto&#10;&#10;Descrição gerada automaticamente com confiança baixa">
            <a:extLst>
              <a:ext uri="{FF2B5EF4-FFF2-40B4-BE49-F238E27FC236}">
                <a16:creationId xmlns:a16="http://schemas.microsoft.com/office/drawing/2014/main" id="{DBDCA371-D9C1-C225-F93F-8EA67EDB530E}"/>
              </a:ext>
            </a:extLst>
          </p:cNvPr>
          <p:cNvPicPr>
            <a:picLocks noGrp="1" noChangeAspect="1"/>
          </p:cNvPicPr>
          <p:nvPr>
            <p:ph type="pic" sz="quarter" idx="45"/>
          </p:nvPr>
        </p:nvPicPr>
        <p:blipFill rotWithShape="1">
          <a:blip r:embed="rId37">
            <a:extLst>
              <a:ext uri="{28A0092B-C50C-407E-A947-70E740481C1C}">
                <a14:useLocalDpi xmlns:a14="http://schemas.microsoft.com/office/drawing/2010/main" val="0"/>
              </a:ext>
            </a:extLst>
          </a:blip>
          <a:srcRect t="-5166" b="-5166"/>
          <a:stretch/>
        </p:blipFill>
        <p:spPr>
          <a:solidFill>
            <a:schemeClr val="bg2">
              <a:alpha val="0"/>
            </a:schemeClr>
          </a:solidFill>
        </p:spPr>
      </p:pic>
      <p:pic>
        <p:nvPicPr>
          <p:cNvPr id="142" name="Espaço Reservado para Imagem 141" descr="Ícone&#10;&#10;Descrição gerada automaticamente">
            <a:extLst>
              <a:ext uri="{FF2B5EF4-FFF2-40B4-BE49-F238E27FC236}">
                <a16:creationId xmlns:a16="http://schemas.microsoft.com/office/drawing/2014/main" id="{D4EEE7C0-3360-941F-C6B8-CCE7AF5EC8F8}"/>
              </a:ext>
            </a:extLst>
          </p:cNvPr>
          <p:cNvPicPr>
            <a:picLocks noGrp="1" noChangeAspect="1"/>
          </p:cNvPicPr>
          <p:nvPr>
            <p:ph type="pic" sz="quarter" idx="46"/>
          </p:nvPr>
        </p:nvPicPr>
        <p:blipFill rotWithShape="1">
          <a:blip r:embed="rId38">
            <a:extLst>
              <a:ext uri="{28A0092B-C50C-407E-A947-70E740481C1C}">
                <a14:useLocalDpi xmlns:a14="http://schemas.microsoft.com/office/drawing/2010/main" val="0"/>
              </a:ext>
            </a:extLst>
          </a:blip>
          <a:srcRect l="-5748" r="-5748"/>
          <a:stretch/>
        </p:blipFill>
        <p:spPr>
          <a:solidFill>
            <a:schemeClr val="bg2">
              <a:alpha val="0"/>
            </a:schemeClr>
          </a:solidFill>
        </p:spPr>
      </p:pic>
      <p:pic>
        <p:nvPicPr>
          <p:cNvPr id="144" name="Espaço Reservado para Imagem 143" descr="Ícone&#10;&#10;Descrição gerada automaticamente">
            <a:extLst>
              <a:ext uri="{FF2B5EF4-FFF2-40B4-BE49-F238E27FC236}">
                <a16:creationId xmlns:a16="http://schemas.microsoft.com/office/drawing/2014/main" id="{DA402792-389F-859D-F7A0-6DF265288E93}"/>
              </a:ext>
            </a:extLst>
          </p:cNvPr>
          <p:cNvPicPr>
            <a:picLocks noGrp="1" noChangeAspect="1"/>
          </p:cNvPicPr>
          <p:nvPr>
            <p:ph type="pic" sz="quarter" idx="47"/>
          </p:nvPr>
        </p:nvPicPr>
        <p:blipFill rotWithShape="1">
          <a:blip r:embed="rId39">
            <a:extLst>
              <a:ext uri="{28A0092B-C50C-407E-A947-70E740481C1C}">
                <a14:useLocalDpi xmlns:a14="http://schemas.microsoft.com/office/drawing/2010/main" val="0"/>
              </a:ext>
            </a:extLst>
          </a:blip>
          <a:srcRect t="-1545" b="-1545"/>
          <a:stretch/>
        </p:blipFill>
        <p:spPr>
          <a:solidFill>
            <a:schemeClr val="bg2">
              <a:alpha val="0"/>
            </a:schemeClr>
          </a:solidFill>
        </p:spPr>
      </p:pic>
      <p:pic>
        <p:nvPicPr>
          <p:cNvPr id="146" name="Espaço Reservado para Imagem 145" descr="Ícone&#10;&#10;Descrição gerada automaticamente">
            <a:extLst>
              <a:ext uri="{FF2B5EF4-FFF2-40B4-BE49-F238E27FC236}">
                <a16:creationId xmlns:a16="http://schemas.microsoft.com/office/drawing/2014/main" id="{AACA744D-23C3-A520-F031-FBB59F3612FC}"/>
              </a:ext>
            </a:extLst>
          </p:cNvPr>
          <p:cNvPicPr>
            <a:picLocks noGrp="1" noChangeAspect="1"/>
          </p:cNvPicPr>
          <p:nvPr>
            <p:ph type="pic" sz="quarter" idx="48"/>
          </p:nvPr>
        </p:nvPicPr>
        <p:blipFill rotWithShape="1">
          <a:blip r:embed="rId40">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148" name="Espaço Reservado para Imagem 147" descr="Ícone&#10;&#10;Descrição gerada automaticamente">
            <a:extLst>
              <a:ext uri="{FF2B5EF4-FFF2-40B4-BE49-F238E27FC236}">
                <a16:creationId xmlns:a16="http://schemas.microsoft.com/office/drawing/2014/main" id="{18740867-CCEB-8E5C-BE98-8CFFBF06FCD7}"/>
              </a:ext>
            </a:extLst>
          </p:cNvPr>
          <p:cNvPicPr>
            <a:picLocks noGrp="1" noChangeAspect="1"/>
          </p:cNvPicPr>
          <p:nvPr>
            <p:ph type="pic" sz="quarter" idx="49"/>
          </p:nvPr>
        </p:nvPicPr>
        <p:blipFill rotWithShape="1">
          <a:blip r:embed="rId41">
            <a:extLst>
              <a:ext uri="{28A0092B-C50C-407E-A947-70E740481C1C}">
                <a14:useLocalDpi xmlns:a14="http://schemas.microsoft.com/office/drawing/2010/main" val="0"/>
              </a:ext>
            </a:extLst>
          </a:blip>
          <a:srcRect t="-5605" b="-5605"/>
          <a:stretch/>
        </p:blipFill>
        <p:spPr>
          <a:solidFill>
            <a:schemeClr val="bg2">
              <a:alpha val="0"/>
            </a:schemeClr>
          </a:solidFill>
        </p:spPr>
      </p:pic>
      <p:pic>
        <p:nvPicPr>
          <p:cNvPr id="150" name="Espaço Reservado para Imagem 149" descr="Ícone&#10;&#10;Descrição gerada automaticamente">
            <a:extLst>
              <a:ext uri="{FF2B5EF4-FFF2-40B4-BE49-F238E27FC236}">
                <a16:creationId xmlns:a16="http://schemas.microsoft.com/office/drawing/2014/main" id="{D48CC395-E09A-2BFA-0EF8-3124186E754B}"/>
              </a:ext>
            </a:extLst>
          </p:cNvPr>
          <p:cNvPicPr>
            <a:picLocks noGrp="1" noChangeAspect="1"/>
          </p:cNvPicPr>
          <p:nvPr>
            <p:ph type="pic" sz="quarter" idx="50"/>
          </p:nvPr>
        </p:nvPicPr>
        <p:blipFill rotWithShape="1">
          <a:blip r:embed="rId42">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152" name="Espaço Reservado para Imagem 151" descr="Ícone&#10;&#10;Descrição gerada automaticamente">
            <a:extLst>
              <a:ext uri="{FF2B5EF4-FFF2-40B4-BE49-F238E27FC236}">
                <a16:creationId xmlns:a16="http://schemas.microsoft.com/office/drawing/2014/main" id="{42CAACA6-B9EA-881F-F2EA-F19C908A70BE}"/>
              </a:ext>
            </a:extLst>
          </p:cNvPr>
          <p:cNvPicPr>
            <a:picLocks noGrp="1" noChangeAspect="1"/>
          </p:cNvPicPr>
          <p:nvPr>
            <p:ph type="pic" sz="quarter" idx="51"/>
          </p:nvPr>
        </p:nvPicPr>
        <p:blipFill rotWithShape="1">
          <a:blip r:embed="rId43">
            <a:extLst>
              <a:ext uri="{28A0092B-C50C-407E-A947-70E740481C1C}">
                <a14:useLocalDpi xmlns:a14="http://schemas.microsoft.com/office/drawing/2010/main" val="0"/>
              </a:ext>
            </a:extLst>
          </a:blip>
          <a:srcRect t="-30" b="-30"/>
          <a:stretch/>
        </p:blipFill>
        <p:spPr>
          <a:solidFill>
            <a:schemeClr val="bg2">
              <a:alpha val="0"/>
            </a:schemeClr>
          </a:solidFill>
        </p:spPr>
      </p:pic>
      <p:pic>
        <p:nvPicPr>
          <p:cNvPr id="154" name="Espaço Reservado para Imagem 153" descr="Ícone&#10;&#10;Descrição gerada automaticamente">
            <a:extLst>
              <a:ext uri="{FF2B5EF4-FFF2-40B4-BE49-F238E27FC236}">
                <a16:creationId xmlns:a16="http://schemas.microsoft.com/office/drawing/2014/main" id="{388845E7-C39B-3E74-BFA3-69C593354F3D}"/>
              </a:ext>
            </a:extLst>
          </p:cNvPr>
          <p:cNvPicPr>
            <a:picLocks noGrp="1" noChangeAspect="1"/>
          </p:cNvPicPr>
          <p:nvPr>
            <p:ph type="pic" sz="quarter" idx="52"/>
          </p:nvPr>
        </p:nvPicPr>
        <p:blipFill rotWithShape="1">
          <a:blip r:embed="rId44">
            <a:extLst>
              <a:ext uri="{28A0092B-C50C-407E-A947-70E740481C1C}">
                <a14:useLocalDpi xmlns:a14="http://schemas.microsoft.com/office/drawing/2010/main" val="0"/>
              </a:ext>
            </a:extLst>
          </a:blip>
          <a:srcRect l="-77" r="-77"/>
          <a:stretch/>
        </p:blipFill>
        <p:spPr>
          <a:solidFill>
            <a:schemeClr val="bg2">
              <a:alpha val="0"/>
            </a:schemeClr>
          </a:solidFill>
        </p:spPr>
      </p:pic>
      <p:pic>
        <p:nvPicPr>
          <p:cNvPr id="156" name="Espaço Reservado para Imagem 155" descr="Desenho de uma pessoa&#10;&#10;Descrição gerada automaticamente com confiança baixa">
            <a:extLst>
              <a:ext uri="{FF2B5EF4-FFF2-40B4-BE49-F238E27FC236}">
                <a16:creationId xmlns:a16="http://schemas.microsoft.com/office/drawing/2014/main" id="{89DF21D9-292A-A4B7-0324-C4E733A392FE}"/>
              </a:ext>
            </a:extLst>
          </p:cNvPr>
          <p:cNvPicPr>
            <a:picLocks noGrp="1" noChangeAspect="1"/>
          </p:cNvPicPr>
          <p:nvPr>
            <p:ph type="pic" sz="quarter" idx="53"/>
          </p:nvPr>
        </p:nvPicPr>
        <p:blipFill rotWithShape="1">
          <a:blip r:embed="rId45">
            <a:extLst>
              <a:ext uri="{28A0092B-C50C-407E-A947-70E740481C1C}">
                <a14:useLocalDpi xmlns:a14="http://schemas.microsoft.com/office/drawing/2010/main" val="0"/>
              </a:ext>
            </a:extLst>
          </a:blip>
          <a:srcRect t="-5902" b="-5902"/>
          <a:stretch/>
        </p:blipFill>
        <p:spPr>
          <a:solidFill>
            <a:schemeClr val="bg2">
              <a:alpha val="0"/>
            </a:schemeClr>
          </a:solidFill>
        </p:spPr>
      </p:pic>
      <p:pic>
        <p:nvPicPr>
          <p:cNvPr id="158" name="Espaço Reservado para Imagem 157" descr="Desenho de uma placa&#10;&#10;Descrição gerada automaticamente com confiança média">
            <a:extLst>
              <a:ext uri="{FF2B5EF4-FFF2-40B4-BE49-F238E27FC236}">
                <a16:creationId xmlns:a16="http://schemas.microsoft.com/office/drawing/2014/main" id="{D1402E62-C342-865C-ADFE-74B49C03BA5B}"/>
              </a:ext>
            </a:extLst>
          </p:cNvPr>
          <p:cNvPicPr>
            <a:picLocks noGrp="1" noChangeAspect="1"/>
          </p:cNvPicPr>
          <p:nvPr>
            <p:ph type="pic" sz="quarter" idx="54"/>
          </p:nvPr>
        </p:nvPicPr>
        <p:blipFill rotWithShape="1">
          <a:blip r:embed="rId46">
            <a:extLst>
              <a:ext uri="{28A0092B-C50C-407E-A947-70E740481C1C}">
                <a14:useLocalDpi xmlns:a14="http://schemas.microsoft.com/office/drawing/2010/main" val="0"/>
              </a:ext>
            </a:extLst>
          </a:blip>
          <a:srcRect t="-1547" b="-1547"/>
          <a:stretch/>
        </p:blipFill>
        <p:spPr>
          <a:solidFill>
            <a:schemeClr val="bg2">
              <a:alpha val="0"/>
            </a:schemeClr>
          </a:solidFill>
        </p:spPr>
      </p:pic>
      <p:pic>
        <p:nvPicPr>
          <p:cNvPr id="160" name="Espaço Reservado para Imagem 159" descr="Placa branca com letras pretas em fundo branco&#10;&#10;Descrição gerada automaticamente com confiança média">
            <a:extLst>
              <a:ext uri="{FF2B5EF4-FFF2-40B4-BE49-F238E27FC236}">
                <a16:creationId xmlns:a16="http://schemas.microsoft.com/office/drawing/2014/main" id="{5598C6AE-EFB4-DDCE-11DB-D6154E7D4B3E}"/>
              </a:ext>
            </a:extLst>
          </p:cNvPr>
          <p:cNvPicPr>
            <a:picLocks noGrp="1" noChangeAspect="1"/>
          </p:cNvPicPr>
          <p:nvPr>
            <p:ph type="pic" sz="quarter" idx="55"/>
          </p:nvPr>
        </p:nvPicPr>
        <p:blipFill rotWithShape="1">
          <a:blip r:embed="rId47">
            <a:extLst>
              <a:ext uri="{28A0092B-C50C-407E-A947-70E740481C1C}">
                <a14:useLocalDpi xmlns:a14="http://schemas.microsoft.com/office/drawing/2010/main" val="0"/>
              </a:ext>
            </a:extLst>
          </a:blip>
          <a:srcRect t="-5437" b="-5437"/>
          <a:stretch/>
        </p:blipFill>
        <p:spPr>
          <a:solidFill>
            <a:schemeClr val="bg2">
              <a:alpha val="0"/>
            </a:schemeClr>
          </a:solidFill>
        </p:spPr>
      </p:pic>
      <p:pic>
        <p:nvPicPr>
          <p:cNvPr id="162" name="Espaço Reservado para Imagem 161" descr="Ícone&#10;&#10;Descrição gerada automaticamente">
            <a:extLst>
              <a:ext uri="{FF2B5EF4-FFF2-40B4-BE49-F238E27FC236}">
                <a16:creationId xmlns:a16="http://schemas.microsoft.com/office/drawing/2014/main" id="{09A84877-617D-E40A-E38B-15AAC903FA4A}"/>
              </a:ext>
            </a:extLst>
          </p:cNvPr>
          <p:cNvPicPr>
            <a:picLocks noGrp="1" noChangeAspect="1"/>
          </p:cNvPicPr>
          <p:nvPr>
            <p:ph type="pic" sz="quarter" idx="56"/>
          </p:nvPr>
        </p:nvPicPr>
        <p:blipFill rotWithShape="1">
          <a:blip r:embed="rId48">
            <a:extLst>
              <a:ext uri="{28A0092B-C50C-407E-A947-70E740481C1C}">
                <a14:useLocalDpi xmlns:a14="http://schemas.microsoft.com/office/drawing/2010/main" val="0"/>
              </a:ext>
            </a:extLst>
          </a:blip>
          <a:srcRect l="-20867" r="-20867"/>
          <a:stretch/>
        </p:blipFill>
        <p:spPr>
          <a:solidFill>
            <a:schemeClr val="bg2">
              <a:alpha val="0"/>
            </a:schemeClr>
          </a:solidFill>
        </p:spPr>
      </p:pic>
      <p:pic>
        <p:nvPicPr>
          <p:cNvPr id="164" name="Espaço Reservado para Imagem 163" descr="Ícone&#10;&#10;Descrição gerada automaticamente">
            <a:extLst>
              <a:ext uri="{FF2B5EF4-FFF2-40B4-BE49-F238E27FC236}">
                <a16:creationId xmlns:a16="http://schemas.microsoft.com/office/drawing/2014/main" id="{02011611-A12F-A9FF-ADBD-903C8F0F9F77}"/>
              </a:ext>
            </a:extLst>
          </p:cNvPr>
          <p:cNvPicPr>
            <a:picLocks noGrp="1" noChangeAspect="1"/>
          </p:cNvPicPr>
          <p:nvPr>
            <p:ph type="pic" sz="quarter" idx="57"/>
          </p:nvPr>
        </p:nvPicPr>
        <p:blipFill rotWithShape="1">
          <a:blip r:embed="rId49">
            <a:extLst>
              <a:ext uri="{28A0092B-C50C-407E-A947-70E740481C1C}">
                <a14:useLocalDpi xmlns:a14="http://schemas.microsoft.com/office/drawing/2010/main" val="0"/>
              </a:ext>
            </a:extLst>
          </a:blip>
          <a:srcRect l="-20867" r="-20867"/>
          <a:stretch/>
        </p:blipFill>
        <p:spPr>
          <a:solidFill>
            <a:schemeClr val="bg2">
              <a:alpha val="0"/>
            </a:schemeClr>
          </a:solidFill>
        </p:spPr>
      </p:pic>
      <p:pic>
        <p:nvPicPr>
          <p:cNvPr id="166" name="Espaço Reservado para Imagem 165" descr="Placa vermelha com letras brancas em fundo preto&#10;&#10;Descrição gerada automaticamente com confiança média">
            <a:extLst>
              <a:ext uri="{FF2B5EF4-FFF2-40B4-BE49-F238E27FC236}">
                <a16:creationId xmlns:a16="http://schemas.microsoft.com/office/drawing/2014/main" id="{5502B7EA-2EC6-10C1-0124-DDEB79F0AE9D}"/>
              </a:ext>
            </a:extLst>
          </p:cNvPr>
          <p:cNvPicPr>
            <a:picLocks noGrp="1" noChangeAspect="1"/>
          </p:cNvPicPr>
          <p:nvPr>
            <p:ph type="pic" sz="quarter" idx="58"/>
          </p:nvPr>
        </p:nvPicPr>
        <p:blipFill rotWithShape="1">
          <a:blip r:embed="rId50">
            <a:extLst>
              <a:ext uri="{28A0092B-C50C-407E-A947-70E740481C1C}">
                <a14:useLocalDpi xmlns:a14="http://schemas.microsoft.com/office/drawing/2010/main" val="0"/>
              </a:ext>
            </a:extLst>
          </a:blip>
          <a:srcRect l="-20867" r="-20867"/>
          <a:stretch/>
        </p:blipFill>
        <p:spPr>
          <a:solidFill>
            <a:schemeClr val="bg2">
              <a:alpha val="0"/>
            </a:schemeClr>
          </a:solidFill>
        </p:spPr>
      </p:pic>
      <p:pic>
        <p:nvPicPr>
          <p:cNvPr id="168" name="Espaço Reservado para Imagem 167">
            <a:extLst>
              <a:ext uri="{FF2B5EF4-FFF2-40B4-BE49-F238E27FC236}">
                <a16:creationId xmlns:a16="http://schemas.microsoft.com/office/drawing/2014/main" id="{A99FC2DD-6D99-6F4C-44DD-B936B8CFE38E}"/>
              </a:ext>
            </a:extLst>
          </p:cNvPr>
          <p:cNvPicPr>
            <a:picLocks noGrp="1" noChangeAspect="1"/>
          </p:cNvPicPr>
          <p:nvPr>
            <p:ph type="pic" sz="quarter" idx="59"/>
          </p:nvPr>
        </p:nvPicPr>
        <p:blipFill rotWithShape="1">
          <a:blip r:embed="rId51">
            <a:extLst>
              <a:ext uri="{28A0092B-C50C-407E-A947-70E740481C1C}">
                <a14:useLocalDpi xmlns:a14="http://schemas.microsoft.com/office/drawing/2010/main" val="0"/>
              </a:ext>
            </a:extLst>
          </a:blip>
          <a:srcRect t="-30" b="-30"/>
          <a:stretch/>
        </p:blipFill>
        <p:spPr>
          <a:solidFill>
            <a:schemeClr val="bg2">
              <a:alpha val="0"/>
            </a:schemeClr>
          </a:solidFill>
        </p:spPr>
      </p:pic>
      <p:pic>
        <p:nvPicPr>
          <p:cNvPr id="170" name="Espaço Reservado para Imagem 169" descr="Ícone&#10;&#10;Descrição gerada automaticamente">
            <a:extLst>
              <a:ext uri="{FF2B5EF4-FFF2-40B4-BE49-F238E27FC236}">
                <a16:creationId xmlns:a16="http://schemas.microsoft.com/office/drawing/2014/main" id="{056E6A73-6F35-7FF0-170C-B5E5BEA04552}"/>
              </a:ext>
            </a:extLst>
          </p:cNvPr>
          <p:cNvPicPr>
            <a:picLocks noGrp="1" noChangeAspect="1"/>
          </p:cNvPicPr>
          <p:nvPr>
            <p:ph type="pic" sz="quarter" idx="60"/>
          </p:nvPr>
        </p:nvPicPr>
        <p:blipFill rotWithShape="1">
          <a:blip r:embed="rId52">
            <a:extLst>
              <a:ext uri="{28A0092B-C50C-407E-A947-70E740481C1C}">
                <a14:useLocalDpi xmlns:a14="http://schemas.microsoft.com/office/drawing/2010/main" val="0"/>
              </a:ext>
            </a:extLst>
          </a:blip>
          <a:srcRect t="-18452" b="-18452"/>
          <a:stretch/>
        </p:blipFill>
        <p:spPr>
          <a:solidFill>
            <a:schemeClr val="bg2">
              <a:alpha val="0"/>
            </a:schemeClr>
          </a:solidFill>
        </p:spPr>
      </p:pic>
      <p:pic>
        <p:nvPicPr>
          <p:cNvPr id="172" name="Espaço Reservado para Imagem 171" descr="Ícone&#10;&#10;Descrição gerada automaticamente">
            <a:extLst>
              <a:ext uri="{FF2B5EF4-FFF2-40B4-BE49-F238E27FC236}">
                <a16:creationId xmlns:a16="http://schemas.microsoft.com/office/drawing/2014/main" id="{118B9A68-77B7-113B-74A7-8667AAE8F563}"/>
              </a:ext>
            </a:extLst>
          </p:cNvPr>
          <p:cNvPicPr>
            <a:picLocks noGrp="1" noChangeAspect="1"/>
          </p:cNvPicPr>
          <p:nvPr>
            <p:ph type="pic" sz="quarter" idx="61"/>
          </p:nvPr>
        </p:nvPicPr>
        <p:blipFill rotWithShape="1">
          <a:blip r:embed="rId53">
            <a:extLst>
              <a:ext uri="{28A0092B-C50C-407E-A947-70E740481C1C}">
                <a14:useLocalDpi xmlns:a14="http://schemas.microsoft.com/office/drawing/2010/main" val="0"/>
              </a:ext>
            </a:extLst>
          </a:blip>
          <a:srcRect l="-16722" r="-16722"/>
          <a:stretch/>
        </p:blipFill>
        <p:spPr>
          <a:solidFill>
            <a:schemeClr val="bg2">
              <a:alpha val="0"/>
            </a:schemeClr>
          </a:solidFill>
        </p:spPr>
      </p:pic>
      <p:pic>
        <p:nvPicPr>
          <p:cNvPr id="174" name="Espaço Reservado para Imagem 173" descr="Ícone&#10;&#10;Descrição gerada automaticamente">
            <a:extLst>
              <a:ext uri="{FF2B5EF4-FFF2-40B4-BE49-F238E27FC236}">
                <a16:creationId xmlns:a16="http://schemas.microsoft.com/office/drawing/2014/main" id="{C67FE35C-3524-6DFA-B785-024644FCB657}"/>
              </a:ext>
            </a:extLst>
          </p:cNvPr>
          <p:cNvPicPr>
            <a:picLocks noGrp="1" noChangeAspect="1"/>
          </p:cNvPicPr>
          <p:nvPr>
            <p:ph type="pic" sz="quarter" idx="62"/>
          </p:nvPr>
        </p:nvPicPr>
        <p:blipFill rotWithShape="1">
          <a:blip r:embed="rId54">
            <a:extLst>
              <a:ext uri="{28A0092B-C50C-407E-A947-70E740481C1C}">
                <a14:useLocalDpi xmlns:a14="http://schemas.microsoft.com/office/drawing/2010/main" val="0"/>
              </a:ext>
            </a:extLst>
          </a:blip>
          <a:srcRect t="-779" b="-779"/>
          <a:stretch/>
        </p:blipFill>
        <p:spPr>
          <a:solidFill>
            <a:schemeClr val="bg2">
              <a:alpha val="0"/>
            </a:schemeClr>
          </a:solidFill>
        </p:spPr>
      </p:pic>
      <p:pic>
        <p:nvPicPr>
          <p:cNvPr id="176" name="Espaço Reservado para Imagem 175" descr="Ícone&#10;&#10;Descrição gerada automaticamente">
            <a:extLst>
              <a:ext uri="{FF2B5EF4-FFF2-40B4-BE49-F238E27FC236}">
                <a16:creationId xmlns:a16="http://schemas.microsoft.com/office/drawing/2014/main" id="{FB9F7DD1-6BFB-DF97-5A08-FE9E077020C3}"/>
              </a:ext>
            </a:extLst>
          </p:cNvPr>
          <p:cNvPicPr>
            <a:picLocks noGrp="1" noChangeAspect="1"/>
          </p:cNvPicPr>
          <p:nvPr>
            <p:ph type="pic" sz="quarter" idx="63"/>
          </p:nvPr>
        </p:nvPicPr>
        <p:blipFill rotWithShape="1">
          <a:blip r:embed="rId55">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178" name="Espaço Reservado para Imagem 177" descr="Logotipo&#10;&#10;Descrição gerada automaticamente">
            <a:extLst>
              <a:ext uri="{FF2B5EF4-FFF2-40B4-BE49-F238E27FC236}">
                <a16:creationId xmlns:a16="http://schemas.microsoft.com/office/drawing/2014/main" id="{2E26F732-6251-3C0A-E48D-D2CB8A1F6D1E}"/>
              </a:ext>
            </a:extLst>
          </p:cNvPr>
          <p:cNvPicPr>
            <a:picLocks noGrp="1" noChangeAspect="1"/>
          </p:cNvPicPr>
          <p:nvPr>
            <p:ph type="pic" sz="quarter" idx="64"/>
          </p:nvPr>
        </p:nvPicPr>
        <p:blipFill>
          <a:blip r:embed="rId56">
            <a:extLst>
              <a:ext uri="{28A0092B-C50C-407E-A947-70E740481C1C}">
                <a14:useLocalDpi xmlns:a14="http://schemas.microsoft.com/office/drawing/2010/main" val="0"/>
              </a:ext>
            </a:extLst>
          </a:blip>
          <a:srcRect/>
          <a:stretch>
            <a:fillRect/>
          </a:stretch>
        </p:blipFill>
        <p:spPr>
          <a:solidFill>
            <a:schemeClr val="bg2">
              <a:alpha val="0"/>
            </a:schemeClr>
          </a:solidFill>
        </p:spPr>
      </p:pic>
      <p:pic>
        <p:nvPicPr>
          <p:cNvPr id="180" name="Espaço Reservado para Imagem 179" descr="Placa branca com texto preto sobre fundo branco&#10;&#10;Descrição gerada automaticamente com confiança baixa">
            <a:extLst>
              <a:ext uri="{FF2B5EF4-FFF2-40B4-BE49-F238E27FC236}">
                <a16:creationId xmlns:a16="http://schemas.microsoft.com/office/drawing/2014/main" id="{473522B8-20A4-95EC-F683-272A366C54A2}"/>
              </a:ext>
            </a:extLst>
          </p:cNvPr>
          <p:cNvPicPr>
            <a:picLocks noGrp="1" noChangeAspect="1"/>
          </p:cNvPicPr>
          <p:nvPr>
            <p:ph type="pic" sz="quarter" idx="65"/>
          </p:nvPr>
        </p:nvPicPr>
        <p:blipFill rotWithShape="1">
          <a:blip r:embed="rId57">
            <a:extLst>
              <a:ext uri="{28A0092B-C50C-407E-A947-70E740481C1C}">
                <a14:useLocalDpi xmlns:a14="http://schemas.microsoft.com/office/drawing/2010/main" val="0"/>
              </a:ext>
            </a:extLst>
          </a:blip>
          <a:srcRect l="-1287" r="-1287"/>
          <a:stretch/>
        </p:blipFill>
        <p:spPr>
          <a:solidFill>
            <a:schemeClr val="bg2">
              <a:alpha val="0"/>
            </a:schemeClr>
          </a:solidFill>
        </p:spPr>
      </p:pic>
      <p:pic>
        <p:nvPicPr>
          <p:cNvPr id="182" name="Espaço Reservado para Imagem 181" descr="Ícone&#10;&#10;Descrição gerada automaticamente">
            <a:extLst>
              <a:ext uri="{FF2B5EF4-FFF2-40B4-BE49-F238E27FC236}">
                <a16:creationId xmlns:a16="http://schemas.microsoft.com/office/drawing/2014/main" id="{18AB28B9-E5E2-576C-C31C-DEFF58BC8D4D}"/>
              </a:ext>
            </a:extLst>
          </p:cNvPr>
          <p:cNvPicPr>
            <a:picLocks noGrp="1" noChangeAspect="1"/>
          </p:cNvPicPr>
          <p:nvPr>
            <p:ph type="pic" sz="quarter" idx="66"/>
          </p:nvPr>
        </p:nvPicPr>
        <p:blipFill rotWithShape="1">
          <a:blip r:embed="rId58">
            <a:extLst>
              <a:ext uri="{28A0092B-C50C-407E-A947-70E740481C1C}">
                <a14:useLocalDpi xmlns:a14="http://schemas.microsoft.com/office/drawing/2010/main" val="0"/>
              </a:ext>
            </a:extLst>
          </a:blip>
          <a:srcRect l="-12296" r="-12296"/>
          <a:stretch/>
        </p:blipFill>
        <p:spPr>
          <a:solidFill>
            <a:schemeClr val="bg2">
              <a:alpha val="0"/>
            </a:schemeClr>
          </a:solidFill>
        </p:spPr>
      </p:pic>
      <p:pic>
        <p:nvPicPr>
          <p:cNvPr id="184" name="Espaço Reservado para Imagem 183" descr="Ícone&#10;&#10;Descrição gerada automaticamente">
            <a:extLst>
              <a:ext uri="{FF2B5EF4-FFF2-40B4-BE49-F238E27FC236}">
                <a16:creationId xmlns:a16="http://schemas.microsoft.com/office/drawing/2014/main" id="{B587D04B-846E-5841-589A-AB9628E8ED4B}"/>
              </a:ext>
            </a:extLst>
          </p:cNvPr>
          <p:cNvPicPr>
            <a:picLocks noGrp="1" noChangeAspect="1"/>
          </p:cNvPicPr>
          <p:nvPr>
            <p:ph type="pic" sz="quarter" idx="67"/>
          </p:nvPr>
        </p:nvPicPr>
        <p:blipFill rotWithShape="1">
          <a:blip r:embed="rId59">
            <a:extLst>
              <a:ext uri="{28A0092B-C50C-407E-A947-70E740481C1C}">
                <a14:useLocalDpi xmlns:a14="http://schemas.microsoft.com/office/drawing/2010/main" val="0"/>
              </a:ext>
            </a:extLst>
          </a:blip>
          <a:srcRect l="-21322" r="-21322"/>
          <a:stretch/>
        </p:blipFill>
        <p:spPr>
          <a:solidFill>
            <a:schemeClr val="bg2">
              <a:alpha val="0"/>
            </a:schemeClr>
          </a:solidFill>
        </p:spPr>
      </p:pic>
      <p:pic>
        <p:nvPicPr>
          <p:cNvPr id="186" name="Espaço Reservado para Imagem 185" descr="Uma imagem contendo Ícone&#10;&#10;Descrição gerada automaticamente">
            <a:extLst>
              <a:ext uri="{FF2B5EF4-FFF2-40B4-BE49-F238E27FC236}">
                <a16:creationId xmlns:a16="http://schemas.microsoft.com/office/drawing/2014/main" id="{34FB857E-E968-CA29-567F-7F1E166C54E3}"/>
              </a:ext>
            </a:extLst>
          </p:cNvPr>
          <p:cNvPicPr>
            <a:picLocks noGrp="1" noChangeAspect="1"/>
          </p:cNvPicPr>
          <p:nvPr>
            <p:ph type="pic" sz="quarter" idx="68"/>
          </p:nvPr>
        </p:nvPicPr>
        <p:blipFill rotWithShape="1">
          <a:blip r:embed="rId60">
            <a:extLst>
              <a:ext uri="{28A0092B-C50C-407E-A947-70E740481C1C}">
                <a14:useLocalDpi xmlns:a14="http://schemas.microsoft.com/office/drawing/2010/main" val="0"/>
              </a:ext>
            </a:extLst>
          </a:blip>
          <a:srcRect t="-32360" b="-32360"/>
          <a:stretch/>
        </p:blipFill>
        <p:spPr>
          <a:solidFill>
            <a:schemeClr val="bg2">
              <a:alpha val="0"/>
            </a:schemeClr>
          </a:solidFill>
        </p:spPr>
      </p:pic>
      <p:pic>
        <p:nvPicPr>
          <p:cNvPr id="188" name="Espaço Reservado para Imagem 187" descr="Ícone&#10;&#10;Descrição gerada automaticamente">
            <a:extLst>
              <a:ext uri="{FF2B5EF4-FFF2-40B4-BE49-F238E27FC236}">
                <a16:creationId xmlns:a16="http://schemas.microsoft.com/office/drawing/2014/main" id="{AE66C39F-3C45-E26A-4955-448BB3D7A879}"/>
              </a:ext>
            </a:extLst>
          </p:cNvPr>
          <p:cNvPicPr>
            <a:picLocks noGrp="1" noChangeAspect="1"/>
          </p:cNvPicPr>
          <p:nvPr>
            <p:ph type="pic" sz="quarter" idx="69"/>
          </p:nvPr>
        </p:nvPicPr>
        <p:blipFill rotWithShape="1">
          <a:blip r:embed="rId61">
            <a:extLst>
              <a:ext uri="{28A0092B-C50C-407E-A947-70E740481C1C}">
                <a14:useLocalDpi xmlns:a14="http://schemas.microsoft.com/office/drawing/2010/main" val="0"/>
              </a:ext>
            </a:extLst>
          </a:blip>
          <a:srcRect t="-4225" b="-4225"/>
          <a:stretch/>
        </p:blipFill>
        <p:spPr>
          <a:solidFill>
            <a:schemeClr val="bg2">
              <a:alpha val="0"/>
            </a:schemeClr>
          </a:solidFill>
        </p:spPr>
      </p:pic>
      <p:pic>
        <p:nvPicPr>
          <p:cNvPr id="190" name="Espaço Reservado para Imagem 189" descr="Ícone&#10;&#10;Descrição gerada automaticamente">
            <a:extLst>
              <a:ext uri="{FF2B5EF4-FFF2-40B4-BE49-F238E27FC236}">
                <a16:creationId xmlns:a16="http://schemas.microsoft.com/office/drawing/2014/main" id="{4D66136A-74E2-4E48-4BF9-19F96949F212}"/>
              </a:ext>
            </a:extLst>
          </p:cNvPr>
          <p:cNvPicPr>
            <a:picLocks noGrp="1" noChangeAspect="1"/>
          </p:cNvPicPr>
          <p:nvPr>
            <p:ph type="pic" sz="quarter" idx="70"/>
          </p:nvPr>
        </p:nvPicPr>
        <p:blipFill rotWithShape="1">
          <a:blip r:embed="rId62">
            <a:extLst>
              <a:ext uri="{28A0092B-C50C-407E-A947-70E740481C1C}">
                <a14:useLocalDpi xmlns:a14="http://schemas.microsoft.com/office/drawing/2010/main" val="0"/>
              </a:ext>
            </a:extLst>
          </a:blip>
          <a:srcRect l="-77" r="-77"/>
          <a:stretch/>
        </p:blipFill>
        <p:spPr>
          <a:solidFill>
            <a:schemeClr val="bg2">
              <a:alpha val="0"/>
            </a:schemeClr>
          </a:solidFill>
        </p:spPr>
      </p:pic>
      <p:pic>
        <p:nvPicPr>
          <p:cNvPr id="192" name="Espaço Reservado para Imagem 191" descr="Ícone&#10;&#10;Descrição gerada automaticamente">
            <a:extLst>
              <a:ext uri="{FF2B5EF4-FFF2-40B4-BE49-F238E27FC236}">
                <a16:creationId xmlns:a16="http://schemas.microsoft.com/office/drawing/2014/main" id="{B4FF8F7C-3898-F86B-34C1-17CBA0117580}"/>
              </a:ext>
            </a:extLst>
          </p:cNvPr>
          <p:cNvPicPr>
            <a:picLocks noGrp="1" noChangeAspect="1"/>
          </p:cNvPicPr>
          <p:nvPr>
            <p:ph type="pic" sz="quarter" idx="71"/>
          </p:nvPr>
        </p:nvPicPr>
        <p:blipFill rotWithShape="1">
          <a:blip r:embed="rId63">
            <a:extLst>
              <a:ext uri="{28A0092B-C50C-407E-A947-70E740481C1C}">
                <a14:useLocalDpi xmlns:a14="http://schemas.microsoft.com/office/drawing/2010/main" val="0"/>
              </a:ext>
            </a:extLst>
          </a:blip>
          <a:srcRect l="-49620" r="-49620"/>
          <a:stretch/>
        </p:blipFill>
        <p:spPr>
          <a:solidFill>
            <a:schemeClr val="bg2">
              <a:alpha val="0"/>
            </a:schemeClr>
          </a:solidFill>
        </p:spPr>
      </p:pic>
      <p:pic>
        <p:nvPicPr>
          <p:cNvPr id="194" name="Espaço Reservado para Imagem 193" descr="Placa vermelha com letras brancas em fundo preto&#10;&#10;Descrição gerada automaticamente com confiança média">
            <a:extLst>
              <a:ext uri="{FF2B5EF4-FFF2-40B4-BE49-F238E27FC236}">
                <a16:creationId xmlns:a16="http://schemas.microsoft.com/office/drawing/2014/main" id="{18621A69-1B10-8D22-9E99-F13B789C307B}"/>
              </a:ext>
            </a:extLst>
          </p:cNvPr>
          <p:cNvPicPr>
            <a:picLocks noGrp="1" noChangeAspect="1"/>
          </p:cNvPicPr>
          <p:nvPr>
            <p:ph type="pic" sz="quarter" idx="72"/>
          </p:nvPr>
        </p:nvPicPr>
        <p:blipFill rotWithShape="1">
          <a:blip r:embed="rId64">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196" name="Espaço Reservado para Imagem 195" descr="Ícone&#10;&#10;Descrição gerada automaticamente">
            <a:extLst>
              <a:ext uri="{FF2B5EF4-FFF2-40B4-BE49-F238E27FC236}">
                <a16:creationId xmlns:a16="http://schemas.microsoft.com/office/drawing/2014/main" id="{83AA6801-0816-45DF-A106-42BCCE68959F}"/>
              </a:ext>
            </a:extLst>
          </p:cNvPr>
          <p:cNvPicPr>
            <a:picLocks noGrp="1" noChangeAspect="1"/>
          </p:cNvPicPr>
          <p:nvPr>
            <p:ph type="pic" sz="quarter" idx="73"/>
          </p:nvPr>
        </p:nvPicPr>
        <p:blipFill rotWithShape="1">
          <a:blip r:embed="rId65">
            <a:extLst>
              <a:ext uri="{28A0092B-C50C-407E-A947-70E740481C1C}">
                <a14:useLocalDpi xmlns:a14="http://schemas.microsoft.com/office/drawing/2010/main" val="0"/>
              </a:ext>
            </a:extLst>
          </a:blip>
          <a:srcRect l="-22872" r="-22872"/>
          <a:stretch/>
        </p:blipFill>
        <p:spPr>
          <a:solidFill>
            <a:schemeClr val="bg2">
              <a:alpha val="0"/>
            </a:schemeClr>
          </a:solidFill>
        </p:spPr>
      </p:pic>
      <p:pic>
        <p:nvPicPr>
          <p:cNvPr id="198" name="Espaço Reservado para Imagem 197" descr="Ícone&#10;&#10;Descrição gerada automaticamente">
            <a:extLst>
              <a:ext uri="{FF2B5EF4-FFF2-40B4-BE49-F238E27FC236}">
                <a16:creationId xmlns:a16="http://schemas.microsoft.com/office/drawing/2014/main" id="{8223AED5-AB8D-0135-E9CA-2CF3AEA6A7D7}"/>
              </a:ext>
            </a:extLst>
          </p:cNvPr>
          <p:cNvPicPr>
            <a:picLocks noGrp="1" noChangeAspect="1"/>
          </p:cNvPicPr>
          <p:nvPr>
            <p:ph type="pic" sz="quarter" idx="74"/>
          </p:nvPr>
        </p:nvPicPr>
        <p:blipFill rotWithShape="1">
          <a:blip r:embed="rId66">
            <a:extLst>
              <a:ext uri="{28A0092B-C50C-407E-A947-70E740481C1C}">
                <a14:useLocalDpi xmlns:a14="http://schemas.microsoft.com/office/drawing/2010/main" val="0"/>
              </a:ext>
            </a:extLst>
          </a:blip>
          <a:srcRect l="-33474" r="-33474"/>
          <a:stretch/>
        </p:blipFill>
        <p:spPr>
          <a:solidFill>
            <a:schemeClr val="bg2">
              <a:alpha val="0"/>
            </a:schemeClr>
          </a:solidFill>
        </p:spPr>
      </p:pic>
      <p:pic>
        <p:nvPicPr>
          <p:cNvPr id="200" name="Espaço Reservado para Imagem 199" descr="Ícone&#10;&#10;Descrição gerada automaticamente">
            <a:extLst>
              <a:ext uri="{FF2B5EF4-FFF2-40B4-BE49-F238E27FC236}">
                <a16:creationId xmlns:a16="http://schemas.microsoft.com/office/drawing/2014/main" id="{49C24C56-6F97-AF5C-F6C8-E4D1C4951C93}"/>
              </a:ext>
            </a:extLst>
          </p:cNvPr>
          <p:cNvPicPr>
            <a:picLocks noGrp="1" noChangeAspect="1"/>
          </p:cNvPicPr>
          <p:nvPr>
            <p:ph type="pic" sz="quarter" idx="75"/>
          </p:nvPr>
        </p:nvPicPr>
        <p:blipFill rotWithShape="1">
          <a:blip r:embed="rId67">
            <a:extLst>
              <a:ext uri="{28A0092B-C50C-407E-A947-70E740481C1C}">
                <a14:useLocalDpi xmlns:a14="http://schemas.microsoft.com/office/drawing/2010/main" val="0"/>
              </a:ext>
            </a:extLst>
          </a:blip>
          <a:srcRect t="-8641" b="-8641"/>
          <a:stretch/>
        </p:blipFill>
        <p:spPr>
          <a:solidFill>
            <a:schemeClr val="bg2">
              <a:alpha val="0"/>
            </a:schemeClr>
          </a:solidFill>
        </p:spPr>
      </p:pic>
    </p:spTree>
    <p:extLst>
      <p:ext uri="{BB962C8B-B14F-4D97-AF65-F5344CB8AC3E}">
        <p14:creationId xmlns:p14="http://schemas.microsoft.com/office/powerpoint/2010/main" val="10131943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Espaço Reservado para Imagem 68" descr="Logotipo&#10;&#10;Descrição gerada automaticamente">
            <a:extLst>
              <a:ext uri="{FF2B5EF4-FFF2-40B4-BE49-F238E27FC236}">
                <a16:creationId xmlns:a16="http://schemas.microsoft.com/office/drawing/2014/main" id="{ECDC1E42-7606-B5A6-9571-8BBAA6C15C1E}"/>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84" b="-84"/>
          <a:stretch/>
        </p:blipFill>
        <p:spPr>
          <a:solidFill>
            <a:schemeClr val="bg2">
              <a:alpha val="0"/>
            </a:schemeClr>
          </a:solidFill>
        </p:spPr>
      </p:pic>
      <p:pic>
        <p:nvPicPr>
          <p:cNvPr id="71" name="Espaço Reservado para Imagem 70" descr="Ícone&#10;&#10;Descrição gerada automaticamente">
            <a:extLst>
              <a:ext uri="{FF2B5EF4-FFF2-40B4-BE49-F238E27FC236}">
                <a16:creationId xmlns:a16="http://schemas.microsoft.com/office/drawing/2014/main" id="{91A7A5C5-DFA9-C450-85F4-DE82ECE99825}"/>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84" b="-84"/>
          <a:stretch/>
        </p:blipFill>
        <p:spPr>
          <a:solidFill>
            <a:schemeClr val="bg2">
              <a:alpha val="0"/>
            </a:schemeClr>
          </a:solidFill>
        </p:spPr>
      </p:pic>
      <p:pic>
        <p:nvPicPr>
          <p:cNvPr id="73" name="Espaço Reservado para Imagem 72" descr="Desenho de uma placa&#10;&#10;Descrição gerada automaticamente com confiança média">
            <a:extLst>
              <a:ext uri="{FF2B5EF4-FFF2-40B4-BE49-F238E27FC236}">
                <a16:creationId xmlns:a16="http://schemas.microsoft.com/office/drawing/2014/main" id="{F6B7AF43-3876-E958-135B-0480A7596CE5}"/>
              </a:ext>
            </a:extLst>
          </p:cNvPr>
          <p:cNvPicPr>
            <a:picLocks noGrp="1" noChangeAspect="1"/>
          </p:cNvPicPr>
          <p:nvPr>
            <p:ph type="pic" sz="quarter" idx="12"/>
          </p:nvPr>
        </p:nvPicPr>
        <p:blipFill rotWithShape="1">
          <a:blip r:embed="rId4">
            <a:extLst>
              <a:ext uri="{28A0092B-C50C-407E-A947-70E740481C1C}">
                <a14:useLocalDpi xmlns:a14="http://schemas.microsoft.com/office/drawing/2010/main" val="0"/>
              </a:ext>
            </a:extLst>
          </a:blip>
          <a:srcRect t="-16754" b="-16754"/>
          <a:stretch/>
        </p:blipFill>
        <p:spPr>
          <a:solidFill>
            <a:schemeClr val="bg2">
              <a:alpha val="0"/>
            </a:schemeClr>
          </a:solidFill>
        </p:spPr>
      </p:pic>
      <p:pic>
        <p:nvPicPr>
          <p:cNvPr id="75" name="Espaço Reservado para Imagem 74" descr="Desenho de placa de sinalização&#10;&#10;Descrição gerada automaticamente com confiança média">
            <a:extLst>
              <a:ext uri="{FF2B5EF4-FFF2-40B4-BE49-F238E27FC236}">
                <a16:creationId xmlns:a16="http://schemas.microsoft.com/office/drawing/2014/main" id="{233D6751-A663-D924-C240-18ACB1AFD55A}"/>
              </a:ext>
            </a:extLst>
          </p:cNvPr>
          <p:cNvPicPr>
            <a:picLocks noGrp="1" noChangeAspect="1"/>
          </p:cNvPicPr>
          <p:nvPr>
            <p:ph type="pic" sz="quarter" idx="13"/>
          </p:nvPr>
        </p:nvPicPr>
        <p:blipFill rotWithShape="1">
          <a:blip r:embed="rId5">
            <a:extLst>
              <a:ext uri="{28A0092B-C50C-407E-A947-70E740481C1C}">
                <a14:useLocalDpi xmlns:a14="http://schemas.microsoft.com/office/drawing/2010/main" val="0"/>
              </a:ext>
            </a:extLst>
          </a:blip>
          <a:srcRect l="-33521" r="-33521"/>
          <a:stretch/>
        </p:blipFill>
        <p:spPr>
          <a:solidFill>
            <a:schemeClr val="bg2">
              <a:alpha val="0"/>
            </a:schemeClr>
          </a:solidFill>
        </p:spPr>
      </p:pic>
      <p:pic>
        <p:nvPicPr>
          <p:cNvPr id="77" name="Espaço Reservado para Imagem 76" descr="Ícone&#10;&#10;Descrição gerada automaticamente">
            <a:extLst>
              <a:ext uri="{FF2B5EF4-FFF2-40B4-BE49-F238E27FC236}">
                <a16:creationId xmlns:a16="http://schemas.microsoft.com/office/drawing/2014/main" id="{8C8C6843-2876-55AF-19F1-2F0F5DB1A9AF}"/>
              </a:ext>
            </a:extLst>
          </p:cNvPr>
          <p:cNvPicPr>
            <a:picLocks noGrp="1" noChangeAspect="1"/>
          </p:cNvPicPr>
          <p:nvPr>
            <p:ph type="pic" sz="quarter" idx="14"/>
          </p:nvPr>
        </p:nvPicPr>
        <p:blipFill rotWithShape="1">
          <a:blip r:embed="rId6">
            <a:extLst>
              <a:ext uri="{28A0092B-C50C-407E-A947-70E740481C1C}">
                <a14:useLocalDpi xmlns:a14="http://schemas.microsoft.com/office/drawing/2010/main" val="0"/>
              </a:ext>
            </a:extLst>
          </a:blip>
          <a:srcRect t="-30" b="-30"/>
          <a:stretch/>
        </p:blipFill>
        <p:spPr>
          <a:solidFill>
            <a:schemeClr val="bg2">
              <a:alpha val="0"/>
            </a:schemeClr>
          </a:solidFill>
        </p:spPr>
      </p:pic>
      <p:pic>
        <p:nvPicPr>
          <p:cNvPr id="79" name="Espaço Reservado para Imagem 78" descr="Placa vermelha com letras brancas em fundo preto&#10;&#10;Descrição gerada automaticamente com confiança baixa">
            <a:extLst>
              <a:ext uri="{FF2B5EF4-FFF2-40B4-BE49-F238E27FC236}">
                <a16:creationId xmlns:a16="http://schemas.microsoft.com/office/drawing/2014/main" id="{1928D2A7-EFE2-B7FE-4296-255AF78DC0FB}"/>
              </a:ext>
            </a:extLst>
          </p:cNvPr>
          <p:cNvPicPr>
            <a:picLocks noGrp="1" noChangeAspect="1"/>
          </p:cNvPicPr>
          <p:nvPr>
            <p:ph type="pic" sz="quarter" idx="15"/>
          </p:nvPr>
        </p:nvPicPr>
        <p:blipFill rotWithShape="1">
          <a:blip r:embed="rId7">
            <a:extLst>
              <a:ext uri="{28A0092B-C50C-407E-A947-70E740481C1C}">
                <a14:useLocalDpi xmlns:a14="http://schemas.microsoft.com/office/drawing/2010/main" val="0"/>
              </a:ext>
            </a:extLst>
          </a:blip>
          <a:srcRect t="-191" b="-191"/>
          <a:stretch/>
        </p:blipFill>
        <p:spPr>
          <a:solidFill>
            <a:schemeClr val="bg2">
              <a:alpha val="0"/>
            </a:schemeClr>
          </a:solidFill>
        </p:spPr>
      </p:pic>
      <p:pic>
        <p:nvPicPr>
          <p:cNvPr id="81" name="Espaço Reservado para Imagem 80" descr="Logotipo&#10;&#10;Descrição gerada automaticamente">
            <a:extLst>
              <a:ext uri="{FF2B5EF4-FFF2-40B4-BE49-F238E27FC236}">
                <a16:creationId xmlns:a16="http://schemas.microsoft.com/office/drawing/2014/main" id="{64DFD3E5-8686-09E0-F361-AC86F60258AB}"/>
              </a:ext>
            </a:extLst>
          </p:cNvPr>
          <p:cNvPicPr>
            <a:picLocks noGrp="1" noChangeAspect="1"/>
          </p:cNvPicPr>
          <p:nvPr>
            <p:ph type="pic" sz="quarter" idx="16"/>
          </p:nvPr>
        </p:nvPicPr>
        <p:blipFill rotWithShape="1">
          <a:blip r:embed="rId8">
            <a:extLst>
              <a:ext uri="{28A0092B-C50C-407E-A947-70E740481C1C}">
                <a14:useLocalDpi xmlns:a14="http://schemas.microsoft.com/office/drawing/2010/main" val="0"/>
              </a:ext>
            </a:extLst>
          </a:blip>
          <a:srcRect t="-17406" b="-17406"/>
          <a:stretch/>
        </p:blipFill>
        <p:spPr>
          <a:solidFill>
            <a:schemeClr val="bg2">
              <a:alpha val="0"/>
            </a:schemeClr>
          </a:solidFill>
        </p:spPr>
      </p:pic>
      <p:pic>
        <p:nvPicPr>
          <p:cNvPr id="83" name="Espaço Reservado para Imagem 82" descr="Logotipo&#10;&#10;Descrição gerada automaticamente">
            <a:extLst>
              <a:ext uri="{FF2B5EF4-FFF2-40B4-BE49-F238E27FC236}">
                <a16:creationId xmlns:a16="http://schemas.microsoft.com/office/drawing/2014/main" id="{E74EB7C2-F588-2B5B-4227-A69DFB7B096F}"/>
              </a:ext>
            </a:extLst>
          </p:cNvPr>
          <p:cNvPicPr>
            <a:picLocks noGrp="1" noChangeAspect="1"/>
          </p:cNvPicPr>
          <p:nvPr>
            <p:ph type="pic" sz="quarter" idx="17"/>
          </p:nvPr>
        </p:nvPicPr>
        <p:blipFill rotWithShape="1">
          <a:blip r:embed="rId9">
            <a:extLst>
              <a:ext uri="{28A0092B-C50C-407E-A947-70E740481C1C}">
                <a14:useLocalDpi xmlns:a14="http://schemas.microsoft.com/office/drawing/2010/main" val="0"/>
              </a:ext>
            </a:extLst>
          </a:blip>
          <a:srcRect t="-1603" b="-1603"/>
          <a:stretch/>
        </p:blipFill>
        <p:spPr>
          <a:solidFill>
            <a:schemeClr val="bg2">
              <a:alpha val="0"/>
            </a:schemeClr>
          </a:solidFill>
        </p:spPr>
      </p:pic>
      <p:pic>
        <p:nvPicPr>
          <p:cNvPr id="85" name="Espaço Reservado para Imagem 84" descr="Placa vermelha com letras brancas em fundo preto&#10;&#10;Descrição gerada automaticamente com confiança baixa">
            <a:extLst>
              <a:ext uri="{FF2B5EF4-FFF2-40B4-BE49-F238E27FC236}">
                <a16:creationId xmlns:a16="http://schemas.microsoft.com/office/drawing/2014/main" id="{2D64EDF4-6AC5-BC76-1FA9-2C5BE8486BE0}"/>
              </a:ext>
            </a:extLst>
          </p:cNvPr>
          <p:cNvPicPr>
            <a:picLocks noGrp="1" noChangeAspect="1"/>
          </p:cNvPicPr>
          <p:nvPr>
            <p:ph type="pic" sz="quarter" idx="18"/>
          </p:nvPr>
        </p:nvPicPr>
        <p:blipFill rotWithShape="1">
          <a:blip r:embed="rId10">
            <a:extLst>
              <a:ext uri="{28A0092B-C50C-407E-A947-70E740481C1C}">
                <a14:useLocalDpi xmlns:a14="http://schemas.microsoft.com/office/drawing/2010/main" val="0"/>
              </a:ext>
            </a:extLst>
          </a:blip>
          <a:srcRect t="-7627" b="-7627"/>
          <a:stretch/>
        </p:blipFill>
        <p:spPr>
          <a:solidFill>
            <a:schemeClr val="bg2">
              <a:alpha val="0"/>
            </a:schemeClr>
          </a:solidFill>
        </p:spPr>
      </p:pic>
      <p:pic>
        <p:nvPicPr>
          <p:cNvPr id="87" name="Espaço Reservado para Imagem 86" descr="Ícone&#10;&#10;Descrição gerada automaticamente">
            <a:extLst>
              <a:ext uri="{FF2B5EF4-FFF2-40B4-BE49-F238E27FC236}">
                <a16:creationId xmlns:a16="http://schemas.microsoft.com/office/drawing/2014/main" id="{09F22944-3640-7293-DBD6-4C1F6358255D}"/>
              </a:ext>
            </a:extLst>
          </p:cNvPr>
          <p:cNvPicPr>
            <a:picLocks noGrp="1" noChangeAspect="1"/>
          </p:cNvPicPr>
          <p:nvPr>
            <p:ph type="pic" sz="quarter" idx="19"/>
          </p:nvPr>
        </p:nvPicPr>
        <p:blipFill rotWithShape="1">
          <a:blip r:embed="rId11">
            <a:extLst>
              <a:ext uri="{28A0092B-C50C-407E-A947-70E740481C1C}">
                <a14:useLocalDpi xmlns:a14="http://schemas.microsoft.com/office/drawing/2010/main" val="0"/>
              </a:ext>
            </a:extLst>
          </a:blip>
          <a:srcRect l="-21593" r="-21593"/>
          <a:stretch/>
        </p:blipFill>
        <p:spPr>
          <a:solidFill>
            <a:schemeClr val="bg2">
              <a:alpha val="0"/>
            </a:schemeClr>
          </a:solidFill>
        </p:spPr>
      </p:pic>
      <p:pic>
        <p:nvPicPr>
          <p:cNvPr id="95" name="Espaço Reservado para Imagem 94" descr="Placa vermelha com letras brancas em fundo preto&#10;&#10;Descrição gerada automaticamente com confiança média">
            <a:extLst>
              <a:ext uri="{FF2B5EF4-FFF2-40B4-BE49-F238E27FC236}">
                <a16:creationId xmlns:a16="http://schemas.microsoft.com/office/drawing/2014/main" id="{389C06C0-8A35-01CF-2B8D-FB46E724B2B5}"/>
              </a:ext>
            </a:extLst>
          </p:cNvPr>
          <p:cNvPicPr>
            <a:picLocks noGrp="1" noChangeAspect="1"/>
          </p:cNvPicPr>
          <p:nvPr>
            <p:ph type="pic" sz="quarter" idx="23"/>
          </p:nvPr>
        </p:nvPicPr>
        <p:blipFill rotWithShape="1">
          <a:blip r:embed="rId12">
            <a:extLst>
              <a:ext uri="{28A0092B-C50C-407E-A947-70E740481C1C}">
                <a14:useLocalDpi xmlns:a14="http://schemas.microsoft.com/office/drawing/2010/main" val="0"/>
              </a:ext>
            </a:extLst>
          </a:blip>
          <a:srcRect l="-77" r="-77"/>
          <a:stretch/>
        </p:blipFill>
        <p:spPr>
          <a:solidFill>
            <a:schemeClr val="bg2">
              <a:alpha val="0"/>
            </a:schemeClr>
          </a:solidFill>
        </p:spPr>
      </p:pic>
      <p:pic>
        <p:nvPicPr>
          <p:cNvPr id="97" name="Espaço Reservado para Imagem 96" descr="Ícone&#10;&#10;Descrição gerada automaticamente">
            <a:extLst>
              <a:ext uri="{FF2B5EF4-FFF2-40B4-BE49-F238E27FC236}">
                <a16:creationId xmlns:a16="http://schemas.microsoft.com/office/drawing/2014/main" id="{483ADD88-01DC-327B-5655-E456CBF7B1C5}"/>
              </a:ext>
            </a:extLst>
          </p:cNvPr>
          <p:cNvPicPr>
            <a:picLocks noGrp="1" noChangeAspect="1"/>
          </p:cNvPicPr>
          <p:nvPr>
            <p:ph type="pic" sz="quarter" idx="24"/>
          </p:nvPr>
        </p:nvPicPr>
        <p:blipFill rotWithShape="1">
          <a:blip r:embed="rId13">
            <a:extLst>
              <a:ext uri="{28A0092B-C50C-407E-A947-70E740481C1C}">
                <a14:useLocalDpi xmlns:a14="http://schemas.microsoft.com/office/drawing/2010/main" val="0"/>
              </a:ext>
            </a:extLst>
          </a:blip>
          <a:srcRect l="-5453" r="-5453"/>
          <a:stretch/>
        </p:blipFill>
        <p:spPr>
          <a:solidFill>
            <a:schemeClr val="bg2">
              <a:alpha val="0"/>
            </a:schemeClr>
          </a:solidFill>
        </p:spPr>
      </p:pic>
      <p:pic>
        <p:nvPicPr>
          <p:cNvPr id="99" name="Espaço Reservado para Imagem 98" descr="Placa vermelha com letras brancas em fundo preto&#10;&#10;Descrição gerada automaticamente com confiança baixa">
            <a:extLst>
              <a:ext uri="{FF2B5EF4-FFF2-40B4-BE49-F238E27FC236}">
                <a16:creationId xmlns:a16="http://schemas.microsoft.com/office/drawing/2014/main" id="{532D412C-0ACD-5F6A-6160-14EF62929FD1}"/>
              </a:ext>
            </a:extLst>
          </p:cNvPr>
          <p:cNvPicPr>
            <a:picLocks noGrp="1" noChangeAspect="1"/>
          </p:cNvPicPr>
          <p:nvPr>
            <p:ph type="pic" sz="quarter" idx="25"/>
          </p:nvPr>
        </p:nvPicPr>
        <p:blipFill rotWithShape="1">
          <a:blip r:embed="rId14">
            <a:extLst>
              <a:ext uri="{28A0092B-C50C-407E-A947-70E740481C1C}">
                <a14:useLocalDpi xmlns:a14="http://schemas.microsoft.com/office/drawing/2010/main" val="0"/>
              </a:ext>
            </a:extLst>
          </a:blip>
          <a:srcRect t="-5157" b="-5157"/>
          <a:stretch/>
        </p:blipFill>
        <p:spPr>
          <a:solidFill>
            <a:schemeClr val="bg2">
              <a:alpha val="0"/>
            </a:schemeClr>
          </a:solidFill>
        </p:spPr>
      </p:pic>
      <p:pic>
        <p:nvPicPr>
          <p:cNvPr id="101" name="Espaço Reservado para Imagem 100" descr="Forma&#10;&#10;Descrição gerada automaticamente">
            <a:extLst>
              <a:ext uri="{FF2B5EF4-FFF2-40B4-BE49-F238E27FC236}">
                <a16:creationId xmlns:a16="http://schemas.microsoft.com/office/drawing/2014/main" id="{CDB92C24-2D17-ECC5-7A03-667E38D9C067}"/>
              </a:ext>
            </a:extLst>
          </p:cNvPr>
          <p:cNvPicPr>
            <a:picLocks noGrp="1" noChangeAspect="1"/>
          </p:cNvPicPr>
          <p:nvPr>
            <p:ph type="pic" sz="quarter" idx="26"/>
          </p:nvPr>
        </p:nvPicPr>
        <p:blipFill rotWithShape="1">
          <a:blip r:embed="rId15">
            <a:extLst>
              <a:ext uri="{28A0092B-C50C-407E-A947-70E740481C1C}">
                <a14:useLocalDpi xmlns:a14="http://schemas.microsoft.com/office/drawing/2010/main" val="0"/>
              </a:ext>
            </a:extLst>
          </a:blip>
          <a:srcRect t="-26603" b="-26603"/>
          <a:stretch/>
        </p:blipFill>
        <p:spPr>
          <a:solidFill>
            <a:schemeClr val="bg2">
              <a:alpha val="0"/>
            </a:schemeClr>
          </a:solidFill>
        </p:spPr>
      </p:pic>
      <p:pic>
        <p:nvPicPr>
          <p:cNvPr id="105" name="Espaço Reservado para Imagem 104" descr="Ícone&#10;&#10;Descrição gerada automaticamente">
            <a:extLst>
              <a:ext uri="{FF2B5EF4-FFF2-40B4-BE49-F238E27FC236}">
                <a16:creationId xmlns:a16="http://schemas.microsoft.com/office/drawing/2014/main" id="{D82FAE32-6441-4738-99B7-C682EB5AA99D}"/>
              </a:ext>
            </a:extLst>
          </p:cNvPr>
          <p:cNvPicPr>
            <a:picLocks noGrp="1" noChangeAspect="1"/>
          </p:cNvPicPr>
          <p:nvPr>
            <p:ph type="pic" sz="quarter" idx="28"/>
          </p:nvPr>
        </p:nvPicPr>
        <p:blipFill rotWithShape="1">
          <a:blip r:embed="rId16">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107" name="Espaço Reservado para Imagem 106" descr="Ícone&#10;&#10;Descrição gerada automaticamente">
            <a:extLst>
              <a:ext uri="{FF2B5EF4-FFF2-40B4-BE49-F238E27FC236}">
                <a16:creationId xmlns:a16="http://schemas.microsoft.com/office/drawing/2014/main" id="{B877EA4A-0874-23AE-144B-7040A5731A59}"/>
              </a:ext>
            </a:extLst>
          </p:cNvPr>
          <p:cNvPicPr>
            <a:picLocks noGrp="1" noChangeAspect="1"/>
          </p:cNvPicPr>
          <p:nvPr>
            <p:ph type="pic" sz="quarter" idx="29"/>
          </p:nvPr>
        </p:nvPicPr>
        <p:blipFill rotWithShape="1">
          <a:blip r:embed="rId17">
            <a:extLst>
              <a:ext uri="{28A0092B-C50C-407E-A947-70E740481C1C}">
                <a14:useLocalDpi xmlns:a14="http://schemas.microsoft.com/office/drawing/2010/main" val="0"/>
              </a:ext>
            </a:extLst>
          </a:blip>
          <a:srcRect l="-12564" r="-12564"/>
          <a:stretch/>
        </p:blipFill>
        <p:spPr>
          <a:solidFill>
            <a:schemeClr val="bg2">
              <a:alpha val="0"/>
            </a:schemeClr>
          </a:solidFill>
        </p:spPr>
      </p:pic>
      <p:pic>
        <p:nvPicPr>
          <p:cNvPr id="109" name="Espaço Reservado para Imagem 108" descr="Logotipo&#10;&#10;Descrição gerada automaticamente">
            <a:extLst>
              <a:ext uri="{FF2B5EF4-FFF2-40B4-BE49-F238E27FC236}">
                <a16:creationId xmlns:a16="http://schemas.microsoft.com/office/drawing/2014/main" id="{59547844-FDDA-0AEB-8919-007B651114BC}"/>
              </a:ext>
            </a:extLst>
          </p:cNvPr>
          <p:cNvPicPr>
            <a:picLocks noGrp="1" noChangeAspect="1"/>
          </p:cNvPicPr>
          <p:nvPr>
            <p:ph type="pic" sz="quarter" idx="30"/>
          </p:nvPr>
        </p:nvPicPr>
        <p:blipFill rotWithShape="1">
          <a:blip r:embed="rId18">
            <a:extLst>
              <a:ext uri="{28A0092B-C50C-407E-A947-70E740481C1C}">
                <a14:useLocalDpi xmlns:a14="http://schemas.microsoft.com/office/drawing/2010/main" val="0"/>
              </a:ext>
            </a:extLst>
          </a:blip>
          <a:srcRect l="-238" r="-238"/>
          <a:stretch/>
        </p:blipFill>
        <p:spPr>
          <a:solidFill>
            <a:schemeClr val="bg2">
              <a:alpha val="0"/>
            </a:schemeClr>
          </a:solidFill>
        </p:spPr>
      </p:pic>
      <p:pic>
        <p:nvPicPr>
          <p:cNvPr id="111" name="Espaço Reservado para Imagem 110">
            <a:extLst>
              <a:ext uri="{FF2B5EF4-FFF2-40B4-BE49-F238E27FC236}">
                <a16:creationId xmlns:a16="http://schemas.microsoft.com/office/drawing/2014/main" id="{2EA6B190-EB9D-1AD6-84B7-1ABA19390925}"/>
              </a:ext>
            </a:extLst>
          </p:cNvPr>
          <p:cNvPicPr>
            <a:picLocks noGrp="1" noChangeAspect="1"/>
          </p:cNvPicPr>
          <p:nvPr>
            <p:ph type="pic" sz="quarter" idx="31"/>
          </p:nvPr>
        </p:nvPicPr>
        <p:blipFill rotWithShape="1">
          <a:blip r:embed="rId19">
            <a:extLst>
              <a:ext uri="{28A0092B-C50C-407E-A947-70E740481C1C}">
                <a14:useLocalDpi xmlns:a14="http://schemas.microsoft.com/office/drawing/2010/main" val="0"/>
              </a:ext>
            </a:extLst>
          </a:blip>
          <a:srcRect l="-69" r="-69"/>
          <a:stretch/>
        </p:blipFill>
        <p:spPr>
          <a:solidFill>
            <a:schemeClr val="bg2">
              <a:alpha val="0"/>
            </a:schemeClr>
          </a:solidFill>
        </p:spPr>
      </p:pic>
      <p:pic>
        <p:nvPicPr>
          <p:cNvPr id="113" name="Espaço Reservado para Imagem 112" descr="Ícone&#10;&#10;Descrição gerada automaticamente">
            <a:extLst>
              <a:ext uri="{FF2B5EF4-FFF2-40B4-BE49-F238E27FC236}">
                <a16:creationId xmlns:a16="http://schemas.microsoft.com/office/drawing/2014/main" id="{0A79AD57-FC2A-A629-4B4F-0F8657254BE1}"/>
              </a:ext>
            </a:extLst>
          </p:cNvPr>
          <p:cNvPicPr>
            <a:picLocks noGrp="1" noChangeAspect="1"/>
          </p:cNvPicPr>
          <p:nvPr>
            <p:ph type="pic" sz="quarter" idx="32"/>
          </p:nvPr>
        </p:nvPicPr>
        <p:blipFill rotWithShape="1">
          <a:blip r:embed="rId20">
            <a:extLst>
              <a:ext uri="{28A0092B-C50C-407E-A947-70E740481C1C}">
                <a14:useLocalDpi xmlns:a14="http://schemas.microsoft.com/office/drawing/2010/main" val="0"/>
              </a:ext>
            </a:extLst>
          </a:blip>
          <a:srcRect t="-16613" b="-16613"/>
          <a:stretch/>
        </p:blipFill>
        <p:spPr>
          <a:xfrm>
            <a:off x="382270" y="2619114"/>
            <a:ext cx="905751" cy="905323"/>
          </a:xfrm>
          <a:solidFill>
            <a:schemeClr val="bg2">
              <a:alpha val="0"/>
            </a:schemeClr>
          </a:solidFill>
        </p:spPr>
      </p:pic>
      <p:pic>
        <p:nvPicPr>
          <p:cNvPr id="115" name="Espaço Reservado para Imagem 114" descr="Placa azul com letras brancas em fundo preto&#10;&#10;Descrição gerada automaticamente com confiança média">
            <a:extLst>
              <a:ext uri="{FF2B5EF4-FFF2-40B4-BE49-F238E27FC236}">
                <a16:creationId xmlns:a16="http://schemas.microsoft.com/office/drawing/2014/main" id="{425B89A4-121E-5546-FF6E-E701287BFBE7}"/>
              </a:ext>
            </a:extLst>
          </p:cNvPr>
          <p:cNvPicPr>
            <a:picLocks noGrp="1" noChangeAspect="1"/>
          </p:cNvPicPr>
          <p:nvPr>
            <p:ph type="pic" sz="quarter" idx="33"/>
          </p:nvPr>
        </p:nvPicPr>
        <p:blipFill rotWithShape="1">
          <a:blip r:embed="rId21">
            <a:extLst>
              <a:ext uri="{28A0092B-C50C-407E-A947-70E740481C1C}">
                <a14:useLocalDpi xmlns:a14="http://schemas.microsoft.com/office/drawing/2010/main" val="0"/>
              </a:ext>
            </a:extLst>
          </a:blip>
          <a:srcRect t="-1238" b="-1238"/>
          <a:stretch/>
        </p:blipFill>
        <p:spPr>
          <a:solidFill>
            <a:schemeClr val="bg2">
              <a:alpha val="0"/>
            </a:schemeClr>
          </a:solidFill>
        </p:spPr>
      </p:pic>
      <p:pic>
        <p:nvPicPr>
          <p:cNvPr id="117" name="Espaço Reservado para Imagem 116" descr="Logotipo&#10;&#10;Descrição gerada automaticamente">
            <a:extLst>
              <a:ext uri="{FF2B5EF4-FFF2-40B4-BE49-F238E27FC236}">
                <a16:creationId xmlns:a16="http://schemas.microsoft.com/office/drawing/2014/main" id="{F53D8465-1B45-6630-A72D-93E00DBAFBE4}"/>
              </a:ext>
            </a:extLst>
          </p:cNvPr>
          <p:cNvPicPr>
            <a:picLocks noGrp="1" noChangeAspect="1"/>
          </p:cNvPicPr>
          <p:nvPr>
            <p:ph type="pic" sz="quarter" idx="34"/>
          </p:nvPr>
        </p:nvPicPr>
        <p:blipFill rotWithShape="1">
          <a:blip r:embed="rId22">
            <a:extLst>
              <a:ext uri="{28A0092B-C50C-407E-A947-70E740481C1C}">
                <a14:useLocalDpi xmlns:a14="http://schemas.microsoft.com/office/drawing/2010/main" val="0"/>
              </a:ext>
            </a:extLst>
          </a:blip>
          <a:srcRect t="-18772" b="-18772"/>
          <a:stretch/>
        </p:blipFill>
        <p:spPr>
          <a:solidFill>
            <a:schemeClr val="bg2">
              <a:alpha val="0"/>
            </a:schemeClr>
          </a:solidFill>
        </p:spPr>
      </p:pic>
      <p:pic>
        <p:nvPicPr>
          <p:cNvPr id="119" name="Espaço Reservado para Imagem 118">
            <a:extLst>
              <a:ext uri="{FF2B5EF4-FFF2-40B4-BE49-F238E27FC236}">
                <a16:creationId xmlns:a16="http://schemas.microsoft.com/office/drawing/2014/main" id="{723C46C9-4A9E-0FBB-4B81-A3C2D5054692}"/>
              </a:ext>
            </a:extLst>
          </p:cNvPr>
          <p:cNvPicPr>
            <a:picLocks noGrp="1" noChangeAspect="1"/>
          </p:cNvPicPr>
          <p:nvPr>
            <p:ph type="pic" sz="quarter" idx="35"/>
          </p:nvPr>
        </p:nvPicPr>
        <p:blipFill rotWithShape="1">
          <a:blip r:embed="rId23">
            <a:extLst>
              <a:ext uri="{28A0092B-C50C-407E-A947-70E740481C1C}">
                <a14:useLocalDpi xmlns:a14="http://schemas.microsoft.com/office/drawing/2010/main" val="0"/>
              </a:ext>
            </a:extLst>
          </a:blip>
          <a:srcRect t="-14436" b="-14436"/>
          <a:stretch/>
        </p:blipFill>
        <p:spPr>
          <a:solidFill>
            <a:schemeClr val="bg2">
              <a:alpha val="0"/>
            </a:schemeClr>
          </a:solidFill>
        </p:spPr>
      </p:pic>
      <p:pic>
        <p:nvPicPr>
          <p:cNvPr id="121" name="Espaço Reservado para Imagem 120" descr="Placa vermelha com letras brancas&#10;&#10;Descrição gerada automaticamente com confiança média">
            <a:extLst>
              <a:ext uri="{FF2B5EF4-FFF2-40B4-BE49-F238E27FC236}">
                <a16:creationId xmlns:a16="http://schemas.microsoft.com/office/drawing/2014/main" id="{2C5184B0-08BB-6E55-C319-5550FDDA6EA8}"/>
              </a:ext>
            </a:extLst>
          </p:cNvPr>
          <p:cNvPicPr>
            <a:picLocks noGrp="1" noChangeAspect="1"/>
          </p:cNvPicPr>
          <p:nvPr>
            <p:ph type="pic" sz="quarter" idx="36"/>
          </p:nvPr>
        </p:nvPicPr>
        <p:blipFill rotWithShape="1">
          <a:blip r:embed="rId24">
            <a:extLst>
              <a:ext uri="{28A0092B-C50C-407E-A947-70E740481C1C}">
                <a14:useLocalDpi xmlns:a14="http://schemas.microsoft.com/office/drawing/2010/main" val="0"/>
              </a:ext>
            </a:extLst>
          </a:blip>
          <a:srcRect t="-21493" b="-21493"/>
          <a:stretch/>
        </p:blipFill>
        <p:spPr>
          <a:solidFill>
            <a:schemeClr val="bg2">
              <a:alpha val="0"/>
            </a:schemeClr>
          </a:solidFill>
        </p:spPr>
      </p:pic>
      <p:pic>
        <p:nvPicPr>
          <p:cNvPr id="123" name="Espaço Reservado para Imagem 122" descr="Placa vermelha com letras brancas em fundo preto&#10;&#10;Descrição gerada automaticamente com confiança média">
            <a:extLst>
              <a:ext uri="{FF2B5EF4-FFF2-40B4-BE49-F238E27FC236}">
                <a16:creationId xmlns:a16="http://schemas.microsoft.com/office/drawing/2014/main" id="{B9ACAA07-0DF9-DE40-67B0-698508BCEADA}"/>
              </a:ext>
            </a:extLst>
          </p:cNvPr>
          <p:cNvPicPr>
            <a:picLocks noGrp="1" noChangeAspect="1"/>
          </p:cNvPicPr>
          <p:nvPr>
            <p:ph type="pic" sz="quarter" idx="37"/>
          </p:nvPr>
        </p:nvPicPr>
        <p:blipFill rotWithShape="1">
          <a:blip r:embed="rId25">
            <a:extLst>
              <a:ext uri="{28A0092B-C50C-407E-A947-70E740481C1C}">
                <a14:useLocalDpi xmlns:a14="http://schemas.microsoft.com/office/drawing/2010/main" val="0"/>
              </a:ext>
            </a:extLst>
          </a:blip>
          <a:srcRect t="-136" b="-136"/>
          <a:stretch/>
        </p:blipFill>
        <p:spPr>
          <a:solidFill>
            <a:schemeClr val="bg2">
              <a:alpha val="0"/>
            </a:schemeClr>
          </a:solidFill>
        </p:spPr>
      </p:pic>
      <p:pic>
        <p:nvPicPr>
          <p:cNvPr id="125" name="Espaço Reservado para Imagem 124" descr="Placa vermelha com letras brancas em fundo preto&#10;&#10;Descrição gerada automaticamente com confiança baixa">
            <a:extLst>
              <a:ext uri="{FF2B5EF4-FFF2-40B4-BE49-F238E27FC236}">
                <a16:creationId xmlns:a16="http://schemas.microsoft.com/office/drawing/2014/main" id="{50F75B20-CF2B-C23C-9D3A-2DB0740F397E}"/>
              </a:ext>
            </a:extLst>
          </p:cNvPr>
          <p:cNvPicPr>
            <a:picLocks noGrp="1" noChangeAspect="1"/>
          </p:cNvPicPr>
          <p:nvPr>
            <p:ph type="pic" sz="quarter" idx="38"/>
          </p:nvPr>
        </p:nvPicPr>
        <p:blipFill rotWithShape="1">
          <a:blip r:embed="rId26">
            <a:extLst>
              <a:ext uri="{28A0092B-C50C-407E-A947-70E740481C1C}">
                <a14:useLocalDpi xmlns:a14="http://schemas.microsoft.com/office/drawing/2010/main" val="0"/>
              </a:ext>
            </a:extLst>
          </a:blip>
          <a:srcRect l="-14481" r="-14481"/>
          <a:stretch/>
        </p:blipFill>
        <p:spPr>
          <a:solidFill>
            <a:schemeClr val="bg2">
              <a:alpha val="0"/>
            </a:schemeClr>
          </a:solidFill>
        </p:spPr>
      </p:pic>
      <p:pic>
        <p:nvPicPr>
          <p:cNvPr id="127" name="Espaço Reservado para Imagem 126" descr="Ícone&#10;&#10;Descrição gerada automaticamente">
            <a:extLst>
              <a:ext uri="{FF2B5EF4-FFF2-40B4-BE49-F238E27FC236}">
                <a16:creationId xmlns:a16="http://schemas.microsoft.com/office/drawing/2014/main" id="{849EE539-9734-0F96-EDA9-E6E1D809B3BA}"/>
              </a:ext>
            </a:extLst>
          </p:cNvPr>
          <p:cNvPicPr>
            <a:picLocks noGrp="1" noChangeAspect="1"/>
          </p:cNvPicPr>
          <p:nvPr>
            <p:ph type="pic" sz="quarter" idx="39"/>
          </p:nvPr>
        </p:nvPicPr>
        <p:blipFill rotWithShape="1">
          <a:blip r:embed="rId27">
            <a:extLst>
              <a:ext uri="{28A0092B-C50C-407E-A947-70E740481C1C}">
                <a14:useLocalDpi xmlns:a14="http://schemas.microsoft.com/office/drawing/2010/main" val="0"/>
              </a:ext>
            </a:extLst>
          </a:blip>
          <a:srcRect l="-49727" r="-49727"/>
          <a:stretch/>
        </p:blipFill>
        <p:spPr>
          <a:solidFill>
            <a:schemeClr val="bg2">
              <a:alpha val="0"/>
            </a:schemeClr>
          </a:solidFill>
        </p:spPr>
      </p:pic>
      <p:pic>
        <p:nvPicPr>
          <p:cNvPr id="129" name="Espaço Reservado para Imagem 128" descr="Ícone&#10;&#10;Descrição gerada automaticamente">
            <a:extLst>
              <a:ext uri="{FF2B5EF4-FFF2-40B4-BE49-F238E27FC236}">
                <a16:creationId xmlns:a16="http://schemas.microsoft.com/office/drawing/2014/main" id="{3D5BA75A-F4D8-6AD0-1C3D-5C2F6164447F}"/>
              </a:ext>
            </a:extLst>
          </p:cNvPr>
          <p:cNvPicPr>
            <a:picLocks noGrp="1" noChangeAspect="1"/>
          </p:cNvPicPr>
          <p:nvPr>
            <p:ph type="pic" sz="quarter" idx="40"/>
          </p:nvPr>
        </p:nvPicPr>
        <p:blipFill rotWithShape="1">
          <a:blip r:embed="rId28">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131" name="Espaço Reservado para Imagem 130" descr="Ícone&#10;&#10;Descrição gerada automaticamente">
            <a:extLst>
              <a:ext uri="{FF2B5EF4-FFF2-40B4-BE49-F238E27FC236}">
                <a16:creationId xmlns:a16="http://schemas.microsoft.com/office/drawing/2014/main" id="{FCDBA494-F6C9-413C-77D9-AF875717D741}"/>
              </a:ext>
            </a:extLst>
          </p:cNvPr>
          <p:cNvPicPr>
            <a:picLocks noGrp="1" noChangeAspect="1"/>
          </p:cNvPicPr>
          <p:nvPr>
            <p:ph type="pic" sz="quarter" idx="41"/>
          </p:nvPr>
        </p:nvPicPr>
        <p:blipFill rotWithShape="1">
          <a:blip r:embed="rId29">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133" name="Espaço Reservado para Imagem 132" descr="Placa vermelha com letras brancas em fundo preto&#10;&#10;Descrição gerada automaticamente com confiança baixa">
            <a:extLst>
              <a:ext uri="{FF2B5EF4-FFF2-40B4-BE49-F238E27FC236}">
                <a16:creationId xmlns:a16="http://schemas.microsoft.com/office/drawing/2014/main" id="{920C00D2-9100-A29A-E66F-5064236D2AC3}"/>
              </a:ext>
            </a:extLst>
          </p:cNvPr>
          <p:cNvPicPr>
            <a:picLocks noGrp="1" noChangeAspect="1"/>
          </p:cNvPicPr>
          <p:nvPr>
            <p:ph type="pic" sz="quarter" idx="42"/>
          </p:nvPr>
        </p:nvPicPr>
        <p:blipFill rotWithShape="1">
          <a:blip r:embed="rId30">
            <a:extLst>
              <a:ext uri="{28A0092B-C50C-407E-A947-70E740481C1C}">
                <a14:useLocalDpi xmlns:a14="http://schemas.microsoft.com/office/drawing/2010/main" val="0"/>
              </a:ext>
            </a:extLst>
          </a:blip>
          <a:srcRect t="-1480" b="-1480"/>
          <a:stretch/>
        </p:blipFill>
        <p:spPr>
          <a:solidFill>
            <a:schemeClr val="bg2">
              <a:alpha val="0"/>
            </a:schemeClr>
          </a:solidFill>
        </p:spPr>
      </p:pic>
      <p:pic>
        <p:nvPicPr>
          <p:cNvPr id="137" name="Espaço Reservado para Imagem 136" descr="Ícone&#10;&#10;Descrição gerada automaticamente">
            <a:extLst>
              <a:ext uri="{FF2B5EF4-FFF2-40B4-BE49-F238E27FC236}">
                <a16:creationId xmlns:a16="http://schemas.microsoft.com/office/drawing/2014/main" id="{3D245854-A56E-2CE2-8A77-A2AB1E769511}"/>
              </a:ext>
            </a:extLst>
          </p:cNvPr>
          <p:cNvPicPr>
            <a:picLocks noGrp="1" noChangeAspect="1"/>
          </p:cNvPicPr>
          <p:nvPr>
            <p:ph type="pic" sz="quarter" idx="44"/>
          </p:nvPr>
        </p:nvPicPr>
        <p:blipFill rotWithShape="1">
          <a:blip r:embed="rId31">
            <a:extLst>
              <a:ext uri="{28A0092B-C50C-407E-A947-70E740481C1C}">
                <a14:useLocalDpi xmlns:a14="http://schemas.microsoft.com/office/drawing/2010/main" val="0"/>
              </a:ext>
            </a:extLst>
          </a:blip>
          <a:srcRect l="-77" r="-77"/>
          <a:stretch/>
        </p:blipFill>
        <p:spPr>
          <a:solidFill>
            <a:schemeClr val="bg2">
              <a:alpha val="0"/>
            </a:schemeClr>
          </a:solidFill>
        </p:spPr>
      </p:pic>
      <p:pic>
        <p:nvPicPr>
          <p:cNvPr id="139" name="Espaço Reservado para Imagem 138" descr="Placa vermelha com letras brancas em fundo preto&#10;&#10;Descrição gerada automaticamente com confiança média">
            <a:extLst>
              <a:ext uri="{FF2B5EF4-FFF2-40B4-BE49-F238E27FC236}">
                <a16:creationId xmlns:a16="http://schemas.microsoft.com/office/drawing/2014/main" id="{EB4E30A6-36BA-E591-CDB8-A5B5962DE21C}"/>
              </a:ext>
            </a:extLst>
          </p:cNvPr>
          <p:cNvPicPr>
            <a:picLocks noGrp="1" noChangeAspect="1"/>
          </p:cNvPicPr>
          <p:nvPr>
            <p:ph type="pic" sz="quarter" idx="45"/>
          </p:nvPr>
        </p:nvPicPr>
        <p:blipFill rotWithShape="1">
          <a:blip r:embed="rId32">
            <a:extLst>
              <a:ext uri="{28A0092B-C50C-407E-A947-70E740481C1C}">
                <a14:useLocalDpi xmlns:a14="http://schemas.microsoft.com/office/drawing/2010/main" val="0"/>
              </a:ext>
            </a:extLst>
          </a:blip>
          <a:srcRect l="-10709" r="-10709"/>
          <a:stretch/>
        </p:blipFill>
        <p:spPr>
          <a:solidFill>
            <a:schemeClr val="bg2">
              <a:alpha val="0"/>
            </a:schemeClr>
          </a:solidFill>
        </p:spPr>
      </p:pic>
      <p:pic>
        <p:nvPicPr>
          <p:cNvPr id="141" name="Espaço Reservado para Imagem 140" descr="Placa vermelha com letras brancas&#10;&#10;Descrição gerada automaticamente com confiança média">
            <a:extLst>
              <a:ext uri="{FF2B5EF4-FFF2-40B4-BE49-F238E27FC236}">
                <a16:creationId xmlns:a16="http://schemas.microsoft.com/office/drawing/2014/main" id="{B5A16B48-4A18-069B-B337-5BBCED2D81F6}"/>
              </a:ext>
            </a:extLst>
          </p:cNvPr>
          <p:cNvPicPr>
            <a:picLocks noGrp="1" noChangeAspect="1"/>
          </p:cNvPicPr>
          <p:nvPr>
            <p:ph type="pic" sz="quarter" idx="46"/>
          </p:nvPr>
        </p:nvPicPr>
        <p:blipFill rotWithShape="1">
          <a:blip r:embed="rId33">
            <a:extLst>
              <a:ext uri="{28A0092B-C50C-407E-A947-70E740481C1C}">
                <a14:useLocalDpi xmlns:a14="http://schemas.microsoft.com/office/drawing/2010/main" val="0"/>
              </a:ext>
            </a:extLst>
          </a:blip>
          <a:srcRect t="-735" b="-735"/>
          <a:stretch/>
        </p:blipFill>
        <p:spPr>
          <a:solidFill>
            <a:schemeClr val="bg2">
              <a:alpha val="0"/>
            </a:schemeClr>
          </a:solidFill>
        </p:spPr>
      </p:pic>
      <p:pic>
        <p:nvPicPr>
          <p:cNvPr id="143" name="Espaço Reservado para Imagem 142" descr="Placa vermelha com letras brancas&#10;&#10;Descrição gerada automaticamente com confiança média">
            <a:extLst>
              <a:ext uri="{FF2B5EF4-FFF2-40B4-BE49-F238E27FC236}">
                <a16:creationId xmlns:a16="http://schemas.microsoft.com/office/drawing/2014/main" id="{8D3BB408-FD94-E1F7-FD9B-BDAE4AE0388F}"/>
              </a:ext>
            </a:extLst>
          </p:cNvPr>
          <p:cNvPicPr>
            <a:picLocks noGrp="1" noChangeAspect="1"/>
          </p:cNvPicPr>
          <p:nvPr>
            <p:ph type="pic" sz="quarter" idx="47"/>
          </p:nvPr>
        </p:nvPicPr>
        <p:blipFill rotWithShape="1">
          <a:blip r:embed="rId34">
            <a:extLst>
              <a:ext uri="{28A0092B-C50C-407E-A947-70E740481C1C}">
                <a14:useLocalDpi xmlns:a14="http://schemas.microsoft.com/office/drawing/2010/main" val="0"/>
              </a:ext>
            </a:extLst>
          </a:blip>
          <a:srcRect t="-735" b="-735"/>
          <a:stretch/>
        </p:blipFill>
        <p:spPr>
          <a:solidFill>
            <a:schemeClr val="bg2">
              <a:alpha val="0"/>
            </a:schemeClr>
          </a:solidFill>
        </p:spPr>
      </p:pic>
      <p:pic>
        <p:nvPicPr>
          <p:cNvPr id="145" name="Espaço Reservado para Imagem 144" descr="Placa com fundo preto&#10;&#10;Descrição gerada automaticamente com confiança média">
            <a:extLst>
              <a:ext uri="{FF2B5EF4-FFF2-40B4-BE49-F238E27FC236}">
                <a16:creationId xmlns:a16="http://schemas.microsoft.com/office/drawing/2014/main" id="{070965B8-D290-29B6-C5DE-2B10425A1E5D}"/>
              </a:ext>
            </a:extLst>
          </p:cNvPr>
          <p:cNvPicPr>
            <a:picLocks noGrp="1" noChangeAspect="1"/>
          </p:cNvPicPr>
          <p:nvPr>
            <p:ph type="pic" sz="quarter" idx="48"/>
          </p:nvPr>
        </p:nvPicPr>
        <p:blipFill rotWithShape="1">
          <a:blip r:embed="rId35">
            <a:extLst>
              <a:ext uri="{28A0092B-C50C-407E-A947-70E740481C1C}">
                <a14:useLocalDpi xmlns:a14="http://schemas.microsoft.com/office/drawing/2010/main" val="0"/>
              </a:ext>
            </a:extLst>
          </a:blip>
          <a:srcRect t="-16778" b="-16778"/>
          <a:stretch/>
        </p:blipFill>
        <p:spPr>
          <a:solidFill>
            <a:schemeClr val="bg2">
              <a:alpha val="0"/>
            </a:schemeClr>
          </a:solidFill>
        </p:spPr>
      </p:pic>
      <p:pic>
        <p:nvPicPr>
          <p:cNvPr id="147" name="Espaço Reservado para Imagem 146" descr="Ícone&#10;&#10;Descrição gerada automaticamente">
            <a:extLst>
              <a:ext uri="{FF2B5EF4-FFF2-40B4-BE49-F238E27FC236}">
                <a16:creationId xmlns:a16="http://schemas.microsoft.com/office/drawing/2014/main" id="{98442158-434C-F076-3C6E-D444F0F36FB4}"/>
              </a:ext>
            </a:extLst>
          </p:cNvPr>
          <p:cNvPicPr>
            <a:picLocks noGrp="1" noChangeAspect="1"/>
          </p:cNvPicPr>
          <p:nvPr>
            <p:ph type="pic" sz="quarter" idx="49"/>
          </p:nvPr>
        </p:nvPicPr>
        <p:blipFill rotWithShape="1">
          <a:blip r:embed="rId36">
            <a:extLst>
              <a:ext uri="{28A0092B-C50C-407E-A947-70E740481C1C}">
                <a14:useLocalDpi xmlns:a14="http://schemas.microsoft.com/office/drawing/2010/main" val="0"/>
              </a:ext>
            </a:extLst>
          </a:blip>
          <a:srcRect t="-16969" b="-16969"/>
          <a:stretch/>
        </p:blipFill>
        <p:spPr>
          <a:solidFill>
            <a:schemeClr val="bg2">
              <a:alpha val="0"/>
            </a:schemeClr>
          </a:solidFill>
        </p:spPr>
      </p:pic>
      <p:pic>
        <p:nvPicPr>
          <p:cNvPr id="149" name="Espaço Reservado para Imagem 148" descr="Placa vermelha com letras brancas em fundo preto&#10;&#10;Descrição gerada automaticamente com confiança média">
            <a:extLst>
              <a:ext uri="{FF2B5EF4-FFF2-40B4-BE49-F238E27FC236}">
                <a16:creationId xmlns:a16="http://schemas.microsoft.com/office/drawing/2014/main" id="{89EFF1C0-6D95-EADA-43DB-0A1291889F9E}"/>
              </a:ext>
            </a:extLst>
          </p:cNvPr>
          <p:cNvPicPr>
            <a:picLocks noGrp="1" noChangeAspect="1"/>
          </p:cNvPicPr>
          <p:nvPr>
            <p:ph type="pic" sz="quarter" idx="50"/>
          </p:nvPr>
        </p:nvPicPr>
        <p:blipFill rotWithShape="1">
          <a:blip r:embed="rId37">
            <a:extLst>
              <a:ext uri="{28A0092B-C50C-407E-A947-70E740481C1C}">
                <a14:useLocalDpi xmlns:a14="http://schemas.microsoft.com/office/drawing/2010/main" val="0"/>
              </a:ext>
            </a:extLst>
          </a:blip>
          <a:srcRect t="-29170" b="-29170"/>
          <a:stretch/>
        </p:blipFill>
        <p:spPr>
          <a:solidFill>
            <a:schemeClr val="bg2">
              <a:alpha val="0"/>
            </a:schemeClr>
          </a:solidFill>
        </p:spPr>
      </p:pic>
      <p:pic>
        <p:nvPicPr>
          <p:cNvPr id="151" name="Espaço Reservado para Imagem 150" descr="Placa vermelha com letras brancas em fundo preto&#10;&#10;Descrição gerada automaticamente com confiança média">
            <a:extLst>
              <a:ext uri="{FF2B5EF4-FFF2-40B4-BE49-F238E27FC236}">
                <a16:creationId xmlns:a16="http://schemas.microsoft.com/office/drawing/2014/main" id="{E59E544E-8BBB-F862-819B-AAF449D369EE}"/>
              </a:ext>
            </a:extLst>
          </p:cNvPr>
          <p:cNvPicPr>
            <a:picLocks noGrp="1" noChangeAspect="1"/>
          </p:cNvPicPr>
          <p:nvPr>
            <p:ph type="pic" sz="quarter" idx="51"/>
          </p:nvPr>
        </p:nvPicPr>
        <p:blipFill rotWithShape="1">
          <a:blip r:embed="rId38">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153" name="Espaço Reservado para Imagem 152" descr="Ícone&#10;&#10;Descrição gerada automaticamente">
            <a:extLst>
              <a:ext uri="{FF2B5EF4-FFF2-40B4-BE49-F238E27FC236}">
                <a16:creationId xmlns:a16="http://schemas.microsoft.com/office/drawing/2014/main" id="{E817A885-B1D7-BA52-9AA5-56DF42F74B6D}"/>
              </a:ext>
            </a:extLst>
          </p:cNvPr>
          <p:cNvPicPr>
            <a:picLocks noGrp="1" noChangeAspect="1"/>
          </p:cNvPicPr>
          <p:nvPr>
            <p:ph type="pic" sz="quarter" idx="52"/>
          </p:nvPr>
        </p:nvPicPr>
        <p:blipFill rotWithShape="1">
          <a:blip r:embed="rId39">
            <a:extLst>
              <a:ext uri="{28A0092B-C50C-407E-A947-70E740481C1C}">
                <a14:useLocalDpi xmlns:a14="http://schemas.microsoft.com/office/drawing/2010/main" val="0"/>
              </a:ext>
            </a:extLst>
          </a:blip>
          <a:srcRect l="-5582" r="-5582"/>
          <a:stretch/>
        </p:blipFill>
        <p:spPr>
          <a:solidFill>
            <a:schemeClr val="bg2">
              <a:alpha val="0"/>
            </a:schemeClr>
          </a:solidFill>
        </p:spPr>
      </p:pic>
      <p:pic>
        <p:nvPicPr>
          <p:cNvPr id="157" name="Espaço Reservado para Imagem 156" descr="Logotipo, Ícone&#10;&#10;Descrição gerada automaticamente">
            <a:extLst>
              <a:ext uri="{FF2B5EF4-FFF2-40B4-BE49-F238E27FC236}">
                <a16:creationId xmlns:a16="http://schemas.microsoft.com/office/drawing/2014/main" id="{1855BCD0-064C-F579-0CA2-005908AD4AE6}"/>
              </a:ext>
            </a:extLst>
          </p:cNvPr>
          <p:cNvPicPr>
            <a:picLocks noGrp="1" noChangeAspect="1"/>
          </p:cNvPicPr>
          <p:nvPr>
            <p:ph type="pic" sz="quarter" idx="54"/>
          </p:nvPr>
        </p:nvPicPr>
        <p:blipFill rotWithShape="1">
          <a:blip r:embed="rId40">
            <a:extLst>
              <a:ext uri="{28A0092B-C50C-407E-A947-70E740481C1C}">
                <a14:useLocalDpi xmlns:a14="http://schemas.microsoft.com/office/drawing/2010/main" val="0"/>
              </a:ext>
            </a:extLst>
          </a:blip>
          <a:srcRect l="-12614" r="-12614"/>
          <a:stretch/>
        </p:blipFill>
        <p:spPr>
          <a:solidFill>
            <a:schemeClr val="bg2">
              <a:alpha val="0"/>
            </a:schemeClr>
          </a:solidFill>
        </p:spPr>
      </p:pic>
      <p:pic>
        <p:nvPicPr>
          <p:cNvPr id="159" name="Espaço Reservado para Imagem 158" descr="Ícone&#10;&#10;Descrição gerada automaticamente">
            <a:extLst>
              <a:ext uri="{FF2B5EF4-FFF2-40B4-BE49-F238E27FC236}">
                <a16:creationId xmlns:a16="http://schemas.microsoft.com/office/drawing/2014/main" id="{D8C51622-DD6C-5002-F46D-8028233B7EAB}"/>
              </a:ext>
            </a:extLst>
          </p:cNvPr>
          <p:cNvPicPr>
            <a:picLocks noGrp="1" noChangeAspect="1"/>
          </p:cNvPicPr>
          <p:nvPr>
            <p:ph type="pic" sz="quarter" idx="55"/>
          </p:nvPr>
        </p:nvPicPr>
        <p:blipFill rotWithShape="1">
          <a:blip r:embed="rId41">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161" name="Espaço Reservado para Imagem 160" descr="Placa azul com letras brancas em fundo preto&#10;&#10;Descrição gerada automaticamente">
            <a:extLst>
              <a:ext uri="{FF2B5EF4-FFF2-40B4-BE49-F238E27FC236}">
                <a16:creationId xmlns:a16="http://schemas.microsoft.com/office/drawing/2014/main" id="{7D1793FF-6CCA-6D7D-40B9-AC13736EB02A}"/>
              </a:ext>
            </a:extLst>
          </p:cNvPr>
          <p:cNvPicPr>
            <a:picLocks noGrp="1" noChangeAspect="1"/>
          </p:cNvPicPr>
          <p:nvPr>
            <p:ph type="pic" sz="quarter" idx="56"/>
          </p:nvPr>
        </p:nvPicPr>
        <p:blipFill rotWithShape="1">
          <a:blip r:embed="rId42">
            <a:extLst>
              <a:ext uri="{28A0092B-C50C-407E-A947-70E740481C1C}">
                <a14:useLocalDpi xmlns:a14="http://schemas.microsoft.com/office/drawing/2010/main" val="0"/>
              </a:ext>
            </a:extLst>
          </a:blip>
          <a:srcRect t="-1659" b="-1659"/>
          <a:stretch/>
        </p:blipFill>
        <p:spPr>
          <a:solidFill>
            <a:schemeClr val="bg2">
              <a:alpha val="0"/>
            </a:schemeClr>
          </a:solidFill>
        </p:spPr>
      </p:pic>
      <p:pic>
        <p:nvPicPr>
          <p:cNvPr id="163" name="Espaço Reservado para Imagem 162" descr="Ícone&#10;&#10;Descrição gerada automaticamente">
            <a:extLst>
              <a:ext uri="{FF2B5EF4-FFF2-40B4-BE49-F238E27FC236}">
                <a16:creationId xmlns:a16="http://schemas.microsoft.com/office/drawing/2014/main" id="{268608F2-FDE7-3E48-44AC-06AC825622D7}"/>
              </a:ext>
            </a:extLst>
          </p:cNvPr>
          <p:cNvPicPr>
            <a:picLocks noGrp="1" noChangeAspect="1"/>
          </p:cNvPicPr>
          <p:nvPr>
            <p:ph type="pic" sz="quarter" idx="57"/>
          </p:nvPr>
        </p:nvPicPr>
        <p:blipFill rotWithShape="1">
          <a:blip r:embed="rId43">
            <a:extLst>
              <a:ext uri="{28A0092B-C50C-407E-A947-70E740481C1C}">
                <a14:useLocalDpi xmlns:a14="http://schemas.microsoft.com/office/drawing/2010/main" val="0"/>
              </a:ext>
            </a:extLst>
          </a:blip>
          <a:srcRect l="-5814" r="-5814"/>
          <a:stretch/>
        </p:blipFill>
        <p:spPr>
          <a:solidFill>
            <a:schemeClr val="bg2">
              <a:alpha val="0"/>
            </a:schemeClr>
          </a:solidFill>
        </p:spPr>
      </p:pic>
      <p:pic>
        <p:nvPicPr>
          <p:cNvPr id="165" name="Espaço Reservado para Imagem 164" descr="Ícone&#10;&#10;Descrição gerada automaticamente">
            <a:extLst>
              <a:ext uri="{FF2B5EF4-FFF2-40B4-BE49-F238E27FC236}">
                <a16:creationId xmlns:a16="http://schemas.microsoft.com/office/drawing/2014/main" id="{01C1542B-ED4C-386B-D06B-623FFC6B57C1}"/>
              </a:ext>
            </a:extLst>
          </p:cNvPr>
          <p:cNvPicPr>
            <a:picLocks noGrp="1" noChangeAspect="1"/>
          </p:cNvPicPr>
          <p:nvPr>
            <p:ph type="pic" sz="quarter" idx="58"/>
          </p:nvPr>
        </p:nvPicPr>
        <p:blipFill rotWithShape="1">
          <a:blip r:embed="rId44">
            <a:extLst>
              <a:ext uri="{28A0092B-C50C-407E-A947-70E740481C1C}">
                <a14:useLocalDpi xmlns:a14="http://schemas.microsoft.com/office/drawing/2010/main" val="0"/>
              </a:ext>
            </a:extLst>
          </a:blip>
          <a:srcRect l="-12530" r="-12530"/>
          <a:stretch/>
        </p:blipFill>
        <p:spPr>
          <a:solidFill>
            <a:schemeClr val="bg2">
              <a:alpha val="0"/>
            </a:schemeClr>
          </a:solidFill>
        </p:spPr>
      </p:pic>
      <p:pic>
        <p:nvPicPr>
          <p:cNvPr id="169" name="Espaço Reservado para Imagem 168" descr="Ícone&#10;&#10;Descrição gerada automaticamente">
            <a:extLst>
              <a:ext uri="{FF2B5EF4-FFF2-40B4-BE49-F238E27FC236}">
                <a16:creationId xmlns:a16="http://schemas.microsoft.com/office/drawing/2014/main" id="{686C40A4-2124-0527-6404-81185943E9B4}"/>
              </a:ext>
            </a:extLst>
          </p:cNvPr>
          <p:cNvPicPr>
            <a:picLocks noGrp="1" noChangeAspect="1"/>
          </p:cNvPicPr>
          <p:nvPr>
            <p:ph type="pic" sz="quarter" idx="60"/>
          </p:nvPr>
        </p:nvPicPr>
        <p:blipFill rotWithShape="1">
          <a:blip r:embed="rId45">
            <a:extLst>
              <a:ext uri="{28A0092B-C50C-407E-A947-70E740481C1C}">
                <a14:useLocalDpi xmlns:a14="http://schemas.microsoft.com/office/drawing/2010/main" val="0"/>
              </a:ext>
            </a:extLst>
          </a:blip>
          <a:srcRect l="-2674" r="-2674"/>
          <a:stretch/>
        </p:blipFill>
        <p:spPr>
          <a:solidFill>
            <a:schemeClr val="bg2">
              <a:alpha val="0"/>
            </a:schemeClr>
          </a:solidFill>
        </p:spPr>
      </p:pic>
      <p:pic>
        <p:nvPicPr>
          <p:cNvPr id="171" name="Espaço Reservado para Imagem 170" descr="Ícone&#10;&#10;Descrição gerada automaticamente">
            <a:extLst>
              <a:ext uri="{FF2B5EF4-FFF2-40B4-BE49-F238E27FC236}">
                <a16:creationId xmlns:a16="http://schemas.microsoft.com/office/drawing/2014/main" id="{4FD0078E-5FA5-1ED5-70B0-E8FFD77F3C78}"/>
              </a:ext>
            </a:extLst>
          </p:cNvPr>
          <p:cNvPicPr>
            <a:picLocks noGrp="1" noChangeAspect="1"/>
          </p:cNvPicPr>
          <p:nvPr>
            <p:ph type="pic" sz="quarter" idx="61"/>
          </p:nvPr>
        </p:nvPicPr>
        <p:blipFill rotWithShape="1">
          <a:blip r:embed="rId46">
            <a:extLst>
              <a:ext uri="{28A0092B-C50C-407E-A947-70E740481C1C}">
                <a14:useLocalDpi xmlns:a14="http://schemas.microsoft.com/office/drawing/2010/main" val="0"/>
              </a:ext>
            </a:extLst>
          </a:blip>
          <a:srcRect t="-4297" b="-4297"/>
          <a:stretch/>
        </p:blipFill>
        <p:spPr>
          <a:solidFill>
            <a:schemeClr val="bg2">
              <a:alpha val="0"/>
            </a:schemeClr>
          </a:solidFill>
        </p:spPr>
      </p:pic>
      <p:pic>
        <p:nvPicPr>
          <p:cNvPr id="173" name="Espaço Reservado para Imagem 172" descr="Ícone&#10;&#10;Descrição gerada automaticamente">
            <a:extLst>
              <a:ext uri="{FF2B5EF4-FFF2-40B4-BE49-F238E27FC236}">
                <a16:creationId xmlns:a16="http://schemas.microsoft.com/office/drawing/2014/main" id="{07B6C234-CC5A-63AC-6E91-3D832751D79D}"/>
              </a:ext>
            </a:extLst>
          </p:cNvPr>
          <p:cNvPicPr>
            <a:picLocks noGrp="1" noChangeAspect="1"/>
          </p:cNvPicPr>
          <p:nvPr>
            <p:ph type="pic" sz="quarter" idx="62"/>
          </p:nvPr>
        </p:nvPicPr>
        <p:blipFill rotWithShape="1">
          <a:blip r:embed="rId47">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175" name="Espaço Reservado para Imagem 174" descr="Ícone&#10;&#10;Descrição gerada automaticamente">
            <a:extLst>
              <a:ext uri="{FF2B5EF4-FFF2-40B4-BE49-F238E27FC236}">
                <a16:creationId xmlns:a16="http://schemas.microsoft.com/office/drawing/2014/main" id="{F05AFAB5-64A2-A666-EA6C-672AA5CC062C}"/>
              </a:ext>
            </a:extLst>
          </p:cNvPr>
          <p:cNvPicPr>
            <a:picLocks noGrp="1" noChangeAspect="1"/>
          </p:cNvPicPr>
          <p:nvPr>
            <p:ph type="pic" sz="quarter" idx="63"/>
          </p:nvPr>
        </p:nvPicPr>
        <p:blipFill rotWithShape="1">
          <a:blip r:embed="rId48">
            <a:extLst>
              <a:ext uri="{28A0092B-C50C-407E-A947-70E740481C1C}">
                <a14:useLocalDpi xmlns:a14="http://schemas.microsoft.com/office/drawing/2010/main" val="0"/>
              </a:ext>
            </a:extLst>
          </a:blip>
          <a:srcRect l="-33232" r="-33232"/>
          <a:stretch/>
        </p:blipFill>
        <p:spPr>
          <a:solidFill>
            <a:schemeClr val="bg2">
              <a:alpha val="0"/>
            </a:schemeClr>
          </a:solidFill>
        </p:spPr>
      </p:pic>
      <p:pic>
        <p:nvPicPr>
          <p:cNvPr id="177" name="Espaço Reservado para Imagem 176" descr="Ícone&#10;&#10;Descrição gerada automaticamente">
            <a:extLst>
              <a:ext uri="{FF2B5EF4-FFF2-40B4-BE49-F238E27FC236}">
                <a16:creationId xmlns:a16="http://schemas.microsoft.com/office/drawing/2014/main" id="{47BC6417-3146-854F-EBE2-6D3D3AC69FEC}"/>
              </a:ext>
            </a:extLst>
          </p:cNvPr>
          <p:cNvPicPr>
            <a:picLocks noGrp="1" noChangeAspect="1"/>
          </p:cNvPicPr>
          <p:nvPr>
            <p:ph type="pic" sz="quarter" idx="64"/>
          </p:nvPr>
        </p:nvPicPr>
        <p:blipFill rotWithShape="1">
          <a:blip r:embed="rId49">
            <a:extLst>
              <a:ext uri="{28A0092B-C50C-407E-A947-70E740481C1C}">
                <a14:useLocalDpi xmlns:a14="http://schemas.microsoft.com/office/drawing/2010/main" val="0"/>
              </a:ext>
            </a:extLst>
          </a:blip>
          <a:srcRect l="-77" r="-77"/>
          <a:stretch/>
        </p:blipFill>
        <p:spPr>
          <a:solidFill>
            <a:schemeClr val="bg2">
              <a:alpha val="0"/>
            </a:schemeClr>
          </a:solidFill>
        </p:spPr>
      </p:pic>
      <p:pic>
        <p:nvPicPr>
          <p:cNvPr id="187" name="Espaço Reservado para Imagem 186" descr="Logotipo&#10;&#10;Descrição gerada automaticamente">
            <a:extLst>
              <a:ext uri="{FF2B5EF4-FFF2-40B4-BE49-F238E27FC236}">
                <a16:creationId xmlns:a16="http://schemas.microsoft.com/office/drawing/2014/main" id="{DC172753-F504-E5AA-EC08-CF30DD06363E}"/>
              </a:ext>
            </a:extLst>
          </p:cNvPr>
          <p:cNvPicPr>
            <a:picLocks noGrp="1" noChangeAspect="1"/>
          </p:cNvPicPr>
          <p:nvPr>
            <p:ph type="pic" sz="quarter" idx="69"/>
          </p:nvPr>
        </p:nvPicPr>
        <p:blipFill rotWithShape="1">
          <a:blip r:embed="rId50">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189" name="Espaço Reservado para Imagem 188" descr="Desenho de uma placa&#10;&#10;Descrição gerada automaticamente">
            <a:extLst>
              <a:ext uri="{FF2B5EF4-FFF2-40B4-BE49-F238E27FC236}">
                <a16:creationId xmlns:a16="http://schemas.microsoft.com/office/drawing/2014/main" id="{233E101E-EDDF-26F0-3695-2CF33CFFCDC6}"/>
              </a:ext>
            </a:extLst>
          </p:cNvPr>
          <p:cNvPicPr>
            <a:picLocks noGrp="1" noChangeAspect="1"/>
          </p:cNvPicPr>
          <p:nvPr>
            <p:ph type="pic" sz="quarter" idx="70"/>
          </p:nvPr>
        </p:nvPicPr>
        <p:blipFill rotWithShape="1">
          <a:blip r:embed="rId51">
            <a:extLst>
              <a:ext uri="{28A0092B-C50C-407E-A947-70E740481C1C}">
                <a14:useLocalDpi xmlns:a14="http://schemas.microsoft.com/office/drawing/2010/main" val="0"/>
              </a:ext>
            </a:extLst>
          </a:blip>
          <a:srcRect l="-26928" r="-26928"/>
          <a:stretch/>
        </p:blipFill>
        <p:spPr>
          <a:solidFill>
            <a:schemeClr val="bg2">
              <a:alpha val="0"/>
            </a:schemeClr>
          </a:solidFill>
        </p:spPr>
      </p:pic>
      <p:pic>
        <p:nvPicPr>
          <p:cNvPr id="191" name="Espaço Reservado para Imagem 190" descr="Placa vermelha com letras brancas em fundo preto&#10;&#10;Descrição gerada automaticamente com confiança média">
            <a:extLst>
              <a:ext uri="{FF2B5EF4-FFF2-40B4-BE49-F238E27FC236}">
                <a16:creationId xmlns:a16="http://schemas.microsoft.com/office/drawing/2014/main" id="{F3E63C95-D965-7E83-7E6D-D050728AF82E}"/>
              </a:ext>
            </a:extLst>
          </p:cNvPr>
          <p:cNvPicPr>
            <a:picLocks noGrp="1" noChangeAspect="1"/>
          </p:cNvPicPr>
          <p:nvPr>
            <p:ph type="pic" sz="quarter" idx="71"/>
          </p:nvPr>
        </p:nvPicPr>
        <p:blipFill rotWithShape="1">
          <a:blip r:embed="rId52">
            <a:extLst>
              <a:ext uri="{28A0092B-C50C-407E-A947-70E740481C1C}">
                <a14:useLocalDpi xmlns:a14="http://schemas.microsoft.com/office/drawing/2010/main" val="0"/>
              </a:ext>
            </a:extLst>
          </a:blip>
          <a:srcRect l="-79" r="-79"/>
          <a:stretch/>
        </p:blipFill>
        <p:spPr>
          <a:solidFill>
            <a:schemeClr val="bg2">
              <a:alpha val="0"/>
            </a:schemeClr>
          </a:solidFill>
        </p:spPr>
      </p:pic>
      <p:pic>
        <p:nvPicPr>
          <p:cNvPr id="193" name="Espaço Reservado para Imagem 192" descr="Ícone&#10;&#10;Descrição gerada automaticamente">
            <a:extLst>
              <a:ext uri="{FF2B5EF4-FFF2-40B4-BE49-F238E27FC236}">
                <a16:creationId xmlns:a16="http://schemas.microsoft.com/office/drawing/2014/main" id="{1EE7453C-EAB3-8E03-8776-AF63F0108354}"/>
              </a:ext>
            </a:extLst>
          </p:cNvPr>
          <p:cNvPicPr>
            <a:picLocks noGrp="1" noChangeAspect="1"/>
          </p:cNvPicPr>
          <p:nvPr>
            <p:ph type="pic" sz="quarter" idx="72"/>
          </p:nvPr>
        </p:nvPicPr>
        <p:blipFill rotWithShape="1">
          <a:blip r:embed="rId53">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195" name="Espaço Reservado para Imagem 194" descr="Padrão do plano de fundo&#10;&#10;Descrição gerada automaticamente">
            <a:extLst>
              <a:ext uri="{FF2B5EF4-FFF2-40B4-BE49-F238E27FC236}">
                <a16:creationId xmlns:a16="http://schemas.microsoft.com/office/drawing/2014/main" id="{B8E5E6E1-0FAA-8DAC-82AF-D9F299ADE974}"/>
              </a:ext>
            </a:extLst>
          </p:cNvPr>
          <p:cNvPicPr>
            <a:picLocks noGrp="1" noChangeAspect="1"/>
          </p:cNvPicPr>
          <p:nvPr>
            <p:ph type="pic" sz="quarter" idx="73"/>
          </p:nvPr>
        </p:nvPicPr>
        <p:blipFill rotWithShape="1">
          <a:blip r:embed="rId54">
            <a:extLst>
              <a:ext uri="{28A0092B-C50C-407E-A947-70E740481C1C}">
                <a14:useLocalDpi xmlns:a14="http://schemas.microsoft.com/office/drawing/2010/main" val="0"/>
              </a:ext>
            </a:extLst>
          </a:blip>
          <a:srcRect l="-84203" r="-84203"/>
          <a:stretch/>
        </p:blipFill>
        <p:spPr>
          <a:solidFill>
            <a:schemeClr val="bg2">
              <a:alpha val="0"/>
            </a:schemeClr>
          </a:solidFill>
        </p:spPr>
      </p:pic>
      <p:pic>
        <p:nvPicPr>
          <p:cNvPr id="197" name="Espaço Reservado para Imagem 196" descr="Ícone&#10;&#10;Descrição gerada automaticamente">
            <a:extLst>
              <a:ext uri="{FF2B5EF4-FFF2-40B4-BE49-F238E27FC236}">
                <a16:creationId xmlns:a16="http://schemas.microsoft.com/office/drawing/2014/main" id="{EBD3F9E1-4289-15CC-C03A-0BA1CB907249}"/>
              </a:ext>
            </a:extLst>
          </p:cNvPr>
          <p:cNvPicPr>
            <a:picLocks noGrp="1" noChangeAspect="1"/>
          </p:cNvPicPr>
          <p:nvPr>
            <p:ph type="pic" sz="quarter" idx="74"/>
          </p:nvPr>
        </p:nvPicPr>
        <p:blipFill rotWithShape="1">
          <a:blip r:embed="rId55">
            <a:extLst>
              <a:ext uri="{28A0092B-C50C-407E-A947-70E740481C1C}">
                <a14:useLocalDpi xmlns:a14="http://schemas.microsoft.com/office/drawing/2010/main" val="0"/>
              </a:ext>
            </a:extLst>
          </a:blip>
          <a:srcRect t="-1466" b="-1466"/>
          <a:stretch/>
        </p:blipFill>
        <p:spPr>
          <a:solidFill>
            <a:schemeClr val="bg2">
              <a:alpha val="0"/>
            </a:schemeClr>
          </a:solidFill>
        </p:spPr>
      </p:pic>
      <p:pic>
        <p:nvPicPr>
          <p:cNvPr id="199" name="Espaço Reservado para Imagem 198" descr="Ícone&#10;&#10;Descrição gerada automaticamente">
            <a:extLst>
              <a:ext uri="{FF2B5EF4-FFF2-40B4-BE49-F238E27FC236}">
                <a16:creationId xmlns:a16="http://schemas.microsoft.com/office/drawing/2014/main" id="{70C9EDF6-D36A-09BB-25D8-5FB620AE76F1}"/>
              </a:ext>
            </a:extLst>
          </p:cNvPr>
          <p:cNvPicPr>
            <a:picLocks noGrp="1" noChangeAspect="1"/>
          </p:cNvPicPr>
          <p:nvPr>
            <p:ph type="pic" sz="quarter" idx="75"/>
          </p:nvPr>
        </p:nvPicPr>
        <p:blipFill rotWithShape="1">
          <a:blip r:embed="rId56">
            <a:extLst>
              <a:ext uri="{28A0092B-C50C-407E-A947-70E740481C1C}">
                <a14:useLocalDpi xmlns:a14="http://schemas.microsoft.com/office/drawing/2010/main" val="0"/>
              </a:ext>
            </a:extLst>
          </a:blip>
          <a:srcRect l="-77" r="-77"/>
          <a:stretch/>
        </p:blipFill>
        <p:spPr>
          <a:solidFill>
            <a:schemeClr val="bg2">
              <a:alpha val="0"/>
            </a:schemeClr>
          </a:solidFill>
        </p:spPr>
      </p:pic>
      <p:sp>
        <p:nvSpPr>
          <p:cNvPr id="3" name="Espaço Reservado para Imagem 2">
            <a:extLst>
              <a:ext uri="{FF2B5EF4-FFF2-40B4-BE49-F238E27FC236}">
                <a16:creationId xmlns:a16="http://schemas.microsoft.com/office/drawing/2014/main" id="{A2182662-5A31-E918-0FA3-33375A1D1251}"/>
              </a:ext>
            </a:extLst>
          </p:cNvPr>
          <p:cNvSpPr>
            <a:spLocks noGrp="1"/>
          </p:cNvSpPr>
          <p:nvPr>
            <p:ph type="pic" sz="quarter" idx="43"/>
          </p:nvPr>
        </p:nvSpPr>
        <p:spPr/>
      </p:sp>
      <p:sp>
        <p:nvSpPr>
          <p:cNvPr id="17" name="Espaço Reservado para Imagem 16">
            <a:extLst>
              <a:ext uri="{FF2B5EF4-FFF2-40B4-BE49-F238E27FC236}">
                <a16:creationId xmlns:a16="http://schemas.microsoft.com/office/drawing/2014/main" id="{8066F13A-9793-417D-6F04-900400E71EEB}"/>
              </a:ext>
            </a:extLst>
          </p:cNvPr>
          <p:cNvSpPr>
            <a:spLocks noGrp="1"/>
          </p:cNvSpPr>
          <p:nvPr>
            <p:ph type="pic" sz="quarter" idx="22"/>
          </p:nvPr>
        </p:nvSpPr>
        <p:spPr/>
      </p:sp>
      <p:pic>
        <p:nvPicPr>
          <p:cNvPr id="20" name="Espaço Reservado para Imagem 68" descr="Ícone&#10;&#10;Descrição gerada automaticamente">
            <a:extLst>
              <a:ext uri="{FF2B5EF4-FFF2-40B4-BE49-F238E27FC236}">
                <a16:creationId xmlns:a16="http://schemas.microsoft.com/office/drawing/2014/main" id="{322AA393-B1E9-BDE6-791E-1B08CDBAC388}"/>
              </a:ext>
            </a:extLst>
          </p:cNvPr>
          <p:cNvPicPr>
            <a:picLocks noChangeAspect="1"/>
          </p:cNvPicPr>
          <p:nvPr/>
        </p:nvPicPr>
        <p:blipFill rotWithShape="1">
          <a:blip r:embed="rId57">
            <a:extLst>
              <a:ext uri="{28A0092B-C50C-407E-A947-70E740481C1C}">
                <a14:useLocalDpi xmlns:a14="http://schemas.microsoft.com/office/drawing/2010/main" val="0"/>
              </a:ext>
            </a:extLst>
          </a:blip>
          <a:srcRect l="-24" r="-24"/>
          <a:stretch/>
        </p:blipFill>
        <p:spPr>
          <a:xfrm>
            <a:off x="350472" y="1521495"/>
            <a:ext cx="905751" cy="905323"/>
          </a:xfrm>
          <a:prstGeom prst="rect">
            <a:avLst/>
          </a:prstGeom>
          <a:solidFill>
            <a:schemeClr val="bg2">
              <a:alpha val="0"/>
            </a:schemeClr>
          </a:solidFill>
        </p:spPr>
      </p:pic>
      <p:pic>
        <p:nvPicPr>
          <p:cNvPr id="21" name="Espaço Reservado para Imagem 76" descr="Uma imagem contendo Ícone&#10;&#10;Descrição gerada automaticamente">
            <a:extLst>
              <a:ext uri="{FF2B5EF4-FFF2-40B4-BE49-F238E27FC236}">
                <a16:creationId xmlns:a16="http://schemas.microsoft.com/office/drawing/2014/main" id="{94F5CCEF-26D5-B461-664C-16DEFA0D42D5}"/>
              </a:ext>
            </a:extLst>
          </p:cNvPr>
          <p:cNvPicPr>
            <a:picLocks noChangeAspect="1"/>
          </p:cNvPicPr>
          <p:nvPr/>
        </p:nvPicPr>
        <p:blipFill rotWithShape="1">
          <a:blip r:embed="rId58">
            <a:extLst>
              <a:ext uri="{28A0092B-C50C-407E-A947-70E740481C1C}">
                <a14:useLocalDpi xmlns:a14="http://schemas.microsoft.com/office/drawing/2010/main" val="0"/>
              </a:ext>
            </a:extLst>
          </a:blip>
          <a:srcRect l="-2728" r="-2728"/>
          <a:stretch/>
        </p:blipFill>
        <p:spPr>
          <a:xfrm>
            <a:off x="1437617" y="1457296"/>
            <a:ext cx="905751" cy="905323"/>
          </a:xfrm>
          <a:prstGeom prst="rect">
            <a:avLst/>
          </a:prstGeom>
          <a:solidFill>
            <a:schemeClr val="bg2">
              <a:alpha val="0"/>
            </a:schemeClr>
          </a:solidFill>
        </p:spPr>
      </p:pic>
      <p:pic>
        <p:nvPicPr>
          <p:cNvPr id="22" name="Espaço Reservado para Imagem 78" descr="Desenho de uma placa&#10;&#10;Descrição gerada automaticamente com confiança média">
            <a:extLst>
              <a:ext uri="{FF2B5EF4-FFF2-40B4-BE49-F238E27FC236}">
                <a16:creationId xmlns:a16="http://schemas.microsoft.com/office/drawing/2014/main" id="{575FA495-CADD-92AA-695D-F8D45397BBEB}"/>
              </a:ext>
            </a:extLst>
          </p:cNvPr>
          <p:cNvPicPr>
            <a:picLocks noChangeAspect="1"/>
          </p:cNvPicPr>
          <p:nvPr/>
        </p:nvPicPr>
        <p:blipFill rotWithShape="1">
          <a:blip r:embed="rId59">
            <a:extLst>
              <a:ext uri="{28A0092B-C50C-407E-A947-70E740481C1C}">
                <a14:useLocalDpi xmlns:a14="http://schemas.microsoft.com/office/drawing/2010/main" val="0"/>
              </a:ext>
            </a:extLst>
          </a:blip>
          <a:srcRect t="-1551" b="-1551"/>
          <a:stretch/>
        </p:blipFill>
        <p:spPr>
          <a:xfrm>
            <a:off x="5659025" y="4490721"/>
            <a:ext cx="905751" cy="905323"/>
          </a:xfrm>
          <a:prstGeom prst="rect">
            <a:avLst/>
          </a:prstGeom>
          <a:solidFill>
            <a:schemeClr val="bg2">
              <a:alpha val="0"/>
            </a:schemeClr>
          </a:solidFill>
        </p:spPr>
      </p:pic>
      <p:pic>
        <p:nvPicPr>
          <p:cNvPr id="23" name="Espaço Reservado para Imagem 90" descr="Placa branca com letras pretas em fundo branco&#10;&#10;Descrição gerada automaticamente com confiança baixa">
            <a:extLst>
              <a:ext uri="{FF2B5EF4-FFF2-40B4-BE49-F238E27FC236}">
                <a16:creationId xmlns:a16="http://schemas.microsoft.com/office/drawing/2014/main" id="{9827BAAA-7C23-0AEC-6020-572A9AC513B6}"/>
              </a:ext>
            </a:extLst>
          </p:cNvPr>
          <p:cNvPicPr>
            <a:picLocks noChangeAspect="1"/>
          </p:cNvPicPr>
          <p:nvPr/>
        </p:nvPicPr>
        <p:blipFill rotWithShape="1">
          <a:blip r:embed="rId60">
            <a:extLst>
              <a:ext uri="{28A0092B-C50C-407E-A947-70E740481C1C}">
                <a14:useLocalDpi xmlns:a14="http://schemas.microsoft.com/office/drawing/2010/main" val="0"/>
              </a:ext>
            </a:extLst>
          </a:blip>
          <a:srcRect l="-24" r="-24"/>
          <a:stretch/>
        </p:blipFill>
        <p:spPr>
          <a:xfrm>
            <a:off x="382269" y="3524436"/>
            <a:ext cx="905751" cy="905323"/>
          </a:xfrm>
          <a:prstGeom prst="rect">
            <a:avLst/>
          </a:prstGeom>
          <a:solidFill>
            <a:schemeClr val="bg2">
              <a:alpha val="0"/>
            </a:schemeClr>
          </a:solidFill>
        </p:spPr>
      </p:pic>
      <p:pic>
        <p:nvPicPr>
          <p:cNvPr id="24" name="Espaço Reservado para Imagem 102" descr="Ícone&#10;&#10;Descrição gerada automaticamente">
            <a:extLst>
              <a:ext uri="{FF2B5EF4-FFF2-40B4-BE49-F238E27FC236}">
                <a16:creationId xmlns:a16="http://schemas.microsoft.com/office/drawing/2014/main" id="{B5330722-33A7-F264-A269-03581EADC3C3}"/>
              </a:ext>
            </a:extLst>
          </p:cNvPr>
          <p:cNvPicPr>
            <a:picLocks noChangeAspect="1"/>
          </p:cNvPicPr>
          <p:nvPr/>
        </p:nvPicPr>
        <p:blipFill rotWithShape="1">
          <a:blip r:embed="rId61">
            <a:extLst>
              <a:ext uri="{28A0092B-C50C-407E-A947-70E740481C1C}">
                <a14:useLocalDpi xmlns:a14="http://schemas.microsoft.com/office/drawing/2010/main" val="0"/>
              </a:ext>
            </a:extLst>
          </a:blip>
          <a:srcRect l="-24" r="-24"/>
          <a:stretch/>
        </p:blipFill>
        <p:spPr>
          <a:xfrm>
            <a:off x="6682577" y="1412240"/>
            <a:ext cx="905751" cy="905323"/>
          </a:xfrm>
          <a:prstGeom prst="rect">
            <a:avLst/>
          </a:prstGeom>
          <a:solidFill>
            <a:schemeClr val="bg2">
              <a:alpha val="0"/>
            </a:schemeClr>
          </a:solidFill>
        </p:spPr>
      </p:pic>
      <p:pic>
        <p:nvPicPr>
          <p:cNvPr id="25" name="Espaço Reservado para Imagem 108" descr="Ícone&#10;&#10;Descrição gerada automaticamente">
            <a:extLst>
              <a:ext uri="{FF2B5EF4-FFF2-40B4-BE49-F238E27FC236}">
                <a16:creationId xmlns:a16="http://schemas.microsoft.com/office/drawing/2014/main" id="{1A0F18B6-4A6C-9294-15DA-186344F5889D}"/>
              </a:ext>
            </a:extLst>
          </p:cNvPr>
          <p:cNvPicPr>
            <a:picLocks noChangeAspect="1"/>
          </p:cNvPicPr>
          <p:nvPr/>
        </p:nvPicPr>
        <p:blipFill rotWithShape="1">
          <a:blip r:embed="rId62">
            <a:extLst>
              <a:ext uri="{28A0092B-C50C-407E-A947-70E740481C1C}">
                <a14:useLocalDpi xmlns:a14="http://schemas.microsoft.com/office/drawing/2010/main" val="0"/>
              </a:ext>
            </a:extLst>
          </a:blip>
          <a:srcRect t="-84" b="-84"/>
          <a:stretch/>
        </p:blipFill>
        <p:spPr>
          <a:xfrm>
            <a:off x="10903979" y="445957"/>
            <a:ext cx="905751" cy="905323"/>
          </a:xfrm>
          <a:prstGeom prst="rect">
            <a:avLst/>
          </a:prstGeom>
          <a:solidFill>
            <a:schemeClr val="bg2">
              <a:alpha val="0"/>
            </a:schemeClr>
          </a:solidFill>
        </p:spPr>
      </p:pic>
      <p:pic>
        <p:nvPicPr>
          <p:cNvPr id="26" name="Espaço Reservado para Imagem 122" descr="Placa com fundo preto&#10;&#10;Descrição gerada automaticamente com confiança média">
            <a:extLst>
              <a:ext uri="{FF2B5EF4-FFF2-40B4-BE49-F238E27FC236}">
                <a16:creationId xmlns:a16="http://schemas.microsoft.com/office/drawing/2014/main" id="{06E82703-CD04-723D-BE38-857225A538B0}"/>
              </a:ext>
            </a:extLst>
          </p:cNvPr>
          <p:cNvPicPr>
            <a:picLocks noChangeAspect="1"/>
          </p:cNvPicPr>
          <p:nvPr/>
        </p:nvPicPr>
        <p:blipFill rotWithShape="1">
          <a:blip r:embed="rId63">
            <a:extLst>
              <a:ext uri="{28A0092B-C50C-407E-A947-70E740481C1C}">
                <a14:useLocalDpi xmlns:a14="http://schemas.microsoft.com/office/drawing/2010/main" val="0"/>
              </a:ext>
            </a:extLst>
          </a:blip>
          <a:srcRect l="-24" r="-24"/>
          <a:stretch/>
        </p:blipFill>
        <p:spPr>
          <a:xfrm>
            <a:off x="382269" y="5626135"/>
            <a:ext cx="905751" cy="905323"/>
          </a:xfrm>
          <a:prstGeom prst="rect">
            <a:avLst/>
          </a:prstGeom>
          <a:solidFill>
            <a:schemeClr val="bg2">
              <a:alpha val="0"/>
            </a:schemeClr>
          </a:solidFill>
        </p:spPr>
      </p:pic>
      <p:pic>
        <p:nvPicPr>
          <p:cNvPr id="27" name="Espaço Reservado para Imagem 124" descr="Placa azul com letras brancas em fundo preto&#10;&#10;Descrição gerada automaticamente">
            <a:extLst>
              <a:ext uri="{FF2B5EF4-FFF2-40B4-BE49-F238E27FC236}">
                <a16:creationId xmlns:a16="http://schemas.microsoft.com/office/drawing/2014/main" id="{796C5E1C-A42E-B16D-4E96-4E58FD863063}"/>
              </a:ext>
            </a:extLst>
          </p:cNvPr>
          <p:cNvPicPr>
            <a:picLocks noChangeAspect="1"/>
          </p:cNvPicPr>
          <p:nvPr/>
        </p:nvPicPr>
        <p:blipFill rotWithShape="1">
          <a:blip r:embed="rId64">
            <a:extLst>
              <a:ext uri="{28A0092B-C50C-407E-A947-70E740481C1C}">
                <a14:useLocalDpi xmlns:a14="http://schemas.microsoft.com/office/drawing/2010/main" val="0"/>
              </a:ext>
            </a:extLst>
          </a:blip>
          <a:srcRect t="-30" b="-30"/>
          <a:stretch/>
        </p:blipFill>
        <p:spPr>
          <a:xfrm>
            <a:off x="1437617" y="5556437"/>
            <a:ext cx="905751" cy="905323"/>
          </a:xfrm>
          <a:prstGeom prst="rect">
            <a:avLst/>
          </a:prstGeom>
          <a:solidFill>
            <a:schemeClr val="bg2">
              <a:alpha val="0"/>
            </a:schemeClr>
          </a:solidFill>
        </p:spPr>
      </p:pic>
      <p:pic>
        <p:nvPicPr>
          <p:cNvPr id="28" name="Espaço Reservado para Imagem 126" descr="Forma, Seta&#10;&#10;Descrição gerada automaticamente">
            <a:extLst>
              <a:ext uri="{FF2B5EF4-FFF2-40B4-BE49-F238E27FC236}">
                <a16:creationId xmlns:a16="http://schemas.microsoft.com/office/drawing/2014/main" id="{46712D77-98A4-8899-C63A-39E241436AD2}"/>
              </a:ext>
            </a:extLst>
          </p:cNvPr>
          <p:cNvPicPr>
            <a:picLocks noChangeAspect="1"/>
          </p:cNvPicPr>
          <p:nvPr/>
        </p:nvPicPr>
        <p:blipFill rotWithShape="1">
          <a:blip r:embed="rId65">
            <a:extLst>
              <a:ext uri="{28A0092B-C50C-407E-A947-70E740481C1C}">
                <a14:useLocalDpi xmlns:a14="http://schemas.microsoft.com/office/drawing/2010/main" val="0"/>
              </a:ext>
            </a:extLst>
          </a:blip>
          <a:srcRect t="-30" b="-30"/>
          <a:stretch/>
        </p:blipFill>
        <p:spPr>
          <a:xfrm>
            <a:off x="2461171" y="5556437"/>
            <a:ext cx="905751" cy="905323"/>
          </a:xfrm>
          <a:prstGeom prst="rect">
            <a:avLst/>
          </a:prstGeom>
          <a:solidFill>
            <a:schemeClr val="bg2">
              <a:alpha val="0"/>
            </a:schemeClr>
          </a:solidFill>
        </p:spPr>
      </p:pic>
      <p:pic>
        <p:nvPicPr>
          <p:cNvPr id="29" name="Espaço Reservado para Imagem 128" descr="Forma, Seta&#10;&#10;Descrição gerada automaticamente">
            <a:extLst>
              <a:ext uri="{FF2B5EF4-FFF2-40B4-BE49-F238E27FC236}">
                <a16:creationId xmlns:a16="http://schemas.microsoft.com/office/drawing/2014/main" id="{487AFDE0-BCEF-C6DA-7E6B-EA8A69E0E9CF}"/>
              </a:ext>
            </a:extLst>
          </p:cNvPr>
          <p:cNvPicPr>
            <a:picLocks noChangeAspect="1"/>
          </p:cNvPicPr>
          <p:nvPr/>
        </p:nvPicPr>
        <p:blipFill rotWithShape="1">
          <a:blip r:embed="rId66">
            <a:extLst>
              <a:ext uri="{28A0092B-C50C-407E-A947-70E740481C1C}">
                <a14:useLocalDpi xmlns:a14="http://schemas.microsoft.com/office/drawing/2010/main" val="0"/>
              </a:ext>
            </a:extLst>
          </a:blip>
          <a:srcRect t="-30" b="-30"/>
          <a:stretch/>
        </p:blipFill>
        <p:spPr>
          <a:xfrm>
            <a:off x="3532422" y="5556436"/>
            <a:ext cx="905751" cy="905323"/>
          </a:xfrm>
          <a:prstGeom prst="rect">
            <a:avLst/>
          </a:prstGeom>
          <a:solidFill>
            <a:schemeClr val="bg2">
              <a:alpha val="0"/>
            </a:schemeClr>
          </a:solidFill>
        </p:spPr>
      </p:pic>
      <p:pic>
        <p:nvPicPr>
          <p:cNvPr id="30" name="Espaço Reservado para Imagem 132" descr="Ícone&#10;&#10;Descrição gerada automaticamente">
            <a:extLst>
              <a:ext uri="{FF2B5EF4-FFF2-40B4-BE49-F238E27FC236}">
                <a16:creationId xmlns:a16="http://schemas.microsoft.com/office/drawing/2014/main" id="{81E3C15F-7F55-BEB3-01CE-E7B7DDAB2C31}"/>
              </a:ext>
            </a:extLst>
          </p:cNvPr>
          <p:cNvPicPr>
            <a:picLocks noChangeAspect="1"/>
          </p:cNvPicPr>
          <p:nvPr/>
        </p:nvPicPr>
        <p:blipFill rotWithShape="1">
          <a:blip r:embed="rId67">
            <a:extLst>
              <a:ext uri="{28A0092B-C50C-407E-A947-70E740481C1C}">
                <a14:useLocalDpi xmlns:a14="http://schemas.microsoft.com/office/drawing/2010/main" val="0"/>
              </a:ext>
            </a:extLst>
          </a:blip>
          <a:srcRect l="-3132" r="-3132"/>
          <a:stretch/>
        </p:blipFill>
        <p:spPr>
          <a:xfrm>
            <a:off x="10903979" y="3514277"/>
            <a:ext cx="905751" cy="905323"/>
          </a:xfrm>
          <a:prstGeom prst="rect">
            <a:avLst/>
          </a:prstGeom>
          <a:solidFill>
            <a:schemeClr val="bg2">
              <a:alpha val="0"/>
            </a:schemeClr>
          </a:solidFill>
        </p:spPr>
      </p:pic>
    </p:spTree>
    <p:extLst>
      <p:ext uri="{BB962C8B-B14F-4D97-AF65-F5344CB8AC3E}">
        <p14:creationId xmlns:p14="http://schemas.microsoft.com/office/powerpoint/2010/main" val="424387643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p:cNvSpPr/>
          <p:nvPr/>
        </p:nvSpPr>
        <p:spPr>
          <a:xfrm>
            <a:off x="6568805" y="-15772"/>
            <a:ext cx="5653890" cy="6889543"/>
          </a:xfrm>
          <a:prstGeom prst="rect">
            <a:avLst/>
          </a:prstGeom>
          <a:gradFill>
            <a:gsLst>
              <a:gs pos="0">
                <a:srgbClr val="00AE9D"/>
              </a:gs>
              <a:gs pos="99000">
                <a:srgbClr val="003641"/>
              </a:gs>
            </a:gsLst>
            <a:lin ang="5400000"/>
          </a:gradFill>
          <a:ln w="12700">
            <a:miter lim="400000"/>
          </a:ln>
        </p:spPr>
        <p:txBody>
          <a:bodyPr lIns="0" tIns="0" rIns="0" bIns="0" anchor="ctr"/>
          <a:lstStyle/>
          <a:p>
            <a:pPr defTabSz="764352">
              <a:defRPr sz="5400">
                <a:solidFill>
                  <a:srgbClr val="FFFFFF"/>
                </a:solidFill>
                <a:latin typeface="+mn-lt"/>
                <a:ea typeface="+mn-ea"/>
                <a:cs typeface="+mn-cs"/>
                <a:sym typeface="Poppins Medium"/>
              </a:defRPr>
            </a:pPr>
            <a:endParaRPr sz="2700"/>
          </a:p>
        </p:txBody>
      </p:sp>
      <p:sp>
        <p:nvSpPr>
          <p:cNvPr id="2" name="Teamwork">
            <a:extLst>
              <a:ext uri="{FF2B5EF4-FFF2-40B4-BE49-F238E27FC236}">
                <a16:creationId xmlns:a16="http://schemas.microsoft.com/office/drawing/2014/main" id="{732E9601-F318-DB08-DD13-9CF3804669AA}"/>
              </a:ext>
            </a:extLst>
          </p:cNvPr>
          <p:cNvSpPr txBox="1"/>
          <p:nvPr/>
        </p:nvSpPr>
        <p:spPr>
          <a:xfrm>
            <a:off x="770976" y="1819179"/>
            <a:ext cx="4196549" cy="15286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b">
            <a:spAutoFit/>
          </a:bodyPr>
          <a:lstStyle>
            <a:lvl1pPr algn="l">
              <a:defRPr sz="6000">
                <a:latin typeface="+mn-lt"/>
                <a:ea typeface="+mn-ea"/>
                <a:cs typeface="+mn-cs"/>
                <a:sym typeface="Poppins Medium"/>
              </a:defRPr>
            </a:lvl1pPr>
          </a:lstStyle>
          <a:p>
            <a:r>
              <a:rPr lang="pt-BR" sz="4800" b="1" i="0" dirty="0" err="1">
                <a:solidFill>
                  <a:srgbClr val="00AE9D"/>
                </a:solidFill>
                <a:effectLst/>
                <a:latin typeface="Sicoob Sans RC3" panose="020B0503020204030204" pitchFamily="34" charset="0"/>
              </a:rPr>
              <a:t>Lorem</a:t>
            </a:r>
            <a:r>
              <a:rPr lang="pt-BR" sz="4800" b="1" i="0" dirty="0">
                <a:solidFill>
                  <a:srgbClr val="00AE9D"/>
                </a:solidFill>
                <a:effectLst/>
                <a:latin typeface="Sicoob Sans RC3" panose="020B0503020204030204" pitchFamily="34" charset="0"/>
              </a:rPr>
              <a:t> ipsum dolor </a:t>
            </a:r>
            <a:r>
              <a:rPr lang="pt-BR" sz="4800" b="1" i="0" dirty="0" err="1">
                <a:solidFill>
                  <a:srgbClr val="00AE9D"/>
                </a:solidFill>
                <a:effectLst/>
                <a:latin typeface="Sicoob Sans RC3" panose="020B0503020204030204" pitchFamily="34" charset="0"/>
              </a:rPr>
              <a:t>sit</a:t>
            </a:r>
            <a:r>
              <a:rPr lang="pt-BR" sz="4800" b="1" i="0" dirty="0">
                <a:solidFill>
                  <a:srgbClr val="00AE9D"/>
                </a:solidFill>
                <a:effectLst/>
                <a:latin typeface="Sicoob Sans RC3" panose="020B0503020204030204" pitchFamily="34" charset="0"/>
              </a:rPr>
              <a:t> amet</a:t>
            </a:r>
            <a:endParaRPr sz="4800" b="1" dirty="0">
              <a:solidFill>
                <a:srgbClr val="00AE9D"/>
              </a:solidFill>
              <a:latin typeface="Sicoob Sans RC3" panose="020B0503020204030204" pitchFamily="34" charset="0"/>
            </a:endParaRPr>
          </a:p>
        </p:txBody>
      </p:sp>
      <p:sp>
        <p:nvSpPr>
          <p:cNvPr id="3" name="Teamwork is the backbone of success, a cohesive force that brings individuals together to achieve common goals. It fosters collaboration and communication, enabling members to leverage each other's strengths and skills. In a team, mutual respect and trus">
            <a:extLst>
              <a:ext uri="{FF2B5EF4-FFF2-40B4-BE49-F238E27FC236}">
                <a16:creationId xmlns:a16="http://schemas.microsoft.com/office/drawing/2014/main" id="{3CFA717F-3F00-CA0A-A662-7198582F4881}"/>
              </a:ext>
            </a:extLst>
          </p:cNvPr>
          <p:cNvSpPr txBox="1"/>
          <p:nvPr/>
        </p:nvSpPr>
        <p:spPr>
          <a:xfrm>
            <a:off x="783682" y="3471628"/>
            <a:ext cx="9363166" cy="3590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gn="l" defTabSz="457200">
              <a:spcBef>
                <a:spcPts val="2000"/>
              </a:spcBef>
              <a:defRPr sz="2400">
                <a:solidFill>
                  <a:srgbClr val="3C3C3A"/>
                </a:solidFill>
                <a:latin typeface="Poppins Regular"/>
                <a:ea typeface="Poppins Regular"/>
                <a:cs typeface="Poppins Regular"/>
                <a:sym typeface="Poppins Regular"/>
              </a:defRPr>
            </a:lvl1pPr>
          </a:lstStyle>
          <a:p>
            <a:r>
              <a:rPr lang="pt-BR" sz="2000" b="0" i="0" dirty="0" err="1">
                <a:solidFill>
                  <a:srgbClr val="003641"/>
                </a:solidFill>
                <a:effectLst/>
                <a:latin typeface="Sicoob Sans RC3" panose="020B0503020204030204" pitchFamily="34" charset="0"/>
              </a:rPr>
              <a:t>Lorem</a:t>
            </a:r>
            <a:r>
              <a:rPr lang="pt-BR" sz="2000" b="0" i="0" dirty="0">
                <a:solidFill>
                  <a:srgbClr val="003641"/>
                </a:solidFill>
                <a:effectLst/>
                <a:latin typeface="Sicoob Sans RC3" panose="020B0503020204030204" pitchFamily="34" charset="0"/>
              </a:rPr>
              <a:t> ipsum dolor </a:t>
            </a:r>
            <a:r>
              <a:rPr lang="pt-BR" sz="2000" b="0" i="0" dirty="0" err="1">
                <a:solidFill>
                  <a:srgbClr val="003641"/>
                </a:solidFill>
                <a:effectLst/>
                <a:latin typeface="Sicoob Sans RC3" panose="020B0503020204030204" pitchFamily="34" charset="0"/>
              </a:rPr>
              <a:t>sit</a:t>
            </a:r>
            <a:r>
              <a:rPr lang="pt-BR" sz="2000" b="0" i="0" dirty="0">
                <a:solidFill>
                  <a:srgbClr val="003641"/>
                </a:solidFill>
                <a:effectLst/>
                <a:latin typeface="Sicoob Sans RC3" panose="020B0503020204030204" pitchFamily="34" charset="0"/>
              </a:rPr>
              <a:t> amet</a:t>
            </a:r>
            <a:endParaRPr sz="2800" dirty="0">
              <a:solidFill>
                <a:srgbClr val="003641"/>
              </a:solidFill>
              <a:latin typeface="Sicoob Sans RC3" panose="020B0503020204030204" pitchFamily="34" charset="0"/>
            </a:endParaRPr>
          </a:p>
        </p:txBody>
      </p:sp>
      <p:sp>
        <p:nvSpPr>
          <p:cNvPr id="8" name="CaixaDeTexto 7">
            <a:extLst>
              <a:ext uri="{FF2B5EF4-FFF2-40B4-BE49-F238E27FC236}">
                <a16:creationId xmlns:a16="http://schemas.microsoft.com/office/drawing/2014/main" id="{176DEED1-EE9B-B6EF-FA93-0F087433E141}"/>
              </a:ext>
            </a:extLst>
          </p:cNvPr>
          <p:cNvSpPr txBox="1"/>
          <p:nvPr/>
        </p:nvSpPr>
        <p:spPr>
          <a:xfrm>
            <a:off x="1400962" y="5886595"/>
            <a:ext cx="2348168" cy="307777"/>
          </a:xfrm>
          <a:prstGeom prst="rect">
            <a:avLst/>
          </a:prstGeom>
          <a:noFill/>
        </p:spPr>
        <p:txBody>
          <a:bodyPr wrap="square" rtlCol="0">
            <a:spAutoFit/>
          </a:bodyPr>
          <a:lstStyle/>
          <a:p>
            <a:pPr algn="r"/>
            <a:r>
              <a:rPr lang="pt-BR" sz="1400" b="1" dirty="0">
                <a:solidFill>
                  <a:srgbClr val="003641"/>
                </a:solidFill>
                <a:latin typeface="Sicoob Sans RC3" panose="020B0503020204030204" pitchFamily="34" charset="0"/>
              </a:rPr>
              <a:t>sicoobcredicope.com.br</a:t>
            </a:r>
          </a:p>
        </p:txBody>
      </p:sp>
      <p:sp>
        <p:nvSpPr>
          <p:cNvPr id="15" name="Teamwork">
            <a:extLst>
              <a:ext uri="{FF2B5EF4-FFF2-40B4-BE49-F238E27FC236}">
                <a16:creationId xmlns:a16="http://schemas.microsoft.com/office/drawing/2014/main" id="{72D860F0-712C-92C9-F5FE-BEF080E3B6EC}"/>
              </a:ext>
            </a:extLst>
          </p:cNvPr>
          <p:cNvSpPr txBox="1"/>
          <p:nvPr/>
        </p:nvSpPr>
        <p:spPr>
          <a:xfrm>
            <a:off x="9730952" y="1547642"/>
            <a:ext cx="2101048" cy="2267287"/>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b">
            <a:spAutoFit/>
          </a:bodyPr>
          <a:lstStyle>
            <a:lvl1pPr algn="l">
              <a:defRPr sz="6000">
                <a:latin typeface="+mn-lt"/>
                <a:ea typeface="+mn-ea"/>
                <a:cs typeface="+mn-cs"/>
                <a:sym typeface="Poppins Medium"/>
              </a:defRPr>
            </a:lvl1pPr>
          </a:lstStyle>
          <a:p>
            <a:r>
              <a:rPr lang="pt-BR" sz="2400" dirty="0">
                <a:solidFill>
                  <a:schemeClr val="bg1">
                    <a:alpha val="20000"/>
                  </a:schemeClr>
                </a:solidFill>
                <a:latin typeface="Sicoob Sans RC3" panose="020B0503020204030204" pitchFamily="34" charset="0"/>
              </a:rPr>
              <a:t>+ + + + + + + + + + + + + + + + + + + + + + + + + + + + + + + + + + + + + + + + + + + + + + + +</a:t>
            </a:r>
            <a:endParaRPr sz="2400" dirty="0">
              <a:solidFill>
                <a:schemeClr val="bg1">
                  <a:alpha val="20000"/>
                </a:schemeClr>
              </a:solidFill>
              <a:latin typeface="Sicoob Sans RC3" panose="020B0503020204030204" pitchFamily="34" charset="0"/>
            </a:endParaRPr>
          </a:p>
        </p:txBody>
      </p:sp>
      <p:pic>
        <p:nvPicPr>
          <p:cNvPr id="14" name="Espaço Reservado para Imagem 13" descr="Homem de camisa preta&#10;&#10;Descrição gerada automaticamente">
            <a:extLst>
              <a:ext uri="{FF2B5EF4-FFF2-40B4-BE49-F238E27FC236}">
                <a16:creationId xmlns:a16="http://schemas.microsoft.com/office/drawing/2014/main" id="{ABD3437D-B0B5-38DD-FC35-95F7437C4E42}"/>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l="5134" t="7171" r="11175" b="18670"/>
          <a:stretch/>
        </p:blipFill>
        <p:spPr>
          <a:xfrm>
            <a:off x="6336189" y="0"/>
            <a:ext cx="5629275" cy="6858000"/>
          </a:xfrm>
        </p:spPr>
      </p:pic>
      <p:pic>
        <p:nvPicPr>
          <p:cNvPr id="5" name="Imagem 4">
            <a:extLst>
              <a:ext uri="{FF2B5EF4-FFF2-40B4-BE49-F238E27FC236}">
                <a16:creationId xmlns:a16="http://schemas.microsoft.com/office/drawing/2014/main" id="{1D712F8A-AF55-B976-E0DE-629C569FDB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0809" y="5532175"/>
            <a:ext cx="2101048" cy="936363"/>
          </a:xfrm>
          <a:prstGeom prst="rect">
            <a:avLst/>
          </a:prstGeom>
        </p:spPr>
      </p:pic>
    </p:spTree>
    <p:extLst>
      <p:ext uri="{BB962C8B-B14F-4D97-AF65-F5344CB8AC3E}">
        <p14:creationId xmlns:p14="http://schemas.microsoft.com/office/powerpoint/2010/main" val="28440374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F5F0"/>
        </a:solidFill>
        <a:effectLst/>
      </p:bgPr>
    </p:bg>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E432AF94-406F-6205-E02F-2D94DCFA22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7001" y="5549028"/>
            <a:ext cx="2101048" cy="936363"/>
          </a:xfrm>
          <a:prstGeom prst="rect">
            <a:avLst/>
          </a:prstGeom>
        </p:spPr>
      </p:pic>
      <p:sp>
        <p:nvSpPr>
          <p:cNvPr id="33" name="Rectangle"/>
          <p:cNvSpPr/>
          <p:nvPr/>
        </p:nvSpPr>
        <p:spPr>
          <a:xfrm>
            <a:off x="6568805" y="-15772"/>
            <a:ext cx="5653890" cy="6889543"/>
          </a:xfrm>
          <a:prstGeom prst="rect">
            <a:avLst/>
          </a:prstGeom>
          <a:gradFill>
            <a:gsLst>
              <a:gs pos="0">
                <a:srgbClr val="00AE9D"/>
              </a:gs>
              <a:gs pos="99000">
                <a:srgbClr val="003641"/>
              </a:gs>
            </a:gsLst>
            <a:lin ang="5400000"/>
          </a:gradFill>
          <a:ln w="12700">
            <a:miter lim="400000"/>
          </a:ln>
        </p:spPr>
        <p:txBody>
          <a:bodyPr lIns="0" tIns="0" rIns="0" bIns="0" anchor="ctr"/>
          <a:lstStyle/>
          <a:p>
            <a:pPr defTabSz="764352">
              <a:defRPr sz="5400">
                <a:solidFill>
                  <a:srgbClr val="FFFFFF"/>
                </a:solidFill>
                <a:latin typeface="+mn-lt"/>
                <a:ea typeface="+mn-ea"/>
                <a:cs typeface="+mn-cs"/>
                <a:sym typeface="Poppins Medium"/>
              </a:defRPr>
            </a:pPr>
            <a:endParaRPr sz="2700"/>
          </a:p>
        </p:txBody>
      </p:sp>
      <p:sp>
        <p:nvSpPr>
          <p:cNvPr id="14" name="Teamwork">
            <a:extLst>
              <a:ext uri="{FF2B5EF4-FFF2-40B4-BE49-F238E27FC236}">
                <a16:creationId xmlns:a16="http://schemas.microsoft.com/office/drawing/2014/main" id="{9A680E41-2805-176A-46A9-46290E118A75}"/>
              </a:ext>
            </a:extLst>
          </p:cNvPr>
          <p:cNvSpPr txBox="1"/>
          <p:nvPr/>
        </p:nvSpPr>
        <p:spPr>
          <a:xfrm>
            <a:off x="9730952" y="1547642"/>
            <a:ext cx="2101048" cy="2267287"/>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b">
            <a:spAutoFit/>
          </a:bodyPr>
          <a:lstStyle>
            <a:lvl1pPr algn="l">
              <a:defRPr sz="6000">
                <a:latin typeface="+mn-lt"/>
                <a:ea typeface="+mn-ea"/>
                <a:cs typeface="+mn-cs"/>
                <a:sym typeface="Poppins Medium"/>
              </a:defRPr>
            </a:lvl1pPr>
          </a:lstStyle>
          <a:p>
            <a:r>
              <a:rPr lang="pt-BR" sz="2400" dirty="0">
                <a:solidFill>
                  <a:schemeClr val="bg1">
                    <a:alpha val="20000"/>
                  </a:schemeClr>
                </a:solidFill>
                <a:latin typeface="Sicoob Sans RC3" panose="020B0503020204030204" pitchFamily="34" charset="0"/>
              </a:rPr>
              <a:t>+ + + + + + + + + + + + + + + + + + + + + + + + + + + + + + + + + + + + + + + + + + + + + + + +</a:t>
            </a:r>
            <a:endParaRPr sz="2400" dirty="0">
              <a:solidFill>
                <a:schemeClr val="bg1">
                  <a:alpha val="20000"/>
                </a:schemeClr>
              </a:solidFill>
              <a:latin typeface="Sicoob Sans RC3" panose="020B0503020204030204" pitchFamily="34" charset="0"/>
            </a:endParaRPr>
          </a:p>
        </p:txBody>
      </p:sp>
      <p:sp>
        <p:nvSpPr>
          <p:cNvPr id="5" name="Teamwork">
            <a:extLst>
              <a:ext uri="{FF2B5EF4-FFF2-40B4-BE49-F238E27FC236}">
                <a16:creationId xmlns:a16="http://schemas.microsoft.com/office/drawing/2014/main" id="{4BB9D5ED-04D4-0736-54BD-42808D1A6667}"/>
              </a:ext>
            </a:extLst>
          </p:cNvPr>
          <p:cNvSpPr txBox="1"/>
          <p:nvPr/>
        </p:nvSpPr>
        <p:spPr>
          <a:xfrm>
            <a:off x="770976" y="1819179"/>
            <a:ext cx="4196549" cy="15286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b">
            <a:spAutoFit/>
          </a:bodyPr>
          <a:lstStyle>
            <a:lvl1pPr algn="l">
              <a:defRPr sz="6000">
                <a:latin typeface="+mn-lt"/>
                <a:ea typeface="+mn-ea"/>
                <a:cs typeface="+mn-cs"/>
                <a:sym typeface="Poppins Medium"/>
              </a:defRPr>
            </a:lvl1pPr>
          </a:lstStyle>
          <a:p>
            <a:r>
              <a:rPr lang="pt-BR" sz="4800" b="1" i="0" dirty="0" err="1">
                <a:solidFill>
                  <a:srgbClr val="00AE9D"/>
                </a:solidFill>
                <a:effectLst/>
                <a:latin typeface="Sicoob Sans RC3" panose="020B0503020204030204" pitchFamily="34" charset="0"/>
              </a:rPr>
              <a:t>Lorem</a:t>
            </a:r>
            <a:r>
              <a:rPr lang="pt-BR" sz="4800" b="1" i="0" dirty="0">
                <a:solidFill>
                  <a:srgbClr val="00AE9D"/>
                </a:solidFill>
                <a:effectLst/>
                <a:latin typeface="Sicoob Sans RC3" panose="020B0503020204030204" pitchFamily="34" charset="0"/>
              </a:rPr>
              <a:t> ipsum dolor </a:t>
            </a:r>
            <a:r>
              <a:rPr lang="pt-BR" sz="4800" b="1" i="0" dirty="0" err="1">
                <a:solidFill>
                  <a:srgbClr val="00AE9D"/>
                </a:solidFill>
                <a:effectLst/>
                <a:latin typeface="Sicoob Sans RC3" panose="020B0503020204030204" pitchFamily="34" charset="0"/>
              </a:rPr>
              <a:t>sit</a:t>
            </a:r>
            <a:r>
              <a:rPr lang="pt-BR" sz="4800" b="1" i="0" dirty="0">
                <a:solidFill>
                  <a:srgbClr val="00AE9D"/>
                </a:solidFill>
                <a:effectLst/>
                <a:latin typeface="Sicoob Sans RC3" panose="020B0503020204030204" pitchFamily="34" charset="0"/>
              </a:rPr>
              <a:t> amet</a:t>
            </a:r>
            <a:endParaRPr sz="4800" b="1" dirty="0">
              <a:solidFill>
                <a:srgbClr val="00AE9D"/>
              </a:solidFill>
              <a:latin typeface="Sicoob Sans RC3" panose="020B0503020204030204" pitchFamily="34" charset="0"/>
            </a:endParaRPr>
          </a:p>
        </p:txBody>
      </p:sp>
      <p:sp>
        <p:nvSpPr>
          <p:cNvPr id="6" name="Teamwork is the backbone of success, a cohesive force that brings individuals together to achieve common goals. It fosters collaboration and communication, enabling members to leverage each other's strengths and skills. In a team, mutual respect and trus">
            <a:extLst>
              <a:ext uri="{FF2B5EF4-FFF2-40B4-BE49-F238E27FC236}">
                <a16:creationId xmlns:a16="http://schemas.microsoft.com/office/drawing/2014/main" id="{92B6DCBE-8B93-1732-6AC9-29A215304CEF}"/>
              </a:ext>
            </a:extLst>
          </p:cNvPr>
          <p:cNvSpPr txBox="1"/>
          <p:nvPr/>
        </p:nvSpPr>
        <p:spPr>
          <a:xfrm>
            <a:off x="783682" y="3471628"/>
            <a:ext cx="9363166" cy="3590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gn="l" defTabSz="457200">
              <a:spcBef>
                <a:spcPts val="2000"/>
              </a:spcBef>
              <a:defRPr sz="2400">
                <a:solidFill>
                  <a:srgbClr val="3C3C3A"/>
                </a:solidFill>
                <a:latin typeface="Poppins Regular"/>
                <a:ea typeface="Poppins Regular"/>
                <a:cs typeface="Poppins Regular"/>
                <a:sym typeface="Poppins Regular"/>
              </a:defRPr>
            </a:lvl1pPr>
          </a:lstStyle>
          <a:p>
            <a:r>
              <a:rPr lang="pt-BR" sz="2000" b="0" i="0" dirty="0" err="1">
                <a:solidFill>
                  <a:srgbClr val="003641"/>
                </a:solidFill>
                <a:effectLst/>
                <a:latin typeface="Sicoob Sans RC3" panose="020B0503020204030204" pitchFamily="34" charset="0"/>
              </a:rPr>
              <a:t>Lorem</a:t>
            </a:r>
            <a:r>
              <a:rPr lang="pt-BR" sz="2000" b="0" i="0" dirty="0">
                <a:solidFill>
                  <a:srgbClr val="003641"/>
                </a:solidFill>
                <a:effectLst/>
                <a:latin typeface="Sicoob Sans RC3" panose="020B0503020204030204" pitchFamily="34" charset="0"/>
              </a:rPr>
              <a:t> ipsum dolor </a:t>
            </a:r>
            <a:r>
              <a:rPr lang="pt-BR" sz="2000" b="0" i="0" dirty="0" err="1">
                <a:solidFill>
                  <a:srgbClr val="003641"/>
                </a:solidFill>
                <a:effectLst/>
                <a:latin typeface="Sicoob Sans RC3" panose="020B0503020204030204" pitchFamily="34" charset="0"/>
              </a:rPr>
              <a:t>sit</a:t>
            </a:r>
            <a:r>
              <a:rPr lang="pt-BR" sz="2000" b="0" i="0" dirty="0">
                <a:solidFill>
                  <a:srgbClr val="003641"/>
                </a:solidFill>
                <a:effectLst/>
                <a:latin typeface="Sicoob Sans RC3" panose="020B0503020204030204" pitchFamily="34" charset="0"/>
              </a:rPr>
              <a:t> amet</a:t>
            </a:r>
            <a:endParaRPr sz="2800" dirty="0">
              <a:solidFill>
                <a:srgbClr val="003641"/>
              </a:solidFill>
              <a:latin typeface="Sicoob Sans RC3" panose="020B0503020204030204" pitchFamily="34" charset="0"/>
            </a:endParaRPr>
          </a:p>
        </p:txBody>
      </p:sp>
      <p:sp>
        <p:nvSpPr>
          <p:cNvPr id="7" name="CaixaDeTexto 6">
            <a:extLst>
              <a:ext uri="{FF2B5EF4-FFF2-40B4-BE49-F238E27FC236}">
                <a16:creationId xmlns:a16="http://schemas.microsoft.com/office/drawing/2014/main" id="{6E40E8A3-15C9-5D76-CBDA-ACBA944098FA}"/>
              </a:ext>
            </a:extLst>
          </p:cNvPr>
          <p:cNvSpPr txBox="1"/>
          <p:nvPr/>
        </p:nvSpPr>
        <p:spPr>
          <a:xfrm>
            <a:off x="1680140" y="5886595"/>
            <a:ext cx="2068989" cy="307777"/>
          </a:xfrm>
          <a:prstGeom prst="rect">
            <a:avLst/>
          </a:prstGeom>
          <a:noFill/>
        </p:spPr>
        <p:txBody>
          <a:bodyPr wrap="square" rtlCol="0">
            <a:spAutoFit/>
          </a:bodyPr>
          <a:lstStyle/>
          <a:p>
            <a:pPr algn="r"/>
            <a:r>
              <a:rPr lang="pt-BR" sz="1400" b="1" dirty="0">
                <a:solidFill>
                  <a:srgbClr val="003641"/>
                </a:solidFill>
                <a:latin typeface="Sicoob Sans RC3" panose="020B0503020204030204" pitchFamily="34" charset="0"/>
              </a:rPr>
              <a:t>sicoob.com.br</a:t>
            </a:r>
          </a:p>
        </p:txBody>
      </p:sp>
      <p:pic>
        <p:nvPicPr>
          <p:cNvPr id="13" name="Espaço Reservado para Imagem 12">
            <a:extLst>
              <a:ext uri="{FF2B5EF4-FFF2-40B4-BE49-F238E27FC236}">
                <a16:creationId xmlns:a16="http://schemas.microsoft.com/office/drawing/2014/main" id="{AA229A1D-8450-BF43-1DB1-61936B8F1693}"/>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l="42511" t="6708" r="8876"/>
          <a:stretch/>
        </p:blipFill>
        <p:spPr>
          <a:xfrm>
            <a:off x="5769023" y="-524849"/>
            <a:ext cx="5800549" cy="7416509"/>
          </a:xfrm>
        </p:spPr>
      </p:pic>
    </p:spTree>
    <p:extLst>
      <p:ext uri="{BB962C8B-B14F-4D97-AF65-F5344CB8AC3E}">
        <p14:creationId xmlns:p14="http://schemas.microsoft.com/office/powerpoint/2010/main" val="27926955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p:cNvSpPr/>
          <p:nvPr/>
        </p:nvSpPr>
        <p:spPr>
          <a:xfrm rot="10800000" flipH="1">
            <a:off x="8847786" y="2063084"/>
            <a:ext cx="2572739" cy="389801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 y="1234"/>
                </a:lnTo>
                <a:lnTo>
                  <a:pt x="1870" y="21600"/>
                </a:lnTo>
                <a:lnTo>
                  <a:pt x="21600" y="21600"/>
                </a:lnTo>
                <a:lnTo>
                  <a:pt x="21600" y="0"/>
                </a:lnTo>
                <a:lnTo>
                  <a:pt x="2074" y="0"/>
                </a:lnTo>
                <a:lnTo>
                  <a:pt x="1870" y="0"/>
                </a:lnTo>
                <a:lnTo>
                  <a:pt x="0" y="0"/>
                </a:lnTo>
                <a:close/>
              </a:path>
            </a:pathLst>
          </a:custGeom>
          <a:gradFill flip="none" rotWithShape="1">
            <a:gsLst>
              <a:gs pos="0">
                <a:srgbClr val="00AE9D"/>
              </a:gs>
              <a:gs pos="100000">
                <a:srgbClr val="003641"/>
              </a:gs>
            </a:gsLst>
            <a:lin ang="5400000" scaled="0"/>
          </a:gra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RC3" panose="020B0503020204030204" pitchFamily="34" charset="0"/>
            </a:endParaRPr>
          </a:p>
        </p:txBody>
      </p:sp>
      <p:sp>
        <p:nvSpPr>
          <p:cNvPr id="11" name="Picture Placeholder 10">
            <a:extLst>
              <a:ext uri="{FF2B5EF4-FFF2-40B4-BE49-F238E27FC236}">
                <a16:creationId xmlns:a16="http://schemas.microsoft.com/office/drawing/2014/main" id="{CCBBF803-1B25-2629-FF19-8AA494EF6B40}"/>
              </a:ext>
            </a:extLst>
          </p:cNvPr>
          <p:cNvSpPr>
            <a:spLocks noGrp="1"/>
          </p:cNvSpPr>
          <p:nvPr>
            <p:ph type="pic" sz="quarter" idx="19"/>
          </p:nvPr>
        </p:nvSpPr>
        <p:spPr>
          <a:xfrm>
            <a:off x="9273643" y="5194447"/>
            <a:ext cx="522000" cy="522000"/>
          </a:xfrm>
          <a:prstGeom prst="ellipse">
            <a:avLst/>
          </a:prstGeom>
        </p:spPr>
        <p:txBody>
          <a:bodyPr>
            <a:normAutofit/>
          </a:bodyPr>
          <a:lstStyle/>
          <a:p>
            <a:endParaRPr lang="pt-BR" sz="400">
              <a:latin typeface="Sicoob Sans RC3" panose="020B0503020204030204" pitchFamily="34" charset="0"/>
            </a:endParaRPr>
          </a:p>
        </p:txBody>
      </p:sp>
      <p:sp>
        <p:nvSpPr>
          <p:cNvPr id="166" name="Shape"/>
          <p:cNvSpPr/>
          <p:nvPr/>
        </p:nvSpPr>
        <p:spPr>
          <a:xfrm>
            <a:off x="6158693" y="1618583"/>
            <a:ext cx="2572739" cy="389801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 y="1234"/>
                </a:lnTo>
                <a:lnTo>
                  <a:pt x="1870" y="21600"/>
                </a:lnTo>
                <a:lnTo>
                  <a:pt x="21600" y="21600"/>
                </a:lnTo>
                <a:lnTo>
                  <a:pt x="21600" y="0"/>
                </a:lnTo>
                <a:lnTo>
                  <a:pt x="2074" y="0"/>
                </a:lnTo>
                <a:lnTo>
                  <a:pt x="1870" y="0"/>
                </a:lnTo>
                <a:lnTo>
                  <a:pt x="0" y="0"/>
                </a:lnTo>
                <a:close/>
              </a:path>
            </a:pathLst>
          </a:custGeom>
          <a:gradFill flip="none" rotWithShape="1">
            <a:gsLst>
              <a:gs pos="0">
                <a:srgbClr val="00AE9D"/>
              </a:gs>
              <a:gs pos="100000">
                <a:srgbClr val="003641"/>
              </a:gs>
            </a:gsLst>
            <a:lin ang="5400000" scaled="0"/>
          </a:gra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RC3" panose="020B0503020204030204" pitchFamily="34" charset="0"/>
            </a:endParaRPr>
          </a:p>
        </p:txBody>
      </p:sp>
      <p:sp>
        <p:nvSpPr>
          <p:cNvPr id="10" name="Picture Placeholder 9">
            <a:extLst>
              <a:ext uri="{FF2B5EF4-FFF2-40B4-BE49-F238E27FC236}">
                <a16:creationId xmlns:a16="http://schemas.microsoft.com/office/drawing/2014/main" id="{9D41F77B-F47D-FB3D-FEAC-604E97327206}"/>
              </a:ext>
            </a:extLst>
          </p:cNvPr>
          <p:cNvSpPr>
            <a:spLocks noGrp="1"/>
          </p:cNvSpPr>
          <p:nvPr>
            <p:ph type="pic" sz="quarter" idx="18"/>
          </p:nvPr>
        </p:nvSpPr>
        <p:spPr>
          <a:xfrm>
            <a:off x="6588028" y="4753111"/>
            <a:ext cx="522000" cy="522000"/>
          </a:xfrm>
          <a:prstGeom prst="ellipse">
            <a:avLst/>
          </a:prstGeom>
        </p:spPr>
        <p:txBody>
          <a:bodyPr>
            <a:normAutofit/>
          </a:bodyPr>
          <a:lstStyle/>
          <a:p>
            <a:endParaRPr lang="pt-BR" sz="400">
              <a:latin typeface="Sicoob Sans RC3" panose="020B0503020204030204" pitchFamily="34" charset="0"/>
            </a:endParaRPr>
          </a:p>
        </p:txBody>
      </p:sp>
      <p:sp>
        <p:nvSpPr>
          <p:cNvPr id="148" name="Shape"/>
          <p:cNvSpPr/>
          <p:nvPr/>
        </p:nvSpPr>
        <p:spPr>
          <a:xfrm rot="10800000" flipH="1">
            <a:off x="3469600" y="2063084"/>
            <a:ext cx="2572739" cy="389801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 y="1234"/>
                </a:lnTo>
                <a:lnTo>
                  <a:pt x="1870" y="21600"/>
                </a:lnTo>
                <a:lnTo>
                  <a:pt x="21600" y="21600"/>
                </a:lnTo>
                <a:lnTo>
                  <a:pt x="21600" y="0"/>
                </a:lnTo>
                <a:lnTo>
                  <a:pt x="2074" y="0"/>
                </a:lnTo>
                <a:lnTo>
                  <a:pt x="1870" y="0"/>
                </a:lnTo>
                <a:lnTo>
                  <a:pt x="0" y="0"/>
                </a:lnTo>
                <a:close/>
              </a:path>
            </a:pathLst>
          </a:custGeom>
          <a:gradFill flip="none" rotWithShape="1">
            <a:gsLst>
              <a:gs pos="0">
                <a:srgbClr val="00AE9D"/>
              </a:gs>
              <a:gs pos="100000">
                <a:srgbClr val="003641"/>
              </a:gs>
            </a:gsLst>
            <a:lin ang="5400000" scaled="0"/>
          </a:gra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RC3" panose="020B0503020204030204" pitchFamily="34" charset="0"/>
            </a:endParaRPr>
          </a:p>
        </p:txBody>
      </p:sp>
      <p:sp>
        <p:nvSpPr>
          <p:cNvPr id="5" name="Picture Placeholder 4">
            <a:extLst>
              <a:ext uri="{FF2B5EF4-FFF2-40B4-BE49-F238E27FC236}">
                <a16:creationId xmlns:a16="http://schemas.microsoft.com/office/drawing/2014/main" id="{6BF68EEF-8EF0-71CD-556A-E291616AFCE3}"/>
              </a:ext>
            </a:extLst>
          </p:cNvPr>
          <p:cNvSpPr>
            <a:spLocks noGrp="1"/>
          </p:cNvSpPr>
          <p:nvPr>
            <p:ph type="pic" sz="quarter" idx="13"/>
          </p:nvPr>
        </p:nvSpPr>
        <p:spPr>
          <a:xfrm>
            <a:off x="3901806" y="5193410"/>
            <a:ext cx="522000" cy="522000"/>
          </a:xfrm>
          <a:prstGeom prst="ellipse">
            <a:avLst/>
          </a:prstGeom>
        </p:spPr>
        <p:txBody>
          <a:bodyPr>
            <a:normAutofit/>
          </a:bodyPr>
          <a:lstStyle/>
          <a:p>
            <a:endParaRPr lang="pt-BR" sz="400">
              <a:latin typeface="Sicoob Sans RC3" panose="020B0503020204030204" pitchFamily="34" charset="0"/>
            </a:endParaRPr>
          </a:p>
        </p:txBody>
      </p:sp>
      <p:sp>
        <p:nvSpPr>
          <p:cNvPr id="154" name="Shape"/>
          <p:cNvSpPr/>
          <p:nvPr/>
        </p:nvSpPr>
        <p:spPr>
          <a:xfrm>
            <a:off x="780507" y="1618583"/>
            <a:ext cx="2572739" cy="389801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 y="1234"/>
                </a:lnTo>
                <a:lnTo>
                  <a:pt x="1870" y="21600"/>
                </a:lnTo>
                <a:lnTo>
                  <a:pt x="21600" y="21600"/>
                </a:lnTo>
                <a:lnTo>
                  <a:pt x="21600" y="0"/>
                </a:lnTo>
                <a:lnTo>
                  <a:pt x="2074" y="0"/>
                </a:lnTo>
                <a:lnTo>
                  <a:pt x="1870" y="0"/>
                </a:lnTo>
                <a:lnTo>
                  <a:pt x="0" y="0"/>
                </a:lnTo>
                <a:close/>
              </a:path>
            </a:pathLst>
          </a:custGeom>
          <a:gradFill flip="none" rotWithShape="1">
            <a:gsLst>
              <a:gs pos="0">
                <a:srgbClr val="00AE9D"/>
              </a:gs>
              <a:gs pos="100000">
                <a:srgbClr val="003641"/>
              </a:gs>
            </a:gsLst>
            <a:lin ang="5400000" scaled="0"/>
          </a:gra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RC3" panose="020B0503020204030204" pitchFamily="34" charset="0"/>
            </a:endParaRPr>
          </a:p>
        </p:txBody>
      </p:sp>
      <p:sp>
        <p:nvSpPr>
          <p:cNvPr id="6" name="Picture Placeholder 5">
            <a:extLst>
              <a:ext uri="{FF2B5EF4-FFF2-40B4-BE49-F238E27FC236}">
                <a16:creationId xmlns:a16="http://schemas.microsoft.com/office/drawing/2014/main" id="{F69CD82E-3FB6-22D5-C370-94F35203F96C}"/>
              </a:ext>
            </a:extLst>
          </p:cNvPr>
          <p:cNvSpPr>
            <a:spLocks noGrp="1"/>
          </p:cNvSpPr>
          <p:nvPr>
            <p:ph type="pic" sz="quarter" idx="14"/>
          </p:nvPr>
        </p:nvSpPr>
        <p:spPr>
          <a:xfrm>
            <a:off x="1208356" y="4748397"/>
            <a:ext cx="522000" cy="522000"/>
          </a:xfrm>
          <a:prstGeom prst="ellipse">
            <a:avLst/>
          </a:prstGeom>
        </p:spPr>
        <p:txBody>
          <a:bodyPr>
            <a:normAutofit/>
          </a:bodyPr>
          <a:lstStyle/>
          <a:p>
            <a:endParaRPr lang="pt-BR" sz="400">
              <a:latin typeface="Sicoob Sans RC3" panose="020B0503020204030204" pitchFamily="34" charset="0"/>
            </a:endParaRPr>
          </a:p>
        </p:txBody>
      </p:sp>
      <p:sp>
        <p:nvSpPr>
          <p:cNvPr id="149" name="Our experience with the HR agency was outstanding. Their team training program was instrumental in promoting a collaborative atmosphere within our organization. We have seen a significant improvement in our team's performance and cohesion."/>
          <p:cNvSpPr txBox="1"/>
          <p:nvPr/>
        </p:nvSpPr>
        <p:spPr>
          <a:xfrm>
            <a:off x="3907890" y="2260566"/>
            <a:ext cx="1948703" cy="281833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defTabSz="457200">
              <a:spcBef>
                <a:spcPts val="2000"/>
              </a:spcBef>
              <a:defRPr sz="2200">
                <a:solidFill>
                  <a:srgbClr val="F8F6F1"/>
                </a:solidFill>
                <a:latin typeface="Poppins Regular"/>
                <a:ea typeface="Poppins Regular"/>
                <a:cs typeface="Poppins Regular"/>
                <a:sym typeface="Poppins Regular"/>
              </a:defRPr>
            </a:lvl1pPr>
          </a:lstStyle>
          <a:p>
            <a:pPr>
              <a:lnSpc>
                <a:spcPct val="150000"/>
              </a:lnSpc>
            </a:pPr>
            <a:r>
              <a:rPr lang="pt-BR" sz="1100" b="0" i="0" dirty="0" err="1">
                <a:solidFill>
                  <a:schemeClr val="bg1"/>
                </a:solidFill>
                <a:effectLst/>
                <a:latin typeface="Sicoob Sans RC3" panose="020B0503020204030204" pitchFamily="34" charset="0"/>
              </a:rPr>
              <a:t>Lorem</a:t>
            </a:r>
            <a:r>
              <a:rPr lang="pt-BR" sz="1100" b="0" i="0" dirty="0">
                <a:solidFill>
                  <a:schemeClr val="bg1"/>
                </a:solidFill>
                <a:effectLst/>
                <a:latin typeface="Sicoob Sans RC3" panose="020B0503020204030204" pitchFamily="34" charset="0"/>
              </a:rPr>
              <a:t> ipsum dolor </a:t>
            </a:r>
            <a:r>
              <a:rPr lang="pt-BR" sz="1100" b="0" i="0" dirty="0" err="1">
                <a:solidFill>
                  <a:schemeClr val="bg1"/>
                </a:solidFill>
                <a:effectLst/>
                <a:latin typeface="Sicoob Sans RC3" panose="020B0503020204030204" pitchFamily="34" charset="0"/>
              </a:rPr>
              <a:t>sit</a:t>
            </a:r>
            <a:r>
              <a:rPr lang="pt-BR" sz="1100" b="0" i="0" dirty="0">
                <a:solidFill>
                  <a:schemeClr val="bg1"/>
                </a:solidFill>
                <a:effectLst/>
                <a:latin typeface="Sicoob Sans RC3" panose="020B0503020204030204" pitchFamily="34" charset="0"/>
              </a:rPr>
              <a:t> amet, </a:t>
            </a:r>
            <a:r>
              <a:rPr lang="pt-BR" sz="1100" b="0" i="0" dirty="0" err="1">
                <a:solidFill>
                  <a:schemeClr val="bg1"/>
                </a:solidFill>
                <a:effectLst/>
                <a:latin typeface="Sicoob Sans RC3" panose="020B0503020204030204" pitchFamily="34" charset="0"/>
              </a:rPr>
              <a:t>consectetur</a:t>
            </a:r>
            <a:r>
              <a:rPr lang="pt-BR" sz="1100" b="0" i="0" dirty="0">
                <a:solidFill>
                  <a:schemeClr val="bg1"/>
                </a:solidFill>
                <a:effectLst/>
                <a:latin typeface="Sicoob Sans RC3" panose="020B0503020204030204" pitchFamily="34" charset="0"/>
              </a:rPr>
              <a:t> </a:t>
            </a:r>
            <a:r>
              <a:rPr lang="pt-BR" sz="1100" b="0" i="0" dirty="0" err="1">
                <a:solidFill>
                  <a:schemeClr val="bg1"/>
                </a:solidFill>
                <a:effectLst/>
                <a:latin typeface="Sicoob Sans RC3" panose="020B0503020204030204" pitchFamily="34" charset="0"/>
              </a:rPr>
              <a:t>adipiscing</a:t>
            </a:r>
            <a:r>
              <a:rPr lang="pt-BR" sz="1100" b="0" i="0" dirty="0">
                <a:solidFill>
                  <a:schemeClr val="bg1"/>
                </a:solidFill>
                <a:effectLst/>
                <a:latin typeface="Sicoob Sans RC3" panose="020B0503020204030204" pitchFamily="34" charset="0"/>
              </a:rPr>
              <a:t> elit. </a:t>
            </a:r>
            <a:r>
              <a:rPr lang="pt-BR" sz="1100" b="0" i="0" dirty="0" err="1">
                <a:solidFill>
                  <a:schemeClr val="bg1"/>
                </a:solidFill>
                <a:effectLst/>
                <a:latin typeface="Sicoob Sans RC3" panose="020B0503020204030204" pitchFamily="34" charset="0"/>
              </a:rPr>
              <a:t>Sed</a:t>
            </a:r>
            <a:r>
              <a:rPr lang="pt-BR" sz="1100" b="0" i="0" dirty="0">
                <a:solidFill>
                  <a:schemeClr val="bg1"/>
                </a:solidFill>
                <a:effectLst/>
                <a:latin typeface="Sicoob Sans RC3" panose="020B0503020204030204" pitchFamily="34" charset="0"/>
              </a:rPr>
              <a:t> ut </a:t>
            </a:r>
            <a:r>
              <a:rPr lang="pt-BR" sz="1100" b="0" i="0" dirty="0" err="1">
                <a:solidFill>
                  <a:schemeClr val="bg1"/>
                </a:solidFill>
                <a:effectLst/>
                <a:latin typeface="Sicoob Sans RC3" panose="020B0503020204030204" pitchFamily="34" charset="0"/>
              </a:rPr>
              <a:t>purus</a:t>
            </a:r>
            <a:r>
              <a:rPr lang="pt-BR" sz="1100" b="0" i="0" dirty="0">
                <a:solidFill>
                  <a:schemeClr val="bg1"/>
                </a:solidFill>
                <a:effectLst/>
                <a:latin typeface="Sicoob Sans RC3" panose="020B0503020204030204" pitchFamily="34" charset="0"/>
              </a:rPr>
              <a:t> </a:t>
            </a:r>
            <a:r>
              <a:rPr lang="pt-BR" sz="1100" b="0" i="0" dirty="0" err="1">
                <a:solidFill>
                  <a:schemeClr val="bg1"/>
                </a:solidFill>
                <a:effectLst/>
                <a:latin typeface="Sicoob Sans RC3" panose="020B0503020204030204" pitchFamily="34" charset="0"/>
              </a:rPr>
              <a:t>eget</a:t>
            </a:r>
            <a:r>
              <a:rPr lang="pt-BR" sz="1100" b="0" i="0" dirty="0">
                <a:solidFill>
                  <a:schemeClr val="bg1"/>
                </a:solidFill>
                <a:effectLst/>
                <a:latin typeface="Sicoob Sans RC3" panose="020B0503020204030204" pitchFamily="34" charset="0"/>
              </a:rPr>
              <a:t> </a:t>
            </a:r>
            <a:r>
              <a:rPr lang="pt-BR" sz="1100" b="0" i="0" dirty="0" err="1">
                <a:solidFill>
                  <a:schemeClr val="bg1"/>
                </a:solidFill>
                <a:effectLst/>
                <a:latin typeface="Sicoob Sans RC3" panose="020B0503020204030204" pitchFamily="34" charset="0"/>
              </a:rPr>
              <a:t>odio</a:t>
            </a:r>
            <a:r>
              <a:rPr lang="pt-BR" sz="1100" b="0" i="0" dirty="0">
                <a:solidFill>
                  <a:schemeClr val="bg1"/>
                </a:solidFill>
                <a:effectLst/>
                <a:latin typeface="Sicoob Sans RC3" panose="020B0503020204030204" pitchFamily="34" charset="0"/>
              </a:rPr>
              <a:t> </a:t>
            </a:r>
            <a:r>
              <a:rPr lang="pt-BR" sz="1100" b="0" i="0" dirty="0" err="1">
                <a:solidFill>
                  <a:schemeClr val="bg1"/>
                </a:solidFill>
                <a:effectLst/>
                <a:latin typeface="Sicoob Sans RC3" panose="020B0503020204030204" pitchFamily="34" charset="0"/>
              </a:rPr>
              <a:t>viverra</a:t>
            </a:r>
            <a:r>
              <a:rPr lang="pt-BR" sz="1100" b="0" i="0" dirty="0">
                <a:solidFill>
                  <a:schemeClr val="bg1"/>
                </a:solidFill>
                <a:effectLst/>
                <a:latin typeface="Sicoob Sans RC3" panose="020B0503020204030204" pitchFamily="34" charset="0"/>
              </a:rPr>
              <a:t> </a:t>
            </a:r>
            <a:r>
              <a:rPr lang="pt-BR" sz="1100" b="0" i="0" dirty="0" err="1">
                <a:solidFill>
                  <a:schemeClr val="bg1"/>
                </a:solidFill>
                <a:effectLst/>
                <a:latin typeface="Sicoob Sans RC3" panose="020B0503020204030204" pitchFamily="34" charset="0"/>
              </a:rPr>
              <a:t>condimentum</a:t>
            </a:r>
            <a:r>
              <a:rPr lang="pt-BR" sz="1100" b="0" i="0" dirty="0">
                <a:solidFill>
                  <a:schemeClr val="bg1"/>
                </a:solidFill>
                <a:effectLst/>
                <a:latin typeface="Sicoob Sans RC3" panose="020B0503020204030204" pitchFamily="34" charset="0"/>
              </a:rPr>
              <a:t> et a </a:t>
            </a:r>
            <a:r>
              <a:rPr lang="pt-BR" sz="1100" b="0" i="0" dirty="0" err="1">
                <a:solidFill>
                  <a:schemeClr val="bg1"/>
                </a:solidFill>
                <a:effectLst/>
                <a:latin typeface="Sicoob Sans RC3" panose="020B0503020204030204" pitchFamily="34" charset="0"/>
              </a:rPr>
              <a:t>lectus</a:t>
            </a:r>
            <a:r>
              <a:rPr lang="pt-BR" sz="1100" b="0" i="0" dirty="0">
                <a:solidFill>
                  <a:schemeClr val="bg1"/>
                </a:solidFill>
                <a:effectLst/>
                <a:latin typeface="Sicoob Sans RC3" panose="020B0503020204030204" pitchFamily="34" charset="0"/>
              </a:rPr>
              <a:t>. </a:t>
            </a:r>
            <a:r>
              <a:rPr lang="pt-BR" sz="1100" b="0" i="0" dirty="0" err="1">
                <a:solidFill>
                  <a:schemeClr val="bg1"/>
                </a:solidFill>
                <a:effectLst/>
                <a:latin typeface="Sicoob Sans RC3" panose="020B0503020204030204" pitchFamily="34" charset="0"/>
              </a:rPr>
              <a:t>Integer</a:t>
            </a:r>
            <a:r>
              <a:rPr lang="pt-BR" sz="1100" b="0" i="0" dirty="0">
                <a:solidFill>
                  <a:schemeClr val="bg1"/>
                </a:solidFill>
                <a:effectLst/>
                <a:latin typeface="Sicoob Sans RC3" panose="020B0503020204030204" pitchFamily="34" charset="0"/>
              </a:rPr>
              <a:t> </a:t>
            </a:r>
            <a:r>
              <a:rPr lang="pt-BR" sz="1100" b="0" i="0" dirty="0" err="1">
                <a:solidFill>
                  <a:schemeClr val="bg1"/>
                </a:solidFill>
                <a:effectLst/>
                <a:latin typeface="Sicoob Sans RC3" panose="020B0503020204030204" pitchFamily="34" charset="0"/>
              </a:rPr>
              <a:t>placerat</a:t>
            </a:r>
            <a:r>
              <a:rPr lang="pt-BR" sz="1100" b="0" i="0" dirty="0">
                <a:solidFill>
                  <a:schemeClr val="bg1"/>
                </a:solidFill>
                <a:effectLst/>
                <a:latin typeface="Sicoob Sans RC3" panose="020B0503020204030204" pitchFamily="34" charset="0"/>
              </a:rPr>
              <a:t> </a:t>
            </a:r>
            <a:r>
              <a:rPr lang="pt-BR" sz="1100" b="0" i="0" dirty="0" err="1">
                <a:solidFill>
                  <a:schemeClr val="bg1"/>
                </a:solidFill>
                <a:effectLst/>
                <a:latin typeface="Sicoob Sans RC3" panose="020B0503020204030204" pitchFamily="34" charset="0"/>
              </a:rPr>
              <a:t>fringilla</a:t>
            </a:r>
            <a:r>
              <a:rPr lang="pt-BR" sz="1100" b="0" i="0" dirty="0">
                <a:solidFill>
                  <a:schemeClr val="bg1"/>
                </a:solidFill>
                <a:effectLst/>
                <a:latin typeface="Sicoob Sans RC3" panose="020B0503020204030204" pitchFamily="34" charset="0"/>
              </a:rPr>
              <a:t> </a:t>
            </a:r>
            <a:r>
              <a:rPr lang="pt-BR" sz="1100" b="0" i="0" dirty="0" err="1">
                <a:solidFill>
                  <a:schemeClr val="bg1"/>
                </a:solidFill>
                <a:effectLst/>
                <a:latin typeface="Sicoob Sans RC3" panose="020B0503020204030204" pitchFamily="34" charset="0"/>
              </a:rPr>
              <a:t>ligula</a:t>
            </a:r>
            <a:r>
              <a:rPr lang="pt-BR" sz="1100" b="0" i="0" dirty="0">
                <a:solidFill>
                  <a:schemeClr val="bg1"/>
                </a:solidFill>
                <a:effectLst/>
                <a:latin typeface="Sicoob Sans RC3" panose="020B0503020204030204" pitchFamily="34" charset="0"/>
              </a:rPr>
              <a:t>, ac </a:t>
            </a:r>
            <a:r>
              <a:rPr lang="pt-BR" sz="1100" b="0" i="0" dirty="0" err="1">
                <a:solidFill>
                  <a:schemeClr val="bg1"/>
                </a:solidFill>
                <a:effectLst/>
                <a:latin typeface="Sicoob Sans RC3" panose="020B0503020204030204" pitchFamily="34" charset="0"/>
              </a:rPr>
              <a:t>ullamcorper</a:t>
            </a:r>
            <a:r>
              <a:rPr lang="pt-BR" sz="1100" b="0" i="0" dirty="0">
                <a:solidFill>
                  <a:schemeClr val="bg1"/>
                </a:solidFill>
                <a:effectLst/>
                <a:latin typeface="Sicoob Sans RC3" panose="020B0503020204030204" pitchFamily="34" charset="0"/>
              </a:rPr>
              <a:t> nulla </a:t>
            </a:r>
            <a:r>
              <a:rPr lang="pt-BR" sz="1100" b="0" i="0" dirty="0" err="1">
                <a:solidFill>
                  <a:schemeClr val="bg1"/>
                </a:solidFill>
                <a:effectLst/>
                <a:latin typeface="Sicoob Sans RC3" panose="020B0503020204030204" pitchFamily="34" charset="0"/>
              </a:rPr>
              <a:t>varius</a:t>
            </a:r>
            <a:r>
              <a:rPr lang="pt-BR" sz="1100" b="0" i="0" dirty="0">
                <a:solidFill>
                  <a:schemeClr val="bg1"/>
                </a:solidFill>
                <a:effectLst/>
                <a:latin typeface="Sicoob Sans RC3" panose="020B0503020204030204" pitchFamily="34" charset="0"/>
              </a:rPr>
              <a:t> vel. </a:t>
            </a:r>
            <a:r>
              <a:rPr lang="pt-BR" sz="1100" b="0" i="0" dirty="0" err="1">
                <a:solidFill>
                  <a:schemeClr val="bg1"/>
                </a:solidFill>
                <a:effectLst/>
                <a:latin typeface="Sicoob Sans RC3" panose="020B0503020204030204" pitchFamily="34" charset="0"/>
              </a:rPr>
              <a:t>Sed</a:t>
            </a:r>
            <a:r>
              <a:rPr lang="pt-BR" sz="1100" b="0" i="0" dirty="0">
                <a:solidFill>
                  <a:schemeClr val="bg1"/>
                </a:solidFill>
                <a:effectLst/>
                <a:latin typeface="Sicoob Sans RC3" panose="020B0503020204030204" pitchFamily="34" charset="0"/>
              </a:rPr>
              <a:t> </a:t>
            </a:r>
            <a:r>
              <a:rPr lang="pt-BR" sz="1100" b="0" i="0" dirty="0" err="1">
                <a:solidFill>
                  <a:schemeClr val="bg1"/>
                </a:solidFill>
                <a:effectLst/>
                <a:latin typeface="Sicoob Sans RC3" panose="020B0503020204030204" pitchFamily="34" charset="0"/>
              </a:rPr>
              <a:t>sit</a:t>
            </a:r>
            <a:r>
              <a:rPr lang="pt-BR" sz="1100" b="0" i="0" dirty="0">
                <a:solidFill>
                  <a:schemeClr val="bg1"/>
                </a:solidFill>
                <a:effectLst/>
                <a:latin typeface="Sicoob Sans RC3" panose="020B0503020204030204" pitchFamily="34" charset="0"/>
              </a:rPr>
              <a:t> amet erat </a:t>
            </a:r>
            <a:r>
              <a:rPr lang="pt-BR" sz="1100" b="0" i="0" dirty="0" err="1">
                <a:solidFill>
                  <a:schemeClr val="bg1"/>
                </a:solidFill>
                <a:effectLst/>
                <a:latin typeface="Sicoob Sans RC3" panose="020B0503020204030204" pitchFamily="34" charset="0"/>
              </a:rPr>
              <a:t>vel</a:t>
            </a:r>
            <a:r>
              <a:rPr lang="pt-BR" sz="1100" b="0" i="0" dirty="0">
                <a:solidFill>
                  <a:schemeClr val="bg1"/>
                </a:solidFill>
                <a:effectLst/>
                <a:latin typeface="Sicoob Sans RC3" panose="020B0503020204030204" pitchFamily="34" charset="0"/>
              </a:rPr>
              <a:t> libero </a:t>
            </a:r>
            <a:r>
              <a:rPr lang="pt-BR" sz="1100" b="0" i="0" dirty="0" err="1">
                <a:solidFill>
                  <a:schemeClr val="bg1"/>
                </a:solidFill>
                <a:effectLst/>
                <a:latin typeface="Sicoob Sans RC3" panose="020B0503020204030204" pitchFamily="34" charset="0"/>
              </a:rPr>
              <a:t>ultricies</a:t>
            </a:r>
            <a:r>
              <a:rPr lang="pt-BR" sz="1100" b="0" i="0" dirty="0">
                <a:solidFill>
                  <a:schemeClr val="bg1"/>
                </a:solidFill>
                <a:effectLst/>
                <a:latin typeface="Sicoob Sans RC3" panose="020B0503020204030204" pitchFamily="34" charset="0"/>
              </a:rPr>
              <a:t> </a:t>
            </a:r>
            <a:r>
              <a:rPr lang="pt-BR" sz="1100" b="0" i="0" dirty="0" err="1">
                <a:solidFill>
                  <a:schemeClr val="bg1"/>
                </a:solidFill>
                <a:effectLst/>
                <a:latin typeface="Sicoob Sans RC3" panose="020B0503020204030204" pitchFamily="34" charset="0"/>
              </a:rPr>
              <a:t>ultricies</a:t>
            </a:r>
            <a:r>
              <a:rPr lang="pt-BR" sz="1100" b="0" i="0" dirty="0">
                <a:solidFill>
                  <a:schemeClr val="bg1"/>
                </a:solidFill>
                <a:effectLst/>
                <a:latin typeface="Sicoob Sans RC3" panose="020B0503020204030204" pitchFamily="34" charset="0"/>
              </a:rPr>
              <a:t>. Nam </a:t>
            </a:r>
            <a:r>
              <a:rPr lang="pt-BR" sz="1100" b="0" i="0" dirty="0" err="1">
                <a:solidFill>
                  <a:schemeClr val="bg1"/>
                </a:solidFill>
                <a:effectLst/>
                <a:latin typeface="Sicoob Sans RC3" panose="020B0503020204030204" pitchFamily="34" charset="0"/>
              </a:rPr>
              <a:t>sit</a:t>
            </a:r>
            <a:r>
              <a:rPr lang="pt-BR" sz="1100" b="0" i="0" dirty="0">
                <a:solidFill>
                  <a:schemeClr val="bg1"/>
                </a:solidFill>
                <a:effectLst/>
                <a:latin typeface="Sicoob Sans RC3" panose="020B0503020204030204" pitchFamily="34" charset="0"/>
              </a:rPr>
              <a:t> amet </a:t>
            </a:r>
            <a:r>
              <a:rPr lang="pt-BR" sz="1100" b="0" i="0" dirty="0" err="1">
                <a:solidFill>
                  <a:schemeClr val="bg1"/>
                </a:solidFill>
                <a:effectLst/>
                <a:latin typeface="Sicoob Sans RC3" panose="020B0503020204030204" pitchFamily="34" charset="0"/>
              </a:rPr>
              <a:t>felis</a:t>
            </a:r>
            <a:r>
              <a:rPr lang="pt-BR" sz="1100" b="0" i="0" dirty="0">
                <a:solidFill>
                  <a:schemeClr val="bg1"/>
                </a:solidFill>
                <a:effectLst/>
                <a:latin typeface="Sicoob Sans RC3" panose="020B0503020204030204" pitchFamily="34" charset="0"/>
              </a:rPr>
              <a:t> </a:t>
            </a:r>
            <a:r>
              <a:rPr lang="pt-BR" sz="1100" b="0" i="0" dirty="0" err="1">
                <a:solidFill>
                  <a:schemeClr val="bg1"/>
                </a:solidFill>
                <a:effectLst/>
                <a:latin typeface="Sicoob Sans RC3" panose="020B0503020204030204" pitchFamily="34" charset="0"/>
              </a:rPr>
              <a:t>nec</a:t>
            </a:r>
            <a:r>
              <a:rPr lang="pt-BR" sz="1100" b="0" i="0" dirty="0">
                <a:solidFill>
                  <a:schemeClr val="bg1"/>
                </a:solidFill>
                <a:effectLst/>
                <a:latin typeface="Sicoob Sans RC3" panose="020B0503020204030204" pitchFamily="34" charset="0"/>
              </a:rPr>
              <a:t> nulla </a:t>
            </a:r>
            <a:r>
              <a:rPr lang="pt-BR" sz="1100" b="0" i="0" dirty="0" err="1">
                <a:solidFill>
                  <a:schemeClr val="bg1"/>
                </a:solidFill>
                <a:effectLst/>
                <a:latin typeface="Sicoob Sans RC3" panose="020B0503020204030204" pitchFamily="34" charset="0"/>
              </a:rPr>
              <a:t>lacinia</a:t>
            </a:r>
            <a:r>
              <a:rPr lang="pt-BR" sz="1100" b="0" i="0" dirty="0">
                <a:solidFill>
                  <a:schemeClr val="bg1"/>
                </a:solidFill>
                <a:effectLst/>
                <a:latin typeface="Sicoob Sans RC3" panose="020B0503020204030204" pitchFamily="34" charset="0"/>
              </a:rPr>
              <a:t> </a:t>
            </a:r>
            <a:r>
              <a:rPr lang="pt-BR" sz="1100" b="0" i="0" dirty="0" err="1">
                <a:solidFill>
                  <a:schemeClr val="bg1"/>
                </a:solidFill>
                <a:effectLst/>
                <a:latin typeface="Sicoob Sans RC3" panose="020B0503020204030204" pitchFamily="34" charset="0"/>
              </a:rPr>
              <a:t>dapibus</a:t>
            </a:r>
            <a:r>
              <a:rPr lang="pt-BR" sz="1100" b="0" i="0" dirty="0">
                <a:solidFill>
                  <a:schemeClr val="bg1"/>
                </a:solidFill>
                <a:effectLst/>
                <a:latin typeface="Sicoob Sans RC3" panose="020B0503020204030204" pitchFamily="34" charset="0"/>
              </a:rPr>
              <a:t> </a:t>
            </a:r>
            <a:r>
              <a:rPr lang="pt-BR" sz="1100" b="0" i="0" dirty="0" err="1">
                <a:solidFill>
                  <a:schemeClr val="bg1"/>
                </a:solidFill>
                <a:effectLst/>
                <a:latin typeface="Sicoob Sans RC3" panose="020B0503020204030204" pitchFamily="34" charset="0"/>
              </a:rPr>
              <a:t>nec</a:t>
            </a:r>
            <a:r>
              <a:rPr lang="pt-BR" sz="1100" b="0" i="0" dirty="0">
                <a:solidFill>
                  <a:schemeClr val="bg1"/>
                </a:solidFill>
                <a:effectLst/>
                <a:latin typeface="Sicoob Sans RC3" panose="020B0503020204030204" pitchFamily="34" charset="0"/>
              </a:rPr>
              <a:t> et mi. </a:t>
            </a:r>
            <a:r>
              <a:rPr lang="pt-BR" sz="1100" b="0" i="0" dirty="0" err="1">
                <a:solidFill>
                  <a:schemeClr val="bg1"/>
                </a:solidFill>
                <a:effectLst/>
                <a:latin typeface="Sicoob Sans RC3" panose="020B0503020204030204" pitchFamily="34" charset="0"/>
              </a:rPr>
              <a:t>Proin</a:t>
            </a:r>
            <a:r>
              <a:rPr lang="pt-BR" sz="1100" b="0" i="0" dirty="0">
                <a:solidFill>
                  <a:schemeClr val="bg1"/>
                </a:solidFill>
                <a:effectLst/>
                <a:latin typeface="Sicoob Sans RC3" panose="020B0503020204030204" pitchFamily="34" charset="0"/>
              </a:rPr>
              <a:t> </a:t>
            </a:r>
            <a:r>
              <a:rPr lang="pt-BR" sz="1100" b="0" i="0" dirty="0" err="1">
                <a:solidFill>
                  <a:schemeClr val="bg1"/>
                </a:solidFill>
                <a:effectLst/>
                <a:latin typeface="Sicoob Sans RC3" panose="020B0503020204030204" pitchFamily="34" charset="0"/>
              </a:rPr>
              <a:t>vel</a:t>
            </a:r>
            <a:r>
              <a:rPr lang="pt-BR" sz="1100" b="0" i="0" dirty="0">
                <a:solidFill>
                  <a:schemeClr val="bg1"/>
                </a:solidFill>
                <a:effectLst/>
                <a:latin typeface="Sicoob Sans RC3" panose="020B0503020204030204" pitchFamily="34" charset="0"/>
              </a:rPr>
              <a:t> </a:t>
            </a:r>
            <a:r>
              <a:rPr lang="pt-BR" sz="1100" b="0" i="0" dirty="0" err="1">
                <a:solidFill>
                  <a:schemeClr val="bg1"/>
                </a:solidFill>
                <a:effectLst/>
                <a:latin typeface="Sicoob Sans RC3" panose="020B0503020204030204" pitchFamily="34" charset="0"/>
              </a:rPr>
              <a:t>tincidunt</a:t>
            </a:r>
            <a:r>
              <a:rPr lang="pt-BR" sz="1100" b="0" i="0" dirty="0">
                <a:solidFill>
                  <a:schemeClr val="bg1"/>
                </a:solidFill>
                <a:effectLst/>
                <a:latin typeface="Sicoob Sans RC3" panose="020B0503020204030204" pitchFamily="34" charset="0"/>
              </a:rPr>
              <a:t> </a:t>
            </a:r>
            <a:r>
              <a:rPr lang="pt-BR" sz="1100" b="0" i="0" dirty="0" err="1">
                <a:solidFill>
                  <a:schemeClr val="bg1"/>
                </a:solidFill>
                <a:effectLst/>
                <a:latin typeface="Sicoob Sans RC3" panose="020B0503020204030204" pitchFamily="34" charset="0"/>
              </a:rPr>
              <a:t>tortor</a:t>
            </a:r>
            <a:r>
              <a:rPr lang="pt-BR" sz="1100" b="0" i="0" dirty="0">
                <a:solidFill>
                  <a:schemeClr val="bg1"/>
                </a:solidFill>
                <a:effectLst/>
                <a:latin typeface="Sicoob Sans RC3" panose="020B0503020204030204" pitchFamily="34" charset="0"/>
              </a:rPr>
              <a:t>. </a:t>
            </a:r>
            <a:endParaRPr lang="pt-BR" sz="1100" dirty="0">
              <a:solidFill>
                <a:schemeClr val="bg1"/>
              </a:solidFill>
              <a:latin typeface="Sicoob Sans RC3" panose="020B0503020204030204" pitchFamily="34" charset="0"/>
            </a:endParaRPr>
          </a:p>
        </p:txBody>
      </p:sp>
      <p:sp>
        <p:nvSpPr>
          <p:cNvPr id="155" name="The HR agency's team training exceeded our expectations. Their innovative approach helped us enhance communication and teamwork among employees, resulting in a more efficient and harmonious work environment. We are incredibly grateful for their assistanc"/>
          <p:cNvSpPr txBox="1"/>
          <p:nvPr/>
        </p:nvSpPr>
        <p:spPr>
          <a:xfrm>
            <a:off x="1218797" y="1816065"/>
            <a:ext cx="1948703" cy="269259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defTabSz="457200">
              <a:spcBef>
                <a:spcPts val="2000"/>
              </a:spcBef>
              <a:defRPr sz="2200">
                <a:solidFill>
                  <a:srgbClr val="F8F6F1"/>
                </a:solidFill>
                <a:latin typeface="Poppins Regular"/>
                <a:ea typeface="Poppins Regular"/>
                <a:cs typeface="Poppins Regular"/>
                <a:sym typeface="Poppins Regular"/>
              </a:defRPr>
            </a:lvl1pPr>
          </a:lstStyle>
          <a:p>
            <a:pPr>
              <a:lnSpc>
                <a:spcPct val="150000"/>
              </a:lnSpc>
            </a:pPr>
            <a:r>
              <a:rPr lang="pt-BR" sz="1050" b="0" i="0" dirty="0" err="1">
                <a:solidFill>
                  <a:schemeClr val="bg1"/>
                </a:solidFill>
                <a:effectLst/>
                <a:latin typeface="Sicoob Sans RC3" panose="020B0503020204030204" pitchFamily="34" charset="0"/>
              </a:rPr>
              <a:t>Lorem</a:t>
            </a:r>
            <a:r>
              <a:rPr lang="pt-BR" sz="1050" b="0" i="0" dirty="0">
                <a:solidFill>
                  <a:schemeClr val="bg1"/>
                </a:solidFill>
                <a:effectLst/>
                <a:latin typeface="Sicoob Sans RC3" panose="020B0503020204030204" pitchFamily="34" charset="0"/>
              </a:rPr>
              <a:t> ipsum dolor </a:t>
            </a:r>
            <a:r>
              <a:rPr lang="pt-BR" sz="1050" b="0" i="0" dirty="0" err="1">
                <a:solidFill>
                  <a:schemeClr val="bg1"/>
                </a:solidFill>
                <a:effectLst/>
                <a:latin typeface="Sicoob Sans RC3" panose="020B0503020204030204" pitchFamily="34" charset="0"/>
              </a:rPr>
              <a:t>sit</a:t>
            </a:r>
            <a:r>
              <a:rPr lang="pt-BR" sz="1050" b="0" i="0" dirty="0">
                <a:solidFill>
                  <a:schemeClr val="bg1"/>
                </a:solidFill>
                <a:effectLst/>
                <a:latin typeface="Sicoob Sans RC3" panose="020B0503020204030204" pitchFamily="34" charset="0"/>
              </a:rPr>
              <a:t> amet, </a:t>
            </a:r>
            <a:r>
              <a:rPr lang="pt-BR" sz="1050" b="0" i="0" dirty="0" err="1">
                <a:solidFill>
                  <a:schemeClr val="bg1"/>
                </a:solidFill>
                <a:effectLst/>
                <a:latin typeface="Sicoob Sans RC3" panose="020B0503020204030204" pitchFamily="34" charset="0"/>
              </a:rPr>
              <a:t>consectetur</a:t>
            </a:r>
            <a:r>
              <a:rPr lang="pt-BR" sz="1050" b="0" i="0" dirty="0">
                <a:solidFill>
                  <a:schemeClr val="bg1"/>
                </a:solidFill>
                <a:effectLst/>
                <a:latin typeface="Sicoob Sans RC3" panose="020B0503020204030204" pitchFamily="34" charset="0"/>
              </a:rPr>
              <a:t> </a:t>
            </a:r>
            <a:r>
              <a:rPr lang="pt-BR" sz="1050" b="0" i="0" dirty="0" err="1">
                <a:solidFill>
                  <a:schemeClr val="bg1"/>
                </a:solidFill>
                <a:effectLst/>
                <a:latin typeface="Sicoob Sans RC3" panose="020B0503020204030204" pitchFamily="34" charset="0"/>
              </a:rPr>
              <a:t>adipiscing</a:t>
            </a:r>
            <a:r>
              <a:rPr lang="pt-BR" sz="1050" b="0" i="0" dirty="0">
                <a:solidFill>
                  <a:schemeClr val="bg1"/>
                </a:solidFill>
                <a:effectLst/>
                <a:latin typeface="Sicoob Sans RC3" panose="020B0503020204030204" pitchFamily="34" charset="0"/>
              </a:rPr>
              <a:t> elit. </a:t>
            </a:r>
            <a:r>
              <a:rPr lang="pt-BR" sz="1050" b="0" i="0" dirty="0" err="1">
                <a:solidFill>
                  <a:schemeClr val="bg1"/>
                </a:solidFill>
                <a:effectLst/>
                <a:latin typeface="Sicoob Sans RC3" panose="020B0503020204030204" pitchFamily="34" charset="0"/>
              </a:rPr>
              <a:t>Sed</a:t>
            </a:r>
            <a:r>
              <a:rPr lang="pt-BR" sz="1050" b="0" i="0" dirty="0">
                <a:solidFill>
                  <a:schemeClr val="bg1"/>
                </a:solidFill>
                <a:effectLst/>
                <a:latin typeface="Sicoob Sans RC3" panose="020B0503020204030204" pitchFamily="34" charset="0"/>
              </a:rPr>
              <a:t> ut </a:t>
            </a:r>
            <a:r>
              <a:rPr lang="pt-BR" sz="1050" b="0" i="0" dirty="0" err="1">
                <a:solidFill>
                  <a:schemeClr val="bg1"/>
                </a:solidFill>
                <a:effectLst/>
                <a:latin typeface="Sicoob Sans RC3" panose="020B0503020204030204" pitchFamily="34" charset="0"/>
              </a:rPr>
              <a:t>purus</a:t>
            </a:r>
            <a:r>
              <a:rPr lang="pt-BR" sz="1050" b="0" i="0" dirty="0">
                <a:solidFill>
                  <a:schemeClr val="bg1"/>
                </a:solidFill>
                <a:effectLst/>
                <a:latin typeface="Sicoob Sans RC3" panose="020B0503020204030204" pitchFamily="34" charset="0"/>
              </a:rPr>
              <a:t> </a:t>
            </a:r>
            <a:r>
              <a:rPr lang="pt-BR" sz="1050" b="0" i="0" dirty="0" err="1">
                <a:solidFill>
                  <a:schemeClr val="bg1"/>
                </a:solidFill>
                <a:effectLst/>
                <a:latin typeface="Sicoob Sans RC3" panose="020B0503020204030204" pitchFamily="34" charset="0"/>
              </a:rPr>
              <a:t>eget</a:t>
            </a:r>
            <a:r>
              <a:rPr lang="pt-BR" sz="1050" b="0" i="0" dirty="0">
                <a:solidFill>
                  <a:schemeClr val="bg1"/>
                </a:solidFill>
                <a:effectLst/>
                <a:latin typeface="Sicoob Sans RC3" panose="020B0503020204030204" pitchFamily="34" charset="0"/>
              </a:rPr>
              <a:t> </a:t>
            </a:r>
            <a:r>
              <a:rPr lang="pt-BR" sz="1050" b="0" i="0" dirty="0" err="1">
                <a:solidFill>
                  <a:schemeClr val="bg1"/>
                </a:solidFill>
                <a:effectLst/>
                <a:latin typeface="Sicoob Sans RC3" panose="020B0503020204030204" pitchFamily="34" charset="0"/>
              </a:rPr>
              <a:t>odio</a:t>
            </a:r>
            <a:r>
              <a:rPr lang="pt-BR" sz="1050" b="0" i="0" dirty="0">
                <a:solidFill>
                  <a:schemeClr val="bg1"/>
                </a:solidFill>
                <a:effectLst/>
                <a:latin typeface="Sicoob Sans RC3" panose="020B0503020204030204" pitchFamily="34" charset="0"/>
              </a:rPr>
              <a:t> </a:t>
            </a:r>
            <a:r>
              <a:rPr lang="pt-BR" sz="1050" b="0" i="0" dirty="0" err="1">
                <a:solidFill>
                  <a:schemeClr val="bg1"/>
                </a:solidFill>
                <a:effectLst/>
                <a:latin typeface="Sicoob Sans RC3" panose="020B0503020204030204" pitchFamily="34" charset="0"/>
              </a:rPr>
              <a:t>viverra</a:t>
            </a:r>
            <a:r>
              <a:rPr lang="pt-BR" sz="1050" b="0" i="0" dirty="0">
                <a:solidFill>
                  <a:schemeClr val="bg1"/>
                </a:solidFill>
                <a:effectLst/>
                <a:latin typeface="Sicoob Sans RC3" panose="020B0503020204030204" pitchFamily="34" charset="0"/>
              </a:rPr>
              <a:t> </a:t>
            </a:r>
            <a:r>
              <a:rPr lang="pt-BR" sz="1050" b="0" i="0" dirty="0" err="1">
                <a:solidFill>
                  <a:schemeClr val="bg1"/>
                </a:solidFill>
                <a:effectLst/>
                <a:latin typeface="Sicoob Sans RC3" panose="020B0503020204030204" pitchFamily="34" charset="0"/>
              </a:rPr>
              <a:t>condimentum</a:t>
            </a:r>
            <a:r>
              <a:rPr lang="pt-BR" sz="1050" b="0" i="0" dirty="0">
                <a:solidFill>
                  <a:schemeClr val="bg1"/>
                </a:solidFill>
                <a:effectLst/>
                <a:latin typeface="Sicoob Sans RC3" panose="020B0503020204030204" pitchFamily="34" charset="0"/>
              </a:rPr>
              <a:t> et a </a:t>
            </a:r>
            <a:r>
              <a:rPr lang="pt-BR" sz="1050" b="0" i="0" dirty="0" err="1">
                <a:solidFill>
                  <a:schemeClr val="bg1"/>
                </a:solidFill>
                <a:effectLst/>
                <a:latin typeface="Sicoob Sans RC3" panose="020B0503020204030204" pitchFamily="34" charset="0"/>
              </a:rPr>
              <a:t>lectus</a:t>
            </a:r>
            <a:r>
              <a:rPr lang="pt-BR" sz="1050" b="0" i="0" dirty="0">
                <a:solidFill>
                  <a:schemeClr val="bg1"/>
                </a:solidFill>
                <a:effectLst/>
                <a:latin typeface="Sicoob Sans RC3" panose="020B0503020204030204" pitchFamily="34" charset="0"/>
              </a:rPr>
              <a:t>. </a:t>
            </a:r>
            <a:r>
              <a:rPr lang="pt-BR" sz="1050" b="0" i="0" dirty="0" err="1">
                <a:solidFill>
                  <a:schemeClr val="bg1"/>
                </a:solidFill>
                <a:effectLst/>
                <a:latin typeface="Sicoob Sans RC3" panose="020B0503020204030204" pitchFamily="34" charset="0"/>
              </a:rPr>
              <a:t>Integer</a:t>
            </a:r>
            <a:r>
              <a:rPr lang="pt-BR" sz="1050" b="0" i="0" dirty="0">
                <a:solidFill>
                  <a:schemeClr val="bg1"/>
                </a:solidFill>
                <a:effectLst/>
                <a:latin typeface="Sicoob Sans RC3" panose="020B0503020204030204" pitchFamily="34" charset="0"/>
              </a:rPr>
              <a:t> </a:t>
            </a:r>
            <a:r>
              <a:rPr lang="pt-BR" sz="1050" b="0" i="0" dirty="0" err="1">
                <a:solidFill>
                  <a:schemeClr val="bg1"/>
                </a:solidFill>
                <a:effectLst/>
                <a:latin typeface="Sicoob Sans RC3" panose="020B0503020204030204" pitchFamily="34" charset="0"/>
              </a:rPr>
              <a:t>placerat</a:t>
            </a:r>
            <a:r>
              <a:rPr lang="pt-BR" sz="1050" b="0" i="0" dirty="0">
                <a:solidFill>
                  <a:schemeClr val="bg1"/>
                </a:solidFill>
                <a:effectLst/>
                <a:latin typeface="Sicoob Sans RC3" panose="020B0503020204030204" pitchFamily="34" charset="0"/>
              </a:rPr>
              <a:t> </a:t>
            </a:r>
            <a:r>
              <a:rPr lang="pt-BR" sz="1050" b="0" i="0" dirty="0" err="1">
                <a:solidFill>
                  <a:schemeClr val="bg1"/>
                </a:solidFill>
                <a:effectLst/>
                <a:latin typeface="Sicoob Sans RC3" panose="020B0503020204030204" pitchFamily="34" charset="0"/>
              </a:rPr>
              <a:t>fringilla</a:t>
            </a:r>
            <a:r>
              <a:rPr lang="pt-BR" sz="1050" b="0" i="0" dirty="0">
                <a:solidFill>
                  <a:schemeClr val="bg1"/>
                </a:solidFill>
                <a:effectLst/>
                <a:latin typeface="Sicoob Sans RC3" panose="020B0503020204030204" pitchFamily="34" charset="0"/>
              </a:rPr>
              <a:t> </a:t>
            </a:r>
            <a:r>
              <a:rPr lang="pt-BR" sz="1050" b="0" i="0" dirty="0" err="1">
                <a:solidFill>
                  <a:schemeClr val="bg1"/>
                </a:solidFill>
                <a:effectLst/>
                <a:latin typeface="Sicoob Sans RC3" panose="020B0503020204030204" pitchFamily="34" charset="0"/>
              </a:rPr>
              <a:t>ligula</a:t>
            </a:r>
            <a:r>
              <a:rPr lang="pt-BR" sz="1050" b="0" i="0" dirty="0">
                <a:solidFill>
                  <a:schemeClr val="bg1"/>
                </a:solidFill>
                <a:effectLst/>
                <a:latin typeface="Sicoob Sans RC3" panose="020B0503020204030204" pitchFamily="34" charset="0"/>
              </a:rPr>
              <a:t>, ac </a:t>
            </a:r>
            <a:r>
              <a:rPr lang="pt-BR" sz="1050" b="0" i="0" dirty="0" err="1">
                <a:solidFill>
                  <a:schemeClr val="bg1"/>
                </a:solidFill>
                <a:effectLst/>
                <a:latin typeface="Sicoob Sans RC3" panose="020B0503020204030204" pitchFamily="34" charset="0"/>
              </a:rPr>
              <a:t>ullamcorper</a:t>
            </a:r>
            <a:r>
              <a:rPr lang="pt-BR" sz="1050" b="0" i="0" dirty="0">
                <a:solidFill>
                  <a:schemeClr val="bg1"/>
                </a:solidFill>
                <a:effectLst/>
                <a:latin typeface="Sicoob Sans RC3" panose="020B0503020204030204" pitchFamily="34" charset="0"/>
              </a:rPr>
              <a:t> nulla </a:t>
            </a:r>
            <a:r>
              <a:rPr lang="pt-BR" sz="1050" b="0" i="0" dirty="0" err="1">
                <a:solidFill>
                  <a:schemeClr val="bg1"/>
                </a:solidFill>
                <a:effectLst/>
                <a:latin typeface="Sicoob Sans RC3" panose="020B0503020204030204" pitchFamily="34" charset="0"/>
              </a:rPr>
              <a:t>varius</a:t>
            </a:r>
            <a:r>
              <a:rPr lang="pt-BR" sz="1050" b="0" i="0" dirty="0">
                <a:solidFill>
                  <a:schemeClr val="bg1"/>
                </a:solidFill>
                <a:effectLst/>
                <a:latin typeface="Sicoob Sans RC3" panose="020B0503020204030204" pitchFamily="34" charset="0"/>
              </a:rPr>
              <a:t> vel. </a:t>
            </a:r>
            <a:r>
              <a:rPr lang="pt-BR" sz="1050" b="0" i="0" dirty="0" err="1">
                <a:solidFill>
                  <a:schemeClr val="bg1"/>
                </a:solidFill>
                <a:effectLst/>
                <a:latin typeface="Sicoob Sans RC3" panose="020B0503020204030204" pitchFamily="34" charset="0"/>
              </a:rPr>
              <a:t>Sed</a:t>
            </a:r>
            <a:r>
              <a:rPr lang="pt-BR" sz="1050" b="0" i="0" dirty="0">
                <a:solidFill>
                  <a:schemeClr val="bg1"/>
                </a:solidFill>
                <a:effectLst/>
                <a:latin typeface="Sicoob Sans RC3" panose="020B0503020204030204" pitchFamily="34" charset="0"/>
              </a:rPr>
              <a:t> </a:t>
            </a:r>
            <a:r>
              <a:rPr lang="pt-BR" sz="1050" b="0" i="0" dirty="0" err="1">
                <a:solidFill>
                  <a:schemeClr val="bg1"/>
                </a:solidFill>
                <a:effectLst/>
                <a:latin typeface="Sicoob Sans RC3" panose="020B0503020204030204" pitchFamily="34" charset="0"/>
              </a:rPr>
              <a:t>sit</a:t>
            </a:r>
            <a:r>
              <a:rPr lang="pt-BR" sz="1050" b="0" i="0" dirty="0">
                <a:solidFill>
                  <a:schemeClr val="bg1"/>
                </a:solidFill>
                <a:effectLst/>
                <a:latin typeface="Sicoob Sans RC3" panose="020B0503020204030204" pitchFamily="34" charset="0"/>
              </a:rPr>
              <a:t> amet erat </a:t>
            </a:r>
            <a:r>
              <a:rPr lang="pt-BR" sz="1050" b="0" i="0" dirty="0" err="1">
                <a:solidFill>
                  <a:schemeClr val="bg1"/>
                </a:solidFill>
                <a:effectLst/>
                <a:latin typeface="Sicoob Sans RC3" panose="020B0503020204030204" pitchFamily="34" charset="0"/>
              </a:rPr>
              <a:t>vel</a:t>
            </a:r>
            <a:r>
              <a:rPr lang="pt-BR" sz="1050" b="0" i="0" dirty="0">
                <a:solidFill>
                  <a:schemeClr val="bg1"/>
                </a:solidFill>
                <a:effectLst/>
                <a:latin typeface="Sicoob Sans RC3" panose="020B0503020204030204" pitchFamily="34" charset="0"/>
              </a:rPr>
              <a:t> libero </a:t>
            </a:r>
            <a:r>
              <a:rPr lang="pt-BR" sz="1050" b="0" i="0" dirty="0" err="1">
                <a:solidFill>
                  <a:schemeClr val="bg1"/>
                </a:solidFill>
                <a:effectLst/>
                <a:latin typeface="Sicoob Sans RC3" panose="020B0503020204030204" pitchFamily="34" charset="0"/>
              </a:rPr>
              <a:t>ultricies</a:t>
            </a:r>
            <a:r>
              <a:rPr lang="pt-BR" sz="1050" b="0" i="0" dirty="0">
                <a:solidFill>
                  <a:schemeClr val="bg1"/>
                </a:solidFill>
                <a:effectLst/>
                <a:latin typeface="Sicoob Sans RC3" panose="020B0503020204030204" pitchFamily="34" charset="0"/>
              </a:rPr>
              <a:t> </a:t>
            </a:r>
            <a:r>
              <a:rPr lang="pt-BR" sz="1050" b="0" i="0" dirty="0" err="1">
                <a:solidFill>
                  <a:schemeClr val="bg1"/>
                </a:solidFill>
                <a:effectLst/>
                <a:latin typeface="Sicoob Sans RC3" panose="020B0503020204030204" pitchFamily="34" charset="0"/>
              </a:rPr>
              <a:t>ultricies</a:t>
            </a:r>
            <a:r>
              <a:rPr lang="pt-BR" sz="1050" b="0" i="0" dirty="0">
                <a:solidFill>
                  <a:schemeClr val="bg1"/>
                </a:solidFill>
                <a:effectLst/>
                <a:latin typeface="Sicoob Sans RC3" panose="020B0503020204030204" pitchFamily="34" charset="0"/>
              </a:rPr>
              <a:t>. Nam </a:t>
            </a:r>
            <a:r>
              <a:rPr lang="pt-BR" sz="1050" b="0" i="0" dirty="0" err="1">
                <a:solidFill>
                  <a:schemeClr val="bg1"/>
                </a:solidFill>
                <a:effectLst/>
                <a:latin typeface="Sicoob Sans RC3" panose="020B0503020204030204" pitchFamily="34" charset="0"/>
              </a:rPr>
              <a:t>sit</a:t>
            </a:r>
            <a:r>
              <a:rPr lang="pt-BR" sz="1050" b="0" i="0" dirty="0">
                <a:solidFill>
                  <a:schemeClr val="bg1"/>
                </a:solidFill>
                <a:effectLst/>
                <a:latin typeface="Sicoob Sans RC3" panose="020B0503020204030204" pitchFamily="34" charset="0"/>
              </a:rPr>
              <a:t> amet </a:t>
            </a:r>
            <a:r>
              <a:rPr lang="pt-BR" sz="1050" b="0" i="0" dirty="0" err="1">
                <a:solidFill>
                  <a:schemeClr val="bg1"/>
                </a:solidFill>
                <a:effectLst/>
                <a:latin typeface="Sicoob Sans RC3" panose="020B0503020204030204" pitchFamily="34" charset="0"/>
              </a:rPr>
              <a:t>felis</a:t>
            </a:r>
            <a:r>
              <a:rPr lang="pt-BR" sz="1050" b="0" i="0" dirty="0">
                <a:solidFill>
                  <a:schemeClr val="bg1"/>
                </a:solidFill>
                <a:effectLst/>
                <a:latin typeface="Sicoob Sans RC3" panose="020B0503020204030204" pitchFamily="34" charset="0"/>
              </a:rPr>
              <a:t> </a:t>
            </a:r>
            <a:r>
              <a:rPr lang="pt-BR" sz="1050" b="0" i="0" dirty="0" err="1">
                <a:solidFill>
                  <a:schemeClr val="bg1"/>
                </a:solidFill>
                <a:effectLst/>
                <a:latin typeface="Sicoob Sans RC3" panose="020B0503020204030204" pitchFamily="34" charset="0"/>
              </a:rPr>
              <a:t>nec</a:t>
            </a:r>
            <a:r>
              <a:rPr lang="pt-BR" sz="1050" b="0" i="0" dirty="0">
                <a:solidFill>
                  <a:schemeClr val="bg1"/>
                </a:solidFill>
                <a:effectLst/>
                <a:latin typeface="Sicoob Sans RC3" panose="020B0503020204030204" pitchFamily="34" charset="0"/>
              </a:rPr>
              <a:t> nulla </a:t>
            </a:r>
            <a:r>
              <a:rPr lang="pt-BR" sz="1050" b="0" i="0" dirty="0" err="1">
                <a:solidFill>
                  <a:schemeClr val="bg1"/>
                </a:solidFill>
                <a:effectLst/>
                <a:latin typeface="Sicoob Sans RC3" panose="020B0503020204030204" pitchFamily="34" charset="0"/>
              </a:rPr>
              <a:t>lacinia</a:t>
            </a:r>
            <a:r>
              <a:rPr lang="pt-BR" sz="1050" b="0" i="0" dirty="0">
                <a:solidFill>
                  <a:schemeClr val="bg1"/>
                </a:solidFill>
                <a:effectLst/>
                <a:latin typeface="Sicoob Sans RC3" panose="020B0503020204030204" pitchFamily="34" charset="0"/>
              </a:rPr>
              <a:t> </a:t>
            </a:r>
            <a:r>
              <a:rPr lang="pt-BR" sz="1050" b="0" i="0" dirty="0" err="1">
                <a:solidFill>
                  <a:schemeClr val="bg1"/>
                </a:solidFill>
                <a:effectLst/>
                <a:latin typeface="Sicoob Sans RC3" panose="020B0503020204030204" pitchFamily="34" charset="0"/>
              </a:rPr>
              <a:t>dapibus</a:t>
            </a:r>
            <a:r>
              <a:rPr lang="pt-BR" sz="1050" b="0" i="0" dirty="0">
                <a:solidFill>
                  <a:schemeClr val="bg1"/>
                </a:solidFill>
                <a:effectLst/>
                <a:latin typeface="Sicoob Sans RC3" panose="020B0503020204030204" pitchFamily="34" charset="0"/>
              </a:rPr>
              <a:t> </a:t>
            </a:r>
            <a:r>
              <a:rPr lang="pt-BR" sz="1050" b="0" i="0" dirty="0" err="1">
                <a:solidFill>
                  <a:schemeClr val="bg1"/>
                </a:solidFill>
                <a:effectLst/>
                <a:latin typeface="Sicoob Sans RC3" panose="020B0503020204030204" pitchFamily="34" charset="0"/>
              </a:rPr>
              <a:t>nec</a:t>
            </a:r>
            <a:r>
              <a:rPr lang="pt-BR" sz="1050" b="0" i="0" dirty="0">
                <a:solidFill>
                  <a:schemeClr val="bg1"/>
                </a:solidFill>
                <a:effectLst/>
                <a:latin typeface="Sicoob Sans RC3" panose="020B0503020204030204" pitchFamily="34" charset="0"/>
              </a:rPr>
              <a:t> et mi. </a:t>
            </a:r>
            <a:r>
              <a:rPr lang="pt-BR" sz="1050" b="0" i="0" dirty="0" err="1">
                <a:solidFill>
                  <a:schemeClr val="bg1"/>
                </a:solidFill>
                <a:effectLst/>
                <a:latin typeface="Sicoob Sans RC3" panose="020B0503020204030204" pitchFamily="34" charset="0"/>
              </a:rPr>
              <a:t>Proin</a:t>
            </a:r>
            <a:r>
              <a:rPr lang="pt-BR" sz="1050" b="0" i="0" dirty="0">
                <a:solidFill>
                  <a:schemeClr val="bg1"/>
                </a:solidFill>
                <a:effectLst/>
                <a:latin typeface="Sicoob Sans RC3" panose="020B0503020204030204" pitchFamily="34" charset="0"/>
              </a:rPr>
              <a:t> </a:t>
            </a:r>
            <a:r>
              <a:rPr lang="pt-BR" sz="1050" b="0" i="0" dirty="0" err="1">
                <a:solidFill>
                  <a:schemeClr val="bg1"/>
                </a:solidFill>
                <a:effectLst/>
                <a:latin typeface="Sicoob Sans RC3" panose="020B0503020204030204" pitchFamily="34" charset="0"/>
              </a:rPr>
              <a:t>vel</a:t>
            </a:r>
            <a:r>
              <a:rPr lang="pt-BR" sz="1050" b="0" i="0" dirty="0">
                <a:solidFill>
                  <a:schemeClr val="bg1"/>
                </a:solidFill>
                <a:effectLst/>
                <a:latin typeface="Sicoob Sans RC3" panose="020B0503020204030204" pitchFamily="34" charset="0"/>
              </a:rPr>
              <a:t> </a:t>
            </a:r>
            <a:r>
              <a:rPr lang="pt-BR" sz="1050" b="0" i="0" dirty="0" err="1">
                <a:solidFill>
                  <a:schemeClr val="bg1"/>
                </a:solidFill>
                <a:effectLst/>
                <a:latin typeface="Sicoob Sans RC3" panose="020B0503020204030204" pitchFamily="34" charset="0"/>
              </a:rPr>
              <a:t>tincidunt</a:t>
            </a:r>
            <a:r>
              <a:rPr lang="pt-BR" sz="1050" b="0" i="0" dirty="0">
                <a:solidFill>
                  <a:schemeClr val="bg1"/>
                </a:solidFill>
                <a:effectLst/>
                <a:latin typeface="Sicoob Sans RC3" panose="020B0503020204030204" pitchFamily="34" charset="0"/>
              </a:rPr>
              <a:t> </a:t>
            </a:r>
            <a:r>
              <a:rPr lang="pt-BR" sz="1050" b="0" i="0" dirty="0" err="1">
                <a:solidFill>
                  <a:schemeClr val="bg1"/>
                </a:solidFill>
                <a:effectLst/>
                <a:latin typeface="Sicoob Sans RC3" panose="020B0503020204030204" pitchFamily="34" charset="0"/>
              </a:rPr>
              <a:t>tortor</a:t>
            </a:r>
            <a:r>
              <a:rPr lang="pt-BR" sz="1050" b="0" i="0" dirty="0">
                <a:solidFill>
                  <a:schemeClr val="bg1"/>
                </a:solidFill>
                <a:effectLst/>
                <a:latin typeface="Sicoob Sans RC3" panose="020B0503020204030204" pitchFamily="34" charset="0"/>
              </a:rPr>
              <a:t>. </a:t>
            </a:r>
            <a:endParaRPr lang="pt-BR" sz="1050" dirty="0">
              <a:solidFill>
                <a:schemeClr val="bg1"/>
              </a:solidFill>
              <a:latin typeface="Sicoob Sans RC3" panose="020B0503020204030204" pitchFamily="34" charset="0"/>
            </a:endParaRPr>
          </a:p>
        </p:txBody>
      </p:sp>
      <p:sp>
        <p:nvSpPr>
          <p:cNvPr id="161" name="We were very impressed with the HR agency's team training. Their expertise and guidance enabled us to strengthen our team dynamics, leading to increased collaboration and overall productivity. Their impact on our organization has been truly transformativ"/>
          <p:cNvSpPr txBox="1"/>
          <p:nvPr/>
        </p:nvSpPr>
        <p:spPr>
          <a:xfrm>
            <a:off x="9286076" y="2260566"/>
            <a:ext cx="1948703" cy="281833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defTabSz="457200">
              <a:spcBef>
                <a:spcPts val="2000"/>
              </a:spcBef>
              <a:defRPr sz="2200">
                <a:solidFill>
                  <a:srgbClr val="F8F6F1"/>
                </a:solidFill>
                <a:latin typeface="Poppins Regular"/>
                <a:ea typeface="Poppins Regular"/>
                <a:cs typeface="Poppins Regular"/>
                <a:sym typeface="Poppins Regular"/>
              </a:defRPr>
            </a:lvl1pPr>
          </a:lstStyle>
          <a:p>
            <a:pPr>
              <a:lnSpc>
                <a:spcPct val="150000"/>
              </a:lnSpc>
            </a:pPr>
            <a:r>
              <a:rPr lang="pt-BR" sz="1100" b="0" i="0" dirty="0" err="1">
                <a:solidFill>
                  <a:schemeClr val="bg1"/>
                </a:solidFill>
                <a:effectLst/>
                <a:latin typeface="Sicoob Sans RC3" panose="020B0503020204030204" pitchFamily="34" charset="0"/>
              </a:rPr>
              <a:t>Lorem</a:t>
            </a:r>
            <a:r>
              <a:rPr lang="pt-BR" sz="1100" b="0" i="0" dirty="0">
                <a:solidFill>
                  <a:schemeClr val="bg1"/>
                </a:solidFill>
                <a:effectLst/>
                <a:latin typeface="Sicoob Sans RC3" panose="020B0503020204030204" pitchFamily="34" charset="0"/>
              </a:rPr>
              <a:t> ipsum dolor </a:t>
            </a:r>
            <a:r>
              <a:rPr lang="pt-BR" sz="1100" b="0" i="0" dirty="0" err="1">
                <a:solidFill>
                  <a:schemeClr val="bg1"/>
                </a:solidFill>
                <a:effectLst/>
                <a:latin typeface="Sicoob Sans RC3" panose="020B0503020204030204" pitchFamily="34" charset="0"/>
              </a:rPr>
              <a:t>sit</a:t>
            </a:r>
            <a:r>
              <a:rPr lang="pt-BR" sz="1100" b="0" i="0" dirty="0">
                <a:solidFill>
                  <a:schemeClr val="bg1"/>
                </a:solidFill>
                <a:effectLst/>
                <a:latin typeface="Sicoob Sans RC3" panose="020B0503020204030204" pitchFamily="34" charset="0"/>
              </a:rPr>
              <a:t> amet, </a:t>
            </a:r>
            <a:r>
              <a:rPr lang="pt-BR" sz="1100" b="0" i="0" dirty="0" err="1">
                <a:solidFill>
                  <a:schemeClr val="bg1"/>
                </a:solidFill>
                <a:effectLst/>
                <a:latin typeface="Sicoob Sans RC3" panose="020B0503020204030204" pitchFamily="34" charset="0"/>
              </a:rPr>
              <a:t>consectetur</a:t>
            </a:r>
            <a:r>
              <a:rPr lang="pt-BR" sz="1100" b="0" i="0" dirty="0">
                <a:solidFill>
                  <a:schemeClr val="bg1"/>
                </a:solidFill>
                <a:effectLst/>
                <a:latin typeface="Sicoob Sans RC3" panose="020B0503020204030204" pitchFamily="34" charset="0"/>
              </a:rPr>
              <a:t> </a:t>
            </a:r>
            <a:r>
              <a:rPr lang="pt-BR" sz="1100" b="0" i="0" dirty="0" err="1">
                <a:solidFill>
                  <a:schemeClr val="bg1"/>
                </a:solidFill>
                <a:effectLst/>
                <a:latin typeface="Sicoob Sans RC3" panose="020B0503020204030204" pitchFamily="34" charset="0"/>
              </a:rPr>
              <a:t>adipiscing</a:t>
            </a:r>
            <a:r>
              <a:rPr lang="pt-BR" sz="1100" b="0" i="0" dirty="0">
                <a:solidFill>
                  <a:schemeClr val="bg1"/>
                </a:solidFill>
                <a:effectLst/>
                <a:latin typeface="Sicoob Sans RC3" panose="020B0503020204030204" pitchFamily="34" charset="0"/>
              </a:rPr>
              <a:t> elit. </a:t>
            </a:r>
            <a:r>
              <a:rPr lang="pt-BR" sz="1100" b="0" i="0" dirty="0" err="1">
                <a:solidFill>
                  <a:schemeClr val="bg1"/>
                </a:solidFill>
                <a:effectLst/>
                <a:latin typeface="Sicoob Sans RC3" panose="020B0503020204030204" pitchFamily="34" charset="0"/>
              </a:rPr>
              <a:t>Sed</a:t>
            </a:r>
            <a:r>
              <a:rPr lang="pt-BR" sz="1100" b="0" i="0" dirty="0">
                <a:solidFill>
                  <a:schemeClr val="bg1"/>
                </a:solidFill>
                <a:effectLst/>
                <a:latin typeface="Sicoob Sans RC3" panose="020B0503020204030204" pitchFamily="34" charset="0"/>
              </a:rPr>
              <a:t> ut </a:t>
            </a:r>
            <a:r>
              <a:rPr lang="pt-BR" sz="1100" b="0" i="0" dirty="0" err="1">
                <a:solidFill>
                  <a:schemeClr val="bg1"/>
                </a:solidFill>
                <a:effectLst/>
                <a:latin typeface="Sicoob Sans RC3" panose="020B0503020204030204" pitchFamily="34" charset="0"/>
              </a:rPr>
              <a:t>purus</a:t>
            </a:r>
            <a:r>
              <a:rPr lang="pt-BR" sz="1100" b="0" i="0" dirty="0">
                <a:solidFill>
                  <a:schemeClr val="bg1"/>
                </a:solidFill>
                <a:effectLst/>
                <a:latin typeface="Sicoob Sans RC3" panose="020B0503020204030204" pitchFamily="34" charset="0"/>
              </a:rPr>
              <a:t> </a:t>
            </a:r>
            <a:r>
              <a:rPr lang="pt-BR" sz="1100" b="0" i="0" dirty="0" err="1">
                <a:solidFill>
                  <a:schemeClr val="bg1"/>
                </a:solidFill>
                <a:effectLst/>
                <a:latin typeface="Sicoob Sans RC3" panose="020B0503020204030204" pitchFamily="34" charset="0"/>
              </a:rPr>
              <a:t>eget</a:t>
            </a:r>
            <a:r>
              <a:rPr lang="pt-BR" sz="1100" b="0" i="0" dirty="0">
                <a:solidFill>
                  <a:schemeClr val="bg1"/>
                </a:solidFill>
                <a:effectLst/>
                <a:latin typeface="Sicoob Sans RC3" panose="020B0503020204030204" pitchFamily="34" charset="0"/>
              </a:rPr>
              <a:t> </a:t>
            </a:r>
            <a:r>
              <a:rPr lang="pt-BR" sz="1100" b="0" i="0" dirty="0" err="1">
                <a:solidFill>
                  <a:schemeClr val="bg1"/>
                </a:solidFill>
                <a:effectLst/>
                <a:latin typeface="Sicoob Sans RC3" panose="020B0503020204030204" pitchFamily="34" charset="0"/>
              </a:rPr>
              <a:t>odio</a:t>
            </a:r>
            <a:r>
              <a:rPr lang="pt-BR" sz="1100" b="0" i="0" dirty="0">
                <a:solidFill>
                  <a:schemeClr val="bg1"/>
                </a:solidFill>
                <a:effectLst/>
                <a:latin typeface="Sicoob Sans RC3" panose="020B0503020204030204" pitchFamily="34" charset="0"/>
              </a:rPr>
              <a:t> </a:t>
            </a:r>
            <a:r>
              <a:rPr lang="pt-BR" sz="1100" b="0" i="0" dirty="0" err="1">
                <a:solidFill>
                  <a:schemeClr val="bg1"/>
                </a:solidFill>
                <a:effectLst/>
                <a:latin typeface="Sicoob Sans RC3" panose="020B0503020204030204" pitchFamily="34" charset="0"/>
              </a:rPr>
              <a:t>viverra</a:t>
            </a:r>
            <a:r>
              <a:rPr lang="pt-BR" sz="1100" b="0" i="0" dirty="0">
                <a:solidFill>
                  <a:schemeClr val="bg1"/>
                </a:solidFill>
                <a:effectLst/>
                <a:latin typeface="Sicoob Sans RC3" panose="020B0503020204030204" pitchFamily="34" charset="0"/>
              </a:rPr>
              <a:t> </a:t>
            </a:r>
            <a:r>
              <a:rPr lang="pt-BR" sz="1100" b="0" i="0" dirty="0" err="1">
                <a:solidFill>
                  <a:schemeClr val="bg1"/>
                </a:solidFill>
                <a:effectLst/>
                <a:latin typeface="Sicoob Sans RC3" panose="020B0503020204030204" pitchFamily="34" charset="0"/>
              </a:rPr>
              <a:t>condimentum</a:t>
            </a:r>
            <a:r>
              <a:rPr lang="pt-BR" sz="1100" b="0" i="0" dirty="0">
                <a:solidFill>
                  <a:schemeClr val="bg1"/>
                </a:solidFill>
                <a:effectLst/>
                <a:latin typeface="Sicoob Sans RC3" panose="020B0503020204030204" pitchFamily="34" charset="0"/>
              </a:rPr>
              <a:t> et a </a:t>
            </a:r>
            <a:r>
              <a:rPr lang="pt-BR" sz="1100" b="0" i="0" dirty="0" err="1">
                <a:solidFill>
                  <a:schemeClr val="bg1"/>
                </a:solidFill>
                <a:effectLst/>
                <a:latin typeface="Sicoob Sans RC3" panose="020B0503020204030204" pitchFamily="34" charset="0"/>
              </a:rPr>
              <a:t>lectus</a:t>
            </a:r>
            <a:r>
              <a:rPr lang="pt-BR" sz="1100" b="0" i="0" dirty="0">
                <a:solidFill>
                  <a:schemeClr val="bg1"/>
                </a:solidFill>
                <a:effectLst/>
                <a:latin typeface="Sicoob Sans RC3" panose="020B0503020204030204" pitchFamily="34" charset="0"/>
              </a:rPr>
              <a:t>. </a:t>
            </a:r>
            <a:r>
              <a:rPr lang="pt-BR" sz="1100" b="0" i="0" dirty="0" err="1">
                <a:solidFill>
                  <a:schemeClr val="bg1"/>
                </a:solidFill>
                <a:effectLst/>
                <a:latin typeface="Sicoob Sans RC3" panose="020B0503020204030204" pitchFamily="34" charset="0"/>
              </a:rPr>
              <a:t>Integer</a:t>
            </a:r>
            <a:r>
              <a:rPr lang="pt-BR" sz="1100" b="0" i="0" dirty="0">
                <a:solidFill>
                  <a:schemeClr val="bg1"/>
                </a:solidFill>
                <a:effectLst/>
                <a:latin typeface="Sicoob Sans RC3" panose="020B0503020204030204" pitchFamily="34" charset="0"/>
              </a:rPr>
              <a:t> </a:t>
            </a:r>
            <a:r>
              <a:rPr lang="pt-BR" sz="1100" b="0" i="0" dirty="0" err="1">
                <a:solidFill>
                  <a:schemeClr val="bg1"/>
                </a:solidFill>
                <a:effectLst/>
                <a:latin typeface="Sicoob Sans RC3" panose="020B0503020204030204" pitchFamily="34" charset="0"/>
              </a:rPr>
              <a:t>placerat</a:t>
            </a:r>
            <a:r>
              <a:rPr lang="pt-BR" sz="1100" b="0" i="0" dirty="0">
                <a:solidFill>
                  <a:schemeClr val="bg1"/>
                </a:solidFill>
                <a:effectLst/>
                <a:latin typeface="Sicoob Sans RC3" panose="020B0503020204030204" pitchFamily="34" charset="0"/>
              </a:rPr>
              <a:t> </a:t>
            </a:r>
            <a:r>
              <a:rPr lang="pt-BR" sz="1100" b="0" i="0" dirty="0" err="1">
                <a:solidFill>
                  <a:schemeClr val="bg1"/>
                </a:solidFill>
                <a:effectLst/>
                <a:latin typeface="Sicoob Sans RC3" panose="020B0503020204030204" pitchFamily="34" charset="0"/>
              </a:rPr>
              <a:t>fringilla</a:t>
            </a:r>
            <a:r>
              <a:rPr lang="pt-BR" sz="1100" b="0" i="0" dirty="0">
                <a:solidFill>
                  <a:schemeClr val="bg1"/>
                </a:solidFill>
                <a:effectLst/>
                <a:latin typeface="Sicoob Sans RC3" panose="020B0503020204030204" pitchFamily="34" charset="0"/>
              </a:rPr>
              <a:t> </a:t>
            </a:r>
            <a:r>
              <a:rPr lang="pt-BR" sz="1100" b="0" i="0" dirty="0" err="1">
                <a:solidFill>
                  <a:schemeClr val="bg1"/>
                </a:solidFill>
                <a:effectLst/>
                <a:latin typeface="Sicoob Sans RC3" panose="020B0503020204030204" pitchFamily="34" charset="0"/>
              </a:rPr>
              <a:t>ligula</a:t>
            </a:r>
            <a:r>
              <a:rPr lang="pt-BR" sz="1100" b="0" i="0" dirty="0">
                <a:solidFill>
                  <a:schemeClr val="bg1"/>
                </a:solidFill>
                <a:effectLst/>
                <a:latin typeface="Sicoob Sans RC3" panose="020B0503020204030204" pitchFamily="34" charset="0"/>
              </a:rPr>
              <a:t>, ac </a:t>
            </a:r>
            <a:r>
              <a:rPr lang="pt-BR" sz="1100" b="0" i="0" dirty="0" err="1">
                <a:solidFill>
                  <a:schemeClr val="bg1"/>
                </a:solidFill>
                <a:effectLst/>
                <a:latin typeface="Sicoob Sans RC3" panose="020B0503020204030204" pitchFamily="34" charset="0"/>
              </a:rPr>
              <a:t>ullamcorper</a:t>
            </a:r>
            <a:r>
              <a:rPr lang="pt-BR" sz="1100" b="0" i="0" dirty="0">
                <a:solidFill>
                  <a:schemeClr val="bg1"/>
                </a:solidFill>
                <a:effectLst/>
                <a:latin typeface="Sicoob Sans RC3" panose="020B0503020204030204" pitchFamily="34" charset="0"/>
              </a:rPr>
              <a:t> nulla </a:t>
            </a:r>
            <a:r>
              <a:rPr lang="pt-BR" sz="1100" b="0" i="0" dirty="0" err="1">
                <a:solidFill>
                  <a:schemeClr val="bg1"/>
                </a:solidFill>
                <a:effectLst/>
                <a:latin typeface="Sicoob Sans RC3" panose="020B0503020204030204" pitchFamily="34" charset="0"/>
              </a:rPr>
              <a:t>varius</a:t>
            </a:r>
            <a:r>
              <a:rPr lang="pt-BR" sz="1100" b="0" i="0" dirty="0">
                <a:solidFill>
                  <a:schemeClr val="bg1"/>
                </a:solidFill>
                <a:effectLst/>
                <a:latin typeface="Sicoob Sans RC3" panose="020B0503020204030204" pitchFamily="34" charset="0"/>
              </a:rPr>
              <a:t> vel. </a:t>
            </a:r>
            <a:r>
              <a:rPr lang="pt-BR" sz="1100" b="0" i="0" dirty="0" err="1">
                <a:solidFill>
                  <a:schemeClr val="bg1"/>
                </a:solidFill>
                <a:effectLst/>
                <a:latin typeface="Sicoob Sans RC3" panose="020B0503020204030204" pitchFamily="34" charset="0"/>
              </a:rPr>
              <a:t>Sed</a:t>
            </a:r>
            <a:r>
              <a:rPr lang="pt-BR" sz="1100" b="0" i="0" dirty="0">
                <a:solidFill>
                  <a:schemeClr val="bg1"/>
                </a:solidFill>
                <a:effectLst/>
                <a:latin typeface="Sicoob Sans RC3" panose="020B0503020204030204" pitchFamily="34" charset="0"/>
              </a:rPr>
              <a:t> </a:t>
            </a:r>
            <a:r>
              <a:rPr lang="pt-BR" sz="1100" b="0" i="0" dirty="0" err="1">
                <a:solidFill>
                  <a:schemeClr val="bg1"/>
                </a:solidFill>
                <a:effectLst/>
                <a:latin typeface="Sicoob Sans RC3" panose="020B0503020204030204" pitchFamily="34" charset="0"/>
              </a:rPr>
              <a:t>sit</a:t>
            </a:r>
            <a:r>
              <a:rPr lang="pt-BR" sz="1100" b="0" i="0" dirty="0">
                <a:solidFill>
                  <a:schemeClr val="bg1"/>
                </a:solidFill>
                <a:effectLst/>
                <a:latin typeface="Sicoob Sans RC3" panose="020B0503020204030204" pitchFamily="34" charset="0"/>
              </a:rPr>
              <a:t> amet erat </a:t>
            </a:r>
            <a:r>
              <a:rPr lang="pt-BR" sz="1100" b="0" i="0" dirty="0" err="1">
                <a:solidFill>
                  <a:schemeClr val="bg1"/>
                </a:solidFill>
                <a:effectLst/>
                <a:latin typeface="Sicoob Sans RC3" panose="020B0503020204030204" pitchFamily="34" charset="0"/>
              </a:rPr>
              <a:t>vel</a:t>
            </a:r>
            <a:r>
              <a:rPr lang="pt-BR" sz="1100" b="0" i="0" dirty="0">
                <a:solidFill>
                  <a:schemeClr val="bg1"/>
                </a:solidFill>
                <a:effectLst/>
                <a:latin typeface="Sicoob Sans RC3" panose="020B0503020204030204" pitchFamily="34" charset="0"/>
              </a:rPr>
              <a:t> libero </a:t>
            </a:r>
            <a:r>
              <a:rPr lang="pt-BR" sz="1100" b="0" i="0" dirty="0" err="1">
                <a:solidFill>
                  <a:schemeClr val="bg1"/>
                </a:solidFill>
                <a:effectLst/>
                <a:latin typeface="Sicoob Sans RC3" panose="020B0503020204030204" pitchFamily="34" charset="0"/>
              </a:rPr>
              <a:t>ultricies</a:t>
            </a:r>
            <a:r>
              <a:rPr lang="pt-BR" sz="1100" b="0" i="0" dirty="0">
                <a:solidFill>
                  <a:schemeClr val="bg1"/>
                </a:solidFill>
                <a:effectLst/>
                <a:latin typeface="Sicoob Sans RC3" panose="020B0503020204030204" pitchFamily="34" charset="0"/>
              </a:rPr>
              <a:t> </a:t>
            </a:r>
            <a:r>
              <a:rPr lang="pt-BR" sz="1100" b="0" i="0" dirty="0" err="1">
                <a:solidFill>
                  <a:schemeClr val="bg1"/>
                </a:solidFill>
                <a:effectLst/>
                <a:latin typeface="Sicoob Sans RC3" panose="020B0503020204030204" pitchFamily="34" charset="0"/>
              </a:rPr>
              <a:t>ultricies</a:t>
            </a:r>
            <a:r>
              <a:rPr lang="pt-BR" sz="1100" b="0" i="0" dirty="0">
                <a:solidFill>
                  <a:schemeClr val="bg1"/>
                </a:solidFill>
                <a:effectLst/>
                <a:latin typeface="Sicoob Sans RC3" panose="020B0503020204030204" pitchFamily="34" charset="0"/>
              </a:rPr>
              <a:t>. Nam </a:t>
            </a:r>
            <a:r>
              <a:rPr lang="pt-BR" sz="1100" b="0" i="0" dirty="0" err="1">
                <a:solidFill>
                  <a:schemeClr val="bg1"/>
                </a:solidFill>
                <a:effectLst/>
                <a:latin typeface="Sicoob Sans RC3" panose="020B0503020204030204" pitchFamily="34" charset="0"/>
              </a:rPr>
              <a:t>sit</a:t>
            </a:r>
            <a:r>
              <a:rPr lang="pt-BR" sz="1100" b="0" i="0" dirty="0">
                <a:solidFill>
                  <a:schemeClr val="bg1"/>
                </a:solidFill>
                <a:effectLst/>
                <a:latin typeface="Sicoob Sans RC3" panose="020B0503020204030204" pitchFamily="34" charset="0"/>
              </a:rPr>
              <a:t> amet </a:t>
            </a:r>
            <a:r>
              <a:rPr lang="pt-BR" sz="1100" b="0" i="0" dirty="0" err="1">
                <a:solidFill>
                  <a:schemeClr val="bg1"/>
                </a:solidFill>
                <a:effectLst/>
                <a:latin typeface="Sicoob Sans RC3" panose="020B0503020204030204" pitchFamily="34" charset="0"/>
              </a:rPr>
              <a:t>felis</a:t>
            </a:r>
            <a:r>
              <a:rPr lang="pt-BR" sz="1100" b="0" i="0" dirty="0">
                <a:solidFill>
                  <a:schemeClr val="bg1"/>
                </a:solidFill>
                <a:effectLst/>
                <a:latin typeface="Sicoob Sans RC3" panose="020B0503020204030204" pitchFamily="34" charset="0"/>
              </a:rPr>
              <a:t> </a:t>
            </a:r>
            <a:r>
              <a:rPr lang="pt-BR" sz="1100" b="0" i="0" dirty="0" err="1">
                <a:solidFill>
                  <a:schemeClr val="bg1"/>
                </a:solidFill>
                <a:effectLst/>
                <a:latin typeface="Sicoob Sans RC3" panose="020B0503020204030204" pitchFamily="34" charset="0"/>
              </a:rPr>
              <a:t>nec</a:t>
            </a:r>
            <a:r>
              <a:rPr lang="pt-BR" sz="1100" b="0" i="0" dirty="0">
                <a:solidFill>
                  <a:schemeClr val="bg1"/>
                </a:solidFill>
                <a:effectLst/>
                <a:latin typeface="Sicoob Sans RC3" panose="020B0503020204030204" pitchFamily="34" charset="0"/>
              </a:rPr>
              <a:t> nulla </a:t>
            </a:r>
            <a:r>
              <a:rPr lang="pt-BR" sz="1100" b="0" i="0" dirty="0" err="1">
                <a:solidFill>
                  <a:schemeClr val="bg1"/>
                </a:solidFill>
                <a:effectLst/>
                <a:latin typeface="Sicoob Sans RC3" panose="020B0503020204030204" pitchFamily="34" charset="0"/>
              </a:rPr>
              <a:t>lacinia</a:t>
            </a:r>
            <a:r>
              <a:rPr lang="pt-BR" sz="1100" b="0" i="0" dirty="0">
                <a:solidFill>
                  <a:schemeClr val="bg1"/>
                </a:solidFill>
                <a:effectLst/>
                <a:latin typeface="Sicoob Sans RC3" panose="020B0503020204030204" pitchFamily="34" charset="0"/>
              </a:rPr>
              <a:t> </a:t>
            </a:r>
            <a:r>
              <a:rPr lang="pt-BR" sz="1100" b="0" i="0" dirty="0" err="1">
                <a:solidFill>
                  <a:schemeClr val="bg1"/>
                </a:solidFill>
                <a:effectLst/>
                <a:latin typeface="Sicoob Sans RC3" panose="020B0503020204030204" pitchFamily="34" charset="0"/>
              </a:rPr>
              <a:t>dapibus</a:t>
            </a:r>
            <a:r>
              <a:rPr lang="pt-BR" sz="1100" b="0" i="0" dirty="0">
                <a:solidFill>
                  <a:schemeClr val="bg1"/>
                </a:solidFill>
                <a:effectLst/>
                <a:latin typeface="Sicoob Sans RC3" panose="020B0503020204030204" pitchFamily="34" charset="0"/>
              </a:rPr>
              <a:t> </a:t>
            </a:r>
            <a:r>
              <a:rPr lang="pt-BR" sz="1100" b="0" i="0" dirty="0" err="1">
                <a:solidFill>
                  <a:schemeClr val="bg1"/>
                </a:solidFill>
                <a:effectLst/>
                <a:latin typeface="Sicoob Sans RC3" panose="020B0503020204030204" pitchFamily="34" charset="0"/>
              </a:rPr>
              <a:t>nec</a:t>
            </a:r>
            <a:r>
              <a:rPr lang="pt-BR" sz="1100" b="0" i="0" dirty="0">
                <a:solidFill>
                  <a:schemeClr val="bg1"/>
                </a:solidFill>
                <a:effectLst/>
                <a:latin typeface="Sicoob Sans RC3" panose="020B0503020204030204" pitchFamily="34" charset="0"/>
              </a:rPr>
              <a:t> et mi. </a:t>
            </a:r>
            <a:r>
              <a:rPr lang="pt-BR" sz="1100" b="0" i="0" dirty="0" err="1">
                <a:solidFill>
                  <a:schemeClr val="bg1"/>
                </a:solidFill>
                <a:effectLst/>
                <a:latin typeface="Sicoob Sans RC3" panose="020B0503020204030204" pitchFamily="34" charset="0"/>
              </a:rPr>
              <a:t>Proin</a:t>
            </a:r>
            <a:r>
              <a:rPr lang="pt-BR" sz="1100" b="0" i="0" dirty="0">
                <a:solidFill>
                  <a:schemeClr val="bg1"/>
                </a:solidFill>
                <a:effectLst/>
                <a:latin typeface="Sicoob Sans RC3" panose="020B0503020204030204" pitchFamily="34" charset="0"/>
              </a:rPr>
              <a:t> </a:t>
            </a:r>
            <a:r>
              <a:rPr lang="pt-BR" sz="1100" b="0" i="0" dirty="0" err="1">
                <a:solidFill>
                  <a:schemeClr val="bg1"/>
                </a:solidFill>
                <a:effectLst/>
                <a:latin typeface="Sicoob Sans RC3" panose="020B0503020204030204" pitchFamily="34" charset="0"/>
              </a:rPr>
              <a:t>vel</a:t>
            </a:r>
            <a:r>
              <a:rPr lang="pt-BR" sz="1100" b="0" i="0" dirty="0">
                <a:solidFill>
                  <a:schemeClr val="bg1"/>
                </a:solidFill>
                <a:effectLst/>
                <a:latin typeface="Sicoob Sans RC3" panose="020B0503020204030204" pitchFamily="34" charset="0"/>
              </a:rPr>
              <a:t> </a:t>
            </a:r>
            <a:r>
              <a:rPr lang="pt-BR" sz="1100" b="0" i="0" dirty="0" err="1">
                <a:solidFill>
                  <a:schemeClr val="bg1"/>
                </a:solidFill>
                <a:effectLst/>
                <a:latin typeface="Sicoob Sans RC3" panose="020B0503020204030204" pitchFamily="34" charset="0"/>
              </a:rPr>
              <a:t>tincidunt</a:t>
            </a:r>
            <a:r>
              <a:rPr lang="pt-BR" sz="1100" b="0" i="0" dirty="0">
                <a:solidFill>
                  <a:schemeClr val="bg1"/>
                </a:solidFill>
                <a:effectLst/>
                <a:latin typeface="Sicoob Sans RC3" panose="020B0503020204030204" pitchFamily="34" charset="0"/>
              </a:rPr>
              <a:t> </a:t>
            </a:r>
            <a:r>
              <a:rPr lang="pt-BR" sz="1100" b="0" i="0" dirty="0" err="1">
                <a:solidFill>
                  <a:schemeClr val="bg1"/>
                </a:solidFill>
                <a:effectLst/>
                <a:latin typeface="Sicoob Sans RC3" panose="020B0503020204030204" pitchFamily="34" charset="0"/>
              </a:rPr>
              <a:t>tortor</a:t>
            </a:r>
            <a:r>
              <a:rPr lang="pt-BR" sz="1100" b="0" i="0" dirty="0">
                <a:solidFill>
                  <a:schemeClr val="bg1"/>
                </a:solidFill>
                <a:effectLst/>
                <a:latin typeface="Sicoob Sans RC3" panose="020B0503020204030204" pitchFamily="34" charset="0"/>
              </a:rPr>
              <a:t>. </a:t>
            </a:r>
            <a:endParaRPr lang="pt-BR" sz="1100" dirty="0">
              <a:solidFill>
                <a:schemeClr val="bg1"/>
              </a:solidFill>
              <a:latin typeface="Sicoob Sans RC3" panose="020B0503020204030204" pitchFamily="34" charset="0"/>
            </a:endParaRPr>
          </a:p>
        </p:txBody>
      </p:sp>
      <p:sp>
        <p:nvSpPr>
          <p:cNvPr id="167" name="The team training provided by the HR agency was exceptional. Their tailored approach to our unique challenges helped us address communication barriers and foster a more productive working environment. We wholeheartedly recommend their services."/>
          <p:cNvSpPr txBox="1"/>
          <p:nvPr/>
        </p:nvSpPr>
        <p:spPr>
          <a:xfrm>
            <a:off x="6596983" y="1816065"/>
            <a:ext cx="1948703" cy="28030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defTabSz="457200">
              <a:spcBef>
                <a:spcPts val="2000"/>
              </a:spcBef>
              <a:defRPr sz="2200">
                <a:solidFill>
                  <a:srgbClr val="F8F6F1"/>
                </a:solidFill>
                <a:latin typeface="Poppins Regular"/>
                <a:ea typeface="Poppins Regular"/>
                <a:cs typeface="Poppins Regular"/>
                <a:sym typeface="Poppins Regular"/>
              </a:defRPr>
            </a:lvl1pPr>
          </a:lstStyle>
          <a:p>
            <a:pPr>
              <a:lnSpc>
                <a:spcPct val="150000"/>
              </a:lnSpc>
            </a:pPr>
            <a:r>
              <a:rPr lang="pt-BR" sz="1100" b="0" i="0" dirty="0" err="1">
                <a:solidFill>
                  <a:schemeClr val="bg1"/>
                </a:solidFill>
                <a:effectLst/>
                <a:latin typeface="Sicoob Sans RC3" panose="020B0503020204030204" pitchFamily="34" charset="0"/>
              </a:rPr>
              <a:t>Lorem</a:t>
            </a:r>
            <a:r>
              <a:rPr lang="pt-BR" sz="1100" b="0" i="0" dirty="0">
                <a:solidFill>
                  <a:schemeClr val="bg1"/>
                </a:solidFill>
                <a:effectLst/>
                <a:latin typeface="Sicoob Sans RC3" panose="020B0503020204030204" pitchFamily="34" charset="0"/>
              </a:rPr>
              <a:t> ipsum dolor </a:t>
            </a:r>
            <a:r>
              <a:rPr lang="pt-BR" sz="1100" b="0" i="0" dirty="0" err="1">
                <a:solidFill>
                  <a:schemeClr val="bg1"/>
                </a:solidFill>
                <a:effectLst/>
                <a:latin typeface="Sicoob Sans RC3" panose="020B0503020204030204" pitchFamily="34" charset="0"/>
              </a:rPr>
              <a:t>sit</a:t>
            </a:r>
            <a:r>
              <a:rPr lang="pt-BR" sz="1100" b="0" i="0" dirty="0">
                <a:solidFill>
                  <a:schemeClr val="bg1"/>
                </a:solidFill>
                <a:effectLst/>
                <a:latin typeface="Sicoob Sans RC3" panose="020B0503020204030204" pitchFamily="34" charset="0"/>
              </a:rPr>
              <a:t> amet, </a:t>
            </a:r>
            <a:r>
              <a:rPr lang="pt-BR" sz="1100" b="0" i="0" dirty="0" err="1">
                <a:solidFill>
                  <a:schemeClr val="bg1"/>
                </a:solidFill>
                <a:effectLst/>
                <a:latin typeface="Sicoob Sans RC3" panose="020B0503020204030204" pitchFamily="34" charset="0"/>
              </a:rPr>
              <a:t>consectetur</a:t>
            </a:r>
            <a:r>
              <a:rPr lang="pt-BR" sz="1100" b="0" i="0" dirty="0">
                <a:solidFill>
                  <a:schemeClr val="bg1"/>
                </a:solidFill>
                <a:effectLst/>
                <a:latin typeface="Sicoob Sans RC3" panose="020B0503020204030204" pitchFamily="34" charset="0"/>
              </a:rPr>
              <a:t> </a:t>
            </a:r>
            <a:r>
              <a:rPr lang="pt-BR" sz="1100" b="0" i="0" dirty="0" err="1">
                <a:solidFill>
                  <a:schemeClr val="bg1"/>
                </a:solidFill>
                <a:effectLst/>
                <a:latin typeface="Sicoob Sans RC3" panose="020B0503020204030204" pitchFamily="34" charset="0"/>
              </a:rPr>
              <a:t>adipiscing</a:t>
            </a:r>
            <a:r>
              <a:rPr lang="pt-BR" sz="1100" b="0" i="0" dirty="0">
                <a:solidFill>
                  <a:schemeClr val="bg1"/>
                </a:solidFill>
                <a:effectLst/>
                <a:latin typeface="Sicoob Sans RC3" panose="020B0503020204030204" pitchFamily="34" charset="0"/>
              </a:rPr>
              <a:t> elit. </a:t>
            </a:r>
            <a:r>
              <a:rPr lang="pt-BR" sz="1100" b="0" i="0" dirty="0" err="1">
                <a:solidFill>
                  <a:schemeClr val="bg1"/>
                </a:solidFill>
                <a:effectLst/>
                <a:latin typeface="Sicoob Sans RC3" panose="020B0503020204030204" pitchFamily="34" charset="0"/>
              </a:rPr>
              <a:t>Sed</a:t>
            </a:r>
            <a:r>
              <a:rPr lang="pt-BR" sz="1100" b="0" i="0" dirty="0">
                <a:solidFill>
                  <a:schemeClr val="bg1"/>
                </a:solidFill>
                <a:effectLst/>
                <a:latin typeface="Sicoob Sans RC3" panose="020B0503020204030204" pitchFamily="34" charset="0"/>
              </a:rPr>
              <a:t> ut </a:t>
            </a:r>
            <a:r>
              <a:rPr lang="pt-BR" sz="1100" b="0" i="0" dirty="0" err="1">
                <a:solidFill>
                  <a:schemeClr val="bg1"/>
                </a:solidFill>
                <a:effectLst/>
                <a:latin typeface="Sicoob Sans RC3" panose="020B0503020204030204" pitchFamily="34" charset="0"/>
              </a:rPr>
              <a:t>purus</a:t>
            </a:r>
            <a:r>
              <a:rPr lang="pt-BR" sz="1100" b="0" i="0" dirty="0">
                <a:solidFill>
                  <a:schemeClr val="bg1"/>
                </a:solidFill>
                <a:effectLst/>
                <a:latin typeface="Sicoob Sans RC3" panose="020B0503020204030204" pitchFamily="34" charset="0"/>
              </a:rPr>
              <a:t> </a:t>
            </a:r>
            <a:r>
              <a:rPr lang="pt-BR" sz="1100" b="0" i="0" dirty="0" err="1">
                <a:solidFill>
                  <a:schemeClr val="bg1"/>
                </a:solidFill>
                <a:effectLst/>
                <a:latin typeface="Sicoob Sans RC3" panose="020B0503020204030204" pitchFamily="34" charset="0"/>
              </a:rPr>
              <a:t>eget</a:t>
            </a:r>
            <a:r>
              <a:rPr lang="pt-BR" sz="1100" b="0" i="0" dirty="0">
                <a:solidFill>
                  <a:schemeClr val="bg1"/>
                </a:solidFill>
                <a:effectLst/>
                <a:latin typeface="Sicoob Sans RC3" panose="020B0503020204030204" pitchFamily="34" charset="0"/>
              </a:rPr>
              <a:t> </a:t>
            </a:r>
            <a:r>
              <a:rPr lang="pt-BR" sz="1100" b="0" i="0" dirty="0" err="1">
                <a:solidFill>
                  <a:schemeClr val="bg1"/>
                </a:solidFill>
                <a:effectLst/>
                <a:latin typeface="Sicoob Sans RC3" panose="020B0503020204030204" pitchFamily="34" charset="0"/>
              </a:rPr>
              <a:t>odio</a:t>
            </a:r>
            <a:r>
              <a:rPr lang="pt-BR" sz="1100" b="0" i="0" dirty="0">
                <a:solidFill>
                  <a:schemeClr val="bg1"/>
                </a:solidFill>
                <a:effectLst/>
                <a:latin typeface="Sicoob Sans RC3" panose="020B0503020204030204" pitchFamily="34" charset="0"/>
              </a:rPr>
              <a:t> </a:t>
            </a:r>
            <a:r>
              <a:rPr lang="pt-BR" sz="1100" b="0" i="0" dirty="0" err="1">
                <a:solidFill>
                  <a:schemeClr val="bg1"/>
                </a:solidFill>
                <a:effectLst/>
                <a:latin typeface="Sicoob Sans RC3" panose="020B0503020204030204" pitchFamily="34" charset="0"/>
              </a:rPr>
              <a:t>viverra</a:t>
            </a:r>
            <a:r>
              <a:rPr lang="pt-BR" sz="1100" b="0" i="0" dirty="0">
                <a:solidFill>
                  <a:schemeClr val="bg1"/>
                </a:solidFill>
                <a:effectLst/>
                <a:latin typeface="Sicoob Sans RC3" panose="020B0503020204030204" pitchFamily="34" charset="0"/>
              </a:rPr>
              <a:t> </a:t>
            </a:r>
            <a:r>
              <a:rPr lang="pt-BR" sz="1100" b="0" i="0" dirty="0" err="1">
                <a:solidFill>
                  <a:schemeClr val="bg1"/>
                </a:solidFill>
                <a:effectLst/>
                <a:latin typeface="Sicoob Sans RC3" panose="020B0503020204030204" pitchFamily="34" charset="0"/>
              </a:rPr>
              <a:t>condimentum</a:t>
            </a:r>
            <a:r>
              <a:rPr lang="pt-BR" sz="1100" b="0" i="0" dirty="0">
                <a:solidFill>
                  <a:schemeClr val="bg1"/>
                </a:solidFill>
                <a:effectLst/>
                <a:latin typeface="Sicoob Sans RC3" panose="020B0503020204030204" pitchFamily="34" charset="0"/>
              </a:rPr>
              <a:t> et a </a:t>
            </a:r>
            <a:r>
              <a:rPr lang="pt-BR" sz="1100" b="0" i="0" dirty="0" err="1">
                <a:solidFill>
                  <a:schemeClr val="bg1"/>
                </a:solidFill>
                <a:effectLst/>
                <a:latin typeface="Sicoob Sans RC3" panose="020B0503020204030204" pitchFamily="34" charset="0"/>
              </a:rPr>
              <a:t>lectus</a:t>
            </a:r>
            <a:r>
              <a:rPr lang="pt-BR" sz="1100" b="0" i="0" dirty="0">
                <a:solidFill>
                  <a:schemeClr val="bg1"/>
                </a:solidFill>
                <a:effectLst/>
                <a:latin typeface="Sicoob Sans RC3" panose="020B0503020204030204" pitchFamily="34" charset="0"/>
              </a:rPr>
              <a:t>. </a:t>
            </a:r>
            <a:r>
              <a:rPr lang="pt-BR" sz="1100" b="0" i="0" dirty="0" err="1">
                <a:solidFill>
                  <a:schemeClr val="bg1"/>
                </a:solidFill>
                <a:effectLst/>
                <a:latin typeface="Sicoob Sans RC3" panose="020B0503020204030204" pitchFamily="34" charset="0"/>
              </a:rPr>
              <a:t>Integer</a:t>
            </a:r>
            <a:r>
              <a:rPr lang="pt-BR" sz="1100" b="0" i="0" dirty="0">
                <a:solidFill>
                  <a:schemeClr val="bg1"/>
                </a:solidFill>
                <a:effectLst/>
                <a:latin typeface="Sicoob Sans RC3" panose="020B0503020204030204" pitchFamily="34" charset="0"/>
              </a:rPr>
              <a:t> </a:t>
            </a:r>
            <a:r>
              <a:rPr lang="pt-BR" sz="1100" b="0" i="0" dirty="0" err="1">
                <a:solidFill>
                  <a:schemeClr val="bg1"/>
                </a:solidFill>
                <a:effectLst/>
                <a:latin typeface="Sicoob Sans RC3" panose="020B0503020204030204" pitchFamily="34" charset="0"/>
              </a:rPr>
              <a:t>placerat</a:t>
            </a:r>
            <a:r>
              <a:rPr lang="pt-BR" sz="1100" b="0" i="0" dirty="0">
                <a:solidFill>
                  <a:schemeClr val="bg1"/>
                </a:solidFill>
                <a:effectLst/>
                <a:latin typeface="Sicoob Sans RC3" panose="020B0503020204030204" pitchFamily="34" charset="0"/>
              </a:rPr>
              <a:t> </a:t>
            </a:r>
            <a:r>
              <a:rPr lang="pt-BR" sz="1100" b="0" i="0" dirty="0" err="1">
                <a:solidFill>
                  <a:schemeClr val="bg1"/>
                </a:solidFill>
                <a:effectLst/>
                <a:latin typeface="Sicoob Sans RC3" panose="020B0503020204030204" pitchFamily="34" charset="0"/>
              </a:rPr>
              <a:t>fringilla</a:t>
            </a:r>
            <a:r>
              <a:rPr lang="pt-BR" sz="1100" b="0" i="0" dirty="0">
                <a:solidFill>
                  <a:schemeClr val="bg1"/>
                </a:solidFill>
                <a:effectLst/>
                <a:latin typeface="Sicoob Sans RC3" panose="020B0503020204030204" pitchFamily="34" charset="0"/>
              </a:rPr>
              <a:t> </a:t>
            </a:r>
            <a:r>
              <a:rPr lang="pt-BR" sz="1100" b="0" i="0" dirty="0" err="1">
                <a:solidFill>
                  <a:schemeClr val="bg1"/>
                </a:solidFill>
                <a:effectLst/>
                <a:latin typeface="Sicoob Sans RC3" panose="020B0503020204030204" pitchFamily="34" charset="0"/>
              </a:rPr>
              <a:t>ligula</a:t>
            </a:r>
            <a:r>
              <a:rPr lang="pt-BR" sz="1100" b="0" i="0" dirty="0">
                <a:solidFill>
                  <a:schemeClr val="bg1"/>
                </a:solidFill>
                <a:effectLst/>
                <a:latin typeface="Sicoob Sans RC3" panose="020B0503020204030204" pitchFamily="34" charset="0"/>
              </a:rPr>
              <a:t>, ac </a:t>
            </a:r>
            <a:r>
              <a:rPr lang="pt-BR" sz="1100" b="0" i="0" dirty="0" err="1">
                <a:solidFill>
                  <a:schemeClr val="bg1"/>
                </a:solidFill>
                <a:effectLst/>
                <a:latin typeface="Sicoob Sans RC3" panose="020B0503020204030204" pitchFamily="34" charset="0"/>
              </a:rPr>
              <a:t>ullamcorper</a:t>
            </a:r>
            <a:r>
              <a:rPr lang="pt-BR" sz="1100" b="0" i="0" dirty="0">
                <a:solidFill>
                  <a:schemeClr val="bg1"/>
                </a:solidFill>
                <a:effectLst/>
                <a:latin typeface="Sicoob Sans RC3" panose="020B0503020204030204" pitchFamily="34" charset="0"/>
              </a:rPr>
              <a:t> nulla </a:t>
            </a:r>
            <a:r>
              <a:rPr lang="pt-BR" sz="1100" b="0" i="0" dirty="0" err="1">
                <a:solidFill>
                  <a:schemeClr val="bg1"/>
                </a:solidFill>
                <a:effectLst/>
                <a:latin typeface="Sicoob Sans RC3" panose="020B0503020204030204" pitchFamily="34" charset="0"/>
              </a:rPr>
              <a:t>varius</a:t>
            </a:r>
            <a:r>
              <a:rPr lang="pt-BR" sz="1100" b="0" i="0" dirty="0">
                <a:solidFill>
                  <a:schemeClr val="bg1"/>
                </a:solidFill>
                <a:effectLst/>
                <a:latin typeface="Sicoob Sans RC3" panose="020B0503020204030204" pitchFamily="34" charset="0"/>
              </a:rPr>
              <a:t> vel. </a:t>
            </a:r>
            <a:r>
              <a:rPr lang="pt-BR" sz="1100" b="0" i="0" dirty="0" err="1">
                <a:solidFill>
                  <a:schemeClr val="bg1"/>
                </a:solidFill>
                <a:effectLst/>
                <a:latin typeface="Sicoob Sans RC3" panose="020B0503020204030204" pitchFamily="34" charset="0"/>
              </a:rPr>
              <a:t>Sed</a:t>
            </a:r>
            <a:r>
              <a:rPr lang="pt-BR" sz="1100" b="0" i="0" dirty="0">
                <a:solidFill>
                  <a:schemeClr val="bg1"/>
                </a:solidFill>
                <a:effectLst/>
                <a:latin typeface="Sicoob Sans RC3" panose="020B0503020204030204" pitchFamily="34" charset="0"/>
              </a:rPr>
              <a:t> </a:t>
            </a:r>
            <a:r>
              <a:rPr lang="pt-BR" sz="1100" b="0" i="0" dirty="0" err="1">
                <a:solidFill>
                  <a:schemeClr val="bg1"/>
                </a:solidFill>
                <a:effectLst/>
                <a:latin typeface="Sicoob Sans RC3" panose="020B0503020204030204" pitchFamily="34" charset="0"/>
              </a:rPr>
              <a:t>sit</a:t>
            </a:r>
            <a:r>
              <a:rPr lang="pt-BR" sz="1100" b="0" i="0" dirty="0">
                <a:solidFill>
                  <a:schemeClr val="bg1"/>
                </a:solidFill>
                <a:effectLst/>
                <a:latin typeface="Sicoob Sans RC3" panose="020B0503020204030204" pitchFamily="34" charset="0"/>
              </a:rPr>
              <a:t> amet erat </a:t>
            </a:r>
            <a:r>
              <a:rPr lang="pt-BR" sz="1100" b="0" i="0" dirty="0" err="1">
                <a:solidFill>
                  <a:schemeClr val="bg1"/>
                </a:solidFill>
                <a:effectLst/>
                <a:latin typeface="Sicoob Sans RC3" panose="020B0503020204030204" pitchFamily="34" charset="0"/>
              </a:rPr>
              <a:t>vel</a:t>
            </a:r>
            <a:r>
              <a:rPr lang="pt-BR" sz="1100" b="0" i="0" dirty="0">
                <a:solidFill>
                  <a:schemeClr val="bg1"/>
                </a:solidFill>
                <a:effectLst/>
                <a:latin typeface="Sicoob Sans RC3" panose="020B0503020204030204" pitchFamily="34" charset="0"/>
              </a:rPr>
              <a:t> libero </a:t>
            </a:r>
            <a:r>
              <a:rPr lang="pt-BR" sz="1100" b="0" i="0" dirty="0" err="1">
                <a:solidFill>
                  <a:schemeClr val="bg1"/>
                </a:solidFill>
                <a:effectLst/>
                <a:latin typeface="Sicoob Sans RC3" panose="020B0503020204030204" pitchFamily="34" charset="0"/>
              </a:rPr>
              <a:t>ultricies</a:t>
            </a:r>
            <a:r>
              <a:rPr lang="pt-BR" sz="1100" b="0" i="0" dirty="0">
                <a:solidFill>
                  <a:schemeClr val="bg1"/>
                </a:solidFill>
                <a:effectLst/>
                <a:latin typeface="Sicoob Sans RC3" panose="020B0503020204030204" pitchFamily="34" charset="0"/>
              </a:rPr>
              <a:t> </a:t>
            </a:r>
            <a:r>
              <a:rPr lang="pt-BR" sz="1100" b="0" i="0" dirty="0" err="1">
                <a:solidFill>
                  <a:schemeClr val="bg1"/>
                </a:solidFill>
                <a:effectLst/>
                <a:latin typeface="Sicoob Sans RC3" panose="020B0503020204030204" pitchFamily="34" charset="0"/>
              </a:rPr>
              <a:t>ultricies</a:t>
            </a:r>
            <a:r>
              <a:rPr lang="pt-BR" sz="1100" b="0" i="0" dirty="0">
                <a:solidFill>
                  <a:schemeClr val="bg1"/>
                </a:solidFill>
                <a:effectLst/>
                <a:latin typeface="Sicoob Sans RC3" panose="020B0503020204030204" pitchFamily="34" charset="0"/>
              </a:rPr>
              <a:t>. Nam </a:t>
            </a:r>
            <a:r>
              <a:rPr lang="pt-BR" sz="1100" b="0" i="0" dirty="0" err="1">
                <a:solidFill>
                  <a:schemeClr val="bg1"/>
                </a:solidFill>
                <a:effectLst/>
                <a:latin typeface="Sicoob Sans RC3" panose="020B0503020204030204" pitchFamily="34" charset="0"/>
              </a:rPr>
              <a:t>sit</a:t>
            </a:r>
            <a:r>
              <a:rPr lang="pt-BR" sz="1100" b="0" i="0" dirty="0">
                <a:solidFill>
                  <a:schemeClr val="bg1"/>
                </a:solidFill>
                <a:effectLst/>
                <a:latin typeface="Sicoob Sans RC3" panose="020B0503020204030204" pitchFamily="34" charset="0"/>
              </a:rPr>
              <a:t> amet </a:t>
            </a:r>
            <a:r>
              <a:rPr lang="pt-BR" sz="1100" b="0" i="0" dirty="0" err="1">
                <a:solidFill>
                  <a:schemeClr val="bg1"/>
                </a:solidFill>
                <a:effectLst/>
                <a:latin typeface="Sicoob Sans RC3" panose="020B0503020204030204" pitchFamily="34" charset="0"/>
              </a:rPr>
              <a:t>felis</a:t>
            </a:r>
            <a:r>
              <a:rPr lang="pt-BR" sz="1100" b="0" i="0" dirty="0">
                <a:solidFill>
                  <a:schemeClr val="bg1"/>
                </a:solidFill>
                <a:effectLst/>
                <a:latin typeface="Sicoob Sans RC3" panose="020B0503020204030204" pitchFamily="34" charset="0"/>
              </a:rPr>
              <a:t> </a:t>
            </a:r>
            <a:r>
              <a:rPr lang="pt-BR" sz="1100" b="0" i="0" dirty="0" err="1">
                <a:solidFill>
                  <a:schemeClr val="bg1"/>
                </a:solidFill>
                <a:effectLst/>
                <a:latin typeface="Sicoob Sans RC3" panose="020B0503020204030204" pitchFamily="34" charset="0"/>
              </a:rPr>
              <a:t>nec</a:t>
            </a:r>
            <a:r>
              <a:rPr lang="pt-BR" sz="1100" b="0" i="0" dirty="0">
                <a:solidFill>
                  <a:schemeClr val="bg1"/>
                </a:solidFill>
                <a:effectLst/>
                <a:latin typeface="Sicoob Sans RC3" panose="020B0503020204030204" pitchFamily="34" charset="0"/>
              </a:rPr>
              <a:t> nulla </a:t>
            </a:r>
            <a:r>
              <a:rPr lang="pt-BR" sz="1100" b="0" i="0" dirty="0" err="1">
                <a:solidFill>
                  <a:schemeClr val="bg1"/>
                </a:solidFill>
                <a:effectLst/>
                <a:latin typeface="Sicoob Sans RC3" panose="020B0503020204030204" pitchFamily="34" charset="0"/>
              </a:rPr>
              <a:t>lacinia</a:t>
            </a:r>
            <a:r>
              <a:rPr lang="pt-BR" sz="1100" b="0" i="0" dirty="0">
                <a:solidFill>
                  <a:schemeClr val="bg1"/>
                </a:solidFill>
                <a:effectLst/>
                <a:latin typeface="Sicoob Sans RC3" panose="020B0503020204030204" pitchFamily="34" charset="0"/>
              </a:rPr>
              <a:t> </a:t>
            </a:r>
            <a:r>
              <a:rPr lang="pt-BR" sz="1100" b="0" i="0" dirty="0" err="1">
                <a:solidFill>
                  <a:schemeClr val="bg1"/>
                </a:solidFill>
                <a:effectLst/>
                <a:latin typeface="Sicoob Sans RC3" panose="020B0503020204030204" pitchFamily="34" charset="0"/>
              </a:rPr>
              <a:t>dapibus</a:t>
            </a:r>
            <a:r>
              <a:rPr lang="pt-BR" sz="1100" b="0" i="0" dirty="0">
                <a:solidFill>
                  <a:schemeClr val="bg1"/>
                </a:solidFill>
                <a:effectLst/>
                <a:latin typeface="Sicoob Sans RC3" panose="020B0503020204030204" pitchFamily="34" charset="0"/>
              </a:rPr>
              <a:t> </a:t>
            </a:r>
            <a:r>
              <a:rPr lang="pt-BR" sz="1100" b="0" i="0" dirty="0" err="1">
                <a:solidFill>
                  <a:schemeClr val="bg1"/>
                </a:solidFill>
                <a:effectLst/>
                <a:latin typeface="Sicoob Sans RC3" panose="020B0503020204030204" pitchFamily="34" charset="0"/>
              </a:rPr>
              <a:t>nec</a:t>
            </a:r>
            <a:r>
              <a:rPr lang="pt-BR" sz="1100" b="0" i="0" dirty="0">
                <a:solidFill>
                  <a:schemeClr val="bg1"/>
                </a:solidFill>
                <a:effectLst/>
                <a:latin typeface="Sicoob Sans RC3" panose="020B0503020204030204" pitchFamily="34" charset="0"/>
              </a:rPr>
              <a:t> et mi. </a:t>
            </a:r>
            <a:r>
              <a:rPr lang="pt-BR" sz="1100" b="0" i="0" dirty="0" err="1">
                <a:solidFill>
                  <a:schemeClr val="bg1"/>
                </a:solidFill>
                <a:effectLst/>
                <a:latin typeface="Sicoob Sans RC3" panose="020B0503020204030204" pitchFamily="34" charset="0"/>
              </a:rPr>
              <a:t>Proin</a:t>
            </a:r>
            <a:r>
              <a:rPr lang="pt-BR" sz="1100" b="0" i="0" dirty="0">
                <a:solidFill>
                  <a:schemeClr val="bg1"/>
                </a:solidFill>
                <a:effectLst/>
                <a:latin typeface="Sicoob Sans RC3" panose="020B0503020204030204" pitchFamily="34" charset="0"/>
              </a:rPr>
              <a:t> </a:t>
            </a:r>
            <a:r>
              <a:rPr lang="pt-BR" sz="1100" b="0" i="0" dirty="0" err="1">
                <a:solidFill>
                  <a:schemeClr val="bg1"/>
                </a:solidFill>
                <a:effectLst/>
                <a:latin typeface="Sicoob Sans RC3" panose="020B0503020204030204" pitchFamily="34" charset="0"/>
              </a:rPr>
              <a:t>vel</a:t>
            </a:r>
            <a:r>
              <a:rPr lang="pt-BR" sz="1100" b="0" i="0" dirty="0">
                <a:solidFill>
                  <a:schemeClr val="bg1"/>
                </a:solidFill>
                <a:effectLst/>
                <a:latin typeface="Sicoob Sans RC3" panose="020B0503020204030204" pitchFamily="34" charset="0"/>
              </a:rPr>
              <a:t> </a:t>
            </a:r>
            <a:r>
              <a:rPr lang="pt-BR" sz="1100" b="0" i="0" dirty="0" err="1">
                <a:solidFill>
                  <a:schemeClr val="bg1"/>
                </a:solidFill>
                <a:effectLst/>
                <a:latin typeface="Sicoob Sans RC3" panose="020B0503020204030204" pitchFamily="34" charset="0"/>
              </a:rPr>
              <a:t>tincidunt</a:t>
            </a:r>
            <a:r>
              <a:rPr lang="pt-BR" sz="1100" b="0" i="0" dirty="0">
                <a:solidFill>
                  <a:schemeClr val="bg1"/>
                </a:solidFill>
                <a:effectLst/>
                <a:latin typeface="Sicoob Sans RC3" panose="020B0503020204030204" pitchFamily="34" charset="0"/>
              </a:rPr>
              <a:t> </a:t>
            </a:r>
            <a:r>
              <a:rPr lang="pt-BR" sz="1100" b="0" i="0" dirty="0" err="1">
                <a:solidFill>
                  <a:schemeClr val="bg1"/>
                </a:solidFill>
                <a:effectLst/>
                <a:latin typeface="Sicoob Sans RC3" panose="020B0503020204030204" pitchFamily="34" charset="0"/>
              </a:rPr>
              <a:t>tortor</a:t>
            </a:r>
            <a:r>
              <a:rPr lang="pt-BR" sz="1100" b="0" i="0" dirty="0">
                <a:solidFill>
                  <a:schemeClr val="bg1"/>
                </a:solidFill>
                <a:effectLst/>
                <a:latin typeface="Sicoob Sans RC3" panose="020B0503020204030204" pitchFamily="34" charset="0"/>
              </a:rPr>
              <a:t>. </a:t>
            </a:r>
            <a:endParaRPr lang="pt-BR" sz="1100" dirty="0">
              <a:solidFill>
                <a:schemeClr val="bg1"/>
              </a:solidFill>
              <a:latin typeface="Sicoob Sans RC3" panose="020B0503020204030204" pitchFamily="34" charset="0"/>
            </a:endParaRPr>
          </a:p>
        </p:txBody>
      </p:sp>
      <p:sp>
        <p:nvSpPr>
          <p:cNvPr id="146"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a:t>
            </a:fld>
            <a:endParaRPr/>
          </a:p>
        </p:txBody>
      </p:sp>
      <p:sp>
        <p:nvSpPr>
          <p:cNvPr id="147" name="Testimonial"/>
          <p:cNvSpPr txBox="1"/>
          <p:nvPr/>
        </p:nvSpPr>
        <p:spPr>
          <a:xfrm>
            <a:off x="815517" y="813494"/>
            <a:ext cx="2620411" cy="5129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b">
            <a:spAutoFit/>
          </a:bodyPr>
          <a:lstStyle>
            <a:lvl1pPr algn="l">
              <a:defRPr sz="6000">
                <a:latin typeface="+mn-lt"/>
                <a:ea typeface="+mn-ea"/>
                <a:cs typeface="+mn-cs"/>
                <a:sym typeface="Poppins Medium"/>
              </a:defRPr>
            </a:lvl1pPr>
          </a:lstStyle>
          <a:p>
            <a:r>
              <a:rPr lang="pt-BR" sz="3000" b="1" dirty="0" err="1">
                <a:solidFill>
                  <a:srgbClr val="00AE9D"/>
                </a:solidFill>
                <a:latin typeface="Sicoob Sans RC3" panose="020B0503020204030204" pitchFamily="34" charset="0"/>
              </a:rPr>
              <a:t>Lorem</a:t>
            </a:r>
            <a:r>
              <a:rPr lang="pt-BR" sz="3000" b="1" dirty="0">
                <a:solidFill>
                  <a:srgbClr val="00AE9D"/>
                </a:solidFill>
                <a:latin typeface="Sicoob Sans RC3" panose="020B0503020204030204" pitchFamily="34" charset="0"/>
              </a:rPr>
              <a:t> Ipsum</a:t>
            </a:r>
            <a:endParaRPr sz="3000" b="1" dirty="0">
              <a:solidFill>
                <a:srgbClr val="00AE9D"/>
              </a:solidFill>
              <a:latin typeface="Sicoob Sans RC3" panose="020B0503020204030204" pitchFamily="34" charset="0"/>
            </a:endParaRPr>
          </a:p>
        </p:txBody>
      </p:sp>
      <p:sp>
        <p:nvSpPr>
          <p:cNvPr id="150" name="Michael Thompson CEO Creative Minds Inc."/>
          <p:cNvSpPr txBox="1"/>
          <p:nvPr/>
        </p:nvSpPr>
        <p:spPr>
          <a:xfrm>
            <a:off x="4517883" y="5186649"/>
            <a:ext cx="1330068" cy="4873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p>
            <a:pPr defTabSz="228600">
              <a:spcBef>
                <a:spcPts val="1000"/>
              </a:spcBef>
              <a:defRPr sz="1800">
                <a:solidFill>
                  <a:srgbClr val="F8F6F1"/>
                </a:solidFill>
                <a:latin typeface="Poppins Regular"/>
                <a:ea typeface="Poppins Regular"/>
                <a:cs typeface="Poppins Regular"/>
                <a:sym typeface="Poppins Regular"/>
              </a:defRPr>
            </a:pPr>
            <a:r>
              <a:rPr lang="pt-BR" sz="1200" b="1" i="0" dirty="0" err="1">
                <a:solidFill>
                  <a:schemeClr val="bg1"/>
                </a:solidFill>
                <a:effectLst/>
                <a:latin typeface="Sicoob Sans RC3" panose="020B0503020204030204" pitchFamily="34" charset="0"/>
              </a:rPr>
              <a:t>Lorem</a:t>
            </a:r>
            <a:r>
              <a:rPr lang="pt-BR" sz="1200" b="1" i="0" dirty="0">
                <a:solidFill>
                  <a:schemeClr val="bg1"/>
                </a:solidFill>
                <a:effectLst/>
                <a:latin typeface="Sicoob Sans RC3" panose="020B0503020204030204" pitchFamily="34" charset="0"/>
              </a:rPr>
              <a:t> ipsum </a:t>
            </a:r>
          </a:p>
          <a:p>
            <a:pPr defTabSz="228600">
              <a:spcBef>
                <a:spcPts val="1000"/>
              </a:spcBef>
              <a:defRPr sz="1800">
                <a:solidFill>
                  <a:srgbClr val="F8F6F1"/>
                </a:solidFill>
                <a:latin typeface="Poppins Regular"/>
                <a:ea typeface="Poppins Regular"/>
                <a:cs typeface="Poppins Regular"/>
                <a:sym typeface="Poppins Regular"/>
              </a:defRPr>
            </a:pPr>
            <a:r>
              <a:rPr lang="pt-BR" sz="800" b="0" i="0" dirty="0" err="1">
                <a:solidFill>
                  <a:schemeClr val="bg1"/>
                </a:solidFill>
                <a:effectLst/>
                <a:latin typeface="Sicoob Sans RC3" panose="020B0503020204030204" pitchFamily="34" charset="0"/>
              </a:rPr>
              <a:t>Lorem</a:t>
            </a:r>
            <a:r>
              <a:rPr lang="pt-BR" sz="800" b="0" i="0" dirty="0">
                <a:solidFill>
                  <a:schemeClr val="bg1"/>
                </a:solidFill>
                <a:effectLst/>
                <a:latin typeface="Sicoob Sans RC3" panose="020B0503020204030204" pitchFamily="34" charset="0"/>
              </a:rPr>
              <a:t> ipsum dolor </a:t>
            </a:r>
            <a:r>
              <a:rPr lang="pt-BR" sz="800" b="0" i="0" dirty="0" err="1">
                <a:solidFill>
                  <a:schemeClr val="bg1"/>
                </a:solidFill>
                <a:effectLst/>
                <a:latin typeface="Sicoob Sans RC3" panose="020B0503020204030204" pitchFamily="34" charset="0"/>
              </a:rPr>
              <a:t>sit</a:t>
            </a:r>
            <a:r>
              <a:rPr lang="pt-BR" sz="800" b="0" i="0" dirty="0">
                <a:solidFill>
                  <a:schemeClr val="bg1"/>
                </a:solidFill>
                <a:effectLst/>
                <a:latin typeface="Sicoob Sans RC3" panose="020B0503020204030204" pitchFamily="34" charset="0"/>
              </a:rPr>
              <a:t> amet</a:t>
            </a:r>
            <a:endParaRPr lang="pt-BR" sz="800" dirty="0">
              <a:solidFill>
                <a:schemeClr val="bg1"/>
              </a:solidFill>
              <a:latin typeface="Sicoob Sans RC3" panose="020B0503020204030204" pitchFamily="34" charset="0"/>
            </a:endParaRPr>
          </a:p>
        </p:txBody>
      </p:sp>
      <p:sp>
        <p:nvSpPr>
          <p:cNvPr id="151" name="Freeform 81"/>
          <p:cNvSpPr/>
          <p:nvPr/>
        </p:nvSpPr>
        <p:spPr>
          <a:xfrm>
            <a:off x="5734625" y="1971093"/>
            <a:ext cx="365423" cy="257810"/>
          </a:xfrm>
          <a:custGeom>
            <a:avLst/>
            <a:gdLst/>
            <a:ahLst/>
            <a:cxnLst>
              <a:cxn ang="0">
                <a:pos x="wd2" y="hd2"/>
              </a:cxn>
              <a:cxn ang="5400000">
                <a:pos x="wd2" y="hd2"/>
              </a:cxn>
              <a:cxn ang="10800000">
                <a:pos x="wd2" y="hd2"/>
              </a:cxn>
              <a:cxn ang="16200000">
                <a:pos x="wd2" y="hd2"/>
              </a:cxn>
            </a:cxnLst>
            <a:rect l="0" t="0" r="r" b="b"/>
            <a:pathLst>
              <a:path w="21600" h="21585" extrusionOk="0">
                <a:moveTo>
                  <a:pt x="4509" y="39"/>
                </a:moveTo>
                <a:cubicBezTo>
                  <a:pt x="3455" y="203"/>
                  <a:pt x="2455" y="825"/>
                  <a:pt x="1661" y="1835"/>
                </a:cubicBezTo>
                <a:cubicBezTo>
                  <a:pt x="603" y="3191"/>
                  <a:pt x="0" y="5130"/>
                  <a:pt x="0" y="7149"/>
                </a:cubicBezTo>
                <a:cubicBezTo>
                  <a:pt x="0" y="10514"/>
                  <a:pt x="1689" y="13461"/>
                  <a:pt x="4036" y="14094"/>
                </a:cubicBezTo>
                <a:cubicBezTo>
                  <a:pt x="3561" y="15786"/>
                  <a:pt x="2807" y="17466"/>
                  <a:pt x="1807" y="19078"/>
                </a:cubicBezTo>
                <a:cubicBezTo>
                  <a:pt x="1490" y="19587"/>
                  <a:pt x="1445" y="20312"/>
                  <a:pt x="1705" y="20883"/>
                </a:cubicBezTo>
                <a:cubicBezTo>
                  <a:pt x="1906" y="21332"/>
                  <a:pt x="2241" y="21585"/>
                  <a:pt x="2601" y="21585"/>
                </a:cubicBezTo>
                <a:cubicBezTo>
                  <a:pt x="2702" y="21585"/>
                  <a:pt x="2799" y="21574"/>
                  <a:pt x="2899" y="21523"/>
                </a:cubicBezTo>
                <a:cubicBezTo>
                  <a:pt x="5016" y="20646"/>
                  <a:pt x="9967" y="17535"/>
                  <a:pt x="10104" y="7562"/>
                </a:cubicBezTo>
                <a:cubicBezTo>
                  <a:pt x="10155" y="3717"/>
                  <a:pt x="8165" y="417"/>
                  <a:pt x="5580" y="39"/>
                </a:cubicBezTo>
                <a:cubicBezTo>
                  <a:pt x="5222" y="-11"/>
                  <a:pt x="4861" y="-15"/>
                  <a:pt x="4509" y="39"/>
                </a:cubicBezTo>
                <a:close/>
                <a:moveTo>
                  <a:pt x="16005" y="39"/>
                </a:moveTo>
                <a:cubicBezTo>
                  <a:pt x="14953" y="203"/>
                  <a:pt x="13958" y="825"/>
                  <a:pt x="13164" y="1835"/>
                </a:cubicBezTo>
                <a:cubicBezTo>
                  <a:pt x="12106" y="3191"/>
                  <a:pt x="11496" y="5130"/>
                  <a:pt x="11496" y="7149"/>
                </a:cubicBezTo>
                <a:cubicBezTo>
                  <a:pt x="11496" y="10514"/>
                  <a:pt x="13185" y="13461"/>
                  <a:pt x="15532" y="14094"/>
                </a:cubicBezTo>
                <a:cubicBezTo>
                  <a:pt x="15056" y="15786"/>
                  <a:pt x="14303" y="17466"/>
                  <a:pt x="13302" y="19078"/>
                </a:cubicBezTo>
                <a:cubicBezTo>
                  <a:pt x="12986" y="19587"/>
                  <a:pt x="12948" y="20312"/>
                  <a:pt x="13208" y="20883"/>
                </a:cubicBezTo>
                <a:cubicBezTo>
                  <a:pt x="13409" y="21332"/>
                  <a:pt x="13737" y="21585"/>
                  <a:pt x="14096" y="21585"/>
                </a:cubicBezTo>
                <a:cubicBezTo>
                  <a:pt x="14197" y="21585"/>
                  <a:pt x="14302" y="21574"/>
                  <a:pt x="14402" y="21523"/>
                </a:cubicBezTo>
                <a:cubicBezTo>
                  <a:pt x="16519" y="20646"/>
                  <a:pt x="21463" y="17535"/>
                  <a:pt x="21600" y="7562"/>
                </a:cubicBezTo>
                <a:lnTo>
                  <a:pt x="21600" y="7417"/>
                </a:lnTo>
                <a:cubicBezTo>
                  <a:pt x="21600" y="3634"/>
                  <a:pt x="19632" y="417"/>
                  <a:pt x="17069" y="39"/>
                </a:cubicBezTo>
                <a:cubicBezTo>
                  <a:pt x="16712" y="-11"/>
                  <a:pt x="16356" y="-15"/>
                  <a:pt x="16005" y="39"/>
                </a:cubicBezTo>
                <a:close/>
              </a:path>
            </a:pathLst>
          </a:custGeom>
          <a:solidFill>
            <a:srgbClr val="00AE9D"/>
          </a:solidFill>
          <a:ln w="12700" cap="flat">
            <a:noFill/>
            <a:miter lim="400000"/>
          </a:ln>
          <a:effectLst/>
        </p:spPr>
        <p:txBody>
          <a:bodyPr wrap="square" lIns="22860" tIns="22860" rIns="22860" bIns="22860" numCol="1" anchor="ctr">
            <a:noAutofit/>
          </a:bodyPr>
          <a:lstStyle/>
          <a:p>
            <a:pPr defTabSz="457200">
              <a:defRPr sz="1800">
                <a:latin typeface="Poppins Regular"/>
                <a:ea typeface="Poppins Regular"/>
                <a:cs typeface="Poppins Regular"/>
                <a:sym typeface="Poppins Regular"/>
              </a:defRPr>
            </a:pPr>
            <a:endParaRPr sz="900">
              <a:latin typeface="Sicoob Sans RC3" panose="020B0503020204030204" pitchFamily="34" charset="0"/>
            </a:endParaRPr>
          </a:p>
        </p:txBody>
      </p:sp>
      <p:sp>
        <p:nvSpPr>
          <p:cNvPr id="156" name="Olivia Martinez Project Manager GreenTech Solutions"/>
          <p:cNvSpPr txBox="1"/>
          <p:nvPr/>
        </p:nvSpPr>
        <p:spPr>
          <a:xfrm>
            <a:off x="1828790" y="4742149"/>
            <a:ext cx="1330068" cy="4719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p>
            <a:pPr defTabSz="228600">
              <a:spcBef>
                <a:spcPts val="1000"/>
              </a:spcBef>
              <a:defRPr sz="1800">
                <a:solidFill>
                  <a:srgbClr val="F8F6F1"/>
                </a:solidFill>
                <a:latin typeface="Poppins Regular"/>
                <a:ea typeface="Poppins Regular"/>
                <a:cs typeface="Poppins Regular"/>
                <a:sym typeface="Poppins Regular"/>
              </a:defRPr>
            </a:pPr>
            <a:r>
              <a:rPr lang="pt-BR" sz="1100" b="1" i="0" dirty="0" err="1">
                <a:solidFill>
                  <a:schemeClr val="bg1"/>
                </a:solidFill>
                <a:effectLst/>
                <a:latin typeface="Sicoob Sans RC3" panose="020B0503020204030204" pitchFamily="34" charset="0"/>
              </a:rPr>
              <a:t>Lorem</a:t>
            </a:r>
            <a:r>
              <a:rPr lang="pt-BR" sz="1100" b="1" i="0" dirty="0">
                <a:solidFill>
                  <a:schemeClr val="bg1"/>
                </a:solidFill>
                <a:effectLst/>
                <a:latin typeface="Sicoob Sans RC3" panose="020B0503020204030204" pitchFamily="34" charset="0"/>
              </a:rPr>
              <a:t> ipsum </a:t>
            </a:r>
          </a:p>
          <a:p>
            <a:pPr defTabSz="228600">
              <a:spcBef>
                <a:spcPts val="1000"/>
              </a:spcBef>
              <a:defRPr sz="1800">
                <a:solidFill>
                  <a:srgbClr val="F8F6F1"/>
                </a:solidFill>
                <a:latin typeface="Poppins Regular"/>
                <a:ea typeface="Poppins Regular"/>
                <a:cs typeface="Poppins Regular"/>
                <a:sym typeface="Poppins Regular"/>
              </a:defRPr>
            </a:pPr>
            <a:r>
              <a:rPr lang="pt-BR" sz="800" b="0" i="0" dirty="0" err="1">
                <a:solidFill>
                  <a:schemeClr val="bg1"/>
                </a:solidFill>
                <a:effectLst/>
                <a:latin typeface="Sicoob Sans RC3" panose="020B0503020204030204" pitchFamily="34" charset="0"/>
              </a:rPr>
              <a:t>Lorem</a:t>
            </a:r>
            <a:r>
              <a:rPr lang="pt-BR" sz="800" b="0" i="0" dirty="0">
                <a:solidFill>
                  <a:schemeClr val="bg1"/>
                </a:solidFill>
                <a:effectLst/>
                <a:latin typeface="Sicoob Sans RC3" panose="020B0503020204030204" pitchFamily="34" charset="0"/>
              </a:rPr>
              <a:t> ipsum dolor </a:t>
            </a:r>
            <a:r>
              <a:rPr lang="pt-BR" sz="800" b="0" i="0" dirty="0" err="1">
                <a:solidFill>
                  <a:schemeClr val="bg1"/>
                </a:solidFill>
                <a:effectLst/>
                <a:latin typeface="Sicoob Sans RC3" panose="020B0503020204030204" pitchFamily="34" charset="0"/>
              </a:rPr>
              <a:t>sit</a:t>
            </a:r>
            <a:r>
              <a:rPr lang="pt-BR" sz="800" b="0" i="0" dirty="0">
                <a:solidFill>
                  <a:schemeClr val="bg1"/>
                </a:solidFill>
                <a:effectLst/>
                <a:latin typeface="Sicoob Sans RC3" panose="020B0503020204030204" pitchFamily="34" charset="0"/>
              </a:rPr>
              <a:t> amet</a:t>
            </a:r>
            <a:endParaRPr sz="800" dirty="0">
              <a:solidFill>
                <a:schemeClr val="bg1"/>
              </a:solidFill>
              <a:latin typeface="Sicoob Sans RC3" panose="020B0503020204030204" pitchFamily="34" charset="0"/>
            </a:endParaRPr>
          </a:p>
        </p:txBody>
      </p:sp>
      <p:sp>
        <p:nvSpPr>
          <p:cNvPr id="157" name="Freeform 81"/>
          <p:cNvSpPr/>
          <p:nvPr/>
        </p:nvSpPr>
        <p:spPr>
          <a:xfrm>
            <a:off x="3045532" y="1526593"/>
            <a:ext cx="365423" cy="257810"/>
          </a:xfrm>
          <a:custGeom>
            <a:avLst/>
            <a:gdLst/>
            <a:ahLst/>
            <a:cxnLst>
              <a:cxn ang="0">
                <a:pos x="wd2" y="hd2"/>
              </a:cxn>
              <a:cxn ang="5400000">
                <a:pos x="wd2" y="hd2"/>
              </a:cxn>
              <a:cxn ang="10800000">
                <a:pos x="wd2" y="hd2"/>
              </a:cxn>
              <a:cxn ang="16200000">
                <a:pos x="wd2" y="hd2"/>
              </a:cxn>
            </a:cxnLst>
            <a:rect l="0" t="0" r="r" b="b"/>
            <a:pathLst>
              <a:path w="21600" h="21585" extrusionOk="0">
                <a:moveTo>
                  <a:pt x="4509" y="39"/>
                </a:moveTo>
                <a:cubicBezTo>
                  <a:pt x="3455" y="203"/>
                  <a:pt x="2455" y="825"/>
                  <a:pt x="1661" y="1835"/>
                </a:cubicBezTo>
                <a:cubicBezTo>
                  <a:pt x="603" y="3191"/>
                  <a:pt x="0" y="5130"/>
                  <a:pt x="0" y="7149"/>
                </a:cubicBezTo>
                <a:cubicBezTo>
                  <a:pt x="0" y="10514"/>
                  <a:pt x="1689" y="13461"/>
                  <a:pt x="4036" y="14094"/>
                </a:cubicBezTo>
                <a:cubicBezTo>
                  <a:pt x="3561" y="15786"/>
                  <a:pt x="2807" y="17466"/>
                  <a:pt x="1807" y="19078"/>
                </a:cubicBezTo>
                <a:cubicBezTo>
                  <a:pt x="1490" y="19587"/>
                  <a:pt x="1445" y="20312"/>
                  <a:pt x="1705" y="20883"/>
                </a:cubicBezTo>
                <a:cubicBezTo>
                  <a:pt x="1906" y="21332"/>
                  <a:pt x="2241" y="21585"/>
                  <a:pt x="2601" y="21585"/>
                </a:cubicBezTo>
                <a:cubicBezTo>
                  <a:pt x="2702" y="21585"/>
                  <a:pt x="2799" y="21574"/>
                  <a:pt x="2899" y="21523"/>
                </a:cubicBezTo>
                <a:cubicBezTo>
                  <a:pt x="5016" y="20646"/>
                  <a:pt x="9967" y="17535"/>
                  <a:pt x="10104" y="7562"/>
                </a:cubicBezTo>
                <a:cubicBezTo>
                  <a:pt x="10155" y="3717"/>
                  <a:pt x="8165" y="417"/>
                  <a:pt x="5580" y="39"/>
                </a:cubicBezTo>
                <a:cubicBezTo>
                  <a:pt x="5222" y="-11"/>
                  <a:pt x="4861" y="-15"/>
                  <a:pt x="4509" y="39"/>
                </a:cubicBezTo>
                <a:close/>
                <a:moveTo>
                  <a:pt x="16005" y="39"/>
                </a:moveTo>
                <a:cubicBezTo>
                  <a:pt x="14953" y="203"/>
                  <a:pt x="13958" y="825"/>
                  <a:pt x="13164" y="1835"/>
                </a:cubicBezTo>
                <a:cubicBezTo>
                  <a:pt x="12106" y="3191"/>
                  <a:pt x="11496" y="5130"/>
                  <a:pt x="11496" y="7149"/>
                </a:cubicBezTo>
                <a:cubicBezTo>
                  <a:pt x="11496" y="10514"/>
                  <a:pt x="13185" y="13461"/>
                  <a:pt x="15532" y="14094"/>
                </a:cubicBezTo>
                <a:cubicBezTo>
                  <a:pt x="15056" y="15786"/>
                  <a:pt x="14303" y="17466"/>
                  <a:pt x="13302" y="19078"/>
                </a:cubicBezTo>
                <a:cubicBezTo>
                  <a:pt x="12986" y="19587"/>
                  <a:pt x="12948" y="20312"/>
                  <a:pt x="13208" y="20883"/>
                </a:cubicBezTo>
                <a:cubicBezTo>
                  <a:pt x="13409" y="21332"/>
                  <a:pt x="13737" y="21585"/>
                  <a:pt x="14096" y="21585"/>
                </a:cubicBezTo>
                <a:cubicBezTo>
                  <a:pt x="14197" y="21585"/>
                  <a:pt x="14302" y="21574"/>
                  <a:pt x="14402" y="21523"/>
                </a:cubicBezTo>
                <a:cubicBezTo>
                  <a:pt x="16519" y="20646"/>
                  <a:pt x="21463" y="17535"/>
                  <a:pt x="21600" y="7562"/>
                </a:cubicBezTo>
                <a:lnTo>
                  <a:pt x="21600" y="7417"/>
                </a:lnTo>
                <a:cubicBezTo>
                  <a:pt x="21600" y="3634"/>
                  <a:pt x="19632" y="417"/>
                  <a:pt x="17069" y="39"/>
                </a:cubicBezTo>
                <a:cubicBezTo>
                  <a:pt x="16712" y="-11"/>
                  <a:pt x="16356" y="-15"/>
                  <a:pt x="16005" y="39"/>
                </a:cubicBezTo>
                <a:close/>
              </a:path>
            </a:pathLst>
          </a:custGeom>
          <a:solidFill>
            <a:srgbClr val="003641"/>
          </a:solidFill>
          <a:ln w="12700" cap="flat">
            <a:noFill/>
            <a:miter lim="400000"/>
          </a:ln>
          <a:effectLst/>
        </p:spPr>
        <p:txBody>
          <a:bodyPr wrap="square" lIns="22860" tIns="22860" rIns="22860" bIns="22860" numCol="1" anchor="ctr">
            <a:noAutofit/>
          </a:bodyPr>
          <a:lstStyle/>
          <a:p>
            <a:pPr defTabSz="457200">
              <a:defRPr sz="1800">
                <a:latin typeface="Poppins Regular"/>
                <a:ea typeface="Poppins Regular"/>
                <a:cs typeface="Poppins Regular"/>
                <a:sym typeface="Poppins Regular"/>
              </a:defRPr>
            </a:pPr>
            <a:endParaRPr sz="900">
              <a:latin typeface="Sicoob Sans RC3" panose="020B0503020204030204" pitchFamily="34" charset="0"/>
            </a:endParaRPr>
          </a:p>
        </p:txBody>
      </p:sp>
      <p:sp>
        <p:nvSpPr>
          <p:cNvPr id="162" name="Sophia Clark Project Manager NextGen Solutions"/>
          <p:cNvSpPr txBox="1"/>
          <p:nvPr/>
        </p:nvSpPr>
        <p:spPr>
          <a:xfrm>
            <a:off x="9896069" y="5186649"/>
            <a:ext cx="1330068" cy="4873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p>
            <a:pPr defTabSz="228600">
              <a:spcBef>
                <a:spcPts val="1000"/>
              </a:spcBef>
              <a:defRPr sz="1800">
                <a:solidFill>
                  <a:srgbClr val="F8F6F1"/>
                </a:solidFill>
                <a:latin typeface="Poppins Regular"/>
                <a:ea typeface="Poppins Regular"/>
                <a:cs typeface="Poppins Regular"/>
                <a:sym typeface="Poppins Regular"/>
              </a:defRPr>
            </a:pPr>
            <a:r>
              <a:rPr lang="pt-BR" sz="1200" b="1" i="0" dirty="0" err="1">
                <a:solidFill>
                  <a:schemeClr val="bg1"/>
                </a:solidFill>
                <a:effectLst/>
                <a:latin typeface="Sicoob Sans RC3" panose="020B0503020204030204" pitchFamily="34" charset="0"/>
              </a:rPr>
              <a:t>Lorem</a:t>
            </a:r>
            <a:r>
              <a:rPr lang="pt-BR" sz="1200" b="1" i="0" dirty="0">
                <a:solidFill>
                  <a:schemeClr val="bg1"/>
                </a:solidFill>
                <a:effectLst/>
                <a:latin typeface="Sicoob Sans RC3" panose="020B0503020204030204" pitchFamily="34" charset="0"/>
              </a:rPr>
              <a:t> ipsum </a:t>
            </a:r>
          </a:p>
          <a:p>
            <a:pPr defTabSz="228600">
              <a:spcBef>
                <a:spcPts val="1000"/>
              </a:spcBef>
              <a:defRPr sz="1800">
                <a:solidFill>
                  <a:srgbClr val="F8F6F1"/>
                </a:solidFill>
                <a:latin typeface="Poppins Regular"/>
                <a:ea typeface="Poppins Regular"/>
                <a:cs typeface="Poppins Regular"/>
                <a:sym typeface="Poppins Regular"/>
              </a:defRPr>
            </a:pPr>
            <a:r>
              <a:rPr lang="pt-BR" sz="800" b="0" i="0" dirty="0" err="1">
                <a:solidFill>
                  <a:schemeClr val="bg1"/>
                </a:solidFill>
                <a:effectLst/>
                <a:latin typeface="Sicoob Sans RC3" panose="020B0503020204030204" pitchFamily="34" charset="0"/>
              </a:rPr>
              <a:t>Lorem</a:t>
            </a:r>
            <a:r>
              <a:rPr lang="pt-BR" sz="800" b="0" i="0" dirty="0">
                <a:solidFill>
                  <a:schemeClr val="bg1"/>
                </a:solidFill>
                <a:effectLst/>
                <a:latin typeface="Sicoob Sans RC3" panose="020B0503020204030204" pitchFamily="34" charset="0"/>
              </a:rPr>
              <a:t> ipsum dolor </a:t>
            </a:r>
            <a:r>
              <a:rPr lang="pt-BR" sz="800" b="0" i="0" dirty="0" err="1">
                <a:solidFill>
                  <a:schemeClr val="bg1"/>
                </a:solidFill>
                <a:effectLst/>
                <a:latin typeface="Sicoob Sans RC3" panose="020B0503020204030204" pitchFamily="34" charset="0"/>
              </a:rPr>
              <a:t>sit</a:t>
            </a:r>
            <a:r>
              <a:rPr lang="pt-BR" sz="800" b="0" i="0" dirty="0">
                <a:solidFill>
                  <a:schemeClr val="bg1"/>
                </a:solidFill>
                <a:effectLst/>
                <a:latin typeface="Sicoob Sans RC3" panose="020B0503020204030204" pitchFamily="34" charset="0"/>
              </a:rPr>
              <a:t> amet</a:t>
            </a:r>
            <a:endParaRPr lang="pt-BR" sz="800" dirty="0">
              <a:solidFill>
                <a:schemeClr val="bg1"/>
              </a:solidFill>
              <a:latin typeface="Sicoob Sans RC3" panose="020B0503020204030204" pitchFamily="34" charset="0"/>
            </a:endParaRPr>
          </a:p>
        </p:txBody>
      </p:sp>
      <p:sp>
        <p:nvSpPr>
          <p:cNvPr id="163" name="Freeform 81"/>
          <p:cNvSpPr/>
          <p:nvPr/>
        </p:nvSpPr>
        <p:spPr>
          <a:xfrm>
            <a:off x="11112811" y="1971093"/>
            <a:ext cx="365423" cy="257810"/>
          </a:xfrm>
          <a:custGeom>
            <a:avLst/>
            <a:gdLst/>
            <a:ahLst/>
            <a:cxnLst>
              <a:cxn ang="0">
                <a:pos x="wd2" y="hd2"/>
              </a:cxn>
              <a:cxn ang="5400000">
                <a:pos x="wd2" y="hd2"/>
              </a:cxn>
              <a:cxn ang="10800000">
                <a:pos x="wd2" y="hd2"/>
              </a:cxn>
              <a:cxn ang="16200000">
                <a:pos x="wd2" y="hd2"/>
              </a:cxn>
            </a:cxnLst>
            <a:rect l="0" t="0" r="r" b="b"/>
            <a:pathLst>
              <a:path w="21600" h="21585" extrusionOk="0">
                <a:moveTo>
                  <a:pt x="4509" y="39"/>
                </a:moveTo>
                <a:cubicBezTo>
                  <a:pt x="3455" y="203"/>
                  <a:pt x="2455" y="825"/>
                  <a:pt x="1661" y="1835"/>
                </a:cubicBezTo>
                <a:cubicBezTo>
                  <a:pt x="603" y="3191"/>
                  <a:pt x="0" y="5130"/>
                  <a:pt x="0" y="7149"/>
                </a:cubicBezTo>
                <a:cubicBezTo>
                  <a:pt x="0" y="10514"/>
                  <a:pt x="1689" y="13461"/>
                  <a:pt x="4036" y="14094"/>
                </a:cubicBezTo>
                <a:cubicBezTo>
                  <a:pt x="3561" y="15786"/>
                  <a:pt x="2807" y="17466"/>
                  <a:pt x="1807" y="19078"/>
                </a:cubicBezTo>
                <a:cubicBezTo>
                  <a:pt x="1490" y="19587"/>
                  <a:pt x="1445" y="20312"/>
                  <a:pt x="1705" y="20883"/>
                </a:cubicBezTo>
                <a:cubicBezTo>
                  <a:pt x="1906" y="21332"/>
                  <a:pt x="2241" y="21585"/>
                  <a:pt x="2601" y="21585"/>
                </a:cubicBezTo>
                <a:cubicBezTo>
                  <a:pt x="2702" y="21585"/>
                  <a:pt x="2799" y="21574"/>
                  <a:pt x="2899" y="21523"/>
                </a:cubicBezTo>
                <a:cubicBezTo>
                  <a:pt x="5016" y="20646"/>
                  <a:pt x="9967" y="17535"/>
                  <a:pt x="10104" y="7562"/>
                </a:cubicBezTo>
                <a:cubicBezTo>
                  <a:pt x="10155" y="3717"/>
                  <a:pt x="8165" y="417"/>
                  <a:pt x="5580" y="39"/>
                </a:cubicBezTo>
                <a:cubicBezTo>
                  <a:pt x="5222" y="-11"/>
                  <a:pt x="4861" y="-15"/>
                  <a:pt x="4509" y="39"/>
                </a:cubicBezTo>
                <a:close/>
                <a:moveTo>
                  <a:pt x="16005" y="39"/>
                </a:moveTo>
                <a:cubicBezTo>
                  <a:pt x="14953" y="203"/>
                  <a:pt x="13958" y="825"/>
                  <a:pt x="13164" y="1835"/>
                </a:cubicBezTo>
                <a:cubicBezTo>
                  <a:pt x="12106" y="3191"/>
                  <a:pt x="11496" y="5130"/>
                  <a:pt x="11496" y="7149"/>
                </a:cubicBezTo>
                <a:cubicBezTo>
                  <a:pt x="11496" y="10514"/>
                  <a:pt x="13185" y="13461"/>
                  <a:pt x="15532" y="14094"/>
                </a:cubicBezTo>
                <a:cubicBezTo>
                  <a:pt x="15056" y="15786"/>
                  <a:pt x="14303" y="17466"/>
                  <a:pt x="13302" y="19078"/>
                </a:cubicBezTo>
                <a:cubicBezTo>
                  <a:pt x="12986" y="19587"/>
                  <a:pt x="12948" y="20312"/>
                  <a:pt x="13208" y="20883"/>
                </a:cubicBezTo>
                <a:cubicBezTo>
                  <a:pt x="13409" y="21332"/>
                  <a:pt x="13737" y="21585"/>
                  <a:pt x="14096" y="21585"/>
                </a:cubicBezTo>
                <a:cubicBezTo>
                  <a:pt x="14197" y="21585"/>
                  <a:pt x="14302" y="21574"/>
                  <a:pt x="14402" y="21523"/>
                </a:cubicBezTo>
                <a:cubicBezTo>
                  <a:pt x="16519" y="20646"/>
                  <a:pt x="21463" y="17535"/>
                  <a:pt x="21600" y="7562"/>
                </a:cubicBezTo>
                <a:lnTo>
                  <a:pt x="21600" y="7417"/>
                </a:lnTo>
                <a:cubicBezTo>
                  <a:pt x="21600" y="3634"/>
                  <a:pt x="19632" y="417"/>
                  <a:pt x="17069" y="39"/>
                </a:cubicBezTo>
                <a:cubicBezTo>
                  <a:pt x="16712" y="-11"/>
                  <a:pt x="16356" y="-15"/>
                  <a:pt x="16005" y="39"/>
                </a:cubicBezTo>
                <a:close/>
              </a:path>
            </a:pathLst>
          </a:custGeom>
          <a:solidFill>
            <a:srgbClr val="00AE9D"/>
          </a:solidFill>
          <a:ln w="12700" cap="flat">
            <a:noFill/>
            <a:miter lim="400000"/>
          </a:ln>
          <a:effectLst/>
        </p:spPr>
        <p:txBody>
          <a:bodyPr wrap="square" lIns="22860" tIns="22860" rIns="22860" bIns="22860" numCol="1" anchor="ctr">
            <a:noAutofit/>
          </a:bodyPr>
          <a:lstStyle/>
          <a:p>
            <a:pPr defTabSz="457200">
              <a:defRPr sz="1800">
                <a:latin typeface="Poppins Regular"/>
                <a:ea typeface="Poppins Regular"/>
                <a:cs typeface="Poppins Regular"/>
                <a:sym typeface="Poppins Regular"/>
              </a:defRPr>
            </a:pPr>
            <a:endParaRPr sz="900">
              <a:latin typeface="Sicoob Sans RC3" panose="020B0503020204030204" pitchFamily="34" charset="0"/>
            </a:endParaRPr>
          </a:p>
        </p:txBody>
      </p:sp>
      <p:sp>
        <p:nvSpPr>
          <p:cNvPr id="168" name="Emma Johnson HR Manager Innovative Designs Cor."/>
          <p:cNvSpPr txBox="1"/>
          <p:nvPr/>
        </p:nvSpPr>
        <p:spPr>
          <a:xfrm>
            <a:off x="7206976" y="4742149"/>
            <a:ext cx="1459798" cy="50270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p>
            <a:pPr defTabSz="228600">
              <a:spcBef>
                <a:spcPts val="1000"/>
              </a:spcBef>
              <a:defRPr sz="1800">
                <a:solidFill>
                  <a:srgbClr val="F8F6F1"/>
                </a:solidFill>
                <a:latin typeface="Poppins Regular"/>
                <a:ea typeface="Poppins Regular"/>
                <a:cs typeface="Poppins Regular"/>
                <a:sym typeface="Poppins Regular"/>
              </a:defRPr>
            </a:pPr>
            <a:r>
              <a:rPr lang="pt-BR" sz="1200" b="1" i="0" dirty="0" err="1">
                <a:solidFill>
                  <a:schemeClr val="bg1"/>
                </a:solidFill>
                <a:effectLst/>
                <a:latin typeface="Sicoob Sans RC3" panose="020B0503020204030204" pitchFamily="34" charset="0"/>
              </a:rPr>
              <a:t>Lorem</a:t>
            </a:r>
            <a:r>
              <a:rPr lang="pt-BR" sz="1200" b="1" i="0" dirty="0">
                <a:solidFill>
                  <a:schemeClr val="bg1"/>
                </a:solidFill>
                <a:effectLst/>
                <a:latin typeface="Sicoob Sans RC3" panose="020B0503020204030204" pitchFamily="34" charset="0"/>
              </a:rPr>
              <a:t> ipsum </a:t>
            </a:r>
          </a:p>
          <a:p>
            <a:pPr defTabSz="228600">
              <a:spcBef>
                <a:spcPts val="1000"/>
              </a:spcBef>
              <a:defRPr sz="1800">
                <a:solidFill>
                  <a:srgbClr val="F8F6F1"/>
                </a:solidFill>
                <a:latin typeface="Poppins Regular"/>
                <a:ea typeface="Poppins Regular"/>
                <a:cs typeface="Poppins Regular"/>
                <a:sym typeface="Poppins Regular"/>
              </a:defRPr>
            </a:pPr>
            <a:r>
              <a:rPr lang="pt-BR" sz="800" b="0" i="0" dirty="0" err="1">
                <a:solidFill>
                  <a:schemeClr val="bg1"/>
                </a:solidFill>
                <a:effectLst/>
                <a:latin typeface="Sicoob Sans RC3" panose="020B0503020204030204" pitchFamily="34" charset="0"/>
              </a:rPr>
              <a:t>Lorem</a:t>
            </a:r>
            <a:r>
              <a:rPr lang="pt-BR" sz="800" b="0" i="0" dirty="0">
                <a:solidFill>
                  <a:schemeClr val="bg1"/>
                </a:solidFill>
                <a:effectLst/>
                <a:latin typeface="Sicoob Sans RC3" panose="020B0503020204030204" pitchFamily="34" charset="0"/>
              </a:rPr>
              <a:t> ipsum dolor </a:t>
            </a:r>
            <a:r>
              <a:rPr lang="pt-BR" sz="800" b="0" i="0" dirty="0" err="1">
                <a:solidFill>
                  <a:schemeClr val="bg1"/>
                </a:solidFill>
                <a:effectLst/>
                <a:latin typeface="Sicoob Sans RC3" panose="020B0503020204030204" pitchFamily="34" charset="0"/>
              </a:rPr>
              <a:t>sit</a:t>
            </a:r>
            <a:r>
              <a:rPr lang="pt-BR" sz="800" b="0" i="0" dirty="0">
                <a:solidFill>
                  <a:schemeClr val="bg1"/>
                </a:solidFill>
                <a:effectLst/>
                <a:latin typeface="Sicoob Sans RC3" panose="020B0503020204030204" pitchFamily="34" charset="0"/>
              </a:rPr>
              <a:t> amet</a:t>
            </a:r>
            <a:endParaRPr lang="pt-BR" sz="800" dirty="0">
              <a:solidFill>
                <a:schemeClr val="bg1"/>
              </a:solidFill>
              <a:latin typeface="Sicoob Sans RC3" panose="020B0503020204030204" pitchFamily="34" charset="0"/>
            </a:endParaRPr>
          </a:p>
        </p:txBody>
      </p:sp>
      <p:sp>
        <p:nvSpPr>
          <p:cNvPr id="169" name="Freeform 81"/>
          <p:cNvSpPr/>
          <p:nvPr/>
        </p:nvSpPr>
        <p:spPr>
          <a:xfrm>
            <a:off x="8423718" y="1526593"/>
            <a:ext cx="365423" cy="257810"/>
          </a:xfrm>
          <a:custGeom>
            <a:avLst/>
            <a:gdLst/>
            <a:ahLst/>
            <a:cxnLst>
              <a:cxn ang="0">
                <a:pos x="wd2" y="hd2"/>
              </a:cxn>
              <a:cxn ang="5400000">
                <a:pos x="wd2" y="hd2"/>
              </a:cxn>
              <a:cxn ang="10800000">
                <a:pos x="wd2" y="hd2"/>
              </a:cxn>
              <a:cxn ang="16200000">
                <a:pos x="wd2" y="hd2"/>
              </a:cxn>
            </a:cxnLst>
            <a:rect l="0" t="0" r="r" b="b"/>
            <a:pathLst>
              <a:path w="21600" h="21585" extrusionOk="0">
                <a:moveTo>
                  <a:pt x="4509" y="39"/>
                </a:moveTo>
                <a:cubicBezTo>
                  <a:pt x="3455" y="203"/>
                  <a:pt x="2455" y="825"/>
                  <a:pt x="1661" y="1835"/>
                </a:cubicBezTo>
                <a:cubicBezTo>
                  <a:pt x="603" y="3191"/>
                  <a:pt x="0" y="5130"/>
                  <a:pt x="0" y="7149"/>
                </a:cubicBezTo>
                <a:cubicBezTo>
                  <a:pt x="0" y="10514"/>
                  <a:pt x="1689" y="13461"/>
                  <a:pt x="4036" y="14094"/>
                </a:cubicBezTo>
                <a:cubicBezTo>
                  <a:pt x="3561" y="15786"/>
                  <a:pt x="2807" y="17466"/>
                  <a:pt x="1807" y="19078"/>
                </a:cubicBezTo>
                <a:cubicBezTo>
                  <a:pt x="1490" y="19587"/>
                  <a:pt x="1445" y="20312"/>
                  <a:pt x="1705" y="20883"/>
                </a:cubicBezTo>
                <a:cubicBezTo>
                  <a:pt x="1906" y="21332"/>
                  <a:pt x="2241" y="21585"/>
                  <a:pt x="2601" y="21585"/>
                </a:cubicBezTo>
                <a:cubicBezTo>
                  <a:pt x="2702" y="21585"/>
                  <a:pt x="2799" y="21574"/>
                  <a:pt x="2899" y="21523"/>
                </a:cubicBezTo>
                <a:cubicBezTo>
                  <a:pt x="5016" y="20646"/>
                  <a:pt x="9967" y="17535"/>
                  <a:pt x="10104" y="7562"/>
                </a:cubicBezTo>
                <a:cubicBezTo>
                  <a:pt x="10155" y="3717"/>
                  <a:pt x="8165" y="417"/>
                  <a:pt x="5580" y="39"/>
                </a:cubicBezTo>
                <a:cubicBezTo>
                  <a:pt x="5222" y="-11"/>
                  <a:pt x="4861" y="-15"/>
                  <a:pt x="4509" y="39"/>
                </a:cubicBezTo>
                <a:close/>
                <a:moveTo>
                  <a:pt x="16005" y="39"/>
                </a:moveTo>
                <a:cubicBezTo>
                  <a:pt x="14953" y="203"/>
                  <a:pt x="13958" y="825"/>
                  <a:pt x="13164" y="1835"/>
                </a:cubicBezTo>
                <a:cubicBezTo>
                  <a:pt x="12106" y="3191"/>
                  <a:pt x="11496" y="5130"/>
                  <a:pt x="11496" y="7149"/>
                </a:cubicBezTo>
                <a:cubicBezTo>
                  <a:pt x="11496" y="10514"/>
                  <a:pt x="13185" y="13461"/>
                  <a:pt x="15532" y="14094"/>
                </a:cubicBezTo>
                <a:cubicBezTo>
                  <a:pt x="15056" y="15786"/>
                  <a:pt x="14303" y="17466"/>
                  <a:pt x="13302" y="19078"/>
                </a:cubicBezTo>
                <a:cubicBezTo>
                  <a:pt x="12986" y="19587"/>
                  <a:pt x="12948" y="20312"/>
                  <a:pt x="13208" y="20883"/>
                </a:cubicBezTo>
                <a:cubicBezTo>
                  <a:pt x="13409" y="21332"/>
                  <a:pt x="13737" y="21585"/>
                  <a:pt x="14096" y="21585"/>
                </a:cubicBezTo>
                <a:cubicBezTo>
                  <a:pt x="14197" y="21585"/>
                  <a:pt x="14302" y="21574"/>
                  <a:pt x="14402" y="21523"/>
                </a:cubicBezTo>
                <a:cubicBezTo>
                  <a:pt x="16519" y="20646"/>
                  <a:pt x="21463" y="17535"/>
                  <a:pt x="21600" y="7562"/>
                </a:cubicBezTo>
                <a:lnTo>
                  <a:pt x="21600" y="7417"/>
                </a:lnTo>
                <a:cubicBezTo>
                  <a:pt x="21600" y="3634"/>
                  <a:pt x="19632" y="417"/>
                  <a:pt x="17069" y="39"/>
                </a:cubicBezTo>
                <a:cubicBezTo>
                  <a:pt x="16712" y="-11"/>
                  <a:pt x="16356" y="-15"/>
                  <a:pt x="16005" y="39"/>
                </a:cubicBezTo>
                <a:close/>
              </a:path>
            </a:pathLst>
          </a:custGeom>
          <a:solidFill>
            <a:srgbClr val="003641"/>
          </a:solidFill>
          <a:ln w="12700" cap="flat">
            <a:noFill/>
            <a:miter lim="400000"/>
          </a:ln>
          <a:effectLst/>
        </p:spPr>
        <p:txBody>
          <a:bodyPr wrap="square" lIns="22860" tIns="22860" rIns="22860" bIns="22860" numCol="1" anchor="ctr">
            <a:noAutofit/>
          </a:bodyPr>
          <a:lstStyle/>
          <a:p>
            <a:pPr defTabSz="457200">
              <a:defRPr sz="1800">
                <a:latin typeface="Poppins Regular"/>
                <a:ea typeface="Poppins Regular"/>
                <a:cs typeface="Poppins Regular"/>
                <a:sym typeface="Poppins Regular"/>
              </a:defRPr>
            </a:pPr>
            <a:endParaRPr sz="900">
              <a:latin typeface="Sicoob Sans RC3" panose="020B0503020204030204" pitchFamily="34" charset="0"/>
            </a:endParaRPr>
          </a:p>
        </p:txBody>
      </p:sp>
      <p:pic>
        <p:nvPicPr>
          <p:cNvPr id="2" name="Gráfico 1">
            <a:extLst>
              <a:ext uri="{FF2B5EF4-FFF2-40B4-BE49-F238E27FC236}">
                <a16:creationId xmlns:a16="http://schemas.microsoft.com/office/drawing/2014/main" id="{97B55649-DF65-49F4-C4CB-FE9B53DA1B2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9595" y="6179236"/>
            <a:ext cx="397522" cy="35422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DCFB863-93E7-4E9B-13D2-DBA50786ED6A}"/>
              </a:ext>
            </a:extLst>
          </p:cNvPr>
          <p:cNvSpPr>
            <a:spLocks noGrp="1"/>
          </p:cNvSpPr>
          <p:nvPr>
            <p:ph type="pic" sz="quarter" idx="15"/>
          </p:nvPr>
        </p:nvSpPr>
        <p:spPr>
          <a:xfrm>
            <a:off x="1001793" y="4909287"/>
            <a:ext cx="435600" cy="435600"/>
          </a:xfrm>
          <a:prstGeom prst="ellipse">
            <a:avLst/>
          </a:prstGeom>
        </p:spPr>
        <p:txBody>
          <a:bodyPr>
            <a:normAutofit/>
          </a:bodyPr>
          <a:lstStyle/>
          <a:p>
            <a:endParaRPr lang="pt-BR" sz="300">
              <a:latin typeface="Sicoob Sans RC3" panose="020B0503020204030204" pitchFamily="34" charset="0"/>
            </a:endParaRPr>
          </a:p>
        </p:txBody>
      </p:sp>
      <p:sp>
        <p:nvSpPr>
          <p:cNvPr id="10" name="Picture Placeholder 9">
            <a:extLst>
              <a:ext uri="{FF2B5EF4-FFF2-40B4-BE49-F238E27FC236}">
                <a16:creationId xmlns:a16="http://schemas.microsoft.com/office/drawing/2014/main" id="{1B00A282-C2D9-B375-CD50-4989D3E14D71}"/>
              </a:ext>
            </a:extLst>
          </p:cNvPr>
          <p:cNvSpPr>
            <a:spLocks noGrp="1"/>
          </p:cNvSpPr>
          <p:nvPr>
            <p:ph type="pic" sz="quarter" idx="18"/>
          </p:nvPr>
        </p:nvSpPr>
        <p:spPr>
          <a:xfrm>
            <a:off x="1002951" y="3511145"/>
            <a:ext cx="435600" cy="435600"/>
          </a:xfrm>
          <a:prstGeom prst="ellipse">
            <a:avLst/>
          </a:prstGeom>
        </p:spPr>
        <p:txBody>
          <a:bodyPr>
            <a:normAutofit/>
          </a:bodyPr>
          <a:lstStyle/>
          <a:p>
            <a:endParaRPr lang="pt-BR" sz="300" dirty="0">
              <a:latin typeface="Sicoob Sans RC3" panose="020B0503020204030204" pitchFamily="34" charset="0"/>
            </a:endParaRPr>
          </a:p>
        </p:txBody>
      </p:sp>
      <p:sp>
        <p:nvSpPr>
          <p:cNvPr id="6" name="Picture Placeholder 5">
            <a:extLst>
              <a:ext uri="{FF2B5EF4-FFF2-40B4-BE49-F238E27FC236}">
                <a16:creationId xmlns:a16="http://schemas.microsoft.com/office/drawing/2014/main" id="{7FF53298-CEAA-9E39-EDB5-0A7B4415DB3D}"/>
              </a:ext>
            </a:extLst>
          </p:cNvPr>
          <p:cNvSpPr>
            <a:spLocks noGrp="1"/>
          </p:cNvSpPr>
          <p:nvPr>
            <p:ph type="pic" sz="quarter" idx="14"/>
          </p:nvPr>
        </p:nvSpPr>
        <p:spPr>
          <a:xfrm>
            <a:off x="3671583" y="3512440"/>
            <a:ext cx="435600" cy="435600"/>
          </a:xfrm>
          <a:prstGeom prst="ellipse">
            <a:avLst/>
          </a:prstGeom>
        </p:spPr>
        <p:txBody>
          <a:bodyPr>
            <a:normAutofit/>
          </a:bodyPr>
          <a:lstStyle/>
          <a:p>
            <a:endParaRPr lang="pt-BR" sz="300">
              <a:latin typeface="Sicoob Sans RC3" panose="020B0503020204030204" pitchFamily="34" charset="0"/>
            </a:endParaRPr>
          </a:p>
        </p:txBody>
      </p:sp>
      <p:sp>
        <p:nvSpPr>
          <p:cNvPr id="8" name="Picture Placeholder 7">
            <a:extLst>
              <a:ext uri="{FF2B5EF4-FFF2-40B4-BE49-F238E27FC236}">
                <a16:creationId xmlns:a16="http://schemas.microsoft.com/office/drawing/2014/main" id="{A7621082-CE9E-A330-A13D-DA017549D417}"/>
              </a:ext>
            </a:extLst>
          </p:cNvPr>
          <p:cNvSpPr>
            <a:spLocks noGrp="1"/>
          </p:cNvSpPr>
          <p:nvPr>
            <p:ph type="pic" sz="quarter" idx="16"/>
          </p:nvPr>
        </p:nvSpPr>
        <p:spPr>
          <a:xfrm>
            <a:off x="3671683" y="4913516"/>
            <a:ext cx="435600" cy="435600"/>
          </a:xfrm>
          <a:prstGeom prst="ellipse">
            <a:avLst/>
          </a:prstGeom>
        </p:spPr>
        <p:txBody>
          <a:bodyPr>
            <a:normAutofit/>
          </a:bodyPr>
          <a:lstStyle/>
          <a:p>
            <a:endParaRPr lang="pt-BR" sz="300">
              <a:latin typeface="Sicoob Sans RC3" panose="020B0503020204030204" pitchFamily="34" charset="0"/>
            </a:endParaRPr>
          </a:p>
        </p:txBody>
      </p:sp>
      <p:sp>
        <p:nvSpPr>
          <p:cNvPr id="5" name="Picture Placeholder 4">
            <a:extLst>
              <a:ext uri="{FF2B5EF4-FFF2-40B4-BE49-F238E27FC236}">
                <a16:creationId xmlns:a16="http://schemas.microsoft.com/office/drawing/2014/main" id="{1EF7B3B0-EF6C-CFEC-2468-01A9AD68D1A7}"/>
              </a:ext>
            </a:extLst>
          </p:cNvPr>
          <p:cNvSpPr>
            <a:spLocks noGrp="1"/>
          </p:cNvSpPr>
          <p:nvPr>
            <p:ph type="pic" sz="quarter" idx="13"/>
          </p:nvPr>
        </p:nvSpPr>
        <p:spPr>
          <a:xfrm>
            <a:off x="6344589" y="3512002"/>
            <a:ext cx="435600" cy="435600"/>
          </a:xfrm>
          <a:prstGeom prst="ellipse">
            <a:avLst/>
          </a:prstGeom>
        </p:spPr>
        <p:txBody>
          <a:bodyPr>
            <a:normAutofit/>
          </a:bodyPr>
          <a:lstStyle/>
          <a:p>
            <a:endParaRPr lang="pt-BR" sz="300">
              <a:latin typeface="Sicoob Sans RC3" panose="020B0503020204030204" pitchFamily="34" charset="0"/>
            </a:endParaRPr>
          </a:p>
        </p:txBody>
      </p:sp>
      <p:sp>
        <p:nvSpPr>
          <p:cNvPr id="9" name="Picture Placeholder 8">
            <a:extLst>
              <a:ext uri="{FF2B5EF4-FFF2-40B4-BE49-F238E27FC236}">
                <a16:creationId xmlns:a16="http://schemas.microsoft.com/office/drawing/2014/main" id="{5435C07D-ACDB-FCA1-5DF5-81C55619403E}"/>
              </a:ext>
            </a:extLst>
          </p:cNvPr>
          <p:cNvSpPr>
            <a:spLocks noGrp="1"/>
          </p:cNvSpPr>
          <p:nvPr>
            <p:ph type="pic" sz="quarter" idx="17"/>
          </p:nvPr>
        </p:nvSpPr>
        <p:spPr>
          <a:xfrm>
            <a:off x="6342302" y="4911621"/>
            <a:ext cx="435600" cy="435600"/>
          </a:xfrm>
          <a:prstGeom prst="ellipse">
            <a:avLst/>
          </a:prstGeom>
        </p:spPr>
        <p:txBody>
          <a:bodyPr>
            <a:normAutofit/>
          </a:bodyPr>
          <a:lstStyle/>
          <a:p>
            <a:endParaRPr lang="pt-BR" sz="300">
              <a:latin typeface="Sicoob Sans RC3" panose="020B0503020204030204" pitchFamily="34" charset="0"/>
            </a:endParaRPr>
          </a:p>
        </p:txBody>
      </p:sp>
      <p:sp>
        <p:nvSpPr>
          <p:cNvPr id="4" name="Picture Placeholder 3">
            <a:extLst>
              <a:ext uri="{FF2B5EF4-FFF2-40B4-BE49-F238E27FC236}">
                <a16:creationId xmlns:a16="http://schemas.microsoft.com/office/drawing/2014/main" id="{C7811CBA-6598-10A2-5F39-F4CA9BE21661}"/>
              </a:ext>
            </a:extLst>
          </p:cNvPr>
          <p:cNvSpPr>
            <a:spLocks noGrp="1"/>
          </p:cNvSpPr>
          <p:nvPr>
            <p:ph type="pic" sz="quarter" idx="12"/>
          </p:nvPr>
        </p:nvSpPr>
        <p:spPr>
          <a:xfrm>
            <a:off x="9023429" y="3512002"/>
            <a:ext cx="435600" cy="435600"/>
          </a:xfrm>
          <a:prstGeom prst="ellipse">
            <a:avLst/>
          </a:prstGeom>
        </p:spPr>
        <p:txBody>
          <a:bodyPr>
            <a:normAutofit/>
          </a:bodyPr>
          <a:lstStyle/>
          <a:p>
            <a:endParaRPr lang="pt-BR" sz="300">
              <a:latin typeface="Sicoob Sans RC3" panose="020B0503020204030204" pitchFamily="34" charset="0"/>
            </a:endParaRPr>
          </a:p>
        </p:txBody>
      </p:sp>
      <p:sp>
        <p:nvSpPr>
          <p:cNvPr id="11" name="Picture Placeholder 10">
            <a:extLst>
              <a:ext uri="{FF2B5EF4-FFF2-40B4-BE49-F238E27FC236}">
                <a16:creationId xmlns:a16="http://schemas.microsoft.com/office/drawing/2014/main" id="{B2E826AB-AF67-B937-1C45-DCC590319024}"/>
              </a:ext>
            </a:extLst>
          </p:cNvPr>
          <p:cNvSpPr>
            <a:spLocks noGrp="1"/>
          </p:cNvSpPr>
          <p:nvPr>
            <p:ph type="pic" sz="quarter" idx="19"/>
          </p:nvPr>
        </p:nvSpPr>
        <p:spPr>
          <a:xfrm>
            <a:off x="9016612" y="4912350"/>
            <a:ext cx="435600" cy="435600"/>
          </a:xfrm>
          <a:prstGeom prst="ellipse">
            <a:avLst/>
          </a:prstGeom>
        </p:spPr>
        <p:txBody>
          <a:bodyPr>
            <a:normAutofit/>
          </a:bodyPr>
          <a:lstStyle/>
          <a:p>
            <a:endParaRPr lang="pt-BR" sz="300">
              <a:latin typeface="Sicoob Sans RC3" panose="020B0503020204030204" pitchFamily="34" charset="0"/>
            </a:endParaRPr>
          </a:p>
        </p:txBody>
      </p:sp>
      <p:sp>
        <p:nvSpPr>
          <p:cNvPr id="173"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5</a:t>
            </a:fld>
            <a:endParaRPr/>
          </a:p>
        </p:txBody>
      </p:sp>
      <p:sp>
        <p:nvSpPr>
          <p:cNvPr id="174" name="Our Team"/>
          <p:cNvSpPr txBox="1"/>
          <p:nvPr/>
        </p:nvSpPr>
        <p:spPr>
          <a:xfrm>
            <a:off x="763471" y="1316171"/>
            <a:ext cx="2628262" cy="5129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b">
            <a:spAutoFit/>
          </a:bodyPr>
          <a:lstStyle>
            <a:lvl1pPr algn="l">
              <a:defRPr sz="6000">
                <a:latin typeface="+mn-lt"/>
                <a:ea typeface="+mn-ea"/>
                <a:cs typeface="+mn-cs"/>
                <a:sym typeface="Poppins Medium"/>
              </a:defRPr>
            </a:lvl1pPr>
          </a:lstStyle>
          <a:p>
            <a:r>
              <a:rPr lang="pt-BR" sz="3000" b="1" dirty="0" err="1">
                <a:solidFill>
                  <a:srgbClr val="00AE9D"/>
                </a:solidFill>
                <a:latin typeface="Sicoob Sans RC3" panose="020B0503020204030204" pitchFamily="34" charset="0"/>
              </a:rPr>
              <a:t>Lorem</a:t>
            </a:r>
            <a:r>
              <a:rPr lang="pt-BR" sz="3000" b="1" dirty="0">
                <a:solidFill>
                  <a:srgbClr val="00AE9D"/>
                </a:solidFill>
                <a:latin typeface="Sicoob Sans RC3" panose="020B0503020204030204" pitchFamily="34" charset="0"/>
              </a:rPr>
              <a:t> Ipsum</a:t>
            </a:r>
            <a:endParaRPr sz="3000" b="1" dirty="0">
              <a:solidFill>
                <a:srgbClr val="00AE9D"/>
              </a:solidFill>
              <a:latin typeface="Sicoob Sans RC3" panose="020B0503020204030204" pitchFamily="34" charset="0"/>
            </a:endParaRPr>
          </a:p>
        </p:txBody>
      </p:sp>
      <p:sp>
        <p:nvSpPr>
          <p:cNvPr id="175" name="For the &quot;Our Team&quot; slide in your HR agency's presentation, begin by featuring high-quality photographs of your team members to create a personal connection. Include their names, titles, and brief descriptions of their areas of expertise, emphasizing thei"/>
          <p:cNvSpPr txBox="1"/>
          <p:nvPr/>
        </p:nvSpPr>
        <p:spPr>
          <a:xfrm>
            <a:off x="783682" y="1982461"/>
            <a:ext cx="10624636" cy="9130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lvl1pPr algn="l" defTabSz="457200">
              <a:spcBef>
                <a:spcPts val="2000"/>
              </a:spcBef>
              <a:defRPr sz="2400">
                <a:solidFill>
                  <a:srgbClr val="3C3C3A"/>
                </a:solidFill>
                <a:latin typeface="Poppins Regular"/>
                <a:ea typeface="Poppins Regular"/>
                <a:cs typeface="Poppins Regular"/>
                <a:sym typeface="Poppins Regular"/>
              </a:defRPr>
            </a:lvl1pPr>
          </a:lstStyle>
          <a:p>
            <a:r>
              <a:rPr lang="pt-BR" sz="1400" b="0" i="0" dirty="0" err="1">
                <a:solidFill>
                  <a:srgbClr val="003641"/>
                </a:solidFill>
                <a:effectLst/>
                <a:latin typeface="Sicoob Sans RC3" panose="020B0503020204030204" pitchFamily="34" charset="0"/>
              </a:rPr>
              <a:t>Lorem</a:t>
            </a:r>
            <a:r>
              <a:rPr lang="pt-BR" sz="1400" b="0" i="0" dirty="0">
                <a:solidFill>
                  <a:srgbClr val="003641"/>
                </a:solidFill>
                <a:effectLst/>
                <a:latin typeface="Sicoob Sans RC3" panose="020B0503020204030204" pitchFamily="34" charset="0"/>
              </a:rPr>
              <a:t> ipsum dolor </a:t>
            </a:r>
            <a:r>
              <a:rPr lang="pt-BR" sz="1400" b="0" i="0" dirty="0" err="1">
                <a:solidFill>
                  <a:srgbClr val="003641"/>
                </a:solidFill>
                <a:effectLst/>
                <a:latin typeface="Sicoob Sans RC3" panose="020B0503020204030204" pitchFamily="34" charset="0"/>
              </a:rPr>
              <a:t>sit</a:t>
            </a:r>
            <a:r>
              <a:rPr lang="pt-BR" sz="1400" b="0" i="0" dirty="0">
                <a:solidFill>
                  <a:srgbClr val="003641"/>
                </a:solidFill>
                <a:effectLst/>
                <a:latin typeface="Sicoob Sans RC3" panose="020B0503020204030204" pitchFamily="34" charset="0"/>
              </a:rPr>
              <a:t> amet, </a:t>
            </a:r>
            <a:r>
              <a:rPr lang="pt-BR" sz="1400" b="0" i="0" dirty="0" err="1">
                <a:solidFill>
                  <a:srgbClr val="003641"/>
                </a:solidFill>
                <a:effectLst/>
                <a:latin typeface="Sicoob Sans RC3" panose="020B0503020204030204" pitchFamily="34" charset="0"/>
              </a:rPr>
              <a:t>consectetur</a:t>
            </a:r>
            <a:r>
              <a:rPr lang="pt-BR" sz="1400" b="0" i="0" dirty="0">
                <a:solidFill>
                  <a:srgbClr val="003641"/>
                </a:solidFill>
                <a:effectLst/>
                <a:latin typeface="Sicoob Sans RC3" panose="020B0503020204030204" pitchFamily="34" charset="0"/>
              </a:rPr>
              <a:t> </a:t>
            </a:r>
            <a:r>
              <a:rPr lang="pt-BR" sz="1400" b="0" i="0" dirty="0" err="1">
                <a:solidFill>
                  <a:srgbClr val="003641"/>
                </a:solidFill>
                <a:effectLst/>
                <a:latin typeface="Sicoob Sans RC3" panose="020B0503020204030204" pitchFamily="34" charset="0"/>
              </a:rPr>
              <a:t>adipiscing</a:t>
            </a:r>
            <a:r>
              <a:rPr lang="pt-BR" sz="1400" b="0" i="0" dirty="0">
                <a:solidFill>
                  <a:srgbClr val="003641"/>
                </a:solidFill>
                <a:effectLst/>
                <a:latin typeface="Sicoob Sans RC3" panose="020B0503020204030204" pitchFamily="34" charset="0"/>
              </a:rPr>
              <a:t> elit. </a:t>
            </a:r>
            <a:r>
              <a:rPr lang="pt-BR" sz="1400" b="0" i="0" dirty="0" err="1">
                <a:solidFill>
                  <a:srgbClr val="003641"/>
                </a:solidFill>
                <a:effectLst/>
                <a:latin typeface="Sicoob Sans RC3" panose="020B0503020204030204" pitchFamily="34" charset="0"/>
              </a:rPr>
              <a:t>Sed</a:t>
            </a:r>
            <a:r>
              <a:rPr lang="pt-BR" sz="1400" b="0" i="0" dirty="0">
                <a:solidFill>
                  <a:srgbClr val="003641"/>
                </a:solidFill>
                <a:effectLst/>
                <a:latin typeface="Sicoob Sans RC3" panose="020B0503020204030204" pitchFamily="34" charset="0"/>
              </a:rPr>
              <a:t> ut </a:t>
            </a:r>
            <a:r>
              <a:rPr lang="pt-BR" sz="1400" b="0" i="0" dirty="0" err="1">
                <a:solidFill>
                  <a:srgbClr val="003641"/>
                </a:solidFill>
                <a:effectLst/>
                <a:latin typeface="Sicoob Sans RC3" panose="020B0503020204030204" pitchFamily="34" charset="0"/>
              </a:rPr>
              <a:t>purus</a:t>
            </a:r>
            <a:r>
              <a:rPr lang="pt-BR" sz="1400" b="0" i="0" dirty="0">
                <a:solidFill>
                  <a:srgbClr val="003641"/>
                </a:solidFill>
                <a:effectLst/>
                <a:latin typeface="Sicoob Sans RC3" panose="020B0503020204030204" pitchFamily="34" charset="0"/>
              </a:rPr>
              <a:t> </a:t>
            </a:r>
            <a:r>
              <a:rPr lang="pt-BR" sz="1400" b="0" i="0" dirty="0" err="1">
                <a:solidFill>
                  <a:srgbClr val="003641"/>
                </a:solidFill>
                <a:effectLst/>
                <a:latin typeface="Sicoob Sans RC3" panose="020B0503020204030204" pitchFamily="34" charset="0"/>
              </a:rPr>
              <a:t>eget</a:t>
            </a:r>
            <a:r>
              <a:rPr lang="pt-BR" sz="1400" b="0" i="0" dirty="0">
                <a:solidFill>
                  <a:srgbClr val="003641"/>
                </a:solidFill>
                <a:effectLst/>
                <a:latin typeface="Sicoob Sans RC3" panose="020B0503020204030204" pitchFamily="34" charset="0"/>
              </a:rPr>
              <a:t> </a:t>
            </a:r>
            <a:r>
              <a:rPr lang="pt-BR" sz="1400" b="0" i="0" dirty="0" err="1">
                <a:solidFill>
                  <a:srgbClr val="003641"/>
                </a:solidFill>
                <a:effectLst/>
                <a:latin typeface="Sicoob Sans RC3" panose="020B0503020204030204" pitchFamily="34" charset="0"/>
              </a:rPr>
              <a:t>odio</a:t>
            </a:r>
            <a:r>
              <a:rPr lang="pt-BR" sz="1400" b="0" i="0" dirty="0">
                <a:solidFill>
                  <a:srgbClr val="003641"/>
                </a:solidFill>
                <a:effectLst/>
                <a:latin typeface="Sicoob Sans RC3" panose="020B0503020204030204" pitchFamily="34" charset="0"/>
              </a:rPr>
              <a:t> </a:t>
            </a:r>
            <a:r>
              <a:rPr lang="pt-BR" sz="1400" b="0" i="0" dirty="0" err="1">
                <a:solidFill>
                  <a:srgbClr val="003641"/>
                </a:solidFill>
                <a:effectLst/>
                <a:latin typeface="Sicoob Sans RC3" panose="020B0503020204030204" pitchFamily="34" charset="0"/>
              </a:rPr>
              <a:t>viverra</a:t>
            </a:r>
            <a:r>
              <a:rPr lang="pt-BR" sz="1400" b="0" i="0" dirty="0">
                <a:solidFill>
                  <a:srgbClr val="003641"/>
                </a:solidFill>
                <a:effectLst/>
                <a:latin typeface="Sicoob Sans RC3" panose="020B0503020204030204" pitchFamily="34" charset="0"/>
              </a:rPr>
              <a:t> </a:t>
            </a:r>
            <a:r>
              <a:rPr lang="pt-BR" sz="1400" b="0" i="0" dirty="0" err="1">
                <a:solidFill>
                  <a:srgbClr val="003641"/>
                </a:solidFill>
                <a:effectLst/>
                <a:latin typeface="Sicoob Sans RC3" panose="020B0503020204030204" pitchFamily="34" charset="0"/>
              </a:rPr>
              <a:t>condimentum</a:t>
            </a:r>
            <a:r>
              <a:rPr lang="pt-BR" sz="1400" b="0" i="0" dirty="0">
                <a:solidFill>
                  <a:srgbClr val="003641"/>
                </a:solidFill>
                <a:effectLst/>
                <a:latin typeface="Sicoob Sans RC3" panose="020B0503020204030204" pitchFamily="34" charset="0"/>
              </a:rPr>
              <a:t> et a </a:t>
            </a:r>
            <a:r>
              <a:rPr lang="pt-BR" sz="1400" b="0" i="0" dirty="0" err="1">
                <a:solidFill>
                  <a:srgbClr val="003641"/>
                </a:solidFill>
                <a:effectLst/>
                <a:latin typeface="Sicoob Sans RC3" panose="020B0503020204030204" pitchFamily="34" charset="0"/>
              </a:rPr>
              <a:t>lectus</a:t>
            </a:r>
            <a:r>
              <a:rPr lang="pt-BR" sz="1400" b="0" i="0" dirty="0">
                <a:solidFill>
                  <a:srgbClr val="003641"/>
                </a:solidFill>
                <a:effectLst/>
                <a:latin typeface="Sicoob Sans RC3" panose="020B0503020204030204" pitchFamily="34" charset="0"/>
              </a:rPr>
              <a:t>. </a:t>
            </a:r>
            <a:r>
              <a:rPr lang="pt-BR" sz="1400" b="0" i="0" dirty="0" err="1">
                <a:solidFill>
                  <a:srgbClr val="003641"/>
                </a:solidFill>
                <a:effectLst/>
                <a:latin typeface="Sicoob Sans RC3" panose="020B0503020204030204" pitchFamily="34" charset="0"/>
              </a:rPr>
              <a:t>Integer</a:t>
            </a:r>
            <a:r>
              <a:rPr lang="pt-BR" sz="1400" b="0" i="0" dirty="0">
                <a:solidFill>
                  <a:srgbClr val="003641"/>
                </a:solidFill>
                <a:effectLst/>
                <a:latin typeface="Sicoob Sans RC3" panose="020B0503020204030204" pitchFamily="34" charset="0"/>
              </a:rPr>
              <a:t> </a:t>
            </a:r>
            <a:r>
              <a:rPr lang="pt-BR" sz="1400" b="0" i="0" dirty="0" err="1">
                <a:solidFill>
                  <a:srgbClr val="003641"/>
                </a:solidFill>
                <a:effectLst/>
                <a:latin typeface="Sicoob Sans RC3" panose="020B0503020204030204" pitchFamily="34" charset="0"/>
              </a:rPr>
              <a:t>placerat</a:t>
            </a:r>
            <a:r>
              <a:rPr lang="pt-BR" sz="1400" b="0" i="0" dirty="0">
                <a:solidFill>
                  <a:srgbClr val="003641"/>
                </a:solidFill>
                <a:effectLst/>
                <a:latin typeface="Sicoob Sans RC3" panose="020B0503020204030204" pitchFamily="34" charset="0"/>
              </a:rPr>
              <a:t> </a:t>
            </a:r>
            <a:r>
              <a:rPr lang="pt-BR" sz="1400" b="0" i="0" dirty="0" err="1">
                <a:solidFill>
                  <a:srgbClr val="003641"/>
                </a:solidFill>
                <a:effectLst/>
                <a:latin typeface="Sicoob Sans RC3" panose="020B0503020204030204" pitchFamily="34" charset="0"/>
              </a:rPr>
              <a:t>fringilla</a:t>
            </a:r>
            <a:r>
              <a:rPr lang="pt-BR" sz="1400" b="0" i="0" dirty="0">
                <a:solidFill>
                  <a:srgbClr val="003641"/>
                </a:solidFill>
                <a:effectLst/>
                <a:latin typeface="Sicoob Sans RC3" panose="020B0503020204030204" pitchFamily="34" charset="0"/>
              </a:rPr>
              <a:t> </a:t>
            </a:r>
            <a:r>
              <a:rPr lang="pt-BR" sz="1400" b="0" i="0" dirty="0" err="1">
                <a:solidFill>
                  <a:srgbClr val="003641"/>
                </a:solidFill>
                <a:effectLst/>
                <a:latin typeface="Sicoob Sans RC3" panose="020B0503020204030204" pitchFamily="34" charset="0"/>
              </a:rPr>
              <a:t>ligula</a:t>
            </a:r>
            <a:r>
              <a:rPr lang="pt-BR" sz="1400" b="0" i="0" dirty="0">
                <a:solidFill>
                  <a:srgbClr val="003641"/>
                </a:solidFill>
                <a:effectLst/>
                <a:latin typeface="Sicoob Sans RC3" panose="020B0503020204030204" pitchFamily="34" charset="0"/>
              </a:rPr>
              <a:t>, ac </a:t>
            </a:r>
            <a:r>
              <a:rPr lang="pt-BR" sz="1400" b="0" i="0" dirty="0" err="1">
                <a:solidFill>
                  <a:srgbClr val="003641"/>
                </a:solidFill>
                <a:effectLst/>
                <a:latin typeface="Sicoob Sans RC3" panose="020B0503020204030204" pitchFamily="34" charset="0"/>
              </a:rPr>
              <a:t>ullamcorper</a:t>
            </a:r>
            <a:r>
              <a:rPr lang="pt-BR" sz="1400" b="0" i="0" dirty="0">
                <a:solidFill>
                  <a:srgbClr val="003641"/>
                </a:solidFill>
                <a:effectLst/>
                <a:latin typeface="Sicoob Sans RC3" panose="020B0503020204030204" pitchFamily="34" charset="0"/>
              </a:rPr>
              <a:t> nulla </a:t>
            </a:r>
            <a:r>
              <a:rPr lang="pt-BR" sz="1400" b="0" i="0" dirty="0" err="1">
                <a:solidFill>
                  <a:srgbClr val="003641"/>
                </a:solidFill>
                <a:effectLst/>
                <a:latin typeface="Sicoob Sans RC3" panose="020B0503020204030204" pitchFamily="34" charset="0"/>
              </a:rPr>
              <a:t>varius</a:t>
            </a:r>
            <a:r>
              <a:rPr lang="pt-BR" sz="1400" b="0" i="0" dirty="0">
                <a:solidFill>
                  <a:srgbClr val="003641"/>
                </a:solidFill>
                <a:effectLst/>
                <a:latin typeface="Sicoob Sans RC3" panose="020B0503020204030204" pitchFamily="34" charset="0"/>
              </a:rPr>
              <a:t> vel. </a:t>
            </a:r>
            <a:r>
              <a:rPr lang="pt-BR" sz="1400" b="0" i="0" dirty="0" err="1">
                <a:solidFill>
                  <a:srgbClr val="003641"/>
                </a:solidFill>
                <a:effectLst/>
                <a:latin typeface="Sicoob Sans RC3" panose="020B0503020204030204" pitchFamily="34" charset="0"/>
              </a:rPr>
              <a:t>Sed</a:t>
            </a:r>
            <a:r>
              <a:rPr lang="pt-BR" sz="1400" b="0" i="0" dirty="0">
                <a:solidFill>
                  <a:srgbClr val="003641"/>
                </a:solidFill>
                <a:effectLst/>
                <a:latin typeface="Sicoob Sans RC3" panose="020B0503020204030204" pitchFamily="34" charset="0"/>
              </a:rPr>
              <a:t> </a:t>
            </a:r>
            <a:r>
              <a:rPr lang="pt-BR" sz="1400" b="0" i="0" dirty="0" err="1">
                <a:solidFill>
                  <a:srgbClr val="003641"/>
                </a:solidFill>
                <a:effectLst/>
                <a:latin typeface="Sicoob Sans RC3" panose="020B0503020204030204" pitchFamily="34" charset="0"/>
              </a:rPr>
              <a:t>sit</a:t>
            </a:r>
            <a:r>
              <a:rPr lang="pt-BR" sz="1400" b="0" i="0" dirty="0">
                <a:solidFill>
                  <a:srgbClr val="003641"/>
                </a:solidFill>
                <a:effectLst/>
                <a:latin typeface="Sicoob Sans RC3" panose="020B0503020204030204" pitchFamily="34" charset="0"/>
              </a:rPr>
              <a:t> amet erat </a:t>
            </a:r>
            <a:r>
              <a:rPr lang="pt-BR" sz="1400" b="0" i="0" dirty="0" err="1">
                <a:solidFill>
                  <a:srgbClr val="003641"/>
                </a:solidFill>
                <a:effectLst/>
                <a:latin typeface="Sicoob Sans RC3" panose="020B0503020204030204" pitchFamily="34" charset="0"/>
              </a:rPr>
              <a:t>vel</a:t>
            </a:r>
            <a:r>
              <a:rPr lang="pt-BR" sz="1400" b="0" i="0" dirty="0">
                <a:solidFill>
                  <a:srgbClr val="003641"/>
                </a:solidFill>
                <a:effectLst/>
                <a:latin typeface="Sicoob Sans RC3" panose="020B0503020204030204" pitchFamily="34" charset="0"/>
              </a:rPr>
              <a:t> libero </a:t>
            </a:r>
            <a:r>
              <a:rPr lang="pt-BR" sz="1400" b="0" i="0" dirty="0" err="1">
                <a:solidFill>
                  <a:srgbClr val="003641"/>
                </a:solidFill>
                <a:effectLst/>
                <a:latin typeface="Sicoob Sans RC3" panose="020B0503020204030204" pitchFamily="34" charset="0"/>
              </a:rPr>
              <a:t>ultricies</a:t>
            </a:r>
            <a:r>
              <a:rPr lang="pt-BR" sz="1400" b="0" i="0" dirty="0">
                <a:solidFill>
                  <a:srgbClr val="003641"/>
                </a:solidFill>
                <a:effectLst/>
                <a:latin typeface="Sicoob Sans RC3" panose="020B0503020204030204" pitchFamily="34" charset="0"/>
              </a:rPr>
              <a:t> </a:t>
            </a:r>
            <a:r>
              <a:rPr lang="pt-BR" sz="1400" b="0" i="0" dirty="0" err="1">
                <a:solidFill>
                  <a:srgbClr val="003641"/>
                </a:solidFill>
                <a:effectLst/>
                <a:latin typeface="Sicoob Sans RC3" panose="020B0503020204030204" pitchFamily="34" charset="0"/>
              </a:rPr>
              <a:t>ultricies</a:t>
            </a:r>
            <a:r>
              <a:rPr lang="pt-BR" sz="1400" b="0" i="0" dirty="0">
                <a:solidFill>
                  <a:srgbClr val="003641"/>
                </a:solidFill>
                <a:effectLst/>
                <a:latin typeface="Sicoob Sans RC3" panose="020B0503020204030204" pitchFamily="34" charset="0"/>
              </a:rPr>
              <a:t>. Nam </a:t>
            </a:r>
            <a:r>
              <a:rPr lang="pt-BR" sz="1400" b="0" i="0" dirty="0" err="1">
                <a:solidFill>
                  <a:srgbClr val="003641"/>
                </a:solidFill>
                <a:effectLst/>
                <a:latin typeface="Sicoob Sans RC3" panose="020B0503020204030204" pitchFamily="34" charset="0"/>
              </a:rPr>
              <a:t>sit</a:t>
            </a:r>
            <a:r>
              <a:rPr lang="pt-BR" sz="1400" b="0" i="0" dirty="0">
                <a:solidFill>
                  <a:srgbClr val="003641"/>
                </a:solidFill>
                <a:effectLst/>
                <a:latin typeface="Sicoob Sans RC3" panose="020B0503020204030204" pitchFamily="34" charset="0"/>
              </a:rPr>
              <a:t> amet </a:t>
            </a:r>
            <a:r>
              <a:rPr lang="pt-BR" sz="1400" b="0" i="0" dirty="0" err="1">
                <a:solidFill>
                  <a:srgbClr val="003641"/>
                </a:solidFill>
                <a:effectLst/>
                <a:latin typeface="Sicoob Sans RC3" panose="020B0503020204030204" pitchFamily="34" charset="0"/>
              </a:rPr>
              <a:t>felis</a:t>
            </a:r>
            <a:r>
              <a:rPr lang="pt-BR" sz="1400" b="0" i="0" dirty="0">
                <a:solidFill>
                  <a:srgbClr val="003641"/>
                </a:solidFill>
                <a:effectLst/>
                <a:latin typeface="Sicoob Sans RC3" panose="020B0503020204030204" pitchFamily="34" charset="0"/>
              </a:rPr>
              <a:t> </a:t>
            </a:r>
            <a:r>
              <a:rPr lang="pt-BR" sz="1400" b="0" i="0" dirty="0" err="1">
                <a:solidFill>
                  <a:srgbClr val="003641"/>
                </a:solidFill>
                <a:effectLst/>
                <a:latin typeface="Sicoob Sans RC3" panose="020B0503020204030204" pitchFamily="34" charset="0"/>
              </a:rPr>
              <a:t>nec</a:t>
            </a:r>
            <a:r>
              <a:rPr lang="pt-BR" sz="1400" b="0" i="0" dirty="0">
                <a:solidFill>
                  <a:srgbClr val="003641"/>
                </a:solidFill>
                <a:effectLst/>
                <a:latin typeface="Sicoob Sans RC3" panose="020B0503020204030204" pitchFamily="34" charset="0"/>
              </a:rPr>
              <a:t> nulla </a:t>
            </a:r>
            <a:r>
              <a:rPr lang="pt-BR" sz="1400" b="0" i="0" dirty="0" err="1">
                <a:solidFill>
                  <a:srgbClr val="003641"/>
                </a:solidFill>
                <a:effectLst/>
                <a:latin typeface="Sicoob Sans RC3" panose="020B0503020204030204" pitchFamily="34" charset="0"/>
              </a:rPr>
              <a:t>lacinia</a:t>
            </a:r>
            <a:r>
              <a:rPr lang="pt-BR" sz="1400" b="0" i="0" dirty="0">
                <a:solidFill>
                  <a:srgbClr val="003641"/>
                </a:solidFill>
                <a:effectLst/>
                <a:latin typeface="Sicoob Sans RC3" panose="020B0503020204030204" pitchFamily="34" charset="0"/>
              </a:rPr>
              <a:t> </a:t>
            </a:r>
            <a:r>
              <a:rPr lang="pt-BR" sz="1400" b="0" i="0" dirty="0" err="1">
                <a:solidFill>
                  <a:srgbClr val="003641"/>
                </a:solidFill>
                <a:effectLst/>
                <a:latin typeface="Sicoob Sans RC3" panose="020B0503020204030204" pitchFamily="34" charset="0"/>
              </a:rPr>
              <a:t>dapibus</a:t>
            </a:r>
            <a:r>
              <a:rPr lang="pt-BR" sz="1400" b="0" i="0" dirty="0">
                <a:solidFill>
                  <a:srgbClr val="003641"/>
                </a:solidFill>
                <a:effectLst/>
                <a:latin typeface="Sicoob Sans RC3" panose="020B0503020204030204" pitchFamily="34" charset="0"/>
              </a:rPr>
              <a:t> </a:t>
            </a:r>
            <a:r>
              <a:rPr lang="pt-BR" sz="1400" b="0" i="0" dirty="0" err="1">
                <a:solidFill>
                  <a:srgbClr val="003641"/>
                </a:solidFill>
                <a:effectLst/>
                <a:latin typeface="Sicoob Sans RC3" panose="020B0503020204030204" pitchFamily="34" charset="0"/>
              </a:rPr>
              <a:t>nec</a:t>
            </a:r>
            <a:r>
              <a:rPr lang="pt-BR" sz="1400" b="0" i="0" dirty="0">
                <a:solidFill>
                  <a:srgbClr val="003641"/>
                </a:solidFill>
                <a:effectLst/>
                <a:latin typeface="Sicoob Sans RC3" panose="020B0503020204030204" pitchFamily="34" charset="0"/>
              </a:rPr>
              <a:t> et mi. </a:t>
            </a:r>
            <a:r>
              <a:rPr lang="pt-BR" sz="1400" b="0" i="0" dirty="0" err="1">
                <a:solidFill>
                  <a:srgbClr val="003641"/>
                </a:solidFill>
                <a:effectLst/>
                <a:latin typeface="Sicoob Sans RC3" panose="020B0503020204030204" pitchFamily="34" charset="0"/>
              </a:rPr>
              <a:t>Proin</a:t>
            </a:r>
            <a:r>
              <a:rPr lang="pt-BR" sz="1400" b="0" i="0" dirty="0">
                <a:solidFill>
                  <a:srgbClr val="003641"/>
                </a:solidFill>
                <a:effectLst/>
                <a:latin typeface="Sicoob Sans RC3" panose="020B0503020204030204" pitchFamily="34" charset="0"/>
              </a:rPr>
              <a:t> </a:t>
            </a:r>
            <a:r>
              <a:rPr lang="pt-BR" sz="1400" b="0" i="0" dirty="0" err="1">
                <a:solidFill>
                  <a:srgbClr val="003641"/>
                </a:solidFill>
                <a:effectLst/>
                <a:latin typeface="Sicoob Sans RC3" panose="020B0503020204030204" pitchFamily="34" charset="0"/>
              </a:rPr>
              <a:t>vel</a:t>
            </a:r>
            <a:r>
              <a:rPr lang="pt-BR" sz="1400" b="0" i="0" dirty="0">
                <a:solidFill>
                  <a:srgbClr val="003641"/>
                </a:solidFill>
                <a:effectLst/>
                <a:latin typeface="Sicoob Sans RC3" panose="020B0503020204030204" pitchFamily="34" charset="0"/>
              </a:rPr>
              <a:t> </a:t>
            </a:r>
            <a:r>
              <a:rPr lang="pt-BR" sz="1400" b="0" i="0" dirty="0" err="1">
                <a:solidFill>
                  <a:srgbClr val="003641"/>
                </a:solidFill>
                <a:effectLst/>
                <a:latin typeface="Sicoob Sans RC3" panose="020B0503020204030204" pitchFamily="34" charset="0"/>
              </a:rPr>
              <a:t>tincidunt</a:t>
            </a:r>
            <a:r>
              <a:rPr lang="pt-BR" sz="1400" b="0" i="0" dirty="0">
                <a:solidFill>
                  <a:srgbClr val="003641"/>
                </a:solidFill>
                <a:effectLst/>
                <a:latin typeface="Sicoob Sans RC3" panose="020B0503020204030204" pitchFamily="34" charset="0"/>
              </a:rPr>
              <a:t> </a:t>
            </a:r>
            <a:r>
              <a:rPr lang="pt-BR" sz="1400" b="0" i="0" dirty="0" err="1">
                <a:solidFill>
                  <a:srgbClr val="003641"/>
                </a:solidFill>
                <a:effectLst/>
                <a:latin typeface="Sicoob Sans RC3" panose="020B0503020204030204" pitchFamily="34" charset="0"/>
              </a:rPr>
              <a:t>tortor</a:t>
            </a:r>
            <a:r>
              <a:rPr lang="pt-BR" sz="1400" b="0" i="0" dirty="0">
                <a:solidFill>
                  <a:srgbClr val="003641"/>
                </a:solidFill>
                <a:effectLst/>
                <a:latin typeface="Sicoob Sans RC3" panose="020B0503020204030204" pitchFamily="34" charset="0"/>
              </a:rPr>
              <a:t>. </a:t>
            </a:r>
            <a:r>
              <a:rPr lang="pt-BR" sz="1400" b="0" i="0" dirty="0" err="1">
                <a:solidFill>
                  <a:srgbClr val="003641"/>
                </a:solidFill>
                <a:effectLst/>
                <a:latin typeface="Sicoob Sans RC3" panose="020B0503020204030204" pitchFamily="34" charset="0"/>
              </a:rPr>
              <a:t>Suspendisse</a:t>
            </a:r>
            <a:r>
              <a:rPr lang="pt-BR" sz="1400" b="0" i="0" dirty="0">
                <a:solidFill>
                  <a:srgbClr val="003641"/>
                </a:solidFill>
                <a:effectLst/>
                <a:latin typeface="Sicoob Sans RC3" panose="020B0503020204030204" pitchFamily="34" charset="0"/>
              </a:rPr>
              <a:t> </a:t>
            </a:r>
            <a:r>
              <a:rPr lang="pt-BR" sz="1400" b="0" i="0" dirty="0" err="1">
                <a:solidFill>
                  <a:srgbClr val="003641"/>
                </a:solidFill>
                <a:effectLst/>
                <a:latin typeface="Sicoob Sans RC3" panose="020B0503020204030204" pitchFamily="34" charset="0"/>
              </a:rPr>
              <a:t>potenti</a:t>
            </a:r>
            <a:r>
              <a:rPr lang="pt-BR" sz="1400" b="0" i="0" dirty="0">
                <a:solidFill>
                  <a:srgbClr val="003641"/>
                </a:solidFill>
                <a:effectLst/>
                <a:latin typeface="Sicoob Sans RC3" panose="020B0503020204030204" pitchFamily="34" charset="0"/>
              </a:rPr>
              <a:t>. </a:t>
            </a:r>
            <a:r>
              <a:rPr lang="pt-BR" sz="1400" b="0" i="0" dirty="0" err="1">
                <a:solidFill>
                  <a:srgbClr val="003641"/>
                </a:solidFill>
                <a:effectLst/>
                <a:latin typeface="Sicoob Sans RC3" panose="020B0503020204030204" pitchFamily="34" charset="0"/>
              </a:rPr>
              <a:t>Maecenas</a:t>
            </a:r>
            <a:r>
              <a:rPr lang="pt-BR" sz="1400" b="0" i="0" dirty="0">
                <a:solidFill>
                  <a:srgbClr val="003641"/>
                </a:solidFill>
                <a:effectLst/>
                <a:latin typeface="Sicoob Sans RC3" panose="020B0503020204030204" pitchFamily="34" charset="0"/>
              </a:rPr>
              <a:t> </a:t>
            </a:r>
            <a:r>
              <a:rPr lang="pt-BR" sz="1400" b="0" i="0" dirty="0" err="1">
                <a:solidFill>
                  <a:srgbClr val="003641"/>
                </a:solidFill>
                <a:effectLst/>
                <a:latin typeface="Sicoob Sans RC3" panose="020B0503020204030204" pitchFamily="34" charset="0"/>
              </a:rPr>
              <a:t>viverra</a:t>
            </a:r>
            <a:r>
              <a:rPr lang="pt-BR" sz="1400" b="0" i="0" dirty="0">
                <a:solidFill>
                  <a:srgbClr val="003641"/>
                </a:solidFill>
                <a:effectLst/>
                <a:latin typeface="Sicoob Sans RC3" panose="020B0503020204030204" pitchFamily="34" charset="0"/>
              </a:rPr>
              <a:t> </a:t>
            </a:r>
            <a:r>
              <a:rPr lang="pt-BR" sz="1400" b="0" i="0" dirty="0" err="1">
                <a:solidFill>
                  <a:srgbClr val="003641"/>
                </a:solidFill>
                <a:effectLst/>
                <a:latin typeface="Sicoob Sans RC3" panose="020B0503020204030204" pitchFamily="34" charset="0"/>
              </a:rPr>
              <a:t>ligula</a:t>
            </a:r>
            <a:r>
              <a:rPr lang="pt-BR" sz="1400" b="0" i="0" dirty="0">
                <a:solidFill>
                  <a:srgbClr val="003641"/>
                </a:solidFill>
                <a:effectLst/>
                <a:latin typeface="Sicoob Sans RC3" panose="020B0503020204030204" pitchFamily="34" charset="0"/>
              </a:rPr>
              <a:t> ac </a:t>
            </a:r>
            <a:r>
              <a:rPr lang="pt-BR" sz="1400" b="0" i="0" dirty="0" err="1">
                <a:solidFill>
                  <a:srgbClr val="003641"/>
                </a:solidFill>
                <a:effectLst/>
                <a:latin typeface="Sicoob Sans RC3" panose="020B0503020204030204" pitchFamily="34" charset="0"/>
              </a:rPr>
              <a:t>velit</a:t>
            </a:r>
            <a:r>
              <a:rPr lang="pt-BR" sz="1400" b="0" i="0" dirty="0">
                <a:solidFill>
                  <a:srgbClr val="003641"/>
                </a:solidFill>
                <a:effectLst/>
                <a:latin typeface="Sicoob Sans RC3" panose="020B0503020204030204" pitchFamily="34" charset="0"/>
              </a:rPr>
              <a:t> </a:t>
            </a:r>
            <a:r>
              <a:rPr lang="pt-BR" sz="1400" b="0" i="0" dirty="0" err="1">
                <a:solidFill>
                  <a:srgbClr val="003641"/>
                </a:solidFill>
                <a:effectLst/>
                <a:latin typeface="Sicoob Sans RC3" panose="020B0503020204030204" pitchFamily="34" charset="0"/>
              </a:rPr>
              <a:t>rutrum</a:t>
            </a:r>
            <a:r>
              <a:rPr lang="pt-BR" sz="1400" b="0" i="0" dirty="0">
                <a:solidFill>
                  <a:srgbClr val="003641"/>
                </a:solidFill>
                <a:effectLst/>
                <a:latin typeface="Sicoob Sans RC3" panose="020B0503020204030204" pitchFamily="34" charset="0"/>
              </a:rPr>
              <a:t>, </a:t>
            </a:r>
            <a:r>
              <a:rPr lang="pt-BR" sz="1400" b="0" i="0" dirty="0" err="1">
                <a:solidFill>
                  <a:srgbClr val="003641"/>
                </a:solidFill>
                <a:effectLst/>
                <a:latin typeface="Sicoob Sans RC3" panose="020B0503020204030204" pitchFamily="34" charset="0"/>
              </a:rPr>
              <a:t>eget</a:t>
            </a:r>
            <a:r>
              <a:rPr lang="pt-BR" sz="1400" b="0" i="0" dirty="0">
                <a:solidFill>
                  <a:srgbClr val="003641"/>
                </a:solidFill>
                <a:effectLst/>
                <a:latin typeface="Sicoob Sans RC3" panose="020B0503020204030204" pitchFamily="34" charset="0"/>
              </a:rPr>
              <a:t> </a:t>
            </a:r>
            <a:r>
              <a:rPr lang="pt-BR" sz="1400" b="0" i="0" dirty="0" err="1">
                <a:solidFill>
                  <a:srgbClr val="003641"/>
                </a:solidFill>
                <a:effectLst/>
                <a:latin typeface="Sicoob Sans RC3" panose="020B0503020204030204" pitchFamily="34" charset="0"/>
              </a:rPr>
              <a:t>aliquet</a:t>
            </a:r>
            <a:r>
              <a:rPr lang="pt-BR" sz="1400" b="0" i="0" dirty="0">
                <a:solidFill>
                  <a:srgbClr val="003641"/>
                </a:solidFill>
                <a:effectLst/>
                <a:latin typeface="Sicoob Sans RC3" panose="020B0503020204030204" pitchFamily="34" charset="0"/>
              </a:rPr>
              <a:t> est </a:t>
            </a:r>
            <a:r>
              <a:rPr lang="pt-BR" sz="1400" b="0" i="0" dirty="0" err="1">
                <a:solidFill>
                  <a:srgbClr val="003641"/>
                </a:solidFill>
                <a:effectLst/>
                <a:latin typeface="Sicoob Sans RC3" panose="020B0503020204030204" pitchFamily="34" charset="0"/>
              </a:rPr>
              <a:t>cursus</a:t>
            </a:r>
            <a:r>
              <a:rPr lang="pt-BR" sz="1400" b="0" i="0" dirty="0">
                <a:solidFill>
                  <a:srgbClr val="003641"/>
                </a:solidFill>
                <a:effectLst/>
                <a:latin typeface="Sicoob Sans RC3" panose="020B0503020204030204" pitchFamily="34" charset="0"/>
              </a:rPr>
              <a:t>. </a:t>
            </a:r>
            <a:r>
              <a:rPr lang="pt-BR" sz="1400" b="0" i="0" dirty="0" err="1">
                <a:solidFill>
                  <a:srgbClr val="003641"/>
                </a:solidFill>
                <a:effectLst/>
                <a:latin typeface="Sicoob Sans RC3" panose="020B0503020204030204" pitchFamily="34" charset="0"/>
              </a:rPr>
              <a:t>Quisque</a:t>
            </a:r>
            <a:r>
              <a:rPr lang="pt-BR" sz="1400" b="0" i="0" dirty="0">
                <a:solidFill>
                  <a:srgbClr val="003641"/>
                </a:solidFill>
                <a:effectLst/>
                <a:latin typeface="Sicoob Sans RC3" panose="020B0503020204030204" pitchFamily="34" charset="0"/>
              </a:rPr>
              <a:t> porta </a:t>
            </a:r>
            <a:r>
              <a:rPr lang="pt-BR" sz="1400" b="0" i="0" dirty="0" err="1">
                <a:solidFill>
                  <a:srgbClr val="003641"/>
                </a:solidFill>
                <a:effectLst/>
                <a:latin typeface="Sicoob Sans RC3" panose="020B0503020204030204" pitchFamily="34" charset="0"/>
              </a:rPr>
              <a:t>tellus</a:t>
            </a:r>
            <a:r>
              <a:rPr lang="pt-BR" sz="1400" b="0" i="0" dirty="0">
                <a:solidFill>
                  <a:srgbClr val="003641"/>
                </a:solidFill>
                <a:effectLst/>
                <a:latin typeface="Sicoob Sans RC3" panose="020B0503020204030204" pitchFamily="34" charset="0"/>
              </a:rPr>
              <a:t> id libero </a:t>
            </a:r>
            <a:r>
              <a:rPr lang="pt-BR" sz="1400" b="0" i="0" dirty="0" err="1">
                <a:solidFill>
                  <a:srgbClr val="003641"/>
                </a:solidFill>
                <a:effectLst/>
                <a:latin typeface="Sicoob Sans RC3" panose="020B0503020204030204" pitchFamily="34" charset="0"/>
              </a:rPr>
              <a:t>ullamcorper</a:t>
            </a:r>
            <a:r>
              <a:rPr lang="pt-BR" sz="1400" b="0" i="0" dirty="0">
                <a:solidFill>
                  <a:srgbClr val="003641"/>
                </a:solidFill>
                <a:effectLst/>
                <a:latin typeface="Sicoob Sans RC3" panose="020B0503020204030204" pitchFamily="34" charset="0"/>
              </a:rPr>
              <a:t>, a tempus </a:t>
            </a:r>
            <a:r>
              <a:rPr lang="pt-BR" sz="1400" b="0" i="0" dirty="0" err="1">
                <a:solidFill>
                  <a:srgbClr val="003641"/>
                </a:solidFill>
                <a:effectLst/>
                <a:latin typeface="Sicoob Sans RC3" panose="020B0503020204030204" pitchFamily="34" charset="0"/>
              </a:rPr>
              <a:t>ex</a:t>
            </a:r>
            <a:r>
              <a:rPr lang="pt-BR" sz="1400" b="0" i="0" dirty="0">
                <a:solidFill>
                  <a:srgbClr val="003641"/>
                </a:solidFill>
                <a:effectLst/>
                <a:latin typeface="Sicoob Sans RC3" panose="020B0503020204030204" pitchFamily="34" charset="0"/>
              </a:rPr>
              <a:t> </a:t>
            </a:r>
            <a:r>
              <a:rPr lang="pt-BR" sz="1400" b="0" i="0" dirty="0" err="1">
                <a:solidFill>
                  <a:srgbClr val="003641"/>
                </a:solidFill>
                <a:effectLst/>
                <a:latin typeface="Sicoob Sans RC3" panose="020B0503020204030204" pitchFamily="34" charset="0"/>
              </a:rPr>
              <a:t>placerat</a:t>
            </a:r>
            <a:r>
              <a:rPr lang="pt-BR" sz="1400" b="0" i="0" dirty="0">
                <a:solidFill>
                  <a:srgbClr val="003641"/>
                </a:solidFill>
                <a:effectLst/>
                <a:latin typeface="Sicoob Sans RC3" panose="020B0503020204030204" pitchFamily="34" charset="0"/>
              </a:rPr>
              <a:t>. </a:t>
            </a:r>
            <a:r>
              <a:rPr lang="pt-BR" sz="1400" b="0" i="0" dirty="0" err="1">
                <a:solidFill>
                  <a:srgbClr val="003641"/>
                </a:solidFill>
                <a:effectLst/>
                <a:latin typeface="Sicoob Sans RC3" panose="020B0503020204030204" pitchFamily="34" charset="0"/>
              </a:rPr>
              <a:t>Integer</a:t>
            </a:r>
            <a:r>
              <a:rPr lang="pt-BR" sz="1400" b="0" i="0" dirty="0">
                <a:solidFill>
                  <a:srgbClr val="003641"/>
                </a:solidFill>
                <a:effectLst/>
                <a:latin typeface="Sicoob Sans RC3" panose="020B0503020204030204" pitchFamily="34" charset="0"/>
              </a:rPr>
              <a:t> in </a:t>
            </a:r>
            <a:r>
              <a:rPr lang="pt-BR" sz="1400" b="0" i="0" dirty="0" err="1">
                <a:solidFill>
                  <a:srgbClr val="003641"/>
                </a:solidFill>
                <a:effectLst/>
                <a:latin typeface="Sicoob Sans RC3" panose="020B0503020204030204" pitchFamily="34" charset="0"/>
              </a:rPr>
              <a:t>bibendum</a:t>
            </a:r>
            <a:r>
              <a:rPr lang="pt-BR" sz="1400" b="0" i="0" dirty="0">
                <a:solidFill>
                  <a:srgbClr val="003641"/>
                </a:solidFill>
                <a:effectLst/>
                <a:latin typeface="Sicoob Sans RC3" panose="020B0503020204030204" pitchFamily="34" charset="0"/>
              </a:rPr>
              <a:t> justo.</a:t>
            </a:r>
            <a:endParaRPr lang="pt-BR" sz="1100" dirty="0">
              <a:solidFill>
                <a:srgbClr val="003641"/>
              </a:solidFill>
              <a:latin typeface="Sicoob Sans RC3" panose="020B0503020204030204" pitchFamily="34" charset="0"/>
            </a:endParaRPr>
          </a:p>
        </p:txBody>
      </p:sp>
      <p:grpSp>
        <p:nvGrpSpPr>
          <p:cNvPr id="178" name="Group"/>
          <p:cNvGrpSpPr/>
          <p:nvPr/>
        </p:nvGrpSpPr>
        <p:grpSpPr>
          <a:xfrm>
            <a:off x="804076" y="758151"/>
            <a:ext cx="1220474" cy="401500"/>
            <a:chOff x="0" y="0"/>
            <a:chExt cx="2440945" cy="802998"/>
          </a:xfrm>
        </p:grpSpPr>
        <p:sp>
          <p:nvSpPr>
            <p:cNvPr id="176" name="Rounded Rectangle"/>
            <p:cNvSpPr/>
            <p:nvPr/>
          </p:nvSpPr>
          <p:spPr>
            <a:xfrm>
              <a:off x="0" y="0"/>
              <a:ext cx="2440945" cy="802998"/>
            </a:xfrm>
            <a:prstGeom prst="roundRect">
              <a:avLst>
                <a:gd name="adj" fmla="val 50000"/>
              </a:avLst>
            </a:prstGeom>
            <a:solidFill>
              <a:schemeClr val="bg1">
                <a:lumMod val="85000"/>
              </a:schemeClr>
            </a:soli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RC3" panose="020B0503020204030204" pitchFamily="34" charset="0"/>
              </a:endParaRPr>
            </a:p>
          </p:txBody>
        </p:sp>
        <p:sp>
          <p:nvSpPr>
            <p:cNvPr id="177" name="About us"/>
            <p:cNvSpPr txBox="1"/>
            <p:nvPr/>
          </p:nvSpPr>
          <p:spPr>
            <a:xfrm>
              <a:off x="216330" y="166298"/>
              <a:ext cx="2008288" cy="4719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defTabSz="457200">
                <a:spcBef>
                  <a:spcPts val="2000"/>
                </a:spcBef>
                <a:defRPr sz="2400">
                  <a:solidFill>
                    <a:srgbClr val="3C3C3A"/>
                  </a:solidFill>
                  <a:latin typeface="Poppins Regular"/>
                  <a:ea typeface="Poppins Regular"/>
                  <a:cs typeface="Poppins Regular"/>
                  <a:sym typeface="Poppins Regular"/>
                </a:defRPr>
              </a:lvl1pPr>
            </a:lstStyle>
            <a:p>
              <a:pPr algn="ctr"/>
              <a:r>
                <a:rPr lang="pt-BR" sz="1200" dirty="0" err="1">
                  <a:solidFill>
                    <a:srgbClr val="003641"/>
                  </a:solidFill>
                  <a:latin typeface="Sicoob Sans RC3" panose="020B0503020204030204" pitchFamily="34" charset="0"/>
                </a:rPr>
                <a:t>Lorem</a:t>
              </a:r>
              <a:r>
                <a:rPr lang="pt-BR" sz="1200" dirty="0">
                  <a:solidFill>
                    <a:srgbClr val="003641"/>
                  </a:solidFill>
                  <a:latin typeface="Sicoob Sans RC3" panose="020B0503020204030204" pitchFamily="34" charset="0"/>
                </a:rPr>
                <a:t> Ipsum</a:t>
              </a:r>
              <a:endParaRPr sz="1200" dirty="0">
                <a:solidFill>
                  <a:srgbClr val="003641"/>
                </a:solidFill>
                <a:latin typeface="Sicoob Sans RC3" panose="020B0503020204030204" pitchFamily="34" charset="0"/>
              </a:endParaRPr>
            </a:p>
          </p:txBody>
        </p:sp>
      </p:grpSp>
      <p:sp>
        <p:nvSpPr>
          <p:cNvPr id="181" name="Square"/>
          <p:cNvSpPr/>
          <p:nvPr/>
        </p:nvSpPr>
        <p:spPr>
          <a:xfrm>
            <a:off x="3030731" y="4245846"/>
            <a:ext cx="321230" cy="321230"/>
          </a:xfrm>
          <a:prstGeom prst="rect">
            <a:avLst/>
          </a:prstGeom>
          <a:solidFill>
            <a:srgbClr val="00AE9D"/>
          </a:soli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RC3" panose="020B0503020204030204" pitchFamily="34" charset="0"/>
            </a:endParaRPr>
          </a:p>
        </p:txBody>
      </p:sp>
      <p:sp>
        <p:nvSpPr>
          <p:cNvPr id="182" name="Rectangle"/>
          <p:cNvSpPr/>
          <p:nvPr/>
        </p:nvSpPr>
        <p:spPr>
          <a:xfrm flipV="1">
            <a:off x="803242" y="3293664"/>
            <a:ext cx="2547194" cy="1275429"/>
          </a:xfrm>
          <a:prstGeom prst="round2DiagRect">
            <a:avLst/>
          </a:prstGeom>
          <a:noFill/>
          <a:ln w="25400" cap="flat">
            <a:solidFill>
              <a:srgbClr val="00AE9D"/>
            </a:solidFill>
            <a:prstDash val="solid"/>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RC3" panose="020B0503020204030204" pitchFamily="34" charset="0"/>
            </a:endParaRPr>
          </a:p>
        </p:txBody>
      </p:sp>
      <p:sp>
        <p:nvSpPr>
          <p:cNvPr id="183" name="Amelia Robinson"/>
          <p:cNvSpPr txBox="1"/>
          <p:nvPr/>
        </p:nvSpPr>
        <p:spPr>
          <a:xfrm>
            <a:off x="998510" y="4001079"/>
            <a:ext cx="2030550" cy="22057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defTabSz="457200">
              <a:spcBef>
                <a:spcPts val="2000"/>
              </a:spcBef>
              <a:defRPr sz="2200">
                <a:latin typeface="+mn-lt"/>
                <a:ea typeface="+mn-ea"/>
                <a:cs typeface="+mn-cs"/>
                <a:sym typeface="Poppins Medium"/>
              </a:defRPr>
            </a:lvl1pPr>
          </a:lstStyle>
          <a:p>
            <a:r>
              <a:rPr lang="pt-BR" sz="1100" b="1" i="0" dirty="0" err="1">
                <a:solidFill>
                  <a:srgbClr val="003641"/>
                </a:solidFill>
                <a:effectLst/>
                <a:latin typeface="Sicoob Sans RC3" panose="020B0503020204030204" pitchFamily="34" charset="0"/>
              </a:rPr>
              <a:t>Lorem</a:t>
            </a:r>
            <a:r>
              <a:rPr lang="pt-BR" sz="1100" b="1" i="0" dirty="0">
                <a:solidFill>
                  <a:srgbClr val="003641"/>
                </a:solidFill>
                <a:effectLst/>
                <a:latin typeface="Sicoob Sans RC3" panose="020B0503020204030204" pitchFamily="34" charset="0"/>
              </a:rPr>
              <a:t> ipsum dolor</a:t>
            </a:r>
            <a:endParaRPr sz="1100" b="1" dirty="0">
              <a:solidFill>
                <a:srgbClr val="003641"/>
              </a:solidFill>
              <a:latin typeface="Sicoob Sans RC3" panose="020B0503020204030204" pitchFamily="34" charset="0"/>
            </a:endParaRPr>
          </a:p>
        </p:txBody>
      </p:sp>
      <p:sp>
        <p:nvSpPr>
          <p:cNvPr id="184" name="Senior HR Consultant"/>
          <p:cNvSpPr txBox="1"/>
          <p:nvPr/>
        </p:nvSpPr>
        <p:spPr>
          <a:xfrm>
            <a:off x="990095" y="4207301"/>
            <a:ext cx="1579232" cy="18979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defTabSz="457200">
              <a:spcBef>
                <a:spcPts val="2000"/>
              </a:spcBef>
              <a:defRPr sz="1800">
                <a:solidFill>
                  <a:srgbClr val="3C3C3A"/>
                </a:solidFill>
                <a:latin typeface="Poppins Regular"/>
                <a:ea typeface="Poppins Regular"/>
                <a:cs typeface="Poppins Regular"/>
                <a:sym typeface="Poppins Regular"/>
              </a:defRPr>
            </a:lvl1pPr>
          </a:lstStyle>
          <a:p>
            <a:r>
              <a:rPr lang="pt-BR" sz="900" b="0" i="0" dirty="0" err="1">
                <a:solidFill>
                  <a:srgbClr val="003641"/>
                </a:solidFill>
                <a:effectLst/>
                <a:latin typeface="Sicoob Sans RC3" panose="020B0503020204030204" pitchFamily="34" charset="0"/>
              </a:rPr>
              <a:t>Lorem</a:t>
            </a:r>
            <a:r>
              <a:rPr lang="pt-BR" sz="900" b="0" i="0" dirty="0">
                <a:solidFill>
                  <a:srgbClr val="003641"/>
                </a:solidFill>
                <a:effectLst/>
                <a:latin typeface="Sicoob Sans RC3" panose="020B0503020204030204" pitchFamily="34" charset="0"/>
              </a:rPr>
              <a:t> ipsum</a:t>
            </a:r>
            <a:endParaRPr sz="900" dirty="0">
              <a:solidFill>
                <a:srgbClr val="003641"/>
              </a:solidFill>
              <a:latin typeface="Sicoob Sans RC3" panose="020B0503020204030204" pitchFamily="34" charset="0"/>
            </a:endParaRPr>
          </a:p>
        </p:txBody>
      </p:sp>
      <p:sp>
        <p:nvSpPr>
          <p:cNvPr id="185" name="Shape"/>
          <p:cNvSpPr/>
          <p:nvPr/>
        </p:nvSpPr>
        <p:spPr>
          <a:xfrm rot="13500000">
            <a:off x="3152551" y="4334890"/>
            <a:ext cx="76744" cy="143989"/>
          </a:xfrm>
          <a:custGeom>
            <a:avLst/>
            <a:gdLst/>
            <a:ahLst/>
            <a:cxnLst>
              <a:cxn ang="0">
                <a:pos x="wd2" y="hd2"/>
              </a:cxn>
              <a:cxn ang="5400000">
                <a:pos x="wd2" y="hd2"/>
              </a:cxn>
              <a:cxn ang="10800000">
                <a:pos x="wd2" y="hd2"/>
              </a:cxn>
              <a:cxn ang="16200000">
                <a:pos x="wd2" y="hd2"/>
              </a:cxn>
            </a:cxnLst>
            <a:rect l="0" t="0" r="r" b="b"/>
            <a:pathLst>
              <a:path w="21186" h="21600" extrusionOk="0">
                <a:moveTo>
                  <a:pt x="10593" y="0"/>
                </a:moveTo>
                <a:cubicBezTo>
                  <a:pt x="9423" y="0"/>
                  <a:pt x="8475" y="501"/>
                  <a:pt x="8475" y="1111"/>
                </a:cubicBezTo>
                <a:lnTo>
                  <a:pt x="8475" y="17824"/>
                </a:lnTo>
                <a:lnTo>
                  <a:pt x="3624" y="15295"/>
                </a:lnTo>
                <a:cubicBezTo>
                  <a:pt x="2797" y="14864"/>
                  <a:pt x="1447" y="14864"/>
                  <a:pt x="620" y="15295"/>
                </a:cubicBezTo>
                <a:cubicBezTo>
                  <a:pt x="-207" y="15727"/>
                  <a:pt x="-207" y="16416"/>
                  <a:pt x="620" y="16848"/>
                </a:cubicBezTo>
                <a:lnTo>
                  <a:pt x="9091" y="21277"/>
                </a:lnTo>
                <a:cubicBezTo>
                  <a:pt x="9498" y="21484"/>
                  <a:pt x="10035" y="21600"/>
                  <a:pt x="10593" y="21600"/>
                </a:cubicBezTo>
                <a:cubicBezTo>
                  <a:pt x="11151" y="21600"/>
                  <a:pt x="11688" y="21484"/>
                  <a:pt x="12095" y="21277"/>
                </a:cubicBezTo>
                <a:lnTo>
                  <a:pt x="20566" y="16848"/>
                </a:lnTo>
                <a:cubicBezTo>
                  <a:pt x="21393" y="16416"/>
                  <a:pt x="21393" y="15727"/>
                  <a:pt x="20566" y="15295"/>
                </a:cubicBezTo>
                <a:cubicBezTo>
                  <a:pt x="19739" y="14864"/>
                  <a:pt x="18389" y="14864"/>
                  <a:pt x="17562" y="15295"/>
                </a:cubicBezTo>
                <a:lnTo>
                  <a:pt x="12711" y="17824"/>
                </a:lnTo>
                <a:lnTo>
                  <a:pt x="12711" y="1111"/>
                </a:lnTo>
                <a:cubicBezTo>
                  <a:pt x="12711" y="501"/>
                  <a:pt x="11763" y="0"/>
                  <a:pt x="10593" y="0"/>
                </a:cubicBezTo>
                <a:close/>
              </a:path>
            </a:pathLst>
          </a:custGeom>
          <a:solidFill>
            <a:schemeClr val="bg1"/>
          </a:solidFill>
          <a:ln w="12700" cap="flat">
            <a:noFill/>
            <a:miter lim="400000"/>
          </a:ln>
          <a:effectLst/>
        </p:spPr>
        <p:txBody>
          <a:bodyPr wrap="square" lIns="22860" tIns="22860" rIns="22860" bIns="22860" numCol="1" anchor="ctr">
            <a:noAutofit/>
          </a:bodyPr>
          <a:lstStyle/>
          <a:p>
            <a:pPr defTabSz="457200">
              <a:defRPr sz="1800">
                <a:latin typeface="Poppins Regular"/>
                <a:ea typeface="Poppins Regular"/>
                <a:cs typeface="Poppins Regular"/>
                <a:sym typeface="Poppins Regular"/>
              </a:defRPr>
            </a:pPr>
            <a:endParaRPr sz="900">
              <a:latin typeface="Sicoob Sans RC3" panose="020B0503020204030204" pitchFamily="34" charset="0"/>
            </a:endParaRPr>
          </a:p>
        </p:txBody>
      </p:sp>
      <p:sp>
        <p:nvSpPr>
          <p:cNvPr id="188" name="Square"/>
          <p:cNvSpPr/>
          <p:nvPr/>
        </p:nvSpPr>
        <p:spPr>
          <a:xfrm>
            <a:off x="3030731" y="5644881"/>
            <a:ext cx="321230" cy="321230"/>
          </a:xfrm>
          <a:prstGeom prst="rect">
            <a:avLst/>
          </a:prstGeom>
          <a:solidFill>
            <a:srgbClr val="00AE9D"/>
          </a:soli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RC3" panose="020B0503020204030204" pitchFamily="34" charset="0"/>
            </a:endParaRPr>
          </a:p>
        </p:txBody>
      </p:sp>
      <p:sp>
        <p:nvSpPr>
          <p:cNvPr id="189" name="Rectangle"/>
          <p:cNvSpPr/>
          <p:nvPr/>
        </p:nvSpPr>
        <p:spPr>
          <a:xfrm flipV="1">
            <a:off x="803242" y="4692699"/>
            <a:ext cx="2547194" cy="1275430"/>
          </a:xfrm>
          <a:prstGeom prst="round2DiagRect">
            <a:avLst/>
          </a:prstGeom>
          <a:noFill/>
          <a:ln w="25400" cap="flat">
            <a:solidFill>
              <a:srgbClr val="00AE9D"/>
            </a:solidFill>
            <a:prstDash val="solid"/>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RC3" panose="020B0503020204030204" pitchFamily="34" charset="0"/>
            </a:endParaRPr>
          </a:p>
        </p:txBody>
      </p:sp>
      <p:sp>
        <p:nvSpPr>
          <p:cNvPr id="190" name="Emily Harris"/>
          <p:cNvSpPr txBox="1"/>
          <p:nvPr/>
        </p:nvSpPr>
        <p:spPr>
          <a:xfrm>
            <a:off x="998510" y="5400115"/>
            <a:ext cx="2030550" cy="22057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defTabSz="457200">
              <a:spcBef>
                <a:spcPts val="2000"/>
              </a:spcBef>
              <a:defRPr sz="2200">
                <a:latin typeface="+mn-lt"/>
                <a:ea typeface="+mn-ea"/>
                <a:cs typeface="+mn-cs"/>
                <a:sym typeface="Poppins Medium"/>
              </a:defRPr>
            </a:lvl1pPr>
          </a:lstStyle>
          <a:p>
            <a:r>
              <a:rPr lang="pt-BR" sz="1100" b="1" i="0" dirty="0" err="1">
                <a:solidFill>
                  <a:srgbClr val="003641"/>
                </a:solidFill>
                <a:effectLst/>
                <a:latin typeface="Sicoob Sans RC3" panose="020B0503020204030204" pitchFamily="34" charset="0"/>
              </a:rPr>
              <a:t>Lorem</a:t>
            </a:r>
            <a:r>
              <a:rPr lang="pt-BR" sz="1100" b="1" i="0" dirty="0">
                <a:solidFill>
                  <a:srgbClr val="003641"/>
                </a:solidFill>
                <a:effectLst/>
                <a:latin typeface="Sicoob Sans RC3" panose="020B0503020204030204" pitchFamily="34" charset="0"/>
              </a:rPr>
              <a:t> ipsum dolor</a:t>
            </a:r>
            <a:endParaRPr lang="pt-BR" sz="1100" b="1" dirty="0">
              <a:solidFill>
                <a:srgbClr val="003641"/>
              </a:solidFill>
              <a:latin typeface="Sicoob Sans RC3" panose="020B0503020204030204" pitchFamily="34" charset="0"/>
            </a:endParaRPr>
          </a:p>
        </p:txBody>
      </p:sp>
      <p:sp>
        <p:nvSpPr>
          <p:cNvPr id="191" name="HR Strategy Consultant"/>
          <p:cNvSpPr txBox="1"/>
          <p:nvPr/>
        </p:nvSpPr>
        <p:spPr>
          <a:xfrm>
            <a:off x="990095" y="5606337"/>
            <a:ext cx="1579232" cy="18979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defTabSz="457200">
              <a:spcBef>
                <a:spcPts val="2000"/>
              </a:spcBef>
              <a:defRPr sz="1800">
                <a:solidFill>
                  <a:srgbClr val="3C3C3A"/>
                </a:solidFill>
                <a:latin typeface="Poppins Regular"/>
                <a:ea typeface="Poppins Regular"/>
                <a:cs typeface="Poppins Regular"/>
                <a:sym typeface="Poppins Regular"/>
              </a:defRPr>
            </a:lvl1pPr>
          </a:lstStyle>
          <a:p>
            <a:r>
              <a:rPr lang="pt-BR" sz="900" b="0" i="0" dirty="0" err="1">
                <a:solidFill>
                  <a:srgbClr val="003641"/>
                </a:solidFill>
                <a:effectLst/>
                <a:latin typeface="Sicoob Sans RC3" panose="020B0503020204030204" pitchFamily="34" charset="0"/>
              </a:rPr>
              <a:t>Lorem</a:t>
            </a:r>
            <a:r>
              <a:rPr lang="pt-BR" sz="900" b="0" i="0" dirty="0">
                <a:solidFill>
                  <a:srgbClr val="003641"/>
                </a:solidFill>
                <a:effectLst/>
                <a:latin typeface="Sicoob Sans RC3" panose="020B0503020204030204" pitchFamily="34" charset="0"/>
              </a:rPr>
              <a:t> ipsum</a:t>
            </a:r>
            <a:endParaRPr lang="pt-BR" sz="900" dirty="0">
              <a:solidFill>
                <a:srgbClr val="003641"/>
              </a:solidFill>
              <a:latin typeface="Sicoob Sans RC3" panose="020B0503020204030204" pitchFamily="34" charset="0"/>
            </a:endParaRPr>
          </a:p>
        </p:txBody>
      </p:sp>
      <p:sp>
        <p:nvSpPr>
          <p:cNvPr id="192" name="Shape"/>
          <p:cNvSpPr/>
          <p:nvPr/>
        </p:nvSpPr>
        <p:spPr>
          <a:xfrm rot="13500000">
            <a:off x="3152551" y="5733925"/>
            <a:ext cx="76744" cy="143989"/>
          </a:xfrm>
          <a:custGeom>
            <a:avLst/>
            <a:gdLst/>
            <a:ahLst/>
            <a:cxnLst>
              <a:cxn ang="0">
                <a:pos x="wd2" y="hd2"/>
              </a:cxn>
              <a:cxn ang="5400000">
                <a:pos x="wd2" y="hd2"/>
              </a:cxn>
              <a:cxn ang="10800000">
                <a:pos x="wd2" y="hd2"/>
              </a:cxn>
              <a:cxn ang="16200000">
                <a:pos x="wd2" y="hd2"/>
              </a:cxn>
            </a:cxnLst>
            <a:rect l="0" t="0" r="r" b="b"/>
            <a:pathLst>
              <a:path w="21186" h="21600" extrusionOk="0">
                <a:moveTo>
                  <a:pt x="10593" y="0"/>
                </a:moveTo>
                <a:cubicBezTo>
                  <a:pt x="9423" y="0"/>
                  <a:pt x="8475" y="501"/>
                  <a:pt x="8475" y="1111"/>
                </a:cubicBezTo>
                <a:lnTo>
                  <a:pt x="8475" y="17824"/>
                </a:lnTo>
                <a:lnTo>
                  <a:pt x="3624" y="15295"/>
                </a:lnTo>
                <a:cubicBezTo>
                  <a:pt x="2797" y="14864"/>
                  <a:pt x="1447" y="14864"/>
                  <a:pt x="620" y="15295"/>
                </a:cubicBezTo>
                <a:cubicBezTo>
                  <a:pt x="-207" y="15727"/>
                  <a:pt x="-207" y="16416"/>
                  <a:pt x="620" y="16848"/>
                </a:cubicBezTo>
                <a:lnTo>
                  <a:pt x="9091" y="21277"/>
                </a:lnTo>
                <a:cubicBezTo>
                  <a:pt x="9498" y="21484"/>
                  <a:pt x="10035" y="21600"/>
                  <a:pt x="10593" y="21600"/>
                </a:cubicBezTo>
                <a:cubicBezTo>
                  <a:pt x="11151" y="21600"/>
                  <a:pt x="11688" y="21484"/>
                  <a:pt x="12095" y="21277"/>
                </a:cubicBezTo>
                <a:lnTo>
                  <a:pt x="20566" y="16848"/>
                </a:lnTo>
                <a:cubicBezTo>
                  <a:pt x="21393" y="16416"/>
                  <a:pt x="21393" y="15727"/>
                  <a:pt x="20566" y="15295"/>
                </a:cubicBezTo>
                <a:cubicBezTo>
                  <a:pt x="19739" y="14864"/>
                  <a:pt x="18389" y="14864"/>
                  <a:pt x="17562" y="15295"/>
                </a:cubicBezTo>
                <a:lnTo>
                  <a:pt x="12711" y="17824"/>
                </a:lnTo>
                <a:lnTo>
                  <a:pt x="12711" y="1111"/>
                </a:lnTo>
                <a:cubicBezTo>
                  <a:pt x="12711" y="501"/>
                  <a:pt x="11763" y="0"/>
                  <a:pt x="10593" y="0"/>
                </a:cubicBezTo>
                <a:close/>
              </a:path>
            </a:pathLst>
          </a:custGeom>
          <a:solidFill>
            <a:schemeClr val="bg1"/>
          </a:solidFill>
          <a:ln w="12700" cap="flat">
            <a:noFill/>
            <a:miter lim="400000"/>
          </a:ln>
          <a:effectLst/>
        </p:spPr>
        <p:txBody>
          <a:bodyPr wrap="square" lIns="22860" tIns="22860" rIns="22860" bIns="22860" numCol="1" anchor="ctr">
            <a:noAutofit/>
          </a:bodyPr>
          <a:lstStyle/>
          <a:p>
            <a:pPr defTabSz="457200">
              <a:defRPr sz="1800">
                <a:latin typeface="Poppins Regular"/>
                <a:ea typeface="Poppins Regular"/>
                <a:cs typeface="Poppins Regular"/>
                <a:sym typeface="Poppins Regular"/>
              </a:defRPr>
            </a:pPr>
            <a:endParaRPr sz="900">
              <a:latin typeface="Sicoob Sans RC3" panose="020B0503020204030204" pitchFamily="34" charset="0"/>
            </a:endParaRPr>
          </a:p>
        </p:txBody>
      </p:sp>
      <p:sp>
        <p:nvSpPr>
          <p:cNvPr id="196" name="Square"/>
          <p:cNvSpPr/>
          <p:nvPr/>
        </p:nvSpPr>
        <p:spPr>
          <a:xfrm>
            <a:off x="5703991" y="4245846"/>
            <a:ext cx="321230" cy="321230"/>
          </a:xfrm>
          <a:prstGeom prst="rect">
            <a:avLst/>
          </a:prstGeom>
          <a:solidFill>
            <a:srgbClr val="00AE9D"/>
          </a:soli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RC3" panose="020B0503020204030204" pitchFamily="34" charset="0"/>
            </a:endParaRPr>
          </a:p>
        </p:txBody>
      </p:sp>
      <p:sp>
        <p:nvSpPr>
          <p:cNvPr id="197" name="Rectangle"/>
          <p:cNvSpPr/>
          <p:nvPr/>
        </p:nvSpPr>
        <p:spPr>
          <a:xfrm flipV="1">
            <a:off x="3476502" y="3293664"/>
            <a:ext cx="2547194" cy="1275429"/>
          </a:xfrm>
          <a:prstGeom prst="round2DiagRect">
            <a:avLst/>
          </a:prstGeom>
          <a:noFill/>
          <a:ln w="25400" cap="flat">
            <a:solidFill>
              <a:srgbClr val="00AE9D"/>
            </a:solidFill>
            <a:prstDash val="solid"/>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RC3" panose="020B0503020204030204" pitchFamily="34" charset="0"/>
            </a:endParaRPr>
          </a:p>
        </p:txBody>
      </p:sp>
      <p:sp>
        <p:nvSpPr>
          <p:cNvPr id="198" name="Benjamin Taylor"/>
          <p:cNvSpPr txBox="1"/>
          <p:nvPr/>
        </p:nvSpPr>
        <p:spPr>
          <a:xfrm>
            <a:off x="3671770" y="4001079"/>
            <a:ext cx="2030550" cy="22057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defTabSz="457200">
              <a:spcBef>
                <a:spcPts val="2000"/>
              </a:spcBef>
              <a:defRPr sz="2200">
                <a:latin typeface="+mn-lt"/>
                <a:ea typeface="+mn-ea"/>
                <a:cs typeface="+mn-cs"/>
                <a:sym typeface="Poppins Medium"/>
              </a:defRPr>
            </a:lvl1pPr>
          </a:lstStyle>
          <a:p>
            <a:r>
              <a:rPr lang="pt-BR" sz="1100" b="1" i="0" dirty="0" err="1">
                <a:solidFill>
                  <a:srgbClr val="003641"/>
                </a:solidFill>
                <a:effectLst/>
                <a:latin typeface="Sicoob Sans RC3" panose="020B0503020204030204" pitchFamily="34" charset="0"/>
              </a:rPr>
              <a:t>Lorem</a:t>
            </a:r>
            <a:r>
              <a:rPr lang="pt-BR" sz="1100" b="1" i="0" dirty="0">
                <a:solidFill>
                  <a:srgbClr val="003641"/>
                </a:solidFill>
                <a:effectLst/>
                <a:latin typeface="Sicoob Sans RC3" panose="020B0503020204030204" pitchFamily="34" charset="0"/>
              </a:rPr>
              <a:t> ipsum dolor</a:t>
            </a:r>
            <a:endParaRPr lang="pt-BR" sz="1100" b="1" dirty="0">
              <a:solidFill>
                <a:srgbClr val="003641"/>
              </a:solidFill>
              <a:latin typeface="Sicoob Sans RC3" panose="020B0503020204030204" pitchFamily="34" charset="0"/>
            </a:endParaRPr>
          </a:p>
        </p:txBody>
      </p:sp>
      <p:sp>
        <p:nvSpPr>
          <p:cNvPr id="199" name="Talent Acquisition Specialist"/>
          <p:cNvSpPr txBox="1"/>
          <p:nvPr/>
        </p:nvSpPr>
        <p:spPr>
          <a:xfrm>
            <a:off x="3663355" y="4207301"/>
            <a:ext cx="1824633" cy="18979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defTabSz="457200">
              <a:spcBef>
                <a:spcPts val="2000"/>
              </a:spcBef>
              <a:defRPr sz="1800">
                <a:solidFill>
                  <a:srgbClr val="3C3C3A"/>
                </a:solidFill>
                <a:latin typeface="Poppins Regular"/>
                <a:ea typeface="Poppins Regular"/>
                <a:cs typeface="Poppins Regular"/>
                <a:sym typeface="Poppins Regular"/>
              </a:defRPr>
            </a:lvl1pPr>
          </a:lstStyle>
          <a:p>
            <a:r>
              <a:rPr lang="pt-BR" sz="900" b="0" i="0" dirty="0" err="1">
                <a:solidFill>
                  <a:srgbClr val="003641"/>
                </a:solidFill>
                <a:effectLst/>
                <a:latin typeface="Sicoob Sans RC3" panose="020B0503020204030204" pitchFamily="34" charset="0"/>
              </a:rPr>
              <a:t>Lorem</a:t>
            </a:r>
            <a:r>
              <a:rPr lang="pt-BR" sz="900" b="0" i="0" dirty="0">
                <a:solidFill>
                  <a:srgbClr val="003641"/>
                </a:solidFill>
                <a:effectLst/>
                <a:latin typeface="Sicoob Sans RC3" panose="020B0503020204030204" pitchFamily="34" charset="0"/>
              </a:rPr>
              <a:t> ipsum</a:t>
            </a:r>
            <a:endParaRPr lang="pt-BR" sz="900" dirty="0">
              <a:solidFill>
                <a:srgbClr val="003641"/>
              </a:solidFill>
              <a:latin typeface="Sicoob Sans RC3" panose="020B0503020204030204" pitchFamily="34" charset="0"/>
            </a:endParaRPr>
          </a:p>
        </p:txBody>
      </p:sp>
      <p:sp>
        <p:nvSpPr>
          <p:cNvPr id="200" name="Shape"/>
          <p:cNvSpPr/>
          <p:nvPr/>
        </p:nvSpPr>
        <p:spPr>
          <a:xfrm rot="13500000">
            <a:off x="5825811" y="4334890"/>
            <a:ext cx="76744" cy="143989"/>
          </a:xfrm>
          <a:custGeom>
            <a:avLst/>
            <a:gdLst/>
            <a:ahLst/>
            <a:cxnLst>
              <a:cxn ang="0">
                <a:pos x="wd2" y="hd2"/>
              </a:cxn>
              <a:cxn ang="5400000">
                <a:pos x="wd2" y="hd2"/>
              </a:cxn>
              <a:cxn ang="10800000">
                <a:pos x="wd2" y="hd2"/>
              </a:cxn>
              <a:cxn ang="16200000">
                <a:pos x="wd2" y="hd2"/>
              </a:cxn>
            </a:cxnLst>
            <a:rect l="0" t="0" r="r" b="b"/>
            <a:pathLst>
              <a:path w="21186" h="21600" extrusionOk="0">
                <a:moveTo>
                  <a:pt x="10593" y="0"/>
                </a:moveTo>
                <a:cubicBezTo>
                  <a:pt x="9423" y="0"/>
                  <a:pt x="8475" y="501"/>
                  <a:pt x="8475" y="1111"/>
                </a:cubicBezTo>
                <a:lnTo>
                  <a:pt x="8475" y="17824"/>
                </a:lnTo>
                <a:lnTo>
                  <a:pt x="3624" y="15295"/>
                </a:lnTo>
                <a:cubicBezTo>
                  <a:pt x="2797" y="14864"/>
                  <a:pt x="1447" y="14864"/>
                  <a:pt x="620" y="15295"/>
                </a:cubicBezTo>
                <a:cubicBezTo>
                  <a:pt x="-207" y="15727"/>
                  <a:pt x="-207" y="16416"/>
                  <a:pt x="620" y="16848"/>
                </a:cubicBezTo>
                <a:lnTo>
                  <a:pt x="9091" y="21277"/>
                </a:lnTo>
                <a:cubicBezTo>
                  <a:pt x="9498" y="21484"/>
                  <a:pt x="10035" y="21600"/>
                  <a:pt x="10593" y="21600"/>
                </a:cubicBezTo>
                <a:cubicBezTo>
                  <a:pt x="11151" y="21600"/>
                  <a:pt x="11688" y="21484"/>
                  <a:pt x="12095" y="21277"/>
                </a:cubicBezTo>
                <a:lnTo>
                  <a:pt x="20566" y="16848"/>
                </a:lnTo>
                <a:cubicBezTo>
                  <a:pt x="21393" y="16416"/>
                  <a:pt x="21393" y="15727"/>
                  <a:pt x="20566" y="15295"/>
                </a:cubicBezTo>
                <a:cubicBezTo>
                  <a:pt x="19739" y="14864"/>
                  <a:pt x="18389" y="14864"/>
                  <a:pt x="17562" y="15295"/>
                </a:cubicBezTo>
                <a:lnTo>
                  <a:pt x="12711" y="17824"/>
                </a:lnTo>
                <a:lnTo>
                  <a:pt x="12711" y="1111"/>
                </a:lnTo>
                <a:cubicBezTo>
                  <a:pt x="12711" y="501"/>
                  <a:pt x="11763" y="0"/>
                  <a:pt x="10593" y="0"/>
                </a:cubicBezTo>
                <a:close/>
              </a:path>
            </a:pathLst>
          </a:custGeom>
          <a:solidFill>
            <a:schemeClr val="bg1"/>
          </a:solidFill>
          <a:ln w="12700" cap="flat">
            <a:noFill/>
            <a:miter lim="400000"/>
          </a:ln>
          <a:effectLst/>
        </p:spPr>
        <p:txBody>
          <a:bodyPr wrap="square" lIns="22860" tIns="22860" rIns="22860" bIns="22860" numCol="1" anchor="ctr">
            <a:noAutofit/>
          </a:bodyPr>
          <a:lstStyle/>
          <a:p>
            <a:pPr defTabSz="457200">
              <a:defRPr sz="1800">
                <a:latin typeface="Poppins Regular"/>
                <a:ea typeface="Poppins Regular"/>
                <a:cs typeface="Poppins Regular"/>
                <a:sym typeface="Poppins Regular"/>
              </a:defRPr>
            </a:pPr>
            <a:endParaRPr sz="900">
              <a:latin typeface="Sicoob Sans RC3" panose="020B0503020204030204" pitchFamily="34" charset="0"/>
            </a:endParaRPr>
          </a:p>
        </p:txBody>
      </p:sp>
      <p:sp>
        <p:nvSpPr>
          <p:cNvPr id="203" name="Square"/>
          <p:cNvSpPr/>
          <p:nvPr/>
        </p:nvSpPr>
        <p:spPr>
          <a:xfrm>
            <a:off x="5703991" y="5644881"/>
            <a:ext cx="321230" cy="321230"/>
          </a:xfrm>
          <a:prstGeom prst="rect">
            <a:avLst/>
          </a:prstGeom>
          <a:solidFill>
            <a:srgbClr val="00AE9D"/>
          </a:soli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RC3" panose="020B0503020204030204" pitchFamily="34" charset="0"/>
            </a:endParaRPr>
          </a:p>
        </p:txBody>
      </p:sp>
      <p:sp>
        <p:nvSpPr>
          <p:cNvPr id="204" name="Rectangle"/>
          <p:cNvSpPr/>
          <p:nvPr/>
        </p:nvSpPr>
        <p:spPr>
          <a:xfrm flipV="1">
            <a:off x="3476502" y="4692699"/>
            <a:ext cx="2547194" cy="1275430"/>
          </a:xfrm>
          <a:prstGeom prst="round2DiagRect">
            <a:avLst/>
          </a:prstGeom>
          <a:noFill/>
          <a:ln w="25400" cap="flat">
            <a:solidFill>
              <a:srgbClr val="00AE9D"/>
            </a:solidFill>
            <a:prstDash val="solid"/>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RC3" panose="020B0503020204030204" pitchFamily="34" charset="0"/>
            </a:endParaRPr>
          </a:p>
        </p:txBody>
      </p:sp>
      <p:sp>
        <p:nvSpPr>
          <p:cNvPr id="205" name="Frederick Lewis"/>
          <p:cNvSpPr txBox="1"/>
          <p:nvPr/>
        </p:nvSpPr>
        <p:spPr>
          <a:xfrm>
            <a:off x="3671770" y="5400115"/>
            <a:ext cx="2030550" cy="22057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defTabSz="457200">
              <a:spcBef>
                <a:spcPts val="2000"/>
              </a:spcBef>
              <a:defRPr sz="2200">
                <a:latin typeface="+mn-lt"/>
                <a:ea typeface="+mn-ea"/>
                <a:cs typeface="+mn-cs"/>
                <a:sym typeface="Poppins Medium"/>
              </a:defRPr>
            </a:lvl1pPr>
          </a:lstStyle>
          <a:p>
            <a:r>
              <a:rPr lang="pt-BR" sz="1100" b="1" i="0" dirty="0" err="1">
                <a:solidFill>
                  <a:srgbClr val="003641"/>
                </a:solidFill>
                <a:effectLst/>
                <a:latin typeface="Sicoob Sans RC3" panose="020B0503020204030204" pitchFamily="34" charset="0"/>
              </a:rPr>
              <a:t>Lorem</a:t>
            </a:r>
            <a:r>
              <a:rPr lang="pt-BR" sz="1100" b="1" i="0" dirty="0">
                <a:solidFill>
                  <a:srgbClr val="003641"/>
                </a:solidFill>
                <a:effectLst/>
                <a:latin typeface="Sicoob Sans RC3" panose="020B0503020204030204" pitchFamily="34" charset="0"/>
              </a:rPr>
              <a:t> ipsum dolor</a:t>
            </a:r>
            <a:endParaRPr lang="pt-BR" sz="1100" b="1" dirty="0">
              <a:solidFill>
                <a:srgbClr val="003641"/>
              </a:solidFill>
              <a:latin typeface="Sicoob Sans RC3" panose="020B0503020204030204" pitchFamily="34" charset="0"/>
            </a:endParaRPr>
          </a:p>
        </p:txBody>
      </p:sp>
      <p:sp>
        <p:nvSpPr>
          <p:cNvPr id="206" name="Leadership Development Coach"/>
          <p:cNvSpPr txBox="1"/>
          <p:nvPr/>
        </p:nvSpPr>
        <p:spPr>
          <a:xfrm>
            <a:off x="3663355" y="5606337"/>
            <a:ext cx="1976210" cy="18979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defTabSz="457200">
              <a:spcBef>
                <a:spcPts val="2000"/>
              </a:spcBef>
              <a:defRPr sz="1800">
                <a:solidFill>
                  <a:srgbClr val="3C3C3A"/>
                </a:solidFill>
                <a:latin typeface="Poppins Regular"/>
                <a:ea typeface="Poppins Regular"/>
                <a:cs typeface="Poppins Regular"/>
                <a:sym typeface="Poppins Regular"/>
              </a:defRPr>
            </a:lvl1pPr>
          </a:lstStyle>
          <a:p>
            <a:r>
              <a:rPr lang="pt-BR" sz="900" b="0" i="0" dirty="0" err="1">
                <a:solidFill>
                  <a:srgbClr val="003641"/>
                </a:solidFill>
                <a:effectLst/>
                <a:latin typeface="Sicoob Sans RC3" panose="020B0503020204030204" pitchFamily="34" charset="0"/>
              </a:rPr>
              <a:t>Lorem</a:t>
            </a:r>
            <a:r>
              <a:rPr lang="pt-BR" sz="900" b="0" i="0" dirty="0">
                <a:solidFill>
                  <a:srgbClr val="003641"/>
                </a:solidFill>
                <a:effectLst/>
                <a:latin typeface="Sicoob Sans RC3" panose="020B0503020204030204" pitchFamily="34" charset="0"/>
              </a:rPr>
              <a:t> ipsum</a:t>
            </a:r>
            <a:endParaRPr lang="pt-BR" sz="900" dirty="0">
              <a:solidFill>
                <a:srgbClr val="003641"/>
              </a:solidFill>
              <a:latin typeface="Sicoob Sans RC3" panose="020B0503020204030204" pitchFamily="34" charset="0"/>
            </a:endParaRPr>
          </a:p>
        </p:txBody>
      </p:sp>
      <p:sp>
        <p:nvSpPr>
          <p:cNvPr id="207" name="Shape"/>
          <p:cNvSpPr/>
          <p:nvPr/>
        </p:nvSpPr>
        <p:spPr>
          <a:xfrm rot="13500000">
            <a:off x="5825811" y="5733925"/>
            <a:ext cx="76744" cy="143989"/>
          </a:xfrm>
          <a:custGeom>
            <a:avLst/>
            <a:gdLst/>
            <a:ahLst/>
            <a:cxnLst>
              <a:cxn ang="0">
                <a:pos x="wd2" y="hd2"/>
              </a:cxn>
              <a:cxn ang="5400000">
                <a:pos x="wd2" y="hd2"/>
              </a:cxn>
              <a:cxn ang="10800000">
                <a:pos x="wd2" y="hd2"/>
              </a:cxn>
              <a:cxn ang="16200000">
                <a:pos x="wd2" y="hd2"/>
              </a:cxn>
            </a:cxnLst>
            <a:rect l="0" t="0" r="r" b="b"/>
            <a:pathLst>
              <a:path w="21186" h="21600" extrusionOk="0">
                <a:moveTo>
                  <a:pt x="10593" y="0"/>
                </a:moveTo>
                <a:cubicBezTo>
                  <a:pt x="9423" y="0"/>
                  <a:pt x="8475" y="501"/>
                  <a:pt x="8475" y="1111"/>
                </a:cubicBezTo>
                <a:lnTo>
                  <a:pt x="8475" y="17824"/>
                </a:lnTo>
                <a:lnTo>
                  <a:pt x="3624" y="15295"/>
                </a:lnTo>
                <a:cubicBezTo>
                  <a:pt x="2797" y="14864"/>
                  <a:pt x="1447" y="14864"/>
                  <a:pt x="620" y="15295"/>
                </a:cubicBezTo>
                <a:cubicBezTo>
                  <a:pt x="-207" y="15727"/>
                  <a:pt x="-207" y="16416"/>
                  <a:pt x="620" y="16848"/>
                </a:cubicBezTo>
                <a:lnTo>
                  <a:pt x="9091" y="21277"/>
                </a:lnTo>
                <a:cubicBezTo>
                  <a:pt x="9498" y="21484"/>
                  <a:pt x="10035" y="21600"/>
                  <a:pt x="10593" y="21600"/>
                </a:cubicBezTo>
                <a:cubicBezTo>
                  <a:pt x="11151" y="21600"/>
                  <a:pt x="11688" y="21484"/>
                  <a:pt x="12095" y="21277"/>
                </a:cubicBezTo>
                <a:lnTo>
                  <a:pt x="20566" y="16848"/>
                </a:lnTo>
                <a:cubicBezTo>
                  <a:pt x="21393" y="16416"/>
                  <a:pt x="21393" y="15727"/>
                  <a:pt x="20566" y="15295"/>
                </a:cubicBezTo>
                <a:cubicBezTo>
                  <a:pt x="19739" y="14864"/>
                  <a:pt x="18389" y="14864"/>
                  <a:pt x="17562" y="15295"/>
                </a:cubicBezTo>
                <a:lnTo>
                  <a:pt x="12711" y="17824"/>
                </a:lnTo>
                <a:lnTo>
                  <a:pt x="12711" y="1111"/>
                </a:lnTo>
                <a:cubicBezTo>
                  <a:pt x="12711" y="501"/>
                  <a:pt x="11763" y="0"/>
                  <a:pt x="10593" y="0"/>
                </a:cubicBezTo>
                <a:close/>
              </a:path>
            </a:pathLst>
          </a:custGeom>
          <a:solidFill>
            <a:schemeClr val="bg1"/>
          </a:solidFill>
          <a:ln w="12700" cap="flat">
            <a:noFill/>
            <a:miter lim="400000"/>
          </a:ln>
          <a:effectLst/>
        </p:spPr>
        <p:txBody>
          <a:bodyPr wrap="square" lIns="22860" tIns="22860" rIns="22860" bIns="22860" numCol="1" anchor="ctr">
            <a:noAutofit/>
          </a:bodyPr>
          <a:lstStyle/>
          <a:p>
            <a:pPr defTabSz="457200">
              <a:defRPr sz="1800">
                <a:latin typeface="Poppins Regular"/>
                <a:ea typeface="Poppins Regular"/>
                <a:cs typeface="Poppins Regular"/>
                <a:sym typeface="Poppins Regular"/>
              </a:defRPr>
            </a:pPr>
            <a:endParaRPr sz="900">
              <a:latin typeface="Sicoob Sans RC3" panose="020B0503020204030204" pitchFamily="34" charset="0"/>
            </a:endParaRPr>
          </a:p>
        </p:txBody>
      </p:sp>
      <p:sp>
        <p:nvSpPr>
          <p:cNvPr id="211" name="Square"/>
          <p:cNvSpPr/>
          <p:nvPr/>
        </p:nvSpPr>
        <p:spPr>
          <a:xfrm>
            <a:off x="8377251" y="4245846"/>
            <a:ext cx="321230" cy="321230"/>
          </a:xfrm>
          <a:prstGeom prst="rect">
            <a:avLst/>
          </a:prstGeom>
          <a:solidFill>
            <a:srgbClr val="00AE9D"/>
          </a:soli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RC3" panose="020B0503020204030204" pitchFamily="34" charset="0"/>
            </a:endParaRPr>
          </a:p>
        </p:txBody>
      </p:sp>
      <p:sp>
        <p:nvSpPr>
          <p:cNvPr id="212" name="Rectangle"/>
          <p:cNvSpPr/>
          <p:nvPr/>
        </p:nvSpPr>
        <p:spPr>
          <a:xfrm flipV="1">
            <a:off x="6149762" y="3293664"/>
            <a:ext cx="2547194" cy="1275429"/>
          </a:xfrm>
          <a:prstGeom prst="round2DiagRect">
            <a:avLst/>
          </a:prstGeom>
          <a:noFill/>
          <a:ln w="25400" cap="flat">
            <a:solidFill>
              <a:srgbClr val="00AE9D"/>
            </a:solidFill>
            <a:prstDash val="solid"/>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RC3" panose="020B0503020204030204" pitchFamily="34" charset="0"/>
            </a:endParaRPr>
          </a:p>
        </p:txBody>
      </p:sp>
      <p:sp>
        <p:nvSpPr>
          <p:cNvPr id="213" name="Charlotte Johnson"/>
          <p:cNvSpPr txBox="1"/>
          <p:nvPr/>
        </p:nvSpPr>
        <p:spPr>
          <a:xfrm>
            <a:off x="6345030" y="4001079"/>
            <a:ext cx="2030550" cy="22057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defTabSz="457200">
              <a:spcBef>
                <a:spcPts val="2000"/>
              </a:spcBef>
              <a:defRPr sz="2200">
                <a:latin typeface="+mn-lt"/>
                <a:ea typeface="+mn-ea"/>
                <a:cs typeface="+mn-cs"/>
                <a:sym typeface="Poppins Medium"/>
              </a:defRPr>
            </a:lvl1pPr>
          </a:lstStyle>
          <a:p>
            <a:r>
              <a:rPr lang="pt-BR" sz="1100" b="1" i="0" dirty="0" err="1">
                <a:solidFill>
                  <a:srgbClr val="003641"/>
                </a:solidFill>
                <a:effectLst/>
                <a:latin typeface="Sicoob Sans RC3" panose="020B0503020204030204" pitchFamily="34" charset="0"/>
              </a:rPr>
              <a:t>Lorem</a:t>
            </a:r>
            <a:r>
              <a:rPr lang="pt-BR" sz="1100" b="1" i="0" dirty="0">
                <a:solidFill>
                  <a:srgbClr val="003641"/>
                </a:solidFill>
                <a:effectLst/>
                <a:latin typeface="Sicoob Sans RC3" panose="020B0503020204030204" pitchFamily="34" charset="0"/>
              </a:rPr>
              <a:t> ipsum dolor</a:t>
            </a:r>
            <a:endParaRPr lang="pt-BR" sz="1100" b="1" dirty="0">
              <a:solidFill>
                <a:srgbClr val="003641"/>
              </a:solidFill>
              <a:latin typeface="Sicoob Sans RC3" panose="020B0503020204030204" pitchFamily="34" charset="0"/>
            </a:endParaRPr>
          </a:p>
        </p:txBody>
      </p:sp>
      <p:sp>
        <p:nvSpPr>
          <p:cNvPr id="214" name="Development Consultant"/>
          <p:cNvSpPr txBox="1"/>
          <p:nvPr/>
        </p:nvSpPr>
        <p:spPr>
          <a:xfrm>
            <a:off x="6336615" y="4207301"/>
            <a:ext cx="2166060" cy="18979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defTabSz="457200">
              <a:spcBef>
                <a:spcPts val="2000"/>
              </a:spcBef>
              <a:defRPr sz="1800">
                <a:solidFill>
                  <a:srgbClr val="3C3C3A"/>
                </a:solidFill>
                <a:latin typeface="Poppins Regular"/>
                <a:ea typeface="Poppins Regular"/>
                <a:cs typeface="Poppins Regular"/>
                <a:sym typeface="Poppins Regular"/>
              </a:defRPr>
            </a:lvl1pPr>
          </a:lstStyle>
          <a:p>
            <a:r>
              <a:rPr lang="pt-BR" sz="900" b="0" i="0" dirty="0" err="1">
                <a:solidFill>
                  <a:srgbClr val="003641"/>
                </a:solidFill>
                <a:effectLst/>
                <a:latin typeface="Sicoob Sans RC3" panose="020B0503020204030204" pitchFamily="34" charset="0"/>
              </a:rPr>
              <a:t>Lorem</a:t>
            </a:r>
            <a:r>
              <a:rPr lang="pt-BR" sz="900" b="0" i="0" dirty="0">
                <a:solidFill>
                  <a:srgbClr val="003641"/>
                </a:solidFill>
                <a:effectLst/>
                <a:latin typeface="Sicoob Sans RC3" panose="020B0503020204030204" pitchFamily="34" charset="0"/>
              </a:rPr>
              <a:t> ipsum</a:t>
            </a:r>
            <a:endParaRPr lang="pt-BR" sz="900" dirty="0">
              <a:solidFill>
                <a:srgbClr val="003641"/>
              </a:solidFill>
              <a:latin typeface="Sicoob Sans RC3" panose="020B0503020204030204" pitchFamily="34" charset="0"/>
            </a:endParaRPr>
          </a:p>
        </p:txBody>
      </p:sp>
      <p:sp>
        <p:nvSpPr>
          <p:cNvPr id="215" name="Shape"/>
          <p:cNvSpPr/>
          <p:nvPr/>
        </p:nvSpPr>
        <p:spPr>
          <a:xfrm rot="13500000">
            <a:off x="8499071" y="4334890"/>
            <a:ext cx="76744" cy="143989"/>
          </a:xfrm>
          <a:custGeom>
            <a:avLst/>
            <a:gdLst/>
            <a:ahLst/>
            <a:cxnLst>
              <a:cxn ang="0">
                <a:pos x="wd2" y="hd2"/>
              </a:cxn>
              <a:cxn ang="5400000">
                <a:pos x="wd2" y="hd2"/>
              </a:cxn>
              <a:cxn ang="10800000">
                <a:pos x="wd2" y="hd2"/>
              </a:cxn>
              <a:cxn ang="16200000">
                <a:pos x="wd2" y="hd2"/>
              </a:cxn>
            </a:cxnLst>
            <a:rect l="0" t="0" r="r" b="b"/>
            <a:pathLst>
              <a:path w="21186" h="21600" extrusionOk="0">
                <a:moveTo>
                  <a:pt x="10593" y="0"/>
                </a:moveTo>
                <a:cubicBezTo>
                  <a:pt x="9423" y="0"/>
                  <a:pt x="8475" y="501"/>
                  <a:pt x="8475" y="1111"/>
                </a:cubicBezTo>
                <a:lnTo>
                  <a:pt x="8475" y="17824"/>
                </a:lnTo>
                <a:lnTo>
                  <a:pt x="3624" y="15295"/>
                </a:lnTo>
                <a:cubicBezTo>
                  <a:pt x="2797" y="14864"/>
                  <a:pt x="1447" y="14864"/>
                  <a:pt x="620" y="15295"/>
                </a:cubicBezTo>
                <a:cubicBezTo>
                  <a:pt x="-207" y="15727"/>
                  <a:pt x="-207" y="16416"/>
                  <a:pt x="620" y="16848"/>
                </a:cubicBezTo>
                <a:lnTo>
                  <a:pt x="9091" y="21277"/>
                </a:lnTo>
                <a:cubicBezTo>
                  <a:pt x="9498" y="21484"/>
                  <a:pt x="10035" y="21600"/>
                  <a:pt x="10593" y="21600"/>
                </a:cubicBezTo>
                <a:cubicBezTo>
                  <a:pt x="11151" y="21600"/>
                  <a:pt x="11688" y="21484"/>
                  <a:pt x="12095" y="21277"/>
                </a:cubicBezTo>
                <a:lnTo>
                  <a:pt x="20566" y="16848"/>
                </a:lnTo>
                <a:cubicBezTo>
                  <a:pt x="21393" y="16416"/>
                  <a:pt x="21393" y="15727"/>
                  <a:pt x="20566" y="15295"/>
                </a:cubicBezTo>
                <a:cubicBezTo>
                  <a:pt x="19739" y="14864"/>
                  <a:pt x="18389" y="14864"/>
                  <a:pt x="17562" y="15295"/>
                </a:cubicBezTo>
                <a:lnTo>
                  <a:pt x="12711" y="17824"/>
                </a:lnTo>
                <a:lnTo>
                  <a:pt x="12711" y="1111"/>
                </a:lnTo>
                <a:cubicBezTo>
                  <a:pt x="12711" y="501"/>
                  <a:pt x="11763" y="0"/>
                  <a:pt x="10593" y="0"/>
                </a:cubicBezTo>
                <a:close/>
              </a:path>
            </a:pathLst>
          </a:custGeom>
          <a:solidFill>
            <a:schemeClr val="bg1"/>
          </a:solidFill>
          <a:ln w="12700" cap="flat">
            <a:noFill/>
            <a:miter lim="400000"/>
          </a:ln>
          <a:effectLst/>
        </p:spPr>
        <p:txBody>
          <a:bodyPr wrap="square" lIns="22860" tIns="22860" rIns="22860" bIns="22860" numCol="1" anchor="ctr">
            <a:noAutofit/>
          </a:bodyPr>
          <a:lstStyle/>
          <a:p>
            <a:pPr defTabSz="457200">
              <a:defRPr sz="1800">
                <a:latin typeface="Poppins Regular"/>
                <a:ea typeface="Poppins Regular"/>
                <a:cs typeface="Poppins Regular"/>
                <a:sym typeface="Poppins Regular"/>
              </a:defRPr>
            </a:pPr>
            <a:endParaRPr sz="900">
              <a:latin typeface="Sicoob Sans RC3" panose="020B0503020204030204" pitchFamily="34" charset="0"/>
            </a:endParaRPr>
          </a:p>
        </p:txBody>
      </p:sp>
      <p:sp>
        <p:nvSpPr>
          <p:cNvPr id="218" name="Square"/>
          <p:cNvSpPr/>
          <p:nvPr/>
        </p:nvSpPr>
        <p:spPr>
          <a:xfrm>
            <a:off x="8377251" y="5644881"/>
            <a:ext cx="321230" cy="321230"/>
          </a:xfrm>
          <a:prstGeom prst="rect">
            <a:avLst/>
          </a:prstGeom>
          <a:solidFill>
            <a:srgbClr val="00AE9D"/>
          </a:soli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RC3" panose="020B0503020204030204" pitchFamily="34" charset="0"/>
            </a:endParaRPr>
          </a:p>
        </p:txBody>
      </p:sp>
      <p:sp>
        <p:nvSpPr>
          <p:cNvPr id="219" name="Rectangle"/>
          <p:cNvSpPr/>
          <p:nvPr/>
        </p:nvSpPr>
        <p:spPr>
          <a:xfrm flipV="1">
            <a:off x="6149762" y="4692699"/>
            <a:ext cx="2547194" cy="1275430"/>
          </a:xfrm>
          <a:prstGeom prst="round2DiagRect">
            <a:avLst/>
          </a:prstGeom>
          <a:noFill/>
          <a:ln w="25400" cap="flat">
            <a:solidFill>
              <a:srgbClr val="00AE9D"/>
            </a:solidFill>
            <a:prstDash val="solid"/>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RC3" panose="020B0503020204030204" pitchFamily="34" charset="0"/>
            </a:endParaRPr>
          </a:p>
        </p:txBody>
      </p:sp>
      <p:sp>
        <p:nvSpPr>
          <p:cNvPr id="220" name="Grace Thompson"/>
          <p:cNvSpPr txBox="1"/>
          <p:nvPr/>
        </p:nvSpPr>
        <p:spPr>
          <a:xfrm>
            <a:off x="6345030" y="5400115"/>
            <a:ext cx="2030550" cy="22057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defTabSz="457200">
              <a:spcBef>
                <a:spcPts val="2000"/>
              </a:spcBef>
              <a:defRPr sz="2200">
                <a:latin typeface="+mn-lt"/>
                <a:ea typeface="+mn-ea"/>
                <a:cs typeface="+mn-cs"/>
                <a:sym typeface="Poppins Medium"/>
              </a:defRPr>
            </a:lvl1pPr>
          </a:lstStyle>
          <a:p>
            <a:r>
              <a:rPr lang="pt-BR" sz="1100" b="1" i="0" dirty="0" err="1">
                <a:solidFill>
                  <a:srgbClr val="003641"/>
                </a:solidFill>
                <a:effectLst/>
                <a:latin typeface="Sicoob Sans RC3" panose="020B0503020204030204" pitchFamily="34" charset="0"/>
              </a:rPr>
              <a:t>Lorem</a:t>
            </a:r>
            <a:r>
              <a:rPr lang="pt-BR" sz="1100" b="1" i="0" dirty="0">
                <a:solidFill>
                  <a:srgbClr val="003641"/>
                </a:solidFill>
                <a:effectLst/>
                <a:latin typeface="Sicoob Sans RC3" panose="020B0503020204030204" pitchFamily="34" charset="0"/>
              </a:rPr>
              <a:t> ipsum dolor</a:t>
            </a:r>
            <a:endParaRPr lang="pt-BR" sz="1100" b="1" dirty="0">
              <a:solidFill>
                <a:srgbClr val="003641"/>
              </a:solidFill>
              <a:latin typeface="Sicoob Sans RC3" panose="020B0503020204030204" pitchFamily="34" charset="0"/>
            </a:endParaRPr>
          </a:p>
        </p:txBody>
      </p:sp>
      <p:sp>
        <p:nvSpPr>
          <p:cNvPr id="221" name="Diversity and Inclusion Specialist"/>
          <p:cNvSpPr txBox="1"/>
          <p:nvPr/>
        </p:nvSpPr>
        <p:spPr>
          <a:xfrm>
            <a:off x="6336615" y="5606337"/>
            <a:ext cx="2137476" cy="18979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defTabSz="457200">
              <a:spcBef>
                <a:spcPts val="2000"/>
              </a:spcBef>
              <a:defRPr sz="1800">
                <a:solidFill>
                  <a:srgbClr val="3C3C3A"/>
                </a:solidFill>
                <a:latin typeface="Poppins Regular"/>
                <a:ea typeface="Poppins Regular"/>
                <a:cs typeface="Poppins Regular"/>
                <a:sym typeface="Poppins Regular"/>
              </a:defRPr>
            </a:lvl1pPr>
          </a:lstStyle>
          <a:p>
            <a:r>
              <a:rPr lang="pt-BR" sz="900" b="0" i="0" dirty="0" err="1">
                <a:solidFill>
                  <a:srgbClr val="003641"/>
                </a:solidFill>
                <a:effectLst/>
                <a:latin typeface="Sicoob Sans RC3" panose="020B0503020204030204" pitchFamily="34" charset="0"/>
              </a:rPr>
              <a:t>Lorem</a:t>
            </a:r>
            <a:r>
              <a:rPr lang="pt-BR" sz="900" b="0" i="0" dirty="0">
                <a:solidFill>
                  <a:srgbClr val="003641"/>
                </a:solidFill>
                <a:effectLst/>
                <a:latin typeface="Sicoob Sans RC3" panose="020B0503020204030204" pitchFamily="34" charset="0"/>
              </a:rPr>
              <a:t> ipsum</a:t>
            </a:r>
            <a:endParaRPr lang="pt-BR" sz="900" dirty="0">
              <a:solidFill>
                <a:srgbClr val="003641"/>
              </a:solidFill>
              <a:latin typeface="Sicoob Sans RC3" panose="020B0503020204030204" pitchFamily="34" charset="0"/>
            </a:endParaRPr>
          </a:p>
        </p:txBody>
      </p:sp>
      <p:sp>
        <p:nvSpPr>
          <p:cNvPr id="222" name="Shape"/>
          <p:cNvSpPr/>
          <p:nvPr/>
        </p:nvSpPr>
        <p:spPr>
          <a:xfrm rot="13500000">
            <a:off x="8499071" y="5733925"/>
            <a:ext cx="76744" cy="143989"/>
          </a:xfrm>
          <a:custGeom>
            <a:avLst/>
            <a:gdLst/>
            <a:ahLst/>
            <a:cxnLst>
              <a:cxn ang="0">
                <a:pos x="wd2" y="hd2"/>
              </a:cxn>
              <a:cxn ang="5400000">
                <a:pos x="wd2" y="hd2"/>
              </a:cxn>
              <a:cxn ang="10800000">
                <a:pos x="wd2" y="hd2"/>
              </a:cxn>
              <a:cxn ang="16200000">
                <a:pos x="wd2" y="hd2"/>
              </a:cxn>
            </a:cxnLst>
            <a:rect l="0" t="0" r="r" b="b"/>
            <a:pathLst>
              <a:path w="21186" h="21600" extrusionOk="0">
                <a:moveTo>
                  <a:pt x="10593" y="0"/>
                </a:moveTo>
                <a:cubicBezTo>
                  <a:pt x="9423" y="0"/>
                  <a:pt x="8475" y="501"/>
                  <a:pt x="8475" y="1111"/>
                </a:cubicBezTo>
                <a:lnTo>
                  <a:pt x="8475" y="17824"/>
                </a:lnTo>
                <a:lnTo>
                  <a:pt x="3624" y="15295"/>
                </a:lnTo>
                <a:cubicBezTo>
                  <a:pt x="2797" y="14864"/>
                  <a:pt x="1447" y="14864"/>
                  <a:pt x="620" y="15295"/>
                </a:cubicBezTo>
                <a:cubicBezTo>
                  <a:pt x="-207" y="15727"/>
                  <a:pt x="-207" y="16416"/>
                  <a:pt x="620" y="16848"/>
                </a:cubicBezTo>
                <a:lnTo>
                  <a:pt x="9091" y="21277"/>
                </a:lnTo>
                <a:cubicBezTo>
                  <a:pt x="9498" y="21484"/>
                  <a:pt x="10035" y="21600"/>
                  <a:pt x="10593" y="21600"/>
                </a:cubicBezTo>
                <a:cubicBezTo>
                  <a:pt x="11151" y="21600"/>
                  <a:pt x="11688" y="21484"/>
                  <a:pt x="12095" y="21277"/>
                </a:cubicBezTo>
                <a:lnTo>
                  <a:pt x="20566" y="16848"/>
                </a:lnTo>
                <a:cubicBezTo>
                  <a:pt x="21393" y="16416"/>
                  <a:pt x="21393" y="15727"/>
                  <a:pt x="20566" y="15295"/>
                </a:cubicBezTo>
                <a:cubicBezTo>
                  <a:pt x="19739" y="14864"/>
                  <a:pt x="18389" y="14864"/>
                  <a:pt x="17562" y="15295"/>
                </a:cubicBezTo>
                <a:lnTo>
                  <a:pt x="12711" y="17824"/>
                </a:lnTo>
                <a:lnTo>
                  <a:pt x="12711" y="1111"/>
                </a:lnTo>
                <a:cubicBezTo>
                  <a:pt x="12711" y="501"/>
                  <a:pt x="11763" y="0"/>
                  <a:pt x="10593" y="0"/>
                </a:cubicBezTo>
                <a:close/>
              </a:path>
            </a:pathLst>
          </a:custGeom>
          <a:solidFill>
            <a:schemeClr val="bg1"/>
          </a:solidFill>
          <a:ln w="12700" cap="flat">
            <a:noFill/>
            <a:miter lim="400000"/>
          </a:ln>
          <a:effectLst/>
        </p:spPr>
        <p:txBody>
          <a:bodyPr wrap="square" lIns="22860" tIns="22860" rIns="22860" bIns="22860" numCol="1" anchor="ctr">
            <a:noAutofit/>
          </a:bodyPr>
          <a:lstStyle/>
          <a:p>
            <a:pPr defTabSz="457200">
              <a:defRPr sz="1800">
                <a:latin typeface="Poppins Regular"/>
                <a:ea typeface="Poppins Regular"/>
                <a:cs typeface="Poppins Regular"/>
                <a:sym typeface="Poppins Regular"/>
              </a:defRPr>
            </a:pPr>
            <a:endParaRPr sz="900">
              <a:latin typeface="Sicoob Sans RC3" panose="020B0503020204030204" pitchFamily="34" charset="0"/>
            </a:endParaRPr>
          </a:p>
        </p:txBody>
      </p:sp>
      <p:sp>
        <p:nvSpPr>
          <p:cNvPr id="226" name="Square"/>
          <p:cNvSpPr/>
          <p:nvPr/>
        </p:nvSpPr>
        <p:spPr>
          <a:xfrm>
            <a:off x="11050511" y="4245846"/>
            <a:ext cx="321230" cy="321230"/>
          </a:xfrm>
          <a:prstGeom prst="rect">
            <a:avLst/>
          </a:prstGeom>
          <a:solidFill>
            <a:srgbClr val="00AE9D"/>
          </a:soli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RC3" panose="020B0503020204030204" pitchFamily="34" charset="0"/>
            </a:endParaRPr>
          </a:p>
        </p:txBody>
      </p:sp>
      <p:sp>
        <p:nvSpPr>
          <p:cNvPr id="227" name="Rectangle"/>
          <p:cNvSpPr/>
          <p:nvPr/>
        </p:nvSpPr>
        <p:spPr>
          <a:xfrm flipV="1">
            <a:off x="8823022" y="3293664"/>
            <a:ext cx="2547193" cy="1275429"/>
          </a:xfrm>
          <a:prstGeom prst="round2DiagRect">
            <a:avLst/>
          </a:prstGeom>
          <a:noFill/>
          <a:ln w="25400" cap="flat">
            <a:solidFill>
              <a:srgbClr val="00AE9D"/>
            </a:solidFill>
            <a:prstDash val="solid"/>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RC3" panose="020B0503020204030204" pitchFamily="34" charset="0"/>
            </a:endParaRPr>
          </a:p>
        </p:txBody>
      </p:sp>
      <p:sp>
        <p:nvSpPr>
          <p:cNvPr id="228" name="Daniel Wilson"/>
          <p:cNvSpPr txBox="1"/>
          <p:nvPr/>
        </p:nvSpPr>
        <p:spPr>
          <a:xfrm>
            <a:off x="9018290" y="4001079"/>
            <a:ext cx="2030550" cy="22057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defTabSz="457200">
              <a:spcBef>
                <a:spcPts val="2000"/>
              </a:spcBef>
              <a:defRPr sz="2200">
                <a:latin typeface="+mn-lt"/>
                <a:ea typeface="+mn-ea"/>
                <a:cs typeface="+mn-cs"/>
                <a:sym typeface="Poppins Medium"/>
              </a:defRPr>
            </a:lvl1pPr>
          </a:lstStyle>
          <a:p>
            <a:r>
              <a:rPr lang="pt-BR" sz="1100" b="1" i="0" dirty="0" err="1">
                <a:solidFill>
                  <a:srgbClr val="003641"/>
                </a:solidFill>
                <a:effectLst/>
                <a:latin typeface="Sicoob Sans RC3" panose="020B0503020204030204" pitchFamily="34" charset="0"/>
              </a:rPr>
              <a:t>Lorem</a:t>
            </a:r>
            <a:r>
              <a:rPr lang="pt-BR" sz="1100" b="1" i="0" dirty="0">
                <a:solidFill>
                  <a:srgbClr val="003641"/>
                </a:solidFill>
                <a:effectLst/>
                <a:latin typeface="Sicoob Sans RC3" panose="020B0503020204030204" pitchFamily="34" charset="0"/>
              </a:rPr>
              <a:t> ipsum dolor</a:t>
            </a:r>
            <a:endParaRPr lang="pt-BR" sz="1100" b="1" dirty="0">
              <a:solidFill>
                <a:srgbClr val="003641"/>
              </a:solidFill>
              <a:latin typeface="Sicoob Sans RC3" panose="020B0503020204030204" pitchFamily="34" charset="0"/>
            </a:endParaRPr>
          </a:p>
        </p:txBody>
      </p:sp>
      <p:sp>
        <p:nvSpPr>
          <p:cNvPr id="229" name="Employee Engagement Expert"/>
          <p:cNvSpPr txBox="1"/>
          <p:nvPr/>
        </p:nvSpPr>
        <p:spPr>
          <a:xfrm>
            <a:off x="9009875" y="4207301"/>
            <a:ext cx="1930721" cy="18979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defTabSz="457200">
              <a:spcBef>
                <a:spcPts val="2000"/>
              </a:spcBef>
              <a:defRPr sz="1800">
                <a:solidFill>
                  <a:srgbClr val="3C3C3A"/>
                </a:solidFill>
                <a:latin typeface="Poppins Regular"/>
                <a:ea typeface="Poppins Regular"/>
                <a:cs typeface="Poppins Regular"/>
                <a:sym typeface="Poppins Regular"/>
              </a:defRPr>
            </a:lvl1pPr>
          </a:lstStyle>
          <a:p>
            <a:r>
              <a:rPr lang="pt-BR" sz="900" b="0" i="0" dirty="0" err="1">
                <a:solidFill>
                  <a:srgbClr val="003641"/>
                </a:solidFill>
                <a:effectLst/>
                <a:latin typeface="Sicoob Sans RC3" panose="020B0503020204030204" pitchFamily="34" charset="0"/>
              </a:rPr>
              <a:t>Lorem</a:t>
            </a:r>
            <a:r>
              <a:rPr lang="pt-BR" sz="900" b="0" i="0" dirty="0">
                <a:solidFill>
                  <a:srgbClr val="003641"/>
                </a:solidFill>
                <a:effectLst/>
                <a:latin typeface="Sicoob Sans RC3" panose="020B0503020204030204" pitchFamily="34" charset="0"/>
              </a:rPr>
              <a:t> ipsum</a:t>
            </a:r>
            <a:endParaRPr lang="pt-BR" sz="900" dirty="0">
              <a:solidFill>
                <a:srgbClr val="003641"/>
              </a:solidFill>
              <a:latin typeface="Sicoob Sans RC3" panose="020B0503020204030204" pitchFamily="34" charset="0"/>
            </a:endParaRPr>
          </a:p>
        </p:txBody>
      </p:sp>
      <p:sp>
        <p:nvSpPr>
          <p:cNvPr id="230" name="Shape"/>
          <p:cNvSpPr/>
          <p:nvPr/>
        </p:nvSpPr>
        <p:spPr>
          <a:xfrm rot="13500000">
            <a:off x="11172330" y="4334890"/>
            <a:ext cx="76744" cy="143989"/>
          </a:xfrm>
          <a:custGeom>
            <a:avLst/>
            <a:gdLst/>
            <a:ahLst/>
            <a:cxnLst>
              <a:cxn ang="0">
                <a:pos x="wd2" y="hd2"/>
              </a:cxn>
              <a:cxn ang="5400000">
                <a:pos x="wd2" y="hd2"/>
              </a:cxn>
              <a:cxn ang="10800000">
                <a:pos x="wd2" y="hd2"/>
              </a:cxn>
              <a:cxn ang="16200000">
                <a:pos x="wd2" y="hd2"/>
              </a:cxn>
            </a:cxnLst>
            <a:rect l="0" t="0" r="r" b="b"/>
            <a:pathLst>
              <a:path w="21186" h="21600" extrusionOk="0">
                <a:moveTo>
                  <a:pt x="10593" y="0"/>
                </a:moveTo>
                <a:cubicBezTo>
                  <a:pt x="9423" y="0"/>
                  <a:pt x="8475" y="501"/>
                  <a:pt x="8475" y="1111"/>
                </a:cubicBezTo>
                <a:lnTo>
                  <a:pt x="8475" y="17824"/>
                </a:lnTo>
                <a:lnTo>
                  <a:pt x="3624" y="15295"/>
                </a:lnTo>
                <a:cubicBezTo>
                  <a:pt x="2797" y="14864"/>
                  <a:pt x="1447" y="14864"/>
                  <a:pt x="620" y="15295"/>
                </a:cubicBezTo>
                <a:cubicBezTo>
                  <a:pt x="-207" y="15727"/>
                  <a:pt x="-207" y="16416"/>
                  <a:pt x="620" y="16848"/>
                </a:cubicBezTo>
                <a:lnTo>
                  <a:pt x="9091" y="21277"/>
                </a:lnTo>
                <a:cubicBezTo>
                  <a:pt x="9498" y="21484"/>
                  <a:pt x="10035" y="21600"/>
                  <a:pt x="10593" y="21600"/>
                </a:cubicBezTo>
                <a:cubicBezTo>
                  <a:pt x="11151" y="21600"/>
                  <a:pt x="11688" y="21484"/>
                  <a:pt x="12095" y="21277"/>
                </a:cubicBezTo>
                <a:lnTo>
                  <a:pt x="20566" y="16848"/>
                </a:lnTo>
                <a:cubicBezTo>
                  <a:pt x="21393" y="16416"/>
                  <a:pt x="21393" y="15727"/>
                  <a:pt x="20566" y="15295"/>
                </a:cubicBezTo>
                <a:cubicBezTo>
                  <a:pt x="19739" y="14864"/>
                  <a:pt x="18389" y="14864"/>
                  <a:pt x="17562" y="15295"/>
                </a:cubicBezTo>
                <a:lnTo>
                  <a:pt x="12711" y="17824"/>
                </a:lnTo>
                <a:lnTo>
                  <a:pt x="12711" y="1111"/>
                </a:lnTo>
                <a:cubicBezTo>
                  <a:pt x="12711" y="501"/>
                  <a:pt x="11763" y="0"/>
                  <a:pt x="10593" y="0"/>
                </a:cubicBezTo>
                <a:close/>
              </a:path>
            </a:pathLst>
          </a:custGeom>
          <a:solidFill>
            <a:schemeClr val="bg1"/>
          </a:solidFill>
          <a:ln w="12700" cap="flat">
            <a:noFill/>
            <a:miter lim="400000"/>
          </a:ln>
          <a:effectLst/>
        </p:spPr>
        <p:txBody>
          <a:bodyPr wrap="square" lIns="22860" tIns="22860" rIns="22860" bIns="22860" numCol="1" anchor="ctr">
            <a:noAutofit/>
          </a:bodyPr>
          <a:lstStyle/>
          <a:p>
            <a:pPr defTabSz="457200">
              <a:defRPr sz="1800">
                <a:latin typeface="Poppins Regular"/>
                <a:ea typeface="Poppins Regular"/>
                <a:cs typeface="Poppins Regular"/>
                <a:sym typeface="Poppins Regular"/>
              </a:defRPr>
            </a:pPr>
            <a:endParaRPr sz="900">
              <a:latin typeface="Sicoob Sans RC3" panose="020B0503020204030204" pitchFamily="34" charset="0"/>
            </a:endParaRPr>
          </a:p>
        </p:txBody>
      </p:sp>
      <p:sp>
        <p:nvSpPr>
          <p:cNvPr id="233" name="Square"/>
          <p:cNvSpPr/>
          <p:nvPr/>
        </p:nvSpPr>
        <p:spPr>
          <a:xfrm>
            <a:off x="11050511" y="5644881"/>
            <a:ext cx="321230" cy="321230"/>
          </a:xfrm>
          <a:prstGeom prst="rect">
            <a:avLst/>
          </a:prstGeom>
          <a:solidFill>
            <a:srgbClr val="00AE9D"/>
          </a:soli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RC3" panose="020B0503020204030204" pitchFamily="34" charset="0"/>
            </a:endParaRPr>
          </a:p>
        </p:txBody>
      </p:sp>
      <p:sp>
        <p:nvSpPr>
          <p:cNvPr id="234" name="Rectangle"/>
          <p:cNvSpPr/>
          <p:nvPr/>
        </p:nvSpPr>
        <p:spPr>
          <a:xfrm flipV="1">
            <a:off x="8823022" y="4692699"/>
            <a:ext cx="2547193" cy="1275430"/>
          </a:xfrm>
          <a:prstGeom prst="round2DiagRect">
            <a:avLst/>
          </a:prstGeom>
          <a:noFill/>
          <a:ln w="25400" cap="flat">
            <a:solidFill>
              <a:srgbClr val="00AE9D"/>
            </a:solidFill>
            <a:prstDash val="solid"/>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RC3" panose="020B0503020204030204" pitchFamily="34" charset="0"/>
            </a:endParaRPr>
          </a:p>
        </p:txBody>
      </p:sp>
      <p:sp>
        <p:nvSpPr>
          <p:cNvPr id="235" name="Henry Clark"/>
          <p:cNvSpPr txBox="1"/>
          <p:nvPr/>
        </p:nvSpPr>
        <p:spPr>
          <a:xfrm>
            <a:off x="9018290" y="5400115"/>
            <a:ext cx="2030550" cy="22057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defTabSz="457200">
              <a:spcBef>
                <a:spcPts val="2000"/>
              </a:spcBef>
              <a:defRPr sz="2200">
                <a:latin typeface="+mn-lt"/>
                <a:ea typeface="+mn-ea"/>
                <a:cs typeface="+mn-cs"/>
                <a:sym typeface="Poppins Medium"/>
              </a:defRPr>
            </a:lvl1pPr>
          </a:lstStyle>
          <a:p>
            <a:r>
              <a:rPr lang="pt-BR" sz="1100" b="1" i="0" dirty="0" err="1">
                <a:solidFill>
                  <a:srgbClr val="003641"/>
                </a:solidFill>
                <a:effectLst/>
                <a:latin typeface="Sicoob Sans RC3" panose="020B0503020204030204" pitchFamily="34" charset="0"/>
              </a:rPr>
              <a:t>Lorem</a:t>
            </a:r>
            <a:r>
              <a:rPr lang="pt-BR" sz="1100" b="1" i="0" dirty="0">
                <a:solidFill>
                  <a:srgbClr val="003641"/>
                </a:solidFill>
                <a:effectLst/>
                <a:latin typeface="Sicoob Sans RC3" panose="020B0503020204030204" pitchFamily="34" charset="0"/>
              </a:rPr>
              <a:t> ipsum dolor</a:t>
            </a:r>
            <a:endParaRPr lang="pt-BR" sz="1100" b="1" dirty="0">
              <a:solidFill>
                <a:srgbClr val="003641"/>
              </a:solidFill>
              <a:latin typeface="Sicoob Sans RC3" panose="020B0503020204030204" pitchFamily="34" charset="0"/>
            </a:endParaRPr>
          </a:p>
        </p:txBody>
      </p:sp>
      <p:sp>
        <p:nvSpPr>
          <p:cNvPr id="236" name="HR Analytics Consultant"/>
          <p:cNvSpPr txBox="1"/>
          <p:nvPr/>
        </p:nvSpPr>
        <p:spPr>
          <a:xfrm>
            <a:off x="9009875" y="5606337"/>
            <a:ext cx="1579232" cy="18979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defTabSz="457200">
              <a:spcBef>
                <a:spcPts val="2000"/>
              </a:spcBef>
              <a:defRPr sz="1800">
                <a:solidFill>
                  <a:srgbClr val="3C3C3A"/>
                </a:solidFill>
                <a:latin typeface="Poppins Regular"/>
                <a:ea typeface="Poppins Regular"/>
                <a:cs typeface="Poppins Regular"/>
                <a:sym typeface="Poppins Regular"/>
              </a:defRPr>
            </a:lvl1pPr>
          </a:lstStyle>
          <a:p>
            <a:r>
              <a:rPr lang="pt-BR" sz="900" b="0" i="0" dirty="0" err="1">
                <a:solidFill>
                  <a:srgbClr val="003641"/>
                </a:solidFill>
                <a:effectLst/>
                <a:latin typeface="Sicoob Sans RC3" panose="020B0503020204030204" pitchFamily="34" charset="0"/>
              </a:rPr>
              <a:t>Lorem</a:t>
            </a:r>
            <a:r>
              <a:rPr lang="pt-BR" sz="900" b="0" i="0" dirty="0">
                <a:solidFill>
                  <a:srgbClr val="003641"/>
                </a:solidFill>
                <a:effectLst/>
                <a:latin typeface="Sicoob Sans RC3" panose="020B0503020204030204" pitchFamily="34" charset="0"/>
              </a:rPr>
              <a:t> ipsum</a:t>
            </a:r>
            <a:endParaRPr lang="pt-BR" sz="900" dirty="0">
              <a:solidFill>
                <a:srgbClr val="003641"/>
              </a:solidFill>
              <a:latin typeface="Sicoob Sans RC3" panose="020B0503020204030204" pitchFamily="34" charset="0"/>
            </a:endParaRPr>
          </a:p>
        </p:txBody>
      </p:sp>
      <p:sp>
        <p:nvSpPr>
          <p:cNvPr id="237" name="Shape"/>
          <p:cNvSpPr/>
          <p:nvPr/>
        </p:nvSpPr>
        <p:spPr>
          <a:xfrm rot="13500000">
            <a:off x="11172330" y="5733925"/>
            <a:ext cx="76744" cy="143989"/>
          </a:xfrm>
          <a:custGeom>
            <a:avLst/>
            <a:gdLst/>
            <a:ahLst/>
            <a:cxnLst>
              <a:cxn ang="0">
                <a:pos x="wd2" y="hd2"/>
              </a:cxn>
              <a:cxn ang="5400000">
                <a:pos x="wd2" y="hd2"/>
              </a:cxn>
              <a:cxn ang="10800000">
                <a:pos x="wd2" y="hd2"/>
              </a:cxn>
              <a:cxn ang="16200000">
                <a:pos x="wd2" y="hd2"/>
              </a:cxn>
            </a:cxnLst>
            <a:rect l="0" t="0" r="r" b="b"/>
            <a:pathLst>
              <a:path w="21186" h="21600" extrusionOk="0">
                <a:moveTo>
                  <a:pt x="10593" y="0"/>
                </a:moveTo>
                <a:cubicBezTo>
                  <a:pt x="9423" y="0"/>
                  <a:pt x="8475" y="501"/>
                  <a:pt x="8475" y="1111"/>
                </a:cubicBezTo>
                <a:lnTo>
                  <a:pt x="8475" y="17824"/>
                </a:lnTo>
                <a:lnTo>
                  <a:pt x="3624" y="15295"/>
                </a:lnTo>
                <a:cubicBezTo>
                  <a:pt x="2797" y="14864"/>
                  <a:pt x="1447" y="14864"/>
                  <a:pt x="620" y="15295"/>
                </a:cubicBezTo>
                <a:cubicBezTo>
                  <a:pt x="-207" y="15727"/>
                  <a:pt x="-207" y="16416"/>
                  <a:pt x="620" y="16848"/>
                </a:cubicBezTo>
                <a:lnTo>
                  <a:pt x="9091" y="21277"/>
                </a:lnTo>
                <a:cubicBezTo>
                  <a:pt x="9498" y="21484"/>
                  <a:pt x="10035" y="21600"/>
                  <a:pt x="10593" y="21600"/>
                </a:cubicBezTo>
                <a:cubicBezTo>
                  <a:pt x="11151" y="21600"/>
                  <a:pt x="11688" y="21484"/>
                  <a:pt x="12095" y="21277"/>
                </a:cubicBezTo>
                <a:lnTo>
                  <a:pt x="20566" y="16848"/>
                </a:lnTo>
                <a:cubicBezTo>
                  <a:pt x="21393" y="16416"/>
                  <a:pt x="21393" y="15727"/>
                  <a:pt x="20566" y="15295"/>
                </a:cubicBezTo>
                <a:cubicBezTo>
                  <a:pt x="19739" y="14864"/>
                  <a:pt x="18389" y="14864"/>
                  <a:pt x="17562" y="15295"/>
                </a:cubicBezTo>
                <a:lnTo>
                  <a:pt x="12711" y="17824"/>
                </a:lnTo>
                <a:lnTo>
                  <a:pt x="12711" y="1111"/>
                </a:lnTo>
                <a:cubicBezTo>
                  <a:pt x="12711" y="501"/>
                  <a:pt x="11763" y="0"/>
                  <a:pt x="10593" y="0"/>
                </a:cubicBezTo>
                <a:close/>
              </a:path>
            </a:pathLst>
          </a:custGeom>
          <a:solidFill>
            <a:schemeClr val="bg1"/>
          </a:solidFill>
          <a:ln w="12700" cap="flat">
            <a:noFill/>
            <a:miter lim="400000"/>
          </a:ln>
          <a:effectLst/>
        </p:spPr>
        <p:txBody>
          <a:bodyPr wrap="square" lIns="22860" tIns="22860" rIns="22860" bIns="22860" numCol="1" anchor="ctr">
            <a:noAutofit/>
          </a:bodyPr>
          <a:lstStyle/>
          <a:p>
            <a:pPr defTabSz="457200">
              <a:defRPr sz="1800">
                <a:latin typeface="Poppins Regular"/>
                <a:ea typeface="Poppins Regular"/>
                <a:cs typeface="Poppins Regular"/>
                <a:sym typeface="Poppins Regular"/>
              </a:defRPr>
            </a:pPr>
            <a:endParaRPr sz="900">
              <a:latin typeface="Sicoob Sans RC3" panose="020B0503020204030204" pitchFamily="34" charset="0"/>
            </a:endParaRPr>
          </a:p>
        </p:txBody>
      </p:sp>
      <p:sp>
        <p:nvSpPr>
          <p:cNvPr id="2" name="Teamwork">
            <a:extLst>
              <a:ext uri="{FF2B5EF4-FFF2-40B4-BE49-F238E27FC236}">
                <a16:creationId xmlns:a16="http://schemas.microsoft.com/office/drawing/2014/main" id="{5CEFA366-848C-2A21-83A1-4E4C4FEFEDB3}"/>
              </a:ext>
            </a:extLst>
          </p:cNvPr>
          <p:cNvSpPr txBox="1"/>
          <p:nvPr/>
        </p:nvSpPr>
        <p:spPr>
          <a:xfrm>
            <a:off x="11724715" y="1892389"/>
            <a:ext cx="2101048" cy="2267287"/>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b">
            <a:spAutoFit/>
          </a:bodyPr>
          <a:lstStyle>
            <a:lvl1pPr algn="l">
              <a:defRPr sz="6000">
                <a:latin typeface="+mn-lt"/>
                <a:ea typeface="+mn-ea"/>
                <a:cs typeface="+mn-cs"/>
                <a:sym typeface="Poppins Medium"/>
              </a:defRPr>
            </a:lvl1pPr>
          </a:lstStyle>
          <a:p>
            <a:r>
              <a:rPr lang="pt-BR" sz="2400" dirty="0">
                <a:gradFill flip="none" rotWithShape="1">
                  <a:gsLst>
                    <a:gs pos="0">
                      <a:srgbClr val="003641"/>
                    </a:gs>
                    <a:gs pos="100000">
                      <a:srgbClr val="00AE9D">
                        <a:shade val="100000"/>
                        <a:satMod val="115000"/>
                      </a:srgbClr>
                    </a:gs>
                  </a:gsLst>
                  <a:lin ang="5400000" scaled="1"/>
                  <a:tileRect/>
                </a:gradFill>
                <a:latin typeface="Sicoob Sans RC3" panose="020B0503020204030204" pitchFamily="34" charset="0"/>
              </a:rPr>
              <a:t>+ + + + + + + + + + + + + + + + + + + + + + + + + + + + + + + + + + + + + + + + + + + + + + + +</a:t>
            </a:r>
            <a:endParaRPr sz="2400" dirty="0">
              <a:gradFill flip="none" rotWithShape="1">
                <a:gsLst>
                  <a:gs pos="0">
                    <a:srgbClr val="003641"/>
                  </a:gs>
                  <a:gs pos="100000">
                    <a:srgbClr val="00AE9D">
                      <a:shade val="100000"/>
                      <a:satMod val="115000"/>
                    </a:srgbClr>
                  </a:gs>
                </a:gsLst>
                <a:lin ang="5400000" scaled="1"/>
                <a:tileRect/>
              </a:gradFill>
              <a:latin typeface="Sicoob Sans RC3" panose="020B0503020204030204" pitchFamily="34" charset="0"/>
            </a:endParaRPr>
          </a:p>
        </p:txBody>
      </p:sp>
      <p:sp>
        <p:nvSpPr>
          <p:cNvPr id="12" name="Teamwork">
            <a:extLst>
              <a:ext uri="{FF2B5EF4-FFF2-40B4-BE49-F238E27FC236}">
                <a16:creationId xmlns:a16="http://schemas.microsoft.com/office/drawing/2014/main" id="{1EC43111-9280-BD23-BC39-DE8FFDC58987}"/>
              </a:ext>
            </a:extLst>
          </p:cNvPr>
          <p:cNvSpPr txBox="1"/>
          <p:nvPr/>
        </p:nvSpPr>
        <p:spPr>
          <a:xfrm>
            <a:off x="4437464" y="-819041"/>
            <a:ext cx="2101048" cy="2267287"/>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b">
            <a:spAutoFit/>
          </a:bodyPr>
          <a:lstStyle>
            <a:lvl1pPr algn="l">
              <a:defRPr sz="6000">
                <a:latin typeface="+mn-lt"/>
                <a:ea typeface="+mn-ea"/>
                <a:cs typeface="+mn-cs"/>
                <a:sym typeface="Poppins Medium"/>
              </a:defRPr>
            </a:lvl1pPr>
          </a:lstStyle>
          <a:p>
            <a:r>
              <a:rPr lang="pt-BR" sz="2400" dirty="0">
                <a:gradFill flip="none" rotWithShape="1">
                  <a:gsLst>
                    <a:gs pos="0">
                      <a:srgbClr val="003641"/>
                    </a:gs>
                    <a:gs pos="100000">
                      <a:srgbClr val="00AE9D">
                        <a:shade val="100000"/>
                        <a:satMod val="115000"/>
                      </a:srgbClr>
                    </a:gs>
                  </a:gsLst>
                  <a:lin ang="5400000" scaled="1"/>
                  <a:tileRect/>
                </a:gradFill>
                <a:latin typeface="Sicoob Sans RC3" panose="020B0503020204030204" pitchFamily="34" charset="0"/>
              </a:rPr>
              <a:t>+ + + + + + + + + + + + + + + + + + + + + + + + + + + + + + + + + + + + + + + + + + + + + + + +</a:t>
            </a:r>
            <a:endParaRPr sz="2400" dirty="0">
              <a:gradFill flip="none" rotWithShape="1">
                <a:gsLst>
                  <a:gs pos="0">
                    <a:srgbClr val="003641"/>
                  </a:gs>
                  <a:gs pos="100000">
                    <a:srgbClr val="00AE9D">
                      <a:shade val="100000"/>
                      <a:satMod val="115000"/>
                    </a:srgbClr>
                  </a:gs>
                </a:gsLst>
                <a:lin ang="5400000" scaled="1"/>
                <a:tileRect/>
              </a:gradFill>
              <a:latin typeface="Sicoob Sans RC3" panose="020B0503020204030204" pitchFamily="34" charset="0"/>
            </a:endParaRPr>
          </a:p>
        </p:txBody>
      </p:sp>
      <p:pic>
        <p:nvPicPr>
          <p:cNvPr id="13" name="Gráfico 12">
            <a:extLst>
              <a:ext uri="{FF2B5EF4-FFF2-40B4-BE49-F238E27FC236}">
                <a16:creationId xmlns:a16="http://schemas.microsoft.com/office/drawing/2014/main" id="{6BB043F8-74C0-EBEF-947F-BEDACD7A10A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8200" y="6179236"/>
            <a:ext cx="397522" cy="35422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AC2A2D0-DAC2-CA72-E0BB-A006CCAB303B}"/>
              </a:ext>
            </a:extLst>
          </p:cNvPr>
          <p:cNvSpPr>
            <a:spLocks noGrp="1"/>
          </p:cNvSpPr>
          <p:nvPr>
            <p:ph type="pic" sz="quarter" idx="15"/>
          </p:nvPr>
        </p:nvSpPr>
        <p:spPr>
          <a:xfrm>
            <a:off x="802839" y="2512155"/>
            <a:ext cx="1582200" cy="1582200"/>
          </a:xfrm>
          <a:prstGeom prst="round2DiagRect">
            <a:avLst/>
          </a:prstGeom>
        </p:spPr>
        <p:txBody>
          <a:bodyPr>
            <a:normAutofit/>
          </a:bodyPr>
          <a:lstStyle/>
          <a:p>
            <a:endParaRPr lang="pt-BR" sz="1000" dirty="0">
              <a:latin typeface="Sicoob Sans RC3" panose="020B0503020204030204" pitchFamily="34" charset="0"/>
            </a:endParaRPr>
          </a:p>
        </p:txBody>
      </p:sp>
      <p:sp>
        <p:nvSpPr>
          <p:cNvPr id="2" name="Picture Placeholder 1">
            <a:extLst>
              <a:ext uri="{FF2B5EF4-FFF2-40B4-BE49-F238E27FC236}">
                <a16:creationId xmlns:a16="http://schemas.microsoft.com/office/drawing/2014/main" id="{54BF6D77-2EED-AC4D-8849-E24227549411}"/>
              </a:ext>
            </a:extLst>
          </p:cNvPr>
          <p:cNvSpPr>
            <a:spLocks noGrp="1"/>
          </p:cNvSpPr>
          <p:nvPr>
            <p:ph type="pic" sz="quarter" idx="10"/>
          </p:nvPr>
        </p:nvSpPr>
        <p:spPr>
          <a:xfrm>
            <a:off x="2548890" y="4286943"/>
            <a:ext cx="1582200" cy="1582200"/>
          </a:xfrm>
          <a:prstGeom prst="round2DiagRect">
            <a:avLst/>
          </a:prstGeom>
        </p:spPr>
        <p:txBody>
          <a:bodyPr>
            <a:normAutofit/>
          </a:bodyPr>
          <a:lstStyle/>
          <a:p>
            <a:endParaRPr lang="pt-BR" sz="1000">
              <a:latin typeface="Sicoob Sans RC3" panose="020B0503020204030204" pitchFamily="34" charset="0"/>
            </a:endParaRPr>
          </a:p>
        </p:txBody>
      </p:sp>
      <p:sp>
        <p:nvSpPr>
          <p:cNvPr id="417" name="Square"/>
          <p:cNvSpPr/>
          <p:nvPr/>
        </p:nvSpPr>
        <p:spPr>
          <a:xfrm>
            <a:off x="2572538" y="2506327"/>
            <a:ext cx="1581994" cy="1581994"/>
          </a:xfrm>
          <a:prstGeom prst="round2DiagRect">
            <a:avLst/>
          </a:prstGeom>
          <a:solidFill>
            <a:srgbClr val="003641"/>
          </a:solidFill>
          <a:ln w="12700">
            <a:miter lim="400000"/>
          </a:ln>
        </p:spPr>
        <p:txBody>
          <a:bodyPr lIns="0" tIns="0" rIns="0" bIns="0" anchor="ctr"/>
          <a:lstStyle/>
          <a:p>
            <a:pPr defTabSz="764352">
              <a:defRPr sz="5400">
                <a:solidFill>
                  <a:srgbClr val="FFFFFF"/>
                </a:solidFill>
                <a:latin typeface="+mn-lt"/>
                <a:ea typeface="+mn-ea"/>
                <a:cs typeface="+mn-cs"/>
                <a:sym typeface="Poppins Medium"/>
              </a:defRPr>
            </a:pPr>
            <a:endParaRPr sz="2700">
              <a:latin typeface="Sicoob Sans RC3" panose="020B0503020204030204" pitchFamily="34" charset="0"/>
            </a:endParaRPr>
          </a:p>
        </p:txBody>
      </p:sp>
      <p:sp>
        <p:nvSpPr>
          <p:cNvPr id="420" name="Square"/>
          <p:cNvSpPr/>
          <p:nvPr/>
        </p:nvSpPr>
        <p:spPr>
          <a:xfrm>
            <a:off x="4342135" y="4274365"/>
            <a:ext cx="1581994" cy="1581994"/>
          </a:xfrm>
          <a:prstGeom prst="round2DiagRect">
            <a:avLst/>
          </a:prstGeom>
          <a:gradFill>
            <a:gsLst>
              <a:gs pos="0">
                <a:srgbClr val="003641"/>
              </a:gs>
              <a:gs pos="100000">
                <a:srgbClr val="00AE9D"/>
              </a:gs>
            </a:gsLst>
            <a:lin ang="5400000"/>
          </a:gradFill>
          <a:ln w="12700">
            <a:miter lim="400000"/>
          </a:ln>
        </p:spPr>
        <p:txBody>
          <a:bodyPr lIns="0" tIns="0" rIns="0" bIns="0" anchor="ctr"/>
          <a:lstStyle/>
          <a:p>
            <a:pPr defTabSz="764352">
              <a:defRPr sz="5400">
                <a:solidFill>
                  <a:srgbClr val="FFFFFF"/>
                </a:solidFill>
                <a:latin typeface="+mn-lt"/>
                <a:ea typeface="+mn-ea"/>
                <a:cs typeface="+mn-cs"/>
                <a:sym typeface="Poppins Medium"/>
              </a:defRPr>
            </a:pPr>
            <a:endParaRPr sz="2700">
              <a:latin typeface="Sicoob Sans RC3" panose="020B0503020204030204" pitchFamily="34" charset="0"/>
            </a:endParaRPr>
          </a:p>
        </p:txBody>
      </p:sp>
      <p:sp>
        <p:nvSpPr>
          <p:cNvPr id="425" name="Teamwork is a powerful catalyst for success, bringing individuals together to achieve shared goals. By fostering collaboration and open communication, team members can capitalize on their diverse strengths and skills. A strong foundation of trust and res"/>
          <p:cNvSpPr txBox="1"/>
          <p:nvPr/>
        </p:nvSpPr>
        <p:spPr>
          <a:xfrm>
            <a:off x="6990282" y="2866312"/>
            <a:ext cx="3789721" cy="2421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lvl1pPr algn="l" defTabSz="457200">
              <a:spcBef>
                <a:spcPts val="2000"/>
              </a:spcBef>
              <a:defRPr sz="2400">
                <a:solidFill>
                  <a:srgbClr val="3C3C3A"/>
                </a:solidFill>
                <a:latin typeface="Poppins Regular"/>
                <a:ea typeface="Poppins Regular"/>
                <a:cs typeface="Poppins Regular"/>
                <a:sym typeface="Poppins Regular"/>
              </a:defRPr>
            </a:lvl1pPr>
          </a:lstStyle>
          <a:p>
            <a:r>
              <a:rPr lang="pt-BR" sz="1400" b="0" i="0" dirty="0" err="1">
                <a:solidFill>
                  <a:srgbClr val="003641"/>
                </a:solidFill>
                <a:effectLst/>
                <a:latin typeface="Sicoob Sans RC3" panose="020B0503020204030204" pitchFamily="34" charset="0"/>
              </a:rPr>
              <a:t>Lorem</a:t>
            </a:r>
            <a:r>
              <a:rPr lang="pt-BR" sz="1400" b="0" i="0" dirty="0">
                <a:solidFill>
                  <a:srgbClr val="003641"/>
                </a:solidFill>
                <a:effectLst/>
                <a:latin typeface="Sicoob Sans RC3" panose="020B0503020204030204" pitchFamily="34" charset="0"/>
              </a:rPr>
              <a:t> ipsum dolor </a:t>
            </a:r>
            <a:r>
              <a:rPr lang="pt-BR" sz="1400" b="0" i="0" dirty="0" err="1">
                <a:solidFill>
                  <a:srgbClr val="003641"/>
                </a:solidFill>
                <a:effectLst/>
                <a:latin typeface="Sicoob Sans RC3" panose="020B0503020204030204" pitchFamily="34" charset="0"/>
              </a:rPr>
              <a:t>sit</a:t>
            </a:r>
            <a:r>
              <a:rPr lang="pt-BR" sz="1400" b="0" i="0" dirty="0">
                <a:solidFill>
                  <a:srgbClr val="003641"/>
                </a:solidFill>
                <a:effectLst/>
                <a:latin typeface="Sicoob Sans RC3" panose="020B0503020204030204" pitchFamily="34" charset="0"/>
              </a:rPr>
              <a:t> amet, </a:t>
            </a:r>
            <a:r>
              <a:rPr lang="pt-BR" sz="1400" b="0" i="0" dirty="0" err="1">
                <a:solidFill>
                  <a:srgbClr val="003641"/>
                </a:solidFill>
                <a:effectLst/>
                <a:latin typeface="Sicoob Sans RC3" panose="020B0503020204030204" pitchFamily="34" charset="0"/>
              </a:rPr>
              <a:t>consectetur</a:t>
            </a:r>
            <a:r>
              <a:rPr lang="pt-BR" sz="1400" b="0" i="0" dirty="0">
                <a:solidFill>
                  <a:srgbClr val="003641"/>
                </a:solidFill>
                <a:effectLst/>
                <a:latin typeface="Sicoob Sans RC3" panose="020B0503020204030204" pitchFamily="34" charset="0"/>
              </a:rPr>
              <a:t> </a:t>
            </a:r>
            <a:r>
              <a:rPr lang="pt-BR" sz="1400" b="0" i="0" dirty="0" err="1">
                <a:solidFill>
                  <a:srgbClr val="003641"/>
                </a:solidFill>
                <a:effectLst/>
                <a:latin typeface="Sicoob Sans RC3" panose="020B0503020204030204" pitchFamily="34" charset="0"/>
              </a:rPr>
              <a:t>adipiscing</a:t>
            </a:r>
            <a:r>
              <a:rPr lang="pt-BR" sz="1400" b="0" i="0" dirty="0">
                <a:solidFill>
                  <a:srgbClr val="003641"/>
                </a:solidFill>
                <a:effectLst/>
                <a:latin typeface="Sicoob Sans RC3" panose="020B0503020204030204" pitchFamily="34" charset="0"/>
              </a:rPr>
              <a:t> elit. </a:t>
            </a:r>
            <a:r>
              <a:rPr lang="pt-BR" sz="1400" b="0" i="0" dirty="0" err="1">
                <a:solidFill>
                  <a:srgbClr val="003641"/>
                </a:solidFill>
                <a:effectLst/>
                <a:latin typeface="Sicoob Sans RC3" panose="020B0503020204030204" pitchFamily="34" charset="0"/>
              </a:rPr>
              <a:t>Sed</a:t>
            </a:r>
            <a:r>
              <a:rPr lang="pt-BR" sz="1400" b="0" i="0" dirty="0">
                <a:solidFill>
                  <a:srgbClr val="003641"/>
                </a:solidFill>
                <a:effectLst/>
                <a:latin typeface="Sicoob Sans RC3" panose="020B0503020204030204" pitchFamily="34" charset="0"/>
              </a:rPr>
              <a:t> ut </a:t>
            </a:r>
            <a:r>
              <a:rPr lang="pt-BR" sz="1400" b="0" i="0" dirty="0" err="1">
                <a:solidFill>
                  <a:srgbClr val="003641"/>
                </a:solidFill>
                <a:effectLst/>
                <a:latin typeface="Sicoob Sans RC3" panose="020B0503020204030204" pitchFamily="34" charset="0"/>
              </a:rPr>
              <a:t>purus</a:t>
            </a:r>
            <a:r>
              <a:rPr lang="pt-BR" sz="1400" b="0" i="0" dirty="0">
                <a:solidFill>
                  <a:srgbClr val="003641"/>
                </a:solidFill>
                <a:effectLst/>
                <a:latin typeface="Sicoob Sans RC3" panose="020B0503020204030204" pitchFamily="34" charset="0"/>
              </a:rPr>
              <a:t> </a:t>
            </a:r>
            <a:r>
              <a:rPr lang="pt-BR" sz="1400" b="0" i="0" dirty="0" err="1">
                <a:solidFill>
                  <a:srgbClr val="003641"/>
                </a:solidFill>
                <a:effectLst/>
                <a:latin typeface="Sicoob Sans RC3" panose="020B0503020204030204" pitchFamily="34" charset="0"/>
              </a:rPr>
              <a:t>eget</a:t>
            </a:r>
            <a:r>
              <a:rPr lang="pt-BR" sz="1400" b="0" i="0" dirty="0">
                <a:solidFill>
                  <a:srgbClr val="003641"/>
                </a:solidFill>
                <a:effectLst/>
                <a:latin typeface="Sicoob Sans RC3" panose="020B0503020204030204" pitchFamily="34" charset="0"/>
              </a:rPr>
              <a:t> </a:t>
            </a:r>
            <a:r>
              <a:rPr lang="pt-BR" sz="1400" b="0" i="0" dirty="0" err="1">
                <a:solidFill>
                  <a:srgbClr val="003641"/>
                </a:solidFill>
                <a:effectLst/>
                <a:latin typeface="Sicoob Sans RC3" panose="020B0503020204030204" pitchFamily="34" charset="0"/>
              </a:rPr>
              <a:t>odio</a:t>
            </a:r>
            <a:r>
              <a:rPr lang="pt-BR" sz="1400" b="0" i="0" dirty="0">
                <a:solidFill>
                  <a:srgbClr val="003641"/>
                </a:solidFill>
                <a:effectLst/>
                <a:latin typeface="Sicoob Sans RC3" panose="020B0503020204030204" pitchFamily="34" charset="0"/>
              </a:rPr>
              <a:t> </a:t>
            </a:r>
            <a:r>
              <a:rPr lang="pt-BR" sz="1400" b="0" i="0" dirty="0" err="1">
                <a:solidFill>
                  <a:srgbClr val="003641"/>
                </a:solidFill>
                <a:effectLst/>
                <a:latin typeface="Sicoob Sans RC3" panose="020B0503020204030204" pitchFamily="34" charset="0"/>
              </a:rPr>
              <a:t>viverra</a:t>
            </a:r>
            <a:r>
              <a:rPr lang="pt-BR" sz="1400" b="0" i="0" dirty="0">
                <a:solidFill>
                  <a:srgbClr val="003641"/>
                </a:solidFill>
                <a:effectLst/>
                <a:latin typeface="Sicoob Sans RC3" panose="020B0503020204030204" pitchFamily="34" charset="0"/>
              </a:rPr>
              <a:t> </a:t>
            </a:r>
            <a:r>
              <a:rPr lang="pt-BR" sz="1400" b="0" i="0" dirty="0" err="1">
                <a:solidFill>
                  <a:srgbClr val="003641"/>
                </a:solidFill>
                <a:effectLst/>
                <a:latin typeface="Sicoob Sans RC3" panose="020B0503020204030204" pitchFamily="34" charset="0"/>
              </a:rPr>
              <a:t>condimentum</a:t>
            </a:r>
            <a:r>
              <a:rPr lang="pt-BR" sz="1400" b="0" i="0" dirty="0">
                <a:solidFill>
                  <a:srgbClr val="003641"/>
                </a:solidFill>
                <a:effectLst/>
                <a:latin typeface="Sicoob Sans RC3" panose="020B0503020204030204" pitchFamily="34" charset="0"/>
              </a:rPr>
              <a:t> et a </a:t>
            </a:r>
            <a:r>
              <a:rPr lang="pt-BR" sz="1400" b="0" i="0" dirty="0" err="1">
                <a:solidFill>
                  <a:srgbClr val="003641"/>
                </a:solidFill>
                <a:effectLst/>
                <a:latin typeface="Sicoob Sans RC3" panose="020B0503020204030204" pitchFamily="34" charset="0"/>
              </a:rPr>
              <a:t>lectus</a:t>
            </a:r>
            <a:r>
              <a:rPr lang="pt-BR" sz="1400" b="0" i="0" dirty="0">
                <a:solidFill>
                  <a:srgbClr val="003641"/>
                </a:solidFill>
                <a:effectLst/>
                <a:latin typeface="Sicoob Sans RC3" panose="020B0503020204030204" pitchFamily="34" charset="0"/>
              </a:rPr>
              <a:t>. </a:t>
            </a:r>
            <a:r>
              <a:rPr lang="pt-BR" sz="1400" b="0" i="0" dirty="0" err="1">
                <a:solidFill>
                  <a:srgbClr val="003641"/>
                </a:solidFill>
                <a:effectLst/>
                <a:latin typeface="Sicoob Sans RC3" panose="020B0503020204030204" pitchFamily="34" charset="0"/>
              </a:rPr>
              <a:t>Integer</a:t>
            </a:r>
            <a:r>
              <a:rPr lang="pt-BR" sz="1400" b="0" i="0" dirty="0">
                <a:solidFill>
                  <a:srgbClr val="003641"/>
                </a:solidFill>
                <a:effectLst/>
                <a:latin typeface="Sicoob Sans RC3" panose="020B0503020204030204" pitchFamily="34" charset="0"/>
              </a:rPr>
              <a:t> </a:t>
            </a:r>
            <a:r>
              <a:rPr lang="pt-BR" sz="1400" b="0" i="0" dirty="0" err="1">
                <a:solidFill>
                  <a:srgbClr val="003641"/>
                </a:solidFill>
                <a:effectLst/>
                <a:latin typeface="Sicoob Sans RC3" panose="020B0503020204030204" pitchFamily="34" charset="0"/>
              </a:rPr>
              <a:t>placerat</a:t>
            </a:r>
            <a:r>
              <a:rPr lang="pt-BR" sz="1400" b="0" i="0" dirty="0">
                <a:solidFill>
                  <a:srgbClr val="003641"/>
                </a:solidFill>
                <a:effectLst/>
                <a:latin typeface="Sicoob Sans RC3" panose="020B0503020204030204" pitchFamily="34" charset="0"/>
              </a:rPr>
              <a:t> </a:t>
            </a:r>
            <a:r>
              <a:rPr lang="pt-BR" sz="1400" b="0" i="0" dirty="0" err="1">
                <a:solidFill>
                  <a:srgbClr val="003641"/>
                </a:solidFill>
                <a:effectLst/>
                <a:latin typeface="Sicoob Sans RC3" panose="020B0503020204030204" pitchFamily="34" charset="0"/>
              </a:rPr>
              <a:t>fringilla</a:t>
            </a:r>
            <a:r>
              <a:rPr lang="pt-BR" sz="1400" b="0" i="0" dirty="0">
                <a:solidFill>
                  <a:srgbClr val="003641"/>
                </a:solidFill>
                <a:effectLst/>
                <a:latin typeface="Sicoob Sans RC3" panose="020B0503020204030204" pitchFamily="34" charset="0"/>
              </a:rPr>
              <a:t> </a:t>
            </a:r>
            <a:r>
              <a:rPr lang="pt-BR" sz="1400" b="0" i="0" dirty="0" err="1">
                <a:solidFill>
                  <a:srgbClr val="003641"/>
                </a:solidFill>
                <a:effectLst/>
                <a:latin typeface="Sicoob Sans RC3" panose="020B0503020204030204" pitchFamily="34" charset="0"/>
              </a:rPr>
              <a:t>ligula</a:t>
            </a:r>
            <a:r>
              <a:rPr lang="pt-BR" sz="1400" b="0" i="0" dirty="0">
                <a:solidFill>
                  <a:srgbClr val="003641"/>
                </a:solidFill>
                <a:effectLst/>
                <a:latin typeface="Sicoob Sans RC3" panose="020B0503020204030204" pitchFamily="34" charset="0"/>
              </a:rPr>
              <a:t>, ac </a:t>
            </a:r>
            <a:r>
              <a:rPr lang="pt-BR" sz="1400" b="0" i="0" dirty="0" err="1">
                <a:solidFill>
                  <a:srgbClr val="003641"/>
                </a:solidFill>
                <a:effectLst/>
                <a:latin typeface="Sicoob Sans RC3" panose="020B0503020204030204" pitchFamily="34" charset="0"/>
              </a:rPr>
              <a:t>ullamcorper</a:t>
            </a:r>
            <a:r>
              <a:rPr lang="pt-BR" sz="1400" b="0" i="0" dirty="0">
                <a:solidFill>
                  <a:srgbClr val="003641"/>
                </a:solidFill>
                <a:effectLst/>
                <a:latin typeface="Sicoob Sans RC3" panose="020B0503020204030204" pitchFamily="34" charset="0"/>
              </a:rPr>
              <a:t> nulla </a:t>
            </a:r>
            <a:r>
              <a:rPr lang="pt-BR" sz="1400" b="0" i="0" dirty="0" err="1">
                <a:solidFill>
                  <a:srgbClr val="003641"/>
                </a:solidFill>
                <a:effectLst/>
                <a:latin typeface="Sicoob Sans RC3" panose="020B0503020204030204" pitchFamily="34" charset="0"/>
              </a:rPr>
              <a:t>varius</a:t>
            </a:r>
            <a:r>
              <a:rPr lang="pt-BR" sz="1400" b="0" i="0" dirty="0">
                <a:solidFill>
                  <a:srgbClr val="003641"/>
                </a:solidFill>
                <a:effectLst/>
                <a:latin typeface="Sicoob Sans RC3" panose="020B0503020204030204" pitchFamily="34" charset="0"/>
              </a:rPr>
              <a:t> vel. </a:t>
            </a:r>
            <a:r>
              <a:rPr lang="pt-BR" sz="1400" b="0" i="0" dirty="0" err="1">
                <a:solidFill>
                  <a:srgbClr val="003641"/>
                </a:solidFill>
                <a:effectLst/>
                <a:latin typeface="Sicoob Sans RC3" panose="020B0503020204030204" pitchFamily="34" charset="0"/>
              </a:rPr>
              <a:t>Sed</a:t>
            </a:r>
            <a:r>
              <a:rPr lang="pt-BR" sz="1400" b="0" i="0" dirty="0">
                <a:solidFill>
                  <a:srgbClr val="003641"/>
                </a:solidFill>
                <a:effectLst/>
                <a:latin typeface="Sicoob Sans RC3" panose="020B0503020204030204" pitchFamily="34" charset="0"/>
              </a:rPr>
              <a:t> </a:t>
            </a:r>
            <a:r>
              <a:rPr lang="pt-BR" sz="1400" b="0" i="0" dirty="0" err="1">
                <a:solidFill>
                  <a:srgbClr val="003641"/>
                </a:solidFill>
                <a:effectLst/>
                <a:latin typeface="Sicoob Sans RC3" panose="020B0503020204030204" pitchFamily="34" charset="0"/>
              </a:rPr>
              <a:t>sit</a:t>
            </a:r>
            <a:r>
              <a:rPr lang="pt-BR" sz="1400" b="0" i="0" dirty="0">
                <a:solidFill>
                  <a:srgbClr val="003641"/>
                </a:solidFill>
                <a:effectLst/>
                <a:latin typeface="Sicoob Sans RC3" panose="020B0503020204030204" pitchFamily="34" charset="0"/>
              </a:rPr>
              <a:t> amet erat </a:t>
            </a:r>
            <a:r>
              <a:rPr lang="pt-BR" sz="1400" b="0" i="0" dirty="0" err="1">
                <a:solidFill>
                  <a:srgbClr val="003641"/>
                </a:solidFill>
                <a:effectLst/>
                <a:latin typeface="Sicoob Sans RC3" panose="020B0503020204030204" pitchFamily="34" charset="0"/>
              </a:rPr>
              <a:t>vel</a:t>
            </a:r>
            <a:r>
              <a:rPr lang="pt-BR" sz="1400" b="0" i="0" dirty="0">
                <a:solidFill>
                  <a:srgbClr val="003641"/>
                </a:solidFill>
                <a:effectLst/>
                <a:latin typeface="Sicoob Sans RC3" panose="020B0503020204030204" pitchFamily="34" charset="0"/>
              </a:rPr>
              <a:t> libero </a:t>
            </a:r>
            <a:r>
              <a:rPr lang="pt-BR" sz="1400" b="0" i="0" dirty="0" err="1">
                <a:solidFill>
                  <a:srgbClr val="003641"/>
                </a:solidFill>
                <a:effectLst/>
                <a:latin typeface="Sicoob Sans RC3" panose="020B0503020204030204" pitchFamily="34" charset="0"/>
              </a:rPr>
              <a:t>ultricies</a:t>
            </a:r>
            <a:r>
              <a:rPr lang="pt-BR" sz="1400" b="0" i="0" dirty="0">
                <a:solidFill>
                  <a:srgbClr val="003641"/>
                </a:solidFill>
                <a:effectLst/>
                <a:latin typeface="Sicoob Sans RC3" panose="020B0503020204030204" pitchFamily="34" charset="0"/>
              </a:rPr>
              <a:t> </a:t>
            </a:r>
            <a:r>
              <a:rPr lang="pt-BR" sz="1400" b="0" i="0" dirty="0" err="1">
                <a:solidFill>
                  <a:srgbClr val="003641"/>
                </a:solidFill>
                <a:effectLst/>
                <a:latin typeface="Sicoob Sans RC3" panose="020B0503020204030204" pitchFamily="34" charset="0"/>
              </a:rPr>
              <a:t>ultricies</a:t>
            </a:r>
            <a:r>
              <a:rPr lang="pt-BR" sz="1400" b="0" i="0" dirty="0">
                <a:solidFill>
                  <a:srgbClr val="003641"/>
                </a:solidFill>
                <a:effectLst/>
                <a:latin typeface="Sicoob Sans RC3" panose="020B0503020204030204" pitchFamily="34" charset="0"/>
              </a:rPr>
              <a:t>. Nam </a:t>
            </a:r>
            <a:r>
              <a:rPr lang="pt-BR" sz="1400" b="0" i="0" dirty="0" err="1">
                <a:solidFill>
                  <a:srgbClr val="003641"/>
                </a:solidFill>
                <a:effectLst/>
                <a:latin typeface="Sicoob Sans RC3" panose="020B0503020204030204" pitchFamily="34" charset="0"/>
              </a:rPr>
              <a:t>sit</a:t>
            </a:r>
            <a:r>
              <a:rPr lang="pt-BR" sz="1400" b="0" i="0" dirty="0">
                <a:solidFill>
                  <a:srgbClr val="003641"/>
                </a:solidFill>
                <a:effectLst/>
                <a:latin typeface="Sicoob Sans RC3" panose="020B0503020204030204" pitchFamily="34" charset="0"/>
              </a:rPr>
              <a:t> amet </a:t>
            </a:r>
            <a:r>
              <a:rPr lang="pt-BR" sz="1400" b="0" i="0" dirty="0" err="1">
                <a:solidFill>
                  <a:srgbClr val="003641"/>
                </a:solidFill>
                <a:effectLst/>
                <a:latin typeface="Sicoob Sans RC3" panose="020B0503020204030204" pitchFamily="34" charset="0"/>
              </a:rPr>
              <a:t>felis</a:t>
            </a:r>
            <a:r>
              <a:rPr lang="pt-BR" sz="1400" b="0" i="0" dirty="0">
                <a:solidFill>
                  <a:srgbClr val="003641"/>
                </a:solidFill>
                <a:effectLst/>
                <a:latin typeface="Sicoob Sans RC3" panose="020B0503020204030204" pitchFamily="34" charset="0"/>
              </a:rPr>
              <a:t> </a:t>
            </a:r>
            <a:r>
              <a:rPr lang="pt-BR" sz="1400" b="0" i="0" dirty="0" err="1">
                <a:solidFill>
                  <a:srgbClr val="003641"/>
                </a:solidFill>
                <a:effectLst/>
                <a:latin typeface="Sicoob Sans RC3" panose="020B0503020204030204" pitchFamily="34" charset="0"/>
              </a:rPr>
              <a:t>nec</a:t>
            </a:r>
            <a:r>
              <a:rPr lang="pt-BR" sz="1400" b="0" i="0" dirty="0">
                <a:solidFill>
                  <a:srgbClr val="003641"/>
                </a:solidFill>
                <a:effectLst/>
                <a:latin typeface="Sicoob Sans RC3" panose="020B0503020204030204" pitchFamily="34" charset="0"/>
              </a:rPr>
              <a:t> nulla </a:t>
            </a:r>
            <a:r>
              <a:rPr lang="pt-BR" sz="1400" b="0" i="0" dirty="0" err="1">
                <a:solidFill>
                  <a:srgbClr val="003641"/>
                </a:solidFill>
                <a:effectLst/>
                <a:latin typeface="Sicoob Sans RC3" panose="020B0503020204030204" pitchFamily="34" charset="0"/>
              </a:rPr>
              <a:t>lacinia</a:t>
            </a:r>
            <a:r>
              <a:rPr lang="pt-BR" sz="1400" b="0" i="0" dirty="0">
                <a:solidFill>
                  <a:srgbClr val="003641"/>
                </a:solidFill>
                <a:effectLst/>
                <a:latin typeface="Sicoob Sans RC3" panose="020B0503020204030204" pitchFamily="34" charset="0"/>
              </a:rPr>
              <a:t> </a:t>
            </a:r>
            <a:r>
              <a:rPr lang="pt-BR" sz="1400" b="0" i="0" dirty="0" err="1">
                <a:solidFill>
                  <a:srgbClr val="003641"/>
                </a:solidFill>
                <a:effectLst/>
                <a:latin typeface="Sicoob Sans RC3" panose="020B0503020204030204" pitchFamily="34" charset="0"/>
              </a:rPr>
              <a:t>dapibus</a:t>
            </a:r>
            <a:r>
              <a:rPr lang="pt-BR" sz="1400" b="0" i="0" dirty="0">
                <a:solidFill>
                  <a:srgbClr val="003641"/>
                </a:solidFill>
                <a:effectLst/>
                <a:latin typeface="Sicoob Sans RC3" panose="020B0503020204030204" pitchFamily="34" charset="0"/>
              </a:rPr>
              <a:t> </a:t>
            </a:r>
            <a:r>
              <a:rPr lang="pt-BR" sz="1400" b="0" i="0" dirty="0" err="1">
                <a:solidFill>
                  <a:srgbClr val="003641"/>
                </a:solidFill>
                <a:effectLst/>
                <a:latin typeface="Sicoob Sans RC3" panose="020B0503020204030204" pitchFamily="34" charset="0"/>
              </a:rPr>
              <a:t>nec</a:t>
            </a:r>
            <a:r>
              <a:rPr lang="pt-BR" sz="1400" b="0" i="0" dirty="0">
                <a:solidFill>
                  <a:srgbClr val="003641"/>
                </a:solidFill>
                <a:effectLst/>
                <a:latin typeface="Sicoob Sans RC3" panose="020B0503020204030204" pitchFamily="34" charset="0"/>
              </a:rPr>
              <a:t> et mi. </a:t>
            </a:r>
            <a:r>
              <a:rPr lang="pt-BR" sz="1400" b="0" i="0" dirty="0" err="1">
                <a:solidFill>
                  <a:srgbClr val="003641"/>
                </a:solidFill>
                <a:effectLst/>
                <a:latin typeface="Sicoob Sans RC3" panose="020B0503020204030204" pitchFamily="34" charset="0"/>
              </a:rPr>
              <a:t>Proin</a:t>
            </a:r>
            <a:r>
              <a:rPr lang="pt-BR" sz="1400" b="0" i="0" dirty="0">
                <a:solidFill>
                  <a:srgbClr val="003641"/>
                </a:solidFill>
                <a:effectLst/>
                <a:latin typeface="Sicoob Sans RC3" panose="020B0503020204030204" pitchFamily="34" charset="0"/>
              </a:rPr>
              <a:t> </a:t>
            </a:r>
            <a:r>
              <a:rPr lang="pt-BR" sz="1400" b="0" i="0" dirty="0" err="1">
                <a:solidFill>
                  <a:srgbClr val="003641"/>
                </a:solidFill>
                <a:effectLst/>
                <a:latin typeface="Sicoob Sans RC3" panose="020B0503020204030204" pitchFamily="34" charset="0"/>
              </a:rPr>
              <a:t>vel</a:t>
            </a:r>
            <a:r>
              <a:rPr lang="pt-BR" sz="1400" b="0" i="0" dirty="0">
                <a:solidFill>
                  <a:srgbClr val="003641"/>
                </a:solidFill>
                <a:effectLst/>
                <a:latin typeface="Sicoob Sans RC3" panose="020B0503020204030204" pitchFamily="34" charset="0"/>
              </a:rPr>
              <a:t> </a:t>
            </a:r>
            <a:r>
              <a:rPr lang="pt-BR" sz="1400" b="0" i="0" dirty="0" err="1">
                <a:solidFill>
                  <a:srgbClr val="003641"/>
                </a:solidFill>
                <a:effectLst/>
                <a:latin typeface="Sicoob Sans RC3" panose="020B0503020204030204" pitchFamily="34" charset="0"/>
              </a:rPr>
              <a:t>tincidunt</a:t>
            </a:r>
            <a:r>
              <a:rPr lang="pt-BR" sz="1400" b="0" i="0" dirty="0">
                <a:solidFill>
                  <a:srgbClr val="003641"/>
                </a:solidFill>
                <a:effectLst/>
                <a:latin typeface="Sicoob Sans RC3" panose="020B0503020204030204" pitchFamily="34" charset="0"/>
              </a:rPr>
              <a:t> </a:t>
            </a:r>
            <a:r>
              <a:rPr lang="pt-BR" sz="1400" b="0" i="0" dirty="0" err="1">
                <a:solidFill>
                  <a:srgbClr val="003641"/>
                </a:solidFill>
                <a:effectLst/>
                <a:latin typeface="Sicoob Sans RC3" panose="020B0503020204030204" pitchFamily="34" charset="0"/>
              </a:rPr>
              <a:t>tortor</a:t>
            </a:r>
            <a:r>
              <a:rPr lang="pt-BR" sz="1400" b="0" i="0" dirty="0">
                <a:solidFill>
                  <a:srgbClr val="003641"/>
                </a:solidFill>
                <a:effectLst/>
                <a:latin typeface="Sicoob Sans RC3" panose="020B0503020204030204" pitchFamily="34" charset="0"/>
              </a:rPr>
              <a:t>. </a:t>
            </a:r>
            <a:r>
              <a:rPr lang="pt-BR" sz="1400" b="0" i="0" dirty="0" err="1">
                <a:solidFill>
                  <a:srgbClr val="003641"/>
                </a:solidFill>
                <a:effectLst/>
                <a:latin typeface="Sicoob Sans RC3" panose="020B0503020204030204" pitchFamily="34" charset="0"/>
              </a:rPr>
              <a:t>Suspendisse</a:t>
            </a:r>
            <a:r>
              <a:rPr lang="pt-BR" sz="1400" b="0" i="0" dirty="0">
                <a:solidFill>
                  <a:srgbClr val="003641"/>
                </a:solidFill>
                <a:effectLst/>
                <a:latin typeface="Sicoob Sans RC3" panose="020B0503020204030204" pitchFamily="34" charset="0"/>
              </a:rPr>
              <a:t> </a:t>
            </a:r>
            <a:r>
              <a:rPr lang="pt-BR" sz="1400" b="0" i="0" dirty="0" err="1">
                <a:solidFill>
                  <a:srgbClr val="003641"/>
                </a:solidFill>
                <a:effectLst/>
                <a:latin typeface="Sicoob Sans RC3" panose="020B0503020204030204" pitchFamily="34" charset="0"/>
              </a:rPr>
              <a:t>potenti</a:t>
            </a:r>
            <a:r>
              <a:rPr lang="pt-BR" sz="1400" b="0" i="0" dirty="0">
                <a:solidFill>
                  <a:srgbClr val="003641"/>
                </a:solidFill>
                <a:effectLst/>
                <a:latin typeface="Sicoob Sans RC3" panose="020B0503020204030204" pitchFamily="34" charset="0"/>
              </a:rPr>
              <a:t>. </a:t>
            </a:r>
            <a:r>
              <a:rPr lang="pt-BR" sz="1400" b="0" i="0" dirty="0" err="1">
                <a:solidFill>
                  <a:srgbClr val="003641"/>
                </a:solidFill>
                <a:effectLst/>
                <a:latin typeface="Sicoob Sans RC3" panose="020B0503020204030204" pitchFamily="34" charset="0"/>
              </a:rPr>
              <a:t>Maecenas</a:t>
            </a:r>
            <a:r>
              <a:rPr lang="pt-BR" sz="1400" b="0" i="0" dirty="0">
                <a:solidFill>
                  <a:srgbClr val="003641"/>
                </a:solidFill>
                <a:effectLst/>
                <a:latin typeface="Sicoob Sans RC3" panose="020B0503020204030204" pitchFamily="34" charset="0"/>
              </a:rPr>
              <a:t> </a:t>
            </a:r>
            <a:r>
              <a:rPr lang="pt-BR" sz="1400" b="0" i="0" dirty="0" err="1">
                <a:solidFill>
                  <a:srgbClr val="003641"/>
                </a:solidFill>
                <a:effectLst/>
                <a:latin typeface="Sicoob Sans RC3" panose="020B0503020204030204" pitchFamily="34" charset="0"/>
              </a:rPr>
              <a:t>viverra</a:t>
            </a:r>
            <a:r>
              <a:rPr lang="pt-BR" sz="1400" b="0" i="0" dirty="0">
                <a:solidFill>
                  <a:srgbClr val="003641"/>
                </a:solidFill>
                <a:effectLst/>
                <a:latin typeface="Sicoob Sans RC3" panose="020B0503020204030204" pitchFamily="34" charset="0"/>
              </a:rPr>
              <a:t> </a:t>
            </a:r>
            <a:r>
              <a:rPr lang="pt-BR" sz="1400" b="0" i="0" dirty="0" err="1">
                <a:solidFill>
                  <a:srgbClr val="003641"/>
                </a:solidFill>
                <a:effectLst/>
                <a:latin typeface="Sicoob Sans RC3" panose="020B0503020204030204" pitchFamily="34" charset="0"/>
              </a:rPr>
              <a:t>ligula</a:t>
            </a:r>
            <a:r>
              <a:rPr lang="pt-BR" sz="1400" b="0" i="0" dirty="0">
                <a:solidFill>
                  <a:srgbClr val="003641"/>
                </a:solidFill>
                <a:effectLst/>
                <a:latin typeface="Sicoob Sans RC3" panose="020B0503020204030204" pitchFamily="34" charset="0"/>
              </a:rPr>
              <a:t> ac </a:t>
            </a:r>
            <a:r>
              <a:rPr lang="pt-BR" sz="1400" b="0" i="0" dirty="0" err="1">
                <a:solidFill>
                  <a:srgbClr val="003641"/>
                </a:solidFill>
                <a:effectLst/>
                <a:latin typeface="Sicoob Sans RC3" panose="020B0503020204030204" pitchFamily="34" charset="0"/>
              </a:rPr>
              <a:t>velit</a:t>
            </a:r>
            <a:r>
              <a:rPr lang="pt-BR" sz="1400" b="0" i="0" dirty="0">
                <a:solidFill>
                  <a:srgbClr val="003641"/>
                </a:solidFill>
                <a:effectLst/>
                <a:latin typeface="Sicoob Sans RC3" panose="020B0503020204030204" pitchFamily="34" charset="0"/>
              </a:rPr>
              <a:t> </a:t>
            </a:r>
            <a:r>
              <a:rPr lang="pt-BR" sz="1400" b="0" i="0" dirty="0" err="1">
                <a:solidFill>
                  <a:srgbClr val="003641"/>
                </a:solidFill>
                <a:effectLst/>
                <a:latin typeface="Sicoob Sans RC3" panose="020B0503020204030204" pitchFamily="34" charset="0"/>
              </a:rPr>
              <a:t>rutrum</a:t>
            </a:r>
            <a:r>
              <a:rPr lang="pt-BR" sz="1400" b="0" i="0" dirty="0">
                <a:solidFill>
                  <a:srgbClr val="003641"/>
                </a:solidFill>
                <a:effectLst/>
                <a:latin typeface="Sicoob Sans RC3" panose="020B0503020204030204" pitchFamily="34" charset="0"/>
              </a:rPr>
              <a:t>, </a:t>
            </a:r>
            <a:r>
              <a:rPr lang="pt-BR" sz="1400" b="0" i="0" dirty="0" err="1">
                <a:solidFill>
                  <a:srgbClr val="003641"/>
                </a:solidFill>
                <a:effectLst/>
                <a:latin typeface="Sicoob Sans RC3" panose="020B0503020204030204" pitchFamily="34" charset="0"/>
              </a:rPr>
              <a:t>eget</a:t>
            </a:r>
            <a:r>
              <a:rPr lang="pt-BR" sz="1400" b="0" i="0" dirty="0">
                <a:solidFill>
                  <a:srgbClr val="003641"/>
                </a:solidFill>
                <a:effectLst/>
                <a:latin typeface="Sicoob Sans RC3" panose="020B0503020204030204" pitchFamily="34" charset="0"/>
              </a:rPr>
              <a:t> </a:t>
            </a:r>
            <a:r>
              <a:rPr lang="pt-BR" sz="1400" b="0" i="0" dirty="0" err="1">
                <a:solidFill>
                  <a:srgbClr val="003641"/>
                </a:solidFill>
                <a:effectLst/>
                <a:latin typeface="Sicoob Sans RC3" panose="020B0503020204030204" pitchFamily="34" charset="0"/>
              </a:rPr>
              <a:t>aliquet</a:t>
            </a:r>
            <a:r>
              <a:rPr lang="pt-BR" sz="1400" b="0" i="0" dirty="0">
                <a:solidFill>
                  <a:srgbClr val="003641"/>
                </a:solidFill>
                <a:effectLst/>
                <a:latin typeface="Sicoob Sans RC3" panose="020B0503020204030204" pitchFamily="34" charset="0"/>
              </a:rPr>
              <a:t> est </a:t>
            </a:r>
            <a:r>
              <a:rPr lang="pt-BR" sz="1400" b="0" i="0" dirty="0" err="1">
                <a:solidFill>
                  <a:srgbClr val="003641"/>
                </a:solidFill>
                <a:effectLst/>
                <a:latin typeface="Sicoob Sans RC3" panose="020B0503020204030204" pitchFamily="34" charset="0"/>
              </a:rPr>
              <a:t>cursus</a:t>
            </a:r>
            <a:r>
              <a:rPr lang="pt-BR" sz="1400" b="0" i="0" dirty="0">
                <a:solidFill>
                  <a:srgbClr val="003641"/>
                </a:solidFill>
                <a:effectLst/>
                <a:latin typeface="Sicoob Sans RC3" panose="020B0503020204030204" pitchFamily="34" charset="0"/>
              </a:rPr>
              <a:t>. </a:t>
            </a:r>
            <a:r>
              <a:rPr lang="pt-BR" sz="1400" b="0" i="0" dirty="0" err="1">
                <a:solidFill>
                  <a:srgbClr val="003641"/>
                </a:solidFill>
                <a:effectLst/>
                <a:latin typeface="Sicoob Sans RC3" panose="020B0503020204030204" pitchFamily="34" charset="0"/>
              </a:rPr>
              <a:t>Quisque</a:t>
            </a:r>
            <a:r>
              <a:rPr lang="pt-BR" sz="1400" b="0" i="0" dirty="0">
                <a:solidFill>
                  <a:srgbClr val="003641"/>
                </a:solidFill>
                <a:effectLst/>
                <a:latin typeface="Sicoob Sans RC3" panose="020B0503020204030204" pitchFamily="34" charset="0"/>
              </a:rPr>
              <a:t> porta </a:t>
            </a:r>
            <a:r>
              <a:rPr lang="pt-BR" sz="1400" b="0" i="0" dirty="0" err="1">
                <a:solidFill>
                  <a:srgbClr val="003641"/>
                </a:solidFill>
                <a:effectLst/>
                <a:latin typeface="Sicoob Sans RC3" panose="020B0503020204030204" pitchFamily="34" charset="0"/>
              </a:rPr>
              <a:t>tellus</a:t>
            </a:r>
            <a:r>
              <a:rPr lang="pt-BR" sz="1400" b="0" i="0" dirty="0">
                <a:solidFill>
                  <a:srgbClr val="003641"/>
                </a:solidFill>
                <a:effectLst/>
                <a:latin typeface="Sicoob Sans RC3" panose="020B0503020204030204" pitchFamily="34" charset="0"/>
              </a:rPr>
              <a:t> id libero </a:t>
            </a:r>
            <a:r>
              <a:rPr lang="pt-BR" sz="1400" b="0" i="0" dirty="0" err="1">
                <a:solidFill>
                  <a:srgbClr val="003641"/>
                </a:solidFill>
                <a:effectLst/>
                <a:latin typeface="Sicoob Sans RC3" panose="020B0503020204030204" pitchFamily="34" charset="0"/>
              </a:rPr>
              <a:t>ullamcorper</a:t>
            </a:r>
            <a:r>
              <a:rPr lang="pt-BR" sz="1400" b="0" i="0" dirty="0">
                <a:solidFill>
                  <a:srgbClr val="003641"/>
                </a:solidFill>
                <a:effectLst/>
                <a:latin typeface="Sicoob Sans RC3" panose="020B0503020204030204" pitchFamily="34" charset="0"/>
              </a:rPr>
              <a:t>, a tempus </a:t>
            </a:r>
            <a:r>
              <a:rPr lang="pt-BR" sz="1400" b="0" i="0" dirty="0" err="1">
                <a:solidFill>
                  <a:srgbClr val="003641"/>
                </a:solidFill>
                <a:effectLst/>
                <a:latin typeface="Sicoob Sans RC3" panose="020B0503020204030204" pitchFamily="34" charset="0"/>
              </a:rPr>
              <a:t>ex</a:t>
            </a:r>
            <a:r>
              <a:rPr lang="pt-BR" sz="1400" b="0" i="0" dirty="0">
                <a:solidFill>
                  <a:srgbClr val="003641"/>
                </a:solidFill>
                <a:effectLst/>
                <a:latin typeface="Sicoob Sans RC3" panose="020B0503020204030204" pitchFamily="34" charset="0"/>
              </a:rPr>
              <a:t> </a:t>
            </a:r>
            <a:r>
              <a:rPr lang="pt-BR" sz="1400" b="0" i="0" dirty="0" err="1">
                <a:solidFill>
                  <a:srgbClr val="003641"/>
                </a:solidFill>
                <a:effectLst/>
                <a:latin typeface="Sicoob Sans RC3" panose="020B0503020204030204" pitchFamily="34" charset="0"/>
              </a:rPr>
              <a:t>placerat</a:t>
            </a:r>
            <a:r>
              <a:rPr lang="pt-BR" sz="1400" b="0" i="0" dirty="0">
                <a:solidFill>
                  <a:srgbClr val="003641"/>
                </a:solidFill>
                <a:effectLst/>
                <a:latin typeface="Sicoob Sans RC3" panose="020B0503020204030204" pitchFamily="34" charset="0"/>
              </a:rPr>
              <a:t>. </a:t>
            </a:r>
            <a:r>
              <a:rPr lang="pt-BR" sz="1400" b="0" i="0" dirty="0" err="1">
                <a:solidFill>
                  <a:srgbClr val="003641"/>
                </a:solidFill>
                <a:effectLst/>
                <a:latin typeface="Sicoob Sans RC3" panose="020B0503020204030204" pitchFamily="34" charset="0"/>
              </a:rPr>
              <a:t>Integer</a:t>
            </a:r>
            <a:r>
              <a:rPr lang="pt-BR" sz="1400" b="0" i="0" dirty="0">
                <a:solidFill>
                  <a:srgbClr val="003641"/>
                </a:solidFill>
                <a:effectLst/>
                <a:latin typeface="Sicoob Sans RC3" panose="020B0503020204030204" pitchFamily="34" charset="0"/>
              </a:rPr>
              <a:t> in </a:t>
            </a:r>
            <a:r>
              <a:rPr lang="pt-BR" sz="1400" b="0" i="0" dirty="0" err="1">
                <a:solidFill>
                  <a:srgbClr val="003641"/>
                </a:solidFill>
                <a:effectLst/>
                <a:latin typeface="Sicoob Sans RC3" panose="020B0503020204030204" pitchFamily="34" charset="0"/>
              </a:rPr>
              <a:t>bibendum</a:t>
            </a:r>
            <a:r>
              <a:rPr lang="pt-BR" sz="1400" b="0" i="0" dirty="0">
                <a:solidFill>
                  <a:srgbClr val="003641"/>
                </a:solidFill>
                <a:effectLst/>
                <a:latin typeface="Sicoob Sans RC3" panose="020B0503020204030204" pitchFamily="34" charset="0"/>
              </a:rPr>
              <a:t> justo.</a:t>
            </a:r>
            <a:endParaRPr lang="pt-BR" sz="1100" dirty="0">
              <a:solidFill>
                <a:srgbClr val="003641"/>
              </a:solidFill>
              <a:latin typeface="Sicoob Sans RC3" panose="020B0503020204030204" pitchFamily="34" charset="0"/>
            </a:endParaRPr>
          </a:p>
        </p:txBody>
      </p:sp>
      <p:sp>
        <p:nvSpPr>
          <p:cNvPr id="414"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latin typeface="Sicoob Sans RC" panose="020B0503020204030204" pitchFamily="34" charset="77"/>
              </a:rPr>
              <a:t>6</a:t>
            </a:fld>
            <a:endParaRPr>
              <a:latin typeface="Sicoob Sans RC" panose="020B0503020204030204" pitchFamily="34" charset="77"/>
            </a:endParaRPr>
          </a:p>
        </p:txBody>
      </p:sp>
      <p:sp>
        <p:nvSpPr>
          <p:cNvPr id="415" name="Square"/>
          <p:cNvSpPr/>
          <p:nvPr/>
        </p:nvSpPr>
        <p:spPr>
          <a:xfrm>
            <a:off x="802942" y="738289"/>
            <a:ext cx="1581994" cy="1581994"/>
          </a:xfrm>
          <a:prstGeom prst="round2DiagRect">
            <a:avLst/>
          </a:prstGeom>
          <a:solidFill>
            <a:srgbClr val="00AE9D"/>
          </a:solidFill>
          <a:ln w="12700">
            <a:miter lim="400000"/>
          </a:ln>
        </p:spPr>
        <p:txBody>
          <a:bodyPr lIns="0" tIns="0" rIns="0" bIns="0" anchor="ctr"/>
          <a:lstStyle/>
          <a:p>
            <a:pPr defTabSz="764352">
              <a:defRPr sz="5400">
                <a:solidFill>
                  <a:srgbClr val="FFFFFF"/>
                </a:solidFill>
                <a:latin typeface="+mn-lt"/>
                <a:ea typeface="+mn-ea"/>
                <a:cs typeface="+mn-cs"/>
                <a:sym typeface="Poppins Medium"/>
              </a:defRPr>
            </a:pPr>
            <a:endParaRPr sz="2700">
              <a:latin typeface="Sicoob Sans RC3" panose="020B0503020204030204" pitchFamily="34" charset="0"/>
            </a:endParaRPr>
          </a:p>
        </p:txBody>
      </p:sp>
      <p:sp>
        <p:nvSpPr>
          <p:cNvPr id="419" name="Square"/>
          <p:cNvSpPr/>
          <p:nvPr/>
        </p:nvSpPr>
        <p:spPr>
          <a:xfrm>
            <a:off x="2572538" y="6042404"/>
            <a:ext cx="1581994" cy="1581994"/>
          </a:xfrm>
          <a:prstGeom prst="round2DiagRect">
            <a:avLst/>
          </a:prstGeom>
          <a:gradFill>
            <a:gsLst>
              <a:gs pos="0">
                <a:srgbClr val="003641"/>
              </a:gs>
              <a:gs pos="100000">
                <a:srgbClr val="00AE9D"/>
              </a:gs>
            </a:gsLst>
            <a:lin ang="5400000"/>
          </a:gradFill>
          <a:ln w="12700">
            <a:miter lim="400000"/>
          </a:ln>
        </p:spPr>
        <p:txBody>
          <a:bodyPr lIns="0" tIns="0" rIns="0" bIns="0" anchor="ctr"/>
          <a:lstStyle/>
          <a:p>
            <a:pPr defTabSz="764352">
              <a:defRPr sz="5400">
                <a:solidFill>
                  <a:srgbClr val="FFFFFF"/>
                </a:solidFill>
                <a:latin typeface="+mn-lt"/>
                <a:ea typeface="+mn-ea"/>
                <a:cs typeface="+mn-cs"/>
                <a:sym typeface="Poppins Medium"/>
              </a:defRPr>
            </a:pPr>
            <a:endParaRPr sz="2700">
              <a:latin typeface="Sicoob Sans RC" panose="020B0503020204030204" pitchFamily="34" charset="77"/>
            </a:endParaRPr>
          </a:p>
        </p:txBody>
      </p:sp>
      <p:sp>
        <p:nvSpPr>
          <p:cNvPr id="422" name="Square"/>
          <p:cNvSpPr/>
          <p:nvPr/>
        </p:nvSpPr>
        <p:spPr>
          <a:xfrm>
            <a:off x="2572538" y="-1029749"/>
            <a:ext cx="1581994" cy="1581994"/>
          </a:xfrm>
          <a:prstGeom prst="round2DiagRect">
            <a:avLst/>
          </a:prstGeom>
          <a:solidFill>
            <a:srgbClr val="00AE9D"/>
          </a:solidFill>
          <a:ln w="12700">
            <a:miter lim="400000"/>
          </a:ln>
        </p:spPr>
        <p:txBody>
          <a:bodyPr lIns="0" tIns="0" rIns="0" bIns="0" anchor="ctr"/>
          <a:lstStyle/>
          <a:p>
            <a:pPr defTabSz="764352">
              <a:defRPr sz="5400">
                <a:solidFill>
                  <a:srgbClr val="FFFFFF"/>
                </a:solidFill>
                <a:latin typeface="+mn-lt"/>
                <a:ea typeface="+mn-ea"/>
                <a:cs typeface="+mn-cs"/>
                <a:sym typeface="Poppins Medium"/>
              </a:defRPr>
            </a:pPr>
            <a:endParaRPr sz="2700">
              <a:latin typeface="Sicoob Sans RC" panose="020B0503020204030204" pitchFamily="34" charset="77"/>
            </a:endParaRPr>
          </a:p>
        </p:txBody>
      </p:sp>
      <p:sp>
        <p:nvSpPr>
          <p:cNvPr id="423" name="Square"/>
          <p:cNvSpPr/>
          <p:nvPr/>
        </p:nvSpPr>
        <p:spPr>
          <a:xfrm>
            <a:off x="-966656" y="2506327"/>
            <a:ext cx="1581994" cy="1581994"/>
          </a:xfrm>
          <a:prstGeom prst="round2DiagRect">
            <a:avLst/>
          </a:prstGeom>
          <a:solidFill>
            <a:srgbClr val="00AE9D"/>
          </a:solidFill>
          <a:ln w="12700">
            <a:miter lim="400000"/>
          </a:ln>
        </p:spPr>
        <p:txBody>
          <a:bodyPr lIns="0" tIns="0" rIns="0" bIns="0" anchor="ctr"/>
          <a:lstStyle/>
          <a:p>
            <a:pPr defTabSz="764352">
              <a:defRPr sz="5400">
                <a:solidFill>
                  <a:srgbClr val="FFFFFF"/>
                </a:solidFill>
                <a:latin typeface="+mn-lt"/>
                <a:ea typeface="+mn-ea"/>
                <a:cs typeface="+mn-cs"/>
                <a:sym typeface="Poppins Medium"/>
              </a:defRPr>
            </a:pPr>
            <a:endParaRPr sz="2700">
              <a:latin typeface="Sicoob Sans RC" panose="020B0503020204030204" pitchFamily="34" charset="77"/>
            </a:endParaRPr>
          </a:p>
        </p:txBody>
      </p:sp>
      <p:sp>
        <p:nvSpPr>
          <p:cNvPr id="424" name="Teamwork"/>
          <p:cNvSpPr txBox="1"/>
          <p:nvPr/>
        </p:nvSpPr>
        <p:spPr>
          <a:xfrm>
            <a:off x="6970070" y="2200023"/>
            <a:ext cx="3274825" cy="5129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b">
            <a:spAutoFit/>
          </a:bodyPr>
          <a:lstStyle>
            <a:lvl1pPr algn="l">
              <a:defRPr sz="6000">
                <a:latin typeface="+mn-lt"/>
                <a:ea typeface="+mn-ea"/>
                <a:cs typeface="+mn-cs"/>
                <a:sym typeface="Poppins Medium"/>
              </a:defRPr>
            </a:lvl1pPr>
          </a:lstStyle>
          <a:p>
            <a:r>
              <a:rPr lang="pt-BR" sz="3000" b="1" dirty="0" err="1">
                <a:solidFill>
                  <a:srgbClr val="00AE9D"/>
                </a:solidFill>
                <a:latin typeface="Sicoob Sans RC3" panose="020B0503020204030204" pitchFamily="34" charset="0"/>
              </a:rPr>
              <a:t>Lorem</a:t>
            </a:r>
            <a:r>
              <a:rPr lang="pt-BR" sz="3000" b="1" dirty="0">
                <a:solidFill>
                  <a:srgbClr val="00AE9D"/>
                </a:solidFill>
                <a:latin typeface="Sicoob Sans RC3" panose="020B0503020204030204" pitchFamily="34" charset="0"/>
              </a:rPr>
              <a:t> Ipsum</a:t>
            </a:r>
          </a:p>
        </p:txBody>
      </p:sp>
      <p:grpSp>
        <p:nvGrpSpPr>
          <p:cNvPr id="428" name="Group"/>
          <p:cNvGrpSpPr/>
          <p:nvPr/>
        </p:nvGrpSpPr>
        <p:grpSpPr>
          <a:xfrm>
            <a:off x="7010676" y="1642002"/>
            <a:ext cx="1220474" cy="401500"/>
            <a:chOff x="0" y="0"/>
            <a:chExt cx="2440945" cy="802998"/>
          </a:xfrm>
        </p:grpSpPr>
        <p:sp>
          <p:nvSpPr>
            <p:cNvPr id="426" name="Rounded Rectangle"/>
            <p:cNvSpPr/>
            <p:nvPr/>
          </p:nvSpPr>
          <p:spPr>
            <a:xfrm>
              <a:off x="0" y="0"/>
              <a:ext cx="2440945" cy="802998"/>
            </a:xfrm>
            <a:prstGeom prst="roundRect">
              <a:avLst>
                <a:gd name="adj" fmla="val 50000"/>
              </a:avLst>
            </a:prstGeom>
            <a:solidFill>
              <a:schemeClr val="bg1">
                <a:lumMod val="85000"/>
              </a:schemeClr>
            </a:soli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RC3" panose="020B0503020204030204" pitchFamily="34" charset="0"/>
              </a:endParaRPr>
            </a:p>
          </p:txBody>
        </p:sp>
        <p:sp>
          <p:nvSpPr>
            <p:cNvPr id="427" name="Definition"/>
            <p:cNvSpPr txBox="1"/>
            <p:nvPr/>
          </p:nvSpPr>
          <p:spPr>
            <a:xfrm>
              <a:off x="216330" y="178998"/>
              <a:ext cx="2008288" cy="4719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defTabSz="457200">
                <a:spcBef>
                  <a:spcPts val="2000"/>
                </a:spcBef>
                <a:defRPr sz="2400">
                  <a:solidFill>
                    <a:srgbClr val="3C3C3A"/>
                  </a:solidFill>
                  <a:latin typeface="Poppins Regular"/>
                  <a:ea typeface="Poppins Regular"/>
                  <a:cs typeface="Poppins Regular"/>
                  <a:sym typeface="Poppins Regular"/>
                </a:defRPr>
              </a:lvl1pPr>
            </a:lstStyle>
            <a:p>
              <a:pPr algn="ctr"/>
              <a:r>
                <a:rPr lang="pt-BR" sz="1200" dirty="0" err="1">
                  <a:solidFill>
                    <a:srgbClr val="003641"/>
                  </a:solidFill>
                  <a:latin typeface="Sicoob Sans RC3" panose="020B0503020204030204" pitchFamily="34" charset="0"/>
                </a:rPr>
                <a:t>Lorem</a:t>
              </a:r>
              <a:r>
                <a:rPr lang="pt-BR" sz="1200" dirty="0">
                  <a:solidFill>
                    <a:srgbClr val="003641"/>
                  </a:solidFill>
                  <a:latin typeface="Sicoob Sans RC3" panose="020B0503020204030204" pitchFamily="34" charset="0"/>
                </a:rPr>
                <a:t> Ipsum</a:t>
              </a:r>
              <a:endParaRPr sz="1200" dirty="0">
                <a:solidFill>
                  <a:srgbClr val="003641"/>
                </a:solidFill>
                <a:latin typeface="Sicoob Sans RC3" panose="020B0503020204030204" pitchFamily="34" charset="0"/>
              </a:endParaRPr>
            </a:p>
          </p:txBody>
        </p:sp>
      </p:grpSp>
      <p:sp>
        <p:nvSpPr>
          <p:cNvPr id="4" name="Teamwork">
            <a:extLst>
              <a:ext uri="{FF2B5EF4-FFF2-40B4-BE49-F238E27FC236}">
                <a16:creationId xmlns:a16="http://schemas.microsoft.com/office/drawing/2014/main" id="{9D90DBA2-94D9-DB63-946E-40D6340E04BE}"/>
              </a:ext>
            </a:extLst>
          </p:cNvPr>
          <p:cNvSpPr txBox="1"/>
          <p:nvPr/>
        </p:nvSpPr>
        <p:spPr>
          <a:xfrm>
            <a:off x="2522764" y="539137"/>
            <a:ext cx="1909928" cy="1897955"/>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b">
            <a:spAutoFit/>
          </a:bodyPr>
          <a:lstStyle>
            <a:lvl1pPr algn="l">
              <a:defRPr sz="6000">
                <a:latin typeface="+mn-lt"/>
                <a:ea typeface="+mn-ea"/>
                <a:cs typeface="+mn-cs"/>
                <a:sym typeface="Poppins Medium"/>
              </a:defRPr>
            </a:lvl1pPr>
          </a:lstStyle>
          <a:p>
            <a:r>
              <a:rPr lang="pt-BR" sz="2400" dirty="0">
                <a:solidFill>
                  <a:srgbClr val="003641"/>
                </a:solidFill>
                <a:latin typeface="Sicoob Sans RC3" panose="020B0503020204030204" pitchFamily="34" charset="0"/>
              </a:rPr>
              <a:t>+ + + + + + + + + + + + + + + + + + + + + + + + + + + + + + + + + + +</a:t>
            </a:r>
            <a:endParaRPr sz="2400" dirty="0">
              <a:solidFill>
                <a:srgbClr val="003641"/>
              </a:solidFill>
              <a:latin typeface="Sicoob Sans RC3" panose="020B0503020204030204" pitchFamily="34" charset="0"/>
            </a:endParaRPr>
          </a:p>
        </p:txBody>
      </p:sp>
      <p:sp>
        <p:nvSpPr>
          <p:cNvPr id="5" name="Teamwork">
            <a:extLst>
              <a:ext uri="{FF2B5EF4-FFF2-40B4-BE49-F238E27FC236}">
                <a16:creationId xmlns:a16="http://schemas.microsoft.com/office/drawing/2014/main" id="{C1950248-B2FA-FFF7-4724-BE8933F7FE8A}"/>
              </a:ext>
            </a:extLst>
          </p:cNvPr>
          <p:cNvSpPr txBox="1"/>
          <p:nvPr/>
        </p:nvSpPr>
        <p:spPr>
          <a:xfrm>
            <a:off x="755750" y="4092241"/>
            <a:ext cx="1909928" cy="1897955"/>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b">
            <a:spAutoFit/>
          </a:bodyPr>
          <a:lstStyle>
            <a:lvl1pPr algn="l">
              <a:defRPr sz="6000">
                <a:latin typeface="+mn-lt"/>
                <a:ea typeface="+mn-ea"/>
                <a:cs typeface="+mn-cs"/>
                <a:sym typeface="Poppins Medium"/>
              </a:defRPr>
            </a:lvl1pPr>
          </a:lstStyle>
          <a:p>
            <a:r>
              <a:rPr lang="pt-BR" sz="2400" dirty="0">
                <a:solidFill>
                  <a:srgbClr val="00AE9D"/>
                </a:solidFill>
                <a:latin typeface="Sicoob Sans RC3" panose="020B0503020204030204" pitchFamily="34" charset="0"/>
              </a:rPr>
              <a:t>+ + + + + + + + + + + + + + + + + + + + + + + + + + + + + + + + + + +</a:t>
            </a:r>
            <a:endParaRPr sz="2400" dirty="0">
              <a:solidFill>
                <a:srgbClr val="00AE9D"/>
              </a:solidFill>
              <a:latin typeface="Sicoob Sans RC3" panose="020B0503020204030204" pitchFamily="34" charset="0"/>
            </a:endParaRPr>
          </a:p>
        </p:txBody>
      </p:sp>
      <p:pic>
        <p:nvPicPr>
          <p:cNvPr id="6" name="Gráfico 5">
            <a:extLst>
              <a:ext uri="{FF2B5EF4-FFF2-40B4-BE49-F238E27FC236}">
                <a16:creationId xmlns:a16="http://schemas.microsoft.com/office/drawing/2014/main" id="{42CCF85F-C14A-20C1-092A-E54EC2978E5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8200" y="6179236"/>
            <a:ext cx="397522" cy="35422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Espaço Reservado para Imagem 9" descr="Pessoas posando para foto&#10;&#10;Descrição gerada automaticamente">
            <a:extLst>
              <a:ext uri="{FF2B5EF4-FFF2-40B4-BE49-F238E27FC236}">
                <a16:creationId xmlns:a16="http://schemas.microsoft.com/office/drawing/2014/main" id="{54351998-CABA-58FC-5146-2BA62DFFE588}"/>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16600" r="16600"/>
          <a:stretch>
            <a:fillRect/>
          </a:stretch>
        </p:blipFill>
        <p:spPr>
          <a:xfrm>
            <a:off x="6800850" y="855663"/>
            <a:ext cx="3370263" cy="3370262"/>
          </a:xfrm>
          <a:prstGeom prst="round2DiagRect">
            <a:avLst/>
          </a:prstGeom>
        </p:spPr>
      </p:pic>
      <p:pic>
        <p:nvPicPr>
          <p:cNvPr id="8" name="Espaço Reservado para Imagem 7" descr="Uma imagem contendo pessoa, no interior, mulher, homem&#10;&#10;Descrição gerada automaticamente">
            <a:extLst>
              <a:ext uri="{FF2B5EF4-FFF2-40B4-BE49-F238E27FC236}">
                <a16:creationId xmlns:a16="http://schemas.microsoft.com/office/drawing/2014/main" id="{1F2C83D6-3568-8786-9BCA-00403D99A72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0077" r="20077"/>
          <a:stretch>
            <a:fillRect/>
          </a:stretch>
        </p:blipFill>
        <p:spPr>
          <a:xfrm>
            <a:off x="10336213" y="4418013"/>
            <a:ext cx="1581150" cy="1582737"/>
          </a:xfrm>
          <a:prstGeom prst="round2DiagRect">
            <a:avLst/>
          </a:prstGeom>
        </p:spPr>
      </p:pic>
      <p:sp>
        <p:nvSpPr>
          <p:cNvPr id="417" name="Square"/>
          <p:cNvSpPr/>
          <p:nvPr/>
        </p:nvSpPr>
        <p:spPr>
          <a:xfrm>
            <a:off x="10359095" y="2638003"/>
            <a:ext cx="1581994" cy="1581994"/>
          </a:xfrm>
          <a:prstGeom prst="round2DiagRect">
            <a:avLst/>
          </a:prstGeom>
          <a:solidFill>
            <a:srgbClr val="003641"/>
          </a:solidFill>
          <a:ln w="12700">
            <a:miter lim="400000"/>
          </a:ln>
        </p:spPr>
        <p:txBody>
          <a:bodyPr lIns="0" tIns="0" rIns="0" bIns="0" anchor="ctr"/>
          <a:lstStyle/>
          <a:p>
            <a:pPr defTabSz="764352">
              <a:defRPr sz="5400">
                <a:solidFill>
                  <a:srgbClr val="FFFFFF"/>
                </a:solidFill>
                <a:latin typeface="+mn-lt"/>
                <a:ea typeface="+mn-ea"/>
                <a:cs typeface="+mn-cs"/>
                <a:sym typeface="Poppins Medium"/>
              </a:defRPr>
            </a:pPr>
            <a:endParaRPr sz="2700">
              <a:latin typeface="Sicoob Sans RC" panose="020B0503020204030204" pitchFamily="34" charset="77"/>
            </a:endParaRPr>
          </a:p>
        </p:txBody>
      </p:sp>
      <p:sp>
        <p:nvSpPr>
          <p:cNvPr id="420" name="Square"/>
          <p:cNvSpPr/>
          <p:nvPr/>
        </p:nvSpPr>
        <p:spPr>
          <a:xfrm>
            <a:off x="8589396" y="4406041"/>
            <a:ext cx="1581994" cy="1581994"/>
          </a:xfrm>
          <a:prstGeom prst="round2DiagRect">
            <a:avLst/>
          </a:prstGeom>
          <a:gradFill>
            <a:gsLst>
              <a:gs pos="0">
                <a:srgbClr val="003641"/>
              </a:gs>
              <a:gs pos="100000">
                <a:srgbClr val="00AE9D"/>
              </a:gs>
            </a:gsLst>
            <a:lin ang="5400000"/>
          </a:gradFill>
          <a:ln w="12700">
            <a:miter lim="400000"/>
          </a:ln>
        </p:spPr>
        <p:txBody>
          <a:bodyPr lIns="0" tIns="0" rIns="0" bIns="0" anchor="ctr"/>
          <a:lstStyle/>
          <a:p>
            <a:pPr defTabSz="764352">
              <a:defRPr sz="5400">
                <a:solidFill>
                  <a:srgbClr val="FFFFFF"/>
                </a:solidFill>
                <a:latin typeface="+mn-lt"/>
                <a:ea typeface="+mn-ea"/>
                <a:cs typeface="+mn-cs"/>
                <a:sym typeface="Poppins Medium"/>
              </a:defRPr>
            </a:pPr>
            <a:endParaRPr sz="2700">
              <a:latin typeface="Sicoob Sans RC" panose="020B0503020204030204" pitchFamily="34" charset="77"/>
            </a:endParaRPr>
          </a:p>
        </p:txBody>
      </p:sp>
      <p:sp>
        <p:nvSpPr>
          <p:cNvPr id="414" name="Slide Number"/>
          <p:cNvSpPr txBox="1">
            <a:spLocks noGrp="1"/>
          </p:cNvSpPr>
          <p:nvPr>
            <p:ph type="sldNum" sz="quarter" idx="2"/>
          </p:nvPr>
        </p:nvSpPr>
        <p:spPr>
          <a:xfrm>
            <a:off x="11849100" y="6488026"/>
            <a:ext cx="2743200" cy="3651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7</a:t>
            </a:fld>
            <a:endParaRPr/>
          </a:p>
        </p:txBody>
      </p:sp>
      <p:sp>
        <p:nvSpPr>
          <p:cNvPr id="419" name="Square"/>
          <p:cNvSpPr/>
          <p:nvPr/>
        </p:nvSpPr>
        <p:spPr>
          <a:xfrm>
            <a:off x="10359095" y="6174080"/>
            <a:ext cx="1581994" cy="1581994"/>
          </a:xfrm>
          <a:prstGeom prst="round2DiagRect">
            <a:avLst/>
          </a:prstGeom>
          <a:gradFill>
            <a:gsLst>
              <a:gs pos="0">
                <a:srgbClr val="003641"/>
              </a:gs>
              <a:gs pos="100000">
                <a:srgbClr val="00AE9D"/>
              </a:gs>
            </a:gsLst>
            <a:lin ang="5400000"/>
          </a:gradFill>
          <a:ln w="12700">
            <a:miter lim="400000"/>
          </a:ln>
        </p:spPr>
        <p:txBody>
          <a:bodyPr lIns="0" tIns="0" rIns="0" bIns="0" anchor="ctr"/>
          <a:lstStyle/>
          <a:p>
            <a:pPr defTabSz="764352">
              <a:defRPr sz="5400">
                <a:solidFill>
                  <a:srgbClr val="FFFFFF"/>
                </a:solidFill>
                <a:latin typeface="+mn-lt"/>
                <a:ea typeface="+mn-ea"/>
                <a:cs typeface="+mn-cs"/>
                <a:sym typeface="Poppins Medium"/>
              </a:defRPr>
            </a:pPr>
            <a:endParaRPr sz="2700">
              <a:latin typeface="Sicoob Sans RC" panose="020B0503020204030204" pitchFamily="34" charset="77"/>
            </a:endParaRPr>
          </a:p>
        </p:txBody>
      </p:sp>
      <p:sp>
        <p:nvSpPr>
          <p:cNvPr id="422" name="Square"/>
          <p:cNvSpPr/>
          <p:nvPr/>
        </p:nvSpPr>
        <p:spPr>
          <a:xfrm>
            <a:off x="10359095" y="-898073"/>
            <a:ext cx="1581994" cy="1581994"/>
          </a:xfrm>
          <a:prstGeom prst="round2DiagRect">
            <a:avLst/>
          </a:prstGeom>
          <a:solidFill>
            <a:srgbClr val="00AE9D"/>
          </a:solidFill>
          <a:ln w="12700">
            <a:miter lim="400000"/>
          </a:ln>
        </p:spPr>
        <p:txBody>
          <a:bodyPr lIns="0" tIns="0" rIns="0" bIns="0" anchor="ctr"/>
          <a:lstStyle/>
          <a:p>
            <a:pPr defTabSz="764352">
              <a:defRPr sz="5400">
                <a:solidFill>
                  <a:srgbClr val="FFFFFF"/>
                </a:solidFill>
                <a:latin typeface="+mn-lt"/>
                <a:ea typeface="+mn-ea"/>
                <a:cs typeface="+mn-cs"/>
                <a:sym typeface="Poppins Medium"/>
              </a:defRPr>
            </a:pPr>
            <a:endParaRPr sz="2700">
              <a:latin typeface="Sicoob Sans RC" panose="020B0503020204030204" pitchFamily="34" charset="77"/>
            </a:endParaRPr>
          </a:p>
        </p:txBody>
      </p:sp>
      <p:sp>
        <p:nvSpPr>
          <p:cNvPr id="424" name="Teamwork"/>
          <p:cNvSpPr txBox="1"/>
          <p:nvPr/>
        </p:nvSpPr>
        <p:spPr>
          <a:xfrm>
            <a:off x="832391" y="1556692"/>
            <a:ext cx="7149559" cy="31290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b">
            <a:spAutoFit/>
          </a:bodyPr>
          <a:lstStyle>
            <a:lvl1pPr algn="l">
              <a:defRPr sz="6000">
                <a:latin typeface="+mn-lt"/>
                <a:ea typeface="+mn-ea"/>
                <a:cs typeface="+mn-cs"/>
                <a:sym typeface="Poppins Medium"/>
              </a:defRPr>
            </a:lvl1pPr>
          </a:lstStyle>
          <a:p>
            <a:r>
              <a:rPr lang="pt-BR" sz="10000" b="1" dirty="0">
                <a:solidFill>
                  <a:srgbClr val="00AE9D"/>
                </a:solidFill>
                <a:latin typeface="Sicoob Sans RC3" panose="020B0503020204030204" pitchFamily="34" charset="0"/>
              </a:rPr>
              <a:t>Muito obrigado!</a:t>
            </a:r>
          </a:p>
        </p:txBody>
      </p:sp>
      <p:sp>
        <p:nvSpPr>
          <p:cNvPr id="4" name="Teamwork">
            <a:extLst>
              <a:ext uri="{FF2B5EF4-FFF2-40B4-BE49-F238E27FC236}">
                <a16:creationId xmlns:a16="http://schemas.microsoft.com/office/drawing/2014/main" id="{9D90DBA2-94D9-DB63-946E-40D6340E04BE}"/>
              </a:ext>
            </a:extLst>
          </p:cNvPr>
          <p:cNvSpPr txBox="1"/>
          <p:nvPr/>
        </p:nvSpPr>
        <p:spPr>
          <a:xfrm>
            <a:off x="10309321" y="670813"/>
            <a:ext cx="1909928" cy="1897955"/>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b">
            <a:spAutoFit/>
          </a:bodyPr>
          <a:lstStyle>
            <a:lvl1pPr algn="l">
              <a:defRPr sz="6000">
                <a:latin typeface="+mn-lt"/>
                <a:ea typeface="+mn-ea"/>
                <a:cs typeface="+mn-cs"/>
                <a:sym typeface="Poppins Medium"/>
              </a:defRPr>
            </a:lvl1pPr>
          </a:lstStyle>
          <a:p>
            <a:r>
              <a:rPr lang="pt-BR" sz="2400" dirty="0">
                <a:solidFill>
                  <a:srgbClr val="003641"/>
                </a:solidFill>
                <a:latin typeface="Sicoob Sans RC3" panose="020B0503020204030204" pitchFamily="34" charset="0"/>
              </a:rPr>
              <a:t>+ + + + + + + + + + + + + + + + + + + + + + + + + + + + + + + + + + +</a:t>
            </a:r>
            <a:endParaRPr sz="2400" dirty="0">
              <a:solidFill>
                <a:srgbClr val="003641"/>
              </a:solidFill>
              <a:latin typeface="Sicoob Sans RC3" panose="020B0503020204030204" pitchFamily="34" charset="0"/>
            </a:endParaRPr>
          </a:p>
        </p:txBody>
      </p:sp>
      <p:pic>
        <p:nvPicPr>
          <p:cNvPr id="6" name="Gráfico 5">
            <a:extLst>
              <a:ext uri="{FF2B5EF4-FFF2-40B4-BE49-F238E27FC236}">
                <a16:creationId xmlns:a16="http://schemas.microsoft.com/office/drawing/2014/main" id="{42CCF85F-C14A-20C1-092A-E54EC2978E5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8200" y="6179236"/>
            <a:ext cx="397522" cy="354228"/>
          </a:xfrm>
          <a:prstGeom prst="rect">
            <a:avLst/>
          </a:prstGeom>
        </p:spPr>
      </p:pic>
    </p:spTree>
    <p:extLst>
      <p:ext uri="{BB962C8B-B14F-4D97-AF65-F5344CB8AC3E}">
        <p14:creationId xmlns:p14="http://schemas.microsoft.com/office/powerpoint/2010/main" val="16455182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AE9D"/>
        </a:solidFill>
        <a:effectLst/>
      </p:bgPr>
    </p:bg>
    <p:spTree>
      <p:nvGrpSpPr>
        <p:cNvPr id="1" name=""/>
        <p:cNvGrpSpPr/>
        <p:nvPr/>
      </p:nvGrpSpPr>
      <p:grpSpPr>
        <a:xfrm>
          <a:off x="0" y="0"/>
          <a:ext cx="0" cy="0"/>
          <a:chOff x="0" y="0"/>
          <a:chExt cx="0" cy="0"/>
        </a:xfrm>
      </p:grpSpPr>
      <p:sp>
        <p:nvSpPr>
          <p:cNvPr id="7" name="Teamwork">
            <a:extLst>
              <a:ext uri="{FF2B5EF4-FFF2-40B4-BE49-F238E27FC236}">
                <a16:creationId xmlns:a16="http://schemas.microsoft.com/office/drawing/2014/main" id="{FD7C992C-62F2-9F5E-1264-F3A3732C7BAC}"/>
              </a:ext>
            </a:extLst>
          </p:cNvPr>
          <p:cNvSpPr txBox="1"/>
          <p:nvPr/>
        </p:nvSpPr>
        <p:spPr>
          <a:xfrm>
            <a:off x="-483166" y="2295356"/>
            <a:ext cx="2101048" cy="2267287"/>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b">
            <a:spAutoFit/>
          </a:bodyPr>
          <a:lstStyle>
            <a:lvl1pPr algn="l">
              <a:defRPr sz="6000">
                <a:latin typeface="+mn-lt"/>
                <a:ea typeface="+mn-ea"/>
                <a:cs typeface="+mn-cs"/>
                <a:sym typeface="Poppins Medium"/>
              </a:defRPr>
            </a:lvl1pPr>
          </a:lstStyle>
          <a:p>
            <a:r>
              <a:rPr lang="pt-BR" sz="2400" dirty="0">
                <a:gradFill flip="none" rotWithShape="1">
                  <a:gsLst>
                    <a:gs pos="0">
                      <a:srgbClr val="003641"/>
                    </a:gs>
                    <a:gs pos="100000">
                      <a:schemeClr val="bg1"/>
                    </a:gs>
                  </a:gsLst>
                  <a:lin ang="5400000" scaled="1"/>
                  <a:tileRect/>
                </a:gradFill>
                <a:latin typeface="Sicoob Sans RC" panose="020B0503020204030204" pitchFamily="34" charset="77"/>
              </a:rPr>
              <a:t>+ + + + + + + + + + + + + + + + + + + + + + + + + + + + + + + + + + + + + + + + + + + + + + + +</a:t>
            </a:r>
            <a:endParaRPr sz="2400" dirty="0">
              <a:gradFill flip="none" rotWithShape="1">
                <a:gsLst>
                  <a:gs pos="0">
                    <a:srgbClr val="003641"/>
                  </a:gs>
                  <a:gs pos="100000">
                    <a:schemeClr val="bg1"/>
                  </a:gs>
                </a:gsLst>
                <a:lin ang="5400000" scaled="1"/>
                <a:tileRect/>
              </a:gradFill>
              <a:latin typeface="Sicoob Sans RC" panose="020B0503020204030204" pitchFamily="34" charset="77"/>
            </a:endParaRPr>
          </a:p>
        </p:txBody>
      </p:sp>
      <p:pic>
        <p:nvPicPr>
          <p:cNvPr id="2" name="Imagem 1">
            <a:extLst>
              <a:ext uri="{FF2B5EF4-FFF2-40B4-BE49-F238E27FC236}">
                <a16:creationId xmlns:a16="http://schemas.microsoft.com/office/drawing/2014/main" id="{F0E8DD55-47B8-AE63-8B1A-5FD001E699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8916" y="2218525"/>
            <a:ext cx="6278469" cy="2798092"/>
          </a:xfrm>
          <a:prstGeom prst="rect">
            <a:avLst/>
          </a:prstGeom>
        </p:spPr>
      </p:pic>
    </p:spTree>
    <p:extLst>
      <p:ext uri="{BB962C8B-B14F-4D97-AF65-F5344CB8AC3E}">
        <p14:creationId xmlns:p14="http://schemas.microsoft.com/office/powerpoint/2010/main" val="30914645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1" name="Imagem 1300" descr="Ícone&#10;&#10;Descrição gerada automaticamente">
            <a:extLst>
              <a:ext uri="{FF2B5EF4-FFF2-40B4-BE49-F238E27FC236}">
                <a16:creationId xmlns:a16="http://schemas.microsoft.com/office/drawing/2014/main" id="{B101F394-CD73-23C9-6A34-EB04224652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8171" y="5823533"/>
            <a:ext cx="843984" cy="716845"/>
          </a:xfrm>
          <a:prstGeom prst="rect">
            <a:avLst/>
          </a:prstGeom>
        </p:spPr>
      </p:pic>
      <p:pic>
        <p:nvPicPr>
          <p:cNvPr id="1303" name="Imagem 1302" descr="Ícone&#10;&#10;Descrição gerada automaticamente">
            <a:extLst>
              <a:ext uri="{FF2B5EF4-FFF2-40B4-BE49-F238E27FC236}">
                <a16:creationId xmlns:a16="http://schemas.microsoft.com/office/drawing/2014/main" id="{34870741-9BBE-380D-D8B6-39F340F281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17080" y="5778899"/>
            <a:ext cx="843984" cy="806113"/>
          </a:xfrm>
          <a:prstGeom prst="rect">
            <a:avLst/>
          </a:prstGeom>
        </p:spPr>
      </p:pic>
      <p:pic>
        <p:nvPicPr>
          <p:cNvPr id="1305" name="Imagem 1304" descr="Imagem preta e branca de poste com placa de sinalização&#10;&#10;Descrição gerada automaticamente">
            <a:extLst>
              <a:ext uri="{FF2B5EF4-FFF2-40B4-BE49-F238E27FC236}">
                <a16:creationId xmlns:a16="http://schemas.microsoft.com/office/drawing/2014/main" id="{CAFF111C-2497-7BDA-FCF2-271E02CAE8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34087" y="5778899"/>
            <a:ext cx="843984" cy="806113"/>
          </a:xfrm>
          <a:prstGeom prst="rect">
            <a:avLst/>
          </a:prstGeom>
        </p:spPr>
      </p:pic>
      <p:pic>
        <p:nvPicPr>
          <p:cNvPr id="1307" name="Imagem 1306" descr="Logotipo, Ícone&#10;&#10;Descrição gerada automaticamente">
            <a:extLst>
              <a:ext uri="{FF2B5EF4-FFF2-40B4-BE49-F238E27FC236}">
                <a16:creationId xmlns:a16="http://schemas.microsoft.com/office/drawing/2014/main" id="{24D5B942-6A93-0F96-BAFB-55BBAFE4FD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0341" y="5759964"/>
            <a:ext cx="843984" cy="843983"/>
          </a:xfrm>
          <a:prstGeom prst="rect">
            <a:avLst/>
          </a:prstGeom>
        </p:spPr>
      </p:pic>
      <p:pic>
        <p:nvPicPr>
          <p:cNvPr id="1309" name="Imagem 1308" descr="Logotipo&#10;&#10;Descrição gerada automaticamente">
            <a:extLst>
              <a:ext uri="{FF2B5EF4-FFF2-40B4-BE49-F238E27FC236}">
                <a16:creationId xmlns:a16="http://schemas.microsoft.com/office/drawing/2014/main" id="{BF46B74D-808C-6926-BD00-487C29FBA0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30016" y="5823533"/>
            <a:ext cx="843984" cy="716845"/>
          </a:xfrm>
          <a:prstGeom prst="rect">
            <a:avLst/>
          </a:prstGeom>
        </p:spPr>
      </p:pic>
      <p:pic>
        <p:nvPicPr>
          <p:cNvPr id="1311" name="Imagem 1310" descr="Ícone&#10;&#10;Descrição gerada automaticamente">
            <a:extLst>
              <a:ext uri="{FF2B5EF4-FFF2-40B4-BE49-F238E27FC236}">
                <a16:creationId xmlns:a16="http://schemas.microsoft.com/office/drawing/2014/main" id="{CB5D17EF-D697-83A7-E156-D74E1182F6E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77982" y="5799187"/>
            <a:ext cx="843984" cy="765536"/>
          </a:xfrm>
          <a:prstGeom prst="rect">
            <a:avLst/>
          </a:prstGeom>
        </p:spPr>
      </p:pic>
      <p:pic>
        <p:nvPicPr>
          <p:cNvPr id="1313" name="Imagem 1312" descr="Ícone&#10;&#10;Descrição gerada automaticamente">
            <a:extLst>
              <a:ext uri="{FF2B5EF4-FFF2-40B4-BE49-F238E27FC236}">
                <a16:creationId xmlns:a16="http://schemas.microsoft.com/office/drawing/2014/main" id="{E17998AD-851A-3E8D-15FD-962B3DC60C5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4236" y="5759964"/>
            <a:ext cx="843984" cy="843983"/>
          </a:xfrm>
          <a:prstGeom prst="rect">
            <a:avLst/>
          </a:prstGeom>
        </p:spPr>
      </p:pic>
      <p:pic>
        <p:nvPicPr>
          <p:cNvPr id="1315" name="Imagem 1314" descr="Forma&#10;&#10;Descrição gerada automaticamente com confiança média">
            <a:extLst>
              <a:ext uri="{FF2B5EF4-FFF2-40B4-BE49-F238E27FC236}">
                <a16:creationId xmlns:a16="http://schemas.microsoft.com/office/drawing/2014/main" id="{CA3251C6-D4B2-1FAB-1DE6-C18A206975F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24859" y="5866814"/>
            <a:ext cx="843984" cy="630283"/>
          </a:xfrm>
          <a:prstGeom prst="rect">
            <a:avLst/>
          </a:prstGeom>
        </p:spPr>
      </p:pic>
      <p:pic>
        <p:nvPicPr>
          <p:cNvPr id="1317" name="Imagem 1316" descr="Ícone&#10;&#10;Descrição gerada automaticamente">
            <a:extLst>
              <a:ext uri="{FF2B5EF4-FFF2-40B4-BE49-F238E27FC236}">
                <a16:creationId xmlns:a16="http://schemas.microsoft.com/office/drawing/2014/main" id="{50D94078-A1F7-A56C-707D-E6661F40AE6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95245" y="5759964"/>
            <a:ext cx="678974" cy="843983"/>
          </a:xfrm>
          <a:prstGeom prst="rect">
            <a:avLst/>
          </a:prstGeom>
        </p:spPr>
      </p:pic>
      <p:pic>
        <p:nvPicPr>
          <p:cNvPr id="1319" name="Imagem 1318" descr="Ícone&#10;&#10;Descrição gerada automaticamente">
            <a:extLst>
              <a:ext uri="{FF2B5EF4-FFF2-40B4-BE49-F238E27FC236}">
                <a16:creationId xmlns:a16="http://schemas.microsoft.com/office/drawing/2014/main" id="{421AA623-66E6-A7D1-18C7-92E5DCA82E4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7917" y="5759964"/>
            <a:ext cx="846688" cy="843983"/>
          </a:xfrm>
          <a:prstGeom prst="rect">
            <a:avLst/>
          </a:prstGeom>
        </p:spPr>
      </p:pic>
      <p:pic>
        <p:nvPicPr>
          <p:cNvPr id="1321" name="Imagem 1320" descr="Ícone&#10;&#10;Descrição gerada automaticamente">
            <a:extLst>
              <a:ext uri="{FF2B5EF4-FFF2-40B4-BE49-F238E27FC236}">
                <a16:creationId xmlns:a16="http://schemas.microsoft.com/office/drawing/2014/main" id="{36E34F7B-DFDF-C6B7-BDBB-5D844A96D0D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194394" y="4730411"/>
            <a:ext cx="668154" cy="843983"/>
          </a:xfrm>
          <a:prstGeom prst="rect">
            <a:avLst/>
          </a:prstGeom>
        </p:spPr>
      </p:pic>
      <p:pic>
        <p:nvPicPr>
          <p:cNvPr id="1323" name="Imagem 1322" descr="Desenho de uma placa&#10;&#10;Descrição gerada automaticamente com confiança média">
            <a:extLst>
              <a:ext uri="{FF2B5EF4-FFF2-40B4-BE49-F238E27FC236}">
                <a16:creationId xmlns:a16="http://schemas.microsoft.com/office/drawing/2014/main" id="{FCB0CE13-9C91-8A5C-1604-C97E1C600E7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787782" y="4730411"/>
            <a:ext cx="846688" cy="843983"/>
          </a:xfrm>
          <a:prstGeom prst="rect">
            <a:avLst/>
          </a:prstGeom>
        </p:spPr>
      </p:pic>
      <p:pic>
        <p:nvPicPr>
          <p:cNvPr id="1325" name="Imagem 1324" descr="Logotipo&#10;&#10;Descrição gerada automaticamente">
            <a:extLst>
              <a:ext uri="{FF2B5EF4-FFF2-40B4-BE49-F238E27FC236}">
                <a16:creationId xmlns:a16="http://schemas.microsoft.com/office/drawing/2014/main" id="{9E4DE4C4-283A-BBED-BB84-431696C0CFA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727144" y="4730411"/>
            <a:ext cx="716845" cy="843983"/>
          </a:xfrm>
          <a:prstGeom prst="rect">
            <a:avLst/>
          </a:prstGeom>
        </p:spPr>
      </p:pic>
      <p:pic>
        <p:nvPicPr>
          <p:cNvPr id="1327" name="Imagem 1326" descr="Ícone&#10;&#10;Descrição gerada automaticamente">
            <a:extLst>
              <a:ext uri="{FF2B5EF4-FFF2-40B4-BE49-F238E27FC236}">
                <a16:creationId xmlns:a16="http://schemas.microsoft.com/office/drawing/2014/main" id="{76FF3B1C-56E6-4F50-090F-726295EC986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505740" y="4731763"/>
            <a:ext cx="846689" cy="841278"/>
          </a:xfrm>
          <a:prstGeom prst="rect">
            <a:avLst/>
          </a:prstGeom>
        </p:spPr>
      </p:pic>
      <p:pic>
        <p:nvPicPr>
          <p:cNvPr id="1329" name="Imagem 1328" descr="Forma, Círculo&#10;&#10;Descrição gerada automaticamente">
            <a:extLst>
              <a:ext uri="{FF2B5EF4-FFF2-40B4-BE49-F238E27FC236}">
                <a16:creationId xmlns:a16="http://schemas.microsoft.com/office/drawing/2014/main" id="{4554406C-6CB8-995A-F61C-57F5F80036F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290999" y="4804800"/>
            <a:ext cx="843984" cy="695205"/>
          </a:xfrm>
          <a:prstGeom prst="rect">
            <a:avLst/>
          </a:prstGeom>
        </p:spPr>
      </p:pic>
      <p:pic>
        <p:nvPicPr>
          <p:cNvPr id="1331" name="Imagem 1330" descr="Ícone&#10;&#10;Descrição gerada automaticamente">
            <a:extLst>
              <a:ext uri="{FF2B5EF4-FFF2-40B4-BE49-F238E27FC236}">
                <a16:creationId xmlns:a16="http://schemas.microsoft.com/office/drawing/2014/main" id="{7BFC1063-DB09-4605-14B8-A24D74A4E9E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180351" y="4730411"/>
            <a:ext cx="676269" cy="843983"/>
          </a:xfrm>
          <a:prstGeom prst="rect">
            <a:avLst/>
          </a:prstGeom>
        </p:spPr>
      </p:pic>
      <p:pic>
        <p:nvPicPr>
          <p:cNvPr id="1333" name="Imagem 1332" descr="Ícone&#10;&#10;Descrição gerada automaticamente">
            <a:extLst>
              <a:ext uri="{FF2B5EF4-FFF2-40B4-BE49-F238E27FC236}">
                <a16:creationId xmlns:a16="http://schemas.microsoft.com/office/drawing/2014/main" id="{C1A3221F-9009-48F0-D218-CDB335FEB8B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069276" y="4730410"/>
            <a:ext cx="800703" cy="843984"/>
          </a:xfrm>
          <a:prstGeom prst="rect">
            <a:avLst/>
          </a:prstGeom>
        </p:spPr>
      </p:pic>
      <p:pic>
        <p:nvPicPr>
          <p:cNvPr id="1335" name="Imagem 1334" descr="Ícone&#10;&#10;Descrição gerada automaticamente">
            <a:extLst>
              <a:ext uri="{FF2B5EF4-FFF2-40B4-BE49-F238E27FC236}">
                <a16:creationId xmlns:a16="http://schemas.microsoft.com/office/drawing/2014/main" id="{81687395-B286-D023-5200-765B4A8BBAF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852256" y="4730411"/>
            <a:ext cx="678974" cy="843983"/>
          </a:xfrm>
          <a:prstGeom prst="rect">
            <a:avLst/>
          </a:prstGeom>
        </p:spPr>
      </p:pic>
      <p:pic>
        <p:nvPicPr>
          <p:cNvPr id="1337" name="Imagem 1336" descr="Ícone&#10;&#10;Descrição gerada automaticamente">
            <a:extLst>
              <a:ext uri="{FF2B5EF4-FFF2-40B4-BE49-F238E27FC236}">
                <a16:creationId xmlns:a16="http://schemas.microsoft.com/office/drawing/2014/main" id="{346784E7-0F04-D414-CB13-518D62504FE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523339" y="4730411"/>
            <a:ext cx="719550" cy="843983"/>
          </a:xfrm>
          <a:prstGeom prst="rect">
            <a:avLst/>
          </a:prstGeom>
        </p:spPr>
      </p:pic>
      <p:pic>
        <p:nvPicPr>
          <p:cNvPr id="1339" name="Imagem 1338" descr="Ícone&#10;&#10;Descrição gerada automaticamente">
            <a:extLst>
              <a:ext uri="{FF2B5EF4-FFF2-40B4-BE49-F238E27FC236}">
                <a16:creationId xmlns:a16="http://schemas.microsoft.com/office/drawing/2014/main" id="{F588EBE7-5B06-A44A-7187-6DD158F38CB3}"/>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29453" y="4730411"/>
            <a:ext cx="933251" cy="843983"/>
          </a:xfrm>
          <a:prstGeom prst="rect">
            <a:avLst/>
          </a:prstGeom>
        </p:spPr>
      </p:pic>
      <p:pic>
        <p:nvPicPr>
          <p:cNvPr id="1341" name="Imagem 1340" descr="Ícone&#10;&#10;Descrição gerada automaticamente">
            <a:extLst>
              <a:ext uri="{FF2B5EF4-FFF2-40B4-BE49-F238E27FC236}">
                <a16:creationId xmlns:a16="http://schemas.microsoft.com/office/drawing/2014/main" id="{6E682B8F-5CA0-8E99-DC8F-0086773ADA5E}"/>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1147967" y="3633396"/>
            <a:ext cx="592411" cy="843983"/>
          </a:xfrm>
          <a:prstGeom prst="rect">
            <a:avLst/>
          </a:prstGeom>
        </p:spPr>
      </p:pic>
      <p:pic>
        <p:nvPicPr>
          <p:cNvPr id="1343" name="Imagem 1342" descr="Desenho de uma placa&#10;&#10;Descrição gerada automaticamente com confiança média">
            <a:extLst>
              <a:ext uri="{FF2B5EF4-FFF2-40B4-BE49-F238E27FC236}">
                <a16:creationId xmlns:a16="http://schemas.microsoft.com/office/drawing/2014/main" id="{9002B022-E590-4423-EAA5-BC24BB6DAA42}"/>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787782" y="3744304"/>
            <a:ext cx="843984" cy="622168"/>
          </a:xfrm>
          <a:prstGeom prst="rect">
            <a:avLst/>
          </a:prstGeom>
        </p:spPr>
      </p:pic>
      <p:pic>
        <p:nvPicPr>
          <p:cNvPr id="1345" name="Imagem 1344" descr="Logotipo&#10;&#10;Descrição gerada automaticamente com confiança média">
            <a:extLst>
              <a:ext uri="{FF2B5EF4-FFF2-40B4-BE49-F238E27FC236}">
                <a16:creationId xmlns:a16="http://schemas.microsoft.com/office/drawing/2014/main" id="{E106D668-BAA3-6268-F29E-901588AD1A3A}"/>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684327" y="3742951"/>
            <a:ext cx="841278" cy="624872"/>
          </a:xfrm>
          <a:prstGeom prst="rect">
            <a:avLst/>
          </a:prstGeom>
        </p:spPr>
      </p:pic>
      <p:pic>
        <p:nvPicPr>
          <p:cNvPr id="1347" name="Imagem 1346" descr="Ícone&#10;&#10;Descrição gerada automaticamente">
            <a:extLst>
              <a:ext uri="{FF2B5EF4-FFF2-40B4-BE49-F238E27FC236}">
                <a16:creationId xmlns:a16="http://schemas.microsoft.com/office/drawing/2014/main" id="{622FEF2C-10BC-2E02-F80A-B648F06140A4}"/>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473289" y="3633396"/>
            <a:ext cx="930546" cy="843983"/>
          </a:xfrm>
          <a:prstGeom prst="rect">
            <a:avLst/>
          </a:prstGeom>
        </p:spPr>
      </p:pic>
      <p:pic>
        <p:nvPicPr>
          <p:cNvPr id="1349" name="Imagem 1348" descr="Ícone&#10;&#10;Descrição gerada automaticamente">
            <a:extLst>
              <a:ext uri="{FF2B5EF4-FFF2-40B4-BE49-F238E27FC236}">
                <a16:creationId xmlns:a16="http://schemas.microsoft.com/office/drawing/2014/main" id="{E438785D-EBD7-CD1D-313E-E9D3F827061B}"/>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536627" y="3633396"/>
            <a:ext cx="424697" cy="843983"/>
          </a:xfrm>
          <a:prstGeom prst="rect">
            <a:avLst/>
          </a:prstGeom>
        </p:spPr>
      </p:pic>
      <p:pic>
        <p:nvPicPr>
          <p:cNvPr id="1351" name="Imagem 1350" descr="Ícone&#10;&#10;Descrição gerada automaticamente">
            <a:extLst>
              <a:ext uri="{FF2B5EF4-FFF2-40B4-BE49-F238E27FC236}">
                <a16:creationId xmlns:a16="http://schemas.microsoft.com/office/drawing/2014/main" id="{D8D3ADC1-B674-12B5-76C4-4BECC005B2D0}"/>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5325588" y="3633396"/>
            <a:ext cx="424697" cy="843983"/>
          </a:xfrm>
          <a:prstGeom prst="rect">
            <a:avLst/>
          </a:prstGeom>
        </p:spPr>
      </p:pic>
      <p:pic>
        <p:nvPicPr>
          <p:cNvPr id="1353" name="Imagem 1352" descr="Uma imagem contendo Ícone&#10;&#10;Descrição gerada automaticamente">
            <a:extLst>
              <a:ext uri="{FF2B5EF4-FFF2-40B4-BE49-F238E27FC236}">
                <a16:creationId xmlns:a16="http://schemas.microsoft.com/office/drawing/2014/main" id="{F66E3909-499A-9C23-92B3-220F5BB30962}"/>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894236" y="3633396"/>
            <a:ext cx="843984" cy="843983"/>
          </a:xfrm>
          <a:prstGeom prst="rect">
            <a:avLst/>
          </a:prstGeom>
        </p:spPr>
      </p:pic>
      <p:pic>
        <p:nvPicPr>
          <p:cNvPr id="1355" name="Imagem 1354" descr="Ícone&#10;&#10;Descrição gerada automaticamente">
            <a:extLst>
              <a:ext uri="{FF2B5EF4-FFF2-40B4-BE49-F238E27FC236}">
                <a16:creationId xmlns:a16="http://schemas.microsoft.com/office/drawing/2014/main" id="{C2BC9A8E-D10D-31A3-7040-6C400DD1BBC6}"/>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895538" y="3633396"/>
            <a:ext cx="592411" cy="843983"/>
          </a:xfrm>
          <a:prstGeom prst="rect">
            <a:avLst/>
          </a:prstGeom>
        </p:spPr>
      </p:pic>
      <p:pic>
        <p:nvPicPr>
          <p:cNvPr id="1357" name="Imagem 1356" descr="Ícone&#10;&#10;Descrição gerada automaticamente">
            <a:extLst>
              <a:ext uri="{FF2B5EF4-FFF2-40B4-BE49-F238E27FC236}">
                <a16:creationId xmlns:a16="http://schemas.microsoft.com/office/drawing/2014/main" id="{2C84DF32-41A6-311E-BA44-3B4ABC817C48}"/>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495245" y="3633396"/>
            <a:ext cx="843984" cy="843983"/>
          </a:xfrm>
          <a:prstGeom prst="rect">
            <a:avLst/>
          </a:prstGeom>
        </p:spPr>
      </p:pic>
      <p:pic>
        <p:nvPicPr>
          <p:cNvPr id="1359" name="Imagem 1358" descr="Ícone&#10;&#10;Descrição gerada automaticamente">
            <a:extLst>
              <a:ext uri="{FF2B5EF4-FFF2-40B4-BE49-F238E27FC236}">
                <a16:creationId xmlns:a16="http://schemas.microsoft.com/office/drawing/2014/main" id="{DDF5FC09-4655-7F59-69EB-174F404DAA9F}"/>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374086" y="3686145"/>
            <a:ext cx="843984" cy="738486"/>
          </a:xfrm>
          <a:prstGeom prst="rect">
            <a:avLst/>
          </a:prstGeom>
        </p:spPr>
      </p:pic>
      <p:pic>
        <p:nvPicPr>
          <p:cNvPr id="1361" name="Imagem 1360" descr="Ícone&#10;&#10;Descrição gerada automaticamente">
            <a:extLst>
              <a:ext uri="{FF2B5EF4-FFF2-40B4-BE49-F238E27FC236}">
                <a16:creationId xmlns:a16="http://schemas.microsoft.com/office/drawing/2014/main" id="{1C69A443-85D1-3917-6F1A-171384BD9EEA}"/>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0957737" y="2501018"/>
            <a:ext cx="822343" cy="825048"/>
          </a:xfrm>
          <a:prstGeom prst="rect">
            <a:avLst/>
          </a:prstGeom>
        </p:spPr>
      </p:pic>
      <p:pic>
        <p:nvPicPr>
          <p:cNvPr id="1363" name="Imagem 1362" descr="Uma imagem contendo lata, desenho, placa, computador&#10;&#10;Descrição gerada automaticamente">
            <a:extLst>
              <a:ext uri="{FF2B5EF4-FFF2-40B4-BE49-F238E27FC236}">
                <a16:creationId xmlns:a16="http://schemas.microsoft.com/office/drawing/2014/main" id="{7EF2AE64-E080-2E48-CC25-6518DAE1A321}"/>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9733222" y="2502371"/>
            <a:ext cx="843984" cy="822343"/>
          </a:xfrm>
          <a:prstGeom prst="rect">
            <a:avLst/>
          </a:prstGeom>
        </p:spPr>
      </p:pic>
      <p:pic>
        <p:nvPicPr>
          <p:cNvPr id="1365" name="Imagem 1364" descr="Ícone&#10;&#10;Descrição gerada automaticamente">
            <a:extLst>
              <a:ext uri="{FF2B5EF4-FFF2-40B4-BE49-F238E27FC236}">
                <a16:creationId xmlns:a16="http://schemas.microsoft.com/office/drawing/2014/main" id="{7F2F553C-3F42-A989-91A9-D01029C760C8}"/>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8598408" y="2491551"/>
            <a:ext cx="843984" cy="843983"/>
          </a:xfrm>
          <a:prstGeom prst="rect">
            <a:avLst/>
          </a:prstGeom>
        </p:spPr>
      </p:pic>
      <p:pic>
        <p:nvPicPr>
          <p:cNvPr id="1367" name="Imagem 1366" descr="Uma imagem contendo Ícone&#10;&#10;Descrição gerada automaticamente">
            <a:extLst>
              <a:ext uri="{FF2B5EF4-FFF2-40B4-BE49-F238E27FC236}">
                <a16:creationId xmlns:a16="http://schemas.microsoft.com/office/drawing/2014/main" id="{97236617-9E8C-6E89-613E-9D7BC62AE44A}"/>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7517809" y="2491551"/>
            <a:ext cx="843984" cy="843983"/>
          </a:xfrm>
          <a:prstGeom prst="rect">
            <a:avLst/>
          </a:prstGeom>
        </p:spPr>
      </p:pic>
      <p:pic>
        <p:nvPicPr>
          <p:cNvPr id="1369" name="Imagem 1368" descr="Ícone&#10;&#10;Descrição gerada automaticamente">
            <a:extLst>
              <a:ext uri="{FF2B5EF4-FFF2-40B4-BE49-F238E27FC236}">
                <a16:creationId xmlns:a16="http://schemas.microsoft.com/office/drawing/2014/main" id="{A5D85B32-03C4-40BC-B93E-C898D26E67ED}"/>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6322401" y="2553767"/>
            <a:ext cx="843984" cy="719551"/>
          </a:xfrm>
          <a:prstGeom prst="rect">
            <a:avLst/>
          </a:prstGeom>
        </p:spPr>
      </p:pic>
      <p:pic>
        <p:nvPicPr>
          <p:cNvPr id="1371" name="Imagem 1370" descr="Ícone&#10;&#10;Descrição gerada automaticamente">
            <a:extLst>
              <a:ext uri="{FF2B5EF4-FFF2-40B4-BE49-F238E27FC236}">
                <a16:creationId xmlns:a16="http://schemas.microsoft.com/office/drawing/2014/main" id="{C52083FD-2F85-D5D6-FD4A-CC05DF06D61B}"/>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5158480" y="2490198"/>
            <a:ext cx="843984" cy="846689"/>
          </a:xfrm>
          <a:prstGeom prst="rect">
            <a:avLst/>
          </a:prstGeom>
        </p:spPr>
      </p:pic>
      <p:pic>
        <p:nvPicPr>
          <p:cNvPr id="1373" name="Imagem 1372" descr="Ícone&#10;&#10;Descrição gerada automaticamente">
            <a:extLst>
              <a:ext uri="{FF2B5EF4-FFF2-40B4-BE49-F238E27FC236}">
                <a16:creationId xmlns:a16="http://schemas.microsoft.com/office/drawing/2014/main" id="{31BCE4F2-E34E-D3C2-F1DD-717D3D8AF79F}"/>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3929965" y="2491551"/>
            <a:ext cx="846688" cy="843983"/>
          </a:xfrm>
          <a:prstGeom prst="rect">
            <a:avLst/>
          </a:prstGeom>
        </p:spPr>
      </p:pic>
      <p:pic>
        <p:nvPicPr>
          <p:cNvPr id="1375" name="Imagem 1374" descr="Ícone&#10;&#10;Descrição gerada automaticamente">
            <a:extLst>
              <a:ext uri="{FF2B5EF4-FFF2-40B4-BE49-F238E27FC236}">
                <a16:creationId xmlns:a16="http://schemas.microsoft.com/office/drawing/2014/main" id="{C417C654-FEDF-49E9-7EAF-65458F632165}"/>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2771104" y="2491551"/>
            <a:ext cx="841278" cy="843983"/>
          </a:xfrm>
          <a:prstGeom prst="rect">
            <a:avLst/>
          </a:prstGeom>
        </p:spPr>
      </p:pic>
      <p:pic>
        <p:nvPicPr>
          <p:cNvPr id="1377" name="Imagem 1376" descr="Uma imagem contendo placar, desenho&#10;&#10;Descrição gerada automaticamente">
            <a:extLst>
              <a:ext uri="{FF2B5EF4-FFF2-40B4-BE49-F238E27FC236}">
                <a16:creationId xmlns:a16="http://schemas.microsoft.com/office/drawing/2014/main" id="{A320605B-5490-E030-BC34-D1704DC09190}"/>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1500346" y="2491551"/>
            <a:ext cx="843984" cy="843983"/>
          </a:xfrm>
          <a:prstGeom prst="rect">
            <a:avLst/>
          </a:prstGeom>
        </p:spPr>
      </p:pic>
      <p:pic>
        <p:nvPicPr>
          <p:cNvPr id="1379" name="Imagem 1378" descr="Ícone&#10;&#10;Descrição gerada automaticamente">
            <a:extLst>
              <a:ext uri="{FF2B5EF4-FFF2-40B4-BE49-F238E27FC236}">
                <a16:creationId xmlns:a16="http://schemas.microsoft.com/office/drawing/2014/main" id="{A797D362-B0F8-2B8D-75FC-8459DAB84BEF}"/>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375695" y="2576761"/>
            <a:ext cx="843984" cy="673564"/>
          </a:xfrm>
          <a:prstGeom prst="rect">
            <a:avLst/>
          </a:prstGeom>
        </p:spPr>
      </p:pic>
      <p:pic>
        <p:nvPicPr>
          <p:cNvPr id="1381" name="Imagem 1380" descr="Desenho com traços pretos em fundo branco&#10;&#10;Descrição gerada automaticamente com confiança baixa">
            <a:extLst>
              <a:ext uri="{FF2B5EF4-FFF2-40B4-BE49-F238E27FC236}">
                <a16:creationId xmlns:a16="http://schemas.microsoft.com/office/drawing/2014/main" id="{EABBB988-4D32-7E9E-17CD-298CDFE1070B}"/>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10898003" y="1402991"/>
            <a:ext cx="843984" cy="760127"/>
          </a:xfrm>
          <a:prstGeom prst="rect">
            <a:avLst/>
          </a:prstGeom>
        </p:spPr>
      </p:pic>
      <p:pic>
        <p:nvPicPr>
          <p:cNvPr id="1383" name="Imagem 1382" descr="Ícone&#10;&#10;Descrição gerada automaticamente">
            <a:extLst>
              <a:ext uri="{FF2B5EF4-FFF2-40B4-BE49-F238E27FC236}">
                <a16:creationId xmlns:a16="http://schemas.microsoft.com/office/drawing/2014/main" id="{088EBEE9-E538-6212-DBEE-9F1880E7DF36}"/>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9817080" y="1361062"/>
            <a:ext cx="676269" cy="843983"/>
          </a:xfrm>
          <a:prstGeom prst="rect">
            <a:avLst/>
          </a:prstGeom>
        </p:spPr>
      </p:pic>
      <p:pic>
        <p:nvPicPr>
          <p:cNvPr id="1385" name="Imagem 1384" descr="Desenho de uma pessoa&#10;&#10;Descrição gerada automaticamente com confiança baixa">
            <a:extLst>
              <a:ext uri="{FF2B5EF4-FFF2-40B4-BE49-F238E27FC236}">
                <a16:creationId xmlns:a16="http://schemas.microsoft.com/office/drawing/2014/main" id="{5888A563-3DFA-4D76-1B09-E019E7926341}"/>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8625282" y="1361062"/>
            <a:ext cx="843984" cy="843983"/>
          </a:xfrm>
          <a:prstGeom prst="rect">
            <a:avLst/>
          </a:prstGeom>
        </p:spPr>
      </p:pic>
      <p:pic>
        <p:nvPicPr>
          <p:cNvPr id="1387" name="Imagem 1386" descr="Ícone&#10;&#10;Descrição gerada automaticamente">
            <a:extLst>
              <a:ext uri="{FF2B5EF4-FFF2-40B4-BE49-F238E27FC236}">
                <a16:creationId xmlns:a16="http://schemas.microsoft.com/office/drawing/2014/main" id="{9E46D12B-C60E-8F57-B6E2-4D9545CA1CB1}"/>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7558386" y="1361062"/>
            <a:ext cx="762831" cy="843983"/>
          </a:xfrm>
          <a:prstGeom prst="rect">
            <a:avLst/>
          </a:prstGeom>
        </p:spPr>
      </p:pic>
      <p:pic>
        <p:nvPicPr>
          <p:cNvPr id="1389" name="Imagem 1388" descr="Ícone&#10;&#10;Descrição gerada automaticamente">
            <a:extLst>
              <a:ext uri="{FF2B5EF4-FFF2-40B4-BE49-F238E27FC236}">
                <a16:creationId xmlns:a16="http://schemas.microsoft.com/office/drawing/2014/main" id="{A3E6751B-FC64-4D1B-AA86-B5B32B07E585}"/>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6284689" y="1362415"/>
            <a:ext cx="843984" cy="841279"/>
          </a:xfrm>
          <a:prstGeom prst="rect">
            <a:avLst/>
          </a:prstGeom>
        </p:spPr>
      </p:pic>
      <p:pic>
        <p:nvPicPr>
          <p:cNvPr id="1391" name="Imagem 1390" descr="Ícone&#10;&#10;Descrição gerada automaticamente">
            <a:extLst>
              <a:ext uri="{FF2B5EF4-FFF2-40B4-BE49-F238E27FC236}">
                <a16:creationId xmlns:a16="http://schemas.microsoft.com/office/drawing/2014/main" id="{C6188320-6C4F-27E8-7AB2-FE66DB279067}"/>
              </a:ext>
            </a:extLst>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5104732" y="1382702"/>
            <a:ext cx="849395" cy="800703"/>
          </a:xfrm>
          <a:prstGeom prst="rect">
            <a:avLst/>
          </a:prstGeom>
        </p:spPr>
      </p:pic>
      <p:pic>
        <p:nvPicPr>
          <p:cNvPr id="1393" name="Imagem 1392" descr="Ícone&#10;&#10;Descrição gerada automaticamente">
            <a:extLst>
              <a:ext uri="{FF2B5EF4-FFF2-40B4-BE49-F238E27FC236}">
                <a16:creationId xmlns:a16="http://schemas.microsoft.com/office/drawing/2014/main" id="{80E9A89E-403C-F888-A126-93CD4D6A6D3E}"/>
              </a:ext>
            </a:extLst>
          </p:cNvPr>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3833935" y="1305608"/>
            <a:ext cx="1036044" cy="954891"/>
          </a:xfrm>
          <a:prstGeom prst="rect">
            <a:avLst/>
          </a:prstGeom>
        </p:spPr>
      </p:pic>
      <p:pic>
        <p:nvPicPr>
          <p:cNvPr id="1395" name="Imagem 1394" descr="Ícone&#10;&#10;Descrição gerada automaticamente">
            <a:extLst>
              <a:ext uri="{FF2B5EF4-FFF2-40B4-BE49-F238E27FC236}">
                <a16:creationId xmlns:a16="http://schemas.microsoft.com/office/drawing/2014/main" id="{4769CC51-9C83-AEB0-1964-455311986031}"/>
              </a:ext>
            </a:extLst>
          </p:cNvPr>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2982357" y="1361062"/>
            <a:ext cx="424697" cy="843983"/>
          </a:xfrm>
          <a:prstGeom prst="rect">
            <a:avLst/>
          </a:prstGeom>
        </p:spPr>
      </p:pic>
      <p:pic>
        <p:nvPicPr>
          <p:cNvPr id="1397" name="Imagem 1396" descr="Forma, Ícone&#10;&#10;Descrição gerada automaticamente">
            <a:extLst>
              <a:ext uri="{FF2B5EF4-FFF2-40B4-BE49-F238E27FC236}">
                <a16:creationId xmlns:a16="http://schemas.microsoft.com/office/drawing/2014/main" id="{BDB85B51-340F-7140-35A5-3FD8430B9F1B}"/>
              </a:ext>
            </a:extLst>
          </p:cNvPr>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1500346" y="1358357"/>
            <a:ext cx="765537" cy="849394"/>
          </a:xfrm>
          <a:prstGeom prst="rect">
            <a:avLst/>
          </a:prstGeom>
        </p:spPr>
      </p:pic>
      <p:pic>
        <p:nvPicPr>
          <p:cNvPr id="1399" name="Imagem 1398" descr="Ícone&#10;&#10;Descrição gerada automaticamente">
            <a:extLst>
              <a:ext uri="{FF2B5EF4-FFF2-40B4-BE49-F238E27FC236}">
                <a16:creationId xmlns:a16="http://schemas.microsoft.com/office/drawing/2014/main" id="{A6B4E6C9-1134-8573-7CAD-336080D35FC4}"/>
              </a:ext>
            </a:extLst>
          </p:cNvPr>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375695" y="1361062"/>
            <a:ext cx="843984" cy="843983"/>
          </a:xfrm>
          <a:prstGeom prst="rect">
            <a:avLst/>
          </a:prstGeom>
        </p:spPr>
      </p:pic>
      <p:pic>
        <p:nvPicPr>
          <p:cNvPr id="1401" name="Imagem 1400" descr="Ícone&#10;&#10;Descrição gerada automaticamente">
            <a:extLst>
              <a:ext uri="{FF2B5EF4-FFF2-40B4-BE49-F238E27FC236}">
                <a16:creationId xmlns:a16="http://schemas.microsoft.com/office/drawing/2014/main" id="{65CDCF8C-E12B-85A7-FC89-F11E504D13F4}"/>
              </a:ext>
            </a:extLst>
          </p:cNvPr>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a:off x="10930686" y="230773"/>
            <a:ext cx="849394" cy="846689"/>
          </a:xfrm>
          <a:prstGeom prst="rect">
            <a:avLst/>
          </a:prstGeom>
        </p:spPr>
      </p:pic>
      <p:pic>
        <p:nvPicPr>
          <p:cNvPr id="1403" name="Imagem 1402" descr="Ícone&#10;&#10;Descrição gerada automaticamente">
            <a:extLst>
              <a:ext uri="{FF2B5EF4-FFF2-40B4-BE49-F238E27FC236}">
                <a16:creationId xmlns:a16="http://schemas.microsoft.com/office/drawing/2014/main" id="{B96382EA-F63F-91F3-93DD-20C216EFD1BF}"/>
              </a:ext>
            </a:extLst>
          </p:cNvPr>
          <p:cNvPicPr>
            <a:picLocks noChangeAspect="1"/>
          </p:cNvPicPr>
          <p:nvPr/>
        </p:nvPicPr>
        <p:blipFill>
          <a:blip r:embed="rId54">
            <a:extLst>
              <a:ext uri="{28A0092B-C50C-407E-A947-70E740481C1C}">
                <a14:useLocalDpi xmlns:a14="http://schemas.microsoft.com/office/drawing/2010/main" val="0"/>
              </a:ext>
            </a:extLst>
          </a:blip>
          <a:stretch>
            <a:fillRect/>
          </a:stretch>
        </p:blipFill>
        <p:spPr>
          <a:xfrm>
            <a:off x="9825095" y="295695"/>
            <a:ext cx="846689" cy="716845"/>
          </a:xfrm>
          <a:prstGeom prst="rect">
            <a:avLst/>
          </a:prstGeom>
        </p:spPr>
      </p:pic>
      <p:pic>
        <p:nvPicPr>
          <p:cNvPr id="1405" name="Imagem 1404" descr="Logotipo, Ícone&#10;&#10;Descrição gerada automaticamente">
            <a:extLst>
              <a:ext uri="{FF2B5EF4-FFF2-40B4-BE49-F238E27FC236}">
                <a16:creationId xmlns:a16="http://schemas.microsoft.com/office/drawing/2014/main" id="{0CD2F7CA-D035-ACF2-3E8E-4CC56DB90EBE}"/>
              </a:ext>
            </a:extLst>
          </p:cNvPr>
          <p:cNvPicPr>
            <a:picLocks noChangeAspect="1"/>
          </p:cNvPicPr>
          <p:nvPr/>
        </p:nvPicPr>
        <p:blipFill>
          <a:blip r:embed="rId55">
            <a:extLst>
              <a:ext uri="{28A0092B-C50C-407E-A947-70E740481C1C}">
                <a14:useLocalDpi xmlns:a14="http://schemas.microsoft.com/office/drawing/2010/main" val="0"/>
              </a:ext>
            </a:extLst>
          </a:blip>
          <a:stretch>
            <a:fillRect/>
          </a:stretch>
        </p:blipFill>
        <p:spPr>
          <a:xfrm>
            <a:off x="8627482" y="229421"/>
            <a:ext cx="846689" cy="849394"/>
          </a:xfrm>
          <a:prstGeom prst="rect">
            <a:avLst/>
          </a:prstGeom>
        </p:spPr>
      </p:pic>
      <p:pic>
        <p:nvPicPr>
          <p:cNvPr id="1407" name="Imagem 1406" descr="Logotipo, Ícone&#10;&#10;Descrição gerada automaticamente">
            <a:extLst>
              <a:ext uri="{FF2B5EF4-FFF2-40B4-BE49-F238E27FC236}">
                <a16:creationId xmlns:a16="http://schemas.microsoft.com/office/drawing/2014/main" id="{ADE5952B-70EC-CB24-A3EF-1004C5A0C60B}"/>
              </a:ext>
            </a:extLst>
          </p:cNvPr>
          <p:cNvPicPr>
            <a:picLocks noChangeAspect="1"/>
          </p:cNvPicPr>
          <p:nvPr/>
        </p:nvPicPr>
        <p:blipFill>
          <a:blip r:embed="rId56">
            <a:extLst>
              <a:ext uri="{28A0092B-C50C-407E-A947-70E740481C1C}">
                <a14:useLocalDpi xmlns:a14="http://schemas.microsoft.com/office/drawing/2010/main" val="0"/>
              </a:ext>
            </a:extLst>
          </a:blip>
          <a:stretch>
            <a:fillRect/>
          </a:stretch>
        </p:blipFill>
        <p:spPr>
          <a:xfrm>
            <a:off x="7477233" y="274054"/>
            <a:ext cx="843984" cy="760127"/>
          </a:xfrm>
          <a:prstGeom prst="rect">
            <a:avLst/>
          </a:prstGeom>
        </p:spPr>
      </p:pic>
      <p:pic>
        <p:nvPicPr>
          <p:cNvPr id="1409" name="Imagem 1408" descr="Logotipo&#10;&#10;Descrição gerada automaticamente">
            <a:extLst>
              <a:ext uri="{FF2B5EF4-FFF2-40B4-BE49-F238E27FC236}">
                <a16:creationId xmlns:a16="http://schemas.microsoft.com/office/drawing/2014/main" id="{5F0BBF1F-3A0D-2F28-71CB-BD36A35A757D}"/>
              </a:ext>
            </a:extLst>
          </p:cNvPr>
          <p:cNvPicPr>
            <a:picLocks noChangeAspect="1"/>
          </p:cNvPicPr>
          <p:nvPr/>
        </p:nvPicPr>
        <p:blipFill>
          <a:blip r:embed="rId57">
            <a:extLst>
              <a:ext uri="{28A0092B-C50C-407E-A947-70E740481C1C}">
                <a14:useLocalDpi xmlns:a14="http://schemas.microsoft.com/office/drawing/2010/main" val="0"/>
              </a:ext>
            </a:extLst>
          </a:blip>
          <a:stretch>
            <a:fillRect/>
          </a:stretch>
        </p:blipFill>
        <p:spPr>
          <a:xfrm>
            <a:off x="6326983" y="232126"/>
            <a:ext cx="843984" cy="843983"/>
          </a:xfrm>
          <a:prstGeom prst="rect">
            <a:avLst/>
          </a:prstGeom>
        </p:spPr>
      </p:pic>
      <p:pic>
        <p:nvPicPr>
          <p:cNvPr id="1411" name="Imagem 1410" descr="Logotipo&#10;&#10;Descrição gerada automaticamente">
            <a:extLst>
              <a:ext uri="{FF2B5EF4-FFF2-40B4-BE49-F238E27FC236}">
                <a16:creationId xmlns:a16="http://schemas.microsoft.com/office/drawing/2014/main" id="{B49A3B90-7957-F559-163A-9AA53CCECA2C}"/>
              </a:ext>
            </a:extLst>
          </p:cNvPr>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5080215" y="232126"/>
            <a:ext cx="843984" cy="843983"/>
          </a:xfrm>
          <a:prstGeom prst="rect">
            <a:avLst/>
          </a:prstGeom>
        </p:spPr>
      </p:pic>
      <p:pic>
        <p:nvPicPr>
          <p:cNvPr id="1413" name="Imagem 1412" descr="Uma imagem contendo placa, rua, frente, estacionamento&#10;&#10;Descrição gerada automaticamente">
            <a:extLst>
              <a:ext uri="{FF2B5EF4-FFF2-40B4-BE49-F238E27FC236}">
                <a16:creationId xmlns:a16="http://schemas.microsoft.com/office/drawing/2014/main" id="{6BCE52CD-8326-58E1-33D9-F9FAA2B0CDB4}"/>
              </a:ext>
            </a:extLst>
          </p:cNvPr>
          <p:cNvPicPr>
            <a:picLocks noChangeAspect="1"/>
          </p:cNvPicPr>
          <p:nvPr/>
        </p:nvPicPr>
        <p:blipFill>
          <a:blip r:embed="rId59">
            <a:extLst>
              <a:ext uri="{28A0092B-C50C-407E-A947-70E740481C1C}">
                <a14:useLocalDpi xmlns:a14="http://schemas.microsoft.com/office/drawing/2010/main" val="0"/>
              </a:ext>
            </a:extLst>
          </a:blip>
          <a:stretch>
            <a:fillRect/>
          </a:stretch>
        </p:blipFill>
        <p:spPr>
          <a:xfrm>
            <a:off x="3929965" y="232126"/>
            <a:ext cx="843984" cy="843983"/>
          </a:xfrm>
          <a:prstGeom prst="rect">
            <a:avLst/>
          </a:prstGeom>
        </p:spPr>
      </p:pic>
      <p:pic>
        <p:nvPicPr>
          <p:cNvPr id="1415" name="Imagem 1414" descr="Ícone&#10;&#10;Descrição gerada automaticamente">
            <a:extLst>
              <a:ext uri="{FF2B5EF4-FFF2-40B4-BE49-F238E27FC236}">
                <a16:creationId xmlns:a16="http://schemas.microsoft.com/office/drawing/2014/main" id="{A2789A00-E8BE-462F-F20E-1E8B99C527BF}"/>
              </a:ext>
            </a:extLst>
          </p:cNvPr>
          <p:cNvPicPr>
            <a:picLocks noChangeAspect="1"/>
          </p:cNvPicPr>
          <p:nvPr/>
        </p:nvPicPr>
        <p:blipFill>
          <a:blip r:embed="rId60">
            <a:extLst>
              <a:ext uri="{28A0092B-C50C-407E-A947-70E740481C1C}">
                <a14:useLocalDpi xmlns:a14="http://schemas.microsoft.com/office/drawing/2010/main" val="0"/>
              </a:ext>
            </a:extLst>
          </a:blip>
          <a:stretch>
            <a:fillRect/>
          </a:stretch>
        </p:blipFill>
        <p:spPr>
          <a:xfrm>
            <a:off x="2772713" y="232126"/>
            <a:ext cx="843984" cy="843983"/>
          </a:xfrm>
          <a:prstGeom prst="rect">
            <a:avLst/>
          </a:prstGeom>
        </p:spPr>
      </p:pic>
      <p:pic>
        <p:nvPicPr>
          <p:cNvPr id="1417" name="Imagem 1416" descr="Desenho de uma pessoa&#10;&#10;Descrição gerada automaticamente com confiança baixa">
            <a:extLst>
              <a:ext uri="{FF2B5EF4-FFF2-40B4-BE49-F238E27FC236}">
                <a16:creationId xmlns:a16="http://schemas.microsoft.com/office/drawing/2014/main" id="{F0087FAB-2690-F5C4-C005-ED05178CBDCC}"/>
              </a:ext>
            </a:extLst>
          </p:cNvPr>
          <p:cNvPicPr>
            <a:picLocks noChangeAspect="1"/>
          </p:cNvPicPr>
          <p:nvPr/>
        </p:nvPicPr>
        <p:blipFill>
          <a:blip r:embed="rId61">
            <a:extLst>
              <a:ext uri="{28A0092B-C50C-407E-A947-70E740481C1C}">
                <a14:useLocalDpi xmlns:a14="http://schemas.microsoft.com/office/drawing/2010/main" val="0"/>
              </a:ext>
            </a:extLst>
          </a:blip>
          <a:stretch>
            <a:fillRect/>
          </a:stretch>
        </p:blipFill>
        <p:spPr>
          <a:xfrm>
            <a:off x="1500346" y="232126"/>
            <a:ext cx="843984" cy="843983"/>
          </a:xfrm>
          <a:prstGeom prst="rect">
            <a:avLst/>
          </a:prstGeom>
        </p:spPr>
      </p:pic>
      <p:pic>
        <p:nvPicPr>
          <p:cNvPr id="1419" name="Imagem 1418" descr="Uma imagem contendo Logotipo&#10;&#10;Descrição gerada automaticamente">
            <a:extLst>
              <a:ext uri="{FF2B5EF4-FFF2-40B4-BE49-F238E27FC236}">
                <a16:creationId xmlns:a16="http://schemas.microsoft.com/office/drawing/2014/main" id="{018C8A43-E6D9-5187-8827-B08875794BE1}"/>
              </a:ext>
            </a:extLst>
          </p:cNvPr>
          <p:cNvPicPr>
            <a:picLocks noChangeAspect="1"/>
          </p:cNvPicPr>
          <p:nvPr/>
        </p:nvPicPr>
        <p:blipFill>
          <a:blip r:embed="rId62">
            <a:extLst>
              <a:ext uri="{28A0092B-C50C-407E-A947-70E740481C1C}">
                <a14:useLocalDpi xmlns:a14="http://schemas.microsoft.com/office/drawing/2010/main" val="0"/>
              </a:ext>
            </a:extLst>
          </a:blip>
          <a:stretch>
            <a:fillRect/>
          </a:stretch>
        </p:blipFill>
        <p:spPr>
          <a:xfrm>
            <a:off x="375695" y="232126"/>
            <a:ext cx="843984" cy="843983"/>
          </a:xfrm>
          <a:prstGeom prst="rect">
            <a:avLst/>
          </a:prstGeom>
        </p:spPr>
      </p:pic>
    </p:spTree>
    <p:extLst>
      <p:ext uri="{BB962C8B-B14F-4D97-AF65-F5344CB8AC3E}">
        <p14:creationId xmlns:p14="http://schemas.microsoft.com/office/powerpoint/2010/main" val="2326543130"/>
      </p:ext>
    </p:extLst>
  </p:cSld>
  <p:clrMapOvr>
    <a:masterClrMapping/>
  </p:clrMapOvr>
  <p:transition spd="med"/>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30CE484559CF42B1EF112FEFB46821" ma:contentTypeVersion="18" ma:contentTypeDescription="Create a new document." ma:contentTypeScope="" ma:versionID="a6807ddd2d1ad4c7ebaa56409f1c670c">
  <xsd:schema xmlns:xsd="http://www.w3.org/2001/XMLSchema" xmlns:xs="http://www.w3.org/2001/XMLSchema" xmlns:p="http://schemas.microsoft.com/office/2006/metadata/properties" xmlns:ns2="89165767-6a27-4822-9877-9a42d8bfb9de" xmlns:ns3="52bae64f-ff94-4732-b14d-c0c0af3cc8cb" targetNamespace="http://schemas.microsoft.com/office/2006/metadata/properties" ma:root="true" ma:fieldsID="2cd2d757aced4ef3a141cfddf9bfaf8c" ns2:_="" ns3:_="">
    <xsd:import namespace="89165767-6a27-4822-9877-9a42d8bfb9de"/>
    <xsd:import namespace="52bae64f-ff94-4732-b14d-c0c0af3cc8c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3:TaxCatchAll" minOccurs="0"/>
                <xsd:element ref="ns2:MediaServiceOCR" minOccurs="0"/>
                <xsd:element ref="ns2:MediaServiceGenerationTime" minOccurs="0"/>
                <xsd:element ref="ns2:MediaServiceEventHashCode" minOccurs="0"/>
                <xsd:element ref="ns2:lcf76f155ced4ddcb4097134ff3c332f" minOccurs="0"/>
                <xsd:element ref="ns2:MediaServiceLocation" minOccurs="0"/>
                <xsd:element ref="ns2:Data"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165767-6a27-4822-9877-9a42d8bfb9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15b74486-4571-4958-a072-e02accf3829a" ma:termSetId="09814cd3-568e-fe90-9814-8d621ff8fb84" ma:anchorId="fba54fb3-c3e1-fe81-a776-ca4b69148c4d" ma:open="true" ma:isKeyword="false">
      <xsd:complexType>
        <xsd:sequence>
          <xsd:element ref="pc:Terms" minOccurs="0" maxOccurs="1"/>
        </xsd:sequence>
      </xsd:complexType>
    </xsd:element>
    <xsd:element name="MediaServiceLocation" ma:index="20" nillable="true" ma:displayName="Location" ma:internalName="MediaServiceLocation" ma:readOnly="true">
      <xsd:simpleType>
        <xsd:restriction base="dms:Text"/>
      </xsd:simpleType>
    </xsd:element>
    <xsd:element name="Data" ma:index="21" nillable="true" ma:displayName="Data" ma:format="DateTime" ma:internalName="Data">
      <xsd:simpleType>
        <xsd:restriction base="dms:DateTime"/>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2bae64f-ff94-4732-b14d-c0c0af3cc8c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54c0c907-ed91-40af-a651-71f237c2fd05}" ma:internalName="TaxCatchAll" ma:showField="CatchAllData" ma:web="52bae64f-ff94-4732-b14d-c0c0af3cc8c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2bae64f-ff94-4732-b14d-c0c0af3cc8cb" xsi:nil="true"/>
    <lcf76f155ced4ddcb4097134ff3c332f xmlns="89165767-6a27-4822-9877-9a42d8bfb9de">
      <Terms xmlns="http://schemas.microsoft.com/office/infopath/2007/PartnerControls"/>
    </lcf76f155ced4ddcb4097134ff3c332f>
    <Data xmlns="89165767-6a27-4822-9877-9a42d8bfb9de" xsi:nil="true"/>
  </documentManagement>
</p:properties>
</file>

<file path=customXml/itemProps1.xml><?xml version="1.0" encoding="utf-8"?>
<ds:datastoreItem xmlns:ds="http://schemas.openxmlformats.org/officeDocument/2006/customXml" ds:itemID="{881B96C2-36C6-44F4-8632-BEFD843E43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9165767-6a27-4822-9877-9a42d8bfb9de"/>
    <ds:schemaRef ds:uri="52bae64f-ff94-4732-b14d-c0c0af3cc8c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2B55378-1B06-4088-BDB9-9E012EB3D02D}">
  <ds:schemaRefs>
    <ds:schemaRef ds:uri="http://schemas.microsoft.com/sharepoint/v3/contenttype/forms"/>
  </ds:schemaRefs>
</ds:datastoreItem>
</file>

<file path=customXml/itemProps3.xml><?xml version="1.0" encoding="utf-8"?>
<ds:datastoreItem xmlns:ds="http://schemas.openxmlformats.org/officeDocument/2006/customXml" ds:itemID="{A2CBE3D6-33C5-4BC8-A77D-5E4B351A9DA7}">
  <ds:schemaRefs>
    <ds:schemaRef ds:uri="http://schemas.microsoft.com/office/2006/documentManagement/types"/>
    <ds:schemaRef ds:uri="http://schemas.microsoft.com/office/2006/metadata/properties"/>
    <ds:schemaRef ds:uri="http://www.w3.org/XML/1998/namespace"/>
    <ds:schemaRef ds:uri="http://purl.org/dc/terms/"/>
    <ds:schemaRef ds:uri="http://purl.org/dc/elements/1.1/"/>
    <ds:schemaRef ds:uri="http://purl.org/dc/dcmitype/"/>
    <ds:schemaRef ds:uri="http://schemas.microsoft.com/office/infopath/2007/PartnerControls"/>
    <ds:schemaRef ds:uri="http://schemas.openxmlformats.org/package/2006/metadata/core-properties"/>
    <ds:schemaRef ds:uri="52bae64f-ff94-4732-b14d-c0c0af3cc8cb"/>
    <ds:schemaRef ds:uri="89165767-6a27-4822-9877-9a42d8bfb9de"/>
  </ds:schemaRefs>
</ds:datastoreItem>
</file>

<file path=docProps/app.xml><?xml version="1.0" encoding="utf-8"?>
<Properties xmlns="http://schemas.openxmlformats.org/officeDocument/2006/extended-properties" xmlns:vt="http://schemas.openxmlformats.org/officeDocument/2006/docPropsVTypes">
  <TotalTime>328</TotalTime>
  <Words>943</Words>
  <Application>Microsoft Office PowerPoint</Application>
  <PresentationFormat>Widescreen</PresentationFormat>
  <Paragraphs>62</Paragraphs>
  <Slides>16</Slides>
  <Notes>4</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16</vt:i4>
      </vt:variant>
    </vt:vector>
  </HeadingPairs>
  <TitlesOfParts>
    <vt:vector size="23" baseType="lpstr">
      <vt:lpstr>Sicoob Sans RC</vt:lpstr>
      <vt:lpstr>Montserrat</vt:lpstr>
      <vt:lpstr>Calibri</vt:lpstr>
      <vt:lpstr>Sicoob Sans RC3</vt:lpstr>
      <vt:lpstr>Arial</vt:lpstr>
      <vt:lpstr>Calibri Light</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Darlisson Pereira Macedo</dc:creator>
  <cp:lastModifiedBy>ti</cp:lastModifiedBy>
  <cp:revision>6</cp:revision>
  <dcterms:created xsi:type="dcterms:W3CDTF">2023-11-13T16:30:33Z</dcterms:created>
  <dcterms:modified xsi:type="dcterms:W3CDTF">2024-01-04T17:35:46Z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459b2e0-2ec4-47e6-afc1-6e3f8b684f6a_Enabled">
    <vt:lpwstr>true</vt:lpwstr>
  </property>
  <property fmtid="{D5CDD505-2E9C-101B-9397-08002B2CF9AE}" pid="3" name="MSIP_Label_6459b2e0-2ec4-47e6-afc1-6e3f8b684f6a_SetDate">
    <vt:lpwstr>2023-11-13T16:31:42Z</vt:lpwstr>
  </property>
  <property fmtid="{D5CDD505-2E9C-101B-9397-08002B2CF9AE}" pid="4" name="MSIP_Label_6459b2e0-2ec4-47e6-afc1-6e3f8b684f6a_Method">
    <vt:lpwstr>Privileged</vt:lpwstr>
  </property>
  <property fmtid="{D5CDD505-2E9C-101B-9397-08002B2CF9AE}" pid="5" name="MSIP_Label_6459b2e0-2ec4-47e6-afc1-6e3f8b684f6a_Name">
    <vt:lpwstr>6459b2e0-2ec4-47e6-afc1-6e3f8b684f6a</vt:lpwstr>
  </property>
  <property fmtid="{D5CDD505-2E9C-101B-9397-08002B2CF9AE}" pid="6" name="MSIP_Label_6459b2e0-2ec4-47e6-afc1-6e3f8b684f6a_SiteId">
    <vt:lpwstr>b417b620-2ae9-4a83-ab6c-7fbd828bda1d</vt:lpwstr>
  </property>
  <property fmtid="{D5CDD505-2E9C-101B-9397-08002B2CF9AE}" pid="7" name="MSIP_Label_6459b2e0-2ec4-47e6-afc1-6e3f8b684f6a_ActionId">
    <vt:lpwstr>49cb4894-5611-443b-905f-21aa8dcc29a3</vt:lpwstr>
  </property>
  <property fmtid="{D5CDD505-2E9C-101B-9397-08002B2CF9AE}" pid="8" name="MSIP_Label_6459b2e0-2ec4-47e6-afc1-6e3f8b684f6a_ContentBits">
    <vt:lpwstr>0</vt:lpwstr>
  </property>
  <property fmtid="{D5CDD505-2E9C-101B-9397-08002B2CF9AE}" pid="9" name="ContentTypeId">
    <vt:lpwstr>0x0101008030CE484559CF42B1EF112FEFB46821</vt:lpwstr>
  </property>
  <property fmtid="{D5CDD505-2E9C-101B-9397-08002B2CF9AE}" pid="10" name="MediaServiceImageTags">
    <vt:lpwstr/>
  </property>
</Properties>
</file>