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3"/>
  </p:notesMasterIdLst>
  <p:sldIdLst>
    <p:sldId id="308" r:id="rId4"/>
    <p:sldId id="295" r:id="rId5"/>
    <p:sldId id="296" r:id="rId6"/>
    <p:sldId id="297" r:id="rId7"/>
    <p:sldId id="298" r:id="rId8"/>
    <p:sldId id="299" r:id="rId9"/>
    <p:sldId id="300" r:id="rId10"/>
    <p:sldId id="301" r:id="rId11"/>
    <p:sldId id="302" r:id="rId12"/>
    <p:sldId id="303" r:id="rId13"/>
    <p:sldId id="304" r:id="rId14"/>
    <p:sldId id="305" r:id="rId15"/>
    <p:sldId id="306" r:id="rId16"/>
    <p:sldId id="307" r:id="rId17"/>
    <p:sldId id="282" r:id="rId18"/>
    <p:sldId id="283" r:id="rId19"/>
    <p:sldId id="284" r:id="rId20"/>
    <p:sldId id="285" r:id="rId21"/>
    <p:sldId id="287" r:id="rId2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ANCO" id="{F201CDDE-6230-2A46-9070-C801DC712232}">
          <p14:sldIdLst>
            <p14:sldId id="308"/>
            <p14:sldId id="295"/>
            <p14:sldId id="296"/>
            <p14:sldId id="297"/>
            <p14:sldId id="298"/>
            <p14:sldId id="299"/>
            <p14:sldId id="300"/>
            <p14:sldId id="301"/>
            <p14:sldId id="302"/>
            <p14:sldId id="303"/>
            <p14:sldId id="304"/>
            <p14:sldId id="305"/>
            <p14:sldId id="306"/>
            <p14:sldId id="307"/>
          </p14:sldIdLst>
        </p14:section>
        <p14:section name="ÍCONES" id="{8F9BB342-C6CC-5E4E-82C1-34976D10E26D}">
          <p14:sldIdLst>
            <p14:sldId id="282"/>
            <p14:sldId id="283"/>
            <p14:sldId id="284"/>
            <p14:sldId id="285"/>
            <p14:sldId id="2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641"/>
    <a:srgbClr val="00AE9D"/>
    <a:srgbClr val="C9D200"/>
    <a:srgbClr val="49479D"/>
    <a:srgbClr val="7DB6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E63DB6-2D41-5C41-8088-C4B70C146203}" v="320" dt="2022-11-14T15:01:51.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24"/>
    <p:restoredTop sz="96190"/>
  </p:normalViewPr>
  <p:slideViewPr>
    <p:cSldViewPr snapToGrid="0">
      <p:cViewPr varScale="1">
        <p:scale>
          <a:sx n="123" d="100"/>
          <a:sy n="123" d="100"/>
        </p:scale>
        <p:origin x="3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Planilha_do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DAF2FD"/>
            </a:solidFill>
            <a:ln w="12700" cap="flat">
              <a:noFill/>
              <a:miter lim="400000"/>
            </a:ln>
            <a:effectLst/>
          </c:spPr>
          <c:dPt>
            <c:idx val="0"/>
            <c:bubble3D val="0"/>
            <c:spPr>
              <a:solidFill>
                <a:srgbClr val="C9D200"/>
              </a:solidFill>
              <a:ln w="12700" cap="flat">
                <a:noFill/>
                <a:miter lim="400000"/>
              </a:ln>
              <a:effectLst/>
            </c:spPr>
            <c:extLst>
              <c:ext xmlns:c16="http://schemas.microsoft.com/office/drawing/2014/chart" uri="{C3380CC4-5D6E-409C-BE32-E72D297353CC}">
                <c16:uniqueId val="{00000001-B049-1B43-9BCF-A6CC11A43DCA}"/>
              </c:ext>
            </c:extLst>
          </c:dPt>
          <c:dPt>
            <c:idx val="1"/>
            <c:bubble3D val="0"/>
            <c:spPr>
              <a:solidFill>
                <a:schemeClr val="bg1">
                  <a:lumMod val="75000"/>
                </a:schemeClr>
              </a:solidFill>
              <a:ln w="12700" cap="flat">
                <a:noFill/>
                <a:miter lim="400000"/>
              </a:ln>
              <a:effectLst/>
            </c:spPr>
            <c:extLst>
              <c:ext xmlns:c16="http://schemas.microsoft.com/office/drawing/2014/chart" uri="{C3380CC4-5D6E-409C-BE32-E72D297353CC}">
                <c16:uniqueId val="{00000003-B049-1B43-9BCF-A6CC11A43DCA}"/>
              </c:ext>
            </c:extLst>
          </c:dPt>
          <c:dPt>
            <c:idx val="2"/>
            <c:bubble3D val="0"/>
            <c:spPr>
              <a:solidFill>
                <a:srgbClr val="49479D"/>
              </a:solidFill>
              <a:ln w="12700" cap="flat">
                <a:noFill/>
                <a:miter lim="400000"/>
              </a:ln>
              <a:effectLst/>
            </c:spPr>
            <c:extLst>
              <c:ext xmlns:c16="http://schemas.microsoft.com/office/drawing/2014/chart" uri="{C3380CC4-5D6E-409C-BE32-E72D297353CC}">
                <c16:uniqueId val="{00000005-B049-1B43-9BCF-A6CC11A43DCA}"/>
              </c:ext>
            </c:extLst>
          </c:dPt>
          <c:dPt>
            <c:idx val="3"/>
            <c:bubble3D val="0"/>
            <c:spPr>
              <a:solidFill>
                <a:srgbClr val="00AE9D"/>
              </a:solidFill>
              <a:ln w="12700" cap="flat">
                <a:noFill/>
                <a:miter lim="400000"/>
              </a:ln>
              <a:effectLst/>
            </c:spPr>
            <c:extLst>
              <c:ext xmlns:c16="http://schemas.microsoft.com/office/drawing/2014/chart" uri="{C3380CC4-5D6E-409C-BE32-E72D297353CC}">
                <c16:uniqueId val="{00000007-B049-1B43-9BCF-A6CC11A43DCA}"/>
              </c:ext>
            </c:extLst>
          </c:dPt>
          <c:dPt>
            <c:idx val="4"/>
            <c:bubble3D val="0"/>
            <c:spPr>
              <a:solidFill>
                <a:schemeClr val="bg1"/>
              </a:solidFill>
              <a:ln w="12700" cap="flat">
                <a:noFill/>
                <a:miter lim="400000"/>
              </a:ln>
              <a:effectLst/>
            </c:spPr>
            <c:extLst>
              <c:ext xmlns:c16="http://schemas.microsoft.com/office/drawing/2014/chart" uri="{C3380CC4-5D6E-409C-BE32-E72D297353CC}">
                <c16:uniqueId val="{00000009-B049-1B43-9BCF-A6CC11A43DCA}"/>
              </c:ext>
            </c:extLst>
          </c:dPt>
          <c:cat>
            <c:strRef>
              <c:f>Sheet1!$B$1:$F$1</c:f>
              <c:strCache>
                <c:ptCount val="5"/>
                <c:pt idx="0">
                  <c:v>April</c:v>
                </c:pt>
                <c:pt idx="1">
                  <c:v>May</c:v>
                </c:pt>
                <c:pt idx="2">
                  <c:v>June</c:v>
                </c:pt>
                <c:pt idx="3">
                  <c:v>July</c:v>
                </c:pt>
                <c:pt idx="4">
                  <c:v>August</c:v>
                </c:pt>
              </c:strCache>
            </c:strRef>
          </c:cat>
          <c:val>
            <c:numRef>
              <c:f>Sheet1!$B$2:$F$2</c:f>
              <c:numCache>
                <c:formatCode>General</c:formatCode>
                <c:ptCount val="5"/>
                <c:pt idx="0">
                  <c:v>91</c:v>
                </c:pt>
                <c:pt idx="1">
                  <c:v>76</c:v>
                </c:pt>
                <c:pt idx="2">
                  <c:v>28</c:v>
                </c:pt>
                <c:pt idx="3">
                  <c:v>26</c:v>
                </c:pt>
                <c:pt idx="4">
                  <c:v>21</c:v>
                </c:pt>
              </c:numCache>
            </c:numRef>
          </c:val>
          <c:extLst>
            <c:ext xmlns:c16="http://schemas.microsoft.com/office/drawing/2014/chart" uri="{C3380CC4-5D6E-409C-BE32-E72D297353CC}">
              <c16:uniqueId val="{0000000A-B049-1B43-9BCF-A6CC11A43DCA}"/>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843DD-153E-2E4C-956B-5DAF44A5C494}" type="datetimeFigureOut">
              <a:rPr lang="pt-BR" smtClean="0"/>
              <a:t>18/11/2022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4179C-1279-7942-84FE-B9491309146D}" type="slidenum">
              <a:rPr lang="pt-BR" smtClean="0"/>
              <a:t>‹nº›</a:t>
            </a:fld>
            <a:endParaRPr lang="pt-BR"/>
          </a:p>
        </p:txBody>
      </p:sp>
    </p:spTree>
    <p:extLst>
      <p:ext uri="{BB962C8B-B14F-4D97-AF65-F5344CB8AC3E}">
        <p14:creationId xmlns:p14="http://schemas.microsoft.com/office/powerpoint/2010/main" val="1398073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A44179C-1279-7942-84FE-B9491309146D}" type="slidenum">
              <a:rPr lang="pt-BR" smtClean="0"/>
              <a:t>6</a:t>
            </a:fld>
            <a:endParaRPr lang="pt-BR"/>
          </a:p>
        </p:txBody>
      </p:sp>
    </p:spTree>
    <p:extLst>
      <p:ext uri="{BB962C8B-B14F-4D97-AF65-F5344CB8AC3E}">
        <p14:creationId xmlns:p14="http://schemas.microsoft.com/office/powerpoint/2010/main" val="2113544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A44179C-1279-7942-84FE-B9491309146D}" type="slidenum">
              <a:rPr lang="pt-BR" smtClean="0"/>
              <a:t>7</a:t>
            </a:fld>
            <a:endParaRPr lang="pt-BR"/>
          </a:p>
        </p:txBody>
      </p:sp>
    </p:spTree>
    <p:extLst>
      <p:ext uri="{BB962C8B-B14F-4D97-AF65-F5344CB8AC3E}">
        <p14:creationId xmlns:p14="http://schemas.microsoft.com/office/powerpoint/2010/main" val="2735444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A44179C-1279-7942-84FE-B9491309146D}" type="slidenum">
              <a:rPr lang="pt-BR" smtClean="0"/>
              <a:t>10</a:t>
            </a:fld>
            <a:endParaRPr lang="pt-BR"/>
          </a:p>
        </p:txBody>
      </p:sp>
    </p:spTree>
    <p:extLst>
      <p:ext uri="{BB962C8B-B14F-4D97-AF65-F5344CB8AC3E}">
        <p14:creationId xmlns:p14="http://schemas.microsoft.com/office/powerpoint/2010/main" val="258236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A44179C-1279-7942-84FE-B9491309146D}" type="slidenum">
              <a:rPr lang="pt-BR" smtClean="0"/>
              <a:t>14</a:t>
            </a:fld>
            <a:endParaRPr lang="pt-BR"/>
          </a:p>
        </p:txBody>
      </p:sp>
    </p:spTree>
    <p:extLst>
      <p:ext uri="{BB962C8B-B14F-4D97-AF65-F5344CB8AC3E}">
        <p14:creationId xmlns:p14="http://schemas.microsoft.com/office/powerpoint/2010/main" val="3648353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268678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Ícones SICOOB</a:t>
            </a:r>
          </a:p>
        </p:txBody>
      </p:sp>
    </p:spTree>
    <p:extLst>
      <p:ext uri="{BB962C8B-B14F-4D97-AF65-F5344CB8AC3E}">
        <p14:creationId xmlns:p14="http://schemas.microsoft.com/office/powerpoint/2010/main" val="260865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Ícones SICOOB</a:t>
            </a:r>
          </a:p>
        </p:txBody>
      </p:sp>
    </p:spTree>
    <p:extLst>
      <p:ext uri="{BB962C8B-B14F-4D97-AF65-F5344CB8AC3E}">
        <p14:creationId xmlns:p14="http://schemas.microsoft.com/office/powerpoint/2010/main" val="1620617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354286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FA10C5-AEB8-12B1-90FE-0A394D87D8BE}"/>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50FA16D-644C-A6E3-39AA-F0D5E9FD36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1F5DE84-C45E-2E51-7907-A9003C7A4EB6}"/>
              </a:ext>
            </a:extLst>
          </p:cNvPr>
          <p:cNvSpPr>
            <a:spLocks noGrp="1"/>
          </p:cNvSpPr>
          <p:nvPr>
            <p:ph type="dt" sz="half" idx="10"/>
          </p:nvPr>
        </p:nvSpPr>
        <p:spPr/>
        <p:txBody>
          <a:bodyPr/>
          <a:lstStyle/>
          <a:p>
            <a:fld id="{55153944-67BB-7C41-8939-AE42597A514B}" type="datetimeFigureOut">
              <a:rPr lang="pt-BR" smtClean="0"/>
              <a:t>18/11/2022</a:t>
            </a:fld>
            <a:endParaRPr lang="pt-BR"/>
          </a:p>
        </p:txBody>
      </p:sp>
      <p:sp>
        <p:nvSpPr>
          <p:cNvPr id="5" name="Espaço Reservado para Rodapé 4">
            <a:extLst>
              <a:ext uri="{FF2B5EF4-FFF2-40B4-BE49-F238E27FC236}">
                <a16:creationId xmlns:a16="http://schemas.microsoft.com/office/drawing/2014/main" id="{A77B0E19-9CD3-1083-FAAB-9C02931E7F4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B31CACF-333D-D5A9-6DB0-DC2AD8E14F0F}"/>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1620401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62567E-E6EC-4A56-35CE-0BCEE715C2C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81AB2D2-E4F2-D53F-27B3-1E4E329BD9D6}"/>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CFBB815-02B3-5017-F8C6-F6B526E81BF8}"/>
              </a:ext>
            </a:extLst>
          </p:cNvPr>
          <p:cNvSpPr>
            <a:spLocks noGrp="1"/>
          </p:cNvSpPr>
          <p:nvPr>
            <p:ph type="dt" sz="half" idx="10"/>
          </p:nvPr>
        </p:nvSpPr>
        <p:spPr/>
        <p:txBody>
          <a:bodyPr/>
          <a:lstStyle/>
          <a:p>
            <a:fld id="{55153944-67BB-7C41-8939-AE42597A514B}" type="datetimeFigureOut">
              <a:rPr lang="pt-BR" smtClean="0"/>
              <a:t>18/11/2022</a:t>
            </a:fld>
            <a:endParaRPr lang="pt-BR"/>
          </a:p>
        </p:txBody>
      </p:sp>
      <p:sp>
        <p:nvSpPr>
          <p:cNvPr id="5" name="Espaço Reservado para Rodapé 4">
            <a:extLst>
              <a:ext uri="{FF2B5EF4-FFF2-40B4-BE49-F238E27FC236}">
                <a16:creationId xmlns:a16="http://schemas.microsoft.com/office/drawing/2014/main" id="{6F6957F3-A06F-C145-FD4F-1D8148CBFAA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0FA907-D48E-8839-84DB-B0E1AA27FB86}"/>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1670763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1E279B7-9F68-AD0C-E329-A28E9D34F36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ECC225F-B9B2-5971-DD1B-2ED7E04A735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2728A1D-0AE8-DBA0-B64C-B48501BBE924}"/>
              </a:ext>
            </a:extLst>
          </p:cNvPr>
          <p:cNvSpPr>
            <a:spLocks noGrp="1"/>
          </p:cNvSpPr>
          <p:nvPr>
            <p:ph type="dt" sz="half" idx="10"/>
          </p:nvPr>
        </p:nvSpPr>
        <p:spPr/>
        <p:txBody>
          <a:bodyPr/>
          <a:lstStyle/>
          <a:p>
            <a:fld id="{55153944-67BB-7C41-8939-AE42597A514B}" type="datetimeFigureOut">
              <a:rPr lang="pt-BR" smtClean="0"/>
              <a:t>18/11/2022</a:t>
            </a:fld>
            <a:endParaRPr lang="pt-BR"/>
          </a:p>
        </p:txBody>
      </p:sp>
      <p:sp>
        <p:nvSpPr>
          <p:cNvPr id="5" name="Espaço Reservado para Rodapé 4">
            <a:extLst>
              <a:ext uri="{FF2B5EF4-FFF2-40B4-BE49-F238E27FC236}">
                <a16:creationId xmlns:a16="http://schemas.microsoft.com/office/drawing/2014/main" id="{F41508DA-4B54-0337-F220-6F0EDECE8CE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A4519A2-C0FF-69B9-0A56-C668CBCA484E}"/>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3587741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Subtitle (with placeholders)">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4DD8E277-27AB-4717-BE08-583ADB3523AB}"/>
              </a:ext>
            </a:extLst>
          </p:cNvPr>
          <p:cNvSpPr>
            <a:spLocks noGrp="1"/>
          </p:cNvSpPr>
          <p:nvPr>
            <p:ph type="pic" sz="quarter" idx="10" hasCustomPrompt="1"/>
          </p:nvPr>
        </p:nvSpPr>
        <p:spPr>
          <a:xfrm>
            <a:off x="1130300" y="931863"/>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7" name="Рисунок 2">
            <a:extLst>
              <a:ext uri="{FF2B5EF4-FFF2-40B4-BE49-F238E27FC236}">
                <a16:creationId xmlns:a16="http://schemas.microsoft.com/office/drawing/2014/main" id="{6A6CC84C-0ECF-4AD9-AD25-BD9A79BE5D82}"/>
              </a:ext>
            </a:extLst>
          </p:cNvPr>
          <p:cNvSpPr>
            <a:spLocks noGrp="1"/>
          </p:cNvSpPr>
          <p:nvPr>
            <p:ph type="pic" sz="quarter" idx="11" hasCustomPrompt="1"/>
          </p:nvPr>
        </p:nvSpPr>
        <p:spPr>
          <a:xfrm>
            <a:off x="3127375" y="931863"/>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8" name="Рисунок 2">
            <a:extLst>
              <a:ext uri="{FF2B5EF4-FFF2-40B4-BE49-F238E27FC236}">
                <a16:creationId xmlns:a16="http://schemas.microsoft.com/office/drawing/2014/main" id="{4535AC7C-9D6E-44D0-B693-569B436C7DED}"/>
              </a:ext>
            </a:extLst>
          </p:cNvPr>
          <p:cNvSpPr>
            <a:spLocks noGrp="1"/>
          </p:cNvSpPr>
          <p:nvPr>
            <p:ph type="pic" sz="quarter" idx="12" hasCustomPrompt="1"/>
          </p:nvPr>
        </p:nvSpPr>
        <p:spPr>
          <a:xfrm>
            <a:off x="5211763" y="931863"/>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9" name="Рисунок 2">
            <a:extLst>
              <a:ext uri="{FF2B5EF4-FFF2-40B4-BE49-F238E27FC236}">
                <a16:creationId xmlns:a16="http://schemas.microsoft.com/office/drawing/2014/main" id="{0AF08A50-3D29-4E19-8CED-500E7ADAA69A}"/>
              </a:ext>
            </a:extLst>
          </p:cNvPr>
          <p:cNvSpPr>
            <a:spLocks noGrp="1"/>
          </p:cNvSpPr>
          <p:nvPr>
            <p:ph type="pic" sz="quarter" idx="13" hasCustomPrompt="1"/>
          </p:nvPr>
        </p:nvSpPr>
        <p:spPr>
          <a:xfrm>
            <a:off x="4214244" y="3269576"/>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10" name="Рисунок 2">
            <a:extLst>
              <a:ext uri="{FF2B5EF4-FFF2-40B4-BE49-F238E27FC236}">
                <a16:creationId xmlns:a16="http://schemas.microsoft.com/office/drawing/2014/main" id="{7C60BD74-D8AE-4A85-B66E-49D1B189825C}"/>
              </a:ext>
            </a:extLst>
          </p:cNvPr>
          <p:cNvSpPr>
            <a:spLocks noGrp="1"/>
          </p:cNvSpPr>
          <p:nvPr>
            <p:ph type="pic" sz="quarter" idx="14" hasCustomPrompt="1"/>
          </p:nvPr>
        </p:nvSpPr>
        <p:spPr>
          <a:xfrm>
            <a:off x="2014538" y="3269576"/>
            <a:ext cx="1768475" cy="1880394"/>
          </a:xfrm>
        </p:spPr>
        <p:txBody>
          <a:bodyPr anchor="t">
            <a:normAutofit/>
          </a:bodyPr>
          <a:lstStyle>
            <a:lvl1pPr marL="0" indent="0" algn="ctr">
              <a:buNone/>
              <a:defRPr sz="1200">
                <a:noFill/>
              </a:defRPr>
            </a:lvl1pPr>
          </a:lstStyle>
          <a:p>
            <a:r>
              <a:rPr lang="en-US" dirty="0"/>
              <a:t>picture</a:t>
            </a:r>
            <a:endParaRPr lang="ru-RU" dirty="0"/>
          </a:p>
        </p:txBody>
      </p:sp>
      <p:sp>
        <p:nvSpPr>
          <p:cNvPr id="15" name="Рисунок 2">
            <a:extLst>
              <a:ext uri="{FF2B5EF4-FFF2-40B4-BE49-F238E27FC236}">
                <a16:creationId xmlns:a16="http://schemas.microsoft.com/office/drawing/2014/main" id="{B2409FEC-5533-4A54-8C3A-44DF9897AB0B}"/>
              </a:ext>
            </a:extLst>
          </p:cNvPr>
          <p:cNvSpPr>
            <a:spLocks noGrp="1"/>
          </p:cNvSpPr>
          <p:nvPr>
            <p:ph type="pic" sz="quarter" idx="15" hasCustomPrompt="1"/>
          </p:nvPr>
        </p:nvSpPr>
        <p:spPr>
          <a:xfrm>
            <a:off x="6413950" y="3269576"/>
            <a:ext cx="1768475" cy="1880394"/>
          </a:xfrm>
        </p:spPr>
        <p:txBody>
          <a:bodyPr anchor="t">
            <a:normAutofit/>
          </a:bodyPr>
          <a:lstStyle>
            <a:lvl1pPr marL="0" indent="0" algn="ctr">
              <a:buNone/>
              <a:defRPr sz="1200">
                <a:noFill/>
              </a:defRPr>
            </a:lvl1pPr>
          </a:lstStyle>
          <a:p>
            <a:r>
              <a:rPr lang="en-US" dirty="0"/>
              <a:t>picture</a:t>
            </a:r>
            <a:endParaRPr lang="ru-RU" dirty="0"/>
          </a:p>
        </p:txBody>
      </p:sp>
    </p:spTree>
    <p:extLst>
      <p:ext uri="{BB962C8B-B14F-4D97-AF65-F5344CB8AC3E}">
        <p14:creationId xmlns:p14="http://schemas.microsoft.com/office/powerpoint/2010/main" val="301431760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EDCEB8-4005-4A44-9A80-0FD3E4DD01A6}"/>
              </a:ext>
            </a:extLst>
          </p:cNvPr>
          <p:cNvSpPr>
            <a:spLocks noGrp="1"/>
          </p:cNvSpPr>
          <p:nvPr>
            <p:ph type="pic" sz="quarter" idx="10"/>
          </p:nvPr>
        </p:nvSpPr>
        <p:spPr>
          <a:xfrm>
            <a:off x="382270"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7" name="Picture Placeholder 2">
            <a:extLst>
              <a:ext uri="{FF2B5EF4-FFF2-40B4-BE49-F238E27FC236}">
                <a16:creationId xmlns:a16="http://schemas.microsoft.com/office/drawing/2014/main" id="{A0B78733-C83C-4F45-8E52-1B0CA64C03D9}"/>
              </a:ext>
            </a:extLst>
          </p:cNvPr>
          <p:cNvSpPr>
            <a:spLocks noGrp="1"/>
          </p:cNvSpPr>
          <p:nvPr>
            <p:ph type="pic" sz="quarter" idx="11"/>
          </p:nvPr>
        </p:nvSpPr>
        <p:spPr>
          <a:xfrm>
            <a:off x="1437621"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8" name="Picture Placeholder 2">
            <a:extLst>
              <a:ext uri="{FF2B5EF4-FFF2-40B4-BE49-F238E27FC236}">
                <a16:creationId xmlns:a16="http://schemas.microsoft.com/office/drawing/2014/main" id="{4BC8BF96-647F-064C-B617-5351D64DA60F}"/>
              </a:ext>
            </a:extLst>
          </p:cNvPr>
          <p:cNvSpPr>
            <a:spLocks noGrp="1"/>
          </p:cNvSpPr>
          <p:nvPr>
            <p:ph type="pic" sz="quarter" idx="12"/>
          </p:nvPr>
        </p:nvSpPr>
        <p:spPr>
          <a:xfrm>
            <a:off x="2492972"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9" name="Picture Placeholder 2">
            <a:extLst>
              <a:ext uri="{FF2B5EF4-FFF2-40B4-BE49-F238E27FC236}">
                <a16:creationId xmlns:a16="http://schemas.microsoft.com/office/drawing/2014/main" id="{A6629B9A-D494-964B-987B-69D6316FD9CA}"/>
              </a:ext>
            </a:extLst>
          </p:cNvPr>
          <p:cNvSpPr>
            <a:spLocks noGrp="1"/>
          </p:cNvSpPr>
          <p:nvPr>
            <p:ph type="pic" sz="quarter" idx="13"/>
          </p:nvPr>
        </p:nvSpPr>
        <p:spPr>
          <a:xfrm>
            <a:off x="3548323"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0" name="Picture Placeholder 2">
            <a:extLst>
              <a:ext uri="{FF2B5EF4-FFF2-40B4-BE49-F238E27FC236}">
                <a16:creationId xmlns:a16="http://schemas.microsoft.com/office/drawing/2014/main" id="{4CA44942-D7BE-534A-B524-D3FDD5838D83}"/>
              </a:ext>
            </a:extLst>
          </p:cNvPr>
          <p:cNvSpPr>
            <a:spLocks noGrp="1"/>
          </p:cNvSpPr>
          <p:nvPr>
            <p:ph type="pic" sz="quarter" idx="14"/>
          </p:nvPr>
        </p:nvSpPr>
        <p:spPr>
          <a:xfrm>
            <a:off x="4603674"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1" name="Picture Placeholder 2">
            <a:extLst>
              <a:ext uri="{FF2B5EF4-FFF2-40B4-BE49-F238E27FC236}">
                <a16:creationId xmlns:a16="http://schemas.microsoft.com/office/drawing/2014/main" id="{44E5F805-5052-484B-BC1A-3BCDD4595912}"/>
              </a:ext>
            </a:extLst>
          </p:cNvPr>
          <p:cNvSpPr>
            <a:spLocks noGrp="1"/>
          </p:cNvSpPr>
          <p:nvPr>
            <p:ph type="pic" sz="quarter" idx="15"/>
          </p:nvPr>
        </p:nvSpPr>
        <p:spPr>
          <a:xfrm>
            <a:off x="5659025"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2" name="Picture Placeholder 2">
            <a:extLst>
              <a:ext uri="{FF2B5EF4-FFF2-40B4-BE49-F238E27FC236}">
                <a16:creationId xmlns:a16="http://schemas.microsoft.com/office/drawing/2014/main" id="{47471B14-B534-AD4F-A2C0-BAA777C6ED4B}"/>
              </a:ext>
            </a:extLst>
          </p:cNvPr>
          <p:cNvSpPr>
            <a:spLocks noGrp="1"/>
          </p:cNvSpPr>
          <p:nvPr>
            <p:ph type="pic" sz="quarter" idx="16"/>
          </p:nvPr>
        </p:nvSpPr>
        <p:spPr>
          <a:xfrm>
            <a:off x="6714376"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3" name="Picture Placeholder 2">
            <a:extLst>
              <a:ext uri="{FF2B5EF4-FFF2-40B4-BE49-F238E27FC236}">
                <a16:creationId xmlns:a16="http://schemas.microsoft.com/office/drawing/2014/main" id="{D6279E48-EA1B-F342-B848-86E689DB6C25}"/>
              </a:ext>
            </a:extLst>
          </p:cNvPr>
          <p:cNvSpPr>
            <a:spLocks noGrp="1"/>
          </p:cNvSpPr>
          <p:nvPr>
            <p:ph type="pic" sz="quarter" idx="17"/>
          </p:nvPr>
        </p:nvSpPr>
        <p:spPr>
          <a:xfrm>
            <a:off x="7769727"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4" name="Picture Placeholder 2">
            <a:extLst>
              <a:ext uri="{FF2B5EF4-FFF2-40B4-BE49-F238E27FC236}">
                <a16:creationId xmlns:a16="http://schemas.microsoft.com/office/drawing/2014/main" id="{2801DD6C-AE5B-914E-854A-0BB096966BE3}"/>
              </a:ext>
            </a:extLst>
          </p:cNvPr>
          <p:cNvSpPr>
            <a:spLocks noGrp="1"/>
          </p:cNvSpPr>
          <p:nvPr>
            <p:ph type="pic" sz="quarter" idx="18"/>
          </p:nvPr>
        </p:nvSpPr>
        <p:spPr>
          <a:xfrm>
            <a:off x="8825078"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5" name="Picture Placeholder 2">
            <a:extLst>
              <a:ext uri="{FF2B5EF4-FFF2-40B4-BE49-F238E27FC236}">
                <a16:creationId xmlns:a16="http://schemas.microsoft.com/office/drawing/2014/main" id="{CF0EAB9E-CFC9-B54A-99A2-D027872EF7C4}"/>
              </a:ext>
            </a:extLst>
          </p:cNvPr>
          <p:cNvSpPr>
            <a:spLocks noGrp="1"/>
          </p:cNvSpPr>
          <p:nvPr>
            <p:ph type="pic" sz="quarter" idx="19"/>
          </p:nvPr>
        </p:nvSpPr>
        <p:spPr>
          <a:xfrm>
            <a:off x="9880429"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6" name="Picture Placeholder 2">
            <a:extLst>
              <a:ext uri="{FF2B5EF4-FFF2-40B4-BE49-F238E27FC236}">
                <a16:creationId xmlns:a16="http://schemas.microsoft.com/office/drawing/2014/main" id="{BB8F4AF2-0DA2-9147-BBCA-1E9AD5875C2C}"/>
              </a:ext>
            </a:extLst>
          </p:cNvPr>
          <p:cNvSpPr>
            <a:spLocks noGrp="1"/>
          </p:cNvSpPr>
          <p:nvPr>
            <p:ph type="pic" sz="quarter" idx="20"/>
          </p:nvPr>
        </p:nvSpPr>
        <p:spPr>
          <a:xfrm>
            <a:off x="10935777"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7" name="Picture Placeholder 2">
            <a:extLst>
              <a:ext uri="{FF2B5EF4-FFF2-40B4-BE49-F238E27FC236}">
                <a16:creationId xmlns:a16="http://schemas.microsoft.com/office/drawing/2014/main" id="{12BF5382-BD0B-9C41-8854-3DC9D32DBC74}"/>
              </a:ext>
            </a:extLst>
          </p:cNvPr>
          <p:cNvSpPr>
            <a:spLocks noGrp="1"/>
          </p:cNvSpPr>
          <p:nvPr>
            <p:ph type="pic" sz="quarter" idx="21"/>
          </p:nvPr>
        </p:nvSpPr>
        <p:spPr>
          <a:xfrm>
            <a:off x="382270"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8" name="Picture Placeholder 2">
            <a:extLst>
              <a:ext uri="{FF2B5EF4-FFF2-40B4-BE49-F238E27FC236}">
                <a16:creationId xmlns:a16="http://schemas.microsoft.com/office/drawing/2014/main" id="{6879D850-B86F-B44C-A97B-93A715D66712}"/>
              </a:ext>
            </a:extLst>
          </p:cNvPr>
          <p:cNvSpPr>
            <a:spLocks noGrp="1"/>
          </p:cNvSpPr>
          <p:nvPr>
            <p:ph type="pic" sz="quarter" idx="22"/>
          </p:nvPr>
        </p:nvSpPr>
        <p:spPr>
          <a:xfrm>
            <a:off x="1437621"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9" name="Picture Placeholder 2">
            <a:extLst>
              <a:ext uri="{FF2B5EF4-FFF2-40B4-BE49-F238E27FC236}">
                <a16:creationId xmlns:a16="http://schemas.microsoft.com/office/drawing/2014/main" id="{587ACA6D-D899-4F48-86CF-BA1E6447B085}"/>
              </a:ext>
            </a:extLst>
          </p:cNvPr>
          <p:cNvSpPr>
            <a:spLocks noGrp="1"/>
          </p:cNvSpPr>
          <p:nvPr>
            <p:ph type="pic" sz="quarter" idx="23"/>
          </p:nvPr>
        </p:nvSpPr>
        <p:spPr>
          <a:xfrm>
            <a:off x="2492972"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0" name="Picture Placeholder 2">
            <a:extLst>
              <a:ext uri="{FF2B5EF4-FFF2-40B4-BE49-F238E27FC236}">
                <a16:creationId xmlns:a16="http://schemas.microsoft.com/office/drawing/2014/main" id="{574D5F57-487F-E548-9093-FB738B7F433E}"/>
              </a:ext>
            </a:extLst>
          </p:cNvPr>
          <p:cNvSpPr>
            <a:spLocks noGrp="1"/>
          </p:cNvSpPr>
          <p:nvPr>
            <p:ph type="pic" sz="quarter" idx="24"/>
          </p:nvPr>
        </p:nvSpPr>
        <p:spPr>
          <a:xfrm>
            <a:off x="3548323"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1" name="Picture Placeholder 2">
            <a:extLst>
              <a:ext uri="{FF2B5EF4-FFF2-40B4-BE49-F238E27FC236}">
                <a16:creationId xmlns:a16="http://schemas.microsoft.com/office/drawing/2014/main" id="{777D712C-E5BA-7641-AD15-0CF8037953C1}"/>
              </a:ext>
            </a:extLst>
          </p:cNvPr>
          <p:cNvSpPr>
            <a:spLocks noGrp="1"/>
          </p:cNvSpPr>
          <p:nvPr>
            <p:ph type="pic" sz="quarter" idx="25"/>
          </p:nvPr>
        </p:nvSpPr>
        <p:spPr>
          <a:xfrm>
            <a:off x="4603674"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2" name="Picture Placeholder 2">
            <a:extLst>
              <a:ext uri="{FF2B5EF4-FFF2-40B4-BE49-F238E27FC236}">
                <a16:creationId xmlns:a16="http://schemas.microsoft.com/office/drawing/2014/main" id="{1BBC0C27-C092-584F-A8F5-32A1C7D2A0C2}"/>
              </a:ext>
            </a:extLst>
          </p:cNvPr>
          <p:cNvSpPr>
            <a:spLocks noGrp="1"/>
          </p:cNvSpPr>
          <p:nvPr>
            <p:ph type="pic" sz="quarter" idx="26"/>
          </p:nvPr>
        </p:nvSpPr>
        <p:spPr>
          <a:xfrm>
            <a:off x="5659025"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3" name="Picture Placeholder 2">
            <a:extLst>
              <a:ext uri="{FF2B5EF4-FFF2-40B4-BE49-F238E27FC236}">
                <a16:creationId xmlns:a16="http://schemas.microsoft.com/office/drawing/2014/main" id="{A81C9E1F-166B-F24F-A229-358BE87948C2}"/>
              </a:ext>
            </a:extLst>
          </p:cNvPr>
          <p:cNvSpPr>
            <a:spLocks noGrp="1"/>
          </p:cNvSpPr>
          <p:nvPr>
            <p:ph type="pic" sz="quarter" idx="27"/>
          </p:nvPr>
        </p:nvSpPr>
        <p:spPr>
          <a:xfrm>
            <a:off x="6714376"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4" name="Picture Placeholder 2">
            <a:extLst>
              <a:ext uri="{FF2B5EF4-FFF2-40B4-BE49-F238E27FC236}">
                <a16:creationId xmlns:a16="http://schemas.microsoft.com/office/drawing/2014/main" id="{B85F899B-30F3-F84F-AA23-863D0AD03534}"/>
              </a:ext>
            </a:extLst>
          </p:cNvPr>
          <p:cNvSpPr>
            <a:spLocks noGrp="1"/>
          </p:cNvSpPr>
          <p:nvPr>
            <p:ph type="pic" sz="quarter" idx="28"/>
          </p:nvPr>
        </p:nvSpPr>
        <p:spPr>
          <a:xfrm>
            <a:off x="7769727"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5" name="Picture Placeholder 2">
            <a:extLst>
              <a:ext uri="{FF2B5EF4-FFF2-40B4-BE49-F238E27FC236}">
                <a16:creationId xmlns:a16="http://schemas.microsoft.com/office/drawing/2014/main" id="{D60A1D4F-2325-6841-A077-51F49C2E0662}"/>
              </a:ext>
            </a:extLst>
          </p:cNvPr>
          <p:cNvSpPr>
            <a:spLocks noGrp="1"/>
          </p:cNvSpPr>
          <p:nvPr>
            <p:ph type="pic" sz="quarter" idx="29"/>
          </p:nvPr>
        </p:nvSpPr>
        <p:spPr>
          <a:xfrm>
            <a:off x="8825078"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6" name="Picture Placeholder 2">
            <a:extLst>
              <a:ext uri="{FF2B5EF4-FFF2-40B4-BE49-F238E27FC236}">
                <a16:creationId xmlns:a16="http://schemas.microsoft.com/office/drawing/2014/main" id="{8FD278A0-3460-1A40-ADCE-FCE1759FA9AF}"/>
              </a:ext>
            </a:extLst>
          </p:cNvPr>
          <p:cNvSpPr>
            <a:spLocks noGrp="1"/>
          </p:cNvSpPr>
          <p:nvPr>
            <p:ph type="pic" sz="quarter" idx="30"/>
          </p:nvPr>
        </p:nvSpPr>
        <p:spPr>
          <a:xfrm>
            <a:off x="9880429"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7" name="Picture Placeholder 2">
            <a:extLst>
              <a:ext uri="{FF2B5EF4-FFF2-40B4-BE49-F238E27FC236}">
                <a16:creationId xmlns:a16="http://schemas.microsoft.com/office/drawing/2014/main" id="{B2522337-52F8-414C-985A-157FEF00287B}"/>
              </a:ext>
            </a:extLst>
          </p:cNvPr>
          <p:cNvSpPr>
            <a:spLocks noGrp="1"/>
          </p:cNvSpPr>
          <p:nvPr>
            <p:ph type="pic" sz="quarter" idx="31"/>
          </p:nvPr>
        </p:nvSpPr>
        <p:spPr>
          <a:xfrm>
            <a:off x="10935777"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8" name="Picture Placeholder 2">
            <a:extLst>
              <a:ext uri="{FF2B5EF4-FFF2-40B4-BE49-F238E27FC236}">
                <a16:creationId xmlns:a16="http://schemas.microsoft.com/office/drawing/2014/main" id="{E6DF03C5-7E58-3A42-849F-64B439B53CF4}"/>
              </a:ext>
            </a:extLst>
          </p:cNvPr>
          <p:cNvSpPr>
            <a:spLocks noGrp="1"/>
          </p:cNvSpPr>
          <p:nvPr>
            <p:ph type="pic" sz="quarter" idx="32"/>
          </p:nvPr>
        </p:nvSpPr>
        <p:spPr>
          <a:xfrm>
            <a:off x="382270"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9" name="Picture Placeholder 2">
            <a:extLst>
              <a:ext uri="{FF2B5EF4-FFF2-40B4-BE49-F238E27FC236}">
                <a16:creationId xmlns:a16="http://schemas.microsoft.com/office/drawing/2014/main" id="{4B14FE47-E635-7140-BDF0-2FD4E9C18642}"/>
              </a:ext>
            </a:extLst>
          </p:cNvPr>
          <p:cNvSpPr>
            <a:spLocks noGrp="1"/>
          </p:cNvSpPr>
          <p:nvPr>
            <p:ph type="pic" sz="quarter" idx="33"/>
          </p:nvPr>
        </p:nvSpPr>
        <p:spPr>
          <a:xfrm>
            <a:off x="1437621"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0" name="Picture Placeholder 2">
            <a:extLst>
              <a:ext uri="{FF2B5EF4-FFF2-40B4-BE49-F238E27FC236}">
                <a16:creationId xmlns:a16="http://schemas.microsoft.com/office/drawing/2014/main" id="{0616BC0F-818C-5D47-9922-BFCAA566D9E6}"/>
              </a:ext>
            </a:extLst>
          </p:cNvPr>
          <p:cNvSpPr>
            <a:spLocks noGrp="1"/>
          </p:cNvSpPr>
          <p:nvPr>
            <p:ph type="pic" sz="quarter" idx="34"/>
          </p:nvPr>
        </p:nvSpPr>
        <p:spPr>
          <a:xfrm>
            <a:off x="2492972"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1" name="Picture Placeholder 2">
            <a:extLst>
              <a:ext uri="{FF2B5EF4-FFF2-40B4-BE49-F238E27FC236}">
                <a16:creationId xmlns:a16="http://schemas.microsoft.com/office/drawing/2014/main" id="{83050383-5EBD-1C41-9A3C-BDEF0A593BDB}"/>
              </a:ext>
            </a:extLst>
          </p:cNvPr>
          <p:cNvSpPr>
            <a:spLocks noGrp="1"/>
          </p:cNvSpPr>
          <p:nvPr>
            <p:ph type="pic" sz="quarter" idx="35"/>
          </p:nvPr>
        </p:nvSpPr>
        <p:spPr>
          <a:xfrm>
            <a:off x="3548323"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2" name="Picture Placeholder 2">
            <a:extLst>
              <a:ext uri="{FF2B5EF4-FFF2-40B4-BE49-F238E27FC236}">
                <a16:creationId xmlns:a16="http://schemas.microsoft.com/office/drawing/2014/main" id="{48F04688-69EE-DE4C-AA4A-9C778E9939AE}"/>
              </a:ext>
            </a:extLst>
          </p:cNvPr>
          <p:cNvSpPr>
            <a:spLocks noGrp="1"/>
          </p:cNvSpPr>
          <p:nvPr>
            <p:ph type="pic" sz="quarter" idx="36"/>
          </p:nvPr>
        </p:nvSpPr>
        <p:spPr>
          <a:xfrm>
            <a:off x="4603674"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3" name="Picture Placeholder 2">
            <a:extLst>
              <a:ext uri="{FF2B5EF4-FFF2-40B4-BE49-F238E27FC236}">
                <a16:creationId xmlns:a16="http://schemas.microsoft.com/office/drawing/2014/main" id="{C93C869D-420D-F447-A32C-C04ADA1F236D}"/>
              </a:ext>
            </a:extLst>
          </p:cNvPr>
          <p:cNvSpPr>
            <a:spLocks noGrp="1"/>
          </p:cNvSpPr>
          <p:nvPr>
            <p:ph type="pic" sz="quarter" idx="37"/>
          </p:nvPr>
        </p:nvSpPr>
        <p:spPr>
          <a:xfrm>
            <a:off x="5659025"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4" name="Picture Placeholder 2">
            <a:extLst>
              <a:ext uri="{FF2B5EF4-FFF2-40B4-BE49-F238E27FC236}">
                <a16:creationId xmlns:a16="http://schemas.microsoft.com/office/drawing/2014/main" id="{F9520C36-21C2-3746-A36B-A49B9363E1A3}"/>
              </a:ext>
            </a:extLst>
          </p:cNvPr>
          <p:cNvSpPr>
            <a:spLocks noGrp="1"/>
          </p:cNvSpPr>
          <p:nvPr>
            <p:ph type="pic" sz="quarter" idx="38"/>
          </p:nvPr>
        </p:nvSpPr>
        <p:spPr>
          <a:xfrm>
            <a:off x="6714376"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5" name="Picture Placeholder 2">
            <a:extLst>
              <a:ext uri="{FF2B5EF4-FFF2-40B4-BE49-F238E27FC236}">
                <a16:creationId xmlns:a16="http://schemas.microsoft.com/office/drawing/2014/main" id="{671FE715-455C-D34B-876C-F5D9BCF85713}"/>
              </a:ext>
            </a:extLst>
          </p:cNvPr>
          <p:cNvSpPr>
            <a:spLocks noGrp="1"/>
          </p:cNvSpPr>
          <p:nvPr>
            <p:ph type="pic" sz="quarter" idx="39"/>
          </p:nvPr>
        </p:nvSpPr>
        <p:spPr>
          <a:xfrm>
            <a:off x="7769727"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6" name="Picture Placeholder 2">
            <a:extLst>
              <a:ext uri="{FF2B5EF4-FFF2-40B4-BE49-F238E27FC236}">
                <a16:creationId xmlns:a16="http://schemas.microsoft.com/office/drawing/2014/main" id="{90AF4281-F9C2-4044-AB59-5B9AE82B5F9F}"/>
              </a:ext>
            </a:extLst>
          </p:cNvPr>
          <p:cNvSpPr>
            <a:spLocks noGrp="1"/>
          </p:cNvSpPr>
          <p:nvPr>
            <p:ph type="pic" sz="quarter" idx="40"/>
          </p:nvPr>
        </p:nvSpPr>
        <p:spPr>
          <a:xfrm>
            <a:off x="8825078"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7" name="Picture Placeholder 2">
            <a:extLst>
              <a:ext uri="{FF2B5EF4-FFF2-40B4-BE49-F238E27FC236}">
                <a16:creationId xmlns:a16="http://schemas.microsoft.com/office/drawing/2014/main" id="{2C5B9CFD-D9E3-D04E-8875-DD624D2B0BFC}"/>
              </a:ext>
            </a:extLst>
          </p:cNvPr>
          <p:cNvSpPr>
            <a:spLocks noGrp="1"/>
          </p:cNvSpPr>
          <p:nvPr>
            <p:ph type="pic" sz="quarter" idx="41"/>
          </p:nvPr>
        </p:nvSpPr>
        <p:spPr>
          <a:xfrm>
            <a:off x="9880429"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8" name="Picture Placeholder 2">
            <a:extLst>
              <a:ext uri="{FF2B5EF4-FFF2-40B4-BE49-F238E27FC236}">
                <a16:creationId xmlns:a16="http://schemas.microsoft.com/office/drawing/2014/main" id="{D35F0240-A439-4A43-B74D-35F4F6ED1E81}"/>
              </a:ext>
            </a:extLst>
          </p:cNvPr>
          <p:cNvSpPr>
            <a:spLocks noGrp="1"/>
          </p:cNvSpPr>
          <p:nvPr>
            <p:ph type="pic" sz="quarter" idx="42"/>
          </p:nvPr>
        </p:nvSpPr>
        <p:spPr>
          <a:xfrm>
            <a:off x="10935777"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9" name="Picture Placeholder 2">
            <a:extLst>
              <a:ext uri="{FF2B5EF4-FFF2-40B4-BE49-F238E27FC236}">
                <a16:creationId xmlns:a16="http://schemas.microsoft.com/office/drawing/2014/main" id="{F938838A-7179-8B48-BE6B-AA71CECF46D0}"/>
              </a:ext>
            </a:extLst>
          </p:cNvPr>
          <p:cNvSpPr>
            <a:spLocks noGrp="1"/>
          </p:cNvSpPr>
          <p:nvPr>
            <p:ph type="pic" sz="quarter" idx="43"/>
          </p:nvPr>
        </p:nvSpPr>
        <p:spPr>
          <a:xfrm>
            <a:off x="382270"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0" name="Picture Placeholder 2">
            <a:extLst>
              <a:ext uri="{FF2B5EF4-FFF2-40B4-BE49-F238E27FC236}">
                <a16:creationId xmlns:a16="http://schemas.microsoft.com/office/drawing/2014/main" id="{313C9994-440E-414C-91CD-CEC6797CE368}"/>
              </a:ext>
            </a:extLst>
          </p:cNvPr>
          <p:cNvSpPr>
            <a:spLocks noGrp="1"/>
          </p:cNvSpPr>
          <p:nvPr>
            <p:ph type="pic" sz="quarter" idx="44"/>
          </p:nvPr>
        </p:nvSpPr>
        <p:spPr>
          <a:xfrm>
            <a:off x="1437621"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1" name="Picture Placeholder 2">
            <a:extLst>
              <a:ext uri="{FF2B5EF4-FFF2-40B4-BE49-F238E27FC236}">
                <a16:creationId xmlns:a16="http://schemas.microsoft.com/office/drawing/2014/main" id="{D314859E-250B-C64A-9076-72C53A7288E2}"/>
              </a:ext>
            </a:extLst>
          </p:cNvPr>
          <p:cNvSpPr>
            <a:spLocks noGrp="1"/>
          </p:cNvSpPr>
          <p:nvPr>
            <p:ph type="pic" sz="quarter" idx="45"/>
          </p:nvPr>
        </p:nvSpPr>
        <p:spPr>
          <a:xfrm>
            <a:off x="2492972"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2" name="Picture Placeholder 2">
            <a:extLst>
              <a:ext uri="{FF2B5EF4-FFF2-40B4-BE49-F238E27FC236}">
                <a16:creationId xmlns:a16="http://schemas.microsoft.com/office/drawing/2014/main" id="{6DBADED4-96F8-B243-86B7-730CE15D1D86}"/>
              </a:ext>
            </a:extLst>
          </p:cNvPr>
          <p:cNvSpPr>
            <a:spLocks noGrp="1"/>
          </p:cNvSpPr>
          <p:nvPr>
            <p:ph type="pic" sz="quarter" idx="46"/>
          </p:nvPr>
        </p:nvSpPr>
        <p:spPr>
          <a:xfrm>
            <a:off x="3548323"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3" name="Picture Placeholder 2">
            <a:extLst>
              <a:ext uri="{FF2B5EF4-FFF2-40B4-BE49-F238E27FC236}">
                <a16:creationId xmlns:a16="http://schemas.microsoft.com/office/drawing/2014/main" id="{C9F8885B-E941-CE48-A0D9-498D813D7CEC}"/>
              </a:ext>
            </a:extLst>
          </p:cNvPr>
          <p:cNvSpPr>
            <a:spLocks noGrp="1"/>
          </p:cNvSpPr>
          <p:nvPr>
            <p:ph type="pic" sz="quarter" idx="47"/>
          </p:nvPr>
        </p:nvSpPr>
        <p:spPr>
          <a:xfrm>
            <a:off x="4603674"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4" name="Picture Placeholder 2">
            <a:extLst>
              <a:ext uri="{FF2B5EF4-FFF2-40B4-BE49-F238E27FC236}">
                <a16:creationId xmlns:a16="http://schemas.microsoft.com/office/drawing/2014/main" id="{8A98DB76-5B00-0042-BC74-A2E39C791B8C}"/>
              </a:ext>
            </a:extLst>
          </p:cNvPr>
          <p:cNvSpPr>
            <a:spLocks noGrp="1"/>
          </p:cNvSpPr>
          <p:nvPr>
            <p:ph type="pic" sz="quarter" idx="48"/>
          </p:nvPr>
        </p:nvSpPr>
        <p:spPr>
          <a:xfrm>
            <a:off x="5659025"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5" name="Picture Placeholder 2">
            <a:extLst>
              <a:ext uri="{FF2B5EF4-FFF2-40B4-BE49-F238E27FC236}">
                <a16:creationId xmlns:a16="http://schemas.microsoft.com/office/drawing/2014/main" id="{A128BF1C-A8D6-B740-B1EA-22A290E48485}"/>
              </a:ext>
            </a:extLst>
          </p:cNvPr>
          <p:cNvSpPr>
            <a:spLocks noGrp="1"/>
          </p:cNvSpPr>
          <p:nvPr>
            <p:ph type="pic" sz="quarter" idx="49"/>
          </p:nvPr>
        </p:nvSpPr>
        <p:spPr>
          <a:xfrm>
            <a:off x="6714376"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6" name="Picture Placeholder 2">
            <a:extLst>
              <a:ext uri="{FF2B5EF4-FFF2-40B4-BE49-F238E27FC236}">
                <a16:creationId xmlns:a16="http://schemas.microsoft.com/office/drawing/2014/main" id="{8B2098A6-01B2-7B4E-89BF-CCE9276FBE9F}"/>
              </a:ext>
            </a:extLst>
          </p:cNvPr>
          <p:cNvSpPr>
            <a:spLocks noGrp="1"/>
          </p:cNvSpPr>
          <p:nvPr>
            <p:ph type="pic" sz="quarter" idx="50"/>
          </p:nvPr>
        </p:nvSpPr>
        <p:spPr>
          <a:xfrm>
            <a:off x="7769727"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7" name="Picture Placeholder 2">
            <a:extLst>
              <a:ext uri="{FF2B5EF4-FFF2-40B4-BE49-F238E27FC236}">
                <a16:creationId xmlns:a16="http://schemas.microsoft.com/office/drawing/2014/main" id="{8E336381-3FFB-B840-A905-427DDD58D902}"/>
              </a:ext>
            </a:extLst>
          </p:cNvPr>
          <p:cNvSpPr>
            <a:spLocks noGrp="1"/>
          </p:cNvSpPr>
          <p:nvPr>
            <p:ph type="pic" sz="quarter" idx="51"/>
          </p:nvPr>
        </p:nvSpPr>
        <p:spPr>
          <a:xfrm>
            <a:off x="8825078"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8" name="Picture Placeholder 2">
            <a:extLst>
              <a:ext uri="{FF2B5EF4-FFF2-40B4-BE49-F238E27FC236}">
                <a16:creationId xmlns:a16="http://schemas.microsoft.com/office/drawing/2014/main" id="{885307DC-077A-2A48-BD81-333FC56FFBE3}"/>
              </a:ext>
            </a:extLst>
          </p:cNvPr>
          <p:cNvSpPr>
            <a:spLocks noGrp="1"/>
          </p:cNvSpPr>
          <p:nvPr>
            <p:ph type="pic" sz="quarter" idx="52"/>
          </p:nvPr>
        </p:nvSpPr>
        <p:spPr>
          <a:xfrm>
            <a:off x="9880429"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9" name="Picture Placeholder 2">
            <a:extLst>
              <a:ext uri="{FF2B5EF4-FFF2-40B4-BE49-F238E27FC236}">
                <a16:creationId xmlns:a16="http://schemas.microsoft.com/office/drawing/2014/main" id="{43600944-EBD1-974E-9090-F107E96A5185}"/>
              </a:ext>
            </a:extLst>
          </p:cNvPr>
          <p:cNvSpPr>
            <a:spLocks noGrp="1"/>
          </p:cNvSpPr>
          <p:nvPr>
            <p:ph type="pic" sz="quarter" idx="53"/>
          </p:nvPr>
        </p:nvSpPr>
        <p:spPr>
          <a:xfrm>
            <a:off x="10935777"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0" name="Picture Placeholder 2">
            <a:extLst>
              <a:ext uri="{FF2B5EF4-FFF2-40B4-BE49-F238E27FC236}">
                <a16:creationId xmlns:a16="http://schemas.microsoft.com/office/drawing/2014/main" id="{7E393F86-E4CB-124F-8D87-198DE11D5C09}"/>
              </a:ext>
            </a:extLst>
          </p:cNvPr>
          <p:cNvSpPr>
            <a:spLocks noGrp="1"/>
          </p:cNvSpPr>
          <p:nvPr>
            <p:ph type="pic" sz="quarter" idx="54"/>
          </p:nvPr>
        </p:nvSpPr>
        <p:spPr>
          <a:xfrm>
            <a:off x="382270"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1" name="Picture Placeholder 2">
            <a:extLst>
              <a:ext uri="{FF2B5EF4-FFF2-40B4-BE49-F238E27FC236}">
                <a16:creationId xmlns:a16="http://schemas.microsoft.com/office/drawing/2014/main" id="{20FDE77D-382D-9D43-B015-DCB6D65BB3C8}"/>
              </a:ext>
            </a:extLst>
          </p:cNvPr>
          <p:cNvSpPr>
            <a:spLocks noGrp="1"/>
          </p:cNvSpPr>
          <p:nvPr>
            <p:ph type="pic" sz="quarter" idx="55"/>
          </p:nvPr>
        </p:nvSpPr>
        <p:spPr>
          <a:xfrm>
            <a:off x="1437621"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2" name="Picture Placeholder 2">
            <a:extLst>
              <a:ext uri="{FF2B5EF4-FFF2-40B4-BE49-F238E27FC236}">
                <a16:creationId xmlns:a16="http://schemas.microsoft.com/office/drawing/2014/main" id="{EF3FB119-4945-B54C-B871-04B174DCF172}"/>
              </a:ext>
            </a:extLst>
          </p:cNvPr>
          <p:cNvSpPr>
            <a:spLocks noGrp="1"/>
          </p:cNvSpPr>
          <p:nvPr>
            <p:ph type="pic" sz="quarter" idx="56"/>
          </p:nvPr>
        </p:nvSpPr>
        <p:spPr>
          <a:xfrm>
            <a:off x="2492972"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3" name="Picture Placeholder 2">
            <a:extLst>
              <a:ext uri="{FF2B5EF4-FFF2-40B4-BE49-F238E27FC236}">
                <a16:creationId xmlns:a16="http://schemas.microsoft.com/office/drawing/2014/main" id="{26166312-59AF-1247-B375-FA1318E28E9A}"/>
              </a:ext>
            </a:extLst>
          </p:cNvPr>
          <p:cNvSpPr>
            <a:spLocks noGrp="1"/>
          </p:cNvSpPr>
          <p:nvPr>
            <p:ph type="pic" sz="quarter" idx="57"/>
          </p:nvPr>
        </p:nvSpPr>
        <p:spPr>
          <a:xfrm>
            <a:off x="3548323"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4" name="Picture Placeholder 2">
            <a:extLst>
              <a:ext uri="{FF2B5EF4-FFF2-40B4-BE49-F238E27FC236}">
                <a16:creationId xmlns:a16="http://schemas.microsoft.com/office/drawing/2014/main" id="{D6C54335-2321-3648-B33D-25C4F2C13038}"/>
              </a:ext>
            </a:extLst>
          </p:cNvPr>
          <p:cNvSpPr>
            <a:spLocks noGrp="1"/>
          </p:cNvSpPr>
          <p:nvPr>
            <p:ph type="pic" sz="quarter" idx="58"/>
          </p:nvPr>
        </p:nvSpPr>
        <p:spPr>
          <a:xfrm>
            <a:off x="4603674"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5" name="Picture Placeholder 2">
            <a:extLst>
              <a:ext uri="{FF2B5EF4-FFF2-40B4-BE49-F238E27FC236}">
                <a16:creationId xmlns:a16="http://schemas.microsoft.com/office/drawing/2014/main" id="{063BC83D-62DC-F44F-955F-A2282D7E6009}"/>
              </a:ext>
            </a:extLst>
          </p:cNvPr>
          <p:cNvSpPr>
            <a:spLocks noGrp="1"/>
          </p:cNvSpPr>
          <p:nvPr>
            <p:ph type="pic" sz="quarter" idx="59"/>
          </p:nvPr>
        </p:nvSpPr>
        <p:spPr>
          <a:xfrm>
            <a:off x="5659025"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6" name="Picture Placeholder 2">
            <a:extLst>
              <a:ext uri="{FF2B5EF4-FFF2-40B4-BE49-F238E27FC236}">
                <a16:creationId xmlns:a16="http://schemas.microsoft.com/office/drawing/2014/main" id="{6B9CC25D-CBFB-BA4B-8FBC-C31FC9E4BCEA}"/>
              </a:ext>
            </a:extLst>
          </p:cNvPr>
          <p:cNvSpPr>
            <a:spLocks noGrp="1"/>
          </p:cNvSpPr>
          <p:nvPr>
            <p:ph type="pic" sz="quarter" idx="60"/>
          </p:nvPr>
        </p:nvSpPr>
        <p:spPr>
          <a:xfrm>
            <a:off x="6714376"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7" name="Picture Placeholder 2">
            <a:extLst>
              <a:ext uri="{FF2B5EF4-FFF2-40B4-BE49-F238E27FC236}">
                <a16:creationId xmlns:a16="http://schemas.microsoft.com/office/drawing/2014/main" id="{ADC064A8-2C39-2945-9278-DEC9B450B62E}"/>
              </a:ext>
            </a:extLst>
          </p:cNvPr>
          <p:cNvSpPr>
            <a:spLocks noGrp="1"/>
          </p:cNvSpPr>
          <p:nvPr>
            <p:ph type="pic" sz="quarter" idx="61"/>
          </p:nvPr>
        </p:nvSpPr>
        <p:spPr>
          <a:xfrm>
            <a:off x="7769727"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8" name="Picture Placeholder 2">
            <a:extLst>
              <a:ext uri="{FF2B5EF4-FFF2-40B4-BE49-F238E27FC236}">
                <a16:creationId xmlns:a16="http://schemas.microsoft.com/office/drawing/2014/main" id="{A3EAA3BE-CFB8-5A4D-A029-7E95C6C20B80}"/>
              </a:ext>
            </a:extLst>
          </p:cNvPr>
          <p:cNvSpPr>
            <a:spLocks noGrp="1"/>
          </p:cNvSpPr>
          <p:nvPr>
            <p:ph type="pic" sz="quarter" idx="62"/>
          </p:nvPr>
        </p:nvSpPr>
        <p:spPr>
          <a:xfrm>
            <a:off x="8825078"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9" name="Picture Placeholder 2">
            <a:extLst>
              <a:ext uri="{FF2B5EF4-FFF2-40B4-BE49-F238E27FC236}">
                <a16:creationId xmlns:a16="http://schemas.microsoft.com/office/drawing/2014/main" id="{6C8D3735-0E91-1F47-83B3-14310472B81A}"/>
              </a:ext>
            </a:extLst>
          </p:cNvPr>
          <p:cNvSpPr>
            <a:spLocks noGrp="1"/>
          </p:cNvSpPr>
          <p:nvPr>
            <p:ph type="pic" sz="quarter" idx="63"/>
          </p:nvPr>
        </p:nvSpPr>
        <p:spPr>
          <a:xfrm>
            <a:off x="9880429"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0" name="Picture Placeholder 2">
            <a:extLst>
              <a:ext uri="{FF2B5EF4-FFF2-40B4-BE49-F238E27FC236}">
                <a16:creationId xmlns:a16="http://schemas.microsoft.com/office/drawing/2014/main" id="{7534D1EB-A1C2-FE4D-800C-E95C24A11E77}"/>
              </a:ext>
            </a:extLst>
          </p:cNvPr>
          <p:cNvSpPr>
            <a:spLocks noGrp="1"/>
          </p:cNvSpPr>
          <p:nvPr>
            <p:ph type="pic" sz="quarter" idx="64"/>
          </p:nvPr>
        </p:nvSpPr>
        <p:spPr>
          <a:xfrm>
            <a:off x="10935777"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1" name="Picture Placeholder 2">
            <a:extLst>
              <a:ext uri="{FF2B5EF4-FFF2-40B4-BE49-F238E27FC236}">
                <a16:creationId xmlns:a16="http://schemas.microsoft.com/office/drawing/2014/main" id="{F417F688-9BC2-8944-BF11-0C0713D4849B}"/>
              </a:ext>
            </a:extLst>
          </p:cNvPr>
          <p:cNvSpPr>
            <a:spLocks noGrp="1"/>
          </p:cNvSpPr>
          <p:nvPr>
            <p:ph type="pic" sz="quarter" idx="65"/>
          </p:nvPr>
        </p:nvSpPr>
        <p:spPr>
          <a:xfrm>
            <a:off x="382270"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2" name="Picture Placeholder 2">
            <a:extLst>
              <a:ext uri="{FF2B5EF4-FFF2-40B4-BE49-F238E27FC236}">
                <a16:creationId xmlns:a16="http://schemas.microsoft.com/office/drawing/2014/main" id="{462293EC-F379-1D48-88A7-CAB8968A22A2}"/>
              </a:ext>
            </a:extLst>
          </p:cNvPr>
          <p:cNvSpPr>
            <a:spLocks noGrp="1"/>
          </p:cNvSpPr>
          <p:nvPr>
            <p:ph type="pic" sz="quarter" idx="66"/>
          </p:nvPr>
        </p:nvSpPr>
        <p:spPr>
          <a:xfrm>
            <a:off x="1437621"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3" name="Picture Placeholder 2">
            <a:extLst>
              <a:ext uri="{FF2B5EF4-FFF2-40B4-BE49-F238E27FC236}">
                <a16:creationId xmlns:a16="http://schemas.microsoft.com/office/drawing/2014/main" id="{5FC9B75F-B827-C643-9F01-446281309404}"/>
              </a:ext>
            </a:extLst>
          </p:cNvPr>
          <p:cNvSpPr>
            <a:spLocks noGrp="1"/>
          </p:cNvSpPr>
          <p:nvPr>
            <p:ph type="pic" sz="quarter" idx="67"/>
          </p:nvPr>
        </p:nvSpPr>
        <p:spPr>
          <a:xfrm>
            <a:off x="2492972"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4" name="Picture Placeholder 2">
            <a:extLst>
              <a:ext uri="{FF2B5EF4-FFF2-40B4-BE49-F238E27FC236}">
                <a16:creationId xmlns:a16="http://schemas.microsoft.com/office/drawing/2014/main" id="{864B595A-2940-9844-99AF-0971B1C54D42}"/>
              </a:ext>
            </a:extLst>
          </p:cNvPr>
          <p:cNvSpPr>
            <a:spLocks noGrp="1"/>
          </p:cNvSpPr>
          <p:nvPr>
            <p:ph type="pic" sz="quarter" idx="68"/>
          </p:nvPr>
        </p:nvSpPr>
        <p:spPr>
          <a:xfrm>
            <a:off x="3548323"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5" name="Picture Placeholder 2">
            <a:extLst>
              <a:ext uri="{FF2B5EF4-FFF2-40B4-BE49-F238E27FC236}">
                <a16:creationId xmlns:a16="http://schemas.microsoft.com/office/drawing/2014/main" id="{5408637D-2302-EC4A-AC27-7E06514E20BB}"/>
              </a:ext>
            </a:extLst>
          </p:cNvPr>
          <p:cNvSpPr>
            <a:spLocks noGrp="1"/>
          </p:cNvSpPr>
          <p:nvPr>
            <p:ph type="pic" sz="quarter" idx="69"/>
          </p:nvPr>
        </p:nvSpPr>
        <p:spPr>
          <a:xfrm>
            <a:off x="4603674"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6" name="Picture Placeholder 2">
            <a:extLst>
              <a:ext uri="{FF2B5EF4-FFF2-40B4-BE49-F238E27FC236}">
                <a16:creationId xmlns:a16="http://schemas.microsoft.com/office/drawing/2014/main" id="{D29310A0-6222-3F43-B405-D37660D5EBDD}"/>
              </a:ext>
            </a:extLst>
          </p:cNvPr>
          <p:cNvSpPr>
            <a:spLocks noGrp="1"/>
          </p:cNvSpPr>
          <p:nvPr>
            <p:ph type="pic" sz="quarter" idx="70"/>
          </p:nvPr>
        </p:nvSpPr>
        <p:spPr>
          <a:xfrm>
            <a:off x="5659025"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7" name="Picture Placeholder 2">
            <a:extLst>
              <a:ext uri="{FF2B5EF4-FFF2-40B4-BE49-F238E27FC236}">
                <a16:creationId xmlns:a16="http://schemas.microsoft.com/office/drawing/2014/main" id="{0415397A-5766-7C49-A6CF-98E3D62F65F6}"/>
              </a:ext>
            </a:extLst>
          </p:cNvPr>
          <p:cNvSpPr>
            <a:spLocks noGrp="1"/>
          </p:cNvSpPr>
          <p:nvPr>
            <p:ph type="pic" sz="quarter" idx="71"/>
          </p:nvPr>
        </p:nvSpPr>
        <p:spPr>
          <a:xfrm>
            <a:off x="6714376"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8" name="Picture Placeholder 2">
            <a:extLst>
              <a:ext uri="{FF2B5EF4-FFF2-40B4-BE49-F238E27FC236}">
                <a16:creationId xmlns:a16="http://schemas.microsoft.com/office/drawing/2014/main" id="{B2421CC0-E10A-1D4D-A446-D40ED277F3E2}"/>
              </a:ext>
            </a:extLst>
          </p:cNvPr>
          <p:cNvSpPr>
            <a:spLocks noGrp="1"/>
          </p:cNvSpPr>
          <p:nvPr>
            <p:ph type="pic" sz="quarter" idx="72"/>
          </p:nvPr>
        </p:nvSpPr>
        <p:spPr>
          <a:xfrm>
            <a:off x="7769727"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9" name="Picture Placeholder 2">
            <a:extLst>
              <a:ext uri="{FF2B5EF4-FFF2-40B4-BE49-F238E27FC236}">
                <a16:creationId xmlns:a16="http://schemas.microsoft.com/office/drawing/2014/main" id="{093783DD-D26C-1944-86C0-FF001B887185}"/>
              </a:ext>
            </a:extLst>
          </p:cNvPr>
          <p:cNvSpPr>
            <a:spLocks noGrp="1"/>
          </p:cNvSpPr>
          <p:nvPr>
            <p:ph type="pic" sz="quarter" idx="73"/>
          </p:nvPr>
        </p:nvSpPr>
        <p:spPr>
          <a:xfrm>
            <a:off x="8825078"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70" name="Picture Placeholder 2">
            <a:extLst>
              <a:ext uri="{FF2B5EF4-FFF2-40B4-BE49-F238E27FC236}">
                <a16:creationId xmlns:a16="http://schemas.microsoft.com/office/drawing/2014/main" id="{95A3ADE2-FA53-8E4B-B77C-BBDC35F33FBB}"/>
              </a:ext>
            </a:extLst>
          </p:cNvPr>
          <p:cNvSpPr>
            <a:spLocks noGrp="1"/>
          </p:cNvSpPr>
          <p:nvPr>
            <p:ph type="pic" sz="quarter" idx="74"/>
          </p:nvPr>
        </p:nvSpPr>
        <p:spPr>
          <a:xfrm>
            <a:off x="9880429"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71" name="Picture Placeholder 2">
            <a:extLst>
              <a:ext uri="{FF2B5EF4-FFF2-40B4-BE49-F238E27FC236}">
                <a16:creationId xmlns:a16="http://schemas.microsoft.com/office/drawing/2014/main" id="{24D914A9-D84A-1F48-A698-978B8CCC6F74}"/>
              </a:ext>
            </a:extLst>
          </p:cNvPr>
          <p:cNvSpPr>
            <a:spLocks noGrp="1"/>
          </p:cNvSpPr>
          <p:nvPr>
            <p:ph type="pic" sz="quarter" idx="75"/>
          </p:nvPr>
        </p:nvSpPr>
        <p:spPr>
          <a:xfrm>
            <a:off x="10935777"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Tree>
    <p:extLst>
      <p:ext uri="{BB962C8B-B14F-4D97-AF65-F5344CB8AC3E}">
        <p14:creationId xmlns:p14="http://schemas.microsoft.com/office/powerpoint/2010/main" val="35752073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C3437C-AE44-8DA8-C287-DD5D94AA155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6BB9714-1F38-0936-49F1-574C649324C1}"/>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0E8D060-84B7-D2F5-E4C6-DBCF52D2F54E}"/>
              </a:ext>
            </a:extLst>
          </p:cNvPr>
          <p:cNvSpPr>
            <a:spLocks noGrp="1"/>
          </p:cNvSpPr>
          <p:nvPr>
            <p:ph type="dt" sz="half" idx="10"/>
          </p:nvPr>
        </p:nvSpPr>
        <p:spPr/>
        <p:txBody>
          <a:bodyPr/>
          <a:lstStyle/>
          <a:p>
            <a:fld id="{55153944-67BB-7C41-8939-AE42597A514B}" type="datetimeFigureOut">
              <a:rPr lang="pt-BR" smtClean="0"/>
              <a:t>18/11/2022</a:t>
            </a:fld>
            <a:endParaRPr lang="pt-BR"/>
          </a:p>
        </p:txBody>
      </p:sp>
      <p:sp>
        <p:nvSpPr>
          <p:cNvPr id="5" name="Espaço Reservado para Rodapé 4">
            <a:extLst>
              <a:ext uri="{FF2B5EF4-FFF2-40B4-BE49-F238E27FC236}">
                <a16:creationId xmlns:a16="http://schemas.microsoft.com/office/drawing/2014/main" id="{D748D4B3-E537-40CC-5044-DFC6A2E834D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8B8C464-9AC4-867D-FCB6-B629CC44A8DA}"/>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1403816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C4BD1D-40C3-F471-4356-7A1CDE1F4F0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5BEF1FF-66D4-0084-E63F-F228F47D40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379C1544-9205-3CD8-CE36-0CA9C3689E76}"/>
              </a:ext>
            </a:extLst>
          </p:cNvPr>
          <p:cNvSpPr>
            <a:spLocks noGrp="1"/>
          </p:cNvSpPr>
          <p:nvPr>
            <p:ph type="dt" sz="half" idx="10"/>
          </p:nvPr>
        </p:nvSpPr>
        <p:spPr/>
        <p:txBody>
          <a:bodyPr/>
          <a:lstStyle/>
          <a:p>
            <a:fld id="{55153944-67BB-7C41-8939-AE42597A514B}" type="datetimeFigureOut">
              <a:rPr lang="pt-BR" smtClean="0"/>
              <a:t>18/11/2022</a:t>
            </a:fld>
            <a:endParaRPr lang="pt-BR"/>
          </a:p>
        </p:txBody>
      </p:sp>
      <p:sp>
        <p:nvSpPr>
          <p:cNvPr id="5" name="Espaço Reservado para Rodapé 4">
            <a:extLst>
              <a:ext uri="{FF2B5EF4-FFF2-40B4-BE49-F238E27FC236}">
                <a16:creationId xmlns:a16="http://schemas.microsoft.com/office/drawing/2014/main" id="{2238AEC0-CE33-A7B5-868F-30120DC7C8F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48D88F1-94B5-62F5-47CF-2C3B85594858}"/>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871488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16DEB8-316A-9F88-CD50-C12FE959567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347B0E8-C543-DA19-AECE-236A9FFAA268}"/>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AB5792F-C161-A855-7977-D66DEAE127F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FE87E83-8405-6631-9DE4-D6EBA5F12627}"/>
              </a:ext>
            </a:extLst>
          </p:cNvPr>
          <p:cNvSpPr>
            <a:spLocks noGrp="1"/>
          </p:cNvSpPr>
          <p:nvPr>
            <p:ph type="dt" sz="half" idx="10"/>
          </p:nvPr>
        </p:nvSpPr>
        <p:spPr/>
        <p:txBody>
          <a:bodyPr/>
          <a:lstStyle/>
          <a:p>
            <a:fld id="{55153944-67BB-7C41-8939-AE42597A514B}" type="datetimeFigureOut">
              <a:rPr lang="pt-BR" smtClean="0"/>
              <a:t>18/11/2022</a:t>
            </a:fld>
            <a:endParaRPr lang="pt-BR"/>
          </a:p>
        </p:txBody>
      </p:sp>
      <p:sp>
        <p:nvSpPr>
          <p:cNvPr id="6" name="Espaço Reservado para Rodapé 5">
            <a:extLst>
              <a:ext uri="{FF2B5EF4-FFF2-40B4-BE49-F238E27FC236}">
                <a16:creationId xmlns:a16="http://schemas.microsoft.com/office/drawing/2014/main" id="{ACE5C5FD-6D17-E472-C535-337C3F15654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2238D46-22E7-DD26-49F2-0C2AA7B776CB}"/>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43810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63CD38-32BD-D198-23CA-742E54BC55CD}"/>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D89C354-816B-E4C0-DAA5-C85D38D313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23F9E65-CB6E-65FB-D405-16144E8C473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B744FFB-5581-41B2-D31A-C14CD12F1B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3D6906AB-25D2-9274-9CF1-D7221F5CD93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8394D8F-AFBA-7666-6C78-E2F2B38237B6}"/>
              </a:ext>
            </a:extLst>
          </p:cNvPr>
          <p:cNvSpPr>
            <a:spLocks noGrp="1"/>
          </p:cNvSpPr>
          <p:nvPr>
            <p:ph type="dt" sz="half" idx="10"/>
          </p:nvPr>
        </p:nvSpPr>
        <p:spPr/>
        <p:txBody>
          <a:bodyPr/>
          <a:lstStyle/>
          <a:p>
            <a:fld id="{55153944-67BB-7C41-8939-AE42597A514B}" type="datetimeFigureOut">
              <a:rPr lang="pt-BR" smtClean="0"/>
              <a:t>18/11/2022</a:t>
            </a:fld>
            <a:endParaRPr lang="pt-BR"/>
          </a:p>
        </p:txBody>
      </p:sp>
      <p:sp>
        <p:nvSpPr>
          <p:cNvPr id="8" name="Espaço Reservado para Rodapé 7">
            <a:extLst>
              <a:ext uri="{FF2B5EF4-FFF2-40B4-BE49-F238E27FC236}">
                <a16:creationId xmlns:a16="http://schemas.microsoft.com/office/drawing/2014/main" id="{101F0B75-D813-032E-F2F3-6217CA967211}"/>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6768A495-01F1-EC8B-7363-79748DD3451F}"/>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1334051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8A354-A41F-DC8B-57CD-982C32D2DE3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9D82451-1159-1CDA-24D9-1BB00B979751}"/>
              </a:ext>
            </a:extLst>
          </p:cNvPr>
          <p:cNvSpPr>
            <a:spLocks noGrp="1"/>
          </p:cNvSpPr>
          <p:nvPr>
            <p:ph type="dt" sz="half" idx="10"/>
          </p:nvPr>
        </p:nvSpPr>
        <p:spPr/>
        <p:txBody>
          <a:bodyPr/>
          <a:lstStyle/>
          <a:p>
            <a:fld id="{55153944-67BB-7C41-8939-AE42597A514B}" type="datetimeFigureOut">
              <a:rPr lang="pt-BR" smtClean="0"/>
              <a:t>18/11/2022</a:t>
            </a:fld>
            <a:endParaRPr lang="pt-BR"/>
          </a:p>
        </p:txBody>
      </p:sp>
      <p:sp>
        <p:nvSpPr>
          <p:cNvPr id="4" name="Espaço Reservado para Rodapé 3">
            <a:extLst>
              <a:ext uri="{FF2B5EF4-FFF2-40B4-BE49-F238E27FC236}">
                <a16:creationId xmlns:a16="http://schemas.microsoft.com/office/drawing/2014/main" id="{E506C852-B1D0-D74D-AECA-647248C1517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1BAF9517-0CB5-2C70-C5C9-CEA0B6803958}"/>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145932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0D827FF-873F-D22D-65E1-480D9DBCFC4F}"/>
              </a:ext>
            </a:extLst>
          </p:cNvPr>
          <p:cNvSpPr>
            <a:spLocks noGrp="1"/>
          </p:cNvSpPr>
          <p:nvPr>
            <p:ph type="dt" sz="half" idx="10"/>
          </p:nvPr>
        </p:nvSpPr>
        <p:spPr/>
        <p:txBody>
          <a:bodyPr/>
          <a:lstStyle/>
          <a:p>
            <a:fld id="{55153944-67BB-7C41-8939-AE42597A514B}" type="datetimeFigureOut">
              <a:rPr lang="pt-BR" smtClean="0"/>
              <a:t>18/11/2022</a:t>
            </a:fld>
            <a:endParaRPr lang="pt-BR"/>
          </a:p>
        </p:txBody>
      </p:sp>
      <p:sp>
        <p:nvSpPr>
          <p:cNvPr id="3" name="Espaço Reservado para Rodapé 2">
            <a:extLst>
              <a:ext uri="{FF2B5EF4-FFF2-40B4-BE49-F238E27FC236}">
                <a16:creationId xmlns:a16="http://schemas.microsoft.com/office/drawing/2014/main" id="{D2591ED0-9239-A736-18DD-43FCFB985DF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AC57CCD-6CA9-4E8E-4A95-4CF059354E40}"/>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247827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F5071D-D683-1577-284A-6038C3B6B8E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710610D-6A89-9F80-D47F-37594775FA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16AACB64-A4F9-9581-F508-35FC67266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D1A0EE1-2C85-26AE-7083-AB6D3EAB7155}"/>
              </a:ext>
            </a:extLst>
          </p:cNvPr>
          <p:cNvSpPr>
            <a:spLocks noGrp="1"/>
          </p:cNvSpPr>
          <p:nvPr>
            <p:ph type="dt" sz="half" idx="10"/>
          </p:nvPr>
        </p:nvSpPr>
        <p:spPr/>
        <p:txBody>
          <a:bodyPr/>
          <a:lstStyle/>
          <a:p>
            <a:fld id="{55153944-67BB-7C41-8939-AE42597A514B}" type="datetimeFigureOut">
              <a:rPr lang="pt-BR" smtClean="0"/>
              <a:t>18/11/2022</a:t>
            </a:fld>
            <a:endParaRPr lang="pt-BR"/>
          </a:p>
        </p:txBody>
      </p:sp>
      <p:sp>
        <p:nvSpPr>
          <p:cNvPr id="6" name="Espaço Reservado para Rodapé 5">
            <a:extLst>
              <a:ext uri="{FF2B5EF4-FFF2-40B4-BE49-F238E27FC236}">
                <a16:creationId xmlns:a16="http://schemas.microsoft.com/office/drawing/2014/main" id="{E9D5F49B-1CCC-7D38-AA26-5EB45E824D7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6A24D3E-DB25-BE9B-55C0-0D0A0857EF31}"/>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719541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20D5E4-2C18-205E-94AB-D0188BF62A2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4443659-D15E-89EE-B55B-C2F0095570C1}"/>
              </a:ext>
            </a:extLst>
          </p:cNvPr>
          <p:cNvSpPr>
            <a:spLocks noGrp="1"/>
          </p:cNvSpPr>
          <p:nvPr>
            <p:ph type="pic" idx="1"/>
          </p:nvPr>
        </p:nvSpPr>
        <p:spPr>
          <a:xfrm>
            <a:off x="5183188" y="987425"/>
            <a:ext cx="6172200" cy="4873625"/>
          </a:xfrm>
        </p:spPr>
        <p:txBody>
          <a:bodyPr/>
          <a:lstStyle>
            <a:lvl1pPr marL="0" indent="0">
              <a:buNone/>
              <a:defRPr sz="3200">
                <a:no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DB478DF-CAFA-B634-3C46-CB32A2F01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3986B2F-CE57-C162-757C-3CB6A87FD56E}"/>
              </a:ext>
            </a:extLst>
          </p:cNvPr>
          <p:cNvSpPr>
            <a:spLocks noGrp="1"/>
          </p:cNvSpPr>
          <p:nvPr>
            <p:ph type="dt" sz="half" idx="10"/>
          </p:nvPr>
        </p:nvSpPr>
        <p:spPr/>
        <p:txBody>
          <a:bodyPr/>
          <a:lstStyle/>
          <a:p>
            <a:fld id="{55153944-67BB-7C41-8939-AE42597A514B}" type="datetimeFigureOut">
              <a:rPr lang="pt-BR" smtClean="0"/>
              <a:t>18/11/2022</a:t>
            </a:fld>
            <a:endParaRPr lang="pt-BR"/>
          </a:p>
        </p:txBody>
      </p:sp>
      <p:sp>
        <p:nvSpPr>
          <p:cNvPr id="6" name="Espaço Reservado para Rodapé 5">
            <a:extLst>
              <a:ext uri="{FF2B5EF4-FFF2-40B4-BE49-F238E27FC236}">
                <a16:creationId xmlns:a16="http://schemas.microsoft.com/office/drawing/2014/main" id="{B1B00D9C-2DB9-283C-28B9-CA85F633847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A8576E7-AEF8-4CF5-439F-B6243FF1DF18}"/>
              </a:ext>
            </a:extLst>
          </p:cNvPr>
          <p:cNvSpPr>
            <a:spLocks noGrp="1"/>
          </p:cNvSpPr>
          <p:nvPr>
            <p:ph type="sldNum" sz="quarter" idx="12"/>
          </p:nvPr>
        </p:nvSpPr>
        <p:spPr/>
        <p:txBody>
          <a:bodyPr/>
          <a:lstStyle/>
          <a:p>
            <a:fld id="{638A76A1-90FA-E047-90AF-A185A52D4C58}" type="slidenum">
              <a:rPr lang="pt-BR" smtClean="0"/>
              <a:t>‹nº›</a:t>
            </a:fld>
            <a:endParaRPr lang="pt-BR"/>
          </a:p>
        </p:txBody>
      </p:sp>
    </p:spTree>
    <p:extLst>
      <p:ext uri="{BB962C8B-B14F-4D97-AF65-F5344CB8AC3E}">
        <p14:creationId xmlns:p14="http://schemas.microsoft.com/office/powerpoint/2010/main" val="388728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D10101EA-CDB4-0C7B-3A19-823BE1A03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2B593DF-D119-F90B-80C8-010AD1586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96BB9D8-AFC9-49BB-C7EA-E92B570DC9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53944-67BB-7C41-8939-AE42597A514B}" type="datetimeFigureOut">
              <a:rPr lang="pt-BR" smtClean="0"/>
              <a:t>18/11/2022</a:t>
            </a:fld>
            <a:endParaRPr lang="pt-BR"/>
          </a:p>
        </p:txBody>
      </p:sp>
      <p:sp>
        <p:nvSpPr>
          <p:cNvPr id="5" name="Espaço Reservado para Rodapé 4">
            <a:extLst>
              <a:ext uri="{FF2B5EF4-FFF2-40B4-BE49-F238E27FC236}">
                <a16:creationId xmlns:a16="http://schemas.microsoft.com/office/drawing/2014/main" id="{49CAB840-CDC0-AA22-860D-47D4AC0A13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2D6E794D-E47D-AEBE-C83C-B46DB7CA6C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A76A1-90FA-E047-90AF-A185A52D4C58}" type="slidenum">
              <a:rPr lang="pt-BR" smtClean="0"/>
              <a:t>‹nº›</a:t>
            </a:fld>
            <a:endParaRPr lang="pt-BR"/>
          </a:p>
        </p:txBody>
      </p:sp>
    </p:spTree>
    <p:extLst>
      <p:ext uri="{BB962C8B-B14F-4D97-AF65-F5344CB8AC3E}">
        <p14:creationId xmlns:p14="http://schemas.microsoft.com/office/powerpoint/2010/main" val="4224629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9.xml"/><Relationship Id="rId6" Type="http://schemas.openxmlformats.org/officeDocument/2006/relationships/image" Target="../media/image6.emf"/><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8.emf"/><Relationship Id="rId5" Type="http://schemas.openxmlformats.org/officeDocument/2006/relationships/image" Target="../media/image25.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9.xml"/><Relationship Id="rId6" Type="http://schemas.openxmlformats.org/officeDocument/2006/relationships/image" Target="../media/image8.emf"/><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6.emf"/><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9" Type="http://schemas.openxmlformats.org/officeDocument/2006/relationships/image" Target="../media/image66.png"/><Relationship Id="rId21" Type="http://schemas.openxmlformats.org/officeDocument/2006/relationships/image" Target="../media/image49.png"/><Relationship Id="rId34" Type="http://schemas.openxmlformats.org/officeDocument/2006/relationships/image" Target="../media/image29.png"/><Relationship Id="rId42" Type="http://schemas.openxmlformats.org/officeDocument/2006/relationships/image" Target="../media/image69.png"/><Relationship Id="rId47" Type="http://schemas.openxmlformats.org/officeDocument/2006/relationships/image" Target="../media/image74.png"/><Relationship Id="rId50" Type="http://schemas.openxmlformats.org/officeDocument/2006/relationships/image" Target="../media/image77.png"/><Relationship Id="rId55" Type="http://schemas.openxmlformats.org/officeDocument/2006/relationships/image" Target="../media/image82.png"/><Relationship Id="rId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44.png"/><Relationship Id="rId29" Type="http://schemas.openxmlformats.org/officeDocument/2006/relationships/image" Target="../media/image57.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37" Type="http://schemas.openxmlformats.org/officeDocument/2006/relationships/image" Target="../media/image64.png"/><Relationship Id="rId40" Type="http://schemas.openxmlformats.org/officeDocument/2006/relationships/image" Target="../media/image67.png"/><Relationship Id="rId45" Type="http://schemas.openxmlformats.org/officeDocument/2006/relationships/image" Target="../media/image72.png"/><Relationship Id="rId53" Type="http://schemas.openxmlformats.org/officeDocument/2006/relationships/image" Target="../media/image80.png"/><Relationship Id="rId58" Type="http://schemas.openxmlformats.org/officeDocument/2006/relationships/image" Target="../media/image85.png"/><Relationship Id="rId5" Type="http://schemas.openxmlformats.org/officeDocument/2006/relationships/image" Target="../media/image33.png"/><Relationship Id="rId61" Type="http://schemas.openxmlformats.org/officeDocument/2006/relationships/image" Target="../media/image88.png"/><Relationship Id="rId19" Type="http://schemas.openxmlformats.org/officeDocument/2006/relationships/image" Target="../media/image4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2.png"/><Relationship Id="rId43" Type="http://schemas.openxmlformats.org/officeDocument/2006/relationships/image" Target="../media/image70.png"/><Relationship Id="rId48" Type="http://schemas.openxmlformats.org/officeDocument/2006/relationships/image" Target="../media/image75.png"/><Relationship Id="rId56" Type="http://schemas.openxmlformats.org/officeDocument/2006/relationships/image" Target="../media/image83.png"/><Relationship Id="rId8" Type="http://schemas.openxmlformats.org/officeDocument/2006/relationships/image" Target="../media/image36.png"/><Relationship Id="rId51" Type="http://schemas.openxmlformats.org/officeDocument/2006/relationships/image" Target="../media/image78.png"/><Relationship Id="rId3" Type="http://schemas.openxmlformats.org/officeDocument/2006/relationships/image" Target="../media/image31.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38" Type="http://schemas.openxmlformats.org/officeDocument/2006/relationships/image" Target="../media/image65.png"/><Relationship Id="rId46" Type="http://schemas.openxmlformats.org/officeDocument/2006/relationships/image" Target="../media/image73.png"/><Relationship Id="rId59" Type="http://schemas.openxmlformats.org/officeDocument/2006/relationships/image" Target="../media/image86.png"/><Relationship Id="rId20" Type="http://schemas.openxmlformats.org/officeDocument/2006/relationships/image" Target="../media/image48.png"/><Relationship Id="rId41" Type="http://schemas.openxmlformats.org/officeDocument/2006/relationships/image" Target="../media/image68.png"/><Relationship Id="rId54" Type="http://schemas.openxmlformats.org/officeDocument/2006/relationships/image" Target="../media/image81.png"/><Relationship Id="rId6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34.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3.png"/><Relationship Id="rId49" Type="http://schemas.openxmlformats.org/officeDocument/2006/relationships/image" Target="../media/image76.png"/><Relationship Id="rId57" Type="http://schemas.openxmlformats.org/officeDocument/2006/relationships/image" Target="../media/image84.png"/><Relationship Id="rId10" Type="http://schemas.openxmlformats.org/officeDocument/2006/relationships/image" Target="../media/image38.png"/><Relationship Id="rId31" Type="http://schemas.openxmlformats.org/officeDocument/2006/relationships/image" Target="../media/image59.png"/><Relationship Id="rId44" Type="http://schemas.openxmlformats.org/officeDocument/2006/relationships/image" Target="../media/image71.png"/><Relationship Id="rId52" Type="http://schemas.openxmlformats.org/officeDocument/2006/relationships/image" Target="../media/image79.png"/><Relationship Id="rId60" Type="http://schemas.openxmlformats.org/officeDocument/2006/relationships/image" Target="../media/image87.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26" Type="http://schemas.openxmlformats.org/officeDocument/2006/relationships/image" Target="../media/image113.png"/><Relationship Id="rId21" Type="http://schemas.openxmlformats.org/officeDocument/2006/relationships/image" Target="../media/image108.png"/><Relationship Id="rId42" Type="http://schemas.openxmlformats.org/officeDocument/2006/relationships/image" Target="../media/image18.png"/><Relationship Id="rId47" Type="http://schemas.openxmlformats.org/officeDocument/2006/relationships/image" Target="../media/image128.png"/><Relationship Id="rId63" Type="http://schemas.openxmlformats.org/officeDocument/2006/relationships/image" Target="../media/image144.png"/><Relationship Id="rId68" Type="http://schemas.openxmlformats.org/officeDocument/2006/relationships/image" Target="../media/image149.png"/><Relationship Id="rId7" Type="http://schemas.openxmlformats.org/officeDocument/2006/relationships/image" Target="../media/image94.png"/><Relationship Id="rId2" Type="http://schemas.openxmlformats.org/officeDocument/2006/relationships/notesSlide" Target="../notesSlides/notesSlide6.xml"/><Relationship Id="rId16" Type="http://schemas.openxmlformats.org/officeDocument/2006/relationships/image" Target="../media/image103.png"/><Relationship Id="rId29" Type="http://schemas.openxmlformats.org/officeDocument/2006/relationships/image" Target="../media/image116.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3.png"/><Relationship Id="rId40" Type="http://schemas.openxmlformats.org/officeDocument/2006/relationships/image" Target="../media/image16.png"/><Relationship Id="rId45" Type="http://schemas.openxmlformats.org/officeDocument/2006/relationships/image" Target="../media/image126.png"/><Relationship Id="rId53" Type="http://schemas.openxmlformats.org/officeDocument/2006/relationships/image" Target="../media/image134.png"/><Relationship Id="rId58" Type="http://schemas.openxmlformats.org/officeDocument/2006/relationships/image" Target="../media/image139.png"/><Relationship Id="rId66" Type="http://schemas.openxmlformats.org/officeDocument/2006/relationships/image" Target="../media/image147.png"/><Relationship Id="rId5" Type="http://schemas.openxmlformats.org/officeDocument/2006/relationships/image" Target="../media/image92.png"/><Relationship Id="rId61" Type="http://schemas.openxmlformats.org/officeDocument/2006/relationships/image" Target="../media/image142.png"/><Relationship Id="rId19" Type="http://schemas.openxmlformats.org/officeDocument/2006/relationships/image" Target="../media/image10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 Id="rId43" Type="http://schemas.openxmlformats.org/officeDocument/2006/relationships/image" Target="../media/image124.png"/><Relationship Id="rId48" Type="http://schemas.openxmlformats.org/officeDocument/2006/relationships/image" Target="../media/image129.png"/><Relationship Id="rId56" Type="http://schemas.openxmlformats.org/officeDocument/2006/relationships/image" Target="../media/image137.png"/><Relationship Id="rId64" Type="http://schemas.openxmlformats.org/officeDocument/2006/relationships/image" Target="../media/image145.png"/><Relationship Id="rId69" Type="http://schemas.openxmlformats.org/officeDocument/2006/relationships/image" Target="../media/image150.png"/><Relationship Id="rId8" Type="http://schemas.openxmlformats.org/officeDocument/2006/relationships/image" Target="../media/image95.png"/><Relationship Id="rId51" Type="http://schemas.openxmlformats.org/officeDocument/2006/relationships/image" Target="../media/image132.png"/><Relationship Id="rId3" Type="http://schemas.openxmlformats.org/officeDocument/2006/relationships/image" Target="../media/image90.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4.png"/><Relationship Id="rId46" Type="http://schemas.openxmlformats.org/officeDocument/2006/relationships/image" Target="../media/image127.png"/><Relationship Id="rId59" Type="http://schemas.openxmlformats.org/officeDocument/2006/relationships/image" Target="../media/image140.png"/><Relationship Id="rId67" Type="http://schemas.openxmlformats.org/officeDocument/2006/relationships/image" Target="../media/image148.png"/><Relationship Id="rId20" Type="http://schemas.openxmlformats.org/officeDocument/2006/relationships/image" Target="../media/image107.png"/><Relationship Id="rId41" Type="http://schemas.openxmlformats.org/officeDocument/2006/relationships/image" Target="../media/image17.png"/><Relationship Id="rId54" Type="http://schemas.openxmlformats.org/officeDocument/2006/relationships/image" Target="../media/image135.png"/><Relationship Id="rId62" Type="http://schemas.openxmlformats.org/officeDocument/2006/relationships/image" Target="../media/image143.png"/><Relationship Id="rId1" Type="http://schemas.openxmlformats.org/officeDocument/2006/relationships/slideLayout" Target="../slideLayouts/slideLayout13.xml"/><Relationship Id="rId6" Type="http://schemas.openxmlformats.org/officeDocument/2006/relationships/image" Target="../media/image93.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49" Type="http://schemas.openxmlformats.org/officeDocument/2006/relationships/image" Target="../media/image130.png"/><Relationship Id="rId57" Type="http://schemas.openxmlformats.org/officeDocument/2006/relationships/image" Target="../media/image138.png"/><Relationship Id="rId10" Type="http://schemas.openxmlformats.org/officeDocument/2006/relationships/image" Target="../media/image97.png"/><Relationship Id="rId31" Type="http://schemas.openxmlformats.org/officeDocument/2006/relationships/image" Target="../media/image118.png"/><Relationship Id="rId44" Type="http://schemas.openxmlformats.org/officeDocument/2006/relationships/image" Target="../media/image125.png"/><Relationship Id="rId52" Type="http://schemas.openxmlformats.org/officeDocument/2006/relationships/image" Target="../media/image133.png"/><Relationship Id="rId60" Type="http://schemas.openxmlformats.org/officeDocument/2006/relationships/image" Target="../media/image141.png"/><Relationship Id="rId65" Type="http://schemas.openxmlformats.org/officeDocument/2006/relationships/image" Target="../media/image146.png"/><Relationship Id="rId4" Type="http://schemas.openxmlformats.org/officeDocument/2006/relationships/image" Target="../media/image91.png"/><Relationship Id="rId9" Type="http://schemas.openxmlformats.org/officeDocument/2006/relationships/image" Target="../media/image96.png"/><Relationship Id="rId13" Type="http://schemas.openxmlformats.org/officeDocument/2006/relationships/image" Target="../media/image100.png"/><Relationship Id="rId18" Type="http://schemas.openxmlformats.org/officeDocument/2006/relationships/image" Target="../media/image105.png"/><Relationship Id="rId39" Type="http://schemas.openxmlformats.org/officeDocument/2006/relationships/image" Target="../media/image15.png"/><Relationship Id="rId34" Type="http://schemas.openxmlformats.org/officeDocument/2006/relationships/image" Target="../media/image121.png"/><Relationship Id="rId50" Type="http://schemas.openxmlformats.org/officeDocument/2006/relationships/image" Target="../media/image131.png"/><Relationship Id="rId55" Type="http://schemas.openxmlformats.org/officeDocument/2006/relationships/image" Target="../media/image136.png"/></Relationships>
</file>

<file path=ppt/slides/_rels/slide17.xml.rels><?xml version="1.0" encoding="UTF-8" standalone="yes"?>
<Relationships xmlns="http://schemas.openxmlformats.org/package/2006/relationships"><Relationship Id="rId26" Type="http://schemas.openxmlformats.org/officeDocument/2006/relationships/image" Target="../media/image174.png"/><Relationship Id="rId21" Type="http://schemas.openxmlformats.org/officeDocument/2006/relationships/image" Target="../media/image169.png"/><Relationship Id="rId34" Type="http://schemas.openxmlformats.org/officeDocument/2006/relationships/image" Target="../media/image182.png"/><Relationship Id="rId42" Type="http://schemas.openxmlformats.org/officeDocument/2006/relationships/image" Target="../media/image190.png"/><Relationship Id="rId47" Type="http://schemas.openxmlformats.org/officeDocument/2006/relationships/image" Target="../media/image195.png"/><Relationship Id="rId50" Type="http://schemas.openxmlformats.org/officeDocument/2006/relationships/image" Target="../media/image198.png"/><Relationship Id="rId55" Type="http://schemas.openxmlformats.org/officeDocument/2006/relationships/image" Target="../media/image203.png"/><Relationship Id="rId63" Type="http://schemas.openxmlformats.org/officeDocument/2006/relationships/image" Target="../media/image211.png"/><Relationship Id="rId68" Type="http://schemas.openxmlformats.org/officeDocument/2006/relationships/image" Target="../media/image216.png"/><Relationship Id="rId7" Type="http://schemas.openxmlformats.org/officeDocument/2006/relationships/image" Target="../media/image155.png"/><Relationship Id="rId2" Type="http://schemas.openxmlformats.org/officeDocument/2006/relationships/notesSlide" Target="../notesSlides/notesSlide7.xml"/><Relationship Id="rId16" Type="http://schemas.openxmlformats.org/officeDocument/2006/relationships/image" Target="../media/image164.png"/><Relationship Id="rId29" Type="http://schemas.openxmlformats.org/officeDocument/2006/relationships/image" Target="../media/image177.png"/><Relationship Id="rId11" Type="http://schemas.openxmlformats.org/officeDocument/2006/relationships/image" Target="../media/image159.png"/><Relationship Id="rId24" Type="http://schemas.openxmlformats.org/officeDocument/2006/relationships/image" Target="../media/image172.png"/><Relationship Id="rId32" Type="http://schemas.openxmlformats.org/officeDocument/2006/relationships/image" Target="../media/image180.png"/><Relationship Id="rId37" Type="http://schemas.openxmlformats.org/officeDocument/2006/relationships/image" Target="../media/image185.png"/><Relationship Id="rId40" Type="http://schemas.openxmlformats.org/officeDocument/2006/relationships/image" Target="../media/image188.png"/><Relationship Id="rId45" Type="http://schemas.openxmlformats.org/officeDocument/2006/relationships/image" Target="../media/image193.png"/><Relationship Id="rId53" Type="http://schemas.openxmlformats.org/officeDocument/2006/relationships/image" Target="../media/image201.png"/><Relationship Id="rId58" Type="http://schemas.openxmlformats.org/officeDocument/2006/relationships/image" Target="../media/image206.png"/><Relationship Id="rId66" Type="http://schemas.openxmlformats.org/officeDocument/2006/relationships/image" Target="../media/image214.png"/><Relationship Id="rId5" Type="http://schemas.openxmlformats.org/officeDocument/2006/relationships/image" Target="../media/image153.png"/><Relationship Id="rId61" Type="http://schemas.openxmlformats.org/officeDocument/2006/relationships/image" Target="../media/image209.png"/><Relationship Id="rId19" Type="http://schemas.openxmlformats.org/officeDocument/2006/relationships/image" Target="../media/image167.png"/><Relationship Id="rId14" Type="http://schemas.openxmlformats.org/officeDocument/2006/relationships/image" Target="../media/image162.png"/><Relationship Id="rId22" Type="http://schemas.openxmlformats.org/officeDocument/2006/relationships/image" Target="../media/image170.png"/><Relationship Id="rId27" Type="http://schemas.openxmlformats.org/officeDocument/2006/relationships/image" Target="../media/image175.png"/><Relationship Id="rId30" Type="http://schemas.openxmlformats.org/officeDocument/2006/relationships/image" Target="../media/image178.png"/><Relationship Id="rId35" Type="http://schemas.openxmlformats.org/officeDocument/2006/relationships/image" Target="../media/image183.png"/><Relationship Id="rId43" Type="http://schemas.openxmlformats.org/officeDocument/2006/relationships/image" Target="../media/image191.png"/><Relationship Id="rId48" Type="http://schemas.openxmlformats.org/officeDocument/2006/relationships/image" Target="../media/image196.png"/><Relationship Id="rId56" Type="http://schemas.openxmlformats.org/officeDocument/2006/relationships/image" Target="../media/image204.png"/><Relationship Id="rId64" Type="http://schemas.openxmlformats.org/officeDocument/2006/relationships/image" Target="../media/image212.png"/><Relationship Id="rId8" Type="http://schemas.openxmlformats.org/officeDocument/2006/relationships/image" Target="../media/image156.png"/><Relationship Id="rId51" Type="http://schemas.openxmlformats.org/officeDocument/2006/relationships/image" Target="../media/image199.png"/><Relationship Id="rId3" Type="http://schemas.openxmlformats.org/officeDocument/2006/relationships/image" Target="../media/image151.png"/><Relationship Id="rId12" Type="http://schemas.openxmlformats.org/officeDocument/2006/relationships/image" Target="../media/image160.png"/><Relationship Id="rId17" Type="http://schemas.openxmlformats.org/officeDocument/2006/relationships/image" Target="../media/image165.png"/><Relationship Id="rId25" Type="http://schemas.openxmlformats.org/officeDocument/2006/relationships/image" Target="../media/image173.png"/><Relationship Id="rId33" Type="http://schemas.openxmlformats.org/officeDocument/2006/relationships/image" Target="../media/image181.png"/><Relationship Id="rId38" Type="http://schemas.openxmlformats.org/officeDocument/2006/relationships/image" Target="../media/image186.png"/><Relationship Id="rId46" Type="http://schemas.openxmlformats.org/officeDocument/2006/relationships/image" Target="../media/image194.png"/><Relationship Id="rId59" Type="http://schemas.openxmlformats.org/officeDocument/2006/relationships/image" Target="../media/image207.png"/><Relationship Id="rId67" Type="http://schemas.openxmlformats.org/officeDocument/2006/relationships/image" Target="../media/image215.png"/><Relationship Id="rId20" Type="http://schemas.openxmlformats.org/officeDocument/2006/relationships/image" Target="../media/image168.png"/><Relationship Id="rId41" Type="http://schemas.openxmlformats.org/officeDocument/2006/relationships/image" Target="../media/image189.png"/><Relationship Id="rId54" Type="http://schemas.openxmlformats.org/officeDocument/2006/relationships/image" Target="../media/image202.png"/><Relationship Id="rId62" Type="http://schemas.openxmlformats.org/officeDocument/2006/relationships/image" Target="../media/image210.png"/><Relationship Id="rId1" Type="http://schemas.openxmlformats.org/officeDocument/2006/relationships/slideLayout" Target="../slideLayouts/slideLayout13.xml"/><Relationship Id="rId6" Type="http://schemas.openxmlformats.org/officeDocument/2006/relationships/image" Target="../media/image154.png"/><Relationship Id="rId15" Type="http://schemas.openxmlformats.org/officeDocument/2006/relationships/image" Target="../media/image163.png"/><Relationship Id="rId23" Type="http://schemas.openxmlformats.org/officeDocument/2006/relationships/image" Target="../media/image171.png"/><Relationship Id="rId28" Type="http://schemas.openxmlformats.org/officeDocument/2006/relationships/image" Target="../media/image176.png"/><Relationship Id="rId36" Type="http://schemas.openxmlformats.org/officeDocument/2006/relationships/image" Target="../media/image184.png"/><Relationship Id="rId49" Type="http://schemas.openxmlformats.org/officeDocument/2006/relationships/image" Target="../media/image197.png"/><Relationship Id="rId57" Type="http://schemas.openxmlformats.org/officeDocument/2006/relationships/image" Target="../media/image205.png"/><Relationship Id="rId10" Type="http://schemas.openxmlformats.org/officeDocument/2006/relationships/image" Target="../media/image158.png"/><Relationship Id="rId31" Type="http://schemas.openxmlformats.org/officeDocument/2006/relationships/image" Target="../media/image179.png"/><Relationship Id="rId44" Type="http://schemas.openxmlformats.org/officeDocument/2006/relationships/image" Target="../media/image192.png"/><Relationship Id="rId52" Type="http://schemas.openxmlformats.org/officeDocument/2006/relationships/image" Target="../media/image200.png"/><Relationship Id="rId60" Type="http://schemas.openxmlformats.org/officeDocument/2006/relationships/image" Target="../media/image208.png"/><Relationship Id="rId65" Type="http://schemas.openxmlformats.org/officeDocument/2006/relationships/image" Target="../media/image213.png"/><Relationship Id="rId4" Type="http://schemas.openxmlformats.org/officeDocument/2006/relationships/image" Target="../media/image152.png"/><Relationship Id="rId9" Type="http://schemas.openxmlformats.org/officeDocument/2006/relationships/image" Target="../media/image157.png"/><Relationship Id="rId13" Type="http://schemas.openxmlformats.org/officeDocument/2006/relationships/image" Target="../media/image161.png"/><Relationship Id="rId18" Type="http://schemas.openxmlformats.org/officeDocument/2006/relationships/image" Target="../media/image166.png"/><Relationship Id="rId39" Type="http://schemas.openxmlformats.org/officeDocument/2006/relationships/image" Target="../media/image187.png"/></Relationships>
</file>

<file path=ppt/slides/_rels/slide18.xml.rels><?xml version="1.0" encoding="UTF-8" standalone="yes"?>
<Relationships xmlns="http://schemas.openxmlformats.org/package/2006/relationships"><Relationship Id="rId13" Type="http://schemas.openxmlformats.org/officeDocument/2006/relationships/image" Target="../media/image227.png"/><Relationship Id="rId18" Type="http://schemas.openxmlformats.org/officeDocument/2006/relationships/image" Target="../media/image232.png"/><Relationship Id="rId26" Type="http://schemas.openxmlformats.org/officeDocument/2006/relationships/image" Target="../media/image240.png"/><Relationship Id="rId39" Type="http://schemas.openxmlformats.org/officeDocument/2006/relationships/image" Target="../media/image253.png"/><Relationship Id="rId21" Type="http://schemas.openxmlformats.org/officeDocument/2006/relationships/image" Target="../media/image235.png"/><Relationship Id="rId34" Type="http://schemas.openxmlformats.org/officeDocument/2006/relationships/image" Target="../media/image248.png"/><Relationship Id="rId42" Type="http://schemas.openxmlformats.org/officeDocument/2006/relationships/image" Target="../media/image256.png"/><Relationship Id="rId47" Type="http://schemas.openxmlformats.org/officeDocument/2006/relationships/image" Target="../media/image261.png"/><Relationship Id="rId50" Type="http://schemas.openxmlformats.org/officeDocument/2006/relationships/image" Target="../media/image264.png"/><Relationship Id="rId55" Type="http://schemas.openxmlformats.org/officeDocument/2006/relationships/image" Target="../media/image269.png"/><Relationship Id="rId63" Type="http://schemas.openxmlformats.org/officeDocument/2006/relationships/image" Target="../media/image276.png"/><Relationship Id="rId7" Type="http://schemas.openxmlformats.org/officeDocument/2006/relationships/image" Target="../media/image221.png"/><Relationship Id="rId2" Type="http://schemas.openxmlformats.org/officeDocument/2006/relationships/notesSlide" Target="../notesSlides/notesSlide8.xml"/><Relationship Id="rId16" Type="http://schemas.openxmlformats.org/officeDocument/2006/relationships/image" Target="../media/image230.png"/><Relationship Id="rId29" Type="http://schemas.openxmlformats.org/officeDocument/2006/relationships/image" Target="../media/image243.png"/><Relationship Id="rId11" Type="http://schemas.openxmlformats.org/officeDocument/2006/relationships/image" Target="../media/image225.png"/><Relationship Id="rId24" Type="http://schemas.openxmlformats.org/officeDocument/2006/relationships/image" Target="../media/image238.png"/><Relationship Id="rId32" Type="http://schemas.openxmlformats.org/officeDocument/2006/relationships/image" Target="../media/image246.png"/><Relationship Id="rId37" Type="http://schemas.openxmlformats.org/officeDocument/2006/relationships/image" Target="../media/image251.png"/><Relationship Id="rId40" Type="http://schemas.openxmlformats.org/officeDocument/2006/relationships/image" Target="../media/image254.png"/><Relationship Id="rId45" Type="http://schemas.openxmlformats.org/officeDocument/2006/relationships/image" Target="../media/image259.png"/><Relationship Id="rId53" Type="http://schemas.openxmlformats.org/officeDocument/2006/relationships/image" Target="../media/image267.png"/><Relationship Id="rId58" Type="http://schemas.openxmlformats.org/officeDocument/2006/relationships/image" Target="../media/image272.png"/><Relationship Id="rId5" Type="http://schemas.openxmlformats.org/officeDocument/2006/relationships/image" Target="../media/image219.png"/><Relationship Id="rId61" Type="http://schemas.openxmlformats.org/officeDocument/2006/relationships/image" Target="../media/image12.png"/><Relationship Id="rId19" Type="http://schemas.openxmlformats.org/officeDocument/2006/relationships/image" Target="../media/image233.png"/><Relationship Id="rId14" Type="http://schemas.openxmlformats.org/officeDocument/2006/relationships/image" Target="../media/image228.png"/><Relationship Id="rId22" Type="http://schemas.openxmlformats.org/officeDocument/2006/relationships/image" Target="../media/image236.png"/><Relationship Id="rId27" Type="http://schemas.openxmlformats.org/officeDocument/2006/relationships/image" Target="../media/image241.png"/><Relationship Id="rId30" Type="http://schemas.openxmlformats.org/officeDocument/2006/relationships/image" Target="../media/image244.png"/><Relationship Id="rId35" Type="http://schemas.openxmlformats.org/officeDocument/2006/relationships/image" Target="../media/image249.png"/><Relationship Id="rId43" Type="http://schemas.openxmlformats.org/officeDocument/2006/relationships/image" Target="../media/image257.png"/><Relationship Id="rId48" Type="http://schemas.openxmlformats.org/officeDocument/2006/relationships/image" Target="../media/image262.png"/><Relationship Id="rId56" Type="http://schemas.openxmlformats.org/officeDocument/2006/relationships/image" Target="../media/image270.png"/><Relationship Id="rId64" Type="http://schemas.openxmlformats.org/officeDocument/2006/relationships/image" Target="../media/image277.png"/><Relationship Id="rId8" Type="http://schemas.openxmlformats.org/officeDocument/2006/relationships/image" Target="../media/image222.png"/><Relationship Id="rId51" Type="http://schemas.openxmlformats.org/officeDocument/2006/relationships/image" Target="../media/image265.png"/><Relationship Id="rId3" Type="http://schemas.openxmlformats.org/officeDocument/2006/relationships/image" Target="../media/image217.png"/><Relationship Id="rId12" Type="http://schemas.openxmlformats.org/officeDocument/2006/relationships/image" Target="../media/image226.png"/><Relationship Id="rId17" Type="http://schemas.openxmlformats.org/officeDocument/2006/relationships/image" Target="../media/image231.png"/><Relationship Id="rId25" Type="http://schemas.openxmlformats.org/officeDocument/2006/relationships/image" Target="../media/image239.png"/><Relationship Id="rId33" Type="http://schemas.openxmlformats.org/officeDocument/2006/relationships/image" Target="../media/image247.png"/><Relationship Id="rId38" Type="http://schemas.openxmlformats.org/officeDocument/2006/relationships/image" Target="../media/image252.png"/><Relationship Id="rId46" Type="http://schemas.openxmlformats.org/officeDocument/2006/relationships/image" Target="../media/image260.png"/><Relationship Id="rId59" Type="http://schemas.openxmlformats.org/officeDocument/2006/relationships/image" Target="../media/image273.png"/><Relationship Id="rId20" Type="http://schemas.openxmlformats.org/officeDocument/2006/relationships/image" Target="../media/image234.png"/><Relationship Id="rId41" Type="http://schemas.openxmlformats.org/officeDocument/2006/relationships/image" Target="../media/image255.png"/><Relationship Id="rId54" Type="http://schemas.openxmlformats.org/officeDocument/2006/relationships/image" Target="../media/image268.png"/><Relationship Id="rId62" Type="http://schemas.openxmlformats.org/officeDocument/2006/relationships/image" Target="../media/image275.png"/><Relationship Id="rId1" Type="http://schemas.openxmlformats.org/officeDocument/2006/relationships/slideLayout" Target="../slideLayouts/slideLayout13.xml"/><Relationship Id="rId6" Type="http://schemas.openxmlformats.org/officeDocument/2006/relationships/image" Target="../media/image220.png"/><Relationship Id="rId15" Type="http://schemas.openxmlformats.org/officeDocument/2006/relationships/image" Target="../media/image229.png"/><Relationship Id="rId23" Type="http://schemas.openxmlformats.org/officeDocument/2006/relationships/image" Target="../media/image237.png"/><Relationship Id="rId28" Type="http://schemas.openxmlformats.org/officeDocument/2006/relationships/image" Target="../media/image242.png"/><Relationship Id="rId36" Type="http://schemas.openxmlformats.org/officeDocument/2006/relationships/image" Target="../media/image250.png"/><Relationship Id="rId49" Type="http://schemas.openxmlformats.org/officeDocument/2006/relationships/image" Target="../media/image263.png"/><Relationship Id="rId57" Type="http://schemas.openxmlformats.org/officeDocument/2006/relationships/image" Target="../media/image271.png"/><Relationship Id="rId10" Type="http://schemas.openxmlformats.org/officeDocument/2006/relationships/image" Target="../media/image224.png"/><Relationship Id="rId31" Type="http://schemas.openxmlformats.org/officeDocument/2006/relationships/image" Target="../media/image245.png"/><Relationship Id="rId44" Type="http://schemas.openxmlformats.org/officeDocument/2006/relationships/image" Target="../media/image258.png"/><Relationship Id="rId52" Type="http://schemas.openxmlformats.org/officeDocument/2006/relationships/image" Target="../media/image266.png"/><Relationship Id="rId60" Type="http://schemas.openxmlformats.org/officeDocument/2006/relationships/image" Target="../media/image274.png"/><Relationship Id="rId4" Type="http://schemas.openxmlformats.org/officeDocument/2006/relationships/image" Target="../media/image218.png"/><Relationship Id="rId9" Type="http://schemas.openxmlformats.org/officeDocument/2006/relationships/image" Target="../media/image223.png"/></Relationships>
</file>

<file path=ppt/slides/_rels/slide19.xml.rels><?xml version="1.0" encoding="UTF-8" standalone="yes"?>
<Relationships xmlns="http://schemas.openxmlformats.org/package/2006/relationships"><Relationship Id="rId13" Type="http://schemas.openxmlformats.org/officeDocument/2006/relationships/image" Target="../media/image289.png"/><Relationship Id="rId18" Type="http://schemas.openxmlformats.org/officeDocument/2006/relationships/image" Target="../media/image293.png"/><Relationship Id="rId26" Type="http://schemas.openxmlformats.org/officeDocument/2006/relationships/image" Target="../media/image301.png"/><Relationship Id="rId39" Type="http://schemas.openxmlformats.org/officeDocument/2006/relationships/image" Target="../media/image311.png"/><Relationship Id="rId21" Type="http://schemas.openxmlformats.org/officeDocument/2006/relationships/image" Target="../media/image296.png"/><Relationship Id="rId34" Type="http://schemas.openxmlformats.org/officeDocument/2006/relationships/image" Target="../media/image307.png"/><Relationship Id="rId42" Type="http://schemas.openxmlformats.org/officeDocument/2006/relationships/image" Target="../media/image314.png"/><Relationship Id="rId47" Type="http://schemas.openxmlformats.org/officeDocument/2006/relationships/image" Target="../media/image28.png"/><Relationship Id="rId50" Type="http://schemas.openxmlformats.org/officeDocument/2006/relationships/image" Target="../media/image321.png"/><Relationship Id="rId55" Type="http://schemas.openxmlformats.org/officeDocument/2006/relationships/image" Target="../media/image326.png"/><Relationship Id="rId7" Type="http://schemas.openxmlformats.org/officeDocument/2006/relationships/image" Target="../media/image283.emf"/><Relationship Id="rId2" Type="http://schemas.openxmlformats.org/officeDocument/2006/relationships/image" Target="../media/image278.emf"/><Relationship Id="rId16" Type="http://schemas.openxmlformats.org/officeDocument/2006/relationships/image" Target="../media/image11.png"/><Relationship Id="rId29" Type="http://schemas.openxmlformats.org/officeDocument/2006/relationships/image" Target="../media/image302.png"/><Relationship Id="rId11" Type="http://schemas.openxmlformats.org/officeDocument/2006/relationships/image" Target="../media/image287.png"/><Relationship Id="rId24" Type="http://schemas.openxmlformats.org/officeDocument/2006/relationships/image" Target="../media/image299.png"/><Relationship Id="rId32" Type="http://schemas.openxmlformats.org/officeDocument/2006/relationships/image" Target="../media/image305.png"/><Relationship Id="rId37" Type="http://schemas.openxmlformats.org/officeDocument/2006/relationships/image" Target="../media/image309.png"/><Relationship Id="rId40" Type="http://schemas.openxmlformats.org/officeDocument/2006/relationships/image" Target="../media/image312.png"/><Relationship Id="rId45" Type="http://schemas.openxmlformats.org/officeDocument/2006/relationships/image" Target="../media/image317.png"/><Relationship Id="rId53" Type="http://schemas.openxmlformats.org/officeDocument/2006/relationships/image" Target="../media/image324.png"/><Relationship Id="rId58" Type="http://schemas.openxmlformats.org/officeDocument/2006/relationships/image" Target="../media/image328.png"/><Relationship Id="rId5" Type="http://schemas.openxmlformats.org/officeDocument/2006/relationships/image" Target="../media/image281.emf"/><Relationship Id="rId19" Type="http://schemas.openxmlformats.org/officeDocument/2006/relationships/image" Target="../media/image294.png"/><Relationship Id="rId4" Type="http://schemas.openxmlformats.org/officeDocument/2006/relationships/image" Target="../media/image280.emf"/><Relationship Id="rId9" Type="http://schemas.openxmlformats.org/officeDocument/2006/relationships/image" Target="../media/image285.emf"/><Relationship Id="rId14" Type="http://schemas.openxmlformats.org/officeDocument/2006/relationships/image" Target="../media/image290.png"/><Relationship Id="rId22" Type="http://schemas.openxmlformats.org/officeDocument/2006/relationships/image" Target="../media/image297.png"/><Relationship Id="rId27" Type="http://schemas.openxmlformats.org/officeDocument/2006/relationships/image" Target="../media/image26.png"/><Relationship Id="rId30" Type="http://schemas.openxmlformats.org/officeDocument/2006/relationships/image" Target="../media/image303.png"/><Relationship Id="rId35" Type="http://schemas.openxmlformats.org/officeDocument/2006/relationships/image" Target="../media/image9.png"/><Relationship Id="rId43" Type="http://schemas.openxmlformats.org/officeDocument/2006/relationships/image" Target="../media/image315.png"/><Relationship Id="rId48" Type="http://schemas.openxmlformats.org/officeDocument/2006/relationships/image" Target="../media/image319.png"/><Relationship Id="rId56" Type="http://schemas.openxmlformats.org/officeDocument/2006/relationships/image" Target="../media/image327.png"/><Relationship Id="rId8" Type="http://schemas.openxmlformats.org/officeDocument/2006/relationships/image" Target="../media/image284.emf"/><Relationship Id="rId51" Type="http://schemas.openxmlformats.org/officeDocument/2006/relationships/image" Target="../media/image322.png"/><Relationship Id="rId3" Type="http://schemas.openxmlformats.org/officeDocument/2006/relationships/image" Target="../media/image279.emf"/><Relationship Id="rId12" Type="http://schemas.openxmlformats.org/officeDocument/2006/relationships/image" Target="../media/image288.png"/><Relationship Id="rId17" Type="http://schemas.openxmlformats.org/officeDocument/2006/relationships/image" Target="../media/image292.png"/><Relationship Id="rId25" Type="http://schemas.openxmlformats.org/officeDocument/2006/relationships/image" Target="../media/image300.png"/><Relationship Id="rId33" Type="http://schemas.openxmlformats.org/officeDocument/2006/relationships/image" Target="../media/image306.png"/><Relationship Id="rId38" Type="http://schemas.openxmlformats.org/officeDocument/2006/relationships/image" Target="../media/image310.png"/><Relationship Id="rId46" Type="http://schemas.openxmlformats.org/officeDocument/2006/relationships/image" Target="../media/image318.png"/><Relationship Id="rId59" Type="http://schemas.openxmlformats.org/officeDocument/2006/relationships/image" Target="../media/image329.png"/><Relationship Id="rId20" Type="http://schemas.openxmlformats.org/officeDocument/2006/relationships/image" Target="../media/image295.png"/><Relationship Id="rId41" Type="http://schemas.openxmlformats.org/officeDocument/2006/relationships/image" Target="../media/image313.png"/><Relationship Id="rId54" Type="http://schemas.openxmlformats.org/officeDocument/2006/relationships/image" Target="../media/image325.png"/><Relationship Id="rId1" Type="http://schemas.openxmlformats.org/officeDocument/2006/relationships/slideLayout" Target="../slideLayouts/slideLayout13.xml"/><Relationship Id="rId6" Type="http://schemas.openxmlformats.org/officeDocument/2006/relationships/image" Target="../media/image282.emf"/><Relationship Id="rId15" Type="http://schemas.openxmlformats.org/officeDocument/2006/relationships/image" Target="../media/image291.png"/><Relationship Id="rId23" Type="http://schemas.openxmlformats.org/officeDocument/2006/relationships/image" Target="../media/image298.png"/><Relationship Id="rId28" Type="http://schemas.openxmlformats.org/officeDocument/2006/relationships/image" Target="../media/image27.png"/><Relationship Id="rId36" Type="http://schemas.openxmlformats.org/officeDocument/2006/relationships/image" Target="../media/image308.png"/><Relationship Id="rId49" Type="http://schemas.openxmlformats.org/officeDocument/2006/relationships/image" Target="../media/image320.png"/><Relationship Id="rId57" Type="http://schemas.openxmlformats.org/officeDocument/2006/relationships/image" Target="../media/image10.png"/><Relationship Id="rId10" Type="http://schemas.openxmlformats.org/officeDocument/2006/relationships/image" Target="../media/image286.emf"/><Relationship Id="rId31" Type="http://schemas.openxmlformats.org/officeDocument/2006/relationships/image" Target="../media/image304.png"/><Relationship Id="rId44" Type="http://schemas.openxmlformats.org/officeDocument/2006/relationships/image" Target="../media/image316.png"/><Relationship Id="rId52" Type="http://schemas.openxmlformats.org/officeDocument/2006/relationships/image" Target="../media/image32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9.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9.xml"/><Relationship Id="rId6" Type="http://schemas.openxmlformats.org/officeDocument/2006/relationships/image" Target="../media/image8.emf"/><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8.emf"/><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9.xml"/><Relationship Id="rId5" Type="http://schemas.openxmlformats.org/officeDocument/2006/relationships/image" Target="../media/image8.emf"/><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Espaço Reservado para Imagem 2">
            <a:extLst>
              <a:ext uri="{FF2B5EF4-FFF2-40B4-BE49-F238E27FC236}">
                <a16:creationId xmlns:a16="http://schemas.microsoft.com/office/drawing/2014/main" id="{A21200BF-5060-E279-55DE-7D661EFD2168}"/>
              </a:ext>
            </a:extLst>
          </p:cNvPr>
          <p:cNvPicPr>
            <a:picLocks noGrp="1" noChangeAspect="1"/>
          </p:cNvPicPr>
          <p:nvPr>
            <p:ph type="pic" idx="1"/>
          </p:nvPr>
        </p:nvPicPr>
        <p:blipFill rotWithShape="1">
          <a:blip r:embed="rId3"/>
          <a:srcRect t="20224" b="1446"/>
          <a:stretch/>
        </p:blipFill>
        <p:spPr>
          <a:xfrm>
            <a:off x="447675" y="479425"/>
            <a:ext cx="11296650" cy="5899150"/>
          </a:xfrm>
          <a:prstGeom prst="roundRect">
            <a:avLst>
              <a:gd name="adj" fmla="val 1667"/>
            </a:avLst>
          </a:prstGeom>
          <a:solidFill>
            <a:schemeClr val="bg2"/>
          </a:solidFill>
        </p:spPr>
      </p:pic>
      <p:sp>
        <p:nvSpPr>
          <p:cNvPr id="19" name="Retângulo com Canto Arredondado do Mesmo Lado 15">
            <a:extLst>
              <a:ext uri="{FF2B5EF4-FFF2-40B4-BE49-F238E27FC236}">
                <a16:creationId xmlns:a16="http://schemas.microsoft.com/office/drawing/2014/main" id="{AB018C74-3F47-231A-EEF6-9D6B8DC8D61A}"/>
              </a:ext>
            </a:extLst>
          </p:cNvPr>
          <p:cNvSpPr/>
          <p:nvPr/>
        </p:nvSpPr>
        <p:spPr>
          <a:xfrm rot="16200000">
            <a:off x="5098792" y="-2653497"/>
            <a:ext cx="731520" cy="9197825"/>
          </a:xfrm>
          <a:custGeom>
            <a:avLst/>
            <a:gdLst>
              <a:gd name="connsiteX0" fmla="*/ 54864 w 731520"/>
              <a:gd name="connsiteY0" fmla="*/ 0 h 8272264"/>
              <a:gd name="connsiteX1" fmla="*/ 676656 w 731520"/>
              <a:gd name="connsiteY1" fmla="*/ 0 h 8272264"/>
              <a:gd name="connsiteX2" fmla="*/ 731520 w 731520"/>
              <a:gd name="connsiteY2" fmla="*/ 54864 h 8272264"/>
              <a:gd name="connsiteX3" fmla="*/ 731520 w 731520"/>
              <a:gd name="connsiteY3" fmla="*/ 8272264 h 8272264"/>
              <a:gd name="connsiteX4" fmla="*/ 731520 w 731520"/>
              <a:gd name="connsiteY4" fmla="*/ 8272264 h 8272264"/>
              <a:gd name="connsiteX5" fmla="*/ 0 w 731520"/>
              <a:gd name="connsiteY5" fmla="*/ 8272264 h 8272264"/>
              <a:gd name="connsiteX6" fmla="*/ 0 w 731520"/>
              <a:gd name="connsiteY6" fmla="*/ 8272264 h 8272264"/>
              <a:gd name="connsiteX7" fmla="*/ 0 w 731520"/>
              <a:gd name="connsiteY7" fmla="*/ 54864 h 8272264"/>
              <a:gd name="connsiteX8" fmla="*/ 54864 w 731520"/>
              <a:gd name="connsiteY8" fmla="*/ 0 h 8272264"/>
              <a:gd name="connsiteX0" fmla="*/ 54864 w 731520"/>
              <a:gd name="connsiteY0" fmla="*/ 0 h 8710414"/>
              <a:gd name="connsiteX1" fmla="*/ 676656 w 731520"/>
              <a:gd name="connsiteY1" fmla="*/ 0 h 8710414"/>
              <a:gd name="connsiteX2" fmla="*/ 731520 w 731520"/>
              <a:gd name="connsiteY2" fmla="*/ 54864 h 8710414"/>
              <a:gd name="connsiteX3" fmla="*/ 731520 w 731520"/>
              <a:gd name="connsiteY3" fmla="*/ 8272264 h 8710414"/>
              <a:gd name="connsiteX4" fmla="*/ 731520 w 731520"/>
              <a:gd name="connsiteY4" fmla="*/ 8272264 h 8710414"/>
              <a:gd name="connsiteX5" fmla="*/ 0 w 731520"/>
              <a:gd name="connsiteY5" fmla="*/ 8272264 h 8710414"/>
              <a:gd name="connsiteX6" fmla="*/ 0 w 731520"/>
              <a:gd name="connsiteY6" fmla="*/ 8710414 h 8710414"/>
              <a:gd name="connsiteX7" fmla="*/ 0 w 731520"/>
              <a:gd name="connsiteY7" fmla="*/ 54864 h 8710414"/>
              <a:gd name="connsiteX8" fmla="*/ 54864 w 731520"/>
              <a:gd name="connsiteY8" fmla="*/ 0 h 8710414"/>
              <a:gd name="connsiteX0" fmla="*/ 54864 w 731520"/>
              <a:gd name="connsiteY0" fmla="*/ 0 h 8710414"/>
              <a:gd name="connsiteX1" fmla="*/ 676656 w 731520"/>
              <a:gd name="connsiteY1" fmla="*/ 0 h 8710414"/>
              <a:gd name="connsiteX2" fmla="*/ 731520 w 731520"/>
              <a:gd name="connsiteY2" fmla="*/ 54864 h 8710414"/>
              <a:gd name="connsiteX3" fmla="*/ 731520 w 731520"/>
              <a:gd name="connsiteY3" fmla="*/ 8272264 h 8710414"/>
              <a:gd name="connsiteX4" fmla="*/ 731520 w 731520"/>
              <a:gd name="connsiteY4" fmla="*/ 8272264 h 8710414"/>
              <a:gd name="connsiteX5" fmla="*/ 200025 w 731520"/>
              <a:gd name="connsiteY5" fmla="*/ 8589764 h 8710414"/>
              <a:gd name="connsiteX6" fmla="*/ 0 w 731520"/>
              <a:gd name="connsiteY6" fmla="*/ 8710414 h 8710414"/>
              <a:gd name="connsiteX7" fmla="*/ 0 w 731520"/>
              <a:gd name="connsiteY7" fmla="*/ 54864 h 8710414"/>
              <a:gd name="connsiteX8" fmla="*/ 54864 w 731520"/>
              <a:gd name="connsiteY8" fmla="*/ 0 h 8710414"/>
              <a:gd name="connsiteX0" fmla="*/ 54864 w 731520"/>
              <a:gd name="connsiteY0" fmla="*/ 0 h 8710414"/>
              <a:gd name="connsiteX1" fmla="*/ 676656 w 731520"/>
              <a:gd name="connsiteY1" fmla="*/ 0 h 8710414"/>
              <a:gd name="connsiteX2" fmla="*/ 731520 w 731520"/>
              <a:gd name="connsiteY2" fmla="*/ 54864 h 8710414"/>
              <a:gd name="connsiteX3" fmla="*/ 731520 w 731520"/>
              <a:gd name="connsiteY3" fmla="*/ 8272264 h 8710414"/>
              <a:gd name="connsiteX4" fmla="*/ 731520 w 731520"/>
              <a:gd name="connsiteY4" fmla="*/ 8288139 h 8710414"/>
              <a:gd name="connsiteX5" fmla="*/ 200025 w 731520"/>
              <a:gd name="connsiteY5" fmla="*/ 8589764 h 8710414"/>
              <a:gd name="connsiteX6" fmla="*/ 0 w 731520"/>
              <a:gd name="connsiteY6" fmla="*/ 8710414 h 8710414"/>
              <a:gd name="connsiteX7" fmla="*/ 0 w 731520"/>
              <a:gd name="connsiteY7" fmla="*/ 54864 h 8710414"/>
              <a:gd name="connsiteX8" fmla="*/ 54864 w 731520"/>
              <a:gd name="connsiteY8" fmla="*/ 0 h 8710414"/>
              <a:gd name="connsiteX0" fmla="*/ 54864 w 731520"/>
              <a:gd name="connsiteY0" fmla="*/ 0 h 8710414"/>
              <a:gd name="connsiteX1" fmla="*/ 676656 w 731520"/>
              <a:gd name="connsiteY1" fmla="*/ 0 h 8710414"/>
              <a:gd name="connsiteX2" fmla="*/ 731520 w 731520"/>
              <a:gd name="connsiteY2" fmla="*/ 54864 h 8710414"/>
              <a:gd name="connsiteX3" fmla="*/ 731520 w 731520"/>
              <a:gd name="connsiteY3" fmla="*/ 8272264 h 8710414"/>
              <a:gd name="connsiteX4" fmla="*/ 731520 w 731520"/>
              <a:gd name="connsiteY4" fmla="*/ 8306148 h 8710414"/>
              <a:gd name="connsiteX5" fmla="*/ 200025 w 731520"/>
              <a:gd name="connsiteY5" fmla="*/ 8589764 h 8710414"/>
              <a:gd name="connsiteX6" fmla="*/ 0 w 731520"/>
              <a:gd name="connsiteY6" fmla="*/ 8710414 h 8710414"/>
              <a:gd name="connsiteX7" fmla="*/ 0 w 731520"/>
              <a:gd name="connsiteY7" fmla="*/ 54864 h 8710414"/>
              <a:gd name="connsiteX8" fmla="*/ 54864 w 731520"/>
              <a:gd name="connsiteY8" fmla="*/ 0 h 8710414"/>
              <a:gd name="connsiteX0" fmla="*/ 54864 w 731520"/>
              <a:gd name="connsiteY0" fmla="*/ 0 h 8695406"/>
              <a:gd name="connsiteX1" fmla="*/ 676656 w 731520"/>
              <a:gd name="connsiteY1" fmla="*/ 0 h 8695406"/>
              <a:gd name="connsiteX2" fmla="*/ 731520 w 731520"/>
              <a:gd name="connsiteY2" fmla="*/ 54864 h 8695406"/>
              <a:gd name="connsiteX3" fmla="*/ 731520 w 731520"/>
              <a:gd name="connsiteY3" fmla="*/ 8272264 h 8695406"/>
              <a:gd name="connsiteX4" fmla="*/ 731520 w 731520"/>
              <a:gd name="connsiteY4" fmla="*/ 8306148 h 8695406"/>
              <a:gd name="connsiteX5" fmla="*/ 200025 w 731520"/>
              <a:gd name="connsiteY5" fmla="*/ 8589764 h 8695406"/>
              <a:gd name="connsiteX6" fmla="*/ 0 w 731520"/>
              <a:gd name="connsiteY6" fmla="*/ 8695406 h 8695406"/>
              <a:gd name="connsiteX7" fmla="*/ 0 w 731520"/>
              <a:gd name="connsiteY7" fmla="*/ 54864 h 8695406"/>
              <a:gd name="connsiteX8" fmla="*/ 54864 w 731520"/>
              <a:gd name="connsiteY8" fmla="*/ 0 h 869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 h="8695406">
                <a:moveTo>
                  <a:pt x="54864" y="0"/>
                </a:moveTo>
                <a:lnTo>
                  <a:pt x="676656" y="0"/>
                </a:lnTo>
                <a:cubicBezTo>
                  <a:pt x="706957" y="0"/>
                  <a:pt x="731520" y="24563"/>
                  <a:pt x="731520" y="54864"/>
                </a:cubicBezTo>
                <a:lnTo>
                  <a:pt x="731520" y="8272264"/>
                </a:lnTo>
                <a:lnTo>
                  <a:pt x="731520" y="8306148"/>
                </a:lnTo>
                <a:lnTo>
                  <a:pt x="200025" y="8589764"/>
                </a:lnTo>
                <a:lnTo>
                  <a:pt x="0" y="8695406"/>
                </a:lnTo>
                <a:lnTo>
                  <a:pt x="0" y="54864"/>
                </a:lnTo>
                <a:cubicBezTo>
                  <a:pt x="0" y="24563"/>
                  <a:pt x="24563" y="0"/>
                  <a:pt x="54864" y="0"/>
                </a:cubicBezTo>
                <a:close/>
              </a:path>
            </a:pathLst>
          </a:custGeom>
          <a:noFill/>
          <a:ln>
            <a:solidFill>
              <a:srgbClr val="003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n>
                <a:solidFill>
                  <a:schemeClr val="bg1"/>
                </a:solidFill>
              </a:ln>
            </a:endParaRPr>
          </a:p>
        </p:txBody>
      </p:sp>
      <p:sp>
        <p:nvSpPr>
          <p:cNvPr id="16" name="Retângulo com Canto Arredondado do Mesmo Lado 15">
            <a:extLst>
              <a:ext uri="{FF2B5EF4-FFF2-40B4-BE49-F238E27FC236}">
                <a16:creationId xmlns:a16="http://schemas.microsoft.com/office/drawing/2014/main" id="{233B8B09-AF6D-9E74-A445-F92A7129EB28}"/>
              </a:ext>
            </a:extLst>
          </p:cNvPr>
          <p:cNvSpPr/>
          <p:nvPr/>
        </p:nvSpPr>
        <p:spPr>
          <a:xfrm rot="16200000">
            <a:off x="4855087" y="-3282311"/>
            <a:ext cx="731520" cy="8710414"/>
          </a:xfrm>
          <a:custGeom>
            <a:avLst/>
            <a:gdLst>
              <a:gd name="connsiteX0" fmla="*/ 54864 w 731520"/>
              <a:gd name="connsiteY0" fmla="*/ 0 h 8272264"/>
              <a:gd name="connsiteX1" fmla="*/ 676656 w 731520"/>
              <a:gd name="connsiteY1" fmla="*/ 0 h 8272264"/>
              <a:gd name="connsiteX2" fmla="*/ 731520 w 731520"/>
              <a:gd name="connsiteY2" fmla="*/ 54864 h 8272264"/>
              <a:gd name="connsiteX3" fmla="*/ 731520 w 731520"/>
              <a:gd name="connsiteY3" fmla="*/ 8272264 h 8272264"/>
              <a:gd name="connsiteX4" fmla="*/ 731520 w 731520"/>
              <a:gd name="connsiteY4" fmla="*/ 8272264 h 8272264"/>
              <a:gd name="connsiteX5" fmla="*/ 0 w 731520"/>
              <a:gd name="connsiteY5" fmla="*/ 8272264 h 8272264"/>
              <a:gd name="connsiteX6" fmla="*/ 0 w 731520"/>
              <a:gd name="connsiteY6" fmla="*/ 8272264 h 8272264"/>
              <a:gd name="connsiteX7" fmla="*/ 0 w 731520"/>
              <a:gd name="connsiteY7" fmla="*/ 54864 h 8272264"/>
              <a:gd name="connsiteX8" fmla="*/ 54864 w 731520"/>
              <a:gd name="connsiteY8" fmla="*/ 0 h 8272264"/>
              <a:gd name="connsiteX0" fmla="*/ 54864 w 731520"/>
              <a:gd name="connsiteY0" fmla="*/ 0 h 8710414"/>
              <a:gd name="connsiteX1" fmla="*/ 676656 w 731520"/>
              <a:gd name="connsiteY1" fmla="*/ 0 h 8710414"/>
              <a:gd name="connsiteX2" fmla="*/ 731520 w 731520"/>
              <a:gd name="connsiteY2" fmla="*/ 54864 h 8710414"/>
              <a:gd name="connsiteX3" fmla="*/ 731520 w 731520"/>
              <a:gd name="connsiteY3" fmla="*/ 8272264 h 8710414"/>
              <a:gd name="connsiteX4" fmla="*/ 731520 w 731520"/>
              <a:gd name="connsiteY4" fmla="*/ 8272264 h 8710414"/>
              <a:gd name="connsiteX5" fmla="*/ 0 w 731520"/>
              <a:gd name="connsiteY5" fmla="*/ 8272264 h 8710414"/>
              <a:gd name="connsiteX6" fmla="*/ 0 w 731520"/>
              <a:gd name="connsiteY6" fmla="*/ 8710414 h 8710414"/>
              <a:gd name="connsiteX7" fmla="*/ 0 w 731520"/>
              <a:gd name="connsiteY7" fmla="*/ 54864 h 8710414"/>
              <a:gd name="connsiteX8" fmla="*/ 54864 w 731520"/>
              <a:gd name="connsiteY8" fmla="*/ 0 h 8710414"/>
              <a:gd name="connsiteX0" fmla="*/ 54864 w 731520"/>
              <a:gd name="connsiteY0" fmla="*/ 0 h 8710414"/>
              <a:gd name="connsiteX1" fmla="*/ 676656 w 731520"/>
              <a:gd name="connsiteY1" fmla="*/ 0 h 8710414"/>
              <a:gd name="connsiteX2" fmla="*/ 731520 w 731520"/>
              <a:gd name="connsiteY2" fmla="*/ 54864 h 8710414"/>
              <a:gd name="connsiteX3" fmla="*/ 731520 w 731520"/>
              <a:gd name="connsiteY3" fmla="*/ 8272264 h 8710414"/>
              <a:gd name="connsiteX4" fmla="*/ 731520 w 731520"/>
              <a:gd name="connsiteY4" fmla="*/ 8272264 h 8710414"/>
              <a:gd name="connsiteX5" fmla="*/ 200025 w 731520"/>
              <a:gd name="connsiteY5" fmla="*/ 8589764 h 8710414"/>
              <a:gd name="connsiteX6" fmla="*/ 0 w 731520"/>
              <a:gd name="connsiteY6" fmla="*/ 8710414 h 8710414"/>
              <a:gd name="connsiteX7" fmla="*/ 0 w 731520"/>
              <a:gd name="connsiteY7" fmla="*/ 54864 h 8710414"/>
              <a:gd name="connsiteX8" fmla="*/ 54864 w 731520"/>
              <a:gd name="connsiteY8" fmla="*/ 0 h 8710414"/>
              <a:gd name="connsiteX0" fmla="*/ 54864 w 731520"/>
              <a:gd name="connsiteY0" fmla="*/ 0 h 8710414"/>
              <a:gd name="connsiteX1" fmla="*/ 676656 w 731520"/>
              <a:gd name="connsiteY1" fmla="*/ 0 h 8710414"/>
              <a:gd name="connsiteX2" fmla="*/ 731520 w 731520"/>
              <a:gd name="connsiteY2" fmla="*/ 54864 h 8710414"/>
              <a:gd name="connsiteX3" fmla="*/ 731520 w 731520"/>
              <a:gd name="connsiteY3" fmla="*/ 8272264 h 8710414"/>
              <a:gd name="connsiteX4" fmla="*/ 731520 w 731520"/>
              <a:gd name="connsiteY4" fmla="*/ 8288139 h 8710414"/>
              <a:gd name="connsiteX5" fmla="*/ 200025 w 731520"/>
              <a:gd name="connsiteY5" fmla="*/ 8589764 h 8710414"/>
              <a:gd name="connsiteX6" fmla="*/ 0 w 731520"/>
              <a:gd name="connsiteY6" fmla="*/ 8710414 h 8710414"/>
              <a:gd name="connsiteX7" fmla="*/ 0 w 731520"/>
              <a:gd name="connsiteY7" fmla="*/ 54864 h 8710414"/>
              <a:gd name="connsiteX8" fmla="*/ 54864 w 731520"/>
              <a:gd name="connsiteY8" fmla="*/ 0 h 871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 h="8710414">
                <a:moveTo>
                  <a:pt x="54864" y="0"/>
                </a:moveTo>
                <a:lnTo>
                  <a:pt x="676656" y="0"/>
                </a:lnTo>
                <a:cubicBezTo>
                  <a:pt x="706957" y="0"/>
                  <a:pt x="731520" y="24563"/>
                  <a:pt x="731520" y="54864"/>
                </a:cubicBezTo>
                <a:lnTo>
                  <a:pt x="731520" y="8272264"/>
                </a:lnTo>
                <a:lnTo>
                  <a:pt x="731520" y="8288139"/>
                </a:lnTo>
                <a:lnTo>
                  <a:pt x="200025" y="8589764"/>
                </a:lnTo>
                <a:lnTo>
                  <a:pt x="0" y="8710414"/>
                </a:lnTo>
                <a:lnTo>
                  <a:pt x="0" y="54864"/>
                </a:lnTo>
                <a:cubicBezTo>
                  <a:pt x="0" y="24563"/>
                  <a:pt x="24563" y="0"/>
                  <a:pt x="54864" y="0"/>
                </a:cubicBezTo>
                <a:close/>
              </a:path>
            </a:pathLst>
          </a:custGeom>
          <a:solidFill>
            <a:srgbClr val="00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5" name="Gráfico 14">
            <a:extLst>
              <a:ext uri="{FF2B5EF4-FFF2-40B4-BE49-F238E27FC236}">
                <a16:creationId xmlns:a16="http://schemas.microsoft.com/office/drawing/2014/main" id="{18CBCEB4-4C8E-460F-3C44-1643B9F5F7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7527" y="-707135"/>
            <a:ext cx="3904473" cy="6858000"/>
          </a:xfrm>
          <a:prstGeom prst="rect">
            <a:avLst/>
          </a:prstGeom>
        </p:spPr>
      </p:pic>
      <p:sp>
        <p:nvSpPr>
          <p:cNvPr id="17" name="CaixaDeTexto 16">
            <a:extLst>
              <a:ext uri="{FF2B5EF4-FFF2-40B4-BE49-F238E27FC236}">
                <a16:creationId xmlns:a16="http://schemas.microsoft.com/office/drawing/2014/main" id="{335C6D45-63C2-E357-AB7C-E13F28A99FE6}"/>
              </a:ext>
            </a:extLst>
          </p:cNvPr>
          <p:cNvSpPr txBox="1"/>
          <p:nvPr/>
        </p:nvSpPr>
        <p:spPr>
          <a:xfrm>
            <a:off x="9758260" y="872841"/>
            <a:ext cx="1693749" cy="400110"/>
          </a:xfrm>
          <a:prstGeom prst="rect">
            <a:avLst/>
          </a:prstGeom>
          <a:noFill/>
        </p:spPr>
        <p:txBody>
          <a:bodyPr wrap="square" rtlCol="0">
            <a:spAutoFit/>
          </a:bodyPr>
          <a:lstStyle/>
          <a:p>
            <a:pPr algn="r"/>
            <a:r>
              <a:rPr lang="pt-BR" sz="2000" dirty="0" err="1">
                <a:solidFill>
                  <a:srgbClr val="003641"/>
                </a:solidFill>
              </a:rPr>
              <a:t>sicoob.com.br</a:t>
            </a:r>
            <a:endParaRPr lang="pt-BR" sz="2000" dirty="0">
              <a:solidFill>
                <a:srgbClr val="003641"/>
              </a:solidFill>
            </a:endParaRPr>
          </a:p>
        </p:txBody>
      </p:sp>
      <p:sp>
        <p:nvSpPr>
          <p:cNvPr id="28" name="CaixaDeTexto 27">
            <a:extLst>
              <a:ext uri="{FF2B5EF4-FFF2-40B4-BE49-F238E27FC236}">
                <a16:creationId xmlns:a16="http://schemas.microsoft.com/office/drawing/2014/main" id="{EA7CB5F8-88BB-3AF3-8E37-C1B25AD15BCC}"/>
              </a:ext>
            </a:extLst>
          </p:cNvPr>
          <p:cNvSpPr txBox="1"/>
          <p:nvPr/>
        </p:nvSpPr>
        <p:spPr>
          <a:xfrm>
            <a:off x="1047846" y="636071"/>
            <a:ext cx="8710414" cy="861774"/>
          </a:xfrm>
          <a:prstGeom prst="rect">
            <a:avLst/>
          </a:prstGeom>
          <a:noFill/>
        </p:spPr>
        <p:txBody>
          <a:bodyPr wrap="square" rtlCol="0">
            <a:spAutoFit/>
          </a:bodyPr>
          <a:lstStyle/>
          <a:p>
            <a:r>
              <a:rPr lang="pt-BR" sz="5000" b="1" dirty="0">
                <a:solidFill>
                  <a:schemeClr val="bg1"/>
                </a:solidFill>
              </a:rPr>
              <a:t>Inserir título</a:t>
            </a:r>
          </a:p>
        </p:txBody>
      </p:sp>
      <p:sp>
        <p:nvSpPr>
          <p:cNvPr id="29" name="CaixaDeTexto 28">
            <a:extLst>
              <a:ext uri="{FF2B5EF4-FFF2-40B4-BE49-F238E27FC236}">
                <a16:creationId xmlns:a16="http://schemas.microsoft.com/office/drawing/2014/main" id="{AE09008E-E238-8F4B-462F-B6A464787C4E}"/>
              </a:ext>
            </a:extLst>
          </p:cNvPr>
          <p:cNvSpPr txBox="1"/>
          <p:nvPr/>
        </p:nvSpPr>
        <p:spPr>
          <a:xfrm>
            <a:off x="1047846" y="1561841"/>
            <a:ext cx="8710414" cy="707886"/>
          </a:xfrm>
          <a:prstGeom prst="rect">
            <a:avLst/>
          </a:prstGeom>
          <a:noFill/>
        </p:spPr>
        <p:txBody>
          <a:bodyPr wrap="square" rtlCol="0">
            <a:spAutoFit/>
          </a:bodyPr>
          <a:lstStyle/>
          <a:p>
            <a:r>
              <a:rPr lang="pt-BR" sz="4000" i="1" dirty="0">
                <a:solidFill>
                  <a:srgbClr val="003641"/>
                </a:solidFill>
              </a:rPr>
              <a:t>Inserir subtítulo</a:t>
            </a:r>
          </a:p>
        </p:txBody>
      </p:sp>
      <p:pic>
        <p:nvPicPr>
          <p:cNvPr id="5" name="Imagem 4">
            <a:extLst>
              <a:ext uri="{FF2B5EF4-FFF2-40B4-BE49-F238E27FC236}">
                <a16:creationId xmlns:a16="http://schemas.microsoft.com/office/drawing/2014/main" id="{9510B012-88CB-F23D-86DE-A9141F1AB332}"/>
              </a:ext>
            </a:extLst>
          </p:cNvPr>
          <p:cNvPicPr>
            <a:picLocks noChangeAspect="1"/>
          </p:cNvPicPr>
          <p:nvPr/>
        </p:nvPicPr>
        <p:blipFill>
          <a:blip r:embed="rId6"/>
          <a:stretch>
            <a:fillRect/>
          </a:stretch>
        </p:blipFill>
        <p:spPr>
          <a:xfrm>
            <a:off x="10744708" y="5656122"/>
            <a:ext cx="1168400" cy="254000"/>
          </a:xfrm>
          <a:prstGeom prst="rect">
            <a:avLst/>
          </a:prstGeom>
        </p:spPr>
      </p:pic>
    </p:spTree>
    <p:extLst>
      <p:ext uri="{BB962C8B-B14F-4D97-AF65-F5344CB8AC3E}">
        <p14:creationId xmlns:p14="http://schemas.microsoft.com/office/powerpoint/2010/main" val="2428031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82" name="Circle"/>
          <p:cNvSpPr/>
          <p:nvPr/>
        </p:nvSpPr>
        <p:spPr>
          <a:xfrm>
            <a:off x="4847881" y="3860940"/>
            <a:ext cx="486190" cy="486190"/>
          </a:xfrm>
          <a:prstGeom prst="ellipse">
            <a:avLst/>
          </a:prstGeom>
          <a:solidFill>
            <a:srgbClr val="00AE9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solidFill>
                <a:srgbClr val="003641"/>
              </a:solidFill>
            </a:endParaRPr>
          </a:p>
        </p:txBody>
      </p:sp>
      <p:sp>
        <p:nvSpPr>
          <p:cNvPr id="483" name="1"/>
          <p:cNvSpPr txBox="1"/>
          <p:nvPr/>
        </p:nvSpPr>
        <p:spPr>
          <a:xfrm>
            <a:off x="4975403" y="3877831"/>
            <a:ext cx="231145" cy="3960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457200">
              <a:lnSpc>
                <a:spcPct val="120000"/>
              </a:lnSpc>
              <a:defRPr sz="2300" b="0">
                <a:solidFill>
                  <a:srgbClr val="3864A9"/>
                </a:solidFill>
                <a:latin typeface="Roboto Medium"/>
                <a:ea typeface="Roboto Medium"/>
                <a:cs typeface="Roboto Medium"/>
                <a:sym typeface="Roboto Medium"/>
              </a:defRPr>
            </a:lvl1pPr>
          </a:lstStyle>
          <a:p>
            <a:pPr algn="ctr"/>
            <a:r>
              <a:rPr sz="2000" b="1" dirty="0">
                <a:solidFill>
                  <a:schemeClr val="bg1"/>
                </a:solidFill>
                <a:latin typeface="+mn-lt"/>
              </a:rPr>
              <a:t>1</a:t>
            </a:r>
          </a:p>
        </p:txBody>
      </p:sp>
      <p:sp>
        <p:nvSpPr>
          <p:cNvPr id="507" name="Tristique senectus et netus"/>
          <p:cNvSpPr txBox="1"/>
          <p:nvPr/>
        </p:nvSpPr>
        <p:spPr>
          <a:xfrm>
            <a:off x="4844696" y="4485251"/>
            <a:ext cx="2303361" cy="292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err="1">
                <a:solidFill>
                  <a:srgbClr val="00AE9D"/>
                </a:solidFill>
                <a:latin typeface="+mn-lt"/>
              </a:rPr>
              <a:t>Lorem</a:t>
            </a:r>
            <a:r>
              <a:rPr lang="pt-BR" sz="1400" b="1" dirty="0">
                <a:solidFill>
                  <a:srgbClr val="00AE9D"/>
                </a:solidFill>
                <a:latin typeface="+mn-lt"/>
              </a:rPr>
              <a:t> ipsum </a:t>
            </a:r>
            <a:r>
              <a:rPr lang="pt-BR" sz="1400" b="1" dirty="0" err="1">
                <a:solidFill>
                  <a:srgbClr val="00AE9D"/>
                </a:solidFill>
                <a:latin typeface="+mn-lt"/>
              </a:rPr>
              <a:t>dolor</a:t>
            </a:r>
            <a:endParaRPr sz="1400" b="1" dirty="0">
              <a:solidFill>
                <a:srgbClr val="00AE9D"/>
              </a:solidFill>
              <a:latin typeface="+mn-lt"/>
            </a:endParaRPr>
          </a:p>
        </p:txBody>
      </p:sp>
      <p:sp>
        <p:nvSpPr>
          <p:cNvPr id="508" name="Lorem ipsum dolor sit amet, consectetur adipiscing elit, sed do eiusmod tempor incididunt ut labore et dolore magna"/>
          <p:cNvSpPr txBox="1"/>
          <p:nvPr/>
        </p:nvSpPr>
        <p:spPr>
          <a:xfrm>
            <a:off x="4848929" y="4848376"/>
            <a:ext cx="2678606" cy="674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150" b="1" dirty="0">
                <a:solidFill>
                  <a:srgbClr val="003641"/>
                </a:solidFill>
                <a:latin typeface="+mn-lt"/>
              </a:rPr>
              <a:t>Lorem ipsum dolor sit </a:t>
            </a:r>
            <a:r>
              <a:rPr sz="1150" b="1" dirty="0" err="1">
                <a:solidFill>
                  <a:srgbClr val="003641"/>
                </a:solidFill>
                <a:latin typeface="+mn-lt"/>
              </a:rPr>
              <a:t>amet</a:t>
            </a:r>
            <a:r>
              <a:rPr sz="1150" b="1" dirty="0">
                <a:solidFill>
                  <a:srgbClr val="003641"/>
                </a:solidFill>
                <a:latin typeface="+mn-lt"/>
              </a:rPr>
              <a:t>, </a:t>
            </a:r>
            <a:r>
              <a:rPr sz="1150" b="1" dirty="0" err="1">
                <a:solidFill>
                  <a:srgbClr val="003641"/>
                </a:solidFill>
                <a:latin typeface="+mn-lt"/>
              </a:rPr>
              <a:t>consectetur</a:t>
            </a:r>
            <a:r>
              <a:rPr sz="1150" b="1" dirty="0">
                <a:solidFill>
                  <a:srgbClr val="003641"/>
                </a:solidFill>
                <a:latin typeface="+mn-lt"/>
              </a:rPr>
              <a:t> </a:t>
            </a:r>
            <a:r>
              <a:rPr sz="1150" b="1" dirty="0" err="1">
                <a:solidFill>
                  <a:srgbClr val="003641"/>
                </a:solidFill>
                <a:latin typeface="+mn-lt"/>
              </a:rPr>
              <a:t>adipiscing</a:t>
            </a:r>
            <a:r>
              <a:rPr sz="1150" b="1" dirty="0">
                <a:solidFill>
                  <a:srgbClr val="003641"/>
                </a:solidFill>
                <a:latin typeface="+mn-lt"/>
              </a:rPr>
              <a:t> </a:t>
            </a:r>
            <a:r>
              <a:rPr sz="1150" b="1" dirty="0" err="1">
                <a:solidFill>
                  <a:srgbClr val="003641"/>
                </a:solidFill>
                <a:latin typeface="+mn-lt"/>
              </a:rPr>
              <a:t>elit</a:t>
            </a:r>
            <a:r>
              <a:rPr sz="1150" b="1" dirty="0">
                <a:solidFill>
                  <a:srgbClr val="003641"/>
                </a:solidFill>
                <a:latin typeface="+mn-lt"/>
              </a:rPr>
              <a:t>, sed do </a:t>
            </a:r>
            <a:r>
              <a:rPr sz="1150" b="1" dirty="0" err="1">
                <a:solidFill>
                  <a:srgbClr val="003641"/>
                </a:solidFill>
                <a:latin typeface="+mn-lt"/>
              </a:rPr>
              <a:t>eiusmod</a:t>
            </a:r>
            <a:r>
              <a:rPr sz="1150" b="1" dirty="0">
                <a:solidFill>
                  <a:srgbClr val="003641"/>
                </a:solidFill>
                <a:latin typeface="+mn-lt"/>
              </a:rPr>
              <a:t> </a:t>
            </a:r>
            <a:r>
              <a:rPr sz="1150" b="1" dirty="0" err="1">
                <a:solidFill>
                  <a:srgbClr val="003641"/>
                </a:solidFill>
                <a:latin typeface="+mn-lt"/>
              </a:rPr>
              <a:t>tempor</a:t>
            </a:r>
            <a:r>
              <a:rPr sz="1150" b="1" dirty="0">
                <a:solidFill>
                  <a:srgbClr val="003641"/>
                </a:solidFill>
                <a:latin typeface="+mn-lt"/>
              </a:rPr>
              <a:t> </a:t>
            </a:r>
            <a:r>
              <a:rPr sz="1150" b="1" dirty="0" err="1">
                <a:solidFill>
                  <a:srgbClr val="003641"/>
                </a:solidFill>
                <a:latin typeface="+mn-lt"/>
              </a:rPr>
              <a:t>incididunt</a:t>
            </a:r>
            <a:r>
              <a:rPr sz="1150" b="1" dirty="0">
                <a:solidFill>
                  <a:srgbClr val="003641"/>
                </a:solidFill>
                <a:latin typeface="+mn-lt"/>
              </a:rPr>
              <a:t> </a:t>
            </a:r>
            <a:r>
              <a:rPr sz="1150" b="1" dirty="0" err="1">
                <a:solidFill>
                  <a:srgbClr val="003641"/>
                </a:solidFill>
                <a:latin typeface="+mn-lt"/>
              </a:rPr>
              <a:t>ut</a:t>
            </a:r>
            <a:r>
              <a:rPr sz="1150" b="1" dirty="0">
                <a:solidFill>
                  <a:srgbClr val="003641"/>
                </a:solidFill>
                <a:latin typeface="+mn-lt"/>
              </a:rPr>
              <a:t> labore et dolore magna</a:t>
            </a:r>
          </a:p>
        </p:txBody>
      </p:sp>
      <p:sp>
        <p:nvSpPr>
          <p:cNvPr id="509" name="Tristique senectus et netus"/>
          <p:cNvSpPr txBox="1"/>
          <p:nvPr/>
        </p:nvSpPr>
        <p:spPr>
          <a:xfrm>
            <a:off x="8038746" y="4485251"/>
            <a:ext cx="2303361" cy="292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err="1">
                <a:solidFill>
                  <a:srgbClr val="00AE9D"/>
                </a:solidFill>
                <a:latin typeface="+mn-lt"/>
              </a:rPr>
              <a:t>Lorem</a:t>
            </a:r>
            <a:r>
              <a:rPr lang="pt-BR" sz="1400" b="1" dirty="0">
                <a:solidFill>
                  <a:srgbClr val="00AE9D"/>
                </a:solidFill>
                <a:latin typeface="+mn-lt"/>
              </a:rPr>
              <a:t> ipsum </a:t>
            </a:r>
            <a:r>
              <a:rPr lang="pt-BR" sz="1400" b="1" dirty="0" err="1">
                <a:solidFill>
                  <a:srgbClr val="00AE9D"/>
                </a:solidFill>
                <a:latin typeface="+mn-lt"/>
              </a:rPr>
              <a:t>dolor</a:t>
            </a:r>
            <a:endParaRPr lang="pt-BR" sz="1400" b="1" dirty="0">
              <a:solidFill>
                <a:srgbClr val="00AE9D"/>
              </a:solidFill>
              <a:latin typeface="+mn-lt"/>
            </a:endParaRPr>
          </a:p>
        </p:txBody>
      </p:sp>
      <p:sp>
        <p:nvSpPr>
          <p:cNvPr id="510" name="Lorem ipsum dolor sit amet, consectetur adipiscing elit, sed do eiusmod tempor incididunt ut labore et dolore magna"/>
          <p:cNvSpPr txBox="1"/>
          <p:nvPr/>
        </p:nvSpPr>
        <p:spPr>
          <a:xfrm>
            <a:off x="8042980" y="4848376"/>
            <a:ext cx="2678606" cy="674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150" b="1">
                <a:solidFill>
                  <a:srgbClr val="003641"/>
                </a:solidFill>
                <a:latin typeface="+mn-lt"/>
              </a:rPr>
              <a:t>Lorem ipsum dolor sit amet, consectetur adipiscing elit, sed do eiusmod tempor incididunt ut labore et dolore magna</a:t>
            </a:r>
          </a:p>
        </p:txBody>
      </p:sp>
      <p:sp>
        <p:nvSpPr>
          <p:cNvPr id="511" name="Circle"/>
          <p:cNvSpPr/>
          <p:nvPr/>
        </p:nvSpPr>
        <p:spPr>
          <a:xfrm>
            <a:off x="8056747" y="3860940"/>
            <a:ext cx="486190" cy="486190"/>
          </a:xfrm>
          <a:prstGeom prst="ellipse">
            <a:avLst/>
          </a:prstGeom>
          <a:solidFill>
            <a:srgbClr val="00AE9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solidFill>
                <a:srgbClr val="003641"/>
              </a:solidFill>
            </a:endParaRPr>
          </a:p>
        </p:txBody>
      </p:sp>
      <p:sp>
        <p:nvSpPr>
          <p:cNvPr id="512" name="2"/>
          <p:cNvSpPr txBox="1"/>
          <p:nvPr/>
        </p:nvSpPr>
        <p:spPr>
          <a:xfrm>
            <a:off x="8184269" y="3877831"/>
            <a:ext cx="231145" cy="3960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457200">
              <a:lnSpc>
                <a:spcPct val="120000"/>
              </a:lnSpc>
              <a:defRPr sz="2300" b="0">
                <a:solidFill>
                  <a:srgbClr val="3864A9"/>
                </a:solidFill>
                <a:latin typeface="Roboto Medium"/>
                <a:ea typeface="Roboto Medium"/>
                <a:cs typeface="Roboto Medium"/>
                <a:sym typeface="Roboto Medium"/>
              </a:defRPr>
            </a:lvl1pPr>
          </a:lstStyle>
          <a:p>
            <a:pPr algn="ctr"/>
            <a:r>
              <a:rPr sz="2000" b="1" dirty="0">
                <a:solidFill>
                  <a:schemeClr val="bg1"/>
                </a:solidFill>
                <a:latin typeface="+mn-lt"/>
              </a:rPr>
              <a:t>2</a:t>
            </a:r>
          </a:p>
        </p:txBody>
      </p:sp>
      <p:pic>
        <p:nvPicPr>
          <p:cNvPr id="12" name="Espaço Reservado para Imagem 11" descr="Pessoas na cozinha&#10;&#10;Descrição gerada automaticamente">
            <a:extLst>
              <a:ext uri="{FF2B5EF4-FFF2-40B4-BE49-F238E27FC236}">
                <a16:creationId xmlns:a16="http://schemas.microsoft.com/office/drawing/2014/main" id="{BFF6200C-BA82-898D-001F-2712A46A0EFF}"/>
              </a:ext>
            </a:extLst>
          </p:cNvPr>
          <p:cNvPicPr>
            <a:picLocks noGrp="1" noChangeAspect="1"/>
          </p:cNvPicPr>
          <p:nvPr>
            <p:ph type="pic" idx="1"/>
          </p:nvPr>
        </p:nvPicPr>
        <p:blipFill rotWithShape="1">
          <a:blip r:embed="rId4"/>
          <a:srcRect l="14381" t="170" r="54501" b="-170"/>
          <a:stretch/>
        </p:blipFill>
        <p:spPr>
          <a:xfrm>
            <a:off x="973138" y="401638"/>
            <a:ext cx="2836862" cy="6075362"/>
          </a:xfrm>
          <a:prstGeom prst="roundRect">
            <a:avLst>
              <a:gd name="adj" fmla="val 12496"/>
            </a:avLst>
          </a:prstGeom>
          <a:solidFill>
            <a:schemeClr val="bg2"/>
          </a:solidFill>
        </p:spPr>
      </p:pic>
      <p:sp>
        <p:nvSpPr>
          <p:cNvPr id="6" name="Placeholder Title Text">
            <a:extLst>
              <a:ext uri="{FF2B5EF4-FFF2-40B4-BE49-F238E27FC236}">
                <a16:creationId xmlns:a16="http://schemas.microsoft.com/office/drawing/2014/main" id="{84D4E51E-927A-9841-8A2D-4286763747EE}"/>
              </a:ext>
            </a:extLst>
          </p:cNvPr>
          <p:cNvSpPr txBox="1"/>
          <p:nvPr/>
        </p:nvSpPr>
        <p:spPr>
          <a:xfrm>
            <a:off x="4844696" y="1182453"/>
            <a:ext cx="5282863"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algn="l">
              <a:defRPr sz="8000" b="0">
                <a:solidFill>
                  <a:srgbClr val="0D2447"/>
                </a:solidFill>
                <a:latin typeface="Roboto Medium"/>
                <a:ea typeface="Roboto Medium"/>
                <a:cs typeface="Roboto Medium"/>
                <a:sym typeface="Roboto Medium"/>
              </a:defRPr>
            </a:pPr>
            <a:r>
              <a:rPr lang="pt-BR" sz="4000" b="1" dirty="0">
                <a:solidFill>
                  <a:srgbClr val="00AE9D"/>
                </a:solidFill>
                <a:latin typeface="Calibri" panose="020F0502020204030204" pitchFamily="34" charset="0"/>
                <a:cs typeface="Calibri" panose="020F0502020204030204" pitchFamily="34" charset="0"/>
              </a:rPr>
              <a:t>Inserir título</a:t>
            </a:r>
            <a:endParaRPr sz="4000" b="1" dirty="0">
              <a:solidFill>
                <a:srgbClr val="00AE9D"/>
              </a:solidFill>
              <a:latin typeface="Calibri" panose="020F0502020204030204" pitchFamily="34" charset="0"/>
              <a:cs typeface="Calibri" panose="020F0502020204030204" pitchFamily="34" charset="0"/>
            </a:endParaRPr>
          </a:p>
        </p:txBody>
      </p:sp>
      <p:sp>
        <p:nvSpPr>
          <p:cNvPr id="7"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673953D0-59F4-BAE8-0109-17D4009F2822}"/>
              </a:ext>
            </a:extLst>
          </p:cNvPr>
          <p:cNvSpPr txBox="1"/>
          <p:nvPr/>
        </p:nvSpPr>
        <p:spPr>
          <a:xfrm>
            <a:off x="4887341" y="1849302"/>
            <a:ext cx="4296388" cy="1523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150" dirty="0">
                <a:solidFill>
                  <a:srgbClr val="003641"/>
                </a:solidFill>
                <a:latin typeface="+mn-lt"/>
                <a:cs typeface="Calibri" panose="020F0502020204030204" pitchFamily="34" charset="0"/>
              </a:rPr>
              <a:t>Lorem ipsum dolor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consectetur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adipiscing</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elit</a:t>
            </a:r>
            <a:r>
              <a:rPr sz="1150" dirty="0">
                <a:solidFill>
                  <a:srgbClr val="003641"/>
                </a:solidFill>
                <a:latin typeface="+mn-lt"/>
                <a:cs typeface="Calibri" panose="020F0502020204030204" pitchFamily="34" charset="0"/>
              </a:rPr>
              <a:t>, sed do </a:t>
            </a:r>
            <a:r>
              <a:rPr sz="1150" dirty="0" err="1">
                <a:solidFill>
                  <a:srgbClr val="003641"/>
                </a:solidFill>
                <a:latin typeface="+mn-lt"/>
                <a:cs typeface="Calibri" panose="020F0502020204030204" pitchFamily="34" charset="0"/>
              </a:rPr>
              <a:t>eiusmod</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tempor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incididunt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labore</a:t>
            </a:r>
            <a:r>
              <a:rPr sz="1150" dirty="0">
                <a:solidFill>
                  <a:srgbClr val="003641"/>
                </a:solidFill>
                <a:latin typeface="+mn-lt"/>
                <a:cs typeface="Calibri" panose="020F0502020204030204" pitchFamily="34" charset="0"/>
              </a:rPr>
              <a:t> et dolore magna </a:t>
            </a:r>
            <a:r>
              <a:rPr sz="1150" dirty="0" err="1">
                <a:solidFill>
                  <a:srgbClr val="003641"/>
                </a:solidFill>
                <a:latin typeface="+mn-lt"/>
                <a:cs typeface="Calibri" panose="020F0502020204030204" pitchFamily="34" charset="0"/>
              </a:rPr>
              <a:t>aliqua</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Lectus</a:t>
            </a:r>
            <a:r>
              <a:rPr sz="1150" dirty="0">
                <a:solidFill>
                  <a:srgbClr val="003641"/>
                </a:solidFill>
                <a:latin typeface="+mn-lt"/>
                <a:cs typeface="Calibri" panose="020F0502020204030204" pitchFamily="34" charset="0"/>
              </a:rPr>
              <a:t>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est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placerat</a:t>
            </a:r>
            <a:r>
              <a:rPr sz="1150" dirty="0">
                <a:solidFill>
                  <a:srgbClr val="003641"/>
                </a:solidFill>
                <a:latin typeface="+mn-lt"/>
                <a:cs typeface="Calibri" panose="020F0502020204030204" pitchFamily="34" charset="0"/>
              </a:rPr>
              <a:t> in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Massa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lacinia.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nec</a:t>
            </a:r>
            <a:r>
              <a:rPr sz="1150" dirty="0">
                <a:solidFill>
                  <a:srgbClr val="003641"/>
                </a:solidFill>
                <a:latin typeface="+mn-lt"/>
                <a:cs typeface="Calibri" panose="020F0502020204030204" pitchFamily="34" charset="0"/>
              </a:rPr>
              <a:t> dui </a:t>
            </a:r>
            <a:r>
              <a:rPr sz="1150" dirty="0" err="1">
                <a:solidFill>
                  <a:srgbClr val="003641"/>
                </a:solidFill>
                <a:latin typeface="+mn-lt"/>
                <a:cs typeface="Calibri" panose="020F0502020204030204" pitchFamily="34" charset="0"/>
              </a:rPr>
              <a:t>nunc</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mattis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Nullam</a:t>
            </a:r>
            <a:r>
              <a:rPr sz="1150" dirty="0">
                <a:solidFill>
                  <a:srgbClr val="003641"/>
                </a:solidFill>
                <a:latin typeface="+mn-lt"/>
                <a:cs typeface="Calibri" panose="020F0502020204030204" pitchFamily="34" charset="0"/>
              </a:rPr>
              <a:t> non nisi </a:t>
            </a:r>
            <a:r>
              <a:rPr sz="1150" dirty="0" err="1">
                <a:solidFill>
                  <a:srgbClr val="003641"/>
                </a:solidFill>
                <a:latin typeface="+mn-lt"/>
                <a:cs typeface="Calibri" panose="020F0502020204030204" pitchFamily="34" charset="0"/>
              </a:rPr>
              <a:t>iaculis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eu</a:t>
            </a:r>
            <a:r>
              <a:rPr sz="1150" dirty="0">
                <a:solidFill>
                  <a:srgbClr val="003641"/>
                </a:solidFill>
                <a:latin typeface="+mn-lt"/>
                <a:cs typeface="Calibri" panose="020F0502020204030204" pitchFamily="34" charset="0"/>
              </a:rPr>
              <a:t> non. Nam </a:t>
            </a:r>
            <a:r>
              <a:rPr sz="1150" dirty="0" err="1">
                <a:solidFill>
                  <a:srgbClr val="003641"/>
                </a:solidFill>
                <a:latin typeface="+mn-lt"/>
                <a:cs typeface="Calibri" panose="020F0502020204030204" pitchFamily="34" charset="0"/>
              </a:rPr>
              <a:t>aliquam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sem</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consequat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Tristique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senectus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netus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malesuada</a:t>
            </a:r>
            <a:r>
              <a:rPr sz="1150" dirty="0">
                <a:solidFill>
                  <a:srgbClr val="003641"/>
                </a:solidFill>
                <a:latin typeface="+mn-lt"/>
                <a:cs typeface="Calibri" panose="020F0502020204030204" pitchFamily="34" charset="0"/>
              </a:rPr>
              <a:t> fames ac.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diam </a:t>
            </a:r>
            <a:r>
              <a:rPr sz="1150" dirty="0" err="1">
                <a:solidFill>
                  <a:srgbClr val="003641"/>
                </a:solidFill>
                <a:latin typeface="+mn-lt"/>
                <a:cs typeface="Calibri" panose="020F0502020204030204" pitchFamily="34" charset="0"/>
              </a:rPr>
              <a:t>vulputate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pharetra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Senectus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netus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malesuada</a:t>
            </a:r>
            <a:r>
              <a:rPr sz="1150" dirty="0">
                <a:solidFill>
                  <a:srgbClr val="003641"/>
                </a:solidFill>
                <a:latin typeface="+mn-lt"/>
                <a:cs typeface="Calibri" panose="020F0502020204030204" pitchFamily="34" charset="0"/>
              </a:rPr>
              <a:t> fames. Fringilla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morbi</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tincidunt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augue</a:t>
            </a:r>
            <a:r>
              <a:rPr sz="1150" dirty="0">
                <a:solidFill>
                  <a:srgbClr val="003641"/>
                </a:solidFill>
                <a:latin typeface="+mn-lt"/>
                <a:cs typeface="Calibri" panose="020F0502020204030204" pitchFamily="34" charset="0"/>
              </a:rPr>
              <a:t>. </a:t>
            </a:r>
          </a:p>
        </p:txBody>
      </p:sp>
      <p:pic>
        <p:nvPicPr>
          <p:cNvPr id="5" name="Imagem 4" descr="Uma imagem contendo Forma&#10;&#10;Descrição gerada automaticamente">
            <a:extLst>
              <a:ext uri="{FF2B5EF4-FFF2-40B4-BE49-F238E27FC236}">
                <a16:creationId xmlns:a16="http://schemas.microsoft.com/office/drawing/2014/main" id="{8AD8ED3A-C1E6-8E7F-6CE3-570158D18740}"/>
              </a:ext>
            </a:extLst>
          </p:cNvPr>
          <p:cNvPicPr>
            <a:picLocks noChangeAspect="1"/>
          </p:cNvPicPr>
          <p:nvPr/>
        </p:nvPicPr>
        <p:blipFill>
          <a:blip r:embed="rId5"/>
          <a:stretch>
            <a:fillRect/>
          </a:stretch>
        </p:blipFill>
        <p:spPr>
          <a:xfrm>
            <a:off x="821992" y="254000"/>
            <a:ext cx="3149600" cy="6350000"/>
          </a:xfrm>
          <a:prstGeom prst="rect">
            <a:avLst/>
          </a:prstGeom>
        </p:spPr>
      </p:pic>
      <p:pic>
        <p:nvPicPr>
          <p:cNvPr id="2" name="Imagem 1">
            <a:extLst>
              <a:ext uri="{FF2B5EF4-FFF2-40B4-BE49-F238E27FC236}">
                <a16:creationId xmlns:a16="http://schemas.microsoft.com/office/drawing/2014/main" id="{47AFEE99-417B-8224-5EAE-C753233F34FF}"/>
              </a:ext>
            </a:extLst>
          </p:cNvPr>
          <p:cNvPicPr>
            <a:picLocks noChangeAspect="1"/>
          </p:cNvPicPr>
          <p:nvPr/>
        </p:nvPicPr>
        <p:blipFill>
          <a:blip r:embed="rId6"/>
          <a:stretch>
            <a:fillRect/>
          </a:stretch>
        </p:blipFill>
        <p:spPr>
          <a:xfrm>
            <a:off x="11406632" y="5835497"/>
            <a:ext cx="490508" cy="420435"/>
          </a:xfrm>
          <a:prstGeom prst="rect">
            <a:avLst/>
          </a:prstGeom>
        </p:spPr>
      </p:pic>
    </p:spTree>
    <p:extLst>
      <p:ext uri="{BB962C8B-B14F-4D97-AF65-F5344CB8AC3E}">
        <p14:creationId xmlns:p14="http://schemas.microsoft.com/office/powerpoint/2010/main" val="2337787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com Canto Arredondado do Mesmo Lado 1">
            <a:extLst>
              <a:ext uri="{FF2B5EF4-FFF2-40B4-BE49-F238E27FC236}">
                <a16:creationId xmlns:a16="http://schemas.microsoft.com/office/drawing/2014/main" id="{BA15C4D9-D700-1687-8041-310B7BA1EF01}"/>
              </a:ext>
            </a:extLst>
          </p:cNvPr>
          <p:cNvSpPr/>
          <p:nvPr/>
        </p:nvSpPr>
        <p:spPr>
          <a:xfrm rot="10800000">
            <a:off x="-4" y="0"/>
            <a:ext cx="12192001" cy="3429000"/>
          </a:xfrm>
          <a:prstGeom prst="round2SameRect">
            <a:avLst>
              <a:gd name="adj1" fmla="val 4381"/>
              <a:gd name="adj2" fmla="val 0"/>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Placeholder Title Text">
            <a:extLst>
              <a:ext uri="{FF2B5EF4-FFF2-40B4-BE49-F238E27FC236}">
                <a16:creationId xmlns:a16="http://schemas.microsoft.com/office/drawing/2014/main" id="{8263EA6E-E541-612E-B486-4843A7678457}"/>
              </a:ext>
            </a:extLst>
          </p:cNvPr>
          <p:cNvSpPr txBox="1"/>
          <p:nvPr/>
        </p:nvSpPr>
        <p:spPr>
          <a:xfrm>
            <a:off x="696670" y="765522"/>
            <a:ext cx="10504730" cy="1897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l">
              <a:defRPr sz="8000" b="0">
                <a:solidFill>
                  <a:srgbClr val="0D2447"/>
                </a:solidFill>
                <a:latin typeface="Roboto Medium"/>
                <a:ea typeface="Roboto Medium"/>
                <a:cs typeface="Roboto Medium"/>
                <a:sym typeface="Roboto Medium"/>
              </a:defRPr>
            </a:pPr>
            <a:r>
              <a:rPr lang="pt-BR" sz="4000" b="1" dirty="0" err="1">
                <a:solidFill>
                  <a:schemeClr val="bg1"/>
                </a:solidFill>
                <a:latin typeface="+mn-lt"/>
                <a:cs typeface="Calibri" panose="020F0502020204030204" pitchFamily="34" charset="0"/>
              </a:rPr>
              <a:t>Lorem</a:t>
            </a:r>
            <a:r>
              <a:rPr lang="pt-BR" sz="4000" b="1" dirty="0">
                <a:solidFill>
                  <a:schemeClr val="bg1"/>
                </a:solidFill>
                <a:latin typeface="+mn-lt"/>
                <a:cs typeface="Calibri" panose="020F0502020204030204" pitchFamily="34" charset="0"/>
              </a:rPr>
              <a:t> ipsum </a:t>
            </a:r>
            <a:r>
              <a:rPr lang="pt-BR" sz="4000" b="1" dirty="0" err="1">
                <a:solidFill>
                  <a:schemeClr val="bg1"/>
                </a:solidFill>
                <a:latin typeface="+mn-lt"/>
                <a:cs typeface="Calibri" panose="020F0502020204030204" pitchFamily="34" charset="0"/>
              </a:rPr>
              <a:t>dolor</a:t>
            </a:r>
            <a:r>
              <a:rPr lang="pt-BR" sz="4000" b="1" dirty="0">
                <a:solidFill>
                  <a:schemeClr val="bg1"/>
                </a:solidFill>
                <a:latin typeface="+mn-lt"/>
                <a:cs typeface="Calibri" panose="020F0502020204030204" pitchFamily="34" charset="0"/>
              </a:rPr>
              <a:t> </a:t>
            </a:r>
            <a:r>
              <a:rPr lang="pt-BR" sz="4000" b="1" dirty="0" err="1">
                <a:solidFill>
                  <a:schemeClr val="bg1"/>
                </a:solidFill>
                <a:latin typeface="+mn-lt"/>
                <a:cs typeface="Calibri" panose="020F0502020204030204" pitchFamily="34" charset="0"/>
              </a:rPr>
              <a:t>sit</a:t>
            </a:r>
            <a:r>
              <a:rPr lang="pt-BR" sz="4000" b="1" dirty="0">
                <a:solidFill>
                  <a:schemeClr val="bg1"/>
                </a:solidFill>
                <a:latin typeface="+mn-lt"/>
                <a:cs typeface="Calibri" panose="020F0502020204030204" pitchFamily="34" charset="0"/>
              </a:rPr>
              <a:t> </a:t>
            </a:r>
            <a:r>
              <a:rPr lang="pt-BR" sz="4000" b="1" dirty="0" err="1">
                <a:solidFill>
                  <a:schemeClr val="bg1"/>
                </a:solidFill>
                <a:latin typeface="+mn-lt"/>
                <a:cs typeface="Calibri" panose="020F0502020204030204" pitchFamily="34" charset="0"/>
              </a:rPr>
              <a:t>amet</a:t>
            </a:r>
            <a:r>
              <a:rPr lang="pt-BR" sz="4000" b="1" dirty="0">
                <a:solidFill>
                  <a:schemeClr val="bg1"/>
                </a:solidFill>
                <a:latin typeface="+mn-lt"/>
                <a:cs typeface="Calibri" panose="020F0502020204030204" pitchFamily="34" charset="0"/>
              </a:rPr>
              <a:t>, </a:t>
            </a:r>
            <a:r>
              <a:rPr lang="pt-BR" sz="4000" b="1" dirty="0" err="1">
                <a:solidFill>
                  <a:schemeClr val="bg1"/>
                </a:solidFill>
                <a:latin typeface="+mn-lt"/>
                <a:cs typeface="Calibri" panose="020F0502020204030204" pitchFamily="34" charset="0"/>
              </a:rPr>
              <a:t>consectetur</a:t>
            </a:r>
            <a:r>
              <a:rPr lang="pt-BR" sz="4000" b="1" dirty="0">
                <a:solidFill>
                  <a:schemeClr val="bg1"/>
                </a:solidFill>
                <a:latin typeface="+mn-lt"/>
                <a:cs typeface="Calibri" panose="020F0502020204030204" pitchFamily="34" charset="0"/>
              </a:rPr>
              <a:t> </a:t>
            </a:r>
            <a:r>
              <a:rPr lang="pt-BR" sz="4000" b="1" dirty="0" err="1">
                <a:solidFill>
                  <a:schemeClr val="bg1"/>
                </a:solidFill>
                <a:latin typeface="+mn-lt"/>
                <a:cs typeface="Calibri" panose="020F0502020204030204" pitchFamily="34" charset="0"/>
              </a:rPr>
              <a:t>adipiscing</a:t>
            </a:r>
            <a:r>
              <a:rPr lang="pt-BR" sz="4000" b="1" dirty="0">
                <a:solidFill>
                  <a:schemeClr val="bg1"/>
                </a:solidFill>
                <a:latin typeface="+mn-lt"/>
                <a:cs typeface="Calibri" panose="020F0502020204030204" pitchFamily="34" charset="0"/>
              </a:rPr>
              <a:t> </a:t>
            </a:r>
            <a:r>
              <a:rPr lang="pt-BR" sz="4000" b="1" dirty="0" err="1">
                <a:solidFill>
                  <a:schemeClr val="bg1"/>
                </a:solidFill>
                <a:latin typeface="+mn-lt"/>
                <a:cs typeface="Calibri" panose="020F0502020204030204" pitchFamily="34" charset="0"/>
              </a:rPr>
              <a:t>elit</a:t>
            </a:r>
            <a:r>
              <a:rPr lang="pt-BR" sz="4000" b="1" dirty="0">
                <a:solidFill>
                  <a:schemeClr val="bg1"/>
                </a:solidFill>
                <a:latin typeface="+mn-lt"/>
                <a:cs typeface="Calibri" panose="020F0502020204030204" pitchFamily="34" charset="0"/>
              </a:rPr>
              <a:t>, </a:t>
            </a:r>
            <a:r>
              <a:rPr lang="pt-BR" sz="4000" b="1" dirty="0" err="1">
                <a:solidFill>
                  <a:schemeClr val="bg1"/>
                </a:solidFill>
                <a:latin typeface="+mn-lt"/>
                <a:cs typeface="Calibri" panose="020F0502020204030204" pitchFamily="34" charset="0"/>
              </a:rPr>
              <a:t>sed</a:t>
            </a:r>
            <a:r>
              <a:rPr lang="pt-BR" sz="4000" b="1" dirty="0">
                <a:solidFill>
                  <a:schemeClr val="bg1"/>
                </a:solidFill>
                <a:latin typeface="+mn-lt"/>
                <a:cs typeface="Calibri" panose="020F0502020204030204" pitchFamily="34" charset="0"/>
              </a:rPr>
              <a:t> do </a:t>
            </a:r>
            <a:r>
              <a:rPr lang="pt-BR" sz="4000" b="1" dirty="0" err="1">
                <a:solidFill>
                  <a:schemeClr val="bg1"/>
                </a:solidFill>
                <a:latin typeface="+mn-lt"/>
                <a:cs typeface="Calibri" panose="020F0502020204030204" pitchFamily="34" charset="0"/>
              </a:rPr>
              <a:t>eiusmod</a:t>
            </a:r>
            <a:r>
              <a:rPr lang="pt-BR" sz="4000" b="1" dirty="0">
                <a:solidFill>
                  <a:schemeClr val="bg1"/>
                </a:solidFill>
                <a:latin typeface="+mn-lt"/>
                <a:cs typeface="Calibri" panose="020F0502020204030204" pitchFamily="34" charset="0"/>
              </a:rPr>
              <a:t> </a:t>
            </a:r>
            <a:r>
              <a:rPr lang="pt-BR" sz="4000" b="1" dirty="0" err="1">
                <a:solidFill>
                  <a:schemeClr val="bg1"/>
                </a:solidFill>
                <a:latin typeface="+mn-lt"/>
                <a:cs typeface="Calibri" panose="020F0502020204030204" pitchFamily="34" charset="0"/>
              </a:rPr>
              <a:t>tempor</a:t>
            </a:r>
            <a:r>
              <a:rPr lang="pt-BR" sz="4000" b="1" dirty="0">
                <a:solidFill>
                  <a:schemeClr val="bg1"/>
                </a:solidFill>
                <a:latin typeface="+mn-lt"/>
                <a:cs typeface="Calibri" panose="020F0502020204030204" pitchFamily="34" charset="0"/>
              </a:rPr>
              <a:t> </a:t>
            </a:r>
            <a:r>
              <a:rPr lang="pt-BR" sz="4000" b="1" dirty="0" err="1">
                <a:solidFill>
                  <a:schemeClr val="bg1"/>
                </a:solidFill>
                <a:latin typeface="+mn-lt"/>
                <a:cs typeface="Calibri" panose="020F0502020204030204" pitchFamily="34" charset="0"/>
              </a:rPr>
              <a:t>incididunt</a:t>
            </a:r>
            <a:r>
              <a:rPr lang="pt-BR" sz="4000" b="1" dirty="0">
                <a:solidFill>
                  <a:schemeClr val="bg1"/>
                </a:solidFill>
                <a:latin typeface="+mn-lt"/>
                <a:cs typeface="Calibri" panose="020F0502020204030204" pitchFamily="34" charset="0"/>
              </a:rPr>
              <a:t> ut labore et </a:t>
            </a:r>
            <a:r>
              <a:rPr lang="pt-BR" sz="4000" b="1" dirty="0" err="1">
                <a:solidFill>
                  <a:schemeClr val="bg1"/>
                </a:solidFill>
                <a:latin typeface="+mn-lt"/>
                <a:cs typeface="Calibri" panose="020F0502020204030204" pitchFamily="34" charset="0"/>
              </a:rPr>
              <a:t>dolore</a:t>
            </a:r>
            <a:r>
              <a:rPr lang="pt-BR" sz="4000" b="1" dirty="0">
                <a:solidFill>
                  <a:schemeClr val="bg1"/>
                </a:solidFill>
                <a:latin typeface="+mn-lt"/>
                <a:cs typeface="Calibri" panose="020F0502020204030204" pitchFamily="34" charset="0"/>
              </a:rPr>
              <a:t> magna </a:t>
            </a:r>
            <a:r>
              <a:rPr lang="pt-BR" sz="4000" b="1" dirty="0" err="1">
                <a:solidFill>
                  <a:schemeClr val="bg1"/>
                </a:solidFill>
                <a:latin typeface="+mn-lt"/>
                <a:cs typeface="Calibri" panose="020F0502020204030204" pitchFamily="34" charset="0"/>
              </a:rPr>
              <a:t>aliqua</a:t>
            </a:r>
            <a:r>
              <a:rPr lang="pt-BR" sz="4000" b="1" dirty="0">
                <a:solidFill>
                  <a:schemeClr val="bg1"/>
                </a:solidFill>
                <a:latin typeface="+mn-lt"/>
                <a:cs typeface="Calibri" panose="020F0502020204030204" pitchFamily="34" charset="0"/>
              </a:rPr>
              <a:t>.</a:t>
            </a:r>
            <a:endParaRPr sz="4000" b="1" dirty="0">
              <a:solidFill>
                <a:schemeClr val="bg1"/>
              </a:solidFill>
              <a:latin typeface="Calibri" panose="020F0502020204030204" pitchFamily="34" charset="0"/>
              <a:cs typeface="Calibri" panose="020F0502020204030204" pitchFamily="34" charset="0"/>
            </a:endParaRPr>
          </a:p>
        </p:txBody>
      </p:sp>
      <p:sp>
        <p:nvSpPr>
          <p:cNvPr id="10" name="Tristique senectus et netus">
            <a:extLst>
              <a:ext uri="{FF2B5EF4-FFF2-40B4-BE49-F238E27FC236}">
                <a16:creationId xmlns:a16="http://schemas.microsoft.com/office/drawing/2014/main" id="{A7EDD259-1179-80BE-7A62-EDA60CEE31C4}"/>
              </a:ext>
            </a:extLst>
          </p:cNvPr>
          <p:cNvSpPr txBox="1"/>
          <p:nvPr/>
        </p:nvSpPr>
        <p:spPr>
          <a:xfrm>
            <a:off x="696670" y="4569917"/>
            <a:ext cx="2303362" cy="2925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err="1">
                <a:solidFill>
                  <a:srgbClr val="00AE9D"/>
                </a:solidFill>
                <a:latin typeface="Calibri" panose="020F0502020204030204" pitchFamily="34" charset="0"/>
                <a:cs typeface="Calibri" panose="020F0502020204030204" pitchFamily="34" charset="0"/>
              </a:rPr>
              <a:t>Lorem</a:t>
            </a:r>
            <a:r>
              <a:rPr lang="pt-BR" sz="1400" b="1" dirty="0">
                <a:solidFill>
                  <a:srgbClr val="00AE9D"/>
                </a:solidFill>
                <a:latin typeface="Calibri" panose="020F0502020204030204" pitchFamily="34" charset="0"/>
                <a:cs typeface="Calibri" panose="020F0502020204030204" pitchFamily="34" charset="0"/>
              </a:rPr>
              <a:t> ipsum</a:t>
            </a:r>
            <a:endParaRPr sz="1400" b="1" dirty="0">
              <a:solidFill>
                <a:srgbClr val="00AE9D"/>
              </a:solidFill>
              <a:latin typeface="Calibri" panose="020F0502020204030204" pitchFamily="34" charset="0"/>
              <a:cs typeface="Calibri" panose="020F0502020204030204" pitchFamily="34" charset="0"/>
            </a:endParaRPr>
          </a:p>
        </p:txBody>
      </p:sp>
      <p:sp>
        <p:nvSpPr>
          <p:cNvPr id="11" name="Lorem ipsum dolor sit amet, consectetur adipiscing elit, sed do eiusmod tempor incididunt ut labore et dolore magna">
            <a:extLst>
              <a:ext uri="{FF2B5EF4-FFF2-40B4-BE49-F238E27FC236}">
                <a16:creationId xmlns:a16="http://schemas.microsoft.com/office/drawing/2014/main" id="{1B88FB37-EC8C-24B9-25CE-0408FBE09C0B}"/>
              </a:ext>
            </a:extLst>
          </p:cNvPr>
          <p:cNvSpPr txBox="1"/>
          <p:nvPr/>
        </p:nvSpPr>
        <p:spPr>
          <a:xfrm>
            <a:off x="700903" y="4933043"/>
            <a:ext cx="2678607" cy="6742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sz="1150" b="1" dirty="0">
                <a:solidFill>
                  <a:srgbClr val="003641"/>
                </a:solidFill>
                <a:latin typeface="Calibri" panose="020F0502020204030204" pitchFamily="34" charset="0"/>
                <a:cs typeface="Calibri" panose="020F0502020204030204" pitchFamily="34" charset="0"/>
              </a:rPr>
              <a:t>Lorem ipsum dolor sit </a:t>
            </a:r>
            <a:r>
              <a:rPr sz="1150" b="1" dirty="0" err="1">
                <a:solidFill>
                  <a:srgbClr val="003641"/>
                </a:solidFill>
                <a:latin typeface="Calibri" panose="020F0502020204030204" pitchFamily="34" charset="0"/>
                <a:cs typeface="Calibri" panose="020F0502020204030204" pitchFamily="34" charset="0"/>
              </a:rPr>
              <a:t>amet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consectetur</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adipiscing</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elit</a:t>
            </a:r>
            <a:r>
              <a:rPr sz="1150" b="1" dirty="0">
                <a:solidFill>
                  <a:srgbClr val="003641"/>
                </a:solidFill>
                <a:latin typeface="Calibri" panose="020F0502020204030204" pitchFamily="34" charset="0"/>
                <a:cs typeface="Calibri" panose="020F0502020204030204" pitchFamily="34" charset="0"/>
              </a:rPr>
              <a:t>, sed do </a:t>
            </a:r>
            <a:r>
              <a:rPr sz="1150" b="1" dirty="0" err="1">
                <a:solidFill>
                  <a:srgbClr val="003641"/>
                </a:solidFill>
                <a:latin typeface="Calibri" panose="020F0502020204030204" pitchFamily="34" charset="0"/>
                <a:cs typeface="Calibri" panose="020F0502020204030204" pitchFamily="34" charset="0"/>
              </a:rPr>
              <a:t>eiusmod</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tempor</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incididunt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ut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labore</a:t>
            </a:r>
            <a:r>
              <a:rPr sz="1150" b="1" dirty="0">
                <a:solidFill>
                  <a:srgbClr val="003641"/>
                </a:solidFill>
                <a:latin typeface="Calibri" panose="020F0502020204030204" pitchFamily="34" charset="0"/>
                <a:cs typeface="Calibri" panose="020F0502020204030204" pitchFamily="34" charset="0"/>
              </a:rPr>
              <a:t> et dolore magna</a:t>
            </a:r>
          </a:p>
        </p:txBody>
      </p:sp>
      <p:sp>
        <p:nvSpPr>
          <p:cNvPr id="12" name="Tristique senectus et netus">
            <a:extLst>
              <a:ext uri="{FF2B5EF4-FFF2-40B4-BE49-F238E27FC236}">
                <a16:creationId xmlns:a16="http://schemas.microsoft.com/office/drawing/2014/main" id="{8728C104-C96B-F9BC-7427-3C2E412BD90E}"/>
              </a:ext>
            </a:extLst>
          </p:cNvPr>
          <p:cNvSpPr txBox="1"/>
          <p:nvPr/>
        </p:nvSpPr>
        <p:spPr>
          <a:xfrm>
            <a:off x="4070636" y="4569917"/>
            <a:ext cx="2303361" cy="2925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err="1">
                <a:solidFill>
                  <a:srgbClr val="00AE9D"/>
                </a:solidFill>
                <a:latin typeface="Calibri" panose="020F0502020204030204" pitchFamily="34" charset="0"/>
                <a:cs typeface="Calibri" panose="020F0502020204030204" pitchFamily="34" charset="0"/>
              </a:rPr>
              <a:t>Lorem</a:t>
            </a:r>
            <a:r>
              <a:rPr lang="pt-BR" sz="1400" b="1" dirty="0">
                <a:solidFill>
                  <a:srgbClr val="00AE9D"/>
                </a:solidFill>
                <a:latin typeface="Calibri" panose="020F0502020204030204" pitchFamily="34" charset="0"/>
                <a:cs typeface="Calibri" panose="020F0502020204030204" pitchFamily="34" charset="0"/>
              </a:rPr>
              <a:t> ipsum</a:t>
            </a:r>
          </a:p>
        </p:txBody>
      </p:sp>
      <p:sp>
        <p:nvSpPr>
          <p:cNvPr id="13" name="Lorem ipsum dolor sit amet, consectetur adipiscing elit, sed do eiusmod tempor incididunt ut labore et dolore magna">
            <a:extLst>
              <a:ext uri="{FF2B5EF4-FFF2-40B4-BE49-F238E27FC236}">
                <a16:creationId xmlns:a16="http://schemas.microsoft.com/office/drawing/2014/main" id="{6ABAA7F9-2B81-3B57-FDAE-33F7D05D2809}"/>
              </a:ext>
            </a:extLst>
          </p:cNvPr>
          <p:cNvSpPr txBox="1"/>
          <p:nvPr/>
        </p:nvSpPr>
        <p:spPr>
          <a:xfrm>
            <a:off x="4074869" y="4933043"/>
            <a:ext cx="2678607" cy="6742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sz="1150" b="1">
                <a:solidFill>
                  <a:srgbClr val="003641"/>
                </a:solidFill>
                <a:latin typeface="Calibri" panose="020F0502020204030204" pitchFamily="34" charset="0"/>
                <a:cs typeface="Calibri" panose="020F0502020204030204" pitchFamily="34" charset="0"/>
              </a:rPr>
              <a:t>Lorem ipsum dolor sit amet, consectetur adipiscing elit, sed do eiusmod tempor incididunt ut labore et dolore magna</a:t>
            </a:r>
          </a:p>
        </p:txBody>
      </p:sp>
      <p:sp>
        <p:nvSpPr>
          <p:cNvPr id="14" name="Tristique senectus et netus">
            <a:extLst>
              <a:ext uri="{FF2B5EF4-FFF2-40B4-BE49-F238E27FC236}">
                <a16:creationId xmlns:a16="http://schemas.microsoft.com/office/drawing/2014/main" id="{D78BCA61-E875-3BA3-3A86-02BE41099992}"/>
              </a:ext>
            </a:extLst>
          </p:cNvPr>
          <p:cNvSpPr txBox="1"/>
          <p:nvPr/>
        </p:nvSpPr>
        <p:spPr>
          <a:xfrm>
            <a:off x="7444603" y="4569917"/>
            <a:ext cx="2303362" cy="2925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err="1">
                <a:solidFill>
                  <a:srgbClr val="00AE9D"/>
                </a:solidFill>
                <a:latin typeface="Calibri" panose="020F0502020204030204" pitchFamily="34" charset="0"/>
                <a:cs typeface="Calibri" panose="020F0502020204030204" pitchFamily="34" charset="0"/>
              </a:rPr>
              <a:t>Lorem</a:t>
            </a:r>
            <a:r>
              <a:rPr lang="pt-BR" sz="1400" b="1" dirty="0">
                <a:solidFill>
                  <a:srgbClr val="00AE9D"/>
                </a:solidFill>
                <a:latin typeface="Calibri" panose="020F0502020204030204" pitchFamily="34" charset="0"/>
                <a:cs typeface="Calibri" panose="020F0502020204030204" pitchFamily="34" charset="0"/>
              </a:rPr>
              <a:t> ipsum</a:t>
            </a:r>
          </a:p>
        </p:txBody>
      </p:sp>
      <p:sp>
        <p:nvSpPr>
          <p:cNvPr id="15" name="Lorem ipsum dolor sit amet, consectetur adipiscing elit, sed do eiusmod tempor incididunt ut labore et dolore magna">
            <a:extLst>
              <a:ext uri="{FF2B5EF4-FFF2-40B4-BE49-F238E27FC236}">
                <a16:creationId xmlns:a16="http://schemas.microsoft.com/office/drawing/2014/main" id="{FA4E3C13-317E-8A4B-7FB1-D3DD9A43FF2E}"/>
              </a:ext>
            </a:extLst>
          </p:cNvPr>
          <p:cNvSpPr txBox="1"/>
          <p:nvPr/>
        </p:nvSpPr>
        <p:spPr>
          <a:xfrm>
            <a:off x="7448836" y="4933043"/>
            <a:ext cx="2678607" cy="6742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sz="1150" b="1">
                <a:solidFill>
                  <a:srgbClr val="003641"/>
                </a:solidFill>
                <a:latin typeface="Calibri" panose="020F0502020204030204" pitchFamily="34" charset="0"/>
                <a:cs typeface="Calibri" panose="020F0502020204030204" pitchFamily="34" charset="0"/>
              </a:rPr>
              <a:t>Lorem ipsum dolor sit amet, consectetur adipiscing elit, sed do eiusmod tempor incididunt ut labore et dolore magna</a:t>
            </a:r>
          </a:p>
        </p:txBody>
      </p:sp>
      <p:pic>
        <p:nvPicPr>
          <p:cNvPr id="16" name="Espaço Reservado para Imagem 96" descr="Ícone&#10;&#10;Descrição gerada automaticamente">
            <a:extLst>
              <a:ext uri="{FF2B5EF4-FFF2-40B4-BE49-F238E27FC236}">
                <a16:creationId xmlns:a16="http://schemas.microsoft.com/office/drawing/2014/main" id="{E2AD36E8-42BE-61D2-F59B-BD31DB4D1706}"/>
              </a:ext>
            </a:extLst>
          </p:cNvPr>
          <p:cNvPicPr>
            <a:picLocks noChangeAspect="1"/>
          </p:cNvPicPr>
          <p:nvPr/>
        </p:nvPicPr>
        <p:blipFill>
          <a:blip r:embed="rId3">
            <a:extLst>
              <a:ext uri="{28A0092B-C50C-407E-A947-70E740481C1C}">
                <a14:useLocalDpi xmlns:a14="http://schemas.microsoft.com/office/drawing/2010/main" val="0"/>
              </a:ext>
            </a:extLst>
          </a:blip>
          <a:srcRect l="152" r="152"/>
          <a:stretch>
            <a:fillRect/>
          </a:stretch>
        </p:blipFill>
        <p:spPr>
          <a:xfrm>
            <a:off x="696670" y="4019306"/>
            <a:ext cx="484713" cy="484484"/>
          </a:xfrm>
          <a:prstGeom prst="rect">
            <a:avLst/>
          </a:prstGeom>
          <a:noFill/>
        </p:spPr>
      </p:pic>
      <p:pic>
        <p:nvPicPr>
          <p:cNvPr id="17" name="Espaço Reservado para Imagem 106" descr="Ícone&#10;&#10;Descrição gerada automaticamente">
            <a:extLst>
              <a:ext uri="{FF2B5EF4-FFF2-40B4-BE49-F238E27FC236}">
                <a16:creationId xmlns:a16="http://schemas.microsoft.com/office/drawing/2014/main" id="{E0B72259-4831-F939-C88A-327ADDED90F2}"/>
              </a:ext>
            </a:extLst>
          </p:cNvPr>
          <p:cNvPicPr>
            <a:picLocks noChangeAspect="1"/>
          </p:cNvPicPr>
          <p:nvPr/>
        </p:nvPicPr>
        <p:blipFill>
          <a:blip r:embed="rId4">
            <a:extLst>
              <a:ext uri="{28A0092B-C50C-407E-A947-70E740481C1C}">
                <a14:useLocalDpi xmlns:a14="http://schemas.microsoft.com/office/drawing/2010/main" val="0"/>
              </a:ext>
            </a:extLst>
          </a:blip>
          <a:srcRect t="88" b="88"/>
          <a:stretch>
            <a:fillRect/>
          </a:stretch>
        </p:blipFill>
        <p:spPr>
          <a:xfrm>
            <a:off x="7444603" y="4019306"/>
            <a:ext cx="484713" cy="484484"/>
          </a:xfrm>
          <a:prstGeom prst="rect">
            <a:avLst/>
          </a:prstGeom>
          <a:noFill/>
        </p:spPr>
      </p:pic>
      <p:pic>
        <p:nvPicPr>
          <p:cNvPr id="18" name="Imagem 17" descr="Logotipo&#10;&#10;Descrição gerada automaticamente">
            <a:extLst>
              <a:ext uri="{FF2B5EF4-FFF2-40B4-BE49-F238E27FC236}">
                <a16:creationId xmlns:a16="http://schemas.microsoft.com/office/drawing/2014/main" id="{A4627E72-24A9-1A1F-DCAA-6A08CFAAA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0637" y="4013869"/>
            <a:ext cx="364488" cy="484485"/>
          </a:xfrm>
          <a:prstGeom prst="rect">
            <a:avLst/>
          </a:prstGeom>
        </p:spPr>
      </p:pic>
      <p:pic>
        <p:nvPicPr>
          <p:cNvPr id="3" name="Imagem 2">
            <a:extLst>
              <a:ext uri="{FF2B5EF4-FFF2-40B4-BE49-F238E27FC236}">
                <a16:creationId xmlns:a16="http://schemas.microsoft.com/office/drawing/2014/main" id="{C555AF99-B5F7-792F-3EC2-794C13F015FE}"/>
              </a:ext>
            </a:extLst>
          </p:cNvPr>
          <p:cNvPicPr>
            <a:picLocks noChangeAspect="1"/>
          </p:cNvPicPr>
          <p:nvPr/>
        </p:nvPicPr>
        <p:blipFill>
          <a:blip r:embed="rId6"/>
          <a:stretch>
            <a:fillRect/>
          </a:stretch>
        </p:blipFill>
        <p:spPr>
          <a:xfrm>
            <a:off x="11406632" y="5835497"/>
            <a:ext cx="490508" cy="420435"/>
          </a:xfrm>
          <a:prstGeom prst="rect">
            <a:avLst/>
          </a:prstGeom>
        </p:spPr>
      </p:pic>
    </p:spTree>
    <p:extLst>
      <p:ext uri="{BB962C8B-B14F-4D97-AF65-F5344CB8AC3E}">
        <p14:creationId xmlns:p14="http://schemas.microsoft.com/office/powerpoint/2010/main" val="1555583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76" name="Rectangle"/>
          <p:cNvSpPr/>
          <p:nvPr/>
        </p:nvSpPr>
        <p:spPr>
          <a:xfrm>
            <a:off x="4658750" y="0"/>
            <a:ext cx="7533250" cy="6872435"/>
          </a:xfrm>
          <a:prstGeom prst="rect">
            <a:avLst/>
          </a:prstGeom>
          <a:solidFill>
            <a:srgbClr val="00AE9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377" name="Rounded Rectangle"/>
          <p:cNvSpPr/>
          <p:nvPr/>
        </p:nvSpPr>
        <p:spPr>
          <a:xfrm>
            <a:off x="1033694" y="451861"/>
            <a:ext cx="1332526" cy="339957"/>
          </a:xfrm>
          <a:prstGeom prst="roundRect">
            <a:avLst>
              <a:gd name="adj" fmla="val 22800"/>
            </a:avLst>
          </a:prstGeom>
          <a:solidFill>
            <a:srgbClr val="00AE9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solidFill>
                <a:schemeClr val="accent1"/>
              </a:solidFill>
            </a:endParaRPr>
          </a:p>
        </p:txBody>
      </p:sp>
      <p:sp>
        <p:nvSpPr>
          <p:cNvPr id="378" name="SUBTITLE TEXT"/>
          <p:cNvSpPr/>
          <p:nvPr/>
        </p:nvSpPr>
        <p:spPr>
          <a:xfrm>
            <a:off x="1055915" y="529764"/>
            <a:ext cx="1288085" cy="18979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defRPr sz="1800" b="0" cap="all">
                <a:solidFill>
                  <a:srgbClr val="5697D7"/>
                </a:solidFill>
                <a:latin typeface="Roboto"/>
                <a:ea typeface="Roboto"/>
                <a:cs typeface="Roboto"/>
                <a:sym typeface="Roboto"/>
              </a:defRPr>
            </a:lvl1pPr>
          </a:lstStyle>
          <a:p>
            <a:pPr algn="ctr"/>
            <a:r>
              <a:rPr lang="pt-BR" sz="900" b="1" dirty="0">
                <a:solidFill>
                  <a:schemeClr val="bg1"/>
                </a:solidFill>
                <a:latin typeface="+mn-lt"/>
              </a:rPr>
              <a:t>SUBTÍTULO</a:t>
            </a:r>
            <a:endParaRPr sz="900" b="1" dirty="0">
              <a:solidFill>
                <a:schemeClr val="bg1"/>
              </a:solidFill>
              <a:latin typeface="+mn-lt"/>
            </a:endParaRPr>
          </a:p>
        </p:txBody>
      </p:sp>
      <p:sp>
        <p:nvSpPr>
          <p:cNvPr id="381" name="Shape"/>
          <p:cNvSpPr/>
          <p:nvPr/>
        </p:nvSpPr>
        <p:spPr>
          <a:xfrm rot="10800000">
            <a:off x="1037164" y="3428519"/>
            <a:ext cx="8260947" cy="2933933"/>
          </a:xfrm>
          <a:prstGeom prst="roundRect">
            <a:avLst>
              <a:gd name="adj" fmla="val 3163"/>
            </a:avLst>
          </a:prstGeom>
          <a:solidFill>
            <a:srgbClr val="00364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382" name="Lorem ipsum dolor sit amet, consectetur adipiscing…"/>
          <p:cNvSpPr txBox="1"/>
          <p:nvPr/>
        </p:nvSpPr>
        <p:spPr>
          <a:xfrm>
            <a:off x="1435348" y="4442363"/>
            <a:ext cx="4297631" cy="15851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p>
            <a:pPr defTabSz="228600">
              <a:lnSpc>
                <a:spcPct val="120000"/>
              </a:lnSpc>
              <a:defRPr sz="2300" b="0">
                <a:solidFill>
                  <a:srgbClr val="8D9EB2"/>
                </a:solidFill>
                <a:latin typeface="Roboto"/>
                <a:ea typeface="Roboto"/>
                <a:cs typeface="Roboto"/>
                <a:sym typeface="Roboto"/>
              </a:defRPr>
            </a:pPr>
            <a:r>
              <a:rPr sz="1400" b="1" dirty="0">
                <a:solidFill>
                  <a:schemeClr val="bg1"/>
                </a:solidFill>
                <a:latin typeface="Calibri" panose="020F0502020204030204" pitchFamily="34" charset="0"/>
                <a:cs typeface="Calibri" panose="020F0502020204030204" pitchFamily="34" charset="0"/>
              </a:rPr>
              <a:t>Lorem ipsum dolor sit </a:t>
            </a:r>
            <a:r>
              <a:rPr sz="1400" b="1" dirty="0" err="1">
                <a:solidFill>
                  <a:schemeClr val="bg1"/>
                </a:solidFill>
                <a:latin typeface="Calibri" panose="020F0502020204030204" pitchFamily="34" charset="0"/>
                <a:cs typeface="Calibri" panose="020F0502020204030204" pitchFamily="34" charset="0"/>
              </a:rPr>
              <a:t>amet</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consectetur</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adipiscing</a:t>
            </a:r>
            <a:r>
              <a:rPr sz="1400" b="1" dirty="0">
                <a:solidFill>
                  <a:schemeClr val="bg1"/>
                </a:solidFill>
                <a:latin typeface="Calibri" panose="020F0502020204030204" pitchFamily="34" charset="0"/>
                <a:cs typeface="Calibri" panose="020F0502020204030204" pitchFamily="34" charset="0"/>
              </a:rPr>
              <a:t> </a:t>
            </a:r>
          </a:p>
          <a:p>
            <a:pPr defTabSz="228600">
              <a:lnSpc>
                <a:spcPct val="120000"/>
              </a:lnSpc>
              <a:defRPr sz="2300" b="0">
                <a:solidFill>
                  <a:srgbClr val="8D9EB2"/>
                </a:solidFill>
                <a:latin typeface="Roboto"/>
                <a:ea typeface="Roboto"/>
                <a:cs typeface="Roboto"/>
                <a:sym typeface="Roboto"/>
              </a:defRPr>
            </a:pPr>
            <a:r>
              <a:rPr sz="1400" b="1" dirty="0">
                <a:solidFill>
                  <a:schemeClr val="bg1"/>
                </a:solidFill>
                <a:latin typeface="Calibri" panose="020F0502020204030204" pitchFamily="34" charset="0"/>
                <a:cs typeface="Calibri" panose="020F0502020204030204" pitchFamily="34" charset="0"/>
              </a:rPr>
              <a:t>dolore magna </a:t>
            </a:r>
            <a:r>
              <a:rPr sz="1400" b="1" dirty="0" err="1">
                <a:solidFill>
                  <a:schemeClr val="bg1"/>
                </a:solidFill>
                <a:latin typeface="Calibri" panose="020F0502020204030204" pitchFamily="34" charset="0"/>
                <a:cs typeface="Calibri" panose="020F0502020204030204" pitchFamily="34" charset="0"/>
              </a:rPr>
              <a:t>aliqua</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Lectus</a:t>
            </a:r>
            <a:r>
              <a:rPr sz="1400" b="1" dirty="0">
                <a:solidFill>
                  <a:schemeClr val="bg1"/>
                </a:solidFill>
                <a:latin typeface="Calibri" panose="020F0502020204030204" pitchFamily="34" charset="0"/>
                <a:cs typeface="Calibri" panose="020F0502020204030204" pitchFamily="34" charset="0"/>
              </a:rPr>
              <a:t> sit </a:t>
            </a:r>
            <a:r>
              <a:rPr sz="1400" b="1" dirty="0" err="1">
                <a:solidFill>
                  <a:schemeClr val="bg1"/>
                </a:solidFill>
                <a:latin typeface="Calibri" panose="020F0502020204030204" pitchFamily="34" charset="0"/>
                <a:cs typeface="Calibri" panose="020F0502020204030204" pitchFamily="34" charset="0"/>
              </a:rPr>
              <a:t>amet</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est</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placerat</a:t>
            </a:r>
            <a:r>
              <a:rPr sz="1400" b="1" dirty="0">
                <a:solidFill>
                  <a:schemeClr val="bg1"/>
                </a:solidFill>
                <a:latin typeface="Calibri" panose="020F0502020204030204" pitchFamily="34" charset="0"/>
                <a:cs typeface="Calibri" panose="020F0502020204030204" pitchFamily="34" charset="0"/>
              </a:rPr>
              <a:t> in </a:t>
            </a:r>
            <a:r>
              <a:rPr sz="1400" b="1" dirty="0" err="1">
                <a:solidFill>
                  <a:schemeClr val="bg1"/>
                </a:solidFill>
                <a:latin typeface="Calibri" panose="020F0502020204030204" pitchFamily="34" charset="0"/>
                <a:cs typeface="Calibri" panose="020F0502020204030204" pitchFamily="34" charset="0"/>
              </a:rPr>
              <a:t>Enim</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nec</a:t>
            </a:r>
            <a:r>
              <a:rPr sz="1400" b="1" dirty="0">
                <a:solidFill>
                  <a:schemeClr val="bg1"/>
                </a:solidFill>
                <a:latin typeface="Calibri" panose="020F0502020204030204" pitchFamily="34" charset="0"/>
                <a:cs typeface="Calibri" panose="020F0502020204030204" pitchFamily="34" charset="0"/>
              </a:rPr>
              <a:t> dui </a:t>
            </a:r>
            <a:r>
              <a:rPr sz="1400" b="1" dirty="0" err="1">
                <a:solidFill>
                  <a:schemeClr val="bg1"/>
                </a:solidFill>
                <a:latin typeface="Calibri" panose="020F0502020204030204" pitchFamily="34" charset="0"/>
                <a:cs typeface="Calibri" panose="020F0502020204030204" pitchFamily="34" charset="0"/>
              </a:rPr>
              <a:t>nunc</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mattis</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Nullam</a:t>
            </a:r>
            <a:r>
              <a:rPr sz="1400" b="1" dirty="0">
                <a:solidFill>
                  <a:schemeClr val="bg1"/>
                </a:solidFill>
                <a:latin typeface="Calibri" panose="020F0502020204030204" pitchFamily="34" charset="0"/>
                <a:cs typeface="Calibri" panose="020F0502020204030204" pitchFamily="34" charset="0"/>
              </a:rPr>
              <a:t> non nisi </a:t>
            </a:r>
            <a:r>
              <a:rPr sz="1400" b="1" dirty="0" err="1">
                <a:solidFill>
                  <a:schemeClr val="bg1"/>
                </a:solidFill>
                <a:latin typeface="Calibri" panose="020F0502020204030204" pitchFamily="34" charset="0"/>
                <a:cs typeface="Calibri" panose="020F0502020204030204" pitchFamily="34" charset="0"/>
              </a:rPr>
              <a:t>iaculis</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eu</a:t>
            </a:r>
            <a:r>
              <a:rPr sz="1400" b="1" dirty="0">
                <a:solidFill>
                  <a:schemeClr val="bg1"/>
                </a:solidFill>
                <a:latin typeface="Calibri" panose="020F0502020204030204" pitchFamily="34" charset="0"/>
                <a:cs typeface="Calibri" panose="020F0502020204030204" pitchFamily="34" charset="0"/>
              </a:rPr>
              <a:t> non. Nam </a:t>
            </a:r>
            <a:r>
              <a:rPr sz="1400" b="1" dirty="0" err="1">
                <a:solidFill>
                  <a:schemeClr val="bg1"/>
                </a:solidFill>
                <a:latin typeface="Calibri" panose="020F0502020204030204" pitchFamily="34" charset="0"/>
                <a:cs typeface="Calibri" panose="020F0502020204030204" pitchFamily="34" charset="0"/>
              </a:rPr>
              <a:t>aliquam</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sem</a:t>
            </a:r>
            <a:r>
              <a:rPr sz="1400" b="1" dirty="0">
                <a:solidFill>
                  <a:schemeClr val="bg1"/>
                </a:solidFill>
                <a:latin typeface="Calibri" panose="020F0502020204030204" pitchFamily="34" charset="0"/>
                <a:cs typeface="Calibri" panose="020F0502020204030204" pitchFamily="34" charset="0"/>
              </a:rPr>
              <a:t> et </a:t>
            </a:r>
            <a:r>
              <a:rPr sz="1400" b="1" dirty="0" err="1">
                <a:solidFill>
                  <a:schemeClr val="bg1"/>
                </a:solidFill>
                <a:latin typeface="Calibri" panose="020F0502020204030204" pitchFamily="34" charset="0"/>
                <a:cs typeface="Calibri" panose="020F0502020204030204" pitchFamily="34" charset="0"/>
              </a:rPr>
              <a:t>tortor</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consequat</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Tristique</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senectus</a:t>
            </a:r>
            <a:r>
              <a:rPr sz="1400" b="1" dirty="0">
                <a:solidFill>
                  <a:schemeClr val="bg1"/>
                </a:solidFill>
                <a:latin typeface="Calibri" panose="020F0502020204030204" pitchFamily="34" charset="0"/>
                <a:cs typeface="Calibri" panose="020F0502020204030204" pitchFamily="34" charset="0"/>
              </a:rPr>
              <a:t> et </a:t>
            </a:r>
            <a:r>
              <a:rPr sz="1400" b="1" dirty="0" err="1">
                <a:solidFill>
                  <a:schemeClr val="bg1"/>
                </a:solidFill>
                <a:latin typeface="Calibri" panose="020F0502020204030204" pitchFamily="34" charset="0"/>
                <a:cs typeface="Calibri" panose="020F0502020204030204" pitchFamily="34" charset="0"/>
              </a:rPr>
              <a:t>netus</a:t>
            </a:r>
            <a:r>
              <a:rPr sz="1400" b="1" dirty="0">
                <a:solidFill>
                  <a:schemeClr val="bg1"/>
                </a:solidFill>
                <a:latin typeface="Calibri" panose="020F0502020204030204" pitchFamily="34" charset="0"/>
                <a:cs typeface="Calibri" panose="020F0502020204030204" pitchFamily="34" charset="0"/>
              </a:rPr>
              <a:t> et </a:t>
            </a:r>
            <a:r>
              <a:rPr sz="1400" b="1" dirty="0" err="1">
                <a:solidFill>
                  <a:schemeClr val="bg1"/>
                </a:solidFill>
                <a:latin typeface="Calibri" panose="020F0502020204030204" pitchFamily="34" charset="0"/>
                <a:cs typeface="Calibri" panose="020F0502020204030204" pitchFamily="34" charset="0"/>
              </a:rPr>
              <a:t>malesuada</a:t>
            </a:r>
            <a:r>
              <a:rPr sz="1400" b="1" dirty="0">
                <a:solidFill>
                  <a:schemeClr val="bg1"/>
                </a:solidFill>
                <a:latin typeface="Calibri" panose="020F0502020204030204" pitchFamily="34" charset="0"/>
                <a:cs typeface="Calibri" panose="020F0502020204030204" pitchFamily="34" charset="0"/>
              </a:rPr>
              <a:t> fames ac. </a:t>
            </a:r>
            <a:r>
              <a:rPr sz="1400" b="1" dirty="0" err="1">
                <a:solidFill>
                  <a:schemeClr val="bg1"/>
                </a:solidFill>
                <a:latin typeface="Calibri" panose="020F0502020204030204" pitchFamily="34" charset="0"/>
                <a:cs typeface="Calibri" panose="020F0502020204030204" pitchFamily="34" charset="0"/>
              </a:rPr>
              <a:t>Enim</a:t>
            </a:r>
            <a:r>
              <a:rPr sz="1400" b="1" dirty="0">
                <a:solidFill>
                  <a:schemeClr val="bg1"/>
                </a:solidFill>
                <a:latin typeface="Calibri" panose="020F0502020204030204" pitchFamily="34" charset="0"/>
                <a:cs typeface="Calibri" panose="020F0502020204030204" pitchFamily="34" charset="0"/>
              </a:rPr>
              <a:t> diam </a:t>
            </a:r>
            <a:r>
              <a:rPr sz="1400" b="1" dirty="0" err="1">
                <a:solidFill>
                  <a:schemeClr val="bg1"/>
                </a:solidFill>
                <a:latin typeface="Calibri" panose="020F0502020204030204" pitchFamily="34" charset="0"/>
                <a:cs typeface="Calibri" panose="020F0502020204030204" pitchFamily="34" charset="0"/>
              </a:rPr>
              <a:t>vulputate</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ut</a:t>
            </a:r>
            <a:r>
              <a:rPr sz="1400" b="1" dirty="0">
                <a:solidFill>
                  <a:schemeClr val="bg1"/>
                </a:solidFill>
                <a:latin typeface="Calibri" panose="020F0502020204030204" pitchFamily="34" charset="0"/>
                <a:cs typeface="Calibri" panose="020F0502020204030204" pitchFamily="34" charset="0"/>
              </a:rPr>
              <a:t> pharetra sit </a:t>
            </a:r>
            <a:r>
              <a:rPr sz="1400" b="1" dirty="0" err="1">
                <a:solidFill>
                  <a:schemeClr val="bg1"/>
                </a:solidFill>
                <a:latin typeface="Calibri" panose="020F0502020204030204" pitchFamily="34" charset="0"/>
                <a:cs typeface="Calibri" panose="020F0502020204030204" pitchFamily="34" charset="0"/>
              </a:rPr>
              <a:t>amet</a:t>
            </a:r>
            <a:r>
              <a:rPr sz="1400" b="1" dirty="0">
                <a:solidFill>
                  <a:schemeClr val="bg1"/>
                </a:solidFill>
                <a:latin typeface="Calibri" panose="020F0502020204030204" pitchFamily="34" charset="0"/>
                <a:cs typeface="Calibri" panose="020F0502020204030204" pitchFamily="34" charset="0"/>
              </a:rPr>
              <a:t>. </a:t>
            </a:r>
            <a:r>
              <a:rPr sz="1400" b="1" dirty="0" err="1">
                <a:solidFill>
                  <a:schemeClr val="bg1"/>
                </a:solidFill>
                <a:latin typeface="Calibri" panose="020F0502020204030204" pitchFamily="34" charset="0"/>
                <a:cs typeface="Calibri" panose="020F0502020204030204" pitchFamily="34" charset="0"/>
              </a:rPr>
              <a:t>Senectus</a:t>
            </a:r>
            <a:r>
              <a:rPr sz="1400" b="1" dirty="0">
                <a:solidFill>
                  <a:schemeClr val="bg1"/>
                </a:solidFill>
                <a:latin typeface="Calibri" panose="020F0502020204030204" pitchFamily="34" charset="0"/>
                <a:cs typeface="Calibri" panose="020F0502020204030204" pitchFamily="34" charset="0"/>
              </a:rPr>
              <a:t> et </a:t>
            </a:r>
            <a:r>
              <a:rPr sz="1400" b="1" dirty="0" err="1">
                <a:solidFill>
                  <a:schemeClr val="bg1"/>
                </a:solidFill>
                <a:latin typeface="Calibri" panose="020F0502020204030204" pitchFamily="34" charset="0"/>
                <a:cs typeface="Calibri" panose="020F0502020204030204" pitchFamily="34" charset="0"/>
              </a:rPr>
              <a:t>netus</a:t>
            </a:r>
            <a:r>
              <a:rPr sz="1400" b="1" dirty="0">
                <a:solidFill>
                  <a:schemeClr val="bg1"/>
                </a:solidFill>
                <a:latin typeface="Calibri" panose="020F0502020204030204" pitchFamily="34" charset="0"/>
                <a:cs typeface="Calibri" panose="020F0502020204030204" pitchFamily="34" charset="0"/>
              </a:rPr>
              <a:t> et</a:t>
            </a:r>
          </a:p>
        </p:txBody>
      </p:sp>
      <p:sp>
        <p:nvSpPr>
          <p:cNvPr id="383" name="Tristique senectus et netus et malesuada"/>
          <p:cNvSpPr txBox="1"/>
          <p:nvPr/>
        </p:nvSpPr>
        <p:spPr>
          <a:xfrm>
            <a:off x="1441963" y="3690728"/>
            <a:ext cx="4114478" cy="5338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b="1" dirty="0" err="1">
                <a:solidFill>
                  <a:srgbClr val="00AE9D"/>
                </a:solidFill>
                <a:latin typeface="Calibri" panose="020F0502020204030204" pitchFamily="34" charset="0"/>
                <a:cs typeface="Calibri" panose="020F0502020204030204" pitchFamily="34" charset="0"/>
              </a:rPr>
              <a:t>Lorem</a:t>
            </a:r>
            <a:r>
              <a:rPr lang="pt-BR" b="1" dirty="0">
                <a:solidFill>
                  <a:srgbClr val="00AE9D"/>
                </a:solidFill>
                <a:latin typeface="Calibri" panose="020F0502020204030204" pitchFamily="34" charset="0"/>
                <a:cs typeface="Calibri" panose="020F0502020204030204" pitchFamily="34" charset="0"/>
              </a:rPr>
              <a:t> ipsum </a:t>
            </a:r>
            <a:r>
              <a:rPr lang="pt-BR" b="1" dirty="0" err="1">
                <a:solidFill>
                  <a:srgbClr val="00AE9D"/>
                </a:solidFill>
                <a:latin typeface="Calibri" panose="020F0502020204030204" pitchFamily="34" charset="0"/>
                <a:cs typeface="Calibri" panose="020F0502020204030204" pitchFamily="34" charset="0"/>
              </a:rPr>
              <a:t>dolor</a:t>
            </a:r>
            <a:r>
              <a:rPr lang="pt-BR" b="1" dirty="0">
                <a:solidFill>
                  <a:srgbClr val="00AE9D"/>
                </a:solidFill>
                <a:latin typeface="Calibri" panose="020F0502020204030204" pitchFamily="34" charset="0"/>
                <a:cs typeface="Calibri" panose="020F0502020204030204" pitchFamily="34" charset="0"/>
              </a:rPr>
              <a:t> </a:t>
            </a:r>
            <a:r>
              <a:rPr lang="pt-BR" b="1" dirty="0" err="1">
                <a:solidFill>
                  <a:srgbClr val="00AE9D"/>
                </a:solidFill>
                <a:latin typeface="Calibri" panose="020F0502020204030204" pitchFamily="34" charset="0"/>
                <a:cs typeface="Calibri" panose="020F0502020204030204" pitchFamily="34" charset="0"/>
              </a:rPr>
              <a:t>sit</a:t>
            </a:r>
            <a:r>
              <a:rPr lang="pt-BR" b="1" dirty="0">
                <a:solidFill>
                  <a:srgbClr val="00AE9D"/>
                </a:solidFill>
                <a:latin typeface="Calibri" panose="020F0502020204030204" pitchFamily="34" charset="0"/>
                <a:cs typeface="Calibri" panose="020F0502020204030204" pitchFamily="34" charset="0"/>
              </a:rPr>
              <a:t> </a:t>
            </a:r>
            <a:r>
              <a:rPr lang="pt-BR" b="1" dirty="0" err="1">
                <a:solidFill>
                  <a:srgbClr val="00AE9D"/>
                </a:solidFill>
                <a:latin typeface="Calibri" panose="020F0502020204030204" pitchFamily="34" charset="0"/>
                <a:cs typeface="Calibri" panose="020F0502020204030204" pitchFamily="34" charset="0"/>
              </a:rPr>
              <a:t>amet</a:t>
            </a:r>
            <a:endParaRPr b="1" dirty="0">
              <a:solidFill>
                <a:srgbClr val="00AE9D"/>
              </a:solidFill>
              <a:latin typeface="Calibri" panose="020F0502020204030204" pitchFamily="34" charset="0"/>
              <a:cs typeface="Calibri" panose="020F0502020204030204" pitchFamily="34" charset="0"/>
            </a:endParaRPr>
          </a:p>
        </p:txBody>
      </p:sp>
      <p:sp>
        <p:nvSpPr>
          <p:cNvPr id="385" name="Placeholder Title Text…"/>
          <p:cNvSpPr txBox="1"/>
          <p:nvPr/>
        </p:nvSpPr>
        <p:spPr>
          <a:xfrm>
            <a:off x="984452" y="791818"/>
            <a:ext cx="3525903" cy="25442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algn="l">
              <a:defRPr sz="8000" b="0">
                <a:solidFill>
                  <a:srgbClr val="0D2447"/>
                </a:solidFill>
                <a:latin typeface="Roboto Medium"/>
                <a:ea typeface="Roboto Medium"/>
                <a:cs typeface="Roboto Medium"/>
                <a:sym typeface="Roboto Medium"/>
              </a:defRPr>
            </a:pPr>
            <a:r>
              <a:rPr lang="pt-BR" sz="5200" b="1" dirty="0" err="1">
                <a:solidFill>
                  <a:srgbClr val="003641"/>
                </a:solidFill>
                <a:latin typeface="Calibri" panose="020F0502020204030204" pitchFamily="34" charset="0"/>
                <a:cs typeface="Calibri" panose="020F0502020204030204" pitchFamily="34" charset="0"/>
              </a:rPr>
              <a:t>Lorem</a:t>
            </a:r>
            <a:r>
              <a:rPr lang="pt-BR" sz="5200" b="1" dirty="0">
                <a:solidFill>
                  <a:srgbClr val="003641"/>
                </a:solidFill>
                <a:latin typeface="Calibri" panose="020F0502020204030204" pitchFamily="34" charset="0"/>
                <a:cs typeface="Calibri" panose="020F0502020204030204" pitchFamily="34" charset="0"/>
              </a:rPr>
              <a:t> ipsum </a:t>
            </a:r>
            <a:r>
              <a:rPr lang="pt-BR" sz="5200" b="1" dirty="0" err="1">
                <a:solidFill>
                  <a:srgbClr val="003641"/>
                </a:solidFill>
                <a:latin typeface="Calibri" panose="020F0502020204030204" pitchFamily="34" charset="0"/>
                <a:cs typeface="Calibri" panose="020F0502020204030204" pitchFamily="34" charset="0"/>
              </a:rPr>
              <a:t>dolor</a:t>
            </a:r>
            <a:r>
              <a:rPr lang="pt-BR" sz="5200" b="1" dirty="0">
                <a:solidFill>
                  <a:srgbClr val="003641"/>
                </a:solidFill>
                <a:latin typeface="Calibri" panose="020F0502020204030204" pitchFamily="34" charset="0"/>
                <a:cs typeface="Calibri" panose="020F0502020204030204" pitchFamily="34" charset="0"/>
              </a:rPr>
              <a:t> </a:t>
            </a:r>
            <a:r>
              <a:rPr lang="pt-BR" sz="5200" b="1" dirty="0" err="1">
                <a:solidFill>
                  <a:srgbClr val="003641"/>
                </a:solidFill>
                <a:latin typeface="Calibri" panose="020F0502020204030204" pitchFamily="34" charset="0"/>
                <a:cs typeface="Calibri" panose="020F0502020204030204" pitchFamily="34" charset="0"/>
              </a:rPr>
              <a:t>sit</a:t>
            </a:r>
            <a:r>
              <a:rPr lang="pt-BR" sz="5200" b="1" dirty="0">
                <a:solidFill>
                  <a:srgbClr val="003641"/>
                </a:solidFill>
                <a:latin typeface="Calibri" panose="020F0502020204030204" pitchFamily="34" charset="0"/>
                <a:cs typeface="Calibri" panose="020F0502020204030204" pitchFamily="34" charset="0"/>
              </a:rPr>
              <a:t> </a:t>
            </a:r>
            <a:r>
              <a:rPr lang="pt-BR" sz="5200" b="1" dirty="0" err="1">
                <a:solidFill>
                  <a:srgbClr val="003641"/>
                </a:solidFill>
                <a:latin typeface="Calibri" panose="020F0502020204030204" pitchFamily="34" charset="0"/>
                <a:cs typeface="Calibri" panose="020F0502020204030204" pitchFamily="34" charset="0"/>
              </a:rPr>
              <a:t>amet</a:t>
            </a:r>
            <a:endParaRPr sz="5200" b="1" dirty="0">
              <a:solidFill>
                <a:srgbClr val="003641"/>
              </a:solidFill>
              <a:latin typeface="Calibri" panose="020F0502020204030204" pitchFamily="34" charset="0"/>
              <a:cs typeface="Calibri" panose="020F0502020204030204" pitchFamily="34" charset="0"/>
            </a:endParaRPr>
          </a:p>
        </p:txBody>
      </p:sp>
      <p:graphicFrame>
        <p:nvGraphicFramePr>
          <p:cNvPr id="5" name="2D Pie Chart">
            <a:extLst>
              <a:ext uri="{FF2B5EF4-FFF2-40B4-BE49-F238E27FC236}">
                <a16:creationId xmlns:a16="http://schemas.microsoft.com/office/drawing/2014/main" id="{108826CE-1A2E-1A90-160E-A25707623C52}"/>
              </a:ext>
            </a:extLst>
          </p:cNvPr>
          <p:cNvGraphicFramePr/>
          <p:nvPr>
            <p:extLst>
              <p:ext uri="{D42A27DB-BD31-4B8C-83A1-F6EECF244321}">
                <p14:modId xmlns:p14="http://schemas.microsoft.com/office/powerpoint/2010/main" val="325388485"/>
              </p:ext>
            </p:extLst>
          </p:nvPr>
        </p:nvGraphicFramePr>
        <p:xfrm>
          <a:off x="6604833" y="3884375"/>
          <a:ext cx="2090982" cy="2090982"/>
        </p:xfrm>
        <a:graphic>
          <a:graphicData uri="http://schemas.openxmlformats.org/drawingml/2006/chart">
            <c:chart xmlns:c="http://schemas.openxmlformats.org/drawingml/2006/chart" xmlns:r="http://schemas.openxmlformats.org/officeDocument/2006/relationships" r:id="rId3"/>
          </a:graphicData>
        </a:graphic>
      </p:graphicFrame>
      <p:sp>
        <p:nvSpPr>
          <p:cNvPr id="6" name="Circle">
            <a:extLst>
              <a:ext uri="{FF2B5EF4-FFF2-40B4-BE49-F238E27FC236}">
                <a16:creationId xmlns:a16="http://schemas.microsoft.com/office/drawing/2014/main" id="{8C30BC5A-0E3C-8796-FFC7-84933C4EEAFE}"/>
              </a:ext>
            </a:extLst>
          </p:cNvPr>
          <p:cNvSpPr/>
          <p:nvPr/>
        </p:nvSpPr>
        <p:spPr>
          <a:xfrm>
            <a:off x="6884256" y="4163798"/>
            <a:ext cx="1532136" cy="1532136"/>
          </a:xfrm>
          <a:prstGeom prst="ellipse">
            <a:avLst/>
          </a:prstGeom>
          <a:solidFill>
            <a:srgbClr val="00364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Imagem 7" descr="Uma imagem contendo lata, desenho, placa, computador&#10;&#10;Descrição gerada automaticamente">
            <a:extLst>
              <a:ext uri="{FF2B5EF4-FFF2-40B4-BE49-F238E27FC236}">
                <a16:creationId xmlns:a16="http://schemas.microsoft.com/office/drawing/2014/main" id="{323F58EF-C38B-5BA9-795C-E72902793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7235" y="4641964"/>
            <a:ext cx="520387" cy="507044"/>
          </a:xfrm>
          <a:prstGeom prst="rect">
            <a:avLst/>
          </a:prstGeom>
        </p:spPr>
      </p:pic>
    </p:spTree>
    <p:extLst>
      <p:ext uri="{BB962C8B-B14F-4D97-AF65-F5344CB8AC3E}">
        <p14:creationId xmlns:p14="http://schemas.microsoft.com/office/powerpoint/2010/main" val="171354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1" name="Rectangle"/>
          <p:cNvSpPr/>
          <p:nvPr/>
        </p:nvSpPr>
        <p:spPr>
          <a:xfrm>
            <a:off x="-1" y="0"/>
            <a:ext cx="6532423" cy="6872435"/>
          </a:xfrm>
          <a:prstGeom prst="rect">
            <a:avLst/>
          </a:prstGeom>
          <a:solidFill>
            <a:srgbClr val="00AE9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42" name="The road to success and the road to failure are almost exactly the same."/>
          <p:cNvSpPr txBox="1"/>
          <p:nvPr/>
        </p:nvSpPr>
        <p:spPr>
          <a:xfrm>
            <a:off x="1120961" y="1926024"/>
            <a:ext cx="3841458" cy="30059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defRPr sz="8000" b="0">
                <a:solidFill>
                  <a:srgbClr val="FFFFFF"/>
                </a:solidFill>
                <a:latin typeface="Roboto Medium"/>
                <a:ea typeface="Roboto Medium"/>
                <a:cs typeface="Roboto Medium"/>
                <a:sym typeface="Roboto Medium"/>
              </a:defRPr>
            </a:lvl1pPr>
          </a:lstStyle>
          <a:p>
            <a:pPr algn="l">
              <a:defRPr sz="8000" b="0">
                <a:solidFill>
                  <a:srgbClr val="0D2447"/>
                </a:solidFill>
                <a:latin typeface="Roboto Medium"/>
                <a:ea typeface="Roboto Medium"/>
                <a:cs typeface="Roboto Medium"/>
                <a:sym typeface="Roboto Medium"/>
              </a:defRPr>
            </a:pPr>
            <a:r>
              <a:rPr lang="pt-BR" sz="4800" b="1" dirty="0" err="1">
                <a:solidFill>
                  <a:schemeClr val="bg1"/>
                </a:solidFill>
                <a:latin typeface="+mn-lt"/>
                <a:cs typeface="Calibri" panose="020F0502020204030204" pitchFamily="34" charset="0"/>
              </a:rPr>
              <a:t>Lorem</a:t>
            </a:r>
            <a:r>
              <a:rPr lang="pt-BR" sz="4800" b="1" dirty="0">
                <a:solidFill>
                  <a:schemeClr val="bg1"/>
                </a:solidFill>
                <a:latin typeface="+mn-lt"/>
                <a:cs typeface="Calibri" panose="020F0502020204030204" pitchFamily="34" charset="0"/>
              </a:rPr>
              <a:t> ipsum </a:t>
            </a:r>
            <a:r>
              <a:rPr lang="pt-BR" sz="4800" b="1" dirty="0" err="1">
                <a:solidFill>
                  <a:schemeClr val="bg1"/>
                </a:solidFill>
                <a:latin typeface="+mn-lt"/>
                <a:cs typeface="Calibri" panose="020F0502020204030204" pitchFamily="34" charset="0"/>
              </a:rPr>
              <a:t>dolor</a:t>
            </a:r>
            <a:r>
              <a:rPr lang="pt-BR" sz="4800" b="1" dirty="0">
                <a:solidFill>
                  <a:schemeClr val="bg1"/>
                </a:solidFill>
                <a:latin typeface="+mn-lt"/>
                <a:cs typeface="Calibri" panose="020F0502020204030204" pitchFamily="34" charset="0"/>
              </a:rPr>
              <a:t> </a:t>
            </a:r>
            <a:r>
              <a:rPr lang="pt-BR" sz="4800" b="1" dirty="0" err="1">
                <a:solidFill>
                  <a:schemeClr val="bg1"/>
                </a:solidFill>
                <a:latin typeface="+mn-lt"/>
                <a:cs typeface="Calibri" panose="020F0502020204030204" pitchFamily="34" charset="0"/>
              </a:rPr>
              <a:t>sit</a:t>
            </a:r>
            <a:r>
              <a:rPr lang="pt-BR" sz="4800" b="1" dirty="0">
                <a:solidFill>
                  <a:schemeClr val="bg1"/>
                </a:solidFill>
                <a:latin typeface="+mn-lt"/>
                <a:cs typeface="Calibri" panose="020F0502020204030204" pitchFamily="34" charset="0"/>
              </a:rPr>
              <a:t> </a:t>
            </a:r>
            <a:r>
              <a:rPr lang="pt-BR" sz="4800" b="1" dirty="0" err="1">
                <a:solidFill>
                  <a:schemeClr val="bg1"/>
                </a:solidFill>
                <a:latin typeface="+mn-lt"/>
                <a:cs typeface="Calibri" panose="020F0502020204030204" pitchFamily="34" charset="0"/>
              </a:rPr>
              <a:t>amet</a:t>
            </a:r>
            <a:r>
              <a:rPr lang="pt-BR" sz="4800" b="1" dirty="0">
                <a:solidFill>
                  <a:schemeClr val="bg1"/>
                </a:solidFill>
                <a:latin typeface="+mn-lt"/>
                <a:cs typeface="Calibri" panose="020F0502020204030204" pitchFamily="34" charset="0"/>
              </a:rPr>
              <a:t>, </a:t>
            </a:r>
            <a:r>
              <a:rPr lang="pt-BR" sz="4800" b="1" dirty="0" err="1">
                <a:solidFill>
                  <a:schemeClr val="bg1"/>
                </a:solidFill>
                <a:latin typeface="+mn-lt"/>
                <a:cs typeface="Calibri" panose="020F0502020204030204" pitchFamily="34" charset="0"/>
              </a:rPr>
              <a:t>consectetur</a:t>
            </a:r>
            <a:r>
              <a:rPr lang="pt-BR" sz="4800" b="1" dirty="0">
                <a:solidFill>
                  <a:schemeClr val="bg1"/>
                </a:solidFill>
                <a:latin typeface="+mn-lt"/>
                <a:cs typeface="Calibri" panose="020F0502020204030204" pitchFamily="34" charset="0"/>
              </a:rPr>
              <a:t> </a:t>
            </a:r>
            <a:r>
              <a:rPr lang="pt-BR" sz="4800" b="1" dirty="0" err="1">
                <a:solidFill>
                  <a:schemeClr val="bg1"/>
                </a:solidFill>
                <a:latin typeface="+mn-lt"/>
                <a:cs typeface="Calibri" panose="020F0502020204030204" pitchFamily="34" charset="0"/>
              </a:rPr>
              <a:t>adipiscing</a:t>
            </a:r>
            <a:r>
              <a:rPr lang="pt-BR" sz="4800" b="1" dirty="0">
                <a:solidFill>
                  <a:schemeClr val="bg1"/>
                </a:solidFill>
                <a:latin typeface="+mn-lt"/>
                <a:cs typeface="Calibri" panose="020F0502020204030204" pitchFamily="34" charset="0"/>
              </a:rPr>
              <a:t> </a:t>
            </a:r>
            <a:r>
              <a:rPr lang="pt-BR" sz="4800" b="1" dirty="0" err="1">
                <a:solidFill>
                  <a:schemeClr val="bg1"/>
                </a:solidFill>
                <a:latin typeface="+mn-lt"/>
                <a:cs typeface="Calibri" panose="020F0502020204030204" pitchFamily="34" charset="0"/>
              </a:rPr>
              <a:t>elit</a:t>
            </a:r>
            <a:endParaRPr lang="pt-BR" sz="4800" b="1" dirty="0">
              <a:solidFill>
                <a:schemeClr val="bg1"/>
              </a:solidFill>
              <a:latin typeface="Calibri" panose="020F0502020204030204" pitchFamily="34" charset="0"/>
              <a:cs typeface="Calibri" panose="020F0502020204030204" pitchFamily="34" charset="0"/>
            </a:endParaRPr>
          </a:p>
        </p:txBody>
      </p:sp>
      <p:sp>
        <p:nvSpPr>
          <p:cNvPr id="146" name="Shape"/>
          <p:cNvSpPr/>
          <p:nvPr/>
        </p:nvSpPr>
        <p:spPr>
          <a:xfrm rot="10800000">
            <a:off x="5266733" y="2029028"/>
            <a:ext cx="6051237" cy="2933933"/>
          </a:xfrm>
          <a:prstGeom prst="roundRect">
            <a:avLst>
              <a:gd name="adj" fmla="val 4060"/>
            </a:avLst>
          </a:prstGeom>
          <a:solidFill>
            <a:srgbClr val="00364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48" name="Lorem ipsum dolor sit amet, consectetur adipiscing…"/>
          <p:cNvSpPr txBox="1"/>
          <p:nvPr/>
        </p:nvSpPr>
        <p:spPr>
          <a:xfrm>
            <a:off x="5664917" y="3178089"/>
            <a:ext cx="5325466" cy="10989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defTabSz="228600">
              <a:lnSpc>
                <a:spcPct val="120000"/>
              </a:lnSpc>
              <a:defRPr sz="2300" b="0">
                <a:solidFill>
                  <a:srgbClr val="8D9EB2"/>
                </a:solidFill>
                <a:latin typeface="Roboto"/>
                <a:ea typeface="Roboto"/>
                <a:cs typeface="Roboto"/>
                <a:sym typeface="Roboto"/>
              </a:defRPr>
            </a:pPr>
            <a:r>
              <a:rPr sz="1150" dirty="0">
                <a:solidFill>
                  <a:schemeClr val="bg1"/>
                </a:solidFill>
                <a:latin typeface="Calibri" panose="020F0502020204030204" pitchFamily="34" charset="0"/>
                <a:cs typeface="Calibri" panose="020F0502020204030204" pitchFamily="34" charset="0"/>
              </a:rPr>
              <a:t>Lorem ipsum dolor sit </a:t>
            </a:r>
            <a:r>
              <a:rPr sz="1150" dirty="0" err="1">
                <a:solidFill>
                  <a:schemeClr val="bg1"/>
                </a:solidFill>
                <a:latin typeface="Calibri" panose="020F0502020204030204" pitchFamily="34" charset="0"/>
                <a:cs typeface="Calibri" panose="020F0502020204030204" pitchFamily="34" charset="0"/>
              </a:rPr>
              <a:t>amet</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consectetur</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adipiscing</a:t>
            </a:r>
            <a:r>
              <a:rPr sz="1150" dirty="0">
                <a:solidFill>
                  <a:schemeClr val="bg1"/>
                </a:solidFill>
                <a:latin typeface="Calibri" panose="020F0502020204030204" pitchFamily="34" charset="0"/>
                <a:cs typeface="Calibri" panose="020F0502020204030204" pitchFamily="34" charset="0"/>
              </a:rPr>
              <a:t> </a:t>
            </a:r>
          </a:p>
          <a:p>
            <a:pPr defTabSz="228600">
              <a:lnSpc>
                <a:spcPct val="120000"/>
              </a:lnSpc>
              <a:defRPr sz="2300" b="0">
                <a:solidFill>
                  <a:srgbClr val="8D9EB2"/>
                </a:solidFill>
                <a:latin typeface="Roboto"/>
                <a:ea typeface="Roboto"/>
                <a:cs typeface="Roboto"/>
                <a:sym typeface="Roboto"/>
              </a:defRPr>
            </a:pPr>
            <a:r>
              <a:rPr sz="1150" dirty="0">
                <a:solidFill>
                  <a:schemeClr val="bg1"/>
                </a:solidFill>
                <a:latin typeface="Calibri" panose="020F0502020204030204" pitchFamily="34" charset="0"/>
                <a:cs typeface="Calibri" panose="020F0502020204030204" pitchFamily="34" charset="0"/>
              </a:rPr>
              <a:t>dolore magna </a:t>
            </a:r>
            <a:r>
              <a:rPr sz="1150" dirty="0" err="1">
                <a:solidFill>
                  <a:schemeClr val="bg1"/>
                </a:solidFill>
                <a:latin typeface="Calibri" panose="020F0502020204030204" pitchFamily="34" charset="0"/>
                <a:cs typeface="Calibri" panose="020F0502020204030204" pitchFamily="34" charset="0"/>
              </a:rPr>
              <a:t>aliqua</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Lectus</a:t>
            </a:r>
            <a:r>
              <a:rPr sz="1150" dirty="0">
                <a:solidFill>
                  <a:schemeClr val="bg1"/>
                </a:solidFill>
                <a:latin typeface="Calibri" panose="020F0502020204030204" pitchFamily="34" charset="0"/>
                <a:cs typeface="Calibri" panose="020F0502020204030204" pitchFamily="34" charset="0"/>
              </a:rPr>
              <a:t> sit </a:t>
            </a:r>
            <a:r>
              <a:rPr sz="1150" dirty="0" err="1">
                <a:solidFill>
                  <a:schemeClr val="bg1"/>
                </a:solidFill>
                <a:latin typeface="Calibri" panose="020F0502020204030204" pitchFamily="34" charset="0"/>
                <a:cs typeface="Calibri" panose="020F0502020204030204" pitchFamily="34" charset="0"/>
              </a:rPr>
              <a:t>amet</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est</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placerat</a:t>
            </a:r>
            <a:r>
              <a:rPr sz="1150" dirty="0">
                <a:solidFill>
                  <a:schemeClr val="bg1"/>
                </a:solidFill>
                <a:latin typeface="Calibri" panose="020F0502020204030204" pitchFamily="34" charset="0"/>
                <a:cs typeface="Calibri" panose="020F0502020204030204" pitchFamily="34" charset="0"/>
              </a:rPr>
              <a:t> in </a:t>
            </a:r>
            <a:r>
              <a:rPr sz="1150" dirty="0" err="1">
                <a:solidFill>
                  <a:schemeClr val="bg1"/>
                </a:solidFill>
                <a:latin typeface="Calibri" panose="020F0502020204030204" pitchFamily="34" charset="0"/>
                <a:cs typeface="Calibri" panose="020F0502020204030204" pitchFamily="34" charset="0"/>
              </a:rPr>
              <a:t>Enim</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nec</a:t>
            </a:r>
            <a:r>
              <a:rPr sz="1150" dirty="0">
                <a:solidFill>
                  <a:schemeClr val="bg1"/>
                </a:solidFill>
                <a:latin typeface="Calibri" panose="020F0502020204030204" pitchFamily="34" charset="0"/>
                <a:cs typeface="Calibri" panose="020F0502020204030204" pitchFamily="34" charset="0"/>
              </a:rPr>
              <a:t> dui </a:t>
            </a:r>
            <a:r>
              <a:rPr sz="1150" dirty="0" err="1">
                <a:solidFill>
                  <a:schemeClr val="bg1"/>
                </a:solidFill>
                <a:latin typeface="Calibri" panose="020F0502020204030204" pitchFamily="34" charset="0"/>
                <a:cs typeface="Calibri" panose="020F0502020204030204" pitchFamily="34" charset="0"/>
              </a:rPr>
              <a:t>nunc</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mattis</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Nullam</a:t>
            </a:r>
            <a:r>
              <a:rPr sz="1150" dirty="0">
                <a:solidFill>
                  <a:schemeClr val="bg1"/>
                </a:solidFill>
                <a:latin typeface="Calibri" panose="020F0502020204030204" pitchFamily="34" charset="0"/>
                <a:cs typeface="Calibri" panose="020F0502020204030204" pitchFamily="34" charset="0"/>
              </a:rPr>
              <a:t> non nisi </a:t>
            </a:r>
            <a:r>
              <a:rPr sz="1150" dirty="0" err="1">
                <a:solidFill>
                  <a:schemeClr val="bg1"/>
                </a:solidFill>
                <a:latin typeface="Calibri" panose="020F0502020204030204" pitchFamily="34" charset="0"/>
                <a:cs typeface="Calibri" panose="020F0502020204030204" pitchFamily="34" charset="0"/>
              </a:rPr>
              <a:t>iaculis</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eu</a:t>
            </a:r>
            <a:r>
              <a:rPr sz="1150" dirty="0">
                <a:solidFill>
                  <a:schemeClr val="bg1"/>
                </a:solidFill>
                <a:latin typeface="Calibri" panose="020F0502020204030204" pitchFamily="34" charset="0"/>
                <a:cs typeface="Calibri" panose="020F0502020204030204" pitchFamily="34" charset="0"/>
              </a:rPr>
              <a:t> non. Nam </a:t>
            </a:r>
            <a:r>
              <a:rPr sz="1150" dirty="0" err="1">
                <a:solidFill>
                  <a:schemeClr val="bg1"/>
                </a:solidFill>
                <a:latin typeface="Calibri" panose="020F0502020204030204" pitchFamily="34" charset="0"/>
                <a:cs typeface="Calibri" panose="020F0502020204030204" pitchFamily="34" charset="0"/>
              </a:rPr>
              <a:t>aliquam</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sem</a:t>
            </a:r>
            <a:r>
              <a:rPr sz="1150" dirty="0">
                <a:solidFill>
                  <a:schemeClr val="bg1"/>
                </a:solidFill>
                <a:latin typeface="Calibri" panose="020F0502020204030204" pitchFamily="34" charset="0"/>
                <a:cs typeface="Calibri" panose="020F0502020204030204" pitchFamily="34" charset="0"/>
              </a:rPr>
              <a:t> et </a:t>
            </a:r>
            <a:r>
              <a:rPr sz="1150" dirty="0" err="1">
                <a:solidFill>
                  <a:schemeClr val="bg1"/>
                </a:solidFill>
                <a:latin typeface="Calibri" panose="020F0502020204030204" pitchFamily="34" charset="0"/>
                <a:cs typeface="Calibri" panose="020F0502020204030204" pitchFamily="34" charset="0"/>
              </a:rPr>
              <a:t>tortor</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consequat</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Tristique</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senectus</a:t>
            </a:r>
            <a:r>
              <a:rPr sz="1150" dirty="0">
                <a:solidFill>
                  <a:schemeClr val="bg1"/>
                </a:solidFill>
                <a:latin typeface="Calibri" panose="020F0502020204030204" pitchFamily="34" charset="0"/>
                <a:cs typeface="Calibri" panose="020F0502020204030204" pitchFamily="34" charset="0"/>
              </a:rPr>
              <a:t> et </a:t>
            </a:r>
            <a:r>
              <a:rPr sz="1150" dirty="0" err="1">
                <a:solidFill>
                  <a:schemeClr val="bg1"/>
                </a:solidFill>
                <a:latin typeface="Calibri" panose="020F0502020204030204" pitchFamily="34" charset="0"/>
                <a:cs typeface="Calibri" panose="020F0502020204030204" pitchFamily="34" charset="0"/>
              </a:rPr>
              <a:t>netus</a:t>
            </a:r>
            <a:r>
              <a:rPr sz="1150" dirty="0">
                <a:solidFill>
                  <a:schemeClr val="bg1"/>
                </a:solidFill>
                <a:latin typeface="Calibri" panose="020F0502020204030204" pitchFamily="34" charset="0"/>
                <a:cs typeface="Calibri" panose="020F0502020204030204" pitchFamily="34" charset="0"/>
              </a:rPr>
              <a:t> et </a:t>
            </a:r>
            <a:r>
              <a:rPr sz="1150" dirty="0" err="1">
                <a:solidFill>
                  <a:schemeClr val="bg1"/>
                </a:solidFill>
                <a:latin typeface="Calibri" panose="020F0502020204030204" pitchFamily="34" charset="0"/>
                <a:cs typeface="Calibri" panose="020F0502020204030204" pitchFamily="34" charset="0"/>
              </a:rPr>
              <a:t>malesuada</a:t>
            </a:r>
            <a:r>
              <a:rPr sz="1150" dirty="0">
                <a:solidFill>
                  <a:schemeClr val="bg1"/>
                </a:solidFill>
                <a:latin typeface="Calibri" panose="020F0502020204030204" pitchFamily="34" charset="0"/>
                <a:cs typeface="Calibri" panose="020F0502020204030204" pitchFamily="34" charset="0"/>
              </a:rPr>
              <a:t> fames ac. </a:t>
            </a:r>
            <a:r>
              <a:rPr sz="1150" dirty="0" err="1">
                <a:solidFill>
                  <a:schemeClr val="bg1"/>
                </a:solidFill>
                <a:latin typeface="Calibri" panose="020F0502020204030204" pitchFamily="34" charset="0"/>
                <a:cs typeface="Calibri" panose="020F0502020204030204" pitchFamily="34" charset="0"/>
              </a:rPr>
              <a:t>Enim</a:t>
            </a:r>
            <a:r>
              <a:rPr sz="1150" dirty="0">
                <a:solidFill>
                  <a:schemeClr val="bg1"/>
                </a:solidFill>
                <a:latin typeface="Calibri" panose="020F0502020204030204" pitchFamily="34" charset="0"/>
                <a:cs typeface="Calibri" panose="020F0502020204030204" pitchFamily="34" charset="0"/>
              </a:rPr>
              <a:t> diam </a:t>
            </a:r>
            <a:r>
              <a:rPr sz="1150" dirty="0" err="1">
                <a:solidFill>
                  <a:schemeClr val="bg1"/>
                </a:solidFill>
                <a:latin typeface="Calibri" panose="020F0502020204030204" pitchFamily="34" charset="0"/>
                <a:cs typeface="Calibri" panose="020F0502020204030204" pitchFamily="34" charset="0"/>
              </a:rPr>
              <a:t>vulputate</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ut</a:t>
            </a:r>
            <a:r>
              <a:rPr sz="1150" dirty="0">
                <a:solidFill>
                  <a:schemeClr val="bg1"/>
                </a:solidFill>
                <a:latin typeface="Calibri" panose="020F0502020204030204" pitchFamily="34" charset="0"/>
                <a:cs typeface="Calibri" panose="020F0502020204030204" pitchFamily="34" charset="0"/>
              </a:rPr>
              <a:t> pharetra sit </a:t>
            </a:r>
            <a:r>
              <a:rPr sz="1150" dirty="0" err="1">
                <a:solidFill>
                  <a:schemeClr val="bg1"/>
                </a:solidFill>
                <a:latin typeface="Calibri" panose="020F0502020204030204" pitchFamily="34" charset="0"/>
                <a:cs typeface="Calibri" panose="020F0502020204030204" pitchFamily="34" charset="0"/>
              </a:rPr>
              <a:t>amet</a:t>
            </a:r>
            <a:r>
              <a:rPr sz="1150" dirty="0">
                <a:solidFill>
                  <a:schemeClr val="bg1"/>
                </a:solidFill>
                <a:latin typeface="Calibri" panose="020F0502020204030204" pitchFamily="34" charset="0"/>
                <a:cs typeface="Calibri" panose="020F0502020204030204" pitchFamily="34" charset="0"/>
              </a:rPr>
              <a:t>. </a:t>
            </a:r>
            <a:r>
              <a:rPr sz="1150" dirty="0" err="1">
                <a:solidFill>
                  <a:schemeClr val="bg1"/>
                </a:solidFill>
                <a:latin typeface="Calibri" panose="020F0502020204030204" pitchFamily="34" charset="0"/>
                <a:cs typeface="Calibri" panose="020F0502020204030204" pitchFamily="34" charset="0"/>
              </a:rPr>
              <a:t>Senectus</a:t>
            </a:r>
            <a:r>
              <a:rPr sz="1150" dirty="0">
                <a:solidFill>
                  <a:schemeClr val="bg1"/>
                </a:solidFill>
                <a:latin typeface="Calibri" panose="020F0502020204030204" pitchFamily="34" charset="0"/>
                <a:cs typeface="Calibri" panose="020F0502020204030204" pitchFamily="34" charset="0"/>
              </a:rPr>
              <a:t> et </a:t>
            </a:r>
            <a:r>
              <a:rPr sz="1150" dirty="0" err="1">
                <a:solidFill>
                  <a:schemeClr val="bg1"/>
                </a:solidFill>
                <a:latin typeface="Calibri" panose="020F0502020204030204" pitchFamily="34" charset="0"/>
                <a:cs typeface="Calibri" panose="020F0502020204030204" pitchFamily="34" charset="0"/>
              </a:rPr>
              <a:t>netus</a:t>
            </a:r>
            <a:r>
              <a:rPr sz="1150" dirty="0">
                <a:solidFill>
                  <a:schemeClr val="bg1"/>
                </a:solidFill>
                <a:latin typeface="Calibri" panose="020F0502020204030204" pitchFamily="34" charset="0"/>
                <a:cs typeface="Calibri" panose="020F0502020204030204" pitchFamily="34" charset="0"/>
              </a:rPr>
              <a:t> et</a:t>
            </a:r>
          </a:p>
        </p:txBody>
      </p:sp>
      <p:sp>
        <p:nvSpPr>
          <p:cNvPr id="149" name="Tristique senectus et netus et malesuada"/>
          <p:cNvSpPr txBox="1"/>
          <p:nvPr/>
        </p:nvSpPr>
        <p:spPr>
          <a:xfrm>
            <a:off x="5671531" y="2669775"/>
            <a:ext cx="5098509" cy="396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2000" b="1" dirty="0" err="1">
                <a:solidFill>
                  <a:srgbClr val="00AE9D"/>
                </a:solidFill>
                <a:latin typeface="Calibri" panose="020F0502020204030204" pitchFamily="34" charset="0"/>
                <a:cs typeface="Calibri" panose="020F0502020204030204" pitchFamily="34" charset="0"/>
              </a:rPr>
              <a:t>Lorem</a:t>
            </a:r>
            <a:r>
              <a:rPr lang="pt-BR" sz="2000" b="1" dirty="0">
                <a:solidFill>
                  <a:srgbClr val="00AE9D"/>
                </a:solidFill>
                <a:latin typeface="Calibri" panose="020F0502020204030204" pitchFamily="34" charset="0"/>
                <a:cs typeface="Calibri" panose="020F0502020204030204" pitchFamily="34" charset="0"/>
              </a:rPr>
              <a:t> ipsum </a:t>
            </a:r>
            <a:r>
              <a:rPr lang="pt-BR" sz="2000" b="1" dirty="0" err="1">
                <a:solidFill>
                  <a:srgbClr val="00AE9D"/>
                </a:solidFill>
                <a:latin typeface="Calibri" panose="020F0502020204030204" pitchFamily="34" charset="0"/>
                <a:cs typeface="Calibri" panose="020F0502020204030204" pitchFamily="34" charset="0"/>
              </a:rPr>
              <a:t>dolor</a:t>
            </a:r>
            <a:r>
              <a:rPr lang="pt-BR" sz="2000" b="1" dirty="0">
                <a:solidFill>
                  <a:srgbClr val="00AE9D"/>
                </a:solidFill>
                <a:latin typeface="Calibri" panose="020F0502020204030204" pitchFamily="34" charset="0"/>
                <a:cs typeface="Calibri" panose="020F0502020204030204" pitchFamily="34" charset="0"/>
              </a:rPr>
              <a:t> </a:t>
            </a:r>
            <a:r>
              <a:rPr lang="pt-BR" sz="2000" b="1" dirty="0" err="1">
                <a:solidFill>
                  <a:srgbClr val="00AE9D"/>
                </a:solidFill>
                <a:latin typeface="Calibri" panose="020F0502020204030204" pitchFamily="34" charset="0"/>
                <a:cs typeface="Calibri" panose="020F0502020204030204" pitchFamily="34" charset="0"/>
              </a:rPr>
              <a:t>sit</a:t>
            </a:r>
            <a:r>
              <a:rPr lang="pt-BR" sz="2000" b="1" dirty="0">
                <a:solidFill>
                  <a:srgbClr val="00AE9D"/>
                </a:solidFill>
                <a:latin typeface="Calibri" panose="020F0502020204030204" pitchFamily="34" charset="0"/>
                <a:cs typeface="Calibri" panose="020F0502020204030204" pitchFamily="34" charset="0"/>
              </a:rPr>
              <a:t> </a:t>
            </a:r>
            <a:r>
              <a:rPr lang="pt-BR" sz="2000" b="1" dirty="0" err="1">
                <a:solidFill>
                  <a:srgbClr val="00AE9D"/>
                </a:solidFill>
                <a:latin typeface="Calibri" panose="020F0502020204030204" pitchFamily="34" charset="0"/>
                <a:cs typeface="Calibri" panose="020F0502020204030204" pitchFamily="34" charset="0"/>
              </a:rPr>
              <a:t>amet</a:t>
            </a:r>
            <a:endParaRPr sz="2000" b="1" dirty="0">
              <a:solidFill>
                <a:srgbClr val="00AE9D"/>
              </a:solidFill>
              <a:latin typeface="Calibri" panose="020F0502020204030204" pitchFamily="34" charset="0"/>
              <a:cs typeface="Calibri" panose="020F0502020204030204" pitchFamily="34" charset="0"/>
            </a:endParaRPr>
          </a:p>
        </p:txBody>
      </p:sp>
      <p:pic>
        <p:nvPicPr>
          <p:cNvPr id="2" name="Imagem 1">
            <a:extLst>
              <a:ext uri="{FF2B5EF4-FFF2-40B4-BE49-F238E27FC236}">
                <a16:creationId xmlns:a16="http://schemas.microsoft.com/office/drawing/2014/main" id="{FA9A00C2-AA85-C7AC-EA0F-D6AE223BF2C3}"/>
              </a:ext>
            </a:extLst>
          </p:cNvPr>
          <p:cNvPicPr>
            <a:picLocks noChangeAspect="1"/>
          </p:cNvPicPr>
          <p:nvPr/>
        </p:nvPicPr>
        <p:blipFill>
          <a:blip r:embed="rId3"/>
          <a:stretch>
            <a:fillRect/>
          </a:stretch>
        </p:blipFill>
        <p:spPr>
          <a:xfrm>
            <a:off x="11406632" y="5835497"/>
            <a:ext cx="490508" cy="420435"/>
          </a:xfrm>
          <a:prstGeom prst="rect">
            <a:avLst/>
          </a:prstGeom>
        </p:spPr>
      </p:pic>
    </p:spTree>
    <p:extLst>
      <p:ext uri="{BB962C8B-B14F-4D97-AF65-F5344CB8AC3E}">
        <p14:creationId xmlns:p14="http://schemas.microsoft.com/office/powerpoint/2010/main" val="3128153005"/>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tângulo Arredondado em um Canto Diagonal 6">
            <a:extLst>
              <a:ext uri="{FF2B5EF4-FFF2-40B4-BE49-F238E27FC236}">
                <a16:creationId xmlns:a16="http://schemas.microsoft.com/office/drawing/2014/main" id="{5079AD0D-2303-090F-CB01-CB207489550A}"/>
              </a:ext>
            </a:extLst>
          </p:cNvPr>
          <p:cNvSpPr/>
          <p:nvPr/>
        </p:nvSpPr>
        <p:spPr>
          <a:xfrm rot="10800000" flipV="1">
            <a:off x="4366516" y="4387186"/>
            <a:ext cx="6788958" cy="493154"/>
          </a:xfrm>
          <a:prstGeom prst="round2DiagRect">
            <a:avLst>
              <a:gd name="adj1" fmla="val 8889"/>
              <a:gd name="adj2" fmla="val 0"/>
            </a:avLst>
          </a:prstGeom>
          <a:noFill/>
          <a:ln>
            <a:solidFill>
              <a:srgbClr val="0036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Arredondado em um Canto Diagonal 4">
            <a:extLst>
              <a:ext uri="{FF2B5EF4-FFF2-40B4-BE49-F238E27FC236}">
                <a16:creationId xmlns:a16="http://schemas.microsoft.com/office/drawing/2014/main" id="{5879976E-2414-BA6F-AF58-0A9A8D87806F}"/>
              </a:ext>
            </a:extLst>
          </p:cNvPr>
          <p:cNvSpPr/>
          <p:nvPr/>
        </p:nvSpPr>
        <p:spPr>
          <a:xfrm rot="10800000" flipV="1">
            <a:off x="4366516" y="3082367"/>
            <a:ext cx="6788958" cy="924674"/>
          </a:xfrm>
          <a:prstGeom prst="round2DiagRect">
            <a:avLst>
              <a:gd name="adj1" fmla="val 8889"/>
              <a:gd name="adj2" fmla="val 0"/>
            </a:avLst>
          </a:prstGeom>
          <a:solidFill>
            <a:srgbClr val="00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Espaço Reservado para Imagem 9" descr="Pessoas sentadas ao redor de uma mulher&#10;&#10;Descrição gerada automaticamente">
            <a:extLst>
              <a:ext uri="{FF2B5EF4-FFF2-40B4-BE49-F238E27FC236}">
                <a16:creationId xmlns:a16="http://schemas.microsoft.com/office/drawing/2014/main" id="{835F9073-3756-546B-B0D6-E5A1B086608B}"/>
              </a:ext>
            </a:extLst>
          </p:cNvPr>
          <p:cNvPicPr>
            <a:picLocks noGrp="1" noChangeAspect="1"/>
          </p:cNvPicPr>
          <p:nvPr>
            <p:ph type="pic" sz="quarter" idx="10"/>
          </p:nvPr>
        </p:nvPicPr>
        <p:blipFill rotWithShape="1">
          <a:blip r:embed="rId4"/>
          <a:srcRect l="39081" t="7719" r="16443" b="7471"/>
          <a:stretch/>
        </p:blipFill>
        <p:spPr>
          <a:xfrm>
            <a:off x="1036638" y="709613"/>
            <a:ext cx="3817937" cy="5454650"/>
          </a:xfrm>
          <a:prstGeom prst="roundRect">
            <a:avLst>
              <a:gd name="adj" fmla="val 2958"/>
            </a:avLst>
          </a:prstGeom>
          <a:solidFill>
            <a:schemeClr val="bg2"/>
          </a:solidFill>
        </p:spPr>
      </p:pic>
      <p:sp>
        <p:nvSpPr>
          <p:cNvPr id="3" name="Retângulo Arredondado em um Canto Diagonal 2">
            <a:extLst>
              <a:ext uri="{FF2B5EF4-FFF2-40B4-BE49-F238E27FC236}">
                <a16:creationId xmlns:a16="http://schemas.microsoft.com/office/drawing/2014/main" id="{C6042E62-9CE6-94F8-4D4A-248ADB86EB56}"/>
              </a:ext>
            </a:extLst>
          </p:cNvPr>
          <p:cNvSpPr/>
          <p:nvPr/>
        </p:nvSpPr>
        <p:spPr>
          <a:xfrm rot="10800000" flipV="1">
            <a:off x="4366516" y="1993307"/>
            <a:ext cx="6788958" cy="924674"/>
          </a:xfrm>
          <a:prstGeom prst="round2DiagRect">
            <a:avLst>
              <a:gd name="adj1" fmla="val 8889"/>
              <a:gd name="adj2" fmla="val 0"/>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The road to success and the road to failure are almost exactly the same.">
            <a:extLst>
              <a:ext uri="{FF2B5EF4-FFF2-40B4-BE49-F238E27FC236}">
                <a16:creationId xmlns:a16="http://schemas.microsoft.com/office/drawing/2014/main" id="{31B59954-12AB-484C-B724-3A2361E905BD}"/>
              </a:ext>
            </a:extLst>
          </p:cNvPr>
          <p:cNvSpPr txBox="1"/>
          <p:nvPr/>
        </p:nvSpPr>
        <p:spPr>
          <a:xfrm>
            <a:off x="4853980" y="2060664"/>
            <a:ext cx="6301493" cy="7899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a:defRPr sz="8000" b="0">
                <a:solidFill>
                  <a:srgbClr val="FFFFFF"/>
                </a:solidFill>
                <a:latin typeface="Roboto Medium"/>
                <a:ea typeface="Roboto Medium"/>
                <a:cs typeface="Roboto Medium"/>
                <a:sym typeface="Roboto Medium"/>
              </a:defRPr>
            </a:lvl1pPr>
          </a:lstStyle>
          <a:p>
            <a:pPr algn="ctr">
              <a:defRPr sz="8000" b="0">
                <a:solidFill>
                  <a:srgbClr val="0D2447"/>
                </a:solidFill>
                <a:latin typeface="Roboto Medium"/>
                <a:ea typeface="Roboto Medium"/>
                <a:cs typeface="Roboto Medium"/>
                <a:sym typeface="Roboto Medium"/>
              </a:defRPr>
            </a:pPr>
            <a:r>
              <a:rPr lang="pt-BR" sz="4800" b="1" dirty="0">
                <a:solidFill>
                  <a:schemeClr val="bg1"/>
                </a:solidFill>
                <a:latin typeface="+mn-lt"/>
                <a:cs typeface="Calibri" panose="020F0502020204030204" pitchFamily="34" charset="0"/>
              </a:rPr>
              <a:t>Muito</a:t>
            </a:r>
            <a:r>
              <a:rPr lang="pt-BR" sz="4800" b="1" dirty="0">
                <a:solidFill>
                  <a:srgbClr val="003641"/>
                </a:solidFill>
                <a:latin typeface="+mn-lt"/>
                <a:cs typeface="Calibri" panose="020F0502020204030204" pitchFamily="34" charset="0"/>
              </a:rPr>
              <a:t> </a:t>
            </a:r>
            <a:r>
              <a:rPr lang="pt-BR" sz="4800" b="1" dirty="0">
                <a:solidFill>
                  <a:schemeClr val="bg1"/>
                </a:solidFill>
                <a:latin typeface="+mn-lt"/>
                <a:cs typeface="Calibri" panose="020F0502020204030204" pitchFamily="34" charset="0"/>
              </a:rPr>
              <a:t>obrigado!</a:t>
            </a:r>
            <a:endParaRPr lang="pt-BR" sz="4800" b="1" dirty="0">
              <a:solidFill>
                <a:schemeClr val="bg1"/>
              </a:solidFill>
              <a:latin typeface="Calibri" panose="020F0502020204030204" pitchFamily="34" charset="0"/>
              <a:cs typeface="Calibri" panose="020F0502020204030204" pitchFamily="34" charset="0"/>
            </a:endParaRPr>
          </a:p>
        </p:txBody>
      </p:sp>
      <p:pic>
        <p:nvPicPr>
          <p:cNvPr id="6" name="Imagem 5">
            <a:extLst>
              <a:ext uri="{FF2B5EF4-FFF2-40B4-BE49-F238E27FC236}">
                <a16:creationId xmlns:a16="http://schemas.microsoft.com/office/drawing/2014/main" id="{AA466AE0-10E4-8BA6-1A11-7FCBA4DDCF2B}"/>
              </a:ext>
            </a:extLst>
          </p:cNvPr>
          <p:cNvPicPr>
            <a:picLocks noChangeAspect="1"/>
          </p:cNvPicPr>
          <p:nvPr/>
        </p:nvPicPr>
        <p:blipFill>
          <a:blip r:embed="rId5"/>
          <a:stretch>
            <a:fillRect/>
          </a:stretch>
        </p:blipFill>
        <p:spPr>
          <a:xfrm>
            <a:off x="7050971" y="3337366"/>
            <a:ext cx="1907510" cy="414676"/>
          </a:xfrm>
          <a:prstGeom prst="rect">
            <a:avLst/>
          </a:prstGeom>
        </p:spPr>
      </p:pic>
      <p:sp>
        <p:nvSpPr>
          <p:cNvPr id="8" name="CaixaDeTexto 7">
            <a:extLst>
              <a:ext uri="{FF2B5EF4-FFF2-40B4-BE49-F238E27FC236}">
                <a16:creationId xmlns:a16="http://schemas.microsoft.com/office/drawing/2014/main" id="{141DBACE-8561-2D43-30CF-A206A2EA223D}"/>
              </a:ext>
            </a:extLst>
          </p:cNvPr>
          <p:cNvSpPr txBox="1"/>
          <p:nvPr/>
        </p:nvSpPr>
        <p:spPr>
          <a:xfrm>
            <a:off x="7157852" y="4402886"/>
            <a:ext cx="1693749" cy="400110"/>
          </a:xfrm>
          <a:prstGeom prst="rect">
            <a:avLst/>
          </a:prstGeom>
          <a:noFill/>
        </p:spPr>
        <p:txBody>
          <a:bodyPr wrap="square" rtlCol="0">
            <a:spAutoFit/>
          </a:bodyPr>
          <a:lstStyle/>
          <a:p>
            <a:pPr algn="r"/>
            <a:r>
              <a:rPr lang="pt-BR" sz="2000" dirty="0" err="1">
                <a:solidFill>
                  <a:srgbClr val="003641"/>
                </a:solidFill>
              </a:rPr>
              <a:t>sicoob.com.br</a:t>
            </a:r>
            <a:endParaRPr lang="pt-BR" sz="2000" dirty="0">
              <a:solidFill>
                <a:srgbClr val="003641"/>
              </a:solidFill>
            </a:endParaRPr>
          </a:p>
        </p:txBody>
      </p:sp>
    </p:spTree>
    <p:extLst>
      <p:ext uri="{BB962C8B-B14F-4D97-AF65-F5344CB8AC3E}">
        <p14:creationId xmlns:p14="http://schemas.microsoft.com/office/powerpoint/2010/main" val="3721745552"/>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01" name="Imagem 1300" descr="Ícone&#10;&#10;Descrição gerada automaticamente">
            <a:extLst>
              <a:ext uri="{FF2B5EF4-FFF2-40B4-BE49-F238E27FC236}">
                <a16:creationId xmlns:a16="http://schemas.microsoft.com/office/drawing/2014/main" id="{B101F394-CD73-23C9-6A34-EB0422465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8171" y="5823533"/>
            <a:ext cx="843984" cy="716845"/>
          </a:xfrm>
          <a:prstGeom prst="rect">
            <a:avLst/>
          </a:prstGeom>
        </p:spPr>
      </p:pic>
      <p:pic>
        <p:nvPicPr>
          <p:cNvPr id="1303" name="Imagem 1302" descr="Ícone&#10;&#10;Descrição gerada automaticamente">
            <a:extLst>
              <a:ext uri="{FF2B5EF4-FFF2-40B4-BE49-F238E27FC236}">
                <a16:creationId xmlns:a16="http://schemas.microsoft.com/office/drawing/2014/main" id="{34870741-9BBE-380D-D8B6-39F340F28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7080" y="5778899"/>
            <a:ext cx="843984" cy="806113"/>
          </a:xfrm>
          <a:prstGeom prst="rect">
            <a:avLst/>
          </a:prstGeom>
        </p:spPr>
      </p:pic>
      <p:pic>
        <p:nvPicPr>
          <p:cNvPr id="1305" name="Imagem 1304" descr="Imagem preta e branca de poste com placa de sinalização&#10;&#10;Descrição gerada automaticamente">
            <a:extLst>
              <a:ext uri="{FF2B5EF4-FFF2-40B4-BE49-F238E27FC236}">
                <a16:creationId xmlns:a16="http://schemas.microsoft.com/office/drawing/2014/main" id="{CAFF111C-2497-7BDA-FCF2-271E02CAE8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4087" y="5778899"/>
            <a:ext cx="843984" cy="806113"/>
          </a:xfrm>
          <a:prstGeom prst="rect">
            <a:avLst/>
          </a:prstGeom>
        </p:spPr>
      </p:pic>
      <p:pic>
        <p:nvPicPr>
          <p:cNvPr id="1307" name="Imagem 1306" descr="Logotipo, Ícone&#10;&#10;Descrição gerada automaticamente">
            <a:extLst>
              <a:ext uri="{FF2B5EF4-FFF2-40B4-BE49-F238E27FC236}">
                <a16:creationId xmlns:a16="http://schemas.microsoft.com/office/drawing/2014/main" id="{24D5B942-6A93-0F96-BAFB-55BBAFE4FD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0341" y="5759964"/>
            <a:ext cx="843984" cy="843983"/>
          </a:xfrm>
          <a:prstGeom prst="rect">
            <a:avLst/>
          </a:prstGeom>
        </p:spPr>
      </p:pic>
      <p:pic>
        <p:nvPicPr>
          <p:cNvPr id="1309" name="Imagem 1308" descr="Logotipo&#10;&#10;Descrição gerada automaticamente">
            <a:extLst>
              <a:ext uri="{FF2B5EF4-FFF2-40B4-BE49-F238E27FC236}">
                <a16:creationId xmlns:a16="http://schemas.microsoft.com/office/drawing/2014/main" id="{BF46B74D-808C-6926-BD00-487C29FBA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0016" y="5823533"/>
            <a:ext cx="843984" cy="716845"/>
          </a:xfrm>
          <a:prstGeom prst="rect">
            <a:avLst/>
          </a:prstGeom>
        </p:spPr>
      </p:pic>
      <p:pic>
        <p:nvPicPr>
          <p:cNvPr id="1311" name="Imagem 1310" descr="Ícone&#10;&#10;Descrição gerada automaticamente">
            <a:extLst>
              <a:ext uri="{FF2B5EF4-FFF2-40B4-BE49-F238E27FC236}">
                <a16:creationId xmlns:a16="http://schemas.microsoft.com/office/drawing/2014/main" id="{CB5D17EF-D697-83A7-E156-D74E1182F6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7982" y="5799187"/>
            <a:ext cx="843984" cy="765536"/>
          </a:xfrm>
          <a:prstGeom prst="rect">
            <a:avLst/>
          </a:prstGeom>
        </p:spPr>
      </p:pic>
      <p:pic>
        <p:nvPicPr>
          <p:cNvPr id="1313" name="Imagem 1312" descr="Ícone&#10;&#10;Descrição gerada automaticamente">
            <a:extLst>
              <a:ext uri="{FF2B5EF4-FFF2-40B4-BE49-F238E27FC236}">
                <a16:creationId xmlns:a16="http://schemas.microsoft.com/office/drawing/2014/main" id="{E17998AD-851A-3E8D-15FD-962B3DC60C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4236" y="5759964"/>
            <a:ext cx="843984" cy="843983"/>
          </a:xfrm>
          <a:prstGeom prst="rect">
            <a:avLst/>
          </a:prstGeom>
        </p:spPr>
      </p:pic>
      <p:pic>
        <p:nvPicPr>
          <p:cNvPr id="1315" name="Imagem 1314" descr="Forma&#10;&#10;Descrição gerada automaticamente com confiança média">
            <a:extLst>
              <a:ext uri="{FF2B5EF4-FFF2-40B4-BE49-F238E27FC236}">
                <a16:creationId xmlns:a16="http://schemas.microsoft.com/office/drawing/2014/main" id="{CA3251C6-D4B2-1FAB-1DE6-C18A206975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4859" y="5866814"/>
            <a:ext cx="843984" cy="630283"/>
          </a:xfrm>
          <a:prstGeom prst="rect">
            <a:avLst/>
          </a:prstGeom>
        </p:spPr>
      </p:pic>
      <p:pic>
        <p:nvPicPr>
          <p:cNvPr id="1317" name="Imagem 1316" descr="Ícone&#10;&#10;Descrição gerada automaticamente">
            <a:extLst>
              <a:ext uri="{FF2B5EF4-FFF2-40B4-BE49-F238E27FC236}">
                <a16:creationId xmlns:a16="http://schemas.microsoft.com/office/drawing/2014/main" id="{50D94078-A1F7-A56C-707D-E6661F40AE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5245" y="5759964"/>
            <a:ext cx="678974" cy="843983"/>
          </a:xfrm>
          <a:prstGeom prst="rect">
            <a:avLst/>
          </a:prstGeom>
        </p:spPr>
      </p:pic>
      <p:pic>
        <p:nvPicPr>
          <p:cNvPr id="1319" name="Imagem 1318" descr="Ícone&#10;&#10;Descrição gerada automaticamente">
            <a:extLst>
              <a:ext uri="{FF2B5EF4-FFF2-40B4-BE49-F238E27FC236}">
                <a16:creationId xmlns:a16="http://schemas.microsoft.com/office/drawing/2014/main" id="{421AA623-66E6-A7D1-18C7-92E5DCA82E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917" y="5759964"/>
            <a:ext cx="846688" cy="843983"/>
          </a:xfrm>
          <a:prstGeom prst="rect">
            <a:avLst/>
          </a:prstGeom>
        </p:spPr>
      </p:pic>
      <p:pic>
        <p:nvPicPr>
          <p:cNvPr id="1321" name="Imagem 1320" descr="Ícone&#10;&#10;Descrição gerada automaticamente">
            <a:extLst>
              <a:ext uri="{FF2B5EF4-FFF2-40B4-BE49-F238E27FC236}">
                <a16:creationId xmlns:a16="http://schemas.microsoft.com/office/drawing/2014/main" id="{36E34F7B-DFDF-C6B7-BDBB-5D844A96D0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94394" y="4730411"/>
            <a:ext cx="668154" cy="843983"/>
          </a:xfrm>
          <a:prstGeom prst="rect">
            <a:avLst/>
          </a:prstGeom>
        </p:spPr>
      </p:pic>
      <p:pic>
        <p:nvPicPr>
          <p:cNvPr id="1323" name="Imagem 1322" descr="Desenho de uma placa&#10;&#10;Descrição gerada automaticamente com confiança média">
            <a:extLst>
              <a:ext uri="{FF2B5EF4-FFF2-40B4-BE49-F238E27FC236}">
                <a16:creationId xmlns:a16="http://schemas.microsoft.com/office/drawing/2014/main" id="{FCB0CE13-9C91-8A5C-1604-C97E1C600E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87782" y="4730411"/>
            <a:ext cx="846688" cy="843983"/>
          </a:xfrm>
          <a:prstGeom prst="rect">
            <a:avLst/>
          </a:prstGeom>
        </p:spPr>
      </p:pic>
      <p:pic>
        <p:nvPicPr>
          <p:cNvPr id="1325" name="Imagem 1324" descr="Logotipo&#10;&#10;Descrição gerada automaticamente">
            <a:extLst>
              <a:ext uri="{FF2B5EF4-FFF2-40B4-BE49-F238E27FC236}">
                <a16:creationId xmlns:a16="http://schemas.microsoft.com/office/drawing/2014/main" id="{9E4DE4C4-283A-BBED-BB84-431696C0CFA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27144" y="4730411"/>
            <a:ext cx="716845" cy="843983"/>
          </a:xfrm>
          <a:prstGeom prst="rect">
            <a:avLst/>
          </a:prstGeom>
        </p:spPr>
      </p:pic>
      <p:pic>
        <p:nvPicPr>
          <p:cNvPr id="1327" name="Imagem 1326" descr="Ícone&#10;&#10;Descrição gerada automaticamente">
            <a:extLst>
              <a:ext uri="{FF2B5EF4-FFF2-40B4-BE49-F238E27FC236}">
                <a16:creationId xmlns:a16="http://schemas.microsoft.com/office/drawing/2014/main" id="{76FF3B1C-56E6-4F50-090F-726295EC986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05740" y="4731763"/>
            <a:ext cx="846689" cy="841278"/>
          </a:xfrm>
          <a:prstGeom prst="rect">
            <a:avLst/>
          </a:prstGeom>
        </p:spPr>
      </p:pic>
      <p:pic>
        <p:nvPicPr>
          <p:cNvPr id="1329" name="Imagem 1328" descr="Forma, Círculo&#10;&#10;Descrição gerada automaticamente">
            <a:extLst>
              <a:ext uri="{FF2B5EF4-FFF2-40B4-BE49-F238E27FC236}">
                <a16:creationId xmlns:a16="http://schemas.microsoft.com/office/drawing/2014/main" id="{4554406C-6CB8-995A-F61C-57F5F80036F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90999" y="4804800"/>
            <a:ext cx="843984" cy="695205"/>
          </a:xfrm>
          <a:prstGeom prst="rect">
            <a:avLst/>
          </a:prstGeom>
        </p:spPr>
      </p:pic>
      <p:pic>
        <p:nvPicPr>
          <p:cNvPr id="1331" name="Imagem 1330" descr="Ícone&#10;&#10;Descrição gerada automaticamente">
            <a:extLst>
              <a:ext uri="{FF2B5EF4-FFF2-40B4-BE49-F238E27FC236}">
                <a16:creationId xmlns:a16="http://schemas.microsoft.com/office/drawing/2014/main" id="{7BFC1063-DB09-4605-14B8-A24D74A4E9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80351" y="4730411"/>
            <a:ext cx="676269" cy="843983"/>
          </a:xfrm>
          <a:prstGeom prst="rect">
            <a:avLst/>
          </a:prstGeom>
        </p:spPr>
      </p:pic>
      <p:pic>
        <p:nvPicPr>
          <p:cNvPr id="1333" name="Imagem 1332" descr="Ícone&#10;&#10;Descrição gerada automaticamente">
            <a:extLst>
              <a:ext uri="{FF2B5EF4-FFF2-40B4-BE49-F238E27FC236}">
                <a16:creationId xmlns:a16="http://schemas.microsoft.com/office/drawing/2014/main" id="{C1A3221F-9009-48F0-D218-CDB335FEB8B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69276" y="4730410"/>
            <a:ext cx="800703" cy="843984"/>
          </a:xfrm>
          <a:prstGeom prst="rect">
            <a:avLst/>
          </a:prstGeom>
        </p:spPr>
      </p:pic>
      <p:pic>
        <p:nvPicPr>
          <p:cNvPr id="1335" name="Imagem 1334" descr="Ícone&#10;&#10;Descrição gerada automaticamente">
            <a:extLst>
              <a:ext uri="{FF2B5EF4-FFF2-40B4-BE49-F238E27FC236}">
                <a16:creationId xmlns:a16="http://schemas.microsoft.com/office/drawing/2014/main" id="{81687395-B286-D023-5200-765B4A8BBAF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52256" y="4730411"/>
            <a:ext cx="678974" cy="843983"/>
          </a:xfrm>
          <a:prstGeom prst="rect">
            <a:avLst/>
          </a:prstGeom>
        </p:spPr>
      </p:pic>
      <p:pic>
        <p:nvPicPr>
          <p:cNvPr id="1337" name="Imagem 1336" descr="Ícone&#10;&#10;Descrição gerada automaticamente">
            <a:extLst>
              <a:ext uri="{FF2B5EF4-FFF2-40B4-BE49-F238E27FC236}">
                <a16:creationId xmlns:a16="http://schemas.microsoft.com/office/drawing/2014/main" id="{346784E7-0F04-D414-CB13-518D62504FE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23339" y="4730411"/>
            <a:ext cx="719550" cy="843983"/>
          </a:xfrm>
          <a:prstGeom prst="rect">
            <a:avLst/>
          </a:prstGeom>
        </p:spPr>
      </p:pic>
      <p:pic>
        <p:nvPicPr>
          <p:cNvPr id="1339" name="Imagem 1338" descr="Ícone&#10;&#10;Descrição gerada automaticamente">
            <a:extLst>
              <a:ext uri="{FF2B5EF4-FFF2-40B4-BE49-F238E27FC236}">
                <a16:creationId xmlns:a16="http://schemas.microsoft.com/office/drawing/2014/main" id="{F588EBE7-5B06-A44A-7187-6DD158F38CB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9453" y="4730411"/>
            <a:ext cx="933251" cy="843983"/>
          </a:xfrm>
          <a:prstGeom prst="rect">
            <a:avLst/>
          </a:prstGeom>
        </p:spPr>
      </p:pic>
      <p:pic>
        <p:nvPicPr>
          <p:cNvPr id="1341" name="Imagem 1340" descr="Ícone&#10;&#10;Descrição gerada automaticamente">
            <a:extLst>
              <a:ext uri="{FF2B5EF4-FFF2-40B4-BE49-F238E27FC236}">
                <a16:creationId xmlns:a16="http://schemas.microsoft.com/office/drawing/2014/main" id="{6E682B8F-5CA0-8E99-DC8F-0086773ADA5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47967" y="3633396"/>
            <a:ext cx="592411" cy="843983"/>
          </a:xfrm>
          <a:prstGeom prst="rect">
            <a:avLst/>
          </a:prstGeom>
        </p:spPr>
      </p:pic>
      <p:pic>
        <p:nvPicPr>
          <p:cNvPr id="1343" name="Imagem 1342" descr="Desenho de uma placa&#10;&#10;Descrição gerada automaticamente com confiança média">
            <a:extLst>
              <a:ext uri="{FF2B5EF4-FFF2-40B4-BE49-F238E27FC236}">
                <a16:creationId xmlns:a16="http://schemas.microsoft.com/office/drawing/2014/main" id="{9002B022-E590-4423-EAA5-BC24BB6DAA4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87782" y="3744304"/>
            <a:ext cx="843984" cy="622168"/>
          </a:xfrm>
          <a:prstGeom prst="rect">
            <a:avLst/>
          </a:prstGeom>
        </p:spPr>
      </p:pic>
      <p:pic>
        <p:nvPicPr>
          <p:cNvPr id="1345" name="Imagem 1344" descr="Logotipo&#10;&#10;Descrição gerada automaticamente com confiança média">
            <a:extLst>
              <a:ext uri="{FF2B5EF4-FFF2-40B4-BE49-F238E27FC236}">
                <a16:creationId xmlns:a16="http://schemas.microsoft.com/office/drawing/2014/main" id="{E106D668-BAA3-6268-F29E-901588AD1A3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684327" y="3742951"/>
            <a:ext cx="841278" cy="624872"/>
          </a:xfrm>
          <a:prstGeom prst="rect">
            <a:avLst/>
          </a:prstGeom>
        </p:spPr>
      </p:pic>
      <p:pic>
        <p:nvPicPr>
          <p:cNvPr id="1347" name="Imagem 1346" descr="Ícone&#10;&#10;Descrição gerada automaticamente">
            <a:extLst>
              <a:ext uri="{FF2B5EF4-FFF2-40B4-BE49-F238E27FC236}">
                <a16:creationId xmlns:a16="http://schemas.microsoft.com/office/drawing/2014/main" id="{622FEF2C-10BC-2E02-F80A-B648F06140A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473289" y="3633396"/>
            <a:ext cx="930546" cy="843983"/>
          </a:xfrm>
          <a:prstGeom prst="rect">
            <a:avLst/>
          </a:prstGeom>
        </p:spPr>
      </p:pic>
      <p:pic>
        <p:nvPicPr>
          <p:cNvPr id="1349" name="Imagem 1348" descr="Ícone&#10;&#10;Descrição gerada automaticamente">
            <a:extLst>
              <a:ext uri="{FF2B5EF4-FFF2-40B4-BE49-F238E27FC236}">
                <a16:creationId xmlns:a16="http://schemas.microsoft.com/office/drawing/2014/main" id="{E438785D-EBD7-CD1D-313E-E9D3F827061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536627" y="3633396"/>
            <a:ext cx="424697" cy="843983"/>
          </a:xfrm>
          <a:prstGeom prst="rect">
            <a:avLst/>
          </a:prstGeom>
        </p:spPr>
      </p:pic>
      <p:pic>
        <p:nvPicPr>
          <p:cNvPr id="1351" name="Imagem 1350" descr="Ícone&#10;&#10;Descrição gerada automaticamente">
            <a:extLst>
              <a:ext uri="{FF2B5EF4-FFF2-40B4-BE49-F238E27FC236}">
                <a16:creationId xmlns:a16="http://schemas.microsoft.com/office/drawing/2014/main" id="{D8D3ADC1-B674-12B5-76C4-4BECC005B2D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325588" y="3633396"/>
            <a:ext cx="424697" cy="843983"/>
          </a:xfrm>
          <a:prstGeom prst="rect">
            <a:avLst/>
          </a:prstGeom>
        </p:spPr>
      </p:pic>
      <p:pic>
        <p:nvPicPr>
          <p:cNvPr id="1353" name="Imagem 1352" descr="Uma imagem contendo Ícone&#10;&#10;Descrição gerada automaticamente">
            <a:extLst>
              <a:ext uri="{FF2B5EF4-FFF2-40B4-BE49-F238E27FC236}">
                <a16:creationId xmlns:a16="http://schemas.microsoft.com/office/drawing/2014/main" id="{F66E3909-499A-9C23-92B3-220F5BB3096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894236" y="3633396"/>
            <a:ext cx="843984" cy="843983"/>
          </a:xfrm>
          <a:prstGeom prst="rect">
            <a:avLst/>
          </a:prstGeom>
        </p:spPr>
      </p:pic>
      <p:pic>
        <p:nvPicPr>
          <p:cNvPr id="1355" name="Imagem 1354" descr="Ícone&#10;&#10;Descrição gerada automaticamente">
            <a:extLst>
              <a:ext uri="{FF2B5EF4-FFF2-40B4-BE49-F238E27FC236}">
                <a16:creationId xmlns:a16="http://schemas.microsoft.com/office/drawing/2014/main" id="{C2BC9A8E-D10D-31A3-7040-6C400DD1BBC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895538" y="3633396"/>
            <a:ext cx="592411" cy="843983"/>
          </a:xfrm>
          <a:prstGeom prst="rect">
            <a:avLst/>
          </a:prstGeom>
        </p:spPr>
      </p:pic>
      <p:pic>
        <p:nvPicPr>
          <p:cNvPr id="1357" name="Imagem 1356" descr="Ícone&#10;&#10;Descrição gerada automaticamente">
            <a:extLst>
              <a:ext uri="{FF2B5EF4-FFF2-40B4-BE49-F238E27FC236}">
                <a16:creationId xmlns:a16="http://schemas.microsoft.com/office/drawing/2014/main" id="{2C84DF32-41A6-311E-BA44-3B4ABC817C4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95245" y="3633396"/>
            <a:ext cx="843984" cy="843983"/>
          </a:xfrm>
          <a:prstGeom prst="rect">
            <a:avLst/>
          </a:prstGeom>
        </p:spPr>
      </p:pic>
      <p:pic>
        <p:nvPicPr>
          <p:cNvPr id="1359" name="Imagem 1358" descr="Ícone&#10;&#10;Descrição gerada automaticamente">
            <a:extLst>
              <a:ext uri="{FF2B5EF4-FFF2-40B4-BE49-F238E27FC236}">
                <a16:creationId xmlns:a16="http://schemas.microsoft.com/office/drawing/2014/main" id="{DDF5FC09-4655-7F59-69EB-174F404DAA9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74086" y="3686145"/>
            <a:ext cx="843984" cy="738486"/>
          </a:xfrm>
          <a:prstGeom prst="rect">
            <a:avLst/>
          </a:prstGeom>
        </p:spPr>
      </p:pic>
      <p:pic>
        <p:nvPicPr>
          <p:cNvPr id="1361" name="Imagem 1360" descr="Ícone&#10;&#10;Descrição gerada automaticamente">
            <a:extLst>
              <a:ext uri="{FF2B5EF4-FFF2-40B4-BE49-F238E27FC236}">
                <a16:creationId xmlns:a16="http://schemas.microsoft.com/office/drawing/2014/main" id="{1C69A443-85D1-3917-6F1A-171384BD9EE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957737" y="2501018"/>
            <a:ext cx="822343" cy="825048"/>
          </a:xfrm>
          <a:prstGeom prst="rect">
            <a:avLst/>
          </a:prstGeom>
        </p:spPr>
      </p:pic>
      <p:pic>
        <p:nvPicPr>
          <p:cNvPr id="1363" name="Imagem 1362" descr="Uma imagem contendo lata, desenho, placa, computador&#10;&#10;Descrição gerada automaticamente">
            <a:extLst>
              <a:ext uri="{FF2B5EF4-FFF2-40B4-BE49-F238E27FC236}">
                <a16:creationId xmlns:a16="http://schemas.microsoft.com/office/drawing/2014/main" id="{7EF2AE64-E080-2E48-CC25-6518DAE1A32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733222" y="2502371"/>
            <a:ext cx="843984" cy="822343"/>
          </a:xfrm>
          <a:prstGeom prst="rect">
            <a:avLst/>
          </a:prstGeom>
        </p:spPr>
      </p:pic>
      <p:pic>
        <p:nvPicPr>
          <p:cNvPr id="1365" name="Imagem 1364" descr="Ícone&#10;&#10;Descrição gerada automaticamente">
            <a:extLst>
              <a:ext uri="{FF2B5EF4-FFF2-40B4-BE49-F238E27FC236}">
                <a16:creationId xmlns:a16="http://schemas.microsoft.com/office/drawing/2014/main" id="{7F2F553C-3F42-A989-91A9-D01029C760C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598408" y="2491551"/>
            <a:ext cx="843984" cy="843983"/>
          </a:xfrm>
          <a:prstGeom prst="rect">
            <a:avLst/>
          </a:prstGeom>
        </p:spPr>
      </p:pic>
      <p:pic>
        <p:nvPicPr>
          <p:cNvPr id="1367" name="Imagem 1366" descr="Uma imagem contendo Ícone&#10;&#10;Descrição gerada automaticamente">
            <a:extLst>
              <a:ext uri="{FF2B5EF4-FFF2-40B4-BE49-F238E27FC236}">
                <a16:creationId xmlns:a16="http://schemas.microsoft.com/office/drawing/2014/main" id="{97236617-9E8C-6E89-613E-9D7BC62AE44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517809" y="2491551"/>
            <a:ext cx="843984" cy="843983"/>
          </a:xfrm>
          <a:prstGeom prst="rect">
            <a:avLst/>
          </a:prstGeom>
        </p:spPr>
      </p:pic>
      <p:pic>
        <p:nvPicPr>
          <p:cNvPr id="1369" name="Imagem 1368" descr="Ícone&#10;&#10;Descrição gerada automaticamente">
            <a:extLst>
              <a:ext uri="{FF2B5EF4-FFF2-40B4-BE49-F238E27FC236}">
                <a16:creationId xmlns:a16="http://schemas.microsoft.com/office/drawing/2014/main" id="{A5D85B32-03C4-40BC-B93E-C898D26E67ED}"/>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322401" y="2553767"/>
            <a:ext cx="843984" cy="719551"/>
          </a:xfrm>
          <a:prstGeom prst="rect">
            <a:avLst/>
          </a:prstGeom>
        </p:spPr>
      </p:pic>
      <p:pic>
        <p:nvPicPr>
          <p:cNvPr id="1371" name="Imagem 1370" descr="Ícone&#10;&#10;Descrição gerada automaticamente">
            <a:extLst>
              <a:ext uri="{FF2B5EF4-FFF2-40B4-BE49-F238E27FC236}">
                <a16:creationId xmlns:a16="http://schemas.microsoft.com/office/drawing/2014/main" id="{C52083FD-2F85-D5D6-FD4A-CC05DF06D61B}"/>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158480" y="2490198"/>
            <a:ext cx="843984" cy="846689"/>
          </a:xfrm>
          <a:prstGeom prst="rect">
            <a:avLst/>
          </a:prstGeom>
        </p:spPr>
      </p:pic>
      <p:pic>
        <p:nvPicPr>
          <p:cNvPr id="1373" name="Imagem 1372" descr="Ícone&#10;&#10;Descrição gerada automaticamente">
            <a:extLst>
              <a:ext uri="{FF2B5EF4-FFF2-40B4-BE49-F238E27FC236}">
                <a16:creationId xmlns:a16="http://schemas.microsoft.com/office/drawing/2014/main" id="{31BCE4F2-E34E-D3C2-F1DD-717D3D8AF79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929965" y="2491551"/>
            <a:ext cx="846688" cy="843983"/>
          </a:xfrm>
          <a:prstGeom prst="rect">
            <a:avLst/>
          </a:prstGeom>
        </p:spPr>
      </p:pic>
      <p:pic>
        <p:nvPicPr>
          <p:cNvPr id="1375" name="Imagem 1374" descr="Ícone&#10;&#10;Descrição gerada automaticamente">
            <a:extLst>
              <a:ext uri="{FF2B5EF4-FFF2-40B4-BE49-F238E27FC236}">
                <a16:creationId xmlns:a16="http://schemas.microsoft.com/office/drawing/2014/main" id="{C417C654-FEDF-49E9-7EAF-65458F632165}"/>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775419" y="2536381"/>
            <a:ext cx="841278" cy="843983"/>
          </a:xfrm>
          <a:prstGeom prst="rect">
            <a:avLst/>
          </a:prstGeom>
        </p:spPr>
      </p:pic>
      <p:pic>
        <p:nvPicPr>
          <p:cNvPr id="1377" name="Imagem 1376" descr="Uma imagem contendo placar, desenho&#10;&#10;Descrição gerada automaticamente">
            <a:extLst>
              <a:ext uri="{FF2B5EF4-FFF2-40B4-BE49-F238E27FC236}">
                <a16:creationId xmlns:a16="http://schemas.microsoft.com/office/drawing/2014/main" id="{A320605B-5490-E030-BC34-D1704DC09190}"/>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500346" y="2491551"/>
            <a:ext cx="843984" cy="843983"/>
          </a:xfrm>
          <a:prstGeom prst="rect">
            <a:avLst/>
          </a:prstGeom>
        </p:spPr>
      </p:pic>
      <p:pic>
        <p:nvPicPr>
          <p:cNvPr id="1379" name="Imagem 1378" descr="Ícone&#10;&#10;Descrição gerada automaticamente">
            <a:extLst>
              <a:ext uri="{FF2B5EF4-FFF2-40B4-BE49-F238E27FC236}">
                <a16:creationId xmlns:a16="http://schemas.microsoft.com/office/drawing/2014/main" id="{A797D362-B0F8-2B8D-75FC-8459DAB84BEF}"/>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75695" y="2576761"/>
            <a:ext cx="843984" cy="673564"/>
          </a:xfrm>
          <a:prstGeom prst="rect">
            <a:avLst/>
          </a:prstGeom>
        </p:spPr>
      </p:pic>
      <p:pic>
        <p:nvPicPr>
          <p:cNvPr id="1381" name="Imagem 1380" descr="Desenho com traços pretos em fundo branco&#10;&#10;Descrição gerada automaticamente com confiança baixa">
            <a:extLst>
              <a:ext uri="{FF2B5EF4-FFF2-40B4-BE49-F238E27FC236}">
                <a16:creationId xmlns:a16="http://schemas.microsoft.com/office/drawing/2014/main" id="{EABBB988-4D32-7E9E-17CD-298CDFE1070B}"/>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0898003" y="1402991"/>
            <a:ext cx="843984" cy="760127"/>
          </a:xfrm>
          <a:prstGeom prst="rect">
            <a:avLst/>
          </a:prstGeom>
        </p:spPr>
      </p:pic>
      <p:pic>
        <p:nvPicPr>
          <p:cNvPr id="1383" name="Imagem 1382" descr="Ícone&#10;&#10;Descrição gerada automaticamente">
            <a:extLst>
              <a:ext uri="{FF2B5EF4-FFF2-40B4-BE49-F238E27FC236}">
                <a16:creationId xmlns:a16="http://schemas.microsoft.com/office/drawing/2014/main" id="{088EBEE9-E538-6212-DBEE-9F1880E7DF36}"/>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817080" y="1361062"/>
            <a:ext cx="676269" cy="843983"/>
          </a:xfrm>
          <a:prstGeom prst="rect">
            <a:avLst/>
          </a:prstGeom>
        </p:spPr>
      </p:pic>
      <p:pic>
        <p:nvPicPr>
          <p:cNvPr id="1385" name="Imagem 1384" descr="Desenho de uma pessoa&#10;&#10;Descrição gerada automaticamente com confiança baixa">
            <a:extLst>
              <a:ext uri="{FF2B5EF4-FFF2-40B4-BE49-F238E27FC236}">
                <a16:creationId xmlns:a16="http://schemas.microsoft.com/office/drawing/2014/main" id="{5888A563-3DFA-4D76-1B09-E019E7926341}"/>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625282" y="1361062"/>
            <a:ext cx="843984" cy="843983"/>
          </a:xfrm>
          <a:prstGeom prst="rect">
            <a:avLst/>
          </a:prstGeom>
        </p:spPr>
      </p:pic>
      <p:pic>
        <p:nvPicPr>
          <p:cNvPr id="1387" name="Imagem 1386" descr="Ícone&#10;&#10;Descrição gerada automaticamente">
            <a:extLst>
              <a:ext uri="{FF2B5EF4-FFF2-40B4-BE49-F238E27FC236}">
                <a16:creationId xmlns:a16="http://schemas.microsoft.com/office/drawing/2014/main" id="{9E46D12B-C60E-8F57-B6E2-4D9545CA1CB1}"/>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7558386" y="1361062"/>
            <a:ext cx="762831" cy="843983"/>
          </a:xfrm>
          <a:prstGeom prst="rect">
            <a:avLst/>
          </a:prstGeom>
        </p:spPr>
      </p:pic>
      <p:pic>
        <p:nvPicPr>
          <p:cNvPr id="1389" name="Imagem 1388" descr="Ícone&#10;&#10;Descrição gerada automaticamente">
            <a:extLst>
              <a:ext uri="{FF2B5EF4-FFF2-40B4-BE49-F238E27FC236}">
                <a16:creationId xmlns:a16="http://schemas.microsoft.com/office/drawing/2014/main" id="{A3E6751B-FC64-4D1B-AA86-B5B32B07E585}"/>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284689" y="1362415"/>
            <a:ext cx="843984" cy="841279"/>
          </a:xfrm>
          <a:prstGeom prst="rect">
            <a:avLst/>
          </a:prstGeom>
        </p:spPr>
      </p:pic>
      <p:pic>
        <p:nvPicPr>
          <p:cNvPr id="1391" name="Imagem 1390" descr="Ícone&#10;&#10;Descrição gerada automaticamente">
            <a:extLst>
              <a:ext uri="{FF2B5EF4-FFF2-40B4-BE49-F238E27FC236}">
                <a16:creationId xmlns:a16="http://schemas.microsoft.com/office/drawing/2014/main" id="{C6188320-6C4F-27E8-7AB2-FE66DB279067}"/>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104732" y="1382702"/>
            <a:ext cx="849395" cy="800703"/>
          </a:xfrm>
          <a:prstGeom prst="rect">
            <a:avLst/>
          </a:prstGeom>
        </p:spPr>
      </p:pic>
      <p:pic>
        <p:nvPicPr>
          <p:cNvPr id="1393" name="Imagem 1392" descr="Ícone&#10;&#10;Descrição gerada automaticamente">
            <a:extLst>
              <a:ext uri="{FF2B5EF4-FFF2-40B4-BE49-F238E27FC236}">
                <a16:creationId xmlns:a16="http://schemas.microsoft.com/office/drawing/2014/main" id="{80E9A89E-403C-F888-A126-93CD4D6A6D3E}"/>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833935" y="1305608"/>
            <a:ext cx="1036044" cy="954891"/>
          </a:xfrm>
          <a:prstGeom prst="rect">
            <a:avLst/>
          </a:prstGeom>
        </p:spPr>
      </p:pic>
      <p:pic>
        <p:nvPicPr>
          <p:cNvPr id="1395" name="Imagem 1394" descr="Ícone&#10;&#10;Descrição gerada automaticamente">
            <a:extLst>
              <a:ext uri="{FF2B5EF4-FFF2-40B4-BE49-F238E27FC236}">
                <a16:creationId xmlns:a16="http://schemas.microsoft.com/office/drawing/2014/main" id="{4769CC51-9C83-AEB0-1964-455311986031}"/>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2982357" y="1361062"/>
            <a:ext cx="424697" cy="843983"/>
          </a:xfrm>
          <a:prstGeom prst="rect">
            <a:avLst/>
          </a:prstGeom>
        </p:spPr>
      </p:pic>
      <p:pic>
        <p:nvPicPr>
          <p:cNvPr id="1397" name="Imagem 1396" descr="Forma, Ícone&#10;&#10;Descrição gerada automaticamente">
            <a:extLst>
              <a:ext uri="{FF2B5EF4-FFF2-40B4-BE49-F238E27FC236}">
                <a16:creationId xmlns:a16="http://schemas.microsoft.com/office/drawing/2014/main" id="{BDB85B51-340F-7140-35A5-3FD8430B9F1B}"/>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500346" y="1358357"/>
            <a:ext cx="765537" cy="849394"/>
          </a:xfrm>
          <a:prstGeom prst="rect">
            <a:avLst/>
          </a:prstGeom>
        </p:spPr>
      </p:pic>
      <p:pic>
        <p:nvPicPr>
          <p:cNvPr id="1399" name="Imagem 1398" descr="Ícone&#10;&#10;Descrição gerada automaticamente">
            <a:extLst>
              <a:ext uri="{FF2B5EF4-FFF2-40B4-BE49-F238E27FC236}">
                <a16:creationId xmlns:a16="http://schemas.microsoft.com/office/drawing/2014/main" id="{A6B4E6C9-1134-8573-7CAD-336080D35FC4}"/>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375695" y="1361062"/>
            <a:ext cx="843984" cy="843983"/>
          </a:xfrm>
          <a:prstGeom prst="rect">
            <a:avLst/>
          </a:prstGeom>
        </p:spPr>
      </p:pic>
      <p:pic>
        <p:nvPicPr>
          <p:cNvPr id="1401" name="Imagem 1400" descr="Ícone&#10;&#10;Descrição gerada automaticamente">
            <a:extLst>
              <a:ext uri="{FF2B5EF4-FFF2-40B4-BE49-F238E27FC236}">
                <a16:creationId xmlns:a16="http://schemas.microsoft.com/office/drawing/2014/main" id="{65CDCF8C-E12B-85A7-FC89-F11E504D13F4}"/>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0930686" y="230773"/>
            <a:ext cx="849394" cy="846689"/>
          </a:xfrm>
          <a:prstGeom prst="rect">
            <a:avLst/>
          </a:prstGeom>
        </p:spPr>
      </p:pic>
      <p:pic>
        <p:nvPicPr>
          <p:cNvPr id="1403" name="Imagem 1402" descr="Ícone&#10;&#10;Descrição gerada automaticamente">
            <a:extLst>
              <a:ext uri="{FF2B5EF4-FFF2-40B4-BE49-F238E27FC236}">
                <a16:creationId xmlns:a16="http://schemas.microsoft.com/office/drawing/2014/main" id="{B96382EA-F63F-91F3-93DD-20C216EFD1BF}"/>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9825095" y="295695"/>
            <a:ext cx="846689" cy="716845"/>
          </a:xfrm>
          <a:prstGeom prst="rect">
            <a:avLst/>
          </a:prstGeom>
        </p:spPr>
      </p:pic>
      <p:pic>
        <p:nvPicPr>
          <p:cNvPr id="1405" name="Imagem 1404" descr="Logotipo, Ícone&#10;&#10;Descrição gerada automaticamente">
            <a:extLst>
              <a:ext uri="{FF2B5EF4-FFF2-40B4-BE49-F238E27FC236}">
                <a16:creationId xmlns:a16="http://schemas.microsoft.com/office/drawing/2014/main" id="{0CD2F7CA-D035-ACF2-3E8E-4CC56DB90EBE}"/>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8627482" y="229421"/>
            <a:ext cx="846689" cy="849394"/>
          </a:xfrm>
          <a:prstGeom prst="rect">
            <a:avLst/>
          </a:prstGeom>
        </p:spPr>
      </p:pic>
      <p:pic>
        <p:nvPicPr>
          <p:cNvPr id="1407" name="Imagem 1406" descr="Logotipo, Ícone&#10;&#10;Descrição gerada automaticamente">
            <a:extLst>
              <a:ext uri="{FF2B5EF4-FFF2-40B4-BE49-F238E27FC236}">
                <a16:creationId xmlns:a16="http://schemas.microsoft.com/office/drawing/2014/main" id="{ADE5952B-70EC-CB24-A3EF-1004C5A0C60B}"/>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477233" y="274054"/>
            <a:ext cx="843984" cy="760127"/>
          </a:xfrm>
          <a:prstGeom prst="rect">
            <a:avLst/>
          </a:prstGeom>
        </p:spPr>
      </p:pic>
      <p:pic>
        <p:nvPicPr>
          <p:cNvPr id="1409" name="Imagem 1408" descr="Logotipo&#10;&#10;Descrição gerada automaticamente">
            <a:extLst>
              <a:ext uri="{FF2B5EF4-FFF2-40B4-BE49-F238E27FC236}">
                <a16:creationId xmlns:a16="http://schemas.microsoft.com/office/drawing/2014/main" id="{5F0BBF1F-3A0D-2F28-71CB-BD36A35A757D}"/>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6326983" y="232126"/>
            <a:ext cx="843984" cy="843983"/>
          </a:xfrm>
          <a:prstGeom prst="rect">
            <a:avLst/>
          </a:prstGeom>
        </p:spPr>
      </p:pic>
      <p:pic>
        <p:nvPicPr>
          <p:cNvPr id="1411" name="Imagem 1410" descr="Logotipo&#10;&#10;Descrição gerada automaticamente">
            <a:extLst>
              <a:ext uri="{FF2B5EF4-FFF2-40B4-BE49-F238E27FC236}">
                <a16:creationId xmlns:a16="http://schemas.microsoft.com/office/drawing/2014/main" id="{B49A3B90-7957-F559-163A-9AA53CCECA2C}"/>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5080215" y="232126"/>
            <a:ext cx="843984" cy="843983"/>
          </a:xfrm>
          <a:prstGeom prst="rect">
            <a:avLst/>
          </a:prstGeom>
        </p:spPr>
      </p:pic>
      <p:pic>
        <p:nvPicPr>
          <p:cNvPr id="1413" name="Imagem 1412" descr="Uma imagem contendo placa, rua, frente, estacionamento&#10;&#10;Descrição gerada automaticamente">
            <a:extLst>
              <a:ext uri="{FF2B5EF4-FFF2-40B4-BE49-F238E27FC236}">
                <a16:creationId xmlns:a16="http://schemas.microsoft.com/office/drawing/2014/main" id="{6BCE52CD-8326-58E1-33D9-F9FAA2B0CDB4}"/>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3929965" y="232126"/>
            <a:ext cx="843984" cy="843983"/>
          </a:xfrm>
          <a:prstGeom prst="rect">
            <a:avLst/>
          </a:prstGeom>
        </p:spPr>
      </p:pic>
      <p:pic>
        <p:nvPicPr>
          <p:cNvPr id="1415" name="Imagem 1414" descr="Ícone&#10;&#10;Descrição gerada automaticamente">
            <a:extLst>
              <a:ext uri="{FF2B5EF4-FFF2-40B4-BE49-F238E27FC236}">
                <a16:creationId xmlns:a16="http://schemas.microsoft.com/office/drawing/2014/main" id="{A2789A00-E8BE-462F-F20E-1E8B99C527BF}"/>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2772713" y="232126"/>
            <a:ext cx="843984" cy="843983"/>
          </a:xfrm>
          <a:prstGeom prst="rect">
            <a:avLst/>
          </a:prstGeom>
        </p:spPr>
      </p:pic>
      <p:pic>
        <p:nvPicPr>
          <p:cNvPr id="1417" name="Imagem 1416" descr="Desenho de uma pessoa&#10;&#10;Descrição gerada automaticamente com confiança baixa">
            <a:extLst>
              <a:ext uri="{FF2B5EF4-FFF2-40B4-BE49-F238E27FC236}">
                <a16:creationId xmlns:a16="http://schemas.microsoft.com/office/drawing/2014/main" id="{F0087FAB-2690-F5C4-C005-ED05178CBDCC}"/>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500346" y="232126"/>
            <a:ext cx="843984" cy="843983"/>
          </a:xfrm>
          <a:prstGeom prst="rect">
            <a:avLst/>
          </a:prstGeom>
        </p:spPr>
      </p:pic>
      <p:pic>
        <p:nvPicPr>
          <p:cNvPr id="1419" name="Imagem 1418" descr="Uma imagem contendo Logotipo&#10;&#10;Descrição gerada automaticamente">
            <a:extLst>
              <a:ext uri="{FF2B5EF4-FFF2-40B4-BE49-F238E27FC236}">
                <a16:creationId xmlns:a16="http://schemas.microsoft.com/office/drawing/2014/main" id="{018C8A43-E6D9-5187-8827-B08875794BE1}"/>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375695" y="232126"/>
            <a:ext cx="843984" cy="843983"/>
          </a:xfrm>
          <a:prstGeom prst="rect">
            <a:avLst/>
          </a:prstGeom>
        </p:spPr>
      </p:pic>
    </p:spTree>
    <p:extLst>
      <p:ext uri="{BB962C8B-B14F-4D97-AF65-F5344CB8AC3E}">
        <p14:creationId xmlns:p14="http://schemas.microsoft.com/office/powerpoint/2010/main" val="232654313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67" name="Imagem 1166" descr="Ícone&#10;&#10;Descrição gerada automaticamente">
            <a:extLst>
              <a:ext uri="{FF2B5EF4-FFF2-40B4-BE49-F238E27FC236}">
                <a16:creationId xmlns:a16="http://schemas.microsoft.com/office/drawing/2014/main" id="{5D510196-6245-6483-F5E3-42BBFB382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0165" y="5948078"/>
            <a:ext cx="843984" cy="673564"/>
          </a:xfrm>
          <a:prstGeom prst="rect">
            <a:avLst/>
          </a:prstGeom>
        </p:spPr>
      </p:pic>
      <p:pic>
        <p:nvPicPr>
          <p:cNvPr id="1169" name="Imagem 1168" descr="Uma imagem contendo Ícone&#10;&#10;Descrição gerada automaticamente">
            <a:extLst>
              <a:ext uri="{FF2B5EF4-FFF2-40B4-BE49-F238E27FC236}">
                <a16:creationId xmlns:a16="http://schemas.microsoft.com/office/drawing/2014/main" id="{4A128898-28FC-8893-946D-CBE0FD6CB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218" y="5862867"/>
            <a:ext cx="595117" cy="843984"/>
          </a:xfrm>
          <a:prstGeom prst="rect">
            <a:avLst/>
          </a:prstGeom>
        </p:spPr>
      </p:pic>
      <p:pic>
        <p:nvPicPr>
          <p:cNvPr id="1171" name="Imagem 1170" descr="Ícone&#10;&#10;Descrição gerada automaticamente">
            <a:extLst>
              <a:ext uri="{FF2B5EF4-FFF2-40B4-BE49-F238E27FC236}">
                <a16:creationId xmlns:a16="http://schemas.microsoft.com/office/drawing/2014/main" id="{174316DC-A257-F2EE-0082-61811B60EC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5472" y="5864220"/>
            <a:ext cx="846689" cy="841278"/>
          </a:xfrm>
          <a:prstGeom prst="rect">
            <a:avLst/>
          </a:prstGeom>
        </p:spPr>
      </p:pic>
      <p:pic>
        <p:nvPicPr>
          <p:cNvPr id="1173" name="Imagem 1172" descr="Uma imagem contendo texto, objeto, monitor, placar&#10;&#10;Descrição gerada automaticamente">
            <a:extLst>
              <a:ext uri="{FF2B5EF4-FFF2-40B4-BE49-F238E27FC236}">
                <a16:creationId xmlns:a16="http://schemas.microsoft.com/office/drawing/2014/main" id="{526F74E4-20C3-5A3A-CF32-5CFF5A19C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8793" y="5862868"/>
            <a:ext cx="843984" cy="843983"/>
          </a:xfrm>
          <a:prstGeom prst="rect">
            <a:avLst/>
          </a:prstGeom>
        </p:spPr>
      </p:pic>
      <p:pic>
        <p:nvPicPr>
          <p:cNvPr id="1175" name="Imagem 1174" descr="Ícone&#10;&#10;Descrição gerada automaticamente">
            <a:extLst>
              <a:ext uri="{FF2B5EF4-FFF2-40B4-BE49-F238E27FC236}">
                <a16:creationId xmlns:a16="http://schemas.microsoft.com/office/drawing/2014/main" id="{C5583D3C-A85C-EDDE-7724-A66346388B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7634" y="5988654"/>
            <a:ext cx="846688" cy="592411"/>
          </a:xfrm>
          <a:prstGeom prst="rect">
            <a:avLst/>
          </a:prstGeom>
        </p:spPr>
      </p:pic>
      <p:pic>
        <p:nvPicPr>
          <p:cNvPr id="1177" name="Imagem 1176" descr="Ícone&#10;&#10;Descrição gerada automaticamente">
            <a:extLst>
              <a:ext uri="{FF2B5EF4-FFF2-40B4-BE49-F238E27FC236}">
                <a16:creationId xmlns:a16="http://schemas.microsoft.com/office/drawing/2014/main" id="{4131A36C-CF99-9E51-7C50-9AD6853E96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1390" y="5861515"/>
            <a:ext cx="843984" cy="846689"/>
          </a:xfrm>
          <a:prstGeom prst="rect">
            <a:avLst/>
          </a:prstGeom>
        </p:spPr>
      </p:pic>
      <p:pic>
        <p:nvPicPr>
          <p:cNvPr id="1179" name="Imagem 1178" descr="Logotipo, Ícone&#10;&#10;Descrição gerada automaticamente">
            <a:extLst>
              <a:ext uri="{FF2B5EF4-FFF2-40B4-BE49-F238E27FC236}">
                <a16:creationId xmlns:a16="http://schemas.microsoft.com/office/drawing/2014/main" id="{E044F066-81F0-C276-12D9-8F79BA85E1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6935" y="5862867"/>
            <a:ext cx="635693" cy="843984"/>
          </a:xfrm>
          <a:prstGeom prst="rect">
            <a:avLst/>
          </a:prstGeom>
        </p:spPr>
      </p:pic>
      <p:pic>
        <p:nvPicPr>
          <p:cNvPr id="1181" name="Imagem 1180" descr="Placa com fundo preto&#10;&#10;Descrição gerada automaticamente com confiança média">
            <a:extLst>
              <a:ext uri="{FF2B5EF4-FFF2-40B4-BE49-F238E27FC236}">
                <a16:creationId xmlns:a16="http://schemas.microsoft.com/office/drawing/2014/main" id="{5BD955E7-972D-57D0-7AA7-7CD311D218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4190" y="5872335"/>
            <a:ext cx="843984" cy="825048"/>
          </a:xfrm>
          <a:prstGeom prst="rect">
            <a:avLst/>
          </a:prstGeom>
        </p:spPr>
      </p:pic>
      <p:pic>
        <p:nvPicPr>
          <p:cNvPr id="1183" name="Imagem 1182" descr="Uma imagem contendo Logotipo&#10;&#10;Descrição gerada automaticamente">
            <a:extLst>
              <a:ext uri="{FF2B5EF4-FFF2-40B4-BE49-F238E27FC236}">
                <a16:creationId xmlns:a16="http://schemas.microsoft.com/office/drawing/2014/main" id="{8F005290-6817-B2EE-8B94-A03BA18FA6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0739" y="5861515"/>
            <a:ext cx="846689" cy="846689"/>
          </a:xfrm>
          <a:prstGeom prst="rect">
            <a:avLst/>
          </a:prstGeom>
        </p:spPr>
      </p:pic>
      <p:pic>
        <p:nvPicPr>
          <p:cNvPr id="1185" name="Imagem 1184" descr="Desenho com traços pretos em fundo branco&#10;&#10;Descrição gerada automaticamente com confiança média">
            <a:extLst>
              <a:ext uri="{FF2B5EF4-FFF2-40B4-BE49-F238E27FC236}">
                <a16:creationId xmlns:a16="http://schemas.microsoft.com/office/drawing/2014/main" id="{8B74906A-0D90-123F-4533-AF46539D01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4808" y="5933200"/>
            <a:ext cx="846688" cy="703319"/>
          </a:xfrm>
          <a:prstGeom prst="rect">
            <a:avLst/>
          </a:prstGeom>
        </p:spPr>
      </p:pic>
      <p:pic>
        <p:nvPicPr>
          <p:cNvPr id="1187" name="Imagem 1186" descr="Ícone&#10;&#10;Descrição gerada automaticamente">
            <a:extLst>
              <a:ext uri="{FF2B5EF4-FFF2-40B4-BE49-F238E27FC236}">
                <a16:creationId xmlns:a16="http://schemas.microsoft.com/office/drawing/2014/main" id="{FFF55859-60C5-1F18-A278-6D0AD8B66F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0052" y="5862868"/>
            <a:ext cx="757421" cy="843983"/>
          </a:xfrm>
          <a:prstGeom prst="rect">
            <a:avLst/>
          </a:prstGeom>
        </p:spPr>
      </p:pic>
      <p:pic>
        <p:nvPicPr>
          <p:cNvPr id="1189" name="Imagem 1188" descr="Ícone&#10;&#10;Descrição gerada automaticamente">
            <a:extLst>
              <a:ext uri="{FF2B5EF4-FFF2-40B4-BE49-F238E27FC236}">
                <a16:creationId xmlns:a16="http://schemas.microsoft.com/office/drawing/2014/main" id="{06E95D7D-8175-7CF8-A75D-4B73E7D40D4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42036" y="4820968"/>
            <a:ext cx="800703" cy="846689"/>
          </a:xfrm>
          <a:prstGeom prst="rect">
            <a:avLst/>
          </a:prstGeom>
        </p:spPr>
      </p:pic>
      <p:pic>
        <p:nvPicPr>
          <p:cNvPr id="1191" name="Imagem 1190" descr="Ícone&#10;&#10;Descrição gerada automaticamente">
            <a:extLst>
              <a:ext uri="{FF2B5EF4-FFF2-40B4-BE49-F238E27FC236}">
                <a16:creationId xmlns:a16="http://schemas.microsoft.com/office/drawing/2014/main" id="{6E8C5933-9640-A6E8-110C-9A241B9F8C4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87501" y="4820969"/>
            <a:ext cx="846689" cy="846689"/>
          </a:xfrm>
          <a:prstGeom prst="rect">
            <a:avLst/>
          </a:prstGeom>
        </p:spPr>
      </p:pic>
      <p:pic>
        <p:nvPicPr>
          <p:cNvPr id="1193" name="Imagem 1192" descr="Ícone&#10;&#10;Descrição gerada automaticamente">
            <a:extLst>
              <a:ext uri="{FF2B5EF4-FFF2-40B4-BE49-F238E27FC236}">
                <a16:creationId xmlns:a16="http://schemas.microsoft.com/office/drawing/2014/main" id="{27531D5B-1846-3B3E-6D5B-4967C6A8B5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06429" y="4822321"/>
            <a:ext cx="843984" cy="843983"/>
          </a:xfrm>
          <a:prstGeom prst="rect">
            <a:avLst/>
          </a:prstGeom>
        </p:spPr>
      </p:pic>
      <p:pic>
        <p:nvPicPr>
          <p:cNvPr id="1195" name="Imagem 1194" descr="Ícone&#10;&#10;Descrição gerada automaticamente">
            <a:extLst>
              <a:ext uri="{FF2B5EF4-FFF2-40B4-BE49-F238E27FC236}">
                <a16:creationId xmlns:a16="http://schemas.microsoft.com/office/drawing/2014/main" id="{0AF6175C-1E30-EBB2-8423-B599FF1EB04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80234" y="4822321"/>
            <a:ext cx="843984" cy="843983"/>
          </a:xfrm>
          <a:prstGeom prst="rect">
            <a:avLst/>
          </a:prstGeom>
        </p:spPr>
      </p:pic>
      <p:pic>
        <p:nvPicPr>
          <p:cNvPr id="1197" name="Imagem 1196" descr="Desenho com traços pretos em fundo branco&#10;&#10;Descrição gerada automaticamente com confiança média">
            <a:extLst>
              <a:ext uri="{FF2B5EF4-FFF2-40B4-BE49-F238E27FC236}">
                <a16:creationId xmlns:a16="http://schemas.microsoft.com/office/drawing/2014/main" id="{4DBE6EDA-9949-69EB-496F-49F2CC07B3E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09463" y="4820969"/>
            <a:ext cx="846689" cy="846689"/>
          </a:xfrm>
          <a:prstGeom prst="rect">
            <a:avLst/>
          </a:prstGeom>
        </p:spPr>
      </p:pic>
      <p:pic>
        <p:nvPicPr>
          <p:cNvPr id="1199" name="Imagem 1198" descr="Placa azul com letras brancas&#10;&#10;Descrição gerada automaticamente com confiança baixa">
            <a:extLst>
              <a:ext uri="{FF2B5EF4-FFF2-40B4-BE49-F238E27FC236}">
                <a16:creationId xmlns:a16="http://schemas.microsoft.com/office/drawing/2014/main" id="{4B181D12-59F5-6C14-15B6-192BFFF993B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60552" y="4822321"/>
            <a:ext cx="843984" cy="843983"/>
          </a:xfrm>
          <a:prstGeom prst="rect">
            <a:avLst/>
          </a:prstGeom>
        </p:spPr>
      </p:pic>
      <p:pic>
        <p:nvPicPr>
          <p:cNvPr id="1201" name="Imagem 1200" descr="Ícone&#10;&#10;Descrição gerada automaticamente">
            <a:extLst>
              <a:ext uri="{FF2B5EF4-FFF2-40B4-BE49-F238E27FC236}">
                <a16:creationId xmlns:a16="http://schemas.microsoft.com/office/drawing/2014/main" id="{02A0B41D-BB38-6E01-CA72-3F396966D91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1391" y="4822321"/>
            <a:ext cx="833163" cy="843983"/>
          </a:xfrm>
          <a:prstGeom prst="rect">
            <a:avLst/>
          </a:prstGeom>
        </p:spPr>
      </p:pic>
      <p:pic>
        <p:nvPicPr>
          <p:cNvPr id="1203" name="Imagem 1202" descr="Ícone&#10;&#10;Descrição gerada automaticamente">
            <a:extLst>
              <a:ext uri="{FF2B5EF4-FFF2-40B4-BE49-F238E27FC236}">
                <a16:creationId xmlns:a16="http://schemas.microsoft.com/office/drawing/2014/main" id="{4953E8F9-1AD7-AB91-3E5B-796C6A626D3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88662" y="4822321"/>
            <a:ext cx="843984" cy="843983"/>
          </a:xfrm>
          <a:prstGeom prst="rect">
            <a:avLst/>
          </a:prstGeom>
        </p:spPr>
      </p:pic>
      <p:pic>
        <p:nvPicPr>
          <p:cNvPr id="1205" name="Imagem 1204" descr="Placa com fundo preto&#10;&#10;Descrição gerada automaticamente com confiança baixa">
            <a:extLst>
              <a:ext uri="{FF2B5EF4-FFF2-40B4-BE49-F238E27FC236}">
                <a16:creationId xmlns:a16="http://schemas.microsoft.com/office/drawing/2014/main" id="{93192DA7-D997-FE05-643D-261B0C97318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45933" y="4843962"/>
            <a:ext cx="843984" cy="800702"/>
          </a:xfrm>
          <a:prstGeom prst="rect">
            <a:avLst/>
          </a:prstGeom>
        </p:spPr>
      </p:pic>
      <p:pic>
        <p:nvPicPr>
          <p:cNvPr id="1207" name="Imagem 1206" descr="Desenho com traços pretos em fundo branco e letras pretas&#10;&#10;Descrição gerada automaticamente com confiança baixa">
            <a:extLst>
              <a:ext uri="{FF2B5EF4-FFF2-40B4-BE49-F238E27FC236}">
                <a16:creationId xmlns:a16="http://schemas.microsoft.com/office/drawing/2014/main" id="{F37A8FCC-9F8A-722C-DF22-C8A8639E6B5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87438" y="4860192"/>
            <a:ext cx="843984" cy="768242"/>
          </a:xfrm>
          <a:prstGeom prst="rect">
            <a:avLst/>
          </a:prstGeom>
        </p:spPr>
      </p:pic>
      <p:pic>
        <p:nvPicPr>
          <p:cNvPr id="1209" name="Imagem 1208" descr="Ícone&#10;&#10;Descrição gerada automaticamente">
            <a:extLst>
              <a:ext uri="{FF2B5EF4-FFF2-40B4-BE49-F238E27FC236}">
                <a16:creationId xmlns:a16="http://schemas.microsoft.com/office/drawing/2014/main" id="{9FD05214-CADB-13F7-CC78-E83B1EEB0B5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60052" y="4822321"/>
            <a:ext cx="843984" cy="843983"/>
          </a:xfrm>
          <a:prstGeom prst="rect">
            <a:avLst/>
          </a:prstGeom>
        </p:spPr>
      </p:pic>
      <p:pic>
        <p:nvPicPr>
          <p:cNvPr id="1211" name="Imagem 1210" descr="Desenho de uma placa&#10;&#10;Descrição gerada automaticamente com confiança média">
            <a:extLst>
              <a:ext uri="{FF2B5EF4-FFF2-40B4-BE49-F238E27FC236}">
                <a16:creationId xmlns:a16="http://schemas.microsoft.com/office/drawing/2014/main" id="{6A055ADF-C28E-6588-85AA-A4E5D8BCD0B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79427" y="3624192"/>
            <a:ext cx="843984" cy="843983"/>
          </a:xfrm>
          <a:prstGeom prst="rect">
            <a:avLst/>
          </a:prstGeom>
        </p:spPr>
      </p:pic>
      <p:pic>
        <p:nvPicPr>
          <p:cNvPr id="1213" name="Imagem 1212" descr="Ícone&#10;&#10;Descrição gerada automaticamente">
            <a:extLst>
              <a:ext uri="{FF2B5EF4-FFF2-40B4-BE49-F238E27FC236}">
                <a16:creationId xmlns:a16="http://schemas.microsoft.com/office/drawing/2014/main" id="{D15119FE-6951-FF21-F138-DBE28034E66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094354" y="3624192"/>
            <a:ext cx="676269" cy="843983"/>
          </a:xfrm>
          <a:prstGeom prst="rect">
            <a:avLst/>
          </a:prstGeom>
        </p:spPr>
      </p:pic>
      <p:pic>
        <p:nvPicPr>
          <p:cNvPr id="1215" name="Imagem 1214" descr="Ícone&#10;&#10;Descrição gerada automaticamente">
            <a:extLst>
              <a:ext uri="{FF2B5EF4-FFF2-40B4-BE49-F238E27FC236}">
                <a16:creationId xmlns:a16="http://schemas.microsoft.com/office/drawing/2014/main" id="{E9174C50-EAB8-2987-7460-E74D5849D19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896865" y="3629603"/>
            <a:ext cx="846688" cy="833162"/>
          </a:xfrm>
          <a:prstGeom prst="rect">
            <a:avLst/>
          </a:prstGeom>
        </p:spPr>
      </p:pic>
      <p:pic>
        <p:nvPicPr>
          <p:cNvPr id="1217" name="Imagem 1216" descr="Ícone&#10;&#10;Descrição gerada automaticamente">
            <a:extLst>
              <a:ext uri="{FF2B5EF4-FFF2-40B4-BE49-F238E27FC236}">
                <a16:creationId xmlns:a16="http://schemas.microsoft.com/office/drawing/2014/main" id="{2C7F121A-2A23-C8BA-8F14-7783216828A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813030" y="3629603"/>
            <a:ext cx="846688" cy="833162"/>
          </a:xfrm>
          <a:prstGeom prst="rect">
            <a:avLst/>
          </a:prstGeom>
        </p:spPr>
      </p:pic>
      <p:pic>
        <p:nvPicPr>
          <p:cNvPr id="1219" name="Imagem 1218" descr="Desenho de uma placa&#10;&#10;Descrição gerada automaticamente com confiança média">
            <a:extLst>
              <a:ext uri="{FF2B5EF4-FFF2-40B4-BE49-F238E27FC236}">
                <a16:creationId xmlns:a16="http://schemas.microsoft.com/office/drawing/2014/main" id="{3410C4C5-2411-9159-4AE3-99FFDE1DA1A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775340" y="3729690"/>
            <a:ext cx="843984" cy="632988"/>
          </a:xfrm>
          <a:prstGeom prst="rect">
            <a:avLst/>
          </a:prstGeom>
        </p:spPr>
      </p:pic>
      <p:pic>
        <p:nvPicPr>
          <p:cNvPr id="1221" name="Imagem 1220" descr="Logotipo&#10;&#10;Descrição gerada automaticamente">
            <a:extLst>
              <a:ext uri="{FF2B5EF4-FFF2-40B4-BE49-F238E27FC236}">
                <a16:creationId xmlns:a16="http://schemas.microsoft.com/office/drawing/2014/main" id="{76777986-B52E-3EDC-4EAD-DED5E6A68FD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647409" y="3708050"/>
            <a:ext cx="843984" cy="676269"/>
          </a:xfrm>
          <a:prstGeom prst="rect">
            <a:avLst/>
          </a:prstGeom>
        </p:spPr>
      </p:pic>
      <p:pic>
        <p:nvPicPr>
          <p:cNvPr id="1223" name="Imagem 1222" descr="Desenho de uma placa&#10;&#10;Descrição gerada automaticamente com confiança média">
            <a:extLst>
              <a:ext uri="{FF2B5EF4-FFF2-40B4-BE49-F238E27FC236}">
                <a16:creationId xmlns:a16="http://schemas.microsoft.com/office/drawing/2014/main" id="{7DFC3E69-A9B6-4207-32CE-DC61DD703F7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762921" y="3622840"/>
            <a:ext cx="589707" cy="846689"/>
          </a:xfrm>
          <a:prstGeom prst="rect">
            <a:avLst/>
          </a:prstGeom>
        </p:spPr>
      </p:pic>
      <p:pic>
        <p:nvPicPr>
          <p:cNvPr id="1225" name="Imagem 1224" descr="Ícone&#10;&#10;Descrição gerada automaticamente">
            <a:extLst>
              <a:ext uri="{FF2B5EF4-FFF2-40B4-BE49-F238E27FC236}">
                <a16:creationId xmlns:a16="http://schemas.microsoft.com/office/drawing/2014/main" id="{D9EBFCC6-B145-FA0B-9FFF-A4168E22695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563922" y="3622839"/>
            <a:ext cx="849394" cy="846689"/>
          </a:xfrm>
          <a:prstGeom prst="rect">
            <a:avLst/>
          </a:prstGeom>
        </p:spPr>
      </p:pic>
      <p:pic>
        <p:nvPicPr>
          <p:cNvPr id="1227" name="Imagem 1226" descr="Placa com letras pretas&#10;&#10;Descrição gerada automaticamente com confiança média">
            <a:extLst>
              <a:ext uri="{FF2B5EF4-FFF2-40B4-BE49-F238E27FC236}">
                <a16:creationId xmlns:a16="http://schemas.microsoft.com/office/drawing/2014/main" id="{F4262240-E7BD-EF34-7418-D9E330A1B51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445933" y="3624192"/>
            <a:ext cx="843984" cy="843983"/>
          </a:xfrm>
          <a:prstGeom prst="rect">
            <a:avLst/>
          </a:prstGeom>
        </p:spPr>
      </p:pic>
      <p:pic>
        <p:nvPicPr>
          <p:cNvPr id="1229" name="Imagem 1228" descr="Uma imagem contendo relógio, placa, rua, luz&#10;&#10;Descrição gerada automaticamente">
            <a:extLst>
              <a:ext uri="{FF2B5EF4-FFF2-40B4-BE49-F238E27FC236}">
                <a16:creationId xmlns:a16="http://schemas.microsoft.com/office/drawing/2014/main" id="{1C6BBF72-5199-E405-50C2-FC0935B27D74}"/>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287439" y="3625545"/>
            <a:ext cx="843984" cy="841279"/>
          </a:xfrm>
          <a:prstGeom prst="rect">
            <a:avLst/>
          </a:prstGeom>
        </p:spPr>
      </p:pic>
      <p:pic>
        <p:nvPicPr>
          <p:cNvPr id="1231" name="Imagem 1230" descr="Ícone&#10;&#10;Descrição gerada automaticamente">
            <a:extLst>
              <a:ext uri="{FF2B5EF4-FFF2-40B4-BE49-F238E27FC236}">
                <a16:creationId xmlns:a16="http://schemas.microsoft.com/office/drawing/2014/main" id="{3F44F0FC-800F-FA5F-3A4D-D146A69BE62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81693" y="3622840"/>
            <a:ext cx="822343" cy="846689"/>
          </a:xfrm>
          <a:prstGeom prst="rect">
            <a:avLst/>
          </a:prstGeom>
        </p:spPr>
      </p:pic>
      <p:pic>
        <p:nvPicPr>
          <p:cNvPr id="1233" name="Imagem 1232" descr="Desenho de uma placa&#10;&#10;Descrição gerada automaticamente com confiança média">
            <a:extLst>
              <a:ext uri="{FF2B5EF4-FFF2-40B4-BE49-F238E27FC236}">
                <a16:creationId xmlns:a16="http://schemas.microsoft.com/office/drawing/2014/main" id="{059B1A9E-D89C-2574-A3D8-B9BA1A7A9693}"/>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156959" y="2530165"/>
            <a:ext cx="843984" cy="843983"/>
          </a:xfrm>
          <a:prstGeom prst="rect">
            <a:avLst/>
          </a:prstGeom>
        </p:spPr>
      </p:pic>
      <p:pic>
        <p:nvPicPr>
          <p:cNvPr id="1235" name="Imagem 1234" descr="Ícone&#10;&#10;Descrição gerada automaticamente">
            <a:extLst>
              <a:ext uri="{FF2B5EF4-FFF2-40B4-BE49-F238E27FC236}">
                <a16:creationId xmlns:a16="http://schemas.microsoft.com/office/drawing/2014/main" id="{E13043E6-433C-E042-8F17-DF2A1C13F4F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972741" y="2531518"/>
            <a:ext cx="846689" cy="841278"/>
          </a:xfrm>
          <a:prstGeom prst="rect">
            <a:avLst/>
          </a:prstGeom>
        </p:spPr>
      </p:pic>
      <p:pic>
        <p:nvPicPr>
          <p:cNvPr id="1237" name="Imagem 1236" descr="Ícone&#10;&#10;Descrição gerada automaticamente">
            <a:extLst>
              <a:ext uri="{FF2B5EF4-FFF2-40B4-BE49-F238E27FC236}">
                <a16:creationId xmlns:a16="http://schemas.microsoft.com/office/drawing/2014/main" id="{70D3D212-799C-F492-1BD9-5A67DD179F9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835908" y="2528813"/>
            <a:ext cx="841278" cy="846689"/>
          </a:xfrm>
          <a:prstGeom prst="rect">
            <a:avLst/>
          </a:prstGeom>
        </p:spPr>
      </p:pic>
      <p:pic>
        <p:nvPicPr>
          <p:cNvPr id="1239" name="Imagem 1238" descr="Logotipo&#10;&#10;Descrição gerada automaticamente">
            <a:extLst>
              <a:ext uri="{FF2B5EF4-FFF2-40B4-BE49-F238E27FC236}">
                <a16:creationId xmlns:a16="http://schemas.microsoft.com/office/drawing/2014/main" id="{956662B3-C633-6133-1525-C47B849BE6F7}"/>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835100" y="2530165"/>
            <a:ext cx="830458" cy="843983"/>
          </a:xfrm>
          <a:prstGeom prst="rect">
            <a:avLst/>
          </a:prstGeom>
        </p:spPr>
      </p:pic>
      <p:pic>
        <p:nvPicPr>
          <p:cNvPr id="1241" name="Imagem 1240" descr="Logotipo&#10;&#10;Descrição gerada automaticamente">
            <a:extLst>
              <a:ext uri="{FF2B5EF4-FFF2-40B4-BE49-F238E27FC236}">
                <a16:creationId xmlns:a16="http://schemas.microsoft.com/office/drawing/2014/main" id="{BA038321-9174-0C0B-1F20-91DC6B4FAB1D}"/>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790339" y="2528813"/>
            <a:ext cx="841278" cy="846689"/>
          </a:xfrm>
          <a:prstGeom prst="rect">
            <a:avLst/>
          </a:prstGeom>
        </p:spPr>
      </p:pic>
      <p:pic>
        <p:nvPicPr>
          <p:cNvPr id="1243" name="Imagem 1242" descr="Logotipo, Ícone&#10;&#10;Descrição gerada automaticamente">
            <a:extLst>
              <a:ext uri="{FF2B5EF4-FFF2-40B4-BE49-F238E27FC236}">
                <a16:creationId xmlns:a16="http://schemas.microsoft.com/office/drawing/2014/main" id="{CDEF4110-C1F6-A928-8556-8A239FE8840A}"/>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567741" y="2528813"/>
            <a:ext cx="846689" cy="846689"/>
          </a:xfrm>
          <a:prstGeom prst="rect">
            <a:avLst/>
          </a:prstGeom>
        </p:spPr>
      </p:pic>
      <p:pic>
        <p:nvPicPr>
          <p:cNvPr id="1245" name="Imagem 1244" descr="Ícone&#10;&#10;Descrição gerada automaticamente">
            <a:extLst>
              <a:ext uri="{FF2B5EF4-FFF2-40B4-BE49-F238E27FC236}">
                <a16:creationId xmlns:a16="http://schemas.microsoft.com/office/drawing/2014/main" id="{9B2D7FE9-4111-3722-CE54-7E932E9A8170}"/>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804986" y="2528813"/>
            <a:ext cx="549131" cy="846689"/>
          </a:xfrm>
          <a:prstGeom prst="rect">
            <a:avLst/>
          </a:prstGeom>
        </p:spPr>
      </p:pic>
      <p:pic>
        <p:nvPicPr>
          <p:cNvPr id="1247" name="Imagem 1246" descr="Imagem de vídeo game&#10;&#10;Descrição gerada automaticamente com confiança média">
            <a:extLst>
              <a:ext uri="{FF2B5EF4-FFF2-40B4-BE49-F238E27FC236}">
                <a16:creationId xmlns:a16="http://schemas.microsoft.com/office/drawing/2014/main" id="{4A774C7E-297A-FB12-B54B-B55996CB3253}"/>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588662" y="2530165"/>
            <a:ext cx="843984" cy="843983"/>
          </a:xfrm>
          <a:prstGeom prst="rect">
            <a:avLst/>
          </a:prstGeom>
        </p:spPr>
      </p:pic>
      <p:pic>
        <p:nvPicPr>
          <p:cNvPr id="1249" name="Imagem 1248" descr="Forma&#10;&#10;Descrição gerada automaticamente">
            <a:extLst>
              <a:ext uri="{FF2B5EF4-FFF2-40B4-BE49-F238E27FC236}">
                <a16:creationId xmlns:a16="http://schemas.microsoft.com/office/drawing/2014/main" id="{5D8EE99F-A80A-2EC1-48FA-5F2058D01CD0}"/>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373444" y="2530165"/>
            <a:ext cx="843984" cy="843983"/>
          </a:xfrm>
          <a:prstGeom prst="rect">
            <a:avLst/>
          </a:prstGeom>
        </p:spPr>
      </p:pic>
      <p:pic>
        <p:nvPicPr>
          <p:cNvPr id="1251" name="Imagem 1250" descr="Tela azul com letras brancas&#10;&#10;Descrição gerada automaticamente">
            <a:extLst>
              <a:ext uri="{FF2B5EF4-FFF2-40B4-BE49-F238E27FC236}">
                <a16:creationId xmlns:a16="http://schemas.microsoft.com/office/drawing/2014/main" id="{D27DC4DB-ECCB-06FF-D728-1B4BED042C7D}"/>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235837" y="2530165"/>
            <a:ext cx="846688" cy="843983"/>
          </a:xfrm>
          <a:prstGeom prst="rect">
            <a:avLst/>
          </a:prstGeom>
        </p:spPr>
      </p:pic>
      <p:pic>
        <p:nvPicPr>
          <p:cNvPr id="1253" name="Imagem 1252" descr="Desenho de tela de celular&#10;&#10;Descrição gerada automaticamente com confiança baixa">
            <a:extLst>
              <a:ext uri="{FF2B5EF4-FFF2-40B4-BE49-F238E27FC236}">
                <a16:creationId xmlns:a16="http://schemas.microsoft.com/office/drawing/2014/main" id="{7036F368-4549-529E-C31D-E2777744BBBC}"/>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91714" y="2530165"/>
            <a:ext cx="592411" cy="843983"/>
          </a:xfrm>
          <a:prstGeom prst="rect">
            <a:avLst/>
          </a:prstGeom>
        </p:spPr>
      </p:pic>
      <p:pic>
        <p:nvPicPr>
          <p:cNvPr id="1255" name="Imagem 1254" descr="Forma&#10;&#10;Descrição gerada automaticamente">
            <a:extLst>
              <a:ext uri="{FF2B5EF4-FFF2-40B4-BE49-F238E27FC236}">
                <a16:creationId xmlns:a16="http://schemas.microsoft.com/office/drawing/2014/main" id="{DB8F0239-905B-2A27-9D01-07ED8DACBE1E}"/>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1053031" y="1466570"/>
            <a:ext cx="843984" cy="630283"/>
          </a:xfrm>
          <a:prstGeom prst="rect">
            <a:avLst/>
          </a:prstGeom>
        </p:spPr>
      </p:pic>
      <p:pic>
        <p:nvPicPr>
          <p:cNvPr id="1257" name="Imagem 1256" descr="Ícone&#10;&#10;Descrição gerada automaticamente">
            <a:extLst>
              <a:ext uri="{FF2B5EF4-FFF2-40B4-BE49-F238E27FC236}">
                <a16:creationId xmlns:a16="http://schemas.microsoft.com/office/drawing/2014/main" id="{83649840-FB38-8407-FC3B-A8EEEACD3740}"/>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010497" y="1390828"/>
            <a:ext cx="843984" cy="781767"/>
          </a:xfrm>
          <a:prstGeom prst="rect">
            <a:avLst/>
          </a:prstGeom>
        </p:spPr>
      </p:pic>
      <p:pic>
        <p:nvPicPr>
          <p:cNvPr id="1259" name="Imagem 1258" descr="Ícone&#10;&#10;Descrição gerada automaticamente">
            <a:extLst>
              <a:ext uri="{FF2B5EF4-FFF2-40B4-BE49-F238E27FC236}">
                <a16:creationId xmlns:a16="http://schemas.microsoft.com/office/drawing/2014/main" id="{DF25B1AB-D4CE-06E0-AB80-D655F77B6F09}"/>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767791" y="1359720"/>
            <a:ext cx="846688" cy="843983"/>
          </a:xfrm>
          <a:prstGeom prst="rect">
            <a:avLst/>
          </a:prstGeom>
        </p:spPr>
      </p:pic>
      <p:pic>
        <p:nvPicPr>
          <p:cNvPr id="1261" name="Imagem 1260" descr="Ícone&#10;&#10;Descrição gerada automaticamente">
            <a:extLst>
              <a:ext uri="{FF2B5EF4-FFF2-40B4-BE49-F238E27FC236}">
                <a16:creationId xmlns:a16="http://schemas.microsoft.com/office/drawing/2014/main" id="{FED8498B-A00D-64C2-D26C-C21CEB699380}"/>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781969" y="1392181"/>
            <a:ext cx="843984" cy="779061"/>
          </a:xfrm>
          <a:prstGeom prst="rect">
            <a:avLst/>
          </a:prstGeom>
        </p:spPr>
      </p:pic>
      <p:pic>
        <p:nvPicPr>
          <p:cNvPr id="1263" name="Imagem 1262" descr="Ícone&#10;&#10;Descrição gerada automaticamente">
            <a:extLst>
              <a:ext uri="{FF2B5EF4-FFF2-40B4-BE49-F238E27FC236}">
                <a16:creationId xmlns:a16="http://schemas.microsoft.com/office/drawing/2014/main" id="{C706B7E4-4766-3101-7976-A7D5E3345AF9}"/>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7101823" y="1359720"/>
            <a:ext cx="424697" cy="843983"/>
          </a:xfrm>
          <a:prstGeom prst="rect">
            <a:avLst/>
          </a:prstGeom>
        </p:spPr>
      </p:pic>
      <p:pic>
        <p:nvPicPr>
          <p:cNvPr id="1265" name="Imagem 1264" descr="Ícone&#10;&#10;Descrição gerada automaticamente">
            <a:extLst>
              <a:ext uri="{FF2B5EF4-FFF2-40B4-BE49-F238E27FC236}">
                <a16:creationId xmlns:a16="http://schemas.microsoft.com/office/drawing/2014/main" id="{8D60036D-859A-A269-52B5-2C9549169E22}"/>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6258757" y="1359720"/>
            <a:ext cx="465273" cy="843983"/>
          </a:xfrm>
          <a:prstGeom prst="rect">
            <a:avLst/>
          </a:prstGeom>
        </p:spPr>
      </p:pic>
      <p:pic>
        <p:nvPicPr>
          <p:cNvPr id="1267" name="Imagem 1266" descr="Desenho de personagem de desenho animado&#10;&#10;Descrição gerada automaticamente com confiança baixa">
            <a:extLst>
              <a:ext uri="{FF2B5EF4-FFF2-40B4-BE49-F238E27FC236}">
                <a16:creationId xmlns:a16="http://schemas.microsoft.com/office/drawing/2014/main" id="{E1CF111E-271C-B439-B3B0-020BDBF1BD76}"/>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5311422" y="1359720"/>
            <a:ext cx="549130" cy="843983"/>
          </a:xfrm>
          <a:prstGeom prst="rect">
            <a:avLst/>
          </a:prstGeom>
        </p:spPr>
      </p:pic>
      <p:pic>
        <p:nvPicPr>
          <p:cNvPr id="1269" name="Imagem 1268" descr="Ícone&#10;&#10;Descrição gerada automaticamente">
            <a:extLst>
              <a:ext uri="{FF2B5EF4-FFF2-40B4-BE49-F238E27FC236}">
                <a16:creationId xmlns:a16="http://schemas.microsoft.com/office/drawing/2014/main" id="{AA6303B4-051D-146D-4E62-0E50D295C880}"/>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4592502" y="1359719"/>
            <a:ext cx="340840" cy="843984"/>
          </a:xfrm>
          <a:prstGeom prst="rect">
            <a:avLst/>
          </a:prstGeom>
        </p:spPr>
      </p:pic>
      <p:pic>
        <p:nvPicPr>
          <p:cNvPr id="1271" name="Imagem 1270" descr="Ícone&#10;&#10;Descrição gerada automaticamente">
            <a:extLst>
              <a:ext uri="{FF2B5EF4-FFF2-40B4-BE49-F238E27FC236}">
                <a16:creationId xmlns:a16="http://schemas.microsoft.com/office/drawing/2014/main" id="{4AC51E25-0E0B-60EF-5A83-BC581CFD4CF8}"/>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3604427" y="1359719"/>
            <a:ext cx="508555" cy="843984"/>
          </a:xfrm>
          <a:prstGeom prst="rect">
            <a:avLst/>
          </a:prstGeom>
        </p:spPr>
      </p:pic>
      <p:pic>
        <p:nvPicPr>
          <p:cNvPr id="1273" name="Imagem 1272" descr="Ícone&#10;&#10;Descrição gerada automaticamente">
            <a:extLst>
              <a:ext uri="{FF2B5EF4-FFF2-40B4-BE49-F238E27FC236}">
                <a16:creationId xmlns:a16="http://schemas.microsoft.com/office/drawing/2014/main" id="{374DB5D9-61CE-0C04-3D97-BECB6205DF66}"/>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2389209" y="1359720"/>
            <a:ext cx="843984" cy="843983"/>
          </a:xfrm>
          <a:prstGeom prst="rect">
            <a:avLst/>
          </a:prstGeom>
        </p:spPr>
      </p:pic>
      <p:pic>
        <p:nvPicPr>
          <p:cNvPr id="1275" name="Imagem 1274" descr="Ícone&#10;&#10;Descrição gerada automaticamente">
            <a:extLst>
              <a:ext uri="{FF2B5EF4-FFF2-40B4-BE49-F238E27FC236}">
                <a16:creationId xmlns:a16="http://schemas.microsoft.com/office/drawing/2014/main" id="{F528EF15-C4F4-B8D4-8A6A-A3A118392E24}"/>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284734" y="1359720"/>
            <a:ext cx="846688" cy="843983"/>
          </a:xfrm>
          <a:prstGeom prst="rect">
            <a:avLst/>
          </a:prstGeom>
        </p:spPr>
      </p:pic>
      <p:pic>
        <p:nvPicPr>
          <p:cNvPr id="1277" name="Imagem 1276" descr="Desenho de uma placa&#10;&#10;Descrição gerada automaticamente com confiança média">
            <a:extLst>
              <a:ext uri="{FF2B5EF4-FFF2-40B4-BE49-F238E27FC236}">
                <a16:creationId xmlns:a16="http://schemas.microsoft.com/office/drawing/2014/main" id="{1D373804-2E9E-CB34-97D2-321DCAC139EA}"/>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81693" y="1423289"/>
            <a:ext cx="843984" cy="716845"/>
          </a:xfrm>
          <a:prstGeom prst="rect">
            <a:avLst/>
          </a:prstGeom>
        </p:spPr>
      </p:pic>
      <p:pic>
        <p:nvPicPr>
          <p:cNvPr id="1279" name="Imagem 1278" descr="Ícone&#10;&#10;Descrição gerada automaticamente">
            <a:extLst>
              <a:ext uri="{FF2B5EF4-FFF2-40B4-BE49-F238E27FC236}">
                <a16:creationId xmlns:a16="http://schemas.microsoft.com/office/drawing/2014/main" id="{71C85C17-EA45-6847-AC90-7F8DA70F4300}"/>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1172725" y="178866"/>
            <a:ext cx="843984" cy="843983"/>
          </a:xfrm>
          <a:prstGeom prst="rect">
            <a:avLst/>
          </a:prstGeom>
        </p:spPr>
      </p:pic>
      <p:pic>
        <p:nvPicPr>
          <p:cNvPr id="1281" name="Imagem 1280" descr="Ícone&#10;&#10;Descrição gerada automaticamente com confiança média">
            <a:extLst>
              <a:ext uri="{FF2B5EF4-FFF2-40B4-BE49-F238E27FC236}">
                <a16:creationId xmlns:a16="http://schemas.microsoft.com/office/drawing/2014/main" id="{3200E52F-8A94-12AD-AD36-298588D1DC7A}"/>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9940292" y="178866"/>
            <a:ext cx="843984" cy="843983"/>
          </a:xfrm>
          <a:prstGeom prst="rect">
            <a:avLst/>
          </a:prstGeom>
        </p:spPr>
      </p:pic>
      <p:pic>
        <p:nvPicPr>
          <p:cNvPr id="1283" name="Imagem 1282" descr="Uma imagem contendo Ícone&#10;&#10;Descrição gerada automaticamente">
            <a:extLst>
              <a:ext uri="{FF2B5EF4-FFF2-40B4-BE49-F238E27FC236}">
                <a16:creationId xmlns:a16="http://schemas.microsoft.com/office/drawing/2014/main" id="{E97BDCA9-C018-D638-1E24-4C8FD7121820}"/>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8902084" y="326292"/>
            <a:ext cx="843984" cy="549130"/>
          </a:xfrm>
          <a:prstGeom prst="rect">
            <a:avLst/>
          </a:prstGeom>
        </p:spPr>
      </p:pic>
      <p:pic>
        <p:nvPicPr>
          <p:cNvPr id="1285" name="Imagem 1284" descr="Ícone&#10;&#10;Descrição gerada automaticamente">
            <a:extLst>
              <a:ext uri="{FF2B5EF4-FFF2-40B4-BE49-F238E27FC236}">
                <a16:creationId xmlns:a16="http://schemas.microsoft.com/office/drawing/2014/main" id="{49872B01-5282-808A-791B-58E62CAEDF93}"/>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7814979" y="200506"/>
            <a:ext cx="843984" cy="800702"/>
          </a:xfrm>
          <a:prstGeom prst="rect">
            <a:avLst/>
          </a:prstGeom>
        </p:spPr>
      </p:pic>
      <p:pic>
        <p:nvPicPr>
          <p:cNvPr id="1287" name="Imagem 1286" descr="Uma imagem contendo Logotipo&#10;&#10;Descrição gerada automaticamente">
            <a:extLst>
              <a:ext uri="{FF2B5EF4-FFF2-40B4-BE49-F238E27FC236}">
                <a16:creationId xmlns:a16="http://schemas.microsoft.com/office/drawing/2014/main" id="{F74A4B50-EE51-9FA5-1650-F06677CD45EB}"/>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6818622" y="177513"/>
            <a:ext cx="760127" cy="846689"/>
          </a:xfrm>
          <a:prstGeom prst="rect">
            <a:avLst/>
          </a:prstGeom>
        </p:spPr>
      </p:pic>
      <p:pic>
        <p:nvPicPr>
          <p:cNvPr id="1289" name="Imagem 1288" descr="Ícone&#10;&#10;Descrição gerada automaticamente">
            <a:extLst>
              <a:ext uri="{FF2B5EF4-FFF2-40B4-BE49-F238E27FC236}">
                <a16:creationId xmlns:a16="http://schemas.microsoft.com/office/drawing/2014/main" id="{AAB31E07-E153-BC7D-6AAA-1D4364B38ABF}"/>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5665538" y="234319"/>
            <a:ext cx="843984" cy="733076"/>
          </a:xfrm>
          <a:prstGeom prst="rect">
            <a:avLst/>
          </a:prstGeom>
        </p:spPr>
      </p:pic>
      <p:pic>
        <p:nvPicPr>
          <p:cNvPr id="1291" name="Imagem 1290" descr="Ícone&#10;&#10;Descrição gerada automaticamente com confiança média">
            <a:extLst>
              <a:ext uri="{FF2B5EF4-FFF2-40B4-BE49-F238E27FC236}">
                <a16:creationId xmlns:a16="http://schemas.microsoft.com/office/drawing/2014/main" id="{12F9E0AC-2A1B-80AD-C5A4-BD35CB17FB78}"/>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4762922" y="180218"/>
            <a:ext cx="589707" cy="841279"/>
          </a:xfrm>
          <a:prstGeom prst="rect">
            <a:avLst/>
          </a:prstGeom>
        </p:spPr>
      </p:pic>
      <p:pic>
        <p:nvPicPr>
          <p:cNvPr id="1293" name="Imagem 1292" descr="Ícone&#10;&#10;Descrição gerada automaticamente">
            <a:extLst>
              <a:ext uri="{FF2B5EF4-FFF2-40B4-BE49-F238E27FC236}">
                <a16:creationId xmlns:a16="http://schemas.microsoft.com/office/drawing/2014/main" id="{7C88DB71-3479-8947-5F0A-5D8C44FC9A5E}"/>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3604427" y="200506"/>
            <a:ext cx="843984" cy="800702"/>
          </a:xfrm>
          <a:prstGeom prst="rect">
            <a:avLst/>
          </a:prstGeom>
        </p:spPr>
      </p:pic>
      <p:pic>
        <p:nvPicPr>
          <p:cNvPr id="1295" name="Imagem 1294" descr="Ícone&#10;&#10;Descrição gerada automaticamente">
            <a:extLst>
              <a:ext uri="{FF2B5EF4-FFF2-40B4-BE49-F238E27FC236}">
                <a16:creationId xmlns:a16="http://schemas.microsoft.com/office/drawing/2014/main" id="{46A9ADA3-FBE8-FC86-E980-77ECB0D61421}"/>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2445933" y="241082"/>
            <a:ext cx="843984" cy="719551"/>
          </a:xfrm>
          <a:prstGeom prst="rect">
            <a:avLst/>
          </a:prstGeom>
        </p:spPr>
      </p:pic>
      <p:pic>
        <p:nvPicPr>
          <p:cNvPr id="1297" name="Imagem 1296" descr="Ícone&#10;&#10;Descrição gerada automaticamente">
            <a:extLst>
              <a:ext uri="{FF2B5EF4-FFF2-40B4-BE49-F238E27FC236}">
                <a16:creationId xmlns:a16="http://schemas.microsoft.com/office/drawing/2014/main" id="{2A744AD1-BCE5-F2D2-8893-769845C2B201}"/>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1287438" y="189686"/>
            <a:ext cx="843984" cy="822343"/>
          </a:xfrm>
          <a:prstGeom prst="rect">
            <a:avLst/>
          </a:prstGeom>
        </p:spPr>
      </p:pic>
      <p:pic>
        <p:nvPicPr>
          <p:cNvPr id="1299" name="Imagem 1298" descr="Ícone&#10;&#10;Descrição gerada automaticamente">
            <a:extLst>
              <a:ext uri="{FF2B5EF4-FFF2-40B4-BE49-F238E27FC236}">
                <a16:creationId xmlns:a16="http://schemas.microsoft.com/office/drawing/2014/main" id="{B3F7D499-A8AA-1889-B89B-D3364032B916}"/>
              </a:ext>
            </a:extLst>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234442" y="140995"/>
            <a:ext cx="738486" cy="919725"/>
          </a:xfrm>
          <a:prstGeom prst="rect">
            <a:avLst/>
          </a:prstGeom>
        </p:spPr>
      </p:pic>
    </p:spTree>
    <p:extLst>
      <p:ext uri="{BB962C8B-B14F-4D97-AF65-F5344CB8AC3E}">
        <p14:creationId xmlns:p14="http://schemas.microsoft.com/office/powerpoint/2010/main" val="4957034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Imagem 1034" descr="Ícone&#10;&#10;Descrição gerada automaticamente">
            <a:extLst>
              <a:ext uri="{FF2B5EF4-FFF2-40B4-BE49-F238E27FC236}">
                <a16:creationId xmlns:a16="http://schemas.microsoft.com/office/drawing/2014/main" id="{7EE4741C-A9BE-1E1C-DCE6-63F4C9B02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965" y="5846344"/>
            <a:ext cx="827753" cy="735780"/>
          </a:xfrm>
          <a:prstGeom prst="rect">
            <a:avLst/>
          </a:prstGeom>
        </p:spPr>
      </p:pic>
      <p:pic>
        <p:nvPicPr>
          <p:cNvPr id="1037" name="Imagem 1036" descr="Ícone&#10;&#10;Descrição gerada automaticamente">
            <a:extLst>
              <a:ext uri="{FF2B5EF4-FFF2-40B4-BE49-F238E27FC236}">
                <a16:creationId xmlns:a16="http://schemas.microsoft.com/office/drawing/2014/main" id="{AAC03360-5F24-43EB-AD3A-738E0912A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2456" y="5811177"/>
            <a:ext cx="757421" cy="806113"/>
          </a:xfrm>
          <a:prstGeom prst="rect">
            <a:avLst/>
          </a:prstGeom>
        </p:spPr>
      </p:pic>
      <p:pic>
        <p:nvPicPr>
          <p:cNvPr id="1039" name="Imagem 1038" descr="Uma imagem contendo Padrão do plano de fundo&#10;&#10;Descrição gerada automaticamente">
            <a:extLst>
              <a:ext uri="{FF2B5EF4-FFF2-40B4-BE49-F238E27FC236}">
                <a16:creationId xmlns:a16="http://schemas.microsoft.com/office/drawing/2014/main" id="{665893FC-987C-668A-1EFE-7D552C5C4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5746" y="5811178"/>
            <a:ext cx="827753" cy="806112"/>
          </a:xfrm>
          <a:prstGeom prst="rect">
            <a:avLst/>
          </a:prstGeom>
        </p:spPr>
      </p:pic>
      <p:pic>
        <p:nvPicPr>
          <p:cNvPr id="1041" name="Imagem 1040" descr="Ícone&#10;&#10;Descrição gerada automaticamente">
            <a:extLst>
              <a:ext uri="{FF2B5EF4-FFF2-40B4-BE49-F238E27FC236}">
                <a16:creationId xmlns:a16="http://schemas.microsoft.com/office/drawing/2014/main" id="{8C500A24-9825-19E2-97EF-899B471F0E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2313" y="5816588"/>
            <a:ext cx="881855" cy="795292"/>
          </a:xfrm>
          <a:prstGeom prst="rect">
            <a:avLst/>
          </a:prstGeom>
        </p:spPr>
      </p:pic>
      <p:pic>
        <p:nvPicPr>
          <p:cNvPr id="1043" name="Imagem 1042" descr="Placa azul com letras brancas em fundo preto&#10;&#10;Descrição gerada automaticamente">
            <a:extLst>
              <a:ext uri="{FF2B5EF4-FFF2-40B4-BE49-F238E27FC236}">
                <a16:creationId xmlns:a16="http://schemas.microsoft.com/office/drawing/2014/main" id="{3EE35BE6-D449-2C06-365B-D90276F877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7875" y="5811177"/>
            <a:ext cx="830458" cy="806113"/>
          </a:xfrm>
          <a:prstGeom prst="rect">
            <a:avLst/>
          </a:prstGeom>
        </p:spPr>
      </p:pic>
      <p:pic>
        <p:nvPicPr>
          <p:cNvPr id="1045" name="Imagem 1044" descr="Placa com fundo preto&#10;&#10;Descrição gerada automaticamente com confiança baixa">
            <a:extLst>
              <a:ext uri="{FF2B5EF4-FFF2-40B4-BE49-F238E27FC236}">
                <a16:creationId xmlns:a16="http://schemas.microsoft.com/office/drawing/2014/main" id="{1DF27201-D4CD-55D4-DBC6-B2B81F79C8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1883" y="5811177"/>
            <a:ext cx="752012" cy="806113"/>
          </a:xfrm>
          <a:prstGeom prst="rect">
            <a:avLst/>
          </a:prstGeom>
        </p:spPr>
      </p:pic>
      <p:pic>
        <p:nvPicPr>
          <p:cNvPr id="1047" name="Imagem 1046" descr="Uma imagem contendo Ícone&#10;&#10;Descrição gerada automaticamente">
            <a:extLst>
              <a:ext uri="{FF2B5EF4-FFF2-40B4-BE49-F238E27FC236}">
                <a16:creationId xmlns:a16="http://schemas.microsoft.com/office/drawing/2014/main" id="{02A929DB-FAE1-834C-82A3-0D341356E4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5428" y="5831465"/>
            <a:ext cx="827753" cy="765536"/>
          </a:xfrm>
          <a:prstGeom prst="rect">
            <a:avLst/>
          </a:prstGeom>
        </p:spPr>
      </p:pic>
      <p:pic>
        <p:nvPicPr>
          <p:cNvPr id="1049" name="Imagem 1048" descr="Ícone&#10;&#10;Descrição gerada automaticamente">
            <a:extLst>
              <a:ext uri="{FF2B5EF4-FFF2-40B4-BE49-F238E27FC236}">
                <a16:creationId xmlns:a16="http://schemas.microsoft.com/office/drawing/2014/main" id="{CC87ED1B-1E70-4746-50F2-C5EFD283C6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1480" y="5817940"/>
            <a:ext cx="819638" cy="792587"/>
          </a:xfrm>
          <a:prstGeom prst="rect">
            <a:avLst/>
          </a:prstGeom>
        </p:spPr>
      </p:pic>
      <p:pic>
        <p:nvPicPr>
          <p:cNvPr id="1051" name="Imagem 1050" descr="Ícone&#10;&#10;Descrição gerada automaticamente">
            <a:extLst>
              <a:ext uri="{FF2B5EF4-FFF2-40B4-BE49-F238E27FC236}">
                <a16:creationId xmlns:a16="http://schemas.microsoft.com/office/drawing/2014/main" id="{39943FD3-90A6-6822-E0FE-560E09907F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4583" y="5811177"/>
            <a:ext cx="706025" cy="806113"/>
          </a:xfrm>
          <a:prstGeom prst="rect">
            <a:avLst/>
          </a:prstGeom>
        </p:spPr>
      </p:pic>
      <p:pic>
        <p:nvPicPr>
          <p:cNvPr id="1053" name="Imagem 1052" descr="Ícone&#10;&#10;Descrição gerada automaticamente">
            <a:extLst>
              <a:ext uri="{FF2B5EF4-FFF2-40B4-BE49-F238E27FC236}">
                <a16:creationId xmlns:a16="http://schemas.microsoft.com/office/drawing/2014/main" id="{C5C4E5B7-1BF6-EDE3-EC5E-8599F20CB6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6671" y="5778716"/>
            <a:ext cx="895380" cy="871035"/>
          </a:xfrm>
          <a:prstGeom prst="rect">
            <a:avLst/>
          </a:prstGeom>
        </p:spPr>
      </p:pic>
      <p:pic>
        <p:nvPicPr>
          <p:cNvPr id="1055" name="Imagem 1054" descr="Ícone&#10;&#10;Descrição gerada automaticamente">
            <a:extLst>
              <a:ext uri="{FF2B5EF4-FFF2-40B4-BE49-F238E27FC236}">
                <a16:creationId xmlns:a16="http://schemas.microsoft.com/office/drawing/2014/main" id="{710EE122-9C6D-5ACD-0553-4E16264975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6283" y="5812530"/>
            <a:ext cx="827753" cy="803408"/>
          </a:xfrm>
          <a:prstGeom prst="rect">
            <a:avLst/>
          </a:prstGeom>
        </p:spPr>
      </p:pic>
      <p:pic>
        <p:nvPicPr>
          <p:cNvPr id="1057" name="Imagem 1056" descr="Uma imagem contendo Forma&#10;&#10;Descrição gerada automaticamente">
            <a:extLst>
              <a:ext uri="{FF2B5EF4-FFF2-40B4-BE49-F238E27FC236}">
                <a16:creationId xmlns:a16="http://schemas.microsoft.com/office/drawing/2014/main" id="{0506D6FE-3DF2-D06A-2558-18B2F08A4C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58002" y="4592972"/>
            <a:ext cx="792587" cy="806113"/>
          </a:xfrm>
          <a:prstGeom prst="rect">
            <a:avLst/>
          </a:prstGeom>
        </p:spPr>
      </p:pic>
      <p:pic>
        <p:nvPicPr>
          <p:cNvPr id="1059" name="Imagem 1058" descr="Ícone&#10;&#10;Descrição gerada automaticamente">
            <a:extLst>
              <a:ext uri="{FF2B5EF4-FFF2-40B4-BE49-F238E27FC236}">
                <a16:creationId xmlns:a16="http://schemas.microsoft.com/office/drawing/2014/main" id="{D4230A85-E2AD-137D-8D9E-AA77B4A680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24992" y="4592972"/>
            <a:ext cx="665449" cy="806113"/>
          </a:xfrm>
          <a:prstGeom prst="rect">
            <a:avLst/>
          </a:prstGeom>
        </p:spPr>
      </p:pic>
      <p:pic>
        <p:nvPicPr>
          <p:cNvPr id="1061" name="Imagem 1060" descr="Logotipo, Ícone&#10;&#10;Descrição gerada automaticamente">
            <a:extLst>
              <a:ext uri="{FF2B5EF4-FFF2-40B4-BE49-F238E27FC236}">
                <a16:creationId xmlns:a16="http://schemas.microsoft.com/office/drawing/2014/main" id="{E5102FAC-FFBE-2437-A71C-2AAB11B3D5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3308" y="4559159"/>
            <a:ext cx="900791" cy="873739"/>
          </a:xfrm>
          <a:prstGeom prst="rect">
            <a:avLst/>
          </a:prstGeom>
        </p:spPr>
      </p:pic>
      <p:pic>
        <p:nvPicPr>
          <p:cNvPr id="1063" name="Imagem 1062" descr="Ícone&#10;&#10;Descrição gerada automaticamente">
            <a:extLst>
              <a:ext uri="{FF2B5EF4-FFF2-40B4-BE49-F238E27FC236}">
                <a16:creationId xmlns:a16="http://schemas.microsoft.com/office/drawing/2014/main" id="{994D9089-FBC5-C903-1816-83DE60C43B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68231" y="4592972"/>
            <a:ext cx="830458" cy="806113"/>
          </a:xfrm>
          <a:prstGeom prst="rect">
            <a:avLst/>
          </a:prstGeom>
        </p:spPr>
      </p:pic>
      <p:pic>
        <p:nvPicPr>
          <p:cNvPr id="1065" name="Imagem 1064" descr="Ícone&#10;&#10;Descrição gerada automaticamente">
            <a:extLst>
              <a:ext uri="{FF2B5EF4-FFF2-40B4-BE49-F238E27FC236}">
                <a16:creationId xmlns:a16="http://schemas.microsoft.com/office/drawing/2014/main" id="{934369C7-9662-5A23-8240-C5D9D997A91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42796" y="4592972"/>
            <a:ext cx="700615" cy="806113"/>
          </a:xfrm>
          <a:prstGeom prst="rect">
            <a:avLst/>
          </a:prstGeom>
        </p:spPr>
      </p:pic>
      <p:pic>
        <p:nvPicPr>
          <p:cNvPr id="1067" name="Imagem 1066" descr="Ícone&#10;&#10;Descrição gerada automaticamente">
            <a:extLst>
              <a:ext uri="{FF2B5EF4-FFF2-40B4-BE49-F238E27FC236}">
                <a16:creationId xmlns:a16="http://schemas.microsoft.com/office/drawing/2014/main" id="{A2DCB454-4573-59B3-7673-C9D95DB3F14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52029" y="4592972"/>
            <a:ext cx="830458" cy="806113"/>
          </a:xfrm>
          <a:prstGeom prst="rect">
            <a:avLst/>
          </a:prstGeom>
        </p:spPr>
      </p:pic>
      <p:pic>
        <p:nvPicPr>
          <p:cNvPr id="1069" name="Imagem 1068" descr="Uma imagem contendo placar, relógio, computador&#10;&#10;Descrição gerada automaticamente">
            <a:extLst>
              <a:ext uri="{FF2B5EF4-FFF2-40B4-BE49-F238E27FC236}">
                <a16:creationId xmlns:a16="http://schemas.microsoft.com/office/drawing/2014/main" id="{4B152001-4CD8-6B87-BD66-B6D4E771947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83256" y="4561864"/>
            <a:ext cx="944071" cy="868329"/>
          </a:xfrm>
          <a:prstGeom prst="rect">
            <a:avLst/>
          </a:prstGeom>
        </p:spPr>
      </p:pic>
      <p:pic>
        <p:nvPicPr>
          <p:cNvPr id="1071" name="Imagem 1070" descr="Uma imagem contendo Ícone&#10;&#10;Descrição gerada automaticamente">
            <a:extLst>
              <a:ext uri="{FF2B5EF4-FFF2-40B4-BE49-F238E27FC236}">
                <a16:creationId xmlns:a16="http://schemas.microsoft.com/office/drawing/2014/main" id="{C686DCCC-9CF3-D8FA-972D-E571EDE8C8E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50660" y="4592972"/>
            <a:ext cx="830458" cy="806113"/>
          </a:xfrm>
          <a:prstGeom prst="rect">
            <a:avLst/>
          </a:prstGeom>
        </p:spPr>
      </p:pic>
      <p:pic>
        <p:nvPicPr>
          <p:cNvPr id="1073" name="Imagem 1072" descr="Placa com fundo preto&#10;&#10;Descrição gerada automaticamente com confiança baixa">
            <a:extLst>
              <a:ext uri="{FF2B5EF4-FFF2-40B4-BE49-F238E27FC236}">
                <a16:creationId xmlns:a16="http://schemas.microsoft.com/office/drawing/2014/main" id="{6A247988-D36B-8B7B-1B38-5B501386E3F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20150" y="4592972"/>
            <a:ext cx="830458" cy="806113"/>
          </a:xfrm>
          <a:prstGeom prst="rect">
            <a:avLst/>
          </a:prstGeom>
        </p:spPr>
      </p:pic>
      <p:pic>
        <p:nvPicPr>
          <p:cNvPr id="1075" name="Imagem 1074" descr="Uma imagem contendo Forma&#10;&#10;Descrição gerada automaticamente">
            <a:extLst>
              <a:ext uri="{FF2B5EF4-FFF2-40B4-BE49-F238E27FC236}">
                <a16:creationId xmlns:a16="http://schemas.microsoft.com/office/drawing/2014/main" id="{738DD07F-A590-925A-3E6E-DDCD14AEE47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91680" y="4592972"/>
            <a:ext cx="835868" cy="806113"/>
          </a:xfrm>
          <a:prstGeom prst="rect">
            <a:avLst/>
          </a:prstGeom>
        </p:spPr>
      </p:pic>
      <p:pic>
        <p:nvPicPr>
          <p:cNvPr id="1077" name="Imagem 1076" descr="Ícone&#10;&#10;Descrição gerada automaticamente">
            <a:extLst>
              <a:ext uri="{FF2B5EF4-FFF2-40B4-BE49-F238E27FC236}">
                <a16:creationId xmlns:a16="http://schemas.microsoft.com/office/drawing/2014/main" id="{E9F04E5A-7540-C4B6-8996-1C8C2426B3F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8899" y="4571332"/>
            <a:ext cx="849395" cy="849394"/>
          </a:xfrm>
          <a:prstGeom prst="rect">
            <a:avLst/>
          </a:prstGeom>
        </p:spPr>
      </p:pic>
      <p:pic>
        <p:nvPicPr>
          <p:cNvPr id="1079" name="Imagem 1078" descr="Ícone&#10;&#10;Descrição gerada automaticamente">
            <a:extLst>
              <a:ext uri="{FF2B5EF4-FFF2-40B4-BE49-F238E27FC236}">
                <a16:creationId xmlns:a16="http://schemas.microsoft.com/office/drawing/2014/main" id="{CB52FF74-AC34-B411-46BB-A843A0E804A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71758" y="3407194"/>
            <a:ext cx="508555" cy="849394"/>
          </a:xfrm>
          <a:prstGeom prst="rect">
            <a:avLst/>
          </a:prstGeom>
        </p:spPr>
      </p:pic>
      <p:pic>
        <p:nvPicPr>
          <p:cNvPr id="1081" name="Imagem 1080" descr="Ícone&#10;&#10;Descrição gerada automaticamente">
            <a:extLst>
              <a:ext uri="{FF2B5EF4-FFF2-40B4-BE49-F238E27FC236}">
                <a16:creationId xmlns:a16="http://schemas.microsoft.com/office/drawing/2014/main" id="{898F82BD-11CB-872D-173E-4CC8D0ED41E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161768" y="3407194"/>
            <a:ext cx="638398" cy="849394"/>
          </a:xfrm>
          <a:prstGeom prst="rect">
            <a:avLst/>
          </a:prstGeom>
        </p:spPr>
      </p:pic>
      <p:pic>
        <p:nvPicPr>
          <p:cNvPr id="1083" name="Imagem 1082" descr="Ícone&#10;&#10;Descrição gerada automaticamente">
            <a:extLst>
              <a:ext uri="{FF2B5EF4-FFF2-40B4-BE49-F238E27FC236}">
                <a16:creationId xmlns:a16="http://schemas.microsoft.com/office/drawing/2014/main" id="{1BEE43EF-43FC-3697-C2BE-3768DA5DA3D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932667" y="3409899"/>
            <a:ext cx="857509" cy="843983"/>
          </a:xfrm>
          <a:prstGeom prst="rect">
            <a:avLst/>
          </a:prstGeom>
        </p:spPr>
      </p:pic>
      <p:pic>
        <p:nvPicPr>
          <p:cNvPr id="1085" name="Imagem 1084" descr="Ícone&#10;&#10;Descrição gerada automaticamente">
            <a:extLst>
              <a:ext uri="{FF2B5EF4-FFF2-40B4-BE49-F238E27FC236}">
                <a16:creationId xmlns:a16="http://schemas.microsoft.com/office/drawing/2014/main" id="{6562A11D-F13C-8258-4098-21A60C8DB4F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755821" y="3409899"/>
            <a:ext cx="860214" cy="843983"/>
          </a:xfrm>
          <a:prstGeom prst="rect">
            <a:avLst/>
          </a:prstGeom>
        </p:spPr>
      </p:pic>
      <p:pic>
        <p:nvPicPr>
          <p:cNvPr id="1087" name="Imagem 1086" descr="Ícone&#10;&#10;Descrição gerada automaticamente">
            <a:extLst>
              <a:ext uri="{FF2B5EF4-FFF2-40B4-BE49-F238E27FC236}">
                <a16:creationId xmlns:a16="http://schemas.microsoft.com/office/drawing/2014/main" id="{6173B898-9C88-E4D6-D59B-5B9B330889E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1585" y="3416662"/>
            <a:ext cx="838574" cy="830458"/>
          </a:xfrm>
          <a:prstGeom prst="rect">
            <a:avLst/>
          </a:prstGeom>
        </p:spPr>
      </p:pic>
      <p:pic>
        <p:nvPicPr>
          <p:cNvPr id="1089" name="Imagem 1088" descr="Ícone&#10;&#10;Descrição gerada automaticamente com confiança média">
            <a:extLst>
              <a:ext uri="{FF2B5EF4-FFF2-40B4-BE49-F238E27FC236}">
                <a16:creationId xmlns:a16="http://schemas.microsoft.com/office/drawing/2014/main" id="{4A7E35BC-0616-2251-F215-1410D945D63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473407" y="3411252"/>
            <a:ext cx="843984" cy="841279"/>
          </a:xfrm>
          <a:prstGeom prst="rect">
            <a:avLst/>
          </a:prstGeom>
        </p:spPr>
      </p:pic>
      <p:pic>
        <p:nvPicPr>
          <p:cNvPr id="1091" name="Imagem 1090" descr="Ícone&#10;&#10;Descrição gerada automaticamente">
            <a:extLst>
              <a:ext uri="{FF2B5EF4-FFF2-40B4-BE49-F238E27FC236}">
                <a16:creationId xmlns:a16="http://schemas.microsoft.com/office/drawing/2014/main" id="{EB589C78-4880-C750-0293-4D20BA69DA2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516950" y="3408546"/>
            <a:ext cx="716845" cy="846689"/>
          </a:xfrm>
          <a:prstGeom prst="rect">
            <a:avLst/>
          </a:prstGeom>
        </p:spPr>
      </p:pic>
      <p:pic>
        <p:nvPicPr>
          <p:cNvPr id="1093" name="Imagem 1092" descr="Ícone&#10;&#10;Descrição gerada automaticamente">
            <a:extLst>
              <a:ext uri="{FF2B5EF4-FFF2-40B4-BE49-F238E27FC236}">
                <a16:creationId xmlns:a16="http://schemas.microsoft.com/office/drawing/2014/main" id="{1B76BBAA-D796-CCC4-262C-B7C64628FE4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433355" y="3587082"/>
            <a:ext cx="843984" cy="489619"/>
          </a:xfrm>
          <a:prstGeom prst="rect">
            <a:avLst/>
          </a:prstGeom>
        </p:spPr>
      </p:pic>
      <p:pic>
        <p:nvPicPr>
          <p:cNvPr id="1095" name="Imagem 1094" descr="Ícone&#10;&#10;Descrição gerada automaticamente com confiança média">
            <a:extLst>
              <a:ext uri="{FF2B5EF4-FFF2-40B4-BE49-F238E27FC236}">
                <a16:creationId xmlns:a16="http://schemas.microsoft.com/office/drawing/2014/main" id="{44B752CD-BA2D-827E-E06A-588E33057DD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383579" y="3409899"/>
            <a:ext cx="800703" cy="843984"/>
          </a:xfrm>
          <a:prstGeom prst="rect">
            <a:avLst/>
          </a:prstGeom>
        </p:spPr>
      </p:pic>
      <p:pic>
        <p:nvPicPr>
          <p:cNvPr id="1097" name="Imagem 1096" descr="Desenho de personagem de desenho animado&#10;&#10;Descrição gerada automaticamente com confiança baixa">
            <a:extLst>
              <a:ext uri="{FF2B5EF4-FFF2-40B4-BE49-F238E27FC236}">
                <a16:creationId xmlns:a16="http://schemas.microsoft.com/office/drawing/2014/main" id="{FE6DA056-8E19-1DE6-C0DF-A1D645265A3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242401" y="3409899"/>
            <a:ext cx="843984" cy="843983"/>
          </a:xfrm>
          <a:prstGeom prst="rect">
            <a:avLst/>
          </a:prstGeom>
        </p:spPr>
      </p:pic>
      <p:pic>
        <p:nvPicPr>
          <p:cNvPr id="1099" name="Imagem 1098" descr="Ícone&#10;&#10;Descrição gerada automaticamente">
            <a:extLst>
              <a:ext uri="{FF2B5EF4-FFF2-40B4-BE49-F238E27FC236}">
                <a16:creationId xmlns:a16="http://schemas.microsoft.com/office/drawing/2014/main" id="{F466A2A5-180B-4D66-D6C1-9F1108DF1EB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26283" y="3409899"/>
            <a:ext cx="654628" cy="843983"/>
          </a:xfrm>
          <a:prstGeom prst="rect">
            <a:avLst/>
          </a:prstGeom>
        </p:spPr>
      </p:pic>
      <p:pic>
        <p:nvPicPr>
          <p:cNvPr id="1101" name="Imagem 1100" descr="Forma&#10;&#10;Descrição gerada automaticamente">
            <a:extLst>
              <a:ext uri="{FF2B5EF4-FFF2-40B4-BE49-F238E27FC236}">
                <a16:creationId xmlns:a16="http://schemas.microsoft.com/office/drawing/2014/main" id="{8B41207E-CA49-0587-6826-F8D04FA5DC9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935969" y="2304838"/>
            <a:ext cx="843984" cy="781767"/>
          </a:xfrm>
          <a:prstGeom prst="rect">
            <a:avLst/>
          </a:prstGeom>
        </p:spPr>
      </p:pic>
      <p:pic>
        <p:nvPicPr>
          <p:cNvPr id="1103" name="Imagem 1102" descr="Desenho de uma placa&#10;&#10;Descrição gerada automaticamente com confiança média">
            <a:extLst>
              <a:ext uri="{FF2B5EF4-FFF2-40B4-BE49-F238E27FC236}">
                <a16:creationId xmlns:a16="http://schemas.microsoft.com/office/drawing/2014/main" id="{C9147229-A2D6-1269-33EF-1AB15831C3AB}"/>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704953" y="2419804"/>
            <a:ext cx="843984" cy="551836"/>
          </a:xfrm>
          <a:prstGeom prst="rect">
            <a:avLst/>
          </a:prstGeom>
        </p:spPr>
      </p:pic>
      <p:pic>
        <p:nvPicPr>
          <p:cNvPr id="1105" name="Imagem 1104" descr="Logotipo&#10;&#10;Descrição gerada automaticamente">
            <a:extLst>
              <a:ext uri="{FF2B5EF4-FFF2-40B4-BE49-F238E27FC236}">
                <a16:creationId xmlns:a16="http://schemas.microsoft.com/office/drawing/2014/main" id="{462BFF3D-41C1-8475-E8A5-F30608E78DA8}"/>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577107" y="2273730"/>
            <a:ext cx="843984" cy="843983"/>
          </a:xfrm>
          <a:prstGeom prst="rect">
            <a:avLst/>
          </a:prstGeom>
        </p:spPr>
      </p:pic>
      <p:pic>
        <p:nvPicPr>
          <p:cNvPr id="1107" name="Imagem 1106" descr="Ícone&#10;&#10;Descrição gerada automaticamente">
            <a:extLst>
              <a:ext uri="{FF2B5EF4-FFF2-40B4-BE49-F238E27FC236}">
                <a16:creationId xmlns:a16="http://schemas.microsoft.com/office/drawing/2014/main" id="{303D603D-494E-6ADF-5974-4AF3217CFA08}"/>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449262" y="2358940"/>
            <a:ext cx="843984" cy="673564"/>
          </a:xfrm>
          <a:prstGeom prst="rect">
            <a:avLst/>
          </a:prstGeom>
        </p:spPr>
      </p:pic>
      <p:pic>
        <p:nvPicPr>
          <p:cNvPr id="1109" name="Imagem 1108" descr="Logotipo&#10;&#10;Descrição gerada automaticamente com confiança média">
            <a:extLst>
              <a:ext uri="{FF2B5EF4-FFF2-40B4-BE49-F238E27FC236}">
                <a16:creationId xmlns:a16="http://schemas.microsoft.com/office/drawing/2014/main" id="{DD1B679A-BD4F-F982-DEEB-7745EFA43148}"/>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440867" y="2272378"/>
            <a:ext cx="825049" cy="846689"/>
          </a:xfrm>
          <a:prstGeom prst="rect">
            <a:avLst/>
          </a:prstGeom>
        </p:spPr>
      </p:pic>
      <p:pic>
        <p:nvPicPr>
          <p:cNvPr id="1111" name="Imagem 1110" descr="Tela preta com letras brancas&#10;&#10;Descrição gerada automaticamente">
            <a:extLst>
              <a:ext uri="{FF2B5EF4-FFF2-40B4-BE49-F238E27FC236}">
                <a16:creationId xmlns:a16="http://schemas.microsoft.com/office/drawing/2014/main" id="{FC281F2C-8C91-2996-3F19-B744394F322A}"/>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341201" y="2273730"/>
            <a:ext cx="846688" cy="843983"/>
          </a:xfrm>
          <a:prstGeom prst="rect">
            <a:avLst/>
          </a:prstGeom>
        </p:spPr>
      </p:pic>
      <p:pic>
        <p:nvPicPr>
          <p:cNvPr id="1113" name="Imagem 1112" descr="Ícone&#10;&#10;Descrição gerada automaticamente">
            <a:extLst>
              <a:ext uri="{FF2B5EF4-FFF2-40B4-BE49-F238E27FC236}">
                <a16:creationId xmlns:a16="http://schemas.microsoft.com/office/drawing/2014/main" id="{6F9AFCDF-B4AF-B958-974D-3CEECC4E93D7}"/>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263858" y="2275083"/>
            <a:ext cx="843984" cy="841279"/>
          </a:xfrm>
          <a:prstGeom prst="rect">
            <a:avLst/>
          </a:prstGeom>
        </p:spPr>
      </p:pic>
      <p:pic>
        <p:nvPicPr>
          <p:cNvPr id="1115" name="Imagem 1114" descr="Ícone&#10;&#10;Descrição gerada automaticamente">
            <a:extLst>
              <a:ext uri="{FF2B5EF4-FFF2-40B4-BE49-F238E27FC236}">
                <a16:creationId xmlns:a16="http://schemas.microsoft.com/office/drawing/2014/main" id="{34E71DA0-6DBB-EE01-23A1-CE4033E3E4E2}"/>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184282" y="2273730"/>
            <a:ext cx="843984" cy="843983"/>
          </a:xfrm>
          <a:prstGeom prst="rect">
            <a:avLst/>
          </a:prstGeom>
        </p:spPr>
      </p:pic>
      <p:pic>
        <p:nvPicPr>
          <p:cNvPr id="1117" name="Imagem 1116" descr="Uma imagem contendo Ícone&#10;&#10;Descrição gerada automaticamente">
            <a:extLst>
              <a:ext uri="{FF2B5EF4-FFF2-40B4-BE49-F238E27FC236}">
                <a16:creationId xmlns:a16="http://schemas.microsoft.com/office/drawing/2014/main" id="{9E6B23F3-5585-BC74-67E1-33747EEC90FF}"/>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272421" y="2273730"/>
            <a:ext cx="676269" cy="843983"/>
          </a:xfrm>
          <a:prstGeom prst="rect">
            <a:avLst/>
          </a:prstGeom>
        </p:spPr>
      </p:pic>
      <p:pic>
        <p:nvPicPr>
          <p:cNvPr id="1119" name="Imagem 1118" descr="Ícone&#10;&#10;Descrição gerada automaticamente">
            <a:extLst>
              <a:ext uri="{FF2B5EF4-FFF2-40B4-BE49-F238E27FC236}">
                <a16:creationId xmlns:a16="http://schemas.microsoft.com/office/drawing/2014/main" id="{4B003CCE-5DB8-DB9D-9900-508F00687CB0}"/>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275433" y="2273730"/>
            <a:ext cx="760126" cy="843983"/>
          </a:xfrm>
          <a:prstGeom prst="rect">
            <a:avLst/>
          </a:prstGeom>
        </p:spPr>
      </p:pic>
      <p:pic>
        <p:nvPicPr>
          <p:cNvPr id="1121" name="Imagem 1120" descr="Ícone&#10;&#10;Descrição gerada automaticamente">
            <a:extLst>
              <a:ext uri="{FF2B5EF4-FFF2-40B4-BE49-F238E27FC236}">
                <a16:creationId xmlns:a16="http://schemas.microsoft.com/office/drawing/2014/main" id="{500349D9-8E10-2DD3-652C-975F2105F45B}"/>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73534" y="2273730"/>
            <a:ext cx="760126" cy="843983"/>
          </a:xfrm>
          <a:prstGeom prst="rect">
            <a:avLst/>
          </a:prstGeom>
        </p:spPr>
      </p:pic>
      <p:pic>
        <p:nvPicPr>
          <p:cNvPr id="1123" name="Imagem 1122" descr="Forma&#10;&#10;Descrição gerada automaticamente com confiança média">
            <a:extLst>
              <a:ext uri="{FF2B5EF4-FFF2-40B4-BE49-F238E27FC236}">
                <a16:creationId xmlns:a16="http://schemas.microsoft.com/office/drawing/2014/main" id="{318C4B51-5221-2485-A870-B8416D884BCC}"/>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1020675" y="1187415"/>
            <a:ext cx="752011" cy="835868"/>
          </a:xfrm>
          <a:prstGeom prst="rect">
            <a:avLst/>
          </a:prstGeom>
        </p:spPr>
      </p:pic>
      <p:pic>
        <p:nvPicPr>
          <p:cNvPr id="1125" name="Imagem 1124" descr="Ícone&#10;&#10;Descrição gerada automaticamente">
            <a:extLst>
              <a:ext uri="{FF2B5EF4-FFF2-40B4-BE49-F238E27FC236}">
                <a16:creationId xmlns:a16="http://schemas.microsoft.com/office/drawing/2014/main" id="{A52E0686-20A7-C62A-A262-A788EAEAD3EF}"/>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965119" y="1183358"/>
            <a:ext cx="760126" cy="843983"/>
          </a:xfrm>
          <a:prstGeom prst="rect">
            <a:avLst/>
          </a:prstGeom>
        </p:spPr>
      </p:pic>
      <p:pic>
        <p:nvPicPr>
          <p:cNvPr id="1127" name="Imagem 1126" descr="Ícone&#10;&#10;Descrição gerada automaticamente">
            <a:extLst>
              <a:ext uri="{FF2B5EF4-FFF2-40B4-BE49-F238E27FC236}">
                <a16:creationId xmlns:a16="http://schemas.microsoft.com/office/drawing/2014/main" id="{FDC90702-1801-BE47-0A28-859B7C177D9A}"/>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825705" y="1182005"/>
            <a:ext cx="843984" cy="846689"/>
          </a:xfrm>
          <a:prstGeom prst="rect">
            <a:avLst/>
          </a:prstGeom>
        </p:spPr>
      </p:pic>
      <p:pic>
        <p:nvPicPr>
          <p:cNvPr id="1129" name="Imagem 1128" descr="Ícone&#10;&#10;Descrição gerada automaticamente">
            <a:extLst>
              <a:ext uri="{FF2B5EF4-FFF2-40B4-BE49-F238E27FC236}">
                <a16:creationId xmlns:a16="http://schemas.microsoft.com/office/drawing/2014/main" id="{C738C1CA-4ECA-4255-36C1-601E72A43153}"/>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783699" y="1183358"/>
            <a:ext cx="843984" cy="843983"/>
          </a:xfrm>
          <a:prstGeom prst="rect">
            <a:avLst/>
          </a:prstGeom>
        </p:spPr>
      </p:pic>
      <p:pic>
        <p:nvPicPr>
          <p:cNvPr id="1131" name="Imagem 1130" descr="Ícone&#10;&#10;Descrição gerada automaticamente">
            <a:extLst>
              <a:ext uri="{FF2B5EF4-FFF2-40B4-BE49-F238E27FC236}">
                <a16:creationId xmlns:a16="http://schemas.microsoft.com/office/drawing/2014/main" id="{B453EE04-4ADB-1063-9B50-E470B5523751}"/>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6746775" y="1182005"/>
            <a:ext cx="803408" cy="846689"/>
          </a:xfrm>
          <a:prstGeom prst="rect">
            <a:avLst/>
          </a:prstGeom>
        </p:spPr>
      </p:pic>
      <p:pic>
        <p:nvPicPr>
          <p:cNvPr id="1133" name="Imagem 1132" descr="Ícone&#10;&#10;Descrição gerada automaticamente">
            <a:extLst>
              <a:ext uri="{FF2B5EF4-FFF2-40B4-BE49-F238E27FC236}">
                <a16:creationId xmlns:a16="http://schemas.microsoft.com/office/drawing/2014/main" id="{0A6F2871-937F-00C1-568A-3093DE5CB09B}"/>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5672656" y="1182005"/>
            <a:ext cx="846689" cy="846689"/>
          </a:xfrm>
          <a:prstGeom prst="rect">
            <a:avLst/>
          </a:prstGeom>
        </p:spPr>
      </p:pic>
      <p:pic>
        <p:nvPicPr>
          <p:cNvPr id="1135" name="Imagem 1134" descr="Ícone&#10;&#10;Descrição gerada automaticamente">
            <a:extLst>
              <a:ext uri="{FF2B5EF4-FFF2-40B4-BE49-F238E27FC236}">
                <a16:creationId xmlns:a16="http://schemas.microsoft.com/office/drawing/2014/main" id="{3886A29F-0133-99BD-3725-43307EAABB9F}"/>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4524778" y="1183358"/>
            <a:ext cx="843984" cy="843983"/>
          </a:xfrm>
          <a:prstGeom prst="rect">
            <a:avLst/>
          </a:prstGeom>
        </p:spPr>
      </p:pic>
      <p:pic>
        <p:nvPicPr>
          <p:cNvPr id="1137" name="Imagem 1136" descr="Ícone&#10;&#10;Descrição gerada automaticamente">
            <a:extLst>
              <a:ext uri="{FF2B5EF4-FFF2-40B4-BE49-F238E27FC236}">
                <a16:creationId xmlns:a16="http://schemas.microsoft.com/office/drawing/2014/main" id="{C18388CD-F12C-8EFA-8AFD-FDE941DAB802}"/>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3433355" y="1183358"/>
            <a:ext cx="843984" cy="843983"/>
          </a:xfrm>
          <a:prstGeom prst="rect">
            <a:avLst/>
          </a:prstGeom>
        </p:spPr>
      </p:pic>
      <p:pic>
        <p:nvPicPr>
          <p:cNvPr id="1139" name="Imagem 1138" descr="Ícone&#10;&#10;Descrição gerada automaticamente">
            <a:extLst>
              <a:ext uri="{FF2B5EF4-FFF2-40B4-BE49-F238E27FC236}">
                <a16:creationId xmlns:a16="http://schemas.microsoft.com/office/drawing/2014/main" id="{C4D91520-CF04-2089-7ECF-6D32E4E90A69}"/>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2311748" y="1180653"/>
            <a:ext cx="846689" cy="849394"/>
          </a:xfrm>
          <a:prstGeom prst="rect">
            <a:avLst/>
          </a:prstGeom>
        </p:spPr>
      </p:pic>
      <p:pic>
        <p:nvPicPr>
          <p:cNvPr id="1141" name="Imagem 1140" descr="Placa vermelha com letras brancas em fundo preto&#10;&#10;Descrição gerada automaticamente com confiança média">
            <a:extLst>
              <a:ext uri="{FF2B5EF4-FFF2-40B4-BE49-F238E27FC236}">
                <a16:creationId xmlns:a16="http://schemas.microsoft.com/office/drawing/2014/main" id="{1C9B1161-E1ED-3A14-A4BC-9C9EC4F612A8}"/>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192845" y="1183358"/>
            <a:ext cx="843984" cy="843983"/>
          </a:xfrm>
          <a:prstGeom prst="rect">
            <a:avLst/>
          </a:prstGeom>
        </p:spPr>
      </p:pic>
      <p:pic>
        <p:nvPicPr>
          <p:cNvPr id="1143" name="Imagem 1142" descr="Tela de computador com fundo azul&#10;&#10;Descrição gerada automaticamente">
            <a:extLst>
              <a:ext uri="{FF2B5EF4-FFF2-40B4-BE49-F238E27FC236}">
                <a16:creationId xmlns:a16="http://schemas.microsoft.com/office/drawing/2014/main" id="{755B6F9F-D62C-3191-1348-D548D2569527}"/>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404818" y="1203646"/>
            <a:ext cx="297558" cy="803408"/>
          </a:xfrm>
          <a:prstGeom prst="rect">
            <a:avLst/>
          </a:prstGeom>
        </p:spPr>
      </p:pic>
      <p:pic>
        <p:nvPicPr>
          <p:cNvPr id="1145" name="Imagem 1144" descr="Uma imagem contendo objeto, placar, relógio&#10;&#10;Descrição gerada automaticamente">
            <a:extLst>
              <a:ext uri="{FF2B5EF4-FFF2-40B4-BE49-F238E27FC236}">
                <a16:creationId xmlns:a16="http://schemas.microsoft.com/office/drawing/2014/main" id="{457717D2-BDDB-4357-7C43-65636F353FB8}"/>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0999155" y="138132"/>
            <a:ext cx="843984" cy="841279"/>
          </a:xfrm>
          <a:prstGeom prst="rect">
            <a:avLst/>
          </a:prstGeom>
        </p:spPr>
      </p:pic>
      <p:pic>
        <p:nvPicPr>
          <p:cNvPr id="1147" name="Imagem 1146" descr="Ícone&#10;&#10;Descrição gerada automaticamente">
            <a:extLst>
              <a:ext uri="{FF2B5EF4-FFF2-40B4-BE49-F238E27FC236}">
                <a16:creationId xmlns:a16="http://schemas.microsoft.com/office/drawing/2014/main" id="{34E58F0F-54A6-8B73-AE11-7BB05B70A5DF}"/>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9958888" y="305847"/>
            <a:ext cx="841278" cy="505849"/>
          </a:xfrm>
          <a:prstGeom prst="rect">
            <a:avLst/>
          </a:prstGeom>
        </p:spPr>
      </p:pic>
      <p:pic>
        <p:nvPicPr>
          <p:cNvPr id="1149" name="Imagem 1148" descr="Ícone&#10;&#10;Descrição gerada automaticamente">
            <a:extLst>
              <a:ext uri="{FF2B5EF4-FFF2-40B4-BE49-F238E27FC236}">
                <a16:creationId xmlns:a16="http://schemas.microsoft.com/office/drawing/2014/main" id="{9F518A34-6276-0B61-A376-2A42B98507FC}"/>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8837477" y="284207"/>
            <a:ext cx="841278" cy="549130"/>
          </a:xfrm>
          <a:prstGeom prst="rect">
            <a:avLst/>
          </a:prstGeom>
        </p:spPr>
      </p:pic>
      <p:pic>
        <p:nvPicPr>
          <p:cNvPr id="1151" name="Imagem 1150" descr="Ícone&#10;&#10;Descrição gerada automaticamente">
            <a:extLst>
              <a:ext uri="{FF2B5EF4-FFF2-40B4-BE49-F238E27FC236}">
                <a16:creationId xmlns:a16="http://schemas.microsoft.com/office/drawing/2014/main" id="{B31E3F1E-DB94-9EB6-AF4B-E3F28260E8F8}"/>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7740766" y="136780"/>
            <a:ext cx="838574" cy="843983"/>
          </a:xfrm>
          <a:prstGeom prst="rect">
            <a:avLst/>
          </a:prstGeom>
        </p:spPr>
      </p:pic>
      <p:pic>
        <p:nvPicPr>
          <p:cNvPr id="1153" name="Imagem 1152" descr="Ícone&#10;&#10;Descrição gerada automaticamente">
            <a:extLst>
              <a:ext uri="{FF2B5EF4-FFF2-40B4-BE49-F238E27FC236}">
                <a16:creationId xmlns:a16="http://schemas.microsoft.com/office/drawing/2014/main" id="{4799851D-087D-996B-D44A-A8EC44F0E132}"/>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6682487" y="153010"/>
            <a:ext cx="765537" cy="811523"/>
          </a:xfrm>
          <a:prstGeom prst="rect">
            <a:avLst/>
          </a:prstGeom>
        </p:spPr>
      </p:pic>
      <p:pic>
        <p:nvPicPr>
          <p:cNvPr id="1155" name="Imagem 1154" descr="Ícone&#10;&#10;Descrição gerada automaticamente">
            <a:extLst>
              <a:ext uri="{FF2B5EF4-FFF2-40B4-BE49-F238E27FC236}">
                <a16:creationId xmlns:a16="http://schemas.microsoft.com/office/drawing/2014/main" id="{97323C46-005E-7759-5853-89D17DDA6458}"/>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5633261" y="221990"/>
            <a:ext cx="843984" cy="673564"/>
          </a:xfrm>
          <a:prstGeom prst="rect">
            <a:avLst/>
          </a:prstGeom>
        </p:spPr>
      </p:pic>
      <p:pic>
        <p:nvPicPr>
          <p:cNvPr id="1157" name="Imagem 1156" descr="Ícone&#10;&#10;Descrição gerada automaticamente">
            <a:extLst>
              <a:ext uri="{FF2B5EF4-FFF2-40B4-BE49-F238E27FC236}">
                <a16:creationId xmlns:a16="http://schemas.microsoft.com/office/drawing/2014/main" id="{702DB028-C95E-98D7-3C25-135DEE52AF42}"/>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4536550" y="136780"/>
            <a:ext cx="841278" cy="843983"/>
          </a:xfrm>
          <a:prstGeom prst="rect">
            <a:avLst/>
          </a:prstGeom>
        </p:spPr>
      </p:pic>
      <p:pic>
        <p:nvPicPr>
          <p:cNvPr id="1159" name="Imagem 1158" descr="Desenho de uma placa&#10;&#10;Descrição gerada automaticamente com confiança média">
            <a:extLst>
              <a:ext uri="{FF2B5EF4-FFF2-40B4-BE49-F238E27FC236}">
                <a16:creationId xmlns:a16="http://schemas.microsoft.com/office/drawing/2014/main" id="{03CFA8CC-01FE-F41B-9F92-01E5B2E6F0B7}"/>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3437134" y="136780"/>
            <a:ext cx="843984" cy="843983"/>
          </a:xfrm>
          <a:prstGeom prst="rect">
            <a:avLst/>
          </a:prstGeom>
        </p:spPr>
      </p:pic>
      <p:pic>
        <p:nvPicPr>
          <p:cNvPr id="1161" name="Imagem 1160" descr="Uma imagem contendo relógio, placar&#10;&#10;Descrição gerada automaticamente">
            <a:extLst>
              <a:ext uri="{FF2B5EF4-FFF2-40B4-BE49-F238E27FC236}">
                <a16:creationId xmlns:a16="http://schemas.microsoft.com/office/drawing/2014/main" id="{D7D219ED-B2E0-2A45-939A-038839F485F7}"/>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2313018" y="135427"/>
            <a:ext cx="846689" cy="846689"/>
          </a:xfrm>
          <a:prstGeom prst="rect">
            <a:avLst/>
          </a:prstGeom>
        </p:spPr>
      </p:pic>
      <p:pic>
        <p:nvPicPr>
          <p:cNvPr id="1163" name="Imagem 1162" descr="Ícone&#10;&#10;Descrição gerada automaticamente">
            <a:extLst>
              <a:ext uri="{FF2B5EF4-FFF2-40B4-BE49-F238E27FC236}">
                <a16:creationId xmlns:a16="http://schemas.microsoft.com/office/drawing/2014/main" id="{3245D1AF-E33D-7D26-1EC9-A90583992517}"/>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192845" y="178708"/>
            <a:ext cx="843984" cy="760127"/>
          </a:xfrm>
          <a:prstGeom prst="rect">
            <a:avLst/>
          </a:prstGeom>
        </p:spPr>
      </p:pic>
      <p:pic>
        <p:nvPicPr>
          <p:cNvPr id="1165" name="Imagem 1164" descr="Desenho de uma placa&#10;&#10;Descrição gerada automaticamente com confiança média">
            <a:extLst>
              <a:ext uri="{FF2B5EF4-FFF2-40B4-BE49-F238E27FC236}">
                <a16:creationId xmlns:a16="http://schemas.microsoft.com/office/drawing/2014/main" id="{8707EC1A-DC2A-3FF3-3131-16CF735652E4}"/>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173534" y="136780"/>
            <a:ext cx="760126" cy="843983"/>
          </a:xfrm>
          <a:prstGeom prst="rect">
            <a:avLst/>
          </a:prstGeom>
        </p:spPr>
      </p:pic>
    </p:spTree>
    <p:extLst>
      <p:ext uri="{BB962C8B-B14F-4D97-AF65-F5344CB8AC3E}">
        <p14:creationId xmlns:p14="http://schemas.microsoft.com/office/powerpoint/2010/main" val="240885437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11" name="Imagem 910" descr="Ícone&#10;&#10;Descrição gerada automaticamente">
            <a:extLst>
              <a:ext uri="{FF2B5EF4-FFF2-40B4-BE49-F238E27FC236}">
                <a16:creationId xmlns:a16="http://schemas.microsoft.com/office/drawing/2014/main" id="{BF662E10-3B97-4494-FDC0-7A8466FB4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009" y="5761933"/>
            <a:ext cx="843984" cy="944071"/>
          </a:xfrm>
          <a:prstGeom prst="rect">
            <a:avLst/>
          </a:prstGeom>
        </p:spPr>
      </p:pic>
      <p:pic>
        <p:nvPicPr>
          <p:cNvPr id="913" name="Imagem 912" descr="Ícone&#10;&#10;Descrição gerada automaticamente">
            <a:extLst>
              <a:ext uri="{FF2B5EF4-FFF2-40B4-BE49-F238E27FC236}">
                <a16:creationId xmlns:a16="http://schemas.microsoft.com/office/drawing/2014/main" id="{14AA1DA2-317F-0D79-CE2F-977C8D50C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5455" y="5811977"/>
            <a:ext cx="760126" cy="843983"/>
          </a:xfrm>
          <a:prstGeom prst="rect">
            <a:avLst/>
          </a:prstGeom>
        </p:spPr>
      </p:pic>
      <p:pic>
        <p:nvPicPr>
          <p:cNvPr id="915" name="Imagem 914" descr="Ícone&#10;&#10;Descrição gerada automaticamente">
            <a:extLst>
              <a:ext uri="{FF2B5EF4-FFF2-40B4-BE49-F238E27FC236}">
                <a16:creationId xmlns:a16="http://schemas.microsoft.com/office/drawing/2014/main" id="{9DE846A3-2E40-4ABA-E46B-424588361C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246" y="5811977"/>
            <a:ext cx="338135" cy="843984"/>
          </a:xfrm>
          <a:prstGeom prst="rect">
            <a:avLst/>
          </a:prstGeom>
        </p:spPr>
      </p:pic>
      <p:pic>
        <p:nvPicPr>
          <p:cNvPr id="917" name="Imagem 916" descr="Desenho de personagem de desenho animado&#10;&#10;Descrição gerada automaticamente">
            <a:extLst>
              <a:ext uri="{FF2B5EF4-FFF2-40B4-BE49-F238E27FC236}">
                <a16:creationId xmlns:a16="http://schemas.microsoft.com/office/drawing/2014/main" id="{E7C72645-8C11-A0F1-81E3-2987EB581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9170" y="5821445"/>
            <a:ext cx="822343" cy="825048"/>
          </a:xfrm>
          <a:prstGeom prst="rect">
            <a:avLst/>
          </a:prstGeom>
        </p:spPr>
      </p:pic>
      <p:pic>
        <p:nvPicPr>
          <p:cNvPr id="919" name="Imagem 918" descr="Ícone&#10;&#10;Descrição gerada automaticamente">
            <a:extLst>
              <a:ext uri="{FF2B5EF4-FFF2-40B4-BE49-F238E27FC236}">
                <a16:creationId xmlns:a16="http://schemas.microsoft.com/office/drawing/2014/main" id="{319B59B2-33D4-A3D4-D93C-512DA70635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7453" y="5810624"/>
            <a:ext cx="843984" cy="846689"/>
          </a:xfrm>
          <a:prstGeom prst="rect">
            <a:avLst/>
          </a:prstGeom>
        </p:spPr>
      </p:pic>
      <p:pic>
        <p:nvPicPr>
          <p:cNvPr id="921" name="Imagem 920" descr="Ícone&#10;&#10;Descrição gerada automaticamente">
            <a:extLst>
              <a:ext uri="{FF2B5EF4-FFF2-40B4-BE49-F238E27FC236}">
                <a16:creationId xmlns:a16="http://schemas.microsoft.com/office/drawing/2014/main" id="{1690D497-01D1-03CA-90AD-4136617506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6298" y="5811977"/>
            <a:ext cx="424697" cy="843983"/>
          </a:xfrm>
          <a:prstGeom prst="rect">
            <a:avLst/>
          </a:prstGeom>
        </p:spPr>
      </p:pic>
      <p:pic>
        <p:nvPicPr>
          <p:cNvPr id="923" name="Imagem 922" descr="Ícone&#10;&#10;Descrição gerada automaticamente">
            <a:extLst>
              <a:ext uri="{FF2B5EF4-FFF2-40B4-BE49-F238E27FC236}">
                <a16:creationId xmlns:a16="http://schemas.microsoft.com/office/drawing/2014/main" id="{F0E1F72A-6F49-B344-7DE8-72CBBF9046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624" y="5811977"/>
            <a:ext cx="843984" cy="843983"/>
          </a:xfrm>
          <a:prstGeom prst="rect">
            <a:avLst/>
          </a:prstGeom>
        </p:spPr>
      </p:pic>
      <p:pic>
        <p:nvPicPr>
          <p:cNvPr id="925" name="Imagem 924" descr="Ícone&#10;&#10;Descrição gerada automaticamente">
            <a:extLst>
              <a:ext uri="{FF2B5EF4-FFF2-40B4-BE49-F238E27FC236}">
                <a16:creationId xmlns:a16="http://schemas.microsoft.com/office/drawing/2014/main" id="{6A0FC83D-A4C4-E95C-BC1E-60E2F820BB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4514" y="4673688"/>
            <a:ext cx="857509" cy="843983"/>
          </a:xfrm>
          <a:prstGeom prst="rect">
            <a:avLst/>
          </a:prstGeom>
        </p:spPr>
      </p:pic>
      <p:pic>
        <p:nvPicPr>
          <p:cNvPr id="927" name="Imagem 926" descr="Uma imagem contendo Texto&#10;&#10;Descrição gerada automaticamente">
            <a:extLst>
              <a:ext uri="{FF2B5EF4-FFF2-40B4-BE49-F238E27FC236}">
                <a16:creationId xmlns:a16="http://schemas.microsoft.com/office/drawing/2014/main" id="{D8269734-3ABD-519D-08C7-26F4D1FEFC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69610" y="4643933"/>
            <a:ext cx="768241" cy="903495"/>
          </a:xfrm>
          <a:prstGeom prst="rect">
            <a:avLst/>
          </a:prstGeom>
        </p:spPr>
      </p:pic>
      <p:pic>
        <p:nvPicPr>
          <p:cNvPr id="929" name="Imagem 928" descr="Ícone&#10;&#10;Descrição gerada automaticamente">
            <a:extLst>
              <a:ext uri="{FF2B5EF4-FFF2-40B4-BE49-F238E27FC236}">
                <a16:creationId xmlns:a16="http://schemas.microsoft.com/office/drawing/2014/main" id="{16C4FE9D-A69B-C2B9-6C0E-2E7912AF6F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27395" y="4608766"/>
            <a:ext cx="876444" cy="973827"/>
          </a:xfrm>
          <a:prstGeom prst="rect">
            <a:avLst/>
          </a:prstGeom>
        </p:spPr>
      </p:pic>
      <p:pic>
        <p:nvPicPr>
          <p:cNvPr id="931" name="Imagem 930" descr="Ícone&#10;&#10;Descrição gerada automaticamente">
            <a:extLst>
              <a:ext uri="{FF2B5EF4-FFF2-40B4-BE49-F238E27FC236}">
                <a16:creationId xmlns:a16="http://schemas.microsoft.com/office/drawing/2014/main" id="{25BC562F-6210-4C58-158E-AEB05289A5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81189" y="4618234"/>
            <a:ext cx="900790" cy="954892"/>
          </a:xfrm>
          <a:prstGeom prst="rect">
            <a:avLst/>
          </a:prstGeom>
        </p:spPr>
      </p:pic>
      <p:pic>
        <p:nvPicPr>
          <p:cNvPr id="933" name="Imagem 932" descr="Ícone&#10;&#10;Descrição gerada automaticamente">
            <a:extLst>
              <a:ext uri="{FF2B5EF4-FFF2-40B4-BE49-F238E27FC236}">
                <a16:creationId xmlns:a16="http://schemas.microsoft.com/office/drawing/2014/main" id="{99022EB1-98EB-58F6-8F9B-96ABC25649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61183" y="4618234"/>
            <a:ext cx="949482" cy="954892"/>
          </a:xfrm>
          <a:prstGeom prst="rect">
            <a:avLst/>
          </a:prstGeom>
        </p:spPr>
      </p:pic>
      <p:pic>
        <p:nvPicPr>
          <p:cNvPr id="935" name="Imagem 934" descr="Ícone&#10;&#10;Descrição gerada automaticamente">
            <a:extLst>
              <a:ext uri="{FF2B5EF4-FFF2-40B4-BE49-F238E27FC236}">
                <a16:creationId xmlns:a16="http://schemas.microsoft.com/office/drawing/2014/main" id="{8BE3F55E-F9A0-17D9-96AB-6441A3312E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54986" y="4619586"/>
            <a:ext cx="857510" cy="952187"/>
          </a:xfrm>
          <a:prstGeom prst="rect">
            <a:avLst/>
          </a:prstGeom>
        </p:spPr>
      </p:pic>
      <p:pic>
        <p:nvPicPr>
          <p:cNvPr id="937" name="Imagem 936" descr="Ícone&#10;&#10;Descrição gerada automaticamente">
            <a:extLst>
              <a:ext uri="{FF2B5EF4-FFF2-40B4-BE49-F238E27FC236}">
                <a16:creationId xmlns:a16="http://schemas.microsoft.com/office/drawing/2014/main" id="{24A53AAA-0EAD-6C5D-75DE-8815F1469B4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19448" y="4591184"/>
            <a:ext cx="1008993" cy="1008992"/>
          </a:xfrm>
          <a:prstGeom prst="rect">
            <a:avLst/>
          </a:prstGeom>
        </p:spPr>
      </p:pic>
      <p:pic>
        <p:nvPicPr>
          <p:cNvPr id="939" name="Imagem 938" descr="Ícone&#10;&#10;Descrição gerada automaticamente">
            <a:extLst>
              <a:ext uri="{FF2B5EF4-FFF2-40B4-BE49-F238E27FC236}">
                <a16:creationId xmlns:a16="http://schemas.microsoft.com/office/drawing/2014/main" id="{F3E34B0A-6BE3-437F-ACEB-B59A05A0EF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80036" y="4591183"/>
            <a:ext cx="906201" cy="1008993"/>
          </a:xfrm>
          <a:prstGeom prst="rect">
            <a:avLst/>
          </a:prstGeom>
        </p:spPr>
      </p:pic>
      <p:pic>
        <p:nvPicPr>
          <p:cNvPr id="941" name="Imagem 940" descr="Ícone&#10;&#10;Descrição gerada automaticamente">
            <a:extLst>
              <a:ext uri="{FF2B5EF4-FFF2-40B4-BE49-F238E27FC236}">
                <a16:creationId xmlns:a16="http://schemas.microsoft.com/office/drawing/2014/main" id="{EA769B90-9D44-54FE-154C-C6B1E475BF9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5346" y="4693976"/>
            <a:ext cx="803408" cy="803408"/>
          </a:xfrm>
          <a:prstGeom prst="rect">
            <a:avLst/>
          </a:prstGeom>
        </p:spPr>
      </p:pic>
      <p:pic>
        <p:nvPicPr>
          <p:cNvPr id="943" name="Imagem 942" descr="Logotipo&#10;&#10;Descrição gerada automaticamente">
            <a:extLst>
              <a:ext uri="{FF2B5EF4-FFF2-40B4-BE49-F238E27FC236}">
                <a16:creationId xmlns:a16="http://schemas.microsoft.com/office/drawing/2014/main" id="{4A34673F-9C1D-24CA-856B-CFFA0F4AE33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6079" y="4718322"/>
            <a:ext cx="843984" cy="754716"/>
          </a:xfrm>
          <a:prstGeom prst="rect">
            <a:avLst/>
          </a:prstGeom>
        </p:spPr>
      </p:pic>
      <p:pic>
        <p:nvPicPr>
          <p:cNvPr id="945" name="Imagem 944" descr="Ícone&#10;&#10;Descrição gerada automaticamente">
            <a:extLst>
              <a:ext uri="{FF2B5EF4-FFF2-40B4-BE49-F238E27FC236}">
                <a16:creationId xmlns:a16="http://schemas.microsoft.com/office/drawing/2014/main" id="{87E757A5-A8B7-C80D-9046-B68E28E8555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130382" y="3529072"/>
            <a:ext cx="846688" cy="843983"/>
          </a:xfrm>
          <a:prstGeom prst="rect">
            <a:avLst/>
          </a:prstGeom>
        </p:spPr>
      </p:pic>
      <p:pic>
        <p:nvPicPr>
          <p:cNvPr id="947" name="Imagem 946" descr="Ícone&#10;&#10;Descrição gerada automaticamente">
            <a:extLst>
              <a:ext uri="{FF2B5EF4-FFF2-40B4-BE49-F238E27FC236}">
                <a16:creationId xmlns:a16="http://schemas.microsoft.com/office/drawing/2014/main" id="{15927376-4C40-5585-1B35-8A741B21E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69963" y="3527719"/>
            <a:ext cx="843984" cy="846689"/>
          </a:xfrm>
          <a:prstGeom prst="rect">
            <a:avLst/>
          </a:prstGeom>
        </p:spPr>
      </p:pic>
      <p:pic>
        <p:nvPicPr>
          <p:cNvPr id="949" name="Imagem 948" descr="Desenho de personagem&#10;&#10;Descrição gerada automaticamente com confiança baixa">
            <a:extLst>
              <a:ext uri="{FF2B5EF4-FFF2-40B4-BE49-F238E27FC236}">
                <a16:creationId xmlns:a16="http://schemas.microsoft.com/office/drawing/2014/main" id="{01409961-9799-47FA-BF9E-A56B49E0C90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20413" y="3529072"/>
            <a:ext cx="676269" cy="843983"/>
          </a:xfrm>
          <a:prstGeom prst="rect">
            <a:avLst/>
          </a:prstGeom>
        </p:spPr>
      </p:pic>
      <p:pic>
        <p:nvPicPr>
          <p:cNvPr id="951" name="Imagem 950" descr="Ícone&#10;&#10;Descrição gerada automaticamente">
            <a:extLst>
              <a:ext uri="{FF2B5EF4-FFF2-40B4-BE49-F238E27FC236}">
                <a16:creationId xmlns:a16="http://schemas.microsoft.com/office/drawing/2014/main" id="{CFD1FE81-E84C-B06D-1AB7-7B42A7CF76D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60867" y="3529072"/>
            <a:ext cx="843984" cy="843983"/>
          </a:xfrm>
          <a:prstGeom prst="rect">
            <a:avLst/>
          </a:prstGeom>
        </p:spPr>
      </p:pic>
      <p:pic>
        <p:nvPicPr>
          <p:cNvPr id="953" name="Imagem 952" descr="Ícone&#10;&#10;Descrição gerada automaticamente">
            <a:extLst>
              <a:ext uri="{FF2B5EF4-FFF2-40B4-BE49-F238E27FC236}">
                <a16:creationId xmlns:a16="http://schemas.microsoft.com/office/drawing/2014/main" id="{4F47641D-0764-1C62-106F-796C723D8B4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313306" y="3529072"/>
            <a:ext cx="676269" cy="843983"/>
          </a:xfrm>
          <a:prstGeom prst="rect">
            <a:avLst/>
          </a:prstGeom>
        </p:spPr>
      </p:pic>
      <p:pic>
        <p:nvPicPr>
          <p:cNvPr id="955" name="Imagem 954" descr="Forma, Círculo&#10;&#10;Descrição gerada automaticamente">
            <a:extLst>
              <a:ext uri="{FF2B5EF4-FFF2-40B4-BE49-F238E27FC236}">
                <a16:creationId xmlns:a16="http://schemas.microsoft.com/office/drawing/2014/main" id="{CB110A00-1B3C-5DC7-49A7-662A67998A7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57014" y="3529072"/>
            <a:ext cx="757421" cy="843983"/>
          </a:xfrm>
          <a:prstGeom prst="rect">
            <a:avLst/>
          </a:prstGeom>
        </p:spPr>
      </p:pic>
      <p:pic>
        <p:nvPicPr>
          <p:cNvPr id="957" name="Imagem 956" descr="Tela de computador com fundo azul&#10;&#10;Descrição gerada automaticamente">
            <a:extLst>
              <a:ext uri="{FF2B5EF4-FFF2-40B4-BE49-F238E27FC236}">
                <a16:creationId xmlns:a16="http://schemas.microsoft.com/office/drawing/2014/main" id="{F14BB849-4DD8-5B9D-1A6B-C65F4CD0730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692944" y="3529072"/>
            <a:ext cx="403057" cy="843984"/>
          </a:xfrm>
          <a:prstGeom prst="rect">
            <a:avLst/>
          </a:prstGeom>
        </p:spPr>
      </p:pic>
      <p:pic>
        <p:nvPicPr>
          <p:cNvPr id="959" name="Imagem 958" descr="Uma imagem contendo placa, comida&#10;&#10;Descrição gerada automaticamente">
            <a:extLst>
              <a:ext uri="{FF2B5EF4-FFF2-40B4-BE49-F238E27FC236}">
                <a16:creationId xmlns:a16="http://schemas.microsoft.com/office/drawing/2014/main" id="{7453AA3E-4C1F-75EE-FD40-D33C6658C57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10177" y="3529072"/>
            <a:ext cx="673565" cy="843984"/>
          </a:xfrm>
          <a:prstGeom prst="rect">
            <a:avLst/>
          </a:prstGeom>
        </p:spPr>
      </p:pic>
      <p:pic>
        <p:nvPicPr>
          <p:cNvPr id="961" name="Imagem 960" descr="Ícone&#10;&#10;Descrição gerada automaticamente">
            <a:extLst>
              <a:ext uri="{FF2B5EF4-FFF2-40B4-BE49-F238E27FC236}">
                <a16:creationId xmlns:a16="http://schemas.microsoft.com/office/drawing/2014/main" id="{D5587609-3848-5B77-A802-714C067DBB8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619448" y="3529072"/>
            <a:ext cx="843984" cy="843983"/>
          </a:xfrm>
          <a:prstGeom prst="rect">
            <a:avLst/>
          </a:prstGeom>
        </p:spPr>
      </p:pic>
      <p:pic>
        <p:nvPicPr>
          <p:cNvPr id="963" name="Imagem 962" descr="Ícone&#10;&#10;Descrição gerada automaticamente">
            <a:extLst>
              <a:ext uri="{FF2B5EF4-FFF2-40B4-BE49-F238E27FC236}">
                <a16:creationId xmlns:a16="http://schemas.microsoft.com/office/drawing/2014/main" id="{544C4747-6A1F-FBC9-68CE-6531CBC71D1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542253" y="3525015"/>
            <a:ext cx="843984" cy="852099"/>
          </a:xfrm>
          <a:prstGeom prst="rect">
            <a:avLst/>
          </a:prstGeom>
        </p:spPr>
      </p:pic>
      <p:pic>
        <p:nvPicPr>
          <p:cNvPr id="965" name="Imagem 964" descr="Ícone&#10;&#10;Descrição gerada automaticamente">
            <a:extLst>
              <a:ext uri="{FF2B5EF4-FFF2-40B4-BE49-F238E27FC236}">
                <a16:creationId xmlns:a16="http://schemas.microsoft.com/office/drawing/2014/main" id="{7655A717-080E-1AC4-5F05-168D62A8890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465058" y="3527719"/>
            <a:ext cx="843984" cy="846689"/>
          </a:xfrm>
          <a:prstGeom prst="rect">
            <a:avLst/>
          </a:prstGeom>
        </p:spPr>
      </p:pic>
      <p:pic>
        <p:nvPicPr>
          <p:cNvPr id="967" name="Imagem 966" descr="Placa vermelha com letras brancas em fundo preto&#10;&#10;Descrição gerada automaticamente com confiança baixa">
            <a:extLst>
              <a:ext uri="{FF2B5EF4-FFF2-40B4-BE49-F238E27FC236}">
                <a16:creationId xmlns:a16="http://schemas.microsoft.com/office/drawing/2014/main" id="{7D5F1F40-A841-FE2A-52C0-81F6761F991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35503" y="3529072"/>
            <a:ext cx="884560" cy="843983"/>
          </a:xfrm>
          <a:prstGeom prst="rect">
            <a:avLst/>
          </a:prstGeom>
        </p:spPr>
      </p:pic>
      <p:pic>
        <p:nvPicPr>
          <p:cNvPr id="969" name="Imagem 968" descr="Ícone&#10;&#10;Descrição gerada automaticamente">
            <a:extLst>
              <a:ext uri="{FF2B5EF4-FFF2-40B4-BE49-F238E27FC236}">
                <a16:creationId xmlns:a16="http://schemas.microsoft.com/office/drawing/2014/main" id="{CD3F2778-2AAE-5933-7BE2-60CED3AFBF4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996374" y="2346679"/>
            <a:ext cx="849395" cy="849394"/>
          </a:xfrm>
          <a:prstGeom prst="rect">
            <a:avLst/>
          </a:prstGeom>
        </p:spPr>
      </p:pic>
      <p:pic>
        <p:nvPicPr>
          <p:cNvPr id="971" name="Imagem 970" descr="Placa de computador com fundo azul&#10;&#10;Descrição gerada automaticamente com confiança baixa">
            <a:extLst>
              <a:ext uri="{FF2B5EF4-FFF2-40B4-BE49-F238E27FC236}">
                <a16:creationId xmlns:a16="http://schemas.microsoft.com/office/drawing/2014/main" id="{E817BF78-2EF5-616C-BC69-0F93EC542C4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858967" y="2349384"/>
            <a:ext cx="822343" cy="843983"/>
          </a:xfrm>
          <a:prstGeom prst="rect">
            <a:avLst/>
          </a:prstGeom>
        </p:spPr>
      </p:pic>
      <p:pic>
        <p:nvPicPr>
          <p:cNvPr id="973" name="Imagem 972" descr="Ícone&#10;&#10;Descrição gerada automaticamente">
            <a:extLst>
              <a:ext uri="{FF2B5EF4-FFF2-40B4-BE49-F238E27FC236}">
                <a16:creationId xmlns:a16="http://schemas.microsoft.com/office/drawing/2014/main" id="{EC03AC0D-9BC2-11F6-63E0-4F9A7061EA5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055838" y="2348031"/>
            <a:ext cx="673564" cy="846689"/>
          </a:xfrm>
          <a:prstGeom prst="rect">
            <a:avLst/>
          </a:prstGeom>
        </p:spPr>
      </p:pic>
      <p:pic>
        <p:nvPicPr>
          <p:cNvPr id="975" name="Imagem 974" descr="Desenho de uma placa&#10;&#10;Descrição gerada automaticamente com confiança média">
            <a:extLst>
              <a:ext uri="{FF2B5EF4-FFF2-40B4-BE49-F238E27FC236}">
                <a16:creationId xmlns:a16="http://schemas.microsoft.com/office/drawing/2014/main" id="{8A2AA206-B9C2-9538-1CB0-6E8F26C30A7C}"/>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765135" y="2349384"/>
            <a:ext cx="843984" cy="843983"/>
          </a:xfrm>
          <a:prstGeom prst="rect">
            <a:avLst/>
          </a:prstGeom>
        </p:spPr>
      </p:pic>
      <p:pic>
        <p:nvPicPr>
          <p:cNvPr id="977" name="Imagem 976" descr="Placa azul com letras brancas em fundo preto&#10;&#10;Descrição gerada automaticamente">
            <a:extLst>
              <a:ext uri="{FF2B5EF4-FFF2-40B4-BE49-F238E27FC236}">
                <a16:creationId xmlns:a16="http://schemas.microsoft.com/office/drawing/2014/main" id="{1668830C-F276-B2EF-99DC-183EE42632C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643815" y="2346679"/>
            <a:ext cx="849395" cy="849394"/>
          </a:xfrm>
          <a:prstGeom prst="rect">
            <a:avLst/>
          </a:prstGeom>
        </p:spPr>
      </p:pic>
      <p:pic>
        <p:nvPicPr>
          <p:cNvPr id="979" name="Imagem 978" descr="Ícone&#10;&#10;Descrição gerada automaticamente">
            <a:extLst>
              <a:ext uri="{FF2B5EF4-FFF2-40B4-BE49-F238E27FC236}">
                <a16:creationId xmlns:a16="http://schemas.microsoft.com/office/drawing/2014/main" id="{197D9076-D3F2-0965-32A1-00AB4DE9C7A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608232" y="2349384"/>
            <a:ext cx="846688" cy="843983"/>
          </a:xfrm>
          <a:prstGeom prst="rect">
            <a:avLst/>
          </a:prstGeom>
        </p:spPr>
      </p:pic>
      <p:pic>
        <p:nvPicPr>
          <p:cNvPr id="981" name="Imagem 980" descr="Ícone&#10;&#10;Descrição gerada automaticamente">
            <a:extLst>
              <a:ext uri="{FF2B5EF4-FFF2-40B4-BE49-F238E27FC236}">
                <a16:creationId xmlns:a16="http://schemas.microsoft.com/office/drawing/2014/main" id="{D952F66B-56D1-7229-36BE-5A67BE52BC1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580989" y="2352089"/>
            <a:ext cx="838574" cy="838573"/>
          </a:xfrm>
          <a:prstGeom prst="rect">
            <a:avLst/>
          </a:prstGeom>
        </p:spPr>
      </p:pic>
      <p:pic>
        <p:nvPicPr>
          <p:cNvPr id="983" name="Imagem 982" descr="Ícone&#10;&#10;Descrição gerada automaticamente">
            <a:extLst>
              <a:ext uri="{FF2B5EF4-FFF2-40B4-BE49-F238E27FC236}">
                <a16:creationId xmlns:a16="http://schemas.microsoft.com/office/drawing/2014/main" id="{584F48F7-61DC-4EEC-F164-DBD2357296DA}"/>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493708" y="2349384"/>
            <a:ext cx="846688" cy="843983"/>
          </a:xfrm>
          <a:prstGeom prst="rect">
            <a:avLst/>
          </a:prstGeom>
        </p:spPr>
      </p:pic>
      <p:pic>
        <p:nvPicPr>
          <p:cNvPr id="985" name="Imagem 984" descr="Uma imagem contendo Código QR&#10;&#10;Descrição gerada automaticamente">
            <a:extLst>
              <a:ext uri="{FF2B5EF4-FFF2-40B4-BE49-F238E27FC236}">
                <a16:creationId xmlns:a16="http://schemas.microsoft.com/office/drawing/2014/main" id="{2AF51467-7CD6-1D2D-903E-397E02DA6AD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437453" y="2349384"/>
            <a:ext cx="843984" cy="843983"/>
          </a:xfrm>
          <a:prstGeom prst="rect">
            <a:avLst/>
          </a:prstGeom>
        </p:spPr>
      </p:pic>
      <p:pic>
        <p:nvPicPr>
          <p:cNvPr id="987" name="Imagem 986" descr="Ícone&#10;&#10;Descrição gerada automaticamente">
            <a:extLst>
              <a:ext uri="{FF2B5EF4-FFF2-40B4-BE49-F238E27FC236}">
                <a16:creationId xmlns:a16="http://schemas.microsoft.com/office/drawing/2014/main" id="{6F9D614D-A3B0-18C9-0695-EEE235FD9083}"/>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540800" y="2349383"/>
            <a:ext cx="635693" cy="843984"/>
          </a:xfrm>
          <a:prstGeom prst="rect">
            <a:avLst/>
          </a:prstGeom>
        </p:spPr>
      </p:pic>
      <p:pic>
        <p:nvPicPr>
          <p:cNvPr id="989" name="Imagem 988" descr="Tela de jogo de vídeo game&#10;&#10;Descrição gerada automaticamente com confiança baixa">
            <a:extLst>
              <a:ext uri="{FF2B5EF4-FFF2-40B4-BE49-F238E27FC236}">
                <a16:creationId xmlns:a16="http://schemas.microsoft.com/office/drawing/2014/main" id="{09C6EE84-147D-5A52-D82C-6F80851F5C55}"/>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99336" y="2349384"/>
            <a:ext cx="843984" cy="843983"/>
          </a:xfrm>
          <a:prstGeom prst="rect">
            <a:avLst/>
          </a:prstGeom>
        </p:spPr>
      </p:pic>
      <p:pic>
        <p:nvPicPr>
          <p:cNvPr id="991" name="Imagem 990" descr="Desenho de placa de sinalização de trânsito&#10;&#10;Descrição gerada automaticamente com confiança média">
            <a:extLst>
              <a:ext uri="{FF2B5EF4-FFF2-40B4-BE49-F238E27FC236}">
                <a16:creationId xmlns:a16="http://schemas.microsoft.com/office/drawing/2014/main" id="{B2D6F030-CAF4-006F-E475-F28020B7D09B}"/>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1151386" y="1333499"/>
            <a:ext cx="549130" cy="843983"/>
          </a:xfrm>
          <a:prstGeom prst="rect">
            <a:avLst/>
          </a:prstGeom>
        </p:spPr>
      </p:pic>
      <p:pic>
        <p:nvPicPr>
          <p:cNvPr id="993" name="Imagem 992" descr="Desenho de placa de sinalização de trânsito&#10;&#10;Descrição gerada automaticamente com confiança média">
            <a:extLst>
              <a:ext uri="{FF2B5EF4-FFF2-40B4-BE49-F238E27FC236}">
                <a16:creationId xmlns:a16="http://schemas.microsoft.com/office/drawing/2014/main" id="{A9A58A40-67D2-053F-9FCB-EBA16E9A1809}"/>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069963" y="1333499"/>
            <a:ext cx="611347" cy="843983"/>
          </a:xfrm>
          <a:prstGeom prst="rect">
            <a:avLst/>
          </a:prstGeom>
        </p:spPr>
      </p:pic>
      <p:pic>
        <p:nvPicPr>
          <p:cNvPr id="995" name="Imagem 994" descr="Forma&#10;&#10;Descrição gerada automaticamente">
            <a:extLst>
              <a:ext uri="{FF2B5EF4-FFF2-40B4-BE49-F238E27FC236}">
                <a16:creationId xmlns:a16="http://schemas.microsoft.com/office/drawing/2014/main" id="{A68616B0-3B21-7972-1DAF-8858F0143DC8}"/>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902091" y="1387601"/>
            <a:ext cx="830458" cy="735780"/>
          </a:xfrm>
          <a:prstGeom prst="rect">
            <a:avLst/>
          </a:prstGeom>
        </p:spPr>
      </p:pic>
      <p:pic>
        <p:nvPicPr>
          <p:cNvPr id="997" name="Imagem 996" descr="Ícone&#10;&#10;Descrição gerada automaticamente">
            <a:extLst>
              <a:ext uri="{FF2B5EF4-FFF2-40B4-BE49-F238E27FC236}">
                <a16:creationId xmlns:a16="http://schemas.microsoft.com/office/drawing/2014/main" id="{937C0CD7-29D8-4142-C0A2-BE758960828A}"/>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7798979" y="1375428"/>
            <a:ext cx="843984" cy="760127"/>
          </a:xfrm>
          <a:prstGeom prst="rect">
            <a:avLst/>
          </a:prstGeom>
        </p:spPr>
      </p:pic>
      <p:pic>
        <p:nvPicPr>
          <p:cNvPr id="999" name="Imagem 998" descr="Ícone&#10;&#10;Descrição gerada automaticamente com confiança média">
            <a:extLst>
              <a:ext uri="{FF2B5EF4-FFF2-40B4-BE49-F238E27FC236}">
                <a16:creationId xmlns:a16="http://schemas.microsoft.com/office/drawing/2014/main" id="{F6DE8E8E-9F9A-16AE-8E56-E9B9C0E0E5CD}"/>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656969" y="1497156"/>
            <a:ext cx="849394" cy="516669"/>
          </a:xfrm>
          <a:prstGeom prst="rect">
            <a:avLst/>
          </a:prstGeom>
        </p:spPr>
      </p:pic>
      <p:pic>
        <p:nvPicPr>
          <p:cNvPr id="1001" name="Imagem 1000" descr="Ícone&#10;&#10;Descrição gerada automaticamente">
            <a:extLst>
              <a:ext uri="{FF2B5EF4-FFF2-40B4-BE49-F238E27FC236}">
                <a16:creationId xmlns:a16="http://schemas.microsoft.com/office/drawing/2014/main" id="{0D600221-95FA-36E1-157D-C692800F622F}"/>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608232" y="1345672"/>
            <a:ext cx="843984" cy="819638"/>
          </a:xfrm>
          <a:prstGeom prst="rect">
            <a:avLst/>
          </a:prstGeom>
        </p:spPr>
      </p:pic>
      <p:pic>
        <p:nvPicPr>
          <p:cNvPr id="1003" name="Imagem 1002" descr="Uma imagem contendo Forma&#10;&#10;Descrição gerada automaticamente">
            <a:extLst>
              <a:ext uri="{FF2B5EF4-FFF2-40B4-BE49-F238E27FC236}">
                <a16:creationId xmlns:a16="http://schemas.microsoft.com/office/drawing/2014/main" id="{23CDB76B-4000-D676-47E3-98D0DB554B36}"/>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4562201" y="1345672"/>
            <a:ext cx="841278" cy="819637"/>
          </a:xfrm>
          <a:prstGeom prst="rect">
            <a:avLst/>
          </a:prstGeom>
        </p:spPr>
      </p:pic>
      <p:pic>
        <p:nvPicPr>
          <p:cNvPr id="1005" name="Imagem 1004" descr="Ícone&#10;&#10;Descrição gerada automaticamente">
            <a:extLst>
              <a:ext uri="{FF2B5EF4-FFF2-40B4-BE49-F238E27FC236}">
                <a16:creationId xmlns:a16="http://schemas.microsoft.com/office/drawing/2014/main" id="{D32CBECC-67CD-4942-4C33-8C7DFC622201}"/>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3493708" y="1334852"/>
            <a:ext cx="868330" cy="841278"/>
          </a:xfrm>
          <a:prstGeom prst="rect">
            <a:avLst/>
          </a:prstGeom>
        </p:spPr>
      </p:pic>
      <p:pic>
        <p:nvPicPr>
          <p:cNvPr id="1007" name="Imagem 1006" descr="Uma imagem contendo Ícone&#10;&#10;Descrição gerada automaticamente">
            <a:extLst>
              <a:ext uri="{FF2B5EF4-FFF2-40B4-BE49-F238E27FC236}">
                <a16:creationId xmlns:a16="http://schemas.microsoft.com/office/drawing/2014/main" id="{47A79417-E1DB-AAC6-55A8-FBB1C9F2BAD0}"/>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2483441" y="1357845"/>
            <a:ext cx="822343" cy="795292"/>
          </a:xfrm>
          <a:prstGeom prst="rect">
            <a:avLst/>
          </a:prstGeom>
        </p:spPr>
      </p:pic>
      <p:pic>
        <p:nvPicPr>
          <p:cNvPr id="1009" name="Imagem 1008" descr="Ícone&#10;&#10;Descrição gerada automaticamente">
            <a:extLst>
              <a:ext uri="{FF2B5EF4-FFF2-40B4-BE49-F238E27FC236}">
                <a16:creationId xmlns:a16="http://schemas.microsoft.com/office/drawing/2014/main" id="{C3CAFD00-2F06-9640-33F0-E841EF09EDE9}"/>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421776" y="1436292"/>
            <a:ext cx="873740" cy="638398"/>
          </a:xfrm>
          <a:prstGeom prst="rect">
            <a:avLst/>
          </a:prstGeom>
        </p:spPr>
      </p:pic>
      <p:pic>
        <p:nvPicPr>
          <p:cNvPr id="1011" name="Imagem 1010" descr="Desenho de uma placa&#10;&#10;Descrição gerada automaticamente com confiança média">
            <a:extLst>
              <a:ext uri="{FF2B5EF4-FFF2-40B4-BE49-F238E27FC236}">
                <a16:creationId xmlns:a16="http://schemas.microsoft.com/office/drawing/2014/main" id="{2AC0D7F0-0A1A-0F2F-48A7-A4D58DD65D45}"/>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379048" y="1444407"/>
            <a:ext cx="854804" cy="622168"/>
          </a:xfrm>
          <a:prstGeom prst="rect">
            <a:avLst/>
          </a:prstGeom>
        </p:spPr>
      </p:pic>
      <p:pic>
        <p:nvPicPr>
          <p:cNvPr id="1013" name="Imagem 1012" descr="Ícone&#10;&#10;Descrição gerada automaticamente">
            <a:extLst>
              <a:ext uri="{FF2B5EF4-FFF2-40B4-BE49-F238E27FC236}">
                <a16:creationId xmlns:a16="http://schemas.microsoft.com/office/drawing/2014/main" id="{05260CF3-DADF-8FA3-0562-86FC7DDBB5FB}"/>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1010722" y="295830"/>
            <a:ext cx="830458" cy="765536"/>
          </a:xfrm>
          <a:prstGeom prst="rect">
            <a:avLst/>
          </a:prstGeom>
        </p:spPr>
      </p:pic>
      <p:pic>
        <p:nvPicPr>
          <p:cNvPr id="1015" name="Imagem 1014" descr="Forma&#10;&#10;Descrição gerada automaticamente com confiança média">
            <a:extLst>
              <a:ext uri="{FF2B5EF4-FFF2-40B4-BE49-F238E27FC236}">
                <a16:creationId xmlns:a16="http://schemas.microsoft.com/office/drawing/2014/main" id="{D9A6DBA3-DBD1-0BC2-A0D0-CFAB0BF64C09}"/>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9744677" y="275542"/>
            <a:ext cx="827753" cy="806112"/>
          </a:xfrm>
          <a:prstGeom prst="rect">
            <a:avLst/>
          </a:prstGeom>
        </p:spPr>
      </p:pic>
      <p:pic>
        <p:nvPicPr>
          <p:cNvPr id="1017" name="Imagem 1016" descr="Uma imagem contendo Logotipo&#10;&#10;Descrição gerada automaticamente">
            <a:extLst>
              <a:ext uri="{FF2B5EF4-FFF2-40B4-BE49-F238E27FC236}">
                <a16:creationId xmlns:a16="http://schemas.microsoft.com/office/drawing/2014/main" id="{F5CAA185-AD59-3EB5-E27F-1326E68E5DFD}"/>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8582859" y="398623"/>
            <a:ext cx="884560" cy="559950"/>
          </a:xfrm>
          <a:prstGeom prst="rect">
            <a:avLst/>
          </a:prstGeom>
        </p:spPr>
      </p:pic>
      <p:pic>
        <p:nvPicPr>
          <p:cNvPr id="1019" name="Imagem 1018" descr="Ícone&#10;&#10;Descrição gerada automaticamente">
            <a:extLst>
              <a:ext uri="{FF2B5EF4-FFF2-40B4-BE49-F238E27FC236}">
                <a16:creationId xmlns:a16="http://schemas.microsoft.com/office/drawing/2014/main" id="{9693CB19-4E8A-93DD-620B-6E15415C18FA}"/>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7594232" y="275542"/>
            <a:ext cx="833163" cy="806112"/>
          </a:xfrm>
          <a:prstGeom prst="rect">
            <a:avLst/>
          </a:prstGeom>
        </p:spPr>
      </p:pic>
      <p:pic>
        <p:nvPicPr>
          <p:cNvPr id="1021" name="Imagem 1020" descr="Placa vermelha com letras brancas em fundo preto&#10;&#10;Descrição gerada automaticamente com confiança média">
            <a:extLst>
              <a:ext uri="{FF2B5EF4-FFF2-40B4-BE49-F238E27FC236}">
                <a16:creationId xmlns:a16="http://schemas.microsoft.com/office/drawing/2014/main" id="{FC151580-BF3A-F19F-F4F4-764003C54ED1}"/>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450978" y="355341"/>
            <a:ext cx="830458" cy="646513"/>
          </a:xfrm>
          <a:prstGeom prst="rect">
            <a:avLst/>
          </a:prstGeom>
        </p:spPr>
      </p:pic>
      <p:pic>
        <p:nvPicPr>
          <p:cNvPr id="1023" name="Imagem 1022" descr="Ícone&#10;&#10;Descrição gerada automaticamente">
            <a:extLst>
              <a:ext uri="{FF2B5EF4-FFF2-40B4-BE49-F238E27FC236}">
                <a16:creationId xmlns:a16="http://schemas.microsoft.com/office/drawing/2014/main" id="{1D294DEA-506F-6861-5638-DCD412E11649}"/>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5419563" y="274189"/>
            <a:ext cx="833163" cy="808817"/>
          </a:xfrm>
          <a:prstGeom prst="rect">
            <a:avLst/>
          </a:prstGeom>
        </p:spPr>
      </p:pic>
      <p:pic>
        <p:nvPicPr>
          <p:cNvPr id="1025" name="Imagem 1024" descr="Desenho de personagem&#10;&#10;Descrição gerada automaticamente com confiança baixa">
            <a:extLst>
              <a:ext uri="{FF2B5EF4-FFF2-40B4-BE49-F238E27FC236}">
                <a16:creationId xmlns:a16="http://schemas.microsoft.com/office/drawing/2014/main" id="{683EE0AA-25D6-71F4-470C-B0EFE666E314}"/>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4471513" y="275542"/>
            <a:ext cx="627577" cy="806112"/>
          </a:xfrm>
          <a:prstGeom prst="rect">
            <a:avLst/>
          </a:prstGeom>
        </p:spPr>
      </p:pic>
      <p:pic>
        <p:nvPicPr>
          <p:cNvPr id="1027" name="Imagem 1026" descr="Uma imagem contendo Ícone&#10;&#10;Descrição gerada automaticamente">
            <a:extLst>
              <a:ext uri="{FF2B5EF4-FFF2-40B4-BE49-F238E27FC236}">
                <a16:creationId xmlns:a16="http://schemas.microsoft.com/office/drawing/2014/main" id="{EE28D455-FE98-C7BB-2177-C225C2AE86C7}"/>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3482887" y="268779"/>
            <a:ext cx="668154" cy="819638"/>
          </a:xfrm>
          <a:prstGeom prst="rect">
            <a:avLst/>
          </a:prstGeom>
        </p:spPr>
      </p:pic>
      <p:pic>
        <p:nvPicPr>
          <p:cNvPr id="1029" name="Imagem 1028" descr="Ícone&#10;&#10;Descrição gerada automaticamente com confiança média">
            <a:extLst>
              <a:ext uri="{FF2B5EF4-FFF2-40B4-BE49-F238E27FC236}">
                <a16:creationId xmlns:a16="http://schemas.microsoft.com/office/drawing/2014/main" id="{02A3C928-DCCF-5E0C-D49C-8DDE96B7A70A}"/>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2453684" y="276894"/>
            <a:ext cx="827753" cy="803408"/>
          </a:xfrm>
          <a:prstGeom prst="rect">
            <a:avLst/>
          </a:prstGeom>
        </p:spPr>
      </p:pic>
      <p:pic>
        <p:nvPicPr>
          <p:cNvPr id="1031" name="Imagem 1030" descr="Ícone&#10;&#10;Descrição gerada automaticamente">
            <a:extLst>
              <a:ext uri="{FF2B5EF4-FFF2-40B4-BE49-F238E27FC236}">
                <a16:creationId xmlns:a16="http://schemas.microsoft.com/office/drawing/2014/main" id="{8ACFD446-FBF3-E48A-0669-EC607B9F71AC}"/>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465058" y="275542"/>
            <a:ext cx="787177" cy="806113"/>
          </a:xfrm>
          <a:prstGeom prst="rect">
            <a:avLst/>
          </a:prstGeom>
        </p:spPr>
      </p:pic>
      <p:pic>
        <p:nvPicPr>
          <p:cNvPr id="1033" name="Imagem 1032" descr="Ícone&#10;&#10;Descrição gerada automaticamente">
            <a:extLst>
              <a:ext uri="{FF2B5EF4-FFF2-40B4-BE49-F238E27FC236}">
                <a16:creationId xmlns:a16="http://schemas.microsoft.com/office/drawing/2014/main" id="{A8A1463C-28A0-2C22-771C-55683992F991}"/>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379048" y="248491"/>
            <a:ext cx="884560" cy="860215"/>
          </a:xfrm>
          <a:prstGeom prst="rect">
            <a:avLst/>
          </a:prstGeom>
        </p:spPr>
      </p:pic>
    </p:spTree>
    <p:extLst>
      <p:ext uri="{BB962C8B-B14F-4D97-AF65-F5344CB8AC3E}">
        <p14:creationId xmlns:p14="http://schemas.microsoft.com/office/powerpoint/2010/main" val="405889585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 name="Espaço Reservado para Imagem 73">
            <a:extLst>
              <a:ext uri="{FF2B5EF4-FFF2-40B4-BE49-F238E27FC236}">
                <a16:creationId xmlns:a16="http://schemas.microsoft.com/office/drawing/2014/main" id="{1893B710-4B48-6541-B187-9CFF6E90C590}"/>
              </a:ext>
            </a:extLst>
          </p:cNvPr>
          <p:cNvPicPr>
            <a:picLocks noGrp="1" noChangeAspect="1"/>
          </p:cNvPicPr>
          <p:nvPr>
            <p:ph type="pic" sz="quarter" idx="10"/>
          </p:nvPr>
        </p:nvPicPr>
        <p:blipFill rotWithShape="1">
          <a:blip r:embed="rId2"/>
          <a:srcRect l="-10067" r="-10067"/>
          <a:stretch/>
        </p:blipFill>
        <p:spPr>
          <a:prstGeom prst="rect">
            <a:avLst/>
          </a:prstGeom>
          <a:noFill/>
        </p:spPr>
      </p:pic>
      <p:pic>
        <p:nvPicPr>
          <p:cNvPr id="75" name="Espaço Reservado para Imagem 74">
            <a:extLst>
              <a:ext uri="{FF2B5EF4-FFF2-40B4-BE49-F238E27FC236}">
                <a16:creationId xmlns:a16="http://schemas.microsoft.com/office/drawing/2014/main" id="{51713285-2759-C742-8B6B-8BF8E66D79ED}"/>
              </a:ext>
            </a:extLst>
          </p:cNvPr>
          <p:cNvPicPr>
            <a:picLocks noGrp="1" noChangeAspect="1"/>
          </p:cNvPicPr>
          <p:nvPr>
            <p:ph type="pic" sz="quarter" idx="11"/>
          </p:nvPr>
        </p:nvPicPr>
        <p:blipFill rotWithShape="1">
          <a:blip r:embed="rId3"/>
          <a:srcRect l="-10771" r="-10771"/>
          <a:stretch/>
        </p:blipFill>
        <p:spPr>
          <a:prstGeom prst="rect">
            <a:avLst/>
          </a:prstGeom>
          <a:noFill/>
        </p:spPr>
      </p:pic>
      <p:pic>
        <p:nvPicPr>
          <p:cNvPr id="78" name="Espaço Reservado para Imagem 77">
            <a:extLst>
              <a:ext uri="{FF2B5EF4-FFF2-40B4-BE49-F238E27FC236}">
                <a16:creationId xmlns:a16="http://schemas.microsoft.com/office/drawing/2014/main" id="{047DDE36-77FF-874A-9BF5-13EB1D471458}"/>
              </a:ext>
            </a:extLst>
          </p:cNvPr>
          <p:cNvPicPr>
            <a:picLocks noGrp="1" noChangeAspect="1"/>
          </p:cNvPicPr>
          <p:nvPr>
            <p:ph type="pic" sz="quarter" idx="12"/>
          </p:nvPr>
        </p:nvPicPr>
        <p:blipFill>
          <a:blip r:embed="rId4"/>
          <a:srcRect t="88" b="88"/>
          <a:stretch>
            <a:fillRect/>
          </a:stretch>
        </p:blipFill>
        <p:spPr>
          <a:prstGeom prst="rect">
            <a:avLst/>
          </a:prstGeom>
          <a:noFill/>
        </p:spPr>
      </p:pic>
      <p:pic>
        <p:nvPicPr>
          <p:cNvPr id="79" name="Espaço Reservado para Imagem 78">
            <a:extLst>
              <a:ext uri="{FF2B5EF4-FFF2-40B4-BE49-F238E27FC236}">
                <a16:creationId xmlns:a16="http://schemas.microsoft.com/office/drawing/2014/main" id="{246894E4-7ADE-BB49-93E5-6C7633F2049C}"/>
              </a:ext>
            </a:extLst>
          </p:cNvPr>
          <p:cNvPicPr>
            <a:picLocks noGrp="1" noChangeAspect="1"/>
          </p:cNvPicPr>
          <p:nvPr>
            <p:ph type="pic" sz="quarter" idx="13"/>
          </p:nvPr>
        </p:nvPicPr>
        <p:blipFill>
          <a:blip r:embed="rId5"/>
          <a:srcRect t="88" b="88"/>
          <a:stretch>
            <a:fillRect/>
          </a:stretch>
        </p:blipFill>
        <p:spPr>
          <a:prstGeom prst="rect">
            <a:avLst/>
          </a:prstGeom>
          <a:noFill/>
        </p:spPr>
      </p:pic>
      <p:pic>
        <p:nvPicPr>
          <p:cNvPr id="80" name="Espaço Reservado para Imagem 79">
            <a:extLst>
              <a:ext uri="{FF2B5EF4-FFF2-40B4-BE49-F238E27FC236}">
                <a16:creationId xmlns:a16="http://schemas.microsoft.com/office/drawing/2014/main" id="{8933FCDE-10D6-A142-9CA4-8793A328D4C7}"/>
              </a:ext>
            </a:extLst>
          </p:cNvPr>
          <p:cNvPicPr>
            <a:picLocks noGrp="1" noChangeAspect="1"/>
          </p:cNvPicPr>
          <p:nvPr>
            <p:ph type="pic" sz="quarter" idx="14"/>
          </p:nvPr>
        </p:nvPicPr>
        <p:blipFill rotWithShape="1">
          <a:blip r:embed="rId6"/>
          <a:srcRect t="-521" b="-521"/>
          <a:stretch/>
        </p:blipFill>
        <p:spPr>
          <a:prstGeom prst="rect">
            <a:avLst/>
          </a:prstGeom>
          <a:noFill/>
        </p:spPr>
      </p:pic>
      <p:pic>
        <p:nvPicPr>
          <p:cNvPr id="81" name="Espaço Reservado para Imagem 80">
            <a:extLst>
              <a:ext uri="{FF2B5EF4-FFF2-40B4-BE49-F238E27FC236}">
                <a16:creationId xmlns:a16="http://schemas.microsoft.com/office/drawing/2014/main" id="{5913FBD2-E696-E342-9206-186EB914FCF6}"/>
              </a:ext>
            </a:extLst>
          </p:cNvPr>
          <p:cNvPicPr>
            <a:picLocks noGrp="1" noChangeAspect="1"/>
          </p:cNvPicPr>
          <p:nvPr>
            <p:ph type="pic" sz="quarter" idx="15"/>
          </p:nvPr>
        </p:nvPicPr>
        <p:blipFill rotWithShape="1">
          <a:blip r:embed="rId7"/>
          <a:srcRect l="-197" r="-197"/>
          <a:stretch/>
        </p:blipFill>
        <p:spPr>
          <a:prstGeom prst="rect">
            <a:avLst/>
          </a:prstGeom>
          <a:noFill/>
        </p:spPr>
      </p:pic>
      <p:pic>
        <p:nvPicPr>
          <p:cNvPr id="82" name="Espaço Reservado para Imagem 81">
            <a:extLst>
              <a:ext uri="{FF2B5EF4-FFF2-40B4-BE49-F238E27FC236}">
                <a16:creationId xmlns:a16="http://schemas.microsoft.com/office/drawing/2014/main" id="{15814C4A-BBE6-494B-902B-6407A85025DF}"/>
              </a:ext>
            </a:extLst>
          </p:cNvPr>
          <p:cNvPicPr>
            <a:picLocks noGrp="1" noChangeAspect="1"/>
          </p:cNvPicPr>
          <p:nvPr>
            <p:ph type="pic" sz="quarter" idx="16"/>
          </p:nvPr>
        </p:nvPicPr>
        <p:blipFill rotWithShape="1">
          <a:blip r:embed="rId8"/>
          <a:srcRect l="-16613" r="-16613"/>
          <a:stretch/>
        </p:blipFill>
        <p:spPr>
          <a:prstGeom prst="rect">
            <a:avLst/>
          </a:prstGeom>
          <a:noFill/>
        </p:spPr>
      </p:pic>
      <p:pic>
        <p:nvPicPr>
          <p:cNvPr id="83" name="Espaço Reservado para Imagem 82">
            <a:extLst>
              <a:ext uri="{FF2B5EF4-FFF2-40B4-BE49-F238E27FC236}">
                <a16:creationId xmlns:a16="http://schemas.microsoft.com/office/drawing/2014/main" id="{9E9BDF5C-7559-7441-A43E-E12211BF874A}"/>
              </a:ext>
            </a:extLst>
          </p:cNvPr>
          <p:cNvPicPr>
            <a:picLocks noGrp="1" noChangeAspect="1"/>
          </p:cNvPicPr>
          <p:nvPr>
            <p:ph type="pic" sz="quarter" idx="17"/>
          </p:nvPr>
        </p:nvPicPr>
        <p:blipFill rotWithShape="1">
          <a:blip r:embed="rId9"/>
          <a:srcRect t="-2860" b="-2860"/>
          <a:stretch/>
        </p:blipFill>
        <p:spPr>
          <a:prstGeom prst="rect">
            <a:avLst/>
          </a:prstGeom>
          <a:noFill/>
        </p:spPr>
      </p:pic>
      <p:pic>
        <p:nvPicPr>
          <p:cNvPr id="84" name="Espaço Reservado para Imagem 83">
            <a:extLst>
              <a:ext uri="{FF2B5EF4-FFF2-40B4-BE49-F238E27FC236}">
                <a16:creationId xmlns:a16="http://schemas.microsoft.com/office/drawing/2014/main" id="{153E4D86-804C-D04D-A315-5DB3B4EF525E}"/>
              </a:ext>
            </a:extLst>
          </p:cNvPr>
          <p:cNvPicPr>
            <a:picLocks noGrp="1" noChangeAspect="1"/>
          </p:cNvPicPr>
          <p:nvPr>
            <p:ph type="pic" sz="quarter" idx="18"/>
          </p:nvPr>
        </p:nvPicPr>
        <p:blipFill rotWithShape="1">
          <a:blip r:embed="rId10"/>
          <a:srcRect t="-5152" b="-5152"/>
          <a:stretch/>
        </p:blipFill>
        <p:spPr>
          <a:prstGeom prst="rect">
            <a:avLst/>
          </a:prstGeom>
          <a:noFill/>
        </p:spPr>
      </p:pic>
      <p:pic>
        <p:nvPicPr>
          <p:cNvPr id="2" name="Picture 2" descr="A picture containing text, container, vector graphics&#10;&#10;Description automatically generated">
            <a:extLst>
              <a:ext uri="{FF2B5EF4-FFF2-40B4-BE49-F238E27FC236}">
                <a16:creationId xmlns:a16="http://schemas.microsoft.com/office/drawing/2014/main" id="{756C318B-25A8-09E1-F9DC-66ECFB966C67}"/>
              </a:ext>
            </a:extLst>
          </p:cNvPr>
          <p:cNvPicPr>
            <a:picLocks noGrp="1" noChangeAspect="1"/>
          </p:cNvPicPr>
          <p:nvPr>
            <p:ph type="pic" sz="quarter" idx="19"/>
          </p:nvPr>
        </p:nvPicPr>
        <p:blipFill rotWithShape="1">
          <a:blip r:embed="rId11"/>
          <a:srcRect/>
          <a:stretch/>
        </p:blipFill>
        <p:spPr>
          <a:xfrm>
            <a:off x="9880643" y="435797"/>
            <a:ext cx="905323" cy="905323"/>
          </a:xfrm>
          <a:noFill/>
        </p:spPr>
      </p:pic>
      <p:pic>
        <p:nvPicPr>
          <p:cNvPr id="4" name="Picture 4" descr="Icon&#10;&#10;Description automatically generated">
            <a:extLst>
              <a:ext uri="{FF2B5EF4-FFF2-40B4-BE49-F238E27FC236}">
                <a16:creationId xmlns:a16="http://schemas.microsoft.com/office/drawing/2014/main" id="{541CE4EA-E223-DBE9-A08C-E9B4B0353A62}"/>
              </a:ext>
            </a:extLst>
          </p:cNvPr>
          <p:cNvPicPr>
            <a:picLocks noGrp="1" noChangeAspect="1"/>
          </p:cNvPicPr>
          <p:nvPr>
            <p:ph type="pic" sz="quarter" idx="20"/>
          </p:nvPr>
        </p:nvPicPr>
        <p:blipFill rotWithShape="1">
          <a:blip r:embed="rId12"/>
          <a:srcRect/>
          <a:stretch/>
        </p:blipFill>
        <p:spPr>
          <a:xfrm>
            <a:off x="10981257" y="435797"/>
            <a:ext cx="814791" cy="905323"/>
          </a:xfrm>
          <a:noFill/>
        </p:spPr>
      </p:pic>
      <p:pic>
        <p:nvPicPr>
          <p:cNvPr id="3" name="Picture 4">
            <a:extLst>
              <a:ext uri="{FF2B5EF4-FFF2-40B4-BE49-F238E27FC236}">
                <a16:creationId xmlns:a16="http://schemas.microsoft.com/office/drawing/2014/main" id="{212351BD-F4E1-9D29-C283-8306D558F5C4}"/>
              </a:ext>
            </a:extLst>
          </p:cNvPr>
          <p:cNvPicPr>
            <a:picLocks noGrp="1" noChangeAspect="1"/>
          </p:cNvPicPr>
          <p:nvPr>
            <p:ph type="pic" sz="quarter" idx="21"/>
          </p:nvPr>
        </p:nvPicPr>
        <p:blipFill rotWithShape="1">
          <a:blip r:embed="rId13"/>
          <a:srcRect/>
          <a:stretch/>
        </p:blipFill>
        <p:spPr>
          <a:xfrm>
            <a:off x="382270" y="1542135"/>
            <a:ext cx="905751" cy="744967"/>
          </a:xfrm>
          <a:prstGeom prst="rect">
            <a:avLst/>
          </a:prstGeom>
          <a:noFill/>
        </p:spPr>
      </p:pic>
      <p:pic>
        <p:nvPicPr>
          <p:cNvPr id="5" name="Picture 5" descr="Icon&#10;&#10;Description automatically generated">
            <a:extLst>
              <a:ext uri="{FF2B5EF4-FFF2-40B4-BE49-F238E27FC236}">
                <a16:creationId xmlns:a16="http://schemas.microsoft.com/office/drawing/2014/main" id="{1D9A573F-F0DC-3CFA-2353-582DE3583DA6}"/>
              </a:ext>
            </a:extLst>
          </p:cNvPr>
          <p:cNvPicPr>
            <a:picLocks noGrp="1" noChangeAspect="1"/>
          </p:cNvPicPr>
          <p:nvPr>
            <p:ph type="pic" sz="quarter" idx="22"/>
          </p:nvPr>
        </p:nvPicPr>
        <p:blipFill rotWithShape="1">
          <a:blip r:embed="rId14"/>
          <a:srcRect/>
          <a:stretch/>
        </p:blipFill>
        <p:spPr>
          <a:xfrm>
            <a:off x="1437835" y="1461957"/>
            <a:ext cx="905323" cy="905323"/>
          </a:xfrm>
          <a:noFill/>
        </p:spPr>
      </p:pic>
      <p:pic>
        <p:nvPicPr>
          <p:cNvPr id="6" name="Picture 6" descr="Icon&#10;&#10;Description automatically generated">
            <a:extLst>
              <a:ext uri="{FF2B5EF4-FFF2-40B4-BE49-F238E27FC236}">
                <a16:creationId xmlns:a16="http://schemas.microsoft.com/office/drawing/2014/main" id="{75ECE360-B508-D01F-CB68-AB6834B38914}"/>
              </a:ext>
            </a:extLst>
          </p:cNvPr>
          <p:cNvPicPr>
            <a:picLocks noGrp="1" noChangeAspect="1"/>
          </p:cNvPicPr>
          <p:nvPr>
            <p:ph type="pic" sz="quarter" idx="23"/>
          </p:nvPr>
        </p:nvPicPr>
        <p:blipFill rotWithShape="1">
          <a:blip r:embed="rId15"/>
          <a:srcRect/>
          <a:stretch/>
        </p:blipFill>
        <p:spPr>
          <a:xfrm>
            <a:off x="2493186" y="1461957"/>
            <a:ext cx="905323" cy="905323"/>
          </a:xfrm>
          <a:noFill/>
        </p:spPr>
      </p:pic>
      <p:pic>
        <p:nvPicPr>
          <p:cNvPr id="7" name="Picture 7" descr="A picture containing text, sign, vector graphics, clipart&#10;&#10;Description automatically generated">
            <a:extLst>
              <a:ext uri="{FF2B5EF4-FFF2-40B4-BE49-F238E27FC236}">
                <a16:creationId xmlns:a16="http://schemas.microsoft.com/office/drawing/2014/main" id="{3FCB8DBA-7DA7-0B63-2B48-9B7EEFAD3F7E}"/>
              </a:ext>
            </a:extLst>
          </p:cNvPr>
          <p:cNvPicPr>
            <a:picLocks noGrp="1" noChangeAspect="1"/>
          </p:cNvPicPr>
          <p:nvPr>
            <p:ph type="pic" sz="quarter" idx="24"/>
          </p:nvPr>
        </p:nvPicPr>
        <p:blipFill rotWithShape="1">
          <a:blip r:embed="rId16"/>
          <a:srcRect t="88" b="88"/>
          <a:stretch/>
        </p:blipFill>
        <p:spPr>
          <a:xfrm>
            <a:off x="3548537" y="1461957"/>
            <a:ext cx="905323" cy="905323"/>
          </a:xfrm>
          <a:noFill/>
        </p:spPr>
      </p:pic>
      <p:pic>
        <p:nvPicPr>
          <p:cNvPr id="8" name="Picture 8" descr="Logo&#10;&#10;Description automatically generated">
            <a:extLst>
              <a:ext uri="{FF2B5EF4-FFF2-40B4-BE49-F238E27FC236}">
                <a16:creationId xmlns:a16="http://schemas.microsoft.com/office/drawing/2014/main" id="{A0A65024-0619-8DBD-F436-AB2226926D89}"/>
              </a:ext>
            </a:extLst>
          </p:cNvPr>
          <p:cNvPicPr>
            <a:picLocks noGrp="1" noChangeAspect="1"/>
          </p:cNvPicPr>
          <p:nvPr>
            <p:ph type="pic" sz="quarter" idx="25"/>
          </p:nvPr>
        </p:nvPicPr>
        <p:blipFill rotWithShape="1">
          <a:blip r:embed="rId17"/>
          <a:srcRect t="88" b="88"/>
          <a:stretch/>
        </p:blipFill>
        <p:spPr>
          <a:xfrm>
            <a:off x="4603888" y="1461957"/>
            <a:ext cx="905323" cy="905323"/>
          </a:xfrm>
          <a:noFill/>
        </p:spPr>
      </p:pic>
      <p:pic>
        <p:nvPicPr>
          <p:cNvPr id="9" name="Picture 9" descr="Logo&#10;&#10;Description automatically generated">
            <a:extLst>
              <a:ext uri="{FF2B5EF4-FFF2-40B4-BE49-F238E27FC236}">
                <a16:creationId xmlns:a16="http://schemas.microsoft.com/office/drawing/2014/main" id="{AEE95E92-F1AC-66DC-1589-BB4D21703158}"/>
              </a:ext>
            </a:extLst>
          </p:cNvPr>
          <p:cNvPicPr>
            <a:picLocks noGrp="1" noChangeAspect="1"/>
          </p:cNvPicPr>
          <p:nvPr>
            <p:ph type="pic" sz="quarter" idx="26"/>
          </p:nvPr>
        </p:nvPicPr>
        <p:blipFill rotWithShape="1">
          <a:blip r:embed="rId18"/>
          <a:srcRect/>
          <a:stretch/>
        </p:blipFill>
        <p:spPr>
          <a:xfrm>
            <a:off x="5659239" y="1461957"/>
            <a:ext cx="905323" cy="905323"/>
          </a:xfrm>
          <a:noFill/>
        </p:spPr>
      </p:pic>
      <p:pic>
        <p:nvPicPr>
          <p:cNvPr id="12" name="Picture 12">
            <a:extLst>
              <a:ext uri="{FF2B5EF4-FFF2-40B4-BE49-F238E27FC236}">
                <a16:creationId xmlns:a16="http://schemas.microsoft.com/office/drawing/2014/main" id="{CAADDFA1-D469-A6E2-C7E8-C28178799ED8}"/>
              </a:ext>
            </a:extLst>
          </p:cNvPr>
          <p:cNvPicPr>
            <a:picLocks noGrp="1" noChangeAspect="1"/>
          </p:cNvPicPr>
          <p:nvPr>
            <p:ph type="pic" sz="quarter" idx="27"/>
          </p:nvPr>
        </p:nvPicPr>
        <p:blipFill rotWithShape="1">
          <a:blip r:embed="rId19"/>
          <a:srcRect/>
          <a:stretch/>
        </p:blipFill>
        <p:spPr>
          <a:xfrm>
            <a:off x="6714376" y="1585802"/>
            <a:ext cx="905751" cy="657633"/>
          </a:xfrm>
          <a:noFill/>
        </p:spPr>
      </p:pic>
      <p:pic>
        <p:nvPicPr>
          <p:cNvPr id="13" name="Picture 67" descr="Icon&#10;&#10;Description automatically generated">
            <a:extLst>
              <a:ext uri="{FF2B5EF4-FFF2-40B4-BE49-F238E27FC236}">
                <a16:creationId xmlns:a16="http://schemas.microsoft.com/office/drawing/2014/main" id="{6666B5A4-0FF2-8D5C-4644-90833F951FEC}"/>
              </a:ext>
            </a:extLst>
          </p:cNvPr>
          <p:cNvPicPr>
            <a:picLocks noGrp="1" noChangeAspect="1"/>
          </p:cNvPicPr>
          <p:nvPr>
            <p:ph type="pic" sz="quarter" idx="28"/>
          </p:nvPr>
        </p:nvPicPr>
        <p:blipFill rotWithShape="1">
          <a:blip r:embed="rId13"/>
          <a:srcRect/>
          <a:stretch/>
        </p:blipFill>
        <p:spPr>
          <a:xfrm>
            <a:off x="7769727" y="1542135"/>
            <a:ext cx="905751" cy="744967"/>
          </a:xfrm>
          <a:noFill/>
        </p:spPr>
      </p:pic>
      <p:pic>
        <p:nvPicPr>
          <p:cNvPr id="68" name="Picture 68" descr="Icon&#10;&#10;Description automatically generated">
            <a:extLst>
              <a:ext uri="{FF2B5EF4-FFF2-40B4-BE49-F238E27FC236}">
                <a16:creationId xmlns:a16="http://schemas.microsoft.com/office/drawing/2014/main" id="{26784480-05DD-074B-C40F-D01B6EF79DEE}"/>
              </a:ext>
            </a:extLst>
          </p:cNvPr>
          <p:cNvPicPr>
            <a:picLocks noGrp="1" noChangeAspect="1"/>
          </p:cNvPicPr>
          <p:nvPr>
            <p:ph type="pic" sz="quarter" idx="29"/>
          </p:nvPr>
        </p:nvPicPr>
        <p:blipFill rotWithShape="1">
          <a:blip r:embed="rId20"/>
          <a:srcRect/>
          <a:stretch/>
        </p:blipFill>
        <p:spPr>
          <a:xfrm>
            <a:off x="8825078" y="1463190"/>
            <a:ext cx="905751" cy="902857"/>
          </a:xfrm>
          <a:noFill/>
        </p:spPr>
      </p:pic>
      <p:pic>
        <p:nvPicPr>
          <p:cNvPr id="69" name="Picture 69" descr="A picture containing text, sign, vector graphics&#10;&#10;Description automatically generated">
            <a:extLst>
              <a:ext uri="{FF2B5EF4-FFF2-40B4-BE49-F238E27FC236}">
                <a16:creationId xmlns:a16="http://schemas.microsoft.com/office/drawing/2014/main" id="{C629875B-CFE2-A129-C7F7-37EBF5BD2D33}"/>
              </a:ext>
            </a:extLst>
          </p:cNvPr>
          <p:cNvPicPr>
            <a:picLocks noGrp="1" noChangeAspect="1"/>
          </p:cNvPicPr>
          <p:nvPr>
            <p:ph type="pic" sz="quarter" idx="30"/>
          </p:nvPr>
        </p:nvPicPr>
        <p:blipFill rotWithShape="1">
          <a:blip r:embed="rId21"/>
          <a:srcRect/>
          <a:stretch/>
        </p:blipFill>
        <p:spPr>
          <a:xfrm>
            <a:off x="9880643" y="1461957"/>
            <a:ext cx="905323" cy="905323"/>
          </a:xfrm>
          <a:noFill/>
        </p:spPr>
      </p:pic>
      <p:pic>
        <p:nvPicPr>
          <p:cNvPr id="70" name="Picture 70" descr="Icon&#10;&#10;Description automatically generated">
            <a:extLst>
              <a:ext uri="{FF2B5EF4-FFF2-40B4-BE49-F238E27FC236}">
                <a16:creationId xmlns:a16="http://schemas.microsoft.com/office/drawing/2014/main" id="{51C3C72C-4261-F1D8-A233-3FD8264A5868}"/>
              </a:ext>
            </a:extLst>
          </p:cNvPr>
          <p:cNvPicPr>
            <a:picLocks noGrp="1" noChangeAspect="1"/>
          </p:cNvPicPr>
          <p:nvPr>
            <p:ph type="pic" sz="quarter" idx="31"/>
          </p:nvPr>
        </p:nvPicPr>
        <p:blipFill rotWithShape="1">
          <a:blip r:embed="rId22"/>
          <a:srcRect/>
          <a:stretch/>
        </p:blipFill>
        <p:spPr>
          <a:xfrm>
            <a:off x="10965978" y="1461957"/>
            <a:ext cx="845349" cy="905323"/>
          </a:xfrm>
          <a:prstGeom prst="rect">
            <a:avLst/>
          </a:prstGeom>
          <a:noFill/>
        </p:spPr>
      </p:pic>
      <p:pic>
        <p:nvPicPr>
          <p:cNvPr id="71" name="Picture 71" descr="Icon&#10;&#10;Description automatically generated">
            <a:extLst>
              <a:ext uri="{FF2B5EF4-FFF2-40B4-BE49-F238E27FC236}">
                <a16:creationId xmlns:a16="http://schemas.microsoft.com/office/drawing/2014/main" id="{5D71AFFA-1D52-11F8-59CA-16E9DFCF7C9A}"/>
              </a:ext>
            </a:extLst>
          </p:cNvPr>
          <p:cNvPicPr>
            <a:picLocks noGrp="1" noChangeAspect="1"/>
          </p:cNvPicPr>
          <p:nvPr>
            <p:ph type="pic" sz="quarter" idx="32"/>
          </p:nvPr>
        </p:nvPicPr>
        <p:blipFill rotWithShape="1">
          <a:blip r:embed="rId23"/>
          <a:srcRect/>
          <a:stretch/>
        </p:blipFill>
        <p:spPr>
          <a:xfrm>
            <a:off x="425322" y="2488117"/>
            <a:ext cx="819646" cy="905323"/>
          </a:xfrm>
          <a:prstGeom prst="rect">
            <a:avLst/>
          </a:prstGeom>
          <a:noFill/>
        </p:spPr>
      </p:pic>
      <p:pic>
        <p:nvPicPr>
          <p:cNvPr id="72" name="Picture 72" descr="A picture containing text, sign&#10;&#10;Description automatically generated">
            <a:extLst>
              <a:ext uri="{FF2B5EF4-FFF2-40B4-BE49-F238E27FC236}">
                <a16:creationId xmlns:a16="http://schemas.microsoft.com/office/drawing/2014/main" id="{9FDBE27C-C44A-5C27-8B69-1CD40D9517C6}"/>
              </a:ext>
            </a:extLst>
          </p:cNvPr>
          <p:cNvPicPr>
            <a:picLocks noGrp="1" noChangeAspect="1"/>
          </p:cNvPicPr>
          <p:nvPr>
            <p:ph type="pic" sz="quarter" idx="33"/>
          </p:nvPr>
        </p:nvPicPr>
        <p:blipFill rotWithShape="1">
          <a:blip r:embed="rId24"/>
          <a:srcRect/>
          <a:stretch/>
        </p:blipFill>
        <p:spPr>
          <a:xfrm>
            <a:off x="1437621" y="2531646"/>
            <a:ext cx="905751" cy="818264"/>
          </a:xfrm>
          <a:prstGeom prst="rect">
            <a:avLst/>
          </a:prstGeom>
          <a:noFill/>
        </p:spPr>
      </p:pic>
      <p:pic>
        <p:nvPicPr>
          <p:cNvPr id="93" name="Espaço Reservado para Imagem 92" descr="Ícone&#10;&#10;Descrição gerada automaticamente">
            <a:extLst>
              <a:ext uri="{FF2B5EF4-FFF2-40B4-BE49-F238E27FC236}">
                <a16:creationId xmlns:a16="http://schemas.microsoft.com/office/drawing/2014/main" id="{D66454F9-29B7-663E-AC1C-A345FD5A355B}"/>
              </a:ext>
            </a:extLst>
          </p:cNvPr>
          <p:cNvPicPr>
            <a:picLocks noGrp="1" noChangeAspect="1"/>
          </p:cNvPicPr>
          <p:nvPr>
            <p:ph type="pic" sz="quarter" idx="42"/>
          </p:nvPr>
        </p:nvPicPr>
        <p:blipFill>
          <a:blip r:embed="rId25">
            <a:extLst>
              <a:ext uri="{28A0092B-C50C-407E-A947-70E740481C1C}">
                <a14:useLocalDpi xmlns:a14="http://schemas.microsoft.com/office/drawing/2010/main" val="0"/>
              </a:ext>
            </a:extLst>
          </a:blip>
          <a:srcRect l="88" r="88"/>
          <a:stretch>
            <a:fillRect/>
          </a:stretch>
        </p:blipFill>
        <p:spPr>
          <a:noFill/>
        </p:spPr>
      </p:pic>
      <p:pic>
        <p:nvPicPr>
          <p:cNvPr id="95" name="Espaço Reservado para Imagem 94" descr="Logotipo, Ícone&#10;&#10;Descrição gerada automaticamente">
            <a:extLst>
              <a:ext uri="{FF2B5EF4-FFF2-40B4-BE49-F238E27FC236}">
                <a16:creationId xmlns:a16="http://schemas.microsoft.com/office/drawing/2014/main" id="{DF2169F4-A8F6-5D31-F2B4-146798E50589}"/>
              </a:ext>
            </a:extLst>
          </p:cNvPr>
          <p:cNvPicPr>
            <a:picLocks noGrp="1" noChangeAspect="1"/>
          </p:cNvPicPr>
          <p:nvPr>
            <p:ph type="pic" sz="quarter" idx="43"/>
          </p:nvPr>
        </p:nvPicPr>
        <p:blipFill>
          <a:blip r:embed="rId26">
            <a:extLst>
              <a:ext uri="{28A0092B-C50C-407E-A947-70E740481C1C}">
                <a14:useLocalDpi xmlns:a14="http://schemas.microsoft.com/office/drawing/2010/main" val="0"/>
              </a:ext>
            </a:extLst>
          </a:blip>
          <a:srcRect/>
          <a:stretch>
            <a:fillRect/>
          </a:stretch>
        </p:blipFill>
        <p:spPr>
          <a:noFill/>
        </p:spPr>
      </p:pic>
      <p:pic>
        <p:nvPicPr>
          <p:cNvPr id="97" name="Espaço Reservado para Imagem 96" descr="Ícone&#10;&#10;Descrição gerada automaticamente">
            <a:extLst>
              <a:ext uri="{FF2B5EF4-FFF2-40B4-BE49-F238E27FC236}">
                <a16:creationId xmlns:a16="http://schemas.microsoft.com/office/drawing/2014/main" id="{1B679982-B14F-14D2-0AEB-57C955091E2D}"/>
              </a:ext>
            </a:extLst>
          </p:cNvPr>
          <p:cNvPicPr>
            <a:picLocks noGrp="1" noChangeAspect="1"/>
          </p:cNvPicPr>
          <p:nvPr>
            <p:ph type="pic" sz="quarter" idx="44"/>
          </p:nvPr>
        </p:nvPicPr>
        <p:blipFill>
          <a:blip r:embed="rId27">
            <a:extLst>
              <a:ext uri="{28A0092B-C50C-407E-A947-70E740481C1C}">
                <a14:useLocalDpi xmlns:a14="http://schemas.microsoft.com/office/drawing/2010/main" val="0"/>
              </a:ext>
            </a:extLst>
          </a:blip>
          <a:srcRect l="152" r="152"/>
          <a:stretch>
            <a:fillRect/>
          </a:stretch>
        </p:blipFill>
        <p:spPr>
          <a:noFill/>
        </p:spPr>
      </p:pic>
      <p:pic>
        <p:nvPicPr>
          <p:cNvPr id="107" name="Espaço Reservado para Imagem 106" descr="Ícone&#10;&#10;Descrição gerada automaticamente">
            <a:extLst>
              <a:ext uri="{FF2B5EF4-FFF2-40B4-BE49-F238E27FC236}">
                <a16:creationId xmlns:a16="http://schemas.microsoft.com/office/drawing/2014/main" id="{BAB616DC-6263-A0AB-2B29-E2DEE0D56573}"/>
              </a:ext>
            </a:extLst>
          </p:cNvPr>
          <p:cNvPicPr>
            <a:picLocks noGrp="1" noChangeAspect="1"/>
          </p:cNvPicPr>
          <p:nvPr>
            <p:ph type="pic" sz="quarter" idx="47"/>
          </p:nvPr>
        </p:nvPicPr>
        <p:blipFill>
          <a:blip r:embed="rId28">
            <a:extLst>
              <a:ext uri="{28A0092B-C50C-407E-A947-70E740481C1C}">
                <a14:useLocalDpi xmlns:a14="http://schemas.microsoft.com/office/drawing/2010/main" val="0"/>
              </a:ext>
            </a:extLst>
          </a:blip>
          <a:srcRect t="88" b="88"/>
          <a:stretch>
            <a:fillRect/>
          </a:stretch>
        </p:blipFill>
        <p:spPr>
          <a:noFill/>
        </p:spPr>
      </p:pic>
      <p:pic>
        <p:nvPicPr>
          <p:cNvPr id="112" name="Espaço Reservado para Imagem 111" descr="Logotipo&#10;&#10;Descrição gerada automaticamente com confiança baixa">
            <a:extLst>
              <a:ext uri="{FF2B5EF4-FFF2-40B4-BE49-F238E27FC236}">
                <a16:creationId xmlns:a16="http://schemas.microsoft.com/office/drawing/2014/main" id="{86AAF7C7-1396-C135-9E3A-09FCD0807FC0}"/>
              </a:ext>
            </a:extLst>
          </p:cNvPr>
          <p:cNvPicPr>
            <a:picLocks noGrp="1" noChangeAspect="1"/>
          </p:cNvPicPr>
          <p:nvPr>
            <p:ph type="pic" sz="quarter" idx="49"/>
          </p:nvPr>
        </p:nvPicPr>
        <p:blipFill>
          <a:blip r:embed="rId29">
            <a:extLst>
              <a:ext uri="{28A0092B-C50C-407E-A947-70E740481C1C}">
                <a14:useLocalDpi xmlns:a14="http://schemas.microsoft.com/office/drawing/2010/main" val="0"/>
              </a:ext>
            </a:extLst>
          </a:blip>
          <a:srcRect/>
          <a:stretch>
            <a:fillRect/>
          </a:stretch>
        </p:blipFill>
        <p:spPr>
          <a:noFill/>
        </p:spPr>
      </p:pic>
      <p:pic>
        <p:nvPicPr>
          <p:cNvPr id="116" name="Espaço Reservado para Imagem 115" descr="Desenho de placa de sinalização&#10;&#10;Descrição gerada automaticamente">
            <a:extLst>
              <a:ext uri="{FF2B5EF4-FFF2-40B4-BE49-F238E27FC236}">
                <a16:creationId xmlns:a16="http://schemas.microsoft.com/office/drawing/2014/main" id="{6D338A92-EE77-048D-7081-9D66281C8CA3}"/>
              </a:ext>
            </a:extLst>
          </p:cNvPr>
          <p:cNvPicPr>
            <a:picLocks noGrp="1" noChangeAspect="1"/>
          </p:cNvPicPr>
          <p:nvPr>
            <p:ph type="pic" sz="quarter" idx="51"/>
          </p:nvPr>
        </p:nvPicPr>
        <p:blipFill>
          <a:blip r:embed="rId30">
            <a:extLst>
              <a:ext uri="{28A0092B-C50C-407E-A947-70E740481C1C}">
                <a14:useLocalDpi xmlns:a14="http://schemas.microsoft.com/office/drawing/2010/main" val="0"/>
              </a:ext>
            </a:extLst>
          </a:blip>
          <a:srcRect l="79" r="79"/>
          <a:stretch>
            <a:fillRect/>
          </a:stretch>
        </p:blipFill>
        <p:spPr>
          <a:noFill/>
        </p:spPr>
      </p:pic>
      <p:pic>
        <p:nvPicPr>
          <p:cNvPr id="118" name="Espaço Reservado para Imagem 117" descr="Desenho de jogo&#10;&#10;Descrição gerada automaticamente com confiança média">
            <a:extLst>
              <a:ext uri="{FF2B5EF4-FFF2-40B4-BE49-F238E27FC236}">
                <a16:creationId xmlns:a16="http://schemas.microsoft.com/office/drawing/2014/main" id="{77F1930C-A9DA-93B2-493C-D3033A45FF76}"/>
              </a:ext>
            </a:extLst>
          </p:cNvPr>
          <p:cNvPicPr>
            <a:picLocks noGrp="1" noChangeAspect="1"/>
          </p:cNvPicPr>
          <p:nvPr>
            <p:ph type="pic" sz="quarter" idx="52"/>
          </p:nvPr>
        </p:nvPicPr>
        <p:blipFill>
          <a:blip r:embed="rId31">
            <a:extLst>
              <a:ext uri="{28A0092B-C50C-407E-A947-70E740481C1C}">
                <a14:useLocalDpi xmlns:a14="http://schemas.microsoft.com/office/drawing/2010/main" val="0"/>
              </a:ext>
            </a:extLst>
          </a:blip>
          <a:srcRect/>
          <a:stretch>
            <a:fillRect/>
          </a:stretch>
        </p:blipFill>
        <p:spPr>
          <a:noFill/>
        </p:spPr>
      </p:pic>
      <p:pic>
        <p:nvPicPr>
          <p:cNvPr id="129" name="Espaço Reservado para Imagem 128" descr="Logotipo&#10;&#10;Descrição gerada automaticamente">
            <a:extLst>
              <a:ext uri="{FF2B5EF4-FFF2-40B4-BE49-F238E27FC236}">
                <a16:creationId xmlns:a16="http://schemas.microsoft.com/office/drawing/2014/main" id="{C4EB3E2B-5714-5982-D831-017C4316956D}"/>
              </a:ext>
            </a:extLst>
          </p:cNvPr>
          <p:cNvPicPr>
            <a:picLocks noGrp="1" noChangeAspect="1"/>
          </p:cNvPicPr>
          <p:nvPr>
            <p:ph type="pic" sz="quarter" idx="55"/>
          </p:nvPr>
        </p:nvPicPr>
        <p:blipFill>
          <a:blip r:embed="rId32">
            <a:extLst>
              <a:ext uri="{28A0092B-C50C-407E-A947-70E740481C1C}">
                <a14:useLocalDpi xmlns:a14="http://schemas.microsoft.com/office/drawing/2010/main" val="0"/>
              </a:ext>
            </a:extLst>
          </a:blip>
          <a:srcRect/>
          <a:stretch>
            <a:fillRect/>
          </a:stretch>
        </p:blipFill>
        <p:spPr>
          <a:noFill/>
        </p:spPr>
      </p:pic>
      <p:pic>
        <p:nvPicPr>
          <p:cNvPr id="131" name="Espaço Reservado para Imagem 130" descr="Logotipo, Ícone&#10;&#10;Descrição gerada automaticamente">
            <a:extLst>
              <a:ext uri="{FF2B5EF4-FFF2-40B4-BE49-F238E27FC236}">
                <a16:creationId xmlns:a16="http://schemas.microsoft.com/office/drawing/2014/main" id="{141C911A-F23A-0905-4ABF-CC490FDEDD8A}"/>
              </a:ext>
            </a:extLst>
          </p:cNvPr>
          <p:cNvPicPr>
            <a:picLocks noGrp="1" noChangeAspect="1"/>
          </p:cNvPicPr>
          <p:nvPr>
            <p:ph type="pic" sz="quarter" idx="56"/>
          </p:nvPr>
        </p:nvPicPr>
        <p:blipFill>
          <a:blip r:embed="rId33">
            <a:extLst>
              <a:ext uri="{28A0092B-C50C-407E-A947-70E740481C1C}">
                <a14:useLocalDpi xmlns:a14="http://schemas.microsoft.com/office/drawing/2010/main" val="0"/>
              </a:ext>
            </a:extLst>
          </a:blip>
          <a:srcRect l="79" r="79"/>
          <a:stretch>
            <a:fillRect/>
          </a:stretch>
        </p:blipFill>
        <p:spPr>
          <a:noFill/>
        </p:spPr>
      </p:pic>
      <p:pic>
        <p:nvPicPr>
          <p:cNvPr id="139" name="Espaço Reservado para Imagem 138" descr="Ícone&#10;&#10;Descrição gerada automaticamente">
            <a:extLst>
              <a:ext uri="{FF2B5EF4-FFF2-40B4-BE49-F238E27FC236}">
                <a16:creationId xmlns:a16="http://schemas.microsoft.com/office/drawing/2014/main" id="{518134C2-E934-8665-06B3-1C8D4AFFB82F}"/>
              </a:ext>
            </a:extLst>
          </p:cNvPr>
          <p:cNvPicPr>
            <a:picLocks noGrp="1" noChangeAspect="1"/>
          </p:cNvPicPr>
          <p:nvPr>
            <p:ph type="pic" sz="quarter" idx="62"/>
          </p:nvPr>
        </p:nvPicPr>
        <p:blipFill>
          <a:blip r:embed="rId34">
            <a:extLst>
              <a:ext uri="{28A0092B-C50C-407E-A947-70E740481C1C}">
                <a14:useLocalDpi xmlns:a14="http://schemas.microsoft.com/office/drawing/2010/main" val="0"/>
              </a:ext>
            </a:extLst>
          </a:blip>
          <a:srcRect t="253" b="253"/>
          <a:stretch>
            <a:fillRect/>
          </a:stretch>
        </p:blipFill>
        <p:spPr>
          <a:noFill/>
        </p:spPr>
      </p:pic>
      <p:pic>
        <p:nvPicPr>
          <p:cNvPr id="152" name="Espaço Reservado para Imagem 151" descr="Ícone&#10;&#10;Descrição gerada automaticamente">
            <a:extLst>
              <a:ext uri="{FF2B5EF4-FFF2-40B4-BE49-F238E27FC236}">
                <a16:creationId xmlns:a16="http://schemas.microsoft.com/office/drawing/2014/main" id="{830EF6D9-EE4E-FAEB-1D12-6DEAEB8DB463}"/>
              </a:ext>
            </a:extLst>
          </p:cNvPr>
          <p:cNvPicPr>
            <a:picLocks noGrp="1" noChangeAspect="1"/>
          </p:cNvPicPr>
          <p:nvPr>
            <p:ph type="pic" sz="quarter" idx="64"/>
          </p:nvPr>
        </p:nvPicPr>
        <p:blipFill>
          <a:blip r:embed="rId35">
            <a:extLst>
              <a:ext uri="{28A0092B-C50C-407E-A947-70E740481C1C}">
                <a14:useLocalDpi xmlns:a14="http://schemas.microsoft.com/office/drawing/2010/main" val="0"/>
              </a:ext>
            </a:extLst>
          </a:blip>
          <a:srcRect/>
          <a:stretch>
            <a:fillRect/>
          </a:stretch>
        </p:blipFill>
        <p:spPr>
          <a:noFill/>
        </p:spPr>
      </p:pic>
      <p:pic>
        <p:nvPicPr>
          <p:cNvPr id="157" name="Espaço Reservado para Imagem 156" descr="Logotipo, Ícone&#10;&#10;Descrição gerada automaticamente">
            <a:extLst>
              <a:ext uri="{FF2B5EF4-FFF2-40B4-BE49-F238E27FC236}">
                <a16:creationId xmlns:a16="http://schemas.microsoft.com/office/drawing/2014/main" id="{25401964-54E2-8EBF-9B86-9CC6E6C0A9C3}"/>
              </a:ext>
            </a:extLst>
          </p:cNvPr>
          <p:cNvPicPr>
            <a:picLocks noGrp="1" noChangeAspect="1"/>
          </p:cNvPicPr>
          <p:nvPr>
            <p:ph type="pic" sz="quarter" idx="66"/>
          </p:nvPr>
        </p:nvPicPr>
        <p:blipFill>
          <a:blip r:embed="rId36">
            <a:extLst>
              <a:ext uri="{28A0092B-C50C-407E-A947-70E740481C1C}">
                <a14:useLocalDpi xmlns:a14="http://schemas.microsoft.com/office/drawing/2010/main" val="0"/>
              </a:ext>
            </a:extLst>
          </a:blip>
          <a:srcRect/>
          <a:stretch>
            <a:fillRect/>
          </a:stretch>
        </p:blipFill>
        <p:spPr>
          <a:noFill/>
        </p:spPr>
      </p:pic>
      <p:pic>
        <p:nvPicPr>
          <p:cNvPr id="159" name="Espaço Reservado para Imagem 158" descr="Logotipo, Ícone&#10;&#10;Descrição gerada automaticamente">
            <a:extLst>
              <a:ext uri="{FF2B5EF4-FFF2-40B4-BE49-F238E27FC236}">
                <a16:creationId xmlns:a16="http://schemas.microsoft.com/office/drawing/2014/main" id="{B095691F-90B3-6DAF-3839-06F3139C9BAE}"/>
              </a:ext>
            </a:extLst>
          </p:cNvPr>
          <p:cNvPicPr>
            <a:picLocks noGrp="1" noChangeAspect="1"/>
          </p:cNvPicPr>
          <p:nvPr>
            <p:ph type="pic" sz="quarter" idx="67"/>
          </p:nvPr>
        </p:nvPicPr>
        <p:blipFill>
          <a:blip r:embed="rId37">
            <a:extLst>
              <a:ext uri="{28A0092B-C50C-407E-A947-70E740481C1C}">
                <a14:useLocalDpi xmlns:a14="http://schemas.microsoft.com/office/drawing/2010/main" val="0"/>
              </a:ext>
            </a:extLst>
          </a:blip>
          <a:srcRect l="64" r="64"/>
          <a:stretch>
            <a:fillRect/>
          </a:stretch>
        </p:blipFill>
        <p:spPr>
          <a:noFill/>
        </p:spPr>
      </p:pic>
      <p:pic>
        <p:nvPicPr>
          <p:cNvPr id="24" name="Imagem 23" descr="Ícone&#10;&#10;Descrição gerada automaticamente">
            <a:extLst>
              <a:ext uri="{FF2B5EF4-FFF2-40B4-BE49-F238E27FC236}">
                <a16:creationId xmlns:a16="http://schemas.microsoft.com/office/drawing/2014/main" id="{F77D7C80-C6E1-5DAE-8478-FDEA1436564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664354" y="2488117"/>
            <a:ext cx="541710" cy="905324"/>
          </a:xfrm>
          <a:prstGeom prst="rect">
            <a:avLst/>
          </a:prstGeom>
        </p:spPr>
      </p:pic>
      <p:pic>
        <p:nvPicPr>
          <p:cNvPr id="73" name="Imagem 72" descr="Ícone&#10;&#10;Descrição gerada automaticamente">
            <a:extLst>
              <a:ext uri="{FF2B5EF4-FFF2-40B4-BE49-F238E27FC236}">
                <a16:creationId xmlns:a16="http://schemas.microsoft.com/office/drawing/2014/main" id="{FEDF2BEF-E518-7929-2200-EF4D0ABF34BC}"/>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679239" y="2488116"/>
            <a:ext cx="619581" cy="905323"/>
          </a:xfrm>
          <a:prstGeom prst="rect">
            <a:avLst/>
          </a:prstGeom>
        </p:spPr>
      </p:pic>
      <p:pic>
        <p:nvPicPr>
          <p:cNvPr id="85" name="Imagem 84" descr="Logotipo, Ícone&#10;&#10;Descrição gerada automaticamente">
            <a:extLst>
              <a:ext uri="{FF2B5EF4-FFF2-40B4-BE49-F238E27FC236}">
                <a16:creationId xmlns:a16="http://schemas.microsoft.com/office/drawing/2014/main" id="{48303BCC-117A-F3CF-523C-72804A6D115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718527" y="2488116"/>
            <a:ext cx="638369" cy="905323"/>
          </a:xfrm>
          <a:prstGeom prst="rect">
            <a:avLst/>
          </a:prstGeom>
        </p:spPr>
      </p:pic>
      <p:pic>
        <p:nvPicPr>
          <p:cNvPr id="86" name="Imagem 85" descr="Placa vermelha com letras brancas em fundo preto&#10;&#10;Descrição gerada automaticamente com confiança média">
            <a:extLst>
              <a:ext uri="{FF2B5EF4-FFF2-40B4-BE49-F238E27FC236}">
                <a16:creationId xmlns:a16="http://schemas.microsoft.com/office/drawing/2014/main" id="{D895998D-97BB-DCE3-18A7-8A87F2DA4669}"/>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792715" y="2498277"/>
            <a:ext cx="638370" cy="905324"/>
          </a:xfrm>
          <a:prstGeom prst="rect">
            <a:avLst/>
          </a:prstGeom>
        </p:spPr>
      </p:pic>
      <p:pic>
        <p:nvPicPr>
          <p:cNvPr id="87" name="Imagem 86" descr="Logotipo&#10;&#10;Descrição gerada automaticamente">
            <a:extLst>
              <a:ext uri="{FF2B5EF4-FFF2-40B4-BE49-F238E27FC236}">
                <a16:creationId xmlns:a16="http://schemas.microsoft.com/office/drawing/2014/main" id="{BA6D5034-FE98-1E64-2B2C-8B0B9BF0F58A}"/>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848066" y="2488116"/>
            <a:ext cx="638369" cy="905323"/>
          </a:xfrm>
          <a:prstGeom prst="rect">
            <a:avLst/>
          </a:prstGeom>
        </p:spPr>
      </p:pic>
      <p:pic>
        <p:nvPicPr>
          <p:cNvPr id="88" name="Imagem 87" descr="Logotipo, Ícone&#10;&#10;Descrição gerada automaticamente">
            <a:extLst>
              <a:ext uri="{FF2B5EF4-FFF2-40B4-BE49-F238E27FC236}">
                <a16:creationId xmlns:a16="http://schemas.microsoft.com/office/drawing/2014/main" id="{02170E91-4D29-0F2A-1CF2-AF637CF96A5B}"/>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7903416" y="2488116"/>
            <a:ext cx="638369" cy="905323"/>
          </a:xfrm>
          <a:prstGeom prst="rect">
            <a:avLst/>
          </a:prstGeom>
        </p:spPr>
      </p:pic>
      <p:pic>
        <p:nvPicPr>
          <p:cNvPr id="89" name="Imagem 88" descr="Placa vermelha com letras brancas em fundo preto&#10;&#10;Descrição gerada automaticamente com confiança baixa">
            <a:extLst>
              <a:ext uri="{FF2B5EF4-FFF2-40B4-BE49-F238E27FC236}">
                <a16:creationId xmlns:a16="http://schemas.microsoft.com/office/drawing/2014/main" id="{CEDE56F6-9E15-A7BF-938F-A6BDDEB9DCC2}"/>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8958766" y="2488114"/>
            <a:ext cx="638369" cy="905325"/>
          </a:xfrm>
          <a:prstGeom prst="rect">
            <a:avLst/>
          </a:prstGeom>
        </p:spPr>
      </p:pic>
      <p:pic>
        <p:nvPicPr>
          <p:cNvPr id="91" name="Imagem 90">
            <a:extLst>
              <a:ext uri="{FF2B5EF4-FFF2-40B4-BE49-F238E27FC236}">
                <a16:creationId xmlns:a16="http://schemas.microsoft.com/office/drawing/2014/main" id="{02BEBEAD-2AAF-2286-ED0E-EB1BC2E5851C}"/>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0014116" y="2488114"/>
            <a:ext cx="638370" cy="905325"/>
          </a:xfrm>
          <a:prstGeom prst="rect">
            <a:avLst/>
          </a:prstGeom>
        </p:spPr>
      </p:pic>
      <p:pic>
        <p:nvPicPr>
          <p:cNvPr id="100" name="Imagem 99" descr="Ícone&#10;&#10;Descrição gerada automaticamente">
            <a:extLst>
              <a:ext uri="{FF2B5EF4-FFF2-40B4-BE49-F238E27FC236}">
                <a16:creationId xmlns:a16="http://schemas.microsoft.com/office/drawing/2014/main" id="{E1EA6578-0E0B-5178-2C6A-F3FD5C36259D}"/>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528974" y="3504118"/>
            <a:ext cx="812469" cy="905323"/>
          </a:xfrm>
          <a:prstGeom prst="rect">
            <a:avLst/>
          </a:prstGeom>
        </p:spPr>
      </p:pic>
      <p:pic>
        <p:nvPicPr>
          <p:cNvPr id="105" name="Imagem 104" descr="Logotipo&#10;&#10;Descrição gerada automaticamente">
            <a:extLst>
              <a:ext uri="{FF2B5EF4-FFF2-40B4-BE49-F238E27FC236}">
                <a16:creationId xmlns:a16="http://schemas.microsoft.com/office/drawing/2014/main" id="{D79E6FEA-D7C0-C7C7-0C82-EB98CF99066E}"/>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3653007" y="3504116"/>
            <a:ext cx="696382" cy="925644"/>
          </a:xfrm>
          <a:prstGeom prst="rect">
            <a:avLst/>
          </a:prstGeom>
        </p:spPr>
      </p:pic>
      <p:pic>
        <p:nvPicPr>
          <p:cNvPr id="110" name="Imagem 109" descr="Logotipo&#10;&#10;Descrição gerada automaticamente">
            <a:extLst>
              <a:ext uri="{FF2B5EF4-FFF2-40B4-BE49-F238E27FC236}">
                <a16:creationId xmlns:a16="http://schemas.microsoft.com/office/drawing/2014/main" id="{C06BF65B-DA29-306E-AFE0-28A2CCC50DD3}"/>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659022" y="3644069"/>
            <a:ext cx="905323" cy="678993"/>
          </a:xfrm>
          <a:prstGeom prst="rect">
            <a:avLst/>
          </a:prstGeom>
        </p:spPr>
      </p:pic>
      <p:pic>
        <p:nvPicPr>
          <p:cNvPr id="121" name="Imagem 120" descr="Placa vermelha com letras brancas em fundo preto&#10;&#10;Descrição gerada automaticamente com confiança baixa">
            <a:extLst>
              <a:ext uri="{FF2B5EF4-FFF2-40B4-BE49-F238E27FC236}">
                <a16:creationId xmlns:a16="http://schemas.microsoft.com/office/drawing/2014/main" id="{AFA7C162-298E-26F3-A675-0BD244C5905E}"/>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7721499" y="3524437"/>
            <a:ext cx="1002202" cy="905323"/>
          </a:xfrm>
          <a:prstGeom prst="rect">
            <a:avLst/>
          </a:prstGeom>
        </p:spPr>
      </p:pic>
      <p:pic>
        <p:nvPicPr>
          <p:cNvPr id="122" name="Imagem 121" descr="Ícone&#10;&#10;Descrição gerada automaticamente">
            <a:extLst>
              <a:ext uri="{FF2B5EF4-FFF2-40B4-BE49-F238E27FC236}">
                <a16:creationId xmlns:a16="http://schemas.microsoft.com/office/drawing/2014/main" id="{02E4A6BE-1FA6-3E60-5700-46481A0100BB}"/>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0929449" y="3610537"/>
            <a:ext cx="905752" cy="712525"/>
          </a:xfrm>
          <a:prstGeom prst="rect">
            <a:avLst/>
          </a:prstGeom>
        </p:spPr>
      </p:pic>
      <p:pic>
        <p:nvPicPr>
          <p:cNvPr id="127" name="Imagem 126" descr="Logotipo, Ícone&#10;&#10;Descrição gerada automaticamente">
            <a:extLst>
              <a:ext uri="{FF2B5EF4-FFF2-40B4-BE49-F238E27FC236}">
                <a16:creationId xmlns:a16="http://schemas.microsoft.com/office/drawing/2014/main" id="{10B9773E-3F87-5D12-556D-D1B3D037C543}"/>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448995" y="4537173"/>
            <a:ext cx="772299" cy="908587"/>
          </a:xfrm>
          <a:prstGeom prst="rect">
            <a:avLst/>
          </a:prstGeom>
        </p:spPr>
      </p:pic>
      <p:pic>
        <p:nvPicPr>
          <p:cNvPr id="142" name="Imagem 141" descr="Ícone&#10;&#10;Descrição gerada automaticamente">
            <a:extLst>
              <a:ext uri="{FF2B5EF4-FFF2-40B4-BE49-F238E27FC236}">
                <a16:creationId xmlns:a16="http://schemas.microsoft.com/office/drawing/2014/main" id="{12B7F954-82E6-7FF1-1902-7FBC68D0046E}"/>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4644725" y="4537171"/>
            <a:ext cx="814515" cy="905323"/>
          </a:xfrm>
          <a:prstGeom prst="rect">
            <a:avLst/>
          </a:prstGeom>
        </p:spPr>
      </p:pic>
      <p:pic>
        <p:nvPicPr>
          <p:cNvPr id="143" name="Imagem 142" descr="Ícone&#10;&#10;Descrição gerada automaticamente com confiança baixa">
            <a:extLst>
              <a:ext uri="{FF2B5EF4-FFF2-40B4-BE49-F238E27FC236}">
                <a16:creationId xmlns:a16="http://schemas.microsoft.com/office/drawing/2014/main" id="{D200A6A7-DB2C-CC6F-3BB2-A7ABA6CFEE0F}"/>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5660549" y="4615003"/>
            <a:ext cx="902267" cy="746394"/>
          </a:xfrm>
          <a:prstGeom prst="rect">
            <a:avLst/>
          </a:prstGeom>
        </p:spPr>
      </p:pic>
      <p:pic>
        <p:nvPicPr>
          <p:cNvPr id="144" name="Imagem 143" descr="Desenho de personagem de desenho animado&#10;&#10;Descrição gerada automaticamente">
            <a:extLst>
              <a:ext uri="{FF2B5EF4-FFF2-40B4-BE49-F238E27FC236}">
                <a16:creationId xmlns:a16="http://schemas.microsoft.com/office/drawing/2014/main" id="{2CA6F248-D5F1-5D55-D16C-47CCCB681F2C}"/>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6972552" y="4533907"/>
            <a:ext cx="389395" cy="908587"/>
          </a:xfrm>
          <a:prstGeom prst="rect">
            <a:avLst/>
          </a:prstGeom>
        </p:spPr>
      </p:pic>
      <p:pic>
        <p:nvPicPr>
          <p:cNvPr id="145" name="Imagem 144" descr="Ícone&#10;&#10;Descrição gerada automaticamente">
            <a:extLst>
              <a:ext uri="{FF2B5EF4-FFF2-40B4-BE49-F238E27FC236}">
                <a16:creationId xmlns:a16="http://schemas.microsoft.com/office/drawing/2014/main" id="{A2494566-7293-1551-2969-6B184B6E8A71}"/>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7769727" y="4598916"/>
            <a:ext cx="902272" cy="788364"/>
          </a:xfrm>
          <a:prstGeom prst="rect">
            <a:avLst/>
          </a:prstGeom>
        </p:spPr>
      </p:pic>
      <p:pic>
        <p:nvPicPr>
          <p:cNvPr id="146" name="Imagem 145">
            <a:extLst>
              <a:ext uri="{FF2B5EF4-FFF2-40B4-BE49-F238E27FC236}">
                <a16:creationId xmlns:a16="http://schemas.microsoft.com/office/drawing/2014/main" id="{AA8A9B4A-E757-2CE0-AE3B-26CA6E8F6658}"/>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3792013" y="4537170"/>
            <a:ext cx="454037" cy="905324"/>
          </a:xfrm>
          <a:prstGeom prst="rect">
            <a:avLst/>
          </a:prstGeom>
        </p:spPr>
      </p:pic>
      <p:pic>
        <p:nvPicPr>
          <p:cNvPr id="148" name="Imagem 147" descr="Ícone&#10;&#10;Descrição gerada automaticamente">
            <a:extLst>
              <a:ext uri="{FF2B5EF4-FFF2-40B4-BE49-F238E27FC236}">
                <a16:creationId xmlns:a16="http://schemas.microsoft.com/office/drawing/2014/main" id="{447A15BC-4571-091E-64DF-07CD7BC77963}"/>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505366" y="5553172"/>
            <a:ext cx="658876" cy="908587"/>
          </a:xfrm>
          <a:prstGeom prst="rect">
            <a:avLst/>
          </a:prstGeom>
        </p:spPr>
      </p:pic>
      <p:pic>
        <p:nvPicPr>
          <p:cNvPr id="153" name="Imagem 152">
            <a:extLst>
              <a:ext uri="{FF2B5EF4-FFF2-40B4-BE49-F238E27FC236}">
                <a16:creationId xmlns:a16="http://schemas.microsoft.com/office/drawing/2014/main" id="{FF292133-9063-3C59-E28A-60113FA05D45}"/>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9974999" y="4542585"/>
            <a:ext cx="740107" cy="908587"/>
          </a:xfrm>
          <a:prstGeom prst="rect">
            <a:avLst/>
          </a:prstGeom>
        </p:spPr>
      </p:pic>
      <p:pic>
        <p:nvPicPr>
          <p:cNvPr id="162" name="Imagem 161">
            <a:extLst>
              <a:ext uri="{FF2B5EF4-FFF2-40B4-BE49-F238E27FC236}">
                <a16:creationId xmlns:a16="http://schemas.microsoft.com/office/drawing/2014/main" id="{7B740FD4-7A45-1D10-C7BC-E8F85EAE8B6A}"/>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3727376" y="5556433"/>
            <a:ext cx="544846" cy="905325"/>
          </a:xfrm>
          <a:prstGeom prst="rect">
            <a:avLst/>
          </a:prstGeom>
        </p:spPr>
      </p:pic>
    </p:spTree>
    <p:extLst>
      <p:ext uri="{BB962C8B-B14F-4D97-AF65-F5344CB8AC3E}">
        <p14:creationId xmlns:p14="http://schemas.microsoft.com/office/powerpoint/2010/main" val="144277500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4" name="Placeholder Title Text"/>
          <p:cNvSpPr txBox="1"/>
          <p:nvPr/>
        </p:nvSpPr>
        <p:spPr>
          <a:xfrm>
            <a:off x="4767157" y="1913888"/>
            <a:ext cx="5282863"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algn="l">
              <a:defRPr sz="8000" b="0">
                <a:solidFill>
                  <a:srgbClr val="0D2447"/>
                </a:solidFill>
                <a:latin typeface="Roboto Medium"/>
                <a:ea typeface="Roboto Medium"/>
                <a:cs typeface="Roboto Medium"/>
                <a:sym typeface="Roboto Medium"/>
              </a:defRPr>
            </a:pPr>
            <a:r>
              <a:rPr lang="pt-BR" sz="4000" b="1" dirty="0">
                <a:solidFill>
                  <a:srgbClr val="003641"/>
                </a:solidFill>
                <a:latin typeface="Calibri" panose="020F0502020204030204" pitchFamily="34" charset="0"/>
                <a:cs typeface="Calibri" panose="020F0502020204030204" pitchFamily="34" charset="0"/>
              </a:rPr>
              <a:t>Inserir título</a:t>
            </a:r>
            <a:endParaRPr sz="4000" b="1" dirty="0">
              <a:solidFill>
                <a:srgbClr val="003641"/>
              </a:solidFill>
              <a:latin typeface="Calibri" panose="020F0502020204030204" pitchFamily="34" charset="0"/>
              <a:cs typeface="Calibri" panose="020F0502020204030204" pitchFamily="34" charset="0"/>
            </a:endParaRPr>
          </a:p>
        </p:txBody>
      </p:sp>
      <p:sp>
        <p:nvSpPr>
          <p:cNvPr id="135" name="Lorem ipsum dolor sit amet, consectetur adipiscing elit, sed do eiusmod tempor incididunt ut labore et dolore magna aliqua. Lectus sit amet est placerat in egestas. Massa vitae tortor condimentum lacinia. Enim nec dui nunc mattis. Nullam non nisi iaculis"/>
          <p:cNvSpPr txBox="1"/>
          <p:nvPr/>
        </p:nvSpPr>
        <p:spPr>
          <a:xfrm>
            <a:off x="4809802" y="3145241"/>
            <a:ext cx="5479750" cy="1523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150" dirty="0">
                <a:solidFill>
                  <a:srgbClr val="003641"/>
                </a:solidFill>
                <a:latin typeface="+mn-lt"/>
                <a:cs typeface="Calibri" panose="020F0502020204030204" pitchFamily="34" charset="0"/>
              </a:rPr>
              <a:t>Lorem ipsum dolor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consectetur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adipiscing</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elit</a:t>
            </a:r>
            <a:r>
              <a:rPr sz="1150" dirty="0">
                <a:solidFill>
                  <a:srgbClr val="003641"/>
                </a:solidFill>
                <a:latin typeface="+mn-lt"/>
                <a:cs typeface="Calibri" panose="020F0502020204030204" pitchFamily="34" charset="0"/>
              </a:rPr>
              <a:t>, sed do </a:t>
            </a:r>
            <a:r>
              <a:rPr sz="1150" dirty="0" err="1">
                <a:solidFill>
                  <a:srgbClr val="003641"/>
                </a:solidFill>
                <a:latin typeface="+mn-lt"/>
                <a:cs typeface="Calibri" panose="020F0502020204030204" pitchFamily="34" charset="0"/>
              </a:rPr>
              <a:t>eiusmod</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tempor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incididunt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labore</a:t>
            </a:r>
            <a:r>
              <a:rPr sz="1150" dirty="0">
                <a:solidFill>
                  <a:srgbClr val="003641"/>
                </a:solidFill>
                <a:latin typeface="+mn-lt"/>
                <a:cs typeface="Calibri" panose="020F0502020204030204" pitchFamily="34" charset="0"/>
              </a:rPr>
              <a:t> et dolore magna </a:t>
            </a:r>
            <a:r>
              <a:rPr sz="1150" dirty="0" err="1">
                <a:solidFill>
                  <a:srgbClr val="003641"/>
                </a:solidFill>
                <a:latin typeface="+mn-lt"/>
                <a:cs typeface="Calibri" panose="020F0502020204030204" pitchFamily="34" charset="0"/>
              </a:rPr>
              <a:t>aliqua</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Lectus</a:t>
            </a:r>
            <a:r>
              <a:rPr sz="1150" dirty="0">
                <a:solidFill>
                  <a:srgbClr val="003641"/>
                </a:solidFill>
                <a:latin typeface="+mn-lt"/>
                <a:cs typeface="Calibri" panose="020F0502020204030204" pitchFamily="34" charset="0"/>
              </a:rPr>
              <a:t>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est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placerat</a:t>
            </a:r>
            <a:r>
              <a:rPr sz="1150" dirty="0">
                <a:solidFill>
                  <a:srgbClr val="003641"/>
                </a:solidFill>
                <a:latin typeface="+mn-lt"/>
                <a:cs typeface="Calibri" panose="020F0502020204030204" pitchFamily="34" charset="0"/>
              </a:rPr>
              <a:t> in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Massa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lacinia.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nec</a:t>
            </a:r>
            <a:r>
              <a:rPr sz="1150" dirty="0">
                <a:solidFill>
                  <a:srgbClr val="003641"/>
                </a:solidFill>
                <a:latin typeface="+mn-lt"/>
                <a:cs typeface="Calibri" panose="020F0502020204030204" pitchFamily="34" charset="0"/>
              </a:rPr>
              <a:t> dui </a:t>
            </a:r>
            <a:r>
              <a:rPr sz="1150" dirty="0" err="1">
                <a:solidFill>
                  <a:srgbClr val="003641"/>
                </a:solidFill>
                <a:latin typeface="+mn-lt"/>
                <a:cs typeface="Calibri" panose="020F0502020204030204" pitchFamily="34" charset="0"/>
              </a:rPr>
              <a:t>nunc</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mattis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Nullam</a:t>
            </a:r>
            <a:r>
              <a:rPr sz="1150" dirty="0">
                <a:solidFill>
                  <a:srgbClr val="003641"/>
                </a:solidFill>
                <a:latin typeface="+mn-lt"/>
                <a:cs typeface="Calibri" panose="020F0502020204030204" pitchFamily="34" charset="0"/>
              </a:rPr>
              <a:t> non nisi </a:t>
            </a:r>
            <a:r>
              <a:rPr sz="1150" dirty="0" err="1">
                <a:solidFill>
                  <a:srgbClr val="003641"/>
                </a:solidFill>
                <a:latin typeface="+mn-lt"/>
                <a:cs typeface="Calibri" panose="020F0502020204030204" pitchFamily="34" charset="0"/>
              </a:rPr>
              <a:t>iaculis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eu</a:t>
            </a:r>
            <a:r>
              <a:rPr sz="1150" dirty="0">
                <a:solidFill>
                  <a:srgbClr val="003641"/>
                </a:solidFill>
                <a:latin typeface="+mn-lt"/>
                <a:cs typeface="Calibri" panose="020F0502020204030204" pitchFamily="34" charset="0"/>
              </a:rPr>
              <a:t> non. Nam </a:t>
            </a:r>
            <a:r>
              <a:rPr sz="1150" dirty="0" err="1">
                <a:solidFill>
                  <a:srgbClr val="003641"/>
                </a:solidFill>
                <a:latin typeface="+mn-lt"/>
                <a:cs typeface="Calibri" panose="020F0502020204030204" pitchFamily="34" charset="0"/>
              </a:rPr>
              <a:t>aliquam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sem</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consequat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Tristique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senectus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netus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malesuada</a:t>
            </a:r>
            <a:r>
              <a:rPr sz="1150" dirty="0">
                <a:solidFill>
                  <a:srgbClr val="003641"/>
                </a:solidFill>
                <a:latin typeface="+mn-lt"/>
                <a:cs typeface="Calibri" panose="020F0502020204030204" pitchFamily="34" charset="0"/>
              </a:rPr>
              <a:t> fames ac.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diam </a:t>
            </a:r>
            <a:r>
              <a:rPr sz="1150" dirty="0" err="1">
                <a:solidFill>
                  <a:srgbClr val="003641"/>
                </a:solidFill>
                <a:latin typeface="+mn-lt"/>
                <a:cs typeface="Calibri" panose="020F0502020204030204" pitchFamily="34" charset="0"/>
              </a:rPr>
              <a:t>vulputate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pharetra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Senectus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netus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malesuada</a:t>
            </a:r>
            <a:r>
              <a:rPr sz="1150" dirty="0">
                <a:solidFill>
                  <a:srgbClr val="003641"/>
                </a:solidFill>
                <a:latin typeface="+mn-lt"/>
                <a:cs typeface="Calibri" panose="020F0502020204030204" pitchFamily="34" charset="0"/>
              </a:rPr>
              <a:t> fames. Fringilla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morbi</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tincidunt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augue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Felis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bibendum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tristique</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quis</a:t>
            </a:r>
            <a:r>
              <a:rPr sz="1150" dirty="0">
                <a:solidFill>
                  <a:srgbClr val="003641"/>
                </a:solidFill>
                <a:latin typeface="+mn-lt"/>
                <a:cs typeface="Calibri" panose="020F0502020204030204" pitchFamily="34" charset="0"/>
              </a:rPr>
              <a:t> ipsum </a:t>
            </a:r>
            <a:r>
              <a:rPr sz="1150" dirty="0" err="1">
                <a:solidFill>
                  <a:srgbClr val="003641"/>
                </a:solidFill>
                <a:latin typeface="+mn-lt"/>
                <a:cs typeface="Calibri" panose="020F0502020204030204" pitchFamily="34" charset="0"/>
              </a:rPr>
              <a:t>suspendisse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ultrices</a:t>
            </a:r>
            <a:r>
              <a:rPr sz="1150" dirty="0">
                <a:solidFill>
                  <a:srgbClr val="003641"/>
                </a:solidFill>
                <a:latin typeface="+mn-lt"/>
                <a:cs typeface="Calibri" panose="020F0502020204030204" pitchFamily="34" charset="0"/>
              </a:rPr>
              <a:t>.</a:t>
            </a:r>
          </a:p>
        </p:txBody>
      </p:sp>
      <p:sp>
        <p:nvSpPr>
          <p:cNvPr id="136" name="Tristique senectus et netus et malesuada fames"/>
          <p:cNvSpPr txBox="1"/>
          <p:nvPr/>
        </p:nvSpPr>
        <p:spPr>
          <a:xfrm>
            <a:off x="4803452" y="2584204"/>
            <a:ext cx="4130640" cy="292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i="1" dirty="0">
                <a:solidFill>
                  <a:srgbClr val="003641"/>
                </a:solidFill>
                <a:latin typeface="+mn-lt"/>
                <a:cs typeface="Calibri" panose="020F0502020204030204" pitchFamily="34" charset="0"/>
              </a:rPr>
              <a:t>Subtítulo</a:t>
            </a:r>
            <a:endParaRPr sz="1400" i="1" dirty="0">
              <a:solidFill>
                <a:srgbClr val="003641"/>
              </a:solidFill>
              <a:latin typeface="+mn-lt"/>
              <a:cs typeface="Calibri" panose="020F0502020204030204" pitchFamily="34" charset="0"/>
            </a:endParaRPr>
          </a:p>
        </p:txBody>
      </p:sp>
      <p:pic>
        <p:nvPicPr>
          <p:cNvPr id="4" name="Espaço Reservado para Imagem 3" descr="Pessoa na cozinha&#10;&#10;Descrição gerada automaticamente com confiança média">
            <a:extLst>
              <a:ext uri="{FF2B5EF4-FFF2-40B4-BE49-F238E27FC236}">
                <a16:creationId xmlns:a16="http://schemas.microsoft.com/office/drawing/2014/main" id="{08EE1312-4D22-E439-CA81-6DB827BA09A4}"/>
              </a:ext>
            </a:extLst>
          </p:cNvPr>
          <p:cNvPicPr>
            <a:picLocks noGrp="1" noChangeAspect="1"/>
          </p:cNvPicPr>
          <p:nvPr>
            <p:ph type="pic" idx="1"/>
          </p:nvPr>
        </p:nvPicPr>
        <p:blipFill rotWithShape="1">
          <a:blip r:embed="rId3"/>
          <a:srcRect l="41666" t="11643" r="14684" b="2153"/>
          <a:stretch/>
        </p:blipFill>
        <p:spPr>
          <a:xfrm>
            <a:off x="-201613" y="476250"/>
            <a:ext cx="4479926" cy="5895975"/>
          </a:xfrm>
          <a:prstGeom prst="roundRect">
            <a:avLst>
              <a:gd name="adj" fmla="val 1971"/>
            </a:avLst>
          </a:prstGeom>
          <a:solidFill>
            <a:schemeClr val="bg2"/>
          </a:solidFill>
        </p:spPr>
      </p:pic>
      <p:pic>
        <p:nvPicPr>
          <p:cNvPr id="2" name="Imagem 1">
            <a:extLst>
              <a:ext uri="{FF2B5EF4-FFF2-40B4-BE49-F238E27FC236}">
                <a16:creationId xmlns:a16="http://schemas.microsoft.com/office/drawing/2014/main" id="{6C2912A4-EB83-4F76-EABC-6FB377E66814}"/>
              </a:ext>
            </a:extLst>
          </p:cNvPr>
          <p:cNvPicPr>
            <a:picLocks noChangeAspect="1"/>
          </p:cNvPicPr>
          <p:nvPr/>
        </p:nvPicPr>
        <p:blipFill>
          <a:blip r:embed="rId4"/>
          <a:stretch>
            <a:fillRect/>
          </a:stretch>
        </p:blipFill>
        <p:spPr>
          <a:xfrm>
            <a:off x="11406632" y="5835497"/>
            <a:ext cx="490508" cy="420435"/>
          </a:xfrm>
          <a:prstGeom prst="rect">
            <a:avLst/>
          </a:prstGeom>
        </p:spPr>
      </p:pic>
    </p:spTree>
    <p:extLst>
      <p:ext uri="{BB962C8B-B14F-4D97-AF65-F5344CB8AC3E}">
        <p14:creationId xmlns:p14="http://schemas.microsoft.com/office/powerpoint/2010/main" val="2807230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4" name="Placeholder Title Text"/>
          <p:cNvSpPr txBox="1"/>
          <p:nvPr/>
        </p:nvSpPr>
        <p:spPr>
          <a:xfrm>
            <a:off x="696670" y="444752"/>
            <a:ext cx="5282863" cy="666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lgn="l">
              <a:defRPr sz="8000" b="0">
                <a:solidFill>
                  <a:srgbClr val="0D2447"/>
                </a:solidFill>
                <a:latin typeface="Roboto Medium"/>
                <a:ea typeface="Roboto Medium"/>
                <a:cs typeface="Roboto Medium"/>
                <a:sym typeface="Roboto Medium"/>
              </a:defRPr>
            </a:pPr>
            <a:r>
              <a:rPr lang="pt-BR" sz="4000" b="1" dirty="0">
                <a:solidFill>
                  <a:srgbClr val="003641"/>
                </a:solidFill>
                <a:latin typeface="Calibri" panose="020F0502020204030204" pitchFamily="34" charset="0"/>
                <a:cs typeface="Calibri" panose="020F0502020204030204" pitchFamily="34" charset="0"/>
              </a:rPr>
              <a:t>Inserir título</a:t>
            </a:r>
            <a:endParaRPr sz="4000" b="1" dirty="0">
              <a:solidFill>
                <a:srgbClr val="003641"/>
              </a:solidFill>
              <a:latin typeface="Calibri" panose="020F0502020204030204" pitchFamily="34" charset="0"/>
              <a:cs typeface="Calibri" panose="020F0502020204030204" pitchFamily="34" charset="0"/>
            </a:endParaRPr>
          </a:p>
        </p:txBody>
      </p:sp>
      <p:sp>
        <p:nvSpPr>
          <p:cNvPr id="135" name="Lorem ipsum dolor sit amet, consectetur adipiscing elit, sed do eiusmod tempor incididunt ut labore et dolore magna aliqua. Lectus sit amet est placerat in egestas. Massa vitae tortor condimentum lacinia. Enim nec dui nunc mattis. Nullam non nisi iaculis"/>
          <p:cNvSpPr txBox="1"/>
          <p:nvPr/>
        </p:nvSpPr>
        <p:spPr>
          <a:xfrm>
            <a:off x="739315" y="1111601"/>
            <a:ext cx="5606622" cy="1523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150" dirty="0">
                <a:solidFill>
                  <a:srgbClr val="003641"/>
                </a:solidFill>
                <a:latin typeface="+mn-lt"/>
                <a:cs typeface="Calibri" panose="020F0502020204030204" pitchFamily="34" charset="0"/>
              </a:rPr>
              <a:t>Lorem ipsum dolor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consectetur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adipiscing</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elit</a:t>
            </a:r>
            <a:r>
              <a:rPr sz="1150" dirty="0">
                <a:solidFill>
                  <a:srgbClr val="003641"/>
                </a:solidFill>
                <a:latin typeface="+mn-lt"/>
                <a:cs typeface="Calibri" panose="020F0502020204030204" pitchFamily="34" charset="0"/>
              </a:rPr>
              <a:t>, sed do </a:t>
            </a:r>
            <a:r>
              <a:rPr sz="1150" dirty="0" err="1">
                <a:solidFill>
                  <a:srgbClr val="003641"/>
                </a:solidFill>
                <a:latin typeface="+mn-lt"/>
                <a:cs typeface="Calibri" panose="020F0502020204030204" pitchFamily="34" charset="0"/>
              </a:rPr>
              <a:t>eiusmod</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tempor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incididunt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labore</a:t>
            </a:r>
            <a:r>
              <a:rPr sz="1150" dirty="0">
                <a:solidFill>
                  <a:srgbClr val="003641"/>
                </a:solidFill>
                <a:latin typeface="+mn-lt"/>
                <a:cs typeface="Calibri" panose="020F0502020204030204" pitchFamily="34" charset="0"/>
              </a:rPr>
              <a:t> et dolore magna </a:t>
            </a:r>
            <a:r>
              <a:rPr sz="1150" dirty="0" err="1">
                <a:solidFill>
                  <a:srgbClr val="003641"/>
                </a:solidFill>
                <a:latin typeface="+mn-lt"/>
                <a:cs typeface="Calibri" panose="020F0502020204030204" pitchFamily="34" charset="0"/>
              </a:rPr>
              <a:t>aliqua</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Lectus</a:t>
            </a:r>
            <a:r>
              <a:rPr sz="1150" dirty="0">
                <a:solidFill>
                  <a:srgbClr val="003641"/>
                </a:solidFill>
                <a:latin typeface="+mn-lt"/>
                <a:cs typeface="Calibri" panose="020F0502020204030204" pitchFamily="34" charset="0"/>
              </a:rPr>
              <a:t>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est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placerat</a:t>
            </a:r>
            <a:r>
              <a:rPr sz="1150" dirty="0">
                <a:solidFill>
                  <a:srgbClr val="003641"/>
                </a:solidFill>
                <a:latin typeface="+mn-lt"/>
                <a:cs typeface="Calibri" panose="020F0502020204030204" pitchFamily="34" charset="0"/>
              </a:rPr>
              <a:t> in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Massa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lacinia.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nec</a:t>
            </a:r>
            <a:r>
              <a:rPr sz="1150" dirty="0">
                <a:solidFill>
                  <a:srgbClr val="003641"/>
                </a:solidFill>
                <a:latin typeface="+mn-lt"/>
                <a:cs typeface="Calibri" panose="020F0502020204030204" pitchFamily="34" charset="0"/>
              </a:rPr>
              <a:t> dui </a:t>
            </a:r>
            <a:r>
              <a:rPr sz="1150" dirty="0" err="1">
                <a:solidFill>
                  <a:srgbClr val="003641"/>
                </a:solidFill>
                <a:latin typeface="+mn-lt"/>
                <a:cs typeface="Calibri" panose="020F0502020204030204" pitchFamily="34" charset="0"/>
              </a:rPr>
              <a:t>nunc</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mattis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Nullam</a:t>
            </a:r>
            <a:r>
              <a:rPr sz="1150" dirty="0">
                <a:solidFill>
                  <a:srgbClr val="003641"/>
                </a:solidFill>
                <a:latin typeface="+mn-lt"/>
                <a:cs typeface="Calibri" panose="020F0502020204030204" pitchFamily="34" charset="0"/>
              </a:rPr>
              <a:t> non nisi </a:t>
            </a:r>
            <a:r>
              <a:rPr sz="1150" dirty="0" err="1">
                <a:solidFill>
                  <a:srgbClr val="003641"/>
                </a:solidFill>
                <a:latin typeface="+mn-lt"/>
                <a:cs typeface="Calibri" panose="020F0502020204030204" pitchFamily="34" charset="0"/>
              </a:rPr>
              <a:t>iaculis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eu</a:t>
            </a:r>
            <a:r>
              <a:rPr sz="1150" dirty="0">
                <a:solidFill>
                  <a:srgbClr val="003641"/>
                </a:solidFill>
                <a:latin typeface="+mn-lt"/>
                <a:cs typeface="Calibri" panose="020F0502020204030204" pitchFamily="34" charset="0"/>
              </a:rPr>
              <a:t> non. Nam </a:t>
            </a:r>
            <a:r>
              <a:rPr sz="1150" dirty="0" err="1">
                <a:solidFill>
                  <a:srgbClr val="003641"/>
                </a:solidFill>
                <a:latin typeface="+mn-lt"/>
                <a:cs typeface="Calibri" panose="020F0502020204030204" pitchFamily="34" charset="0"/>
              </a:rPr>
              <a:t>aliquam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sem</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consequat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Tristique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senectus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netus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malesuada</a:t>
            </a:r>
            <a:r>
              <a:rPr sz="1150" dirty="0">
                <a:solidFill>
                  <a:srgbClr val="003641"/>
                </a:solidFill>
                <a:latin typeface="+mn-lt"/>
                <a:cs typeface="Calibri" panose="020F0502020204030204" pitchFamily="34" charset="0"/>
              </a:rPr>
              <a:t> fames ac.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diam </a:t>
            </a:r>
            <a:r>
              <a:rPr sz="1150" dirty="0" err="1">
                <a:solidFill>
                  <a:srgbClr val="003641"/>
                </a:solidFill>
                <a:latin typeface="+mn-lt"/>
                <a:cs typeface="Calibri" panose="020F0502020204030204" pitchFamily="34" charset="0"/>
              </a:rPr>
              <a:t>vulputate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pharetra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Senectus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netus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malesuada</a:t>
            </a:r>
            <a:r>
              <a:rPr sz="1150" dirty="0">
                <a:solidFill>
                  <a:srgbClr val="003641"/>
                </a:solidFill>
                <a:latin typeface="+mn-lt"/>
                <a:cs typeface="Calibri" panose="020F0502020204030204" pitchFamily="34" charset="0"/>
              </a:rPr>
              <a:t> fames. Fringilla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morbi</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tincidunt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augue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Felis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bibendum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tristique</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quis</a:t>
            </a:r>
            <a:r>
              <a:rPr sz="1150" dirty="0">
                <a:solidFill>
                  <a:srgbClr val="003641"/>
                </a:solidFill>
                <a:latin typeface="+mn-lt"/>
                <a:cs typeface="Calibri" panose="020F0502020204030204" pitchFamily="34" charset="0"/>
              </a:rPr>
              <a:t> ipsum </a:t>
            </a:r>
            <a:r>
              <a:rPr sz="1150" dirty="0" err="1">
                <a:solidFill>
                  <a:srgbClr val="003641"/>
                </a:solidFill>
                <a:latin typeface="+mn-lt"/>
                <a:cs typeface="Calibri" panose="020F0502020204030204" pitchFamily="34" charset="0"/>
              </a:rPr>
              <a:t>suspendisse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ultrices</a:t>
            </a:r>
            <a:r>
              <a:rPr sz="1150" dirty="0">
                <a:solidFill>
                  <a:srgbClr val="003641"/>
                </a:solidFill>
                <a:latin typeface="+mn-lt"/>
                <a:cs typeface="Calibri" panose="020F0502020204030204" pitchFamily="34" charset="0"/>
              </a:rPr>
              <a:t>.</a:t>
            </a:r>
          </a:p>
        </p:txBody>
      </p:sp>
      <p:pic>
        <p:nvPicPr>
          <p:cNvPr id="2" name="Espaço Reservado para Imagem 151" descr="Ícone&#10;&#10;Descrição gerada automaticamente">
            <a:extLst>
              <a:ext uri="{FF2B5EF4-FFF2-40B4-BE49-F238E27FC236}">
                <a16:creationId xmlns:a16="http://schemas.microsoft.com/office/drawing/2014/main" id="{67F23486-0003-6E05-7004-E3199C4D8E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53445" y="3153414"/>
            <a:ext cx="549896" cy="549636"/>
          </a:xfrm>
          <a:prstGeom prst="rect">
            <a:avLst/>
          </a:prstGeom>
          <a:noFill/>
        </p:spPr>
      </p:pic>
      <p:sp>
        <p:nvSpPr>
          <p:cNvPr id="11"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7D19A736-D0CB-DA95-D896-75F46E935E42}"/>
              </a:ext>
            </a:extLst>
          </p:cNvPr>
          <p:cNvSpPr txBox="1"/>
          <p:nvPr/>
        </p:nvSpPr>
        <p:spPr>
          <a:xfrm>
            <a:off x="739314" y="4120464"/>
            <a:ext cx="2241602" cy="1736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150" dirty="0">
                <a:solidFill>
                  <a:srgbClr val="003641"/>
                </a:solidFill>
                <a:latin typeface="+mn-lt"/>
                <a:cs typeface="Calibri" panose="020F0502020204030204" pitchFamily="34" charset="0"/>
              </a:rPr>
              <a:t>Lorem ipsum dolor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consectetur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adipiscing</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elit</a:t>
            </a:r>
            <a:r>
              <a:rPr sz="1150" dirty="0">
                <a:solidFill>
                  <a:srgbClr val="003641"/>
                </a:solidFill>
                <a:latin typeface="+mn-lt"/>
                <a:cs typeface="Calibri" panose="020F0502020204030204" pitchFamily="34" charset="0"/>
              </a:rPr>
              <a:t>, sed do </a:t>
            </a:r>
            <a:r>
              <a:rPr sz="1150" dirty="0" err="1">
                <a:solidFill>
                  <a:srgbClr val="003641"/>
                </a:solidFill>
                <a:latin typeface="+mn-lt"/>
                <a:cs typeface="Calibri" panose="020F0502020204030204" pitchFamily="34" charset="0"/>
              </a:rPr>
              <a:t>eiusmod</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tempor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incididunt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labore</a:t>
            </a:r>
            <a:r>
              <a:rPr sz="1150" dirty="0">
                <a:solidFill>
                  <a:srgbClr val="003641"/>
                </a:solidFill>
                <a:latin typeface="+mn-lt"/>
                <a:cs typeface="Calibri" panose="020F0502020204030204" pitchFamily="34" charset="0"/>
              </a:rPr>
              <a:t> et dolore magna </a:t>
            </a:r>
            <a:r>
              <a:rPr sz="1150" dirty="0" err="1">
                <a:solidFill>
                  <a:srgbClr val="003641"/>
                </a:solidFill>
                <a:latin typeface="+mn-lt"/>
                <a:cs typeface="Calibri" panose="020F0502020204030204" pitchFamily="34" charset="0"/>
              </a:rPr>
              <a:t>aliqua</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Lectus</a:t>
            </a:r>
            <a:r>
              <a:rPr sz="1150" dirty="0">
                <a:solidFill>
                  <a:srgbClr val="003641"/>
                </a:solidFill>
                <a:latin typeface="+mn-lt"/>
                <a:cs typeface="Calibri" panose="020F0502020204030204" pitchFamily="34" charset="0"/>
              </a:rPr>
              <a:t>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est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placerat</a:t>
            </a:r>
            <a:r>
              <a:rPr sz="1150" dirty="0">
                <a:solidFill>
                  <a:srgbClr val="003641"/>
                </a:solidFill>
                <a:latin typeface="+mn-lt"/>
                <a:cs typeface="Calibri" panose="020F0502020204030204" pitchFamily="34" charset="0"/>
              </a:rPr>
              <a:t> in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Massa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lacinia.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nec</a:t>
            </a:r>
            <a:r>
              <a:rPr sz="1150" dirty="0">
                <a:solidFill>
                  <a:srgbClr val="003641"/>
                </a:solidFill>
                <a:latin typeface="+mn-lt"/>
                <a:cs typeface="Calibri" panose="020F0502020204030204" pitchFamily="34" charset="0"/>
              </a:rPr>
              <a:t> dui </a:t>
            </a:r>
            <a:r>
              <a:rPr sz="1150" dirty="0" err="1">
                <a:solidFill>
                  <a:srgbClr val="003641"/>
                </a:solidFill>
                <a:latin typeface="+mn-lt"/>
                <a:cs typeface="Calibri" panose="020F0502020204030204" pitchFamily="34" charset="0"/>
              </a:rPr>
              <a:t>nunc</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mattis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Nullam</a:t>
            </a:r>
            <a:r>
              <a:rPr sz="1150" dirty="0">
                <a:solidFill>
                  <a:srgbClr val="003641"/>
                </a:solidFill>
                <a:latin typeface="+mn-lt"/>
                <a:cs typeface="Calibri" panose="020F0502020204030204" pitchFamily="34" charset="0"/>
              </a:rPr>
              <a:t> non nisi </a:t>
            </a:r>
            <a:r>
              <a:rPr sz="1150" dirty="0" err="1">
                <a:solidFill>
                  <a:srgbClr val="003641"/>
                </a:solidFill>
                <a:latin typeface="+mn-lt"/>
                <a:cs typeface="Calibri" panose="020F0502020204030204" pitchFamily="34" charset="0"/>
              </a:rPr>
              <a:t>iaculis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eu</a:t>
            </a:r>
            <a:r>
              <a:rPr sz="1150" dirty="0">
                <a:solidFill>
                  <a:srgbClr val="003641"/>
                </a:solidFill>
                <a:latin typeface="+mn-lt"/>
                <a:cs typeface="Calibri" panose="020F0502020204030204" pitchFamily="34" charset="0"/>
              </a:rPr>
              <a:t> non. </a:t>
            </a:r>
          </a:p>
        </p:txBody>
      </p:sp>
      <p:sp>
        <p:nvSpPr>
          <p:cNvPr id="12"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9205E0E9-E436-81C1-3E4C-75070AE75B13}"/>
              </a:ext>
            </a:extLst>
          </p:cNvPr>
          <p:cNvSpPr txBox="1"/>
          <p:nvPr/>
        </p:nvSpPr>
        <p:spPr>
          <a:xfrm>
            <a:off x="739314" y="3703818"/>
            <a:ext cx="2241602" cy="32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600" b="1" dirty="0">
                <a:solidFill>
                  <a:srgbClr val="00AE9D"/>
                </a:solidFill>
                <a:latin typeface="+mn-lt"/>
                <a:cs typeface="Calibri" panose="020F0502020204030204" pitchFamily="34" charset="0"/>
              </a:rPr>
              <a:t>Lorem ipsum</a:t>
            </a:r>
          </a:p>
        </p:txBody>
      </p:sp>
      <p:sp>
        <p:nvSpPr>
          <p:cNvPr id="13"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A1DBE508-095E-E501-8698-491B07BA1C8B}"/>
              </a:ext>
            </a:extLst>
          </p:cNvPr>
          <p:cNvSpPr txBox="1"/>
          <p:nvPr/>
        </p:nvSpPr>
        <p:spPr>
          <a:xfrm>
            <a:off x="4070394" y="4120464"/>
            <a:ext cx="2241602" cy="1736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150" dirty="0">
                <a:solidFill>
                  <a:srgbClr val="003641"/>
                </a:solidFill>
                <a:latin typeface="+mn-lt"/>
                <a:cs typeface="Calibri" panose="020F0502020204030204" pitchFamily="34" charset="0"/>
              </a:rPr>
              <a:t>Lorem ipsum dolor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consectetur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adipiscing</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elit</a:t>
            </a:r>
            <a:r>
              <a:rPr sz="1150" dirty="0">
                <a:solidFill>
                  <a:srgbClr val="003641"/>
                </a:solidFill>
                <a:latin typeface="+mn-lt"/>
                <a:cs typeface="Calibri" panose="020F0502020204030204" pitchFamily="34" charset="0"/>
              </a:rPr>
              <a:t>, sed do </a:t>
            </a:r>
            <a:r>
              <a:rPr sz="1150" dirty="0" err="1">
                <a:solidFill>
                  <a:srgbClr val="003641"/>
                </a:solidFill>
                <a:latin typeface="+mn-lt"/>
                <a:cs typeface="Calibri" panose="020F0502020204030204" pitchFamily="34" charset="0"/>
              </a:rPr>
              <a:t>eiusmod</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tempor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incididunt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labore</a:t>
            </a:r>
            <a:r>
              <a:rPr sz="1150" dirty="0">
                <a:solidFill>
                  <a:srgbClr val="003641"/>
                </a:solidFill>
                <a:latin typeface="+mn-lt"/>
                <a:cs typeface="Calibri" panose="020F0502020204030204" pitchFamily="34" charset="0"/>
              </a:rPr>
              <a:t> et dolore magna </a:t>
            </a:r>
            <a:r>
              <a:rPr sz="1150" dirty="0" err="1">
                <a:solidFill>
                  <a:srgbClr val="003641"/>
                </a:solidFill>
                <a:latin typeface="+mn-lt"/>
                <a:cs typeface="Calibri" panose="020F0502020204030204" pitchFamily="34" charset="0"/>
              </a:rPr>
              <a:t>aliqua</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Lectus</a:t>
            </a:r>
            <a:r>
              <a:rPr sz="1150" dirty="0">
                <a:solidFill>
                  <a:srgbClr val="003641"/>
                </a:solidFill>
                <a:latin typeface="+mn-lt"/>
                <a:cs typeface="Calibri" panose="020F0502020204030204" pitchFamily="34" charset="0"/>
              </a:rPr>
              <a:t>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est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placerat</a:t>
            </a:r>
            <a:r>
              <a:rPr sz="1150" dirty="0">
                <a:solidFill>
                  <a:srgbClr val="003641"/>
                </a:solidFill>
                <a:latin typeface="+mn-lt"/>
                <a:cs typeface="Calibri" panose="020F0502020204030204" pitchFamily="34" charset="0"/>
              </a:rPr>
              <a:t> in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Massa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lacinia.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nec</a:t>
            </a:r>
            <a:r>
              <a:rPr sz="1150" dirty="0">
                <a:solidFill>
                  <a:srgbClr val="003641"/>
                </a:solidFill>
                <a:latin typeface="+mn-lt"/>
                <a:cs typeface="Calibri" panose="020F0502020204030204" pitchFamily="34" charset="0"/>
              </a:rPr>
              <a:t> dui </a:t>
            </a:r>
            <a:r>
              <a:rPr sz="1150" dirty="0" err="1">
                <a:solidFill>
                  <a:srgbClr val="003641"/>
                </a:solidFill>
                <a:latin typeface="+mn-lt"/>
                <a:cs typeface="Calibri" panose="020F0502020204030204" pitchFamily="34" charset="0"/>
              </a:rPr>
              <a:t>nunc</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mattis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Nullam</a:t>
            </a:r>
            <a:r>
              <a:rPr sz="1150" dirty="0">
                <a:solidFill>
                  <a:srgbClr val="003641"/>
                </a:solidFill>
                <a:latin typeface="+mn-lt"/>
                <a:cs typeface="Calibri" panose="020F0502020204030204" pitchFamily="34" charset="0"/>
              </a:rPr>
              <a:t> non nisi </a:t>
            </a:r>
            <a:r>
              <a:rPr sz="1150" dirty="0" err="1">
                <a:solidFill>
                  <a:srgbClr val="003641"/>
                </a:solidFill>
                <a:latin typeface="+mn-lt"/>
                <a:cs typeface="Calibri" panose="020F0502020204030204" pitchFamily="34" charset="0"/>
              </a:rPr>
              <a:t>iaculis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eu</a:t>
            </a:r>
            <a:r>
              <a:rPr sz="1150" dirty="0">
                <a:solidFill>
                  <a:srgbClr val="003641"/>
                </a:solidFill>
                <a:latin typeface="+mn-lt"/>
                <a:cs typeface="Calibri" panose="020F0502020204030204" pitchFamily="34" charset="0"/>
              </a:rPr>
              <a:t> non. </a:t>
            </a:r>
          </a:p>
        </p:txBody>
      </p:sp>
      <p:sp>
        <p:nvSpPr>
          <p:cNvPr id="14"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EFD43FF6-38BD-C877-1849-F987EAA87B69}"/>
              </a:ext>
            </a:extLst>
          </p:cNvPr>
          <p:cNvSpPr txBox="1"/>
          <p:nvPr/>
        </p:nvSpPr>
        <p:spPr>
          <a:xfrm>
            <a:off x="4070394" y="3703818"/>
            <a:ext cx="2241602" cy="32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600" b="1" dirty="0">
                <a:solidFill>
                  <a:srgbClr val="00AE9D"/>
                </a:solidFill>
                <a:latin typeface="+mn-lt"/>
                <a:cs typeface="Calibri" panose="020F0502020204030204" pitchFamily="34" charset="0"/>
              </a:rPr>
              <a:t>Lorem ipsum</a:t>
            </a:r>
          </a:p>
        </p:txBody>
      </p:sp>
      <p:pic>
        <p:nvPicPr>
          <p:cNvPr id="15" name="Imagem 14" descr="Ícone&#10;&#10;Descrição gerada automaticamente">
            <a:extLst>
              <a:ext uri="{FF2B5EF4-FFF2-40B4-BE49-F238E27FC236}">
                <a16:creationId xmlns:a16="http://schemas.microsoft.com/office/drawing/2014/main" id="{A964175E-C522-629B-FD46-93DA0DA3C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1226" y="3152647"/>
            <a:ext cx="399690" cy="551171"/>
          </a:xfrm>
          <a:prstGeom prst="rect">
            <a:avLst/>
          </a:prstGeom>
        </p:spPr>
      </p:pic>
      <p:sp>
        <p:nvSpPr>
          <p:cNvPr id="16"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13511DD7-A2EB-CD4C-4AE5-46ABA62461DF}"/>
              </a:ext>
            </a:extLst>
          </p:cNvPr>
          <p:cNvSpPr txBox="1"/>
          <p:nvPr/>
        </p:nvSpPr>
        <p:spPr>
          <a:xfrm>
            <a:off x="7423138" y="4120464"/>
            <a:ext cx="2241602" cy="1736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150" dirty="0">
                <a:solidFill>
                  <a:srgbClr val="003641"/>
                </a:solidFill>
                <a:latin typeface="+mn-lt"/>
                <a:cs typeface="Calibri" panose="020F0502020204030204" pitchFamily="34" charset="0"/>
              </a:rPr>
              <a:t>Lorem ipsum dolor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consectetur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adipiscing</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elit</a:t>
            </a:r>
            <a:r>
              <a:rPr sz="1150" dirty="0">
                <a:solidFill>
                  <a:srgbClr val="003641"/>
                </a:solidFill>
                <a:latin typeface="+mn-lt"/>
                <a:cs typeface="Calibri" panose="020F0502020204030204" pitchFamily="34" charset="0"/>
              </a:rPr>
              <a:t>, sed do </a:t>
            </a:r>
            <a:r>
              <a:rPr sz="1150" dirty="0" err="1">
                <a:solidFill>
                  <a:srgbClr val="003641"/>
                </a:solidFill>
                <a:latin typeface="+mn-lt"/>
                <a:cs typeface="Calibri" panose="020F0502020204030204" pitchFamily="34" charset="0"/>
              </a:rPr>
              <a:t>eiusmod</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tempor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incididunt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labore</a:t>
            </a:r>
            <a:r>
              <a:rPr sz="1150" dirty="0">
                <a:solidFill>
                  <a:srgbClr val="003641"/>
                </a:solidFill>
                <a:latin typeface="+mn-lt"/>
                <a:cs typeface="Calibri" panose="020F0502020204030204" pitchFamily="34" charset="0"/>
              </a:rPr>
              <a:t> et dolore magna </a:t>
            </a:r>
            <a:r>
              <a:rPr sz="1150" dirty="0" err="1">
                <a:solidFill>
                  <a:srgbClr val="003641"/>
                </a:solidFill>
                <a:latin typeface="+mn-lt"/>
                <a:cs typeface="Calibri" panose="020F0502020204030204" pitchFamily="34" charset="0"/>
              </a:rPr>
              <a:t>aliqua</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Lectus</a:t>
            </a:r>
            <a:r>
              <a:rPr sz="1150" dirty="0">
                <a:solidFill>
                  <a:srgbClr val="003641"/>
                </a:solidFill>
                <a:latin typeface="+mn-lt"/>
                <a:cs typeface="Calibri" panose="020F0502020204030204" pitchFamily="34" charset="0"/>
              </a:rPr>
              <a:t>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est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placerat</a:t>
            </a:r>
            <a:r>
              <a:rPr sz="1150" dirty="0">
                <a:solidFill>
                  <a:srgbClr val="003641"/>
                </a:solidFill>
                <a:latin typeface="+mn-lt"/>
                <a:cs typeface="Calibri" panose="020F0502020204030204" pitchFamily="34" charset="0"/>
              </a:rPr>
              <a:t> in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Massa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lacinia.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nec</a:t>
            </a:r>
            <a:r>
              <a:rPr sz="1150" dirty="0">
                <a:solidFill>
                  <a:srgbClr val="003641"/>
                </a:solidFill>
                <a:latin typeface="+mn-lt"/>
                <a:cs typeface="Calibri" panose="020F0502020204030204" pitchFamily="34" charset="0"/>
              </a:rPr>
              <a:t> dui </a:t>
            </a:r>
            <a:r>
              <a:rPr sz="1150" dirty="0" err="1">
                <a:solidFill>
                  <a:srgbClr val="003641"/>
                </a:solidFill>
                <a:latin typeface="+mn-lt"/>
                <a:cs typeface="Calibri" panose="020F0502020204030204" pitchFamily="34" charset="0"/>
              </a:rPr>
              <a:t>nunc</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mattis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Nullam</a:t>
            </a:r>
            <a:r>
              <a:rPr sz="1150" dirty="0">
                <a:solidFill>
                  <a:srgbClr val="003641"/>
                </a:solidFill>
                <a:latin typeface="+mn-lt"/>
                <a:cs typeface="Calibri" panose="020F0502020204030204" pitchFamily="34" charset="0"/>
              </a:rPr>
              <a:t> non nisi </a:t>
            </a:r>
            <a:r>
              <a:rPr sz="1150" dirty="0" err="1">
                <a:solidFill>
                  <a:srgbClr val="003641"/>
                </a:solidFill>
                <a:latin typeface="+mn-lt"/>
                <a:cs typeface="Calibri" panose="020F0502020204030204" pitchFamily="34" charset="0"/>
              </a:rPr>
              <a:t>iaculis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eu</a:t>
            </a:r>
            <a:r>
              <a:rPr sz="1150" dirty="0">
                <a:solidFill>
                  <a:srgbClr val="003641"/>
                </a:solidFill>
                <a:latin typeface="+mn-lt"/>
                <a:cs typeface="Calibri" panose="020F0502020204030204" pitchFamily="34" charset="0"/>
              </a:rPr>
              <a:t> non. </a:t>
            </a:r>
          </a:p>
        </p:txBody>
      </p:sp>
      <p:sp>
        <p:nvSpPr>
          <p:cNvPr id="17"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4ECBDEB2-93DB-1021-F155-3B23B50F86D5}"/>
              </a:ext>
            </a:extLst>
          </p:cNvPr>
          <p:cNvSpPr txBox="1"/>
          <p:nvPr/>
        </p:nvSpPr>
        <p:spPr>
          <a:xfrm>
            <a:off x="7423138" y="3703818"/>
            <a:ext cx="2241602" cy="32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600" b="1" dirty="0">
                <a:solidFill>
                  <a:srgbClr val="00AE9D"/>
                </a:solidFill>
                <a:latin typeface="+mn-lt"/>
                <a:cs typeface="Calibri" panose="020F0502020204030204" pitchFamily="34" charset="0"/>
              </a:rPr>
              <a:t>Lorem ipsum</a:t>
            </a:r>
          </a:p>
        </p:txBody>
      </p:sp>
      <p:pic>
        <p:nvPicPr>
          <p:cNvPr id="19" name="Picture 7" descr="A picture containing text, sign, vector graphics, clipart&#10;&#10;Description automatically generated">
            <a:extLst>
              <a:ext uri="{FF2B5EF4-FFF2-40B4-BE49-F238E27FC236}">
                <a16:creationId xmlns:a16="http://schemas.microsoft.com/office/drawing/2014/main" id="{74852FF8-6903-BD5D-55BE-214DDC0D142E}"/>
              </a:ext>
            </a:extLst>
          </p:cNvPr>
          <p:cNvPicPr>
            <a:picLocks noChangeAspect="1"/>
          </p:cNvPicPr>
          <p:nvPr/>
        </p:nvPicPr>
        <p:blipFill rotWithShape="1">
          <a:blip r:embed="rId5"/>
          <a:srcRect t="88" b="88"/>
          <a:stretch/>
        </p:blipFill>
        <p:spPr>
          <a:xfrm>
            <a:off x="7412306" y="3152647"/>
            <a:ext cx="551171" cy="551171"/>
          </a:xfrm>
          <a:prstGeom prst="rect">
            <a:avLst/>
          </a:prstGeom>
          <a:noFill/>
        </p:spPr>
      </p:pic>
      <p:pic>
        <p:nvPicPr>
          <p:cNvPr id="3" name="Imagem 2">
            <a:extLst>
              <a:ext uri="{FF2B5EF4-FFF2-40B4-BE49-F238E27FC236}">
                <a16:creationId xmlns:a16="http://schemas.microsoft.com/office/drawing/2014/main" id="{0F416A06-255F-69EE-0DFF-E619F7A78DD1}"/>
              </a:ext>
            </a:extLst>
          </p:cNvPr>
          <p:cNvPicPr>
            <a:picLocks noChangeAspect="1"/>
          </p:cNvPicPr>
          <p:nvPr/>
        </p:nvPicPr>
        <p:blipFill>
          <a:blip r:embed="rId6"/>
          <a:stretch>
            <a:fillRect/>
          </a:stretch>
        </p:blipFill>
        <p:spPr>
          <a:xfrm>
            <a:off x="11406632" y="5835497"/>
            <a:ext cx="490508" cy="420435"/>
          </a:xfrm>
          <a:prstGeom prst="rect">
            <a:avLst/>
          </a:prstGeom>
        </p:spPr>
      </p:pic>
    </p:spTree>
    <p:extLst>
      <p:ext uri="{BB962C8B-B14F-4D97-AF65-F5344CB8AC3E}">
        <p14:creationId xmlns:p14="http://schemas.microsoft.com/office/powerpoint/2010/main" val="3750005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com Canto Arredondado do Mesmo Lado 1">
            <a:extLst>
              <a:ext uri="{FF2B5EF4-FFF2-40B4-BE49-F238E27FC236}">
                <a16:creationId xmlns:a16="http://schemas.microsoft.com/office/drawing/2014/main" id="{B48E17D5-73DE-CFE1-459F-B16396EBFA22}"/>
              </a:ext>
            </a:extLst>
          </p:cNvPr>
          <p:cNvSpPr/>
          <p:nvPr/>
        </p:nvSpPr>
        <p:spPr>
          <a:xfrm rot="16200000">
            <a:off x="5411503" y="-1299122"/>
            <a:ext cx="2108309" cy="11452688"/>
          </a:xfrm>
          <a:prstGeom prst="round2SameRect">
            <a:avLst>
              <a:gd name="adj1" fmla="val 3331"/>
              <a:gd name="adj2" fmla="val 0"/>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4" name="Placeholder Title Text"/>
          <p:cNvSpPr txBox="1"/>
          <p:nvPr/>
        </p:nvSpPr>
        <p:spPr>
          <a:xfrm>
            <a:off x="696670" y="733636"/>
            <a:ext cx="5282863"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algn="l">
              <a:defRPr sz="8000" b="0">
                <a:solidFill>
                  <a:srgbClr val="0D2447"/>
                </a:solidFill>
                <a:latin typeface="Roboto Medium"/>
                <a:ea typeface="Roboto Medium"/>
                <a:cs typeface="Roboto Medium"/>
                <a:sym typeface="Roboto Medium"/>
              </a:defRPr>
            </a:pPr>
            <a:r>
              <a:rPr lang="pt-BR" sz="4000" b="1" dirty="0">
                <a:solidFill>
                  <a:srgbClr val="003641"/>
                </a:solidFill>
                <a:latin typeface="Calibri" panose="020F0502020204030204" pitchFamily="34" charset="0"/>
                <a:cs typeface="Calibri" panose="020F0502020204030204" pitchFamily="34" charset="0"/>
              </a:rPr>
              <a:t>Inserir título</a:t>
            </a:r>
            <a:endParaRPr sz="4000" b="1" dirty="0">
              <a:solidFill>
                <a:srgbClr val="003641"/>
              </a:solidFill>
              <a:latin typeface="Calibri" panose="020F0502020204030204" pitchFamily="34" charset="0"/>
              <a:cs typeface="Calibri" panose="020F0502020204030204" pitchFamily="34" charset="0"/>
            </a:endParaRPr>
          </a:p>
        </p:txBody>
      </p:sp>
      <p:sp>
        <p:nvSpPr>
          <p:cNvPr id="135" name="Lorem ipsum dolor sit amet, consectetur adipiscing elit, sed do eiusmod tempor incididunt ut labore et dolore magna aliqua. Lectus sit amet est placerat in egestas. Massa vitae tortor condimentum lacinia. Enim nec dui nunc mattis. Nullam non nisi iaculis"/>
          <p:cNvSpPr txBox="1"/>
          <p:nvPr/>
        </p:nvSpPr>
        <p:spPr>
          <a:xfrm>
            <a:off x="739315" y="1400485"/>
            <a:ext cx="5606622" cy="1523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150" dirty="0">
                <a:solidFill>
                  <a:srgbClr val="003641"/>
                </a:solidFill>
                <a:latin typeface="+mn-lt"/>
                <a:cs typeface="Calibri" panose="020F0502020204030204" pitchFamily="34" charset="0"/>
              </a:rPr>
              <a:t>Lorem ipsum dolor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consectetur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adipiscing</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elit</a:t>
            </a:r>
            <a:r>
              <a:rPr sz="1150" dirty="0">
                <a:solidFill>
                  <a:srgbClr val="003641"/>
                </a:solidFill>
                <a:latin typeface="+mn-lt"/>
                <a:cs typeface="Calibri" panose="020F0502020204030204" pitchFamily="34" charset="0"/>
              </a:rPr>
              <a:t>, sed do </a:t>
            </a:r>
            <a:r>
              <a:rPr sz="1150" dirty="0" err="1">
                <a:solidFill>
                  <a:srgbClr val="003641"/>
                </a:solidFill>
                <a:latin typeface="+mn-lt"/>
                <a:cs typeface="Calibri" panose="020F0502020204030204" pitchFamily="34" charset="0"/>
              </a:rPr>
              <a:t>eiusmod</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tempor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incididunt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labore</a:t>
            </a:r>
            <a:r>
              <a:rPr sz="1150" dirty="0">
                <a:solidFill>
                  <a:srgbClr val="003641"/>
                </a:solidFill>
                <a:latin typeface="+mn-lt"/>
                <a:cs typeface="Calibri" panose="020F0502020204030204" pitchFamily="34" charset="0"/>
              </a:rPr>
              <a:t> et dolore magna </a:t>
            </a:r>
            <a:r>
              <a:rPr sz="1150" dirty="0" err="1">
                <a:solidFill>
                  <a:srgbClr val="003641"/>
                </a:solidFill>
                <a:latin typeface="+mn-lt"/>
                <a:cs typeface="Calibri" panose="020F0502020204030204" pitchFamily="34" charset="0"/>
              </a:rPr>
              <a:t>aliqua</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Lectus</a:t>
            </a:r>
            <a:r>
              <a:rPr sz="1150" dirty="0">
                <a:solidFill>
                  <a:srgbClr val="003641"/>
                </a:solidFill>
                <a:latin typeface="+mn-lt"/>
                <a:cs typeface="Calibri" panose="020F0502020204030204" pitchFamily="34" charset="0"/>
              </a:rPr>
              <a:t>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est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placerat</a:t>
            </a:r>
            <a:r>
              <a:rPr sz="1150" dirty="0">
                <a:solidFill>
                  <a:srgbClr val="003641"/>
                </a:solidFill>
                <a:latin typeface="+mn-lt"/>
                <a:cs typeface="Calibri" panose="020F0502020204030204" pitchFamily="34" charset="0"/>
              </a:rPr>
              <a:t> in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Massa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lacinia.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nec</a:t>
            </a:r>
            <a:r>
              <a:rPr sz="1150" dirty="0">
                <a:solidFill>
                  <a:srgbClr val="003641"/>
                </a:solidFill>
                <a:latin typeface="+mn-lt"/>
                <a:cs typeface="Calibri" panose="020F0502020204030204" pitchFamily="34" charset="0"/>
              </a:rPr>
              <a:t> dui </a:t>
            </a:r>
            <a:r>
              <a:rPr sz="1150" dirty="0" err="1">
                <a:solidFill>
                  <a:srgbClr val="003641"/>
                </a:solidFill>
                <a:latin typeface="+mn-lt"/>
                <a:cs typeface="Calibri" panose="020F0502020204030204" pitchFamily="34" charset="0"/>
              </a:rPr>
              <a:t>nunc</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mattis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Nullam</a:t>
            </a:r>
            <a:r>
              <a:rPr sz="1150" dirty="0">
                <a:solidFill>
                  <a:srgbClr val="003641"/>
                </a:solidFill>
                <a:latin typeface="+mn-lt"/>
                <a:cs typeface="Calibri" panose="020F0502020204030204" pitchFamily="34" charset="0"/>
              </a:rPr>
              <a:t> non nisi </a:t>
            </a:r>
            <a:r>
              <a:rPr sz="1150" dirty="0" err="1">
                <a:solidFill>
                  <a:srgbClr val="003641"/>
                </a:solidFill>
                <a:latin typeface="+mn-lt"/>
                <a:cs typeface="Calibri" panose="020F0502020204030204" pitchFamily="34" charset="0"/>
              </a:rPr>
              <a:t>iaculis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eu</a:t>
            </a:r>
            <a:r>
              <a:rPr sz="1150" dirty="0">
                <a:solidFill>
                  <a:srgbClr val="003641"/>
                </a:solidFill>
                <a:latin typeface="+mn-lt"/>
                <a:cs typeface="Calibri" panose="020F0502020204030204" pitchFamily="34" charset="0"/>
              </a:rPr>
              <a:t> non. Nam </a:t>
            </a:r>
            <a:r>
              <a:rPr sz="1150" dirty="0" err="1">
                <a:solidFill>
                  <a:srgbClr val="003641"/>
                </a:solidFill>
                <a:latin typeface="+mn-lt"/>
                <a:cs typeface="Calibri" panose="020F0502020204030204" pitchFamily="34" charset="0"/>
              </a:rPr>
              <a:t>aliquam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sem</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consequat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Tristique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senectus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netus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malesuada</a:t>
            </a:r>
            <a:r>
              <a:rPr sz="1150" dirty="0">
                <a:solidFill>
                  <a:srgbClr val="003641"/>
                </a:solidFill>
                <a:latin typeface="+mn-lt"/>
                <a:cs typeface="Calibri" panose="020F0502020204030204" pitchFamily="34" charset="0"/>
              </a:rPr>
              <a:t> fames ac.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diam </a:t>
            </a:r>
            <a:r>
              <a:rPr sz="1150" dirty="0" err="1">
                <a:solidFill>
                  <a:srgbClr val="003641"/>
                </a:solidFill>
                <a:latin typeface="+mn-lt"/>
                <a:cs typeface="Calibri" panose="020F0502020204030204" pitchFamily="34" charset="0"/>
              </a:rPr>
              <a:t>vulputate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pharetra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Senectus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netus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malesuada</a:t>
            </a:r>
            <a:r>
              <a:rPr sz="1150" dirty="0">
                <a:solidFill>
                  <a:srgbClr val="003641"/>
                </a:solidFill>
                <a:latin typeface="+mn-lt"/>
                <a:cs typeface="Calibri" panose="020F0502020204030204" pitchFamily="34" charset="0"/>
              </a:rPr>
              <a:t> fames. Fringilla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morbi</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tincidunt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augue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Felis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bibendum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tristique</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quis</a:t>
            </a:r>
            <a:r>
              <a:rPr sz="1150" dirty="0">
                <a:solidFill>
                  <a:srgbClr val="003641"/>
                </a:solidFill>
                <a:latin typeface="+mn-lt"/>
                <a:cs typeface="Calibri" panose="020F0502020204030204" pitchFamily="34" charset="0"/>
              </a:rPr>
              <a:t> ipsum </a:t>
            </a:r>
            <a:r>
              <a:rPr sz="1150" dirty="0" err="1">
                <a:solidFill>
                  <a:srgbClr val="003641"/>
                </a:solidFill>
                <a:latin typeface="+mn-lt"/>
                <a:cs typeface="Calibri" panose="020F0502020204030204" pitchFamily="34" charset="0"/>
              </a:rPr>
              <a:t>suspendisse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ultrices</a:t>
            </a:r>
            <a:r>
              <a:rPr sz="1150" dirty="0">
                <a:solidFill>
                  <a:srgbClr val="003641"/>
                </a:solidFill>
                <a:latin typeface="+mn-lt"/>
                <a:cs typeface="Calibri" panose="020F0502020204030204" pitchFamily="34" charset="0"/>
              </a:rPr>
              <a:t>.</a:t>
            </a:r>
          </a:p>
        </p:txBody>
      </p:sp>
      <p:sp>
        <p:nvSpPr>
          <p:cNvPr id="9"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710AE9AA-2318-76B7-64F8-FD158C8AC4A9}"/>
              </a:ext>
            </a:extLst>
          </p:cNvPr>
          <p:cNvSpPr txBox="1"/>
          <p:nvPr/>
        </p:nvSpPr>
        <p:spPr>
          <a:xfrm>
            <a:off x="1054616" y="4449527"/>
            <a:ext cx="2046558" cy="886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pPr algn="ctr"/>
            <a:r>
              <a:rPr sz="1150" dirty="0">
                <a:solidFill>
                  <a:srgbClr val="003641"/>
                </a:solidFill>
                <a:latin typeface="+mn-lt"/>
                <a:cs typeface="Calibri" panose="020F0502020204030204" pitchFamily="34" charset="0"/>
              </a:rPr>
              <a:t>Lorem ipsum dolor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consectetur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adipiscing</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elit</a:t>
            </a:r>
            <a:r>
              <a:rPr sz="1150" dirty="0">
                <a:solidFill>
                  <a:srgbClr val="003641"/>
                </a:solidFill>
                <a:latin typeface="+mn-lt"/>
                <a:cs typeface="Calibri" panose="020F0502020204030204" pitchFamily="34" charset="0"/>
              </a:rPr>
              <a:t>, sed do </a:t>
            </a:r>
            <a:r>
              <a:rPr sz="1150" dirty="0" err="1">
                <a:solidFill>
                  <a:srgbClr val="003641"/>
                </a:solidFill>
                <a:latin typeface="+mn-lt"/>
                <a:cs typeface="Calibri" panose="020F0502020204030204" pitchFamily="34" charset="0"/>
              </a:rPr>
              <a:t>eiusmod</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tempor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incididunt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labore et dolore magna </a:t>
            </a:r>
            <a:r>
              <a:rPr sz="1150" dirty="0" err="1">
                <a:solidFill>
                  <a:srgbClr val="003641"/>
                </a:solidFill>
                <a:latin typeface="+mn-lt"/>
                <a:cs typeface="Calibri" panose="020F0502020204030204" pitchFamily="34" charset="0"/>
              </a:rPr>
              <a:t>aliqua</a:t>
            </a:r>
            <a:r>
              <a:rPr sz="1150" dirty="0">
                <a:solidFill>
                  <a:srgbClr val="003641"/>
                </a:solidFill>
                <a:latin typeface="+mn-lt"/>
                <a:cs typeface="Calibri" panose="020F0502020204030204" pitchFamily="34" charset="0"/>
              </a:rPr>
              <a:t>. </a:t>
            </a:r>
          </a:p>
        </p:txBody>
      </p:sp>
      <p:sp>
        <p:nvSpPr>
          <p:cNvPr id="10"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C2CD3FB1-0A0A-8051-DE65-D9010737B825}"/>
              </a:ext>
            </a:extLst>
          </p:cNvPr>
          <p:cNvSpPr txBox="1"/>
          <p:nvPr/>
        </p:nvSpPr>
        <p:spPr>
          <a:xfrm>
            <a:off x="1359416" y="4122450"/>
            <a:ext cx="1436958" cy="32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pPr algn="ctr"/>
            <a:r>
              <a:rPr sz="1600" b="1" i="1" dirty="0">
                <a:solidFill>
                  <a:srgbClr val="003641"/>
                </a:solidFill>
                <a:latin typeface="+mn-lt"/>
                <a:cs typeface="Calibri" panose="020F0502020204030204" pitchFamily="34" charset="0"/>
              </a:rPr>
              <a:t>Lorem ipsum</a:t>
            </a:r>
          </a:p>
        </p:txBody>
      </p:sp>
      <p:sp>
        <p:nvSpPr>
          <p:cNvPr id="18"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0F6C6BD8-1F3F-EBAB-2B13-3768A9F8CA49}"/>
              </a:ext>
            </a:extLst>
          </p:cNvPr>
          <p:cNvSpPr txBox="1"/>
          <p:nvPr/>
        </p:nvSpPr>
        <p:spPr>
          <a:xfrm>
            <a:off x="1359416" y="3295815"/>
            <a:ext cx="1436958" cy="878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pPr algn="ctr"/>
            <a:r>
              <a:rPr lang="pt-BR" sz="4800" b="1" dirty="0">
                <a:solidFill>
                  <a:schemeClr val="bg1"/>
                </a:solidFill>
                <a:latin typeface="+mn-lt"/>
                <a:cs typeface="Calibri" panose="020F0502020204030204" pitchFamily="34" charset="0"/>
              </a:rPr>
              <a:t>90</a:t>
            </a:r>
            <a:endParaRPr sz="2000" b="1" dirty="0">
              <a:solidFill>
                <a:schemeClr val="bg1"/>
              </a:solidFill>
              <a:latin typeface="+mn-lt"/>
              <a:cs typeface="Calibri" panose="020F0502020204030204" pitchFamily="34" charset="0"/>
            </a:endParaRPr>
          </a:p>
        </p:txBody>
      </p:sp>
      <p:sp>
        <p:nvSpPr>
          <p:cNvPr id="22"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80868B8F-842F-1EB5-A5D5-EFBE26AE962D}"/>
              </a:ext>
            </a:extLst>
          </p:cNvPr>
          <p:cNvSpPr txBox="1"/>
          <p:nvPr/>
        </p:nvSpPr>
        <p:spPr>
          <a:xfrm>
            <a:off x="3721277" y="4449527"/>
            <a:ext cx="2046558" cy="886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pPr algn="ctr"/>
            <a:r>
              <a:rPr sz="1150" dirty="0">
                <a:solidFill>
                  <a:srgbClr val="003641"/>
                </a:solidFill>
                <a:latin typeface="+mn-lt"/>
                <a:cs typeface="Calibri" panose="020F0502020204030204" pitchFamily="34" charset="0"/>
              </a:rPr>
              <a:t>Lorem ipsum dolor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consectetur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adipiscing</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elit</a:t>
            </a:r>
            <a:r>
              <a:rPr sz="1150" dirty="0">
                <a:solidFill>
                  <a:srgbClr val="003641"/>
                </a:solidFill>
                <a:latin typeface="+mn-lt"/>
                <a:cs typeface="Calibri" panose="020F0502020204030204" pitchFamily="34" charset="0"/>
              </a:rPr>
              <a:t>, sed do </a:t>
            </a:r>
            <a:r>
              <a:rPr sz="1150" dirty="0" err="1">
                <a:solidFill>
                  <a:srgbClr val="003641"/>
                </a:solidFill>
                <a:latin typeface="+mn-lt"/>
                <a:cs typeface="Calibri" panose="020F0502020204030204" pitchFamily="34" charset="0"/>
              </a:rPr>
              <a:t>eiusmod</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tempor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incididunt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labore et dolore magna </a:t>
            </a:r>
            <a:r>
              <a:rPr sz="1150" dirty="0" err="1">
                <a:solidFill>
                  <a:srgbClr val="003641"/>
                </a:solidFill>
                <a:latin typeface="+mn-lt"/>
                <a:cs typeface="Calibri" panose="020F0502020204030204" pitchFamily="34" charset="0"/>
              </a:rPr>
              <a:t>aliqua</a:t>
            </a:r>
            <a:r>
              <a:rPr sz="1150" dirty="0">
                <a:solidFill>
                  <a:srgbClr val="003641"/>
                </a:solidFill>
                <a:latin typeface="+mn-lt"/>
                <a:cs typeface="Calibri" panose="020F0502020204030204" pitchFamily="34" charset="0"/>
              </a:rPr>
              <a:t>. </a:t>
            </a:r>
          </a:p>
        </p:txBody>
      </p:sp>
      <p:sp>
        <p:nvSpPr>
          <p:cNvPr id="23"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0EBFD420-72CE-8A8A-4955-C2B071B27A81}"/>
              </a:ext>
            </a:extLst>
          </p:cNvPr>
          <p:cNvSpPr txBox="1"/>
          <p:nvPr/>
        </p:nvSpPr>
        <p:spPr>
          <a:xfrm>
            <a:off x="4026077" y="4122450"/>
            <a:ext cx="1436958" cy="32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pPr algn="ctr"/>
            <a:r>
              <a:rPr sz="1600" b="1" i="1" dirty="0">
                <a:solidFill>
                  <a:srgbClr val="003641"/>
                </a:solidFill>
                <a:latin typeface="+mn-lt"/>
                <a:cs typeface="Calibri" panose="020F0502020204030204" pitchFamily="34" charset="0"/>
              </a:rPr>
              <a:t>Lorem ipsum</a:t>
            </a:r>
          </a:p>
        </p:txBody>
      </p:sp>
      <p:sp>
        <p:nvSpPr>
          <p:cNvPr id="24"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542B8CC5-ED11-8CAC-95C5-084A40F16640}"/>
              </a:ext>
            </a:extLst>
          </p:cNvPr>
          <p:cNvSpPr txBox="1"/>
          <p:nvPr/>
        </p:nvSpPr>
        <p:spPr>
          <a:xfrm>
            <a:off x="4026077" y="3295815"/>
            <a:ext cx="1436958" cy="878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pPr algn="ctr"/>
            <a:r>
              <a:rPr lang="pt-BR" sz="4800" b="1" dirty="0">
                <a:solidFill>
                  <a:srgbClr val="C9D200"/>
                </a:solidFill>
                <a:latin typeface="+mn-lt"/>
                <a:cs typeface="Calibri" panose="020F0502020204030204" pitchFamily="34" charset="0"/>
              </a:rPr>
              <a:t>58</a:t>
            </a:r>
            <a:endParaRPr sz="2000" b="1" dirty="0">
              <a:solidFill>
                <a:srgbClr val="C9D200"/>
              </a:solidFill>
              <a:latin typeface="+mn-lt"/>
              <a:cs typeface="Calibri" panose="020F0502020204030204" pitchFamily="34" charset="0"/>
            </a:endParaRPr>
          </a:p>
        </p:txBody>
      </p:sp>
      <p:sp>
        <p:nvSpPr>
          <p:cNvPr id="25"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6D2207E5-9762-AC45-9054-655DBE51DBE0}"/>
              </a:ext>
            </a:extLst>
          </p:cNvPr>
          <p:cNvSpPr txBox="1"/>
          <p:nvPr/>
        </p:nvSpPr>
        <p:spPr>
          <a:xfrm>
            <a:off x="6387938" y="4449527"/>
            <a:ext cx="2046558" cy="886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pPr algn="ctr"/>
            <a:r>
              <a:rPr sz="1150" dirty="0">
                <a:solidFill>
                  <a:srgbClr val="003641"/>
                </a:solidFill>
                <a:latin typeface="+mn-lt"/>
                <a:cs typeface="Calibri" panose="020F0502020204030204" pitchFamily="34" charset="0"/>
              </a:rPr>
              <a:t>Lorem ipsum dolor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consectetur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adipiscing</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elit</a:t>
            </a:r>
            <a:r>
              <a:rPr sz="1150" dirty="0">
                <a:solidFill>
                  <a:srgbClr val="003641"/>
                </a:solidFill>
                <a:latin typeface="+mn-lt"/>
                <a:cs typeface="Calibri" panose="020F0502020204030204" pitchFamily="34" charset="0"/>
              </a:rPr>
              <a:t>, sed do </a:t>
            </a:r>
            <a:r>
              <a:rPr sz="1150" dirty="0" err="1">
                <a:solidFill>
                  <a:srgbClr val="003641"/>
                </a:solidFill>
                <a:latin typeface="+mn-lt"/>
                <a:cs typeface="Calibri" panose="020F0502020204030204" pitchFamily="34" charset="0"/>
              </a:rPr>
              <a:t>eiusmod</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tempor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incididunt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labore et dolore magna </a:t>
            </a:r>
            <a:r>
              <a:rPr sz="1150" dirty="0" err="1">
                <a:solidFill>
                  <a:srgbClr val="003641"/>
                </a:solidFill>
                <a:latin typeface="+mn-lt"/>
                <a:cs typeface="Calibri" panose="020F0502020204030204" pitchFamily="34" charset="0"/>
              </a:rPr>
              <a:t>aliqua</a:t>
            </a:r>
            <a:r>
              <a:rPr sz="1150" dirty="0">
                <a:solidFill>
                  <a:srgbClr val="003641"/>
                </a:solidFill>
                <a:latin typeface="+mn-lt"/>
                <a:cs typeface="Calibri" panose="020F0502020204030204" pitchFamily="34" charset="0"/>
              </a:rPr>
              <a:t>. </a:t>
            </a:r>
          </a:p>
        </p:txBody>
      </p:sp>
      <p:sp>
        <p:nvSpPr>
          <p:cNvPr id="26"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3A6FA632-B391-55B8-57E6-06CA71AA1C10}"/>
              </a:ext>
            </a:extLst>
          </p:cNvPr>
          <p:cNvSpPr txBox="1"/>
          <p:nvPr/>
        </p:nvSpPr>
        <p:spPr>
          <a:xfrm>
            <a:off x="6692738" y="4122450"/>
            <a:ext cx="1436958" cy="32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pPr algn="ctr"/>
            <a:r>
              <a:rPr sz="1600" b="1" i="1" dirty="0">
                <a:solidFill>
                  <a:srgbClr val="003641"/>
                </a:solidFill>
                <a:latin typeface="+mn-lt"/>
                <a:cs typeface="Calibri" panose="020F0502020204030204" pitchFamily="34" charset="0"/>
              </a:rPr>
              <a:t>Lorem ipsum</a:t>
            </a:r>
          </a:p>
        </p:txBody>
      </p:sp>
      <p:sp>
        <p:nvSpPr>
          <p:cNvPr id="27"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DCEFF809-89E6-530E-C53B-FEC38090AB51}"/>
              </a:ext>
            </a:extLst>
          </p:cNvPr>
          <p:cNvSpPr txBox="1"/>
          <p:nvPr/>
        </p:nvSpPr>
        <p:spPr>
          <a:xfrm>
            <a:off x="6692738" y="3295815"/>
            <a:ext cx="1436958" cy="878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pPr algn="ctr"/>
            <a:r>
              <a:rPr lang="pt-BR" sz="4800" b="1" dirty="0">
                <a:solidFill>
                  <a:srgbClr val="49479D"/>
                </a:solidFill>
                <a:latin typeface="+mn-lt"/>
                <a:cs typeface="Calibri" panose="020F0502020204030204" pitchFamily="34" charset="0"/>
              </a:rPr>
              <a:t>200</a:t>
            </a:r>
            <a:endParaRPr sz="2000" b="1" dirty="0">
              <a:solidFill>
                <a:srgbClr val="49479D"/>
              </a:solidFill>
              <a:latin typeface="+mn-lt"/>
              <a:cs typeface="Calibri" panose="020F0502020204030204" pitchFamily="34" charset="0"/>
            </a:endParaRPr>
          </a:p>
        </p:txBody>
      </p:sp>
      <p:sp>
        <p:nvSpPr>
          <p:cNvPr id="28"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464740D4-DC70-F942-4F8F-5D0B1A4F25CF}"/>
              </a:ext>
            </a:extLst>
          </p:cNvPr>
          <p:cNvSpPr txBox="1"/>
          <p:nvPr/>
        </p:nvSpPr>
        <p:spPr>
          <a:xfrm>
            <a:off x="9059892" y="4449527"/>
            <a:ext cx="2046558" cy="886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pPr algn="ctr"/>
            <a:r>
              <a:rPr sz="1150" dirty="0">
                <a:solidFill>
                  <a:srgbClr val="003641"/>
                </a:solidFill>
                <a:latin typeface="+mn-lt"/>
                <a:cs typeface="Calibri" panose="020F0502020204030204" pitchFamily="34" charset="0"/>
              </a:rPr>
              <a:t>Lorem ipsum dolor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consectetur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adipiscing</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elit</a:t>
            </a:r>
            <a:r>
              <a:rPr sz="1150" dirty="0">
                <a:solidFill>
                  <a:srgbClr val="003641"/>
                </a:solidFill>
                <a:latin typeface="+mn-lt"/>
                <a:cs typeface="Calibri" panose="020F0502020204030204" pitchFamily="34" charset="0"/>
              </a:rPr>
              <a:t>, sed do </a:t>
            </a:r>
            <a:r>
              <a:rPr sz="1150" dirty="0" err="1">
                <a:solidFill>
                  <a:srgbClr val="003641"/>
                </a:solidFill>
                <a:latin typeface="+mn-lt"/>
                <a:cs typeface="Calibri" panose="020F0502020204030204" pitchFamily="34" charset="0"/>
              </a:rPr>
              <a:t>eiusmod</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tempor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incididunt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labore et dolore magna </a:t>
            </a:r>
            <a:r>
              <a:rPr sz="1150" dirty="0" err="1">
                <a:solidFill>
                  <a:srgbClr val="003641"/>
                </a:solidFill>
                <a:latin typeface="+mn-lt"/>
                <a:cs typeface="Calibri" panose="020F0502020204030204" pitchFamily="34" charset="0"/>
              </a:rPr>
              <a:t>aliqua</a:t>
            </a:r>
            <a:r>
              <a:rPr sz="1150" dirty="0">
                <a:solidFill>
                  <a:srgbClr val="003641"/>
                </a:solidFill>
                <a:latin typeface="+mn-lt"/>
                <a:cs typeface="Calibri" panose="020F0502020204030204" pitchFamily="34" charset="0"/>
              </a:rPr>
              <a:t>. </a:t>
            </a:r>
          </a:p>
        </p:txBody>
      </p:sp>
      <p:sp>
        <p:nvSpPr>
          <p:cNvPr id="29"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D9F35C68-7556-E1D7-FCB5-4F6F31E2A017}"/>
              </a:ext>
            </a:extLst>
          </p:cNvPr>
          <p:cNvSpPr txBox="1"/>
          <p:nvPr/>
        </p:nvSpPr>
        <p:spPr>
          <a:xfrm>
            <a:off x="9364692" y="4122450"/>
            <a:ext cx="1436958" cy="32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pPr algn="ctr"/>
            <a:r>
              <a:rPr sz="1600" b="1" i="1" dirty="0">
                <a:solidFill>
                  <a:srgbClr val="003641"/>
                </a:solidFill>
                <a:latin typeface="+mn-lt"/>
                <a:cs typeface="Calibri" panose="020F0502020204030204" pitchFamily="34" charset="0"/>
              </a:rPr>
              <a:t>Lorem ipsum</a:t>
            </a:r>
          </a:p>
        </p:txBody>
      </p:sp>
      <p:sp>
        <p:nvSpPr>
          <p:cNvPr id="30"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D84EA400-0CD6-C9BE-D71F-8EDC115D0025}"/>
              </a:ext>
            </a:extLst>
          </p:cNvPr>
          <p:cNvSpPr txBox="1"/>
          <p:nvPr/>
        </p:nvSpPr>
        <p:spPr>
          <a:xfrm>
            <a:off x="9364692" y="3295815"/>
            <a:ext cx="1436958" cy="8785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pPr algn="ctr"/>
            <a:r>
              <a:rPr lang="pt-BR" sz="4800" b="1" dirty="0">
                <a:solidFill>
                  <a:schemeClr val="bg1"/>
                </a:solidFill>
                <a:latin typeface="+mn-lt"/>
                <a:cs typeface="Calibri" panose="020F0502020204030204" pitchFamily="34" charset="0"/>
              </a:rPr>
              <a:t>17</a:t>
            </a:r>
            <a:endParaRPr sz="2000" b="1" dirty="0">
              <a:solidFill>
                <a:schemeClr val="bg1"/>
              </a:solidFill>
              <a:latin typeface="+mn-lt"/>
              <a:cs typeface="Calibri" panose="020F0502020204030204" pitchFamily="34" charset="0"/>
            </a:endParaRPr>
          </a:p>
        </p:txBody>
      </p:sp>
      <p:pic>
        <p:nvPicPr>
          <p:cNvPr id="3" name="Imagem 2">
            <a:extLst>
              <a:ext uri="{FF2B5EF4-FFF2-40B4-BE49-F238E27FC236}">
                <a16:creationId xmlns:a16="http://schemas.microsoft.com/office/drawing/2014/main" id="{88D19E31-9DC7-3FA3-FF87-857E4C6B3FC2}"/>
              </a:ext>
            </a:extLst>
          </p:cNvPr>
          <p:cNvPicPr>
            <a:picLocks noChangeAspect="1"/>
          </p:cNvPicPr>
          <p:nvPr/>
        </p:nvPicPr>
        <p:blipFill>
          <a:blip r:embed="rId3"/>
          <a:stretch>
            <a:fillRect/>
          </a:stretch>
        </p:blipFill>
        <p:spPr>
          <a:xfrm>
            <a:off x="11406632" y="5835497"/>
            <a:ext cx="490508" cy="420435"/>
          </a:xfrm>
          <a:prstGeom prst="rect">
            <a:avLst/>
          </a:prstGeom>
        </p:spPr>
      </p:pic>
    </p:spTree>
    <p:extLst>
      <p:ext uri="{BB962C8B-B14F-4D97-AF65-F5344CB8AC3E}">
        <p14:creationId xmlns:p14="http://schemas.microsoft.com/office/powerpoint/2010/main" val="1458932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tângulo com Canto Arredondado do Mesmo Lado 19">
            <a:extLst>
              <a:ext uri="{FF2B5EF4-FFF2-40B4-BE49-F238E27FC236}">
                <a16:creationId xmlns:a16="http://schemas.microsoft.com/office/drawing/2014/main" id="{1B5A2C3C-1911-566E-3BE7-04515C64B692}"/>
              </a:ext>
            </a:extLst>
          </p:cNvPr>
          <p:cNvSpPr/>
          <p:nvPr/>
        </p:nvSpPr>
        <p:spPr>
          <a:xfrm rot="16200000">
            <a:off x="8363881" y="2356156"/>
            <a:ext cx="793845" cy="6862398"/>
          </a:xfrm>
          <a:prstGeom prst="round2SameRect">
            <a:avLst>
              <a:gd name="adj1" fmla="val 12930"/>
              <a:gd name="adj2" fmla="val 0"/>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com Canto Arredondado do Mesmo Lado 20">
            <a:extLst>
              <a:ext uri="{FF2B5EF4-FFF2-40B4-BE49-F238E27FC236}">
                <a16:creationId xmlns:a16="http://schemas.microsoft.com/office/drawing/2014/main" id="{BCE73218-7220-8A89-FCF6-F5560510A27A}"/>
              </a:ext>
            </a:extLst>
          </p:cNvPr>
          <p:cNvSpPr/>
          <p:nvPr/>
        </p:nvSpPr>
        <p:spPr>
          <a:xfrm rot="16200000">
            <a:off x="8363881" y="1431483"/>
            <a:ext cx="793845" cy="6862398"/>
          </a:xfrm>
          <a:prstGeom prst="round2SameRect">
            <a:avLst>
              <a:gd name="adj1" fmla="val 12930"/>
              <a:gd name="adj2" fmla="val 0"/>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com Canto Arredondado do Mesmo Lado 12">
            <a:extLst>
              <a:ext uri="{FF2B5EF4-FFF2-40B4-BE49-F238E27FC236}">
                <a16:creationId xmlns:a16="http://schemas.microsoft.com/office/drawing/2014/main" id="{E26A3886-2CBF-73FC-FA57-62A299FF8B3C}"/>
              </a:ext>
            </a:extLst>
          </p:cNvPr>
          <p:cNvSpPr/>
          <p:nvPr/>
        </p:nvSpPr>
        <p:spPr>
          <a:xfrm rot="16200000">
            <a:off x="8363879" y="492430"/>
            <a:ext cx="793845" cy="6862398"/>
          </a:xfrm>
          <a:prstGeom prst="round2SameRect">
            <a:avLst>
              <a:gd name="adj1" fmla="val 12930"/>
              <a:gd name="adj2" fmla="val 0"/>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com Canto Arredondado do Mesmo Lado 17">
            <a:extLst>
              <a:ext uri="{FF2B5EF4-FFF2-40B4-BE49-F238E27FC236}">
                <a16:creationId xmlns:a16="http://schemas.microsoft.com/office/drawing/2014/main" id="{42693FCF-69A1-276F-DF35-6919FD5A2301}"/>
              </a:ext>
            </a:extLst>
          </p:cNvPr>
          <p:cNvSpPr/>
          <p:nvPr/>
        </p:nvSpPr>
        <p:spPr>
          <a:xfrm rot="16200000">
            <a:off x="8363879" y="-432243"/>
            <a:ext cx="793845" cy="6862398"/>
          </a:xfrm>
          <a:prstGeom prst="round2SameRect">
            <a:avLst>
              <a:gd name="adj1" fmla="val 12930"/>
              <a:gd name="adj2" fmla="val 0"/>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com Canto Arredondado do Mesmo Lado 9">
            <a:extLst>
              <a:ext uri="{FF2B5EF4-FFF2-40B4-BE49-F238E27FC236}">
                <a16:creationId xmlns:a16="http://schemas.microsoft.com/office/drawing/2014/main" id="{F756481D-57AB-FCFE-A046-928D94E0ABC0}"/>
              </a:ext>
            </a:extLst>
          </p:cNvPr>
          <p:cNvSpPr/>
          <p:nvPr/>
        </p:nvSpPr>
        <p:spPr>
          <a:xfrm rot="16200000">
            <a:off x="8363879" y="-1372882"/>
            <a:ext cx="793845" cy="6862398"/>
          </a:xfrm>
          <a:prstGeom prst="round2SameRect">
            <a:avLst>
              <a:gd name="adj1" fmla="val 12930"/>
              <a:gd name="adj2" fmla="val 0"/>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com Canto Arredondado do Mesmo Lado 8">
            <a:extLst>
              <a:ext uri="{FF2B5EF4-FFF2-40B4-BE49-F238E27FC236}">
                <a16:creationId xmlns:a16="http://schemas.microsoft.com/office/drawing/2014/main" id="{B0A75166-3843-C8A7-B75F-81DCC8118D8B}"/>
              </a:ext>
            </a:extLst>
          </p:cNvPr>
          <p:cNvSpPr/>
          <p:nvPr/>
        </p:nvSpPr>
        <p:spPr>
          <a:xfrm rot="16200000">
            <a:off x="8363879" y="-2297555"/>
            <a:ext cx="793845" cy="6862398"/>
          </a:xfrm>
          <a:prstGeom prst="round2SameRect">
            <a:avLst>
              <a:gd name="adj1" fmla="val 12930"/>
              <a:gd name="adj2" fmla="val 0"/>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5" name="Lorem ipsum dolor sit amet, consectetur adipiscing elit, sed do eiusmod tempor incididunt ut labore et dolore magna aliqua. Lectus sit amet est placerat in egestas. Massa vitae tortor condimentum lacinia. Enim nec dui nunc mattis. Nullam non nisi iaculis"/>
          <p:cNvSpPr txBox="1"/>
          <p:nvPr/>
        </p:nvSpPr>
        <p:spPr>
          <a:xfrm>
            <a:off x="739315" y="2088537"/>
            <a:ext cx="3904473" cy="2680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2400" b="1" dirty="0">
                <a:solidFill>
                  <a:srgbClr val="003641"/>
                </a:solidFill>
                <a:latin typeface="Calibri" panose="020F0502020204030204" pitchFamily="34" charset="0"/>
                <a:cs typeface="Calibri" panose="020F0502020204030204" pitchFamily="34" charset="0"/>
              </a:rPr>
              <a:t>Lorem ipsum dolor sit </a:t>
            </a:r>
            <a:r>
              <a:rPr sz="2400" b="1" dirty="0" err="1">
                <a:solidFill>
                  <a:srgbClr val="003641"/>
                </a:solidFill>
                <a:latin typeface="Calibri" panose="020F0502020204030204" pitchFamily="34" charset="0"/>
                <a:cs typeface="Calibri" panose="020F0502020204030204" pitchFamily="34" charset="0"/>
              </a:rPr>
              <a:t>amet</a:t>
            </a:r>
            <a:r>
              <a:rPr sz="2400" b="1" dirty="0">
                <a:solidFill>
                  <a:srgbClr val="003641"/>
                </a:solidFill>
                <a:latin typeface="Calibri" panose="020F0502020204030204" pitchFamily="34" charset="0"/>
                <a:cs typeface="Calibri" panose="020F0502020204030204" pitchFamily="34" charset="0"/>
              </a:rPr>
              <a:t>, </a:t>
            </a:r>
            <a:r>
              <a:rPr sz="2400" b="1" dirty="0" err="1">
                <a:solidFill>
                  <a:srgbClr val="003641"/>
                </a:solidFill>
                <a:latin typeface="Calibri" panose="020F0502020204030204" pitchFamily="34" charset="0"/>
                <a:cs typeface="Calibri" panose="020F0502020204030204" pitchFamily="34" charset="0"/>
              </a:rPr>
              <a:t>consectetur</a:t>
            </a:r>
            <a:r>
              <a:rPr sz="2400" b="1" dirty="0">
                <a:solidFill>
                  <a:srgbClr val="003641"/>
                </a:solidFill>
                <a:latin typeface="Calibri" panose="020F0502020204030204" pitchFamily="34" charset="0"/>
                <a:cs typeface="Calibri" panose="020F0502020204030204" pitchFamily="34" charset="0"/>
              </a:rPr>
              <a:t> </a:t>
            </a:r>
            <a:r>
              <a:rPr sz="2400" b="1" dirty="0" err="1">
                <a:solidFill>
                  <a:srgbClr val="003641"/>
                </a:solidFill>
                <a:latin typeface="Calibri" panose="020F0502020204030204" pitchFamily="34" charset="0"/>
                <a:cs typeface="Calibri" panose="020F0502020204030204" pitchFamily="34" charset="0"/>
              </a:rPr>
              <a:t>adipiscing</a:t>
            </a:r>
            <a:r>
              <a:rPr sz="2400" b="1" dirty="0">
                <a:solidFill>
                  <a:srgbClr val="003641"/>
                </a:solidFill>
                <a:latin typeface="Calibri" panose="020F0502020204030204" pitchFamily="34" charset="0"/>
                <a:cs typeface="Calibri" panose="020F0502020204030204" pitchFamily="34" charset="0"/>
              </a:rPr>
              <a:t> </a:t>
            </a:r>
            <a:r>
              <a:rPr sz="2400" b="1" dirty="0" err="1">
                <a:solidFill>
                  <a:srgbClr val="003641"/>
                </a:solidFill>
                <a:latin typeface="Calibri" panose="020F0502020204030204" pitchFamily="34" charset="0"/>
                <a:cs typeface="Calibri" panose="020F0502020204030204" pitchFamily="34" charset="0"/>
              </a:rPr>
              <a:t>elit</a:t>
            </a:r>
            <a:r>
              <a:rPr sz="2400" b="1" dirty="0">
                <a:solidFill>
                  <a:srgbClr val="003641"/>
                </a:solidFill>
                <a:latin typeface="Calibri" panose="020F0502020204030204" pitchFamily="34" charset="0"/>
                <a:cs typeface="Calibri" panose="020F0502020204030204" pitchFamily="34" charset="0"/>
              </a:rPr>
              <a:t>, sed do </a:t>
            </a:r>
            <a:r>
              <a:rPr sz="2400" b="1" dirty="0" err="1">
                <a:solidFill>
                  <a:srgbClr val="003641"/>
                </a:solidFill>
                <a:latin typeface="Calibri" panose="020F0502020204030204" pitchFamily="34" charset="0"/>
                <a:cs typeface="Calibri" panose="020F0502020204030204" pitchFamily="34" charset="0"/>
              </a:rPr>
              <a:t>eiusmod</a:t>
            </a:r>
            <a:r>
              <a:rPr sz="2400" b="1" dirty="0">
                <a:solidFill>
                  <a:srgbClr val="003641"/>
                </a:solidFill>
                <a:latin typeface="Calibri" panose="020F0502020204030204" pitchFamily="34" charset="0"/>
                <a:cs typeface="Calibri" panose="020F0502020204030204" pitchFamily="34" charset="0"/>
              </a:rPr>
              <a:t> </a:t>
            </a:r>
            <a:r>
              <a:rPr sz="2400" b="1" dirty="0" err="1">
                <a:solidFill>
                  <a:srgbClr val="003641"/>
                </a:solidFill>
                <a:latin typeface="Calibri" panose="020F0502020204030204" pitchFamily="34" charset="0"/>
                <a:cs typeface="Calibri" panose="020F0502020204030204" pitchFamily="34" charset="0"/>
              </a:rPr>
              <a:t>tempor</a:t>
            </a:r>
            <a:r>
              <a:rPr sz="2400" b="1" dirty="0">
                <a:solidFill>
                  <a:srgbClr val="003641"/>
                </a:solidFill>
                <a:latin typeface="Calibri" panose="020F0502020204030204" pitchFamily="34" charset="0"/>
                <a:cs typeface="Calibri" panose="020F0502020204030204" pitchFamily="34" charset="0"/>
              </a:rPr>
              <a:t> </a:t>
            </a:r>
            <a:r>
              <a:rPr sz="2400" b="1" dirty="0" err="1">
                <a:solidFill>
                  <a:srgbClr val="003641"/>
                </a:solidFill>
                <a:latin typeface="Calibri" panose="020F0502020204030204" pitchFamily="34" charset="0"/>
                <a:cs typeface="Calibri" panose="020F0502020204030204" pitchFamily="34" charset="0"/>
              </a:rPr>
              <a:t>incididunt</a:t>
            </a:r>
            <a:r>
              <a:rPr sz="2400" b="1" dirty="0">
                <a:solidFill>
                  <a:srgbClr val="003641"/>
                </a:solidFill>
                <a:latin typeface="Calibri" panose="020F0502020204030204" pitchFamily="34" charset="0"/>
                <a:cs typeface="Calibri" panose="020F0502020204030204" pitchFamily="34" charset="0"/>
              </a:rPr>
              <a:t> </a:t>
            </a:r>
            <a:r>
              <a:rPr sz="2400" b="1" dirty="0" err="1">
                <a:solidFill>
                  <a:srgbClr val="003641"/>
                </a:solidFill>
                <a:latin typeface="Calibri" panose="020F0502020204030204" pitchFamily="34" charset="0"/>
                <a:cs typeface="Calibri" panose="020F0502020204030204" pitchFamily="34" charset="0"/>
              </a:rPr>
              <a:t>ut</a:t>
            </a:r>
            <a:r>
              <a:rPr sz="2400" b="1" dirty="0">
                <a:solidFill>
                  <a:srgbClr val="003641"/>
                </a:solidFill>
                <a:latin typeface="Calibri" panose="020F0502020204030204" pitchFamily="34" charset="0"/>
                <a:cs typeface="Calibri" panose="020F0502020204030204" pitchFamily="34" charset="0"/>
              </a:rPr>
              <a:t> </a:t>
            </a:r>
            <a:r>
              <a:rPr sz="2400" b="1" dirty="0" err="1">
                <a:solidFill>
                  <a:srgbClr val="003641"/>
                </a:solidFill>
                <a:latin typeface="Calibri" panose="020F0502020204030204" pitchFamily="34" charset="0"/>
                <a:cs typeface="Calibri" panose="020F0502020204030204" pitchFamily="34" charset="0"/>
              </a:rPr>
              <a:t>labore</a:t>
            </a:r>
            <a:r>
              <a:rPr sz="2400" b="1" dirty="0">
                <a:solidFill>
                  <a:srgbClr val="003641"/>
                </a:solidFill>
                <a:latin typeface="Calibri" panose="020F0502020204030204" pitchFamily="34" charset="0"/>
                <a:cs typeface="Calibri" panose="020F0502020204030204" pitchFamily="34" charset="0"/>
              </a:rPr>
              <a:t> et dolore magna </a:t>
            </a:r>
            <a:r>
              <a:rPr sz="2400" b="1" dirty="0" err="1">
                <a:solidFill>
                  <a:srgbClr val="003641"/>
                </a:solidFill>
                <a:latin typeface="Calibri" panose="020F0502020204030204" pitchFamily="34" charset="0"/>
                <a:cs typeface="Calibri" panose="020F0502020204030204" pitchFamily="34" charset="0"/>
              </a:rPr>
              <a:t>aliqua</a:t>
            </a:r>
            <a:r>
              <a:rPr sz="2400" b="1" dirty="0">
                <a:solidFill>
                  <a:srgbClr val="003641"/>
                </a:solidFill>
                <a:latin typeface="Calibri" panose="020F0502020204030204" pitchFamily="34" charset="0"/>
                <a:cs typeface="Calibri" panose="020F0502020204030204" pitchFamily="34" charset="0"/>
              </a:rPr>
              <a:t>. </a:t>
            </a:r>
            <a:r>
              <a:rPr sz="2400" b="1" dirty="0" err="1">
                <a:solidFill>
                  <a:srgbClr val="003641"/>
                </a:solidFill>
                <a:latin typeface="Calibri" panose="020F0502020204030204" pitchFamily="34" charset="0"/>
                <a:cs typeface="Calibri" panose="020F0502020204030204" pitchFamily="34" charset="0"/>
              </a:rPr>
              <a:t>Lectus</a:t>
            </a:r>
            <a:r>
              <a:rPr sz="2400" b="1" dirty="0">
                <a:solidFill>
                  <a:srgbClr val="003641"/>
                </a:solidFill>
                <a:latin typeface="Calibri" panose="020F0502020204030204" pitchFamily="34" charset="0"/>
                <a:cs typeface="Calibri" panose="020F0502020204030204" pitchFamily="34" charset="0"/>
              </a:rPr>
              <a:t> sit </a:t>
            </a:r>
            <a:r>
              <a:rPr sz="2400" b="1" dirty="0" err="1">
                <a:solidFill>
                  <a:srgbClr val="003641"/>
                </a:solidFill>
                <a:latin typeface="Calibri" panose="020F0502020204030204" pitchFamily="34" charset="0"/>
                <a:cs typeface="Calibri" panose="020F0502020204030204" pitchFamily="34" charset="0"/>
              </a:rPr>
              <a:t>amet</a:t>
            </a:r>
            <a:r>
              <a:rPr sz="2400" b="1" dirty="0">
                <a:solidFill>
                  <a:srgbClr val="003641"/>
                </a:solidFill>
                <a:latin typeface="Calibri" panose="020F0502020204030204" pitchFamily="34" charset="0"/>
                <a:cs typeface="Calibri" panose="020F0502020204030204" pitchFamily="34" charset="0"/>
              </a:rPr>
              <a:t> </a:t>
            </a:r>
            <a:r>
              <a:rPr sz="2400" b="1" dirty="0" err="1">
                <a:solidFill>
                  <a:srgbClr val="003641"/>
                </a:solidFill>
                <a:latin typeface="Calibri" panose="020F0502020204030204" pitchFamily="34" charset="0"/>
                <a:cs typeface="Calibri" panose="020F0502020204030204" pitchFamily="34" charset="0"/>
              </a:rPr>
              <a:t>est</a:t>
            </a:r>
            <a:r>
              <a:rPr sz="2400" b="1" dirty="0">
                <a:solidFill>
                  <a:srgbClr val="003641"/>
                </a:solidFill>
                <a:latin typeface="Calibri" panose="020F0502020204030204" pitchFamily="34" charset="0"/>
                <a:cs typeface="Calibri" panose="020F0502020204030204" pitchFamily="34" charset="0"/>
              </a:rPr>
              <a:t> </a:t>
            </a:r>
            <a:r>
              <a:rPr sz="2400" b="1" dirty="0" err="1">
                <a:solidFill>
                  <a:srgbClr val="003641"/>
                </a:solidFill>
                <a:latin typeface="Calibri" panose="020F0502020204030204" pitchFamily="34" charset="0"/>
                <a:cs typeface="Calibri" panose="020F0502020204030204" pitchFamily="34" charset="0"/>
              </a:rPr>
              <a:t>placerat</a:t>
            </a:r>
            <a:r>
              <a:rPr sz="2400" b="1" dirty="0">
                <a:solidFill>
                  <a:srgbClr val="003641"/>
                </a:solidFill>
                <a:latin typeface="Calibri" panose="020F0502020204030204" pitchFamily="34" charset="0"/>
                <a:cs typeface="Calibri" panose="020F0502020204030204" pitchFamily="34" charset="0"/>
              </a:rPr>
              <a:t> in </a:t>
            </a:r>
            <a:r>
              <a:rPr sz="2400" b="1" dirty="0" err="1">
                <a:solidFill>
                  <a:srgbClr val="003641"/>
                </a:solidFill>
                <a:latin typeface="Calibri" panose="020F0502020204030204" pitchFamily="34" charset="0"/>
                <a:cs typeface="Calibri" panose="020F0502020204030204" pitchFamily="34" charset="0"/>
              </a:rPr>
              <a:t>egestas</a:t>
            </a:r>
            <a:r>
              <a:rPr sz="2400" b="1" dirty="0">
                <a:solidFill>
                  <a:srgbClr val="003641"/>
                </a:solidFill>
                <a:latin typeface="Calibri" panose="020F0502020204030204" pitchFamily="34" charset="0"/>
                <a:cs typeface="Calibri" panose="020F0502020204030204" pitchFamily="34" charset="0"/>
              </a:rPr>
              <a:t>. </a:t>
            </a:r>
          </a:p>
        </p:txBody>
      </p:sp>
      <p:pic>
        <p:nvPicPr>
          <p:cNvPr id="2" name="Imagem 1" descr="Uma imagem contendo Ícone&#10;&#10;Descrição gerada automaticamente">
            <a:extLst>
              <a:ext uri="{FF2B5EF4-FFF2-40B4-BE49-F238E27FC236}">
                <a16:creationId xmlns:a16="http://schemas.microsoft.com/office/drawing/2014/main" id="{70F5410A-7069-841B-51BA-E0309CD63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15" y="1460370"/>
            <a:ext cx="471247" cy="578088"/>
          </a:xfrm>
          <a:prstGeom prst="rect">
            <a:avLst/>
          </a:prstGeom>
        </p:spPr>
      </p:pic>
      <p:pic>
        <p:nvPicPr>
          <p:cNvPr id="14" name="Imagem 13" descr="Ícone&#10;&#10;Descrição gerada automaticamente">
            <a:extLst>
              <a:ext uri="{FF2B5EF4-FFF2-40B4-BE49-F238E27FC236}">
                <a16:creationId xmlns:a16="http://schemas.microsoft.com/office/drawing/2014/main" id="{B528CA72-AE21-2DB8-6CDC-1390826B7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686" y="4718697"/>
            <a:ext cx="290074" cy="288220"/>
          </a:xfrm>
          <a:prstGeom prst="rect">
            <a:avLst/>
          </a:prstGeom>
        </p:spPr>
      </p:pic>
      <p:pic>
        <p:nvPicPr>
          <p:cNvPr id="15" name="Imagem 14" descr="Ícone&#10;&#10;Descrição gerada automaticamente">
            <a:extLst>
              <a:ext uri="{FF2B5EF4-FFF2-40B4-BE49-F238E27FC236}">
                <a16:creationId xmlns:a16="http://schemas.microsoft.com/office/drawing/2014/main" id="{A80D030B-45D0-8FC4-F510-170C9C979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613" y="3771667"/>
            <a:ext cx="288220" cy="290074"/>
          </a:xfrm>
          <a:prstGeom prst="rect">
            <a:avLst/>
          </a:prstGeom>
        </p:spPr>
      </p:pic>
      <p:pic>
        <p:nvPicPr>
          <p:cNvPr id="16" name="Imagem 15" descr="Logotipo&#10;&#10;Descrição gerada automaticamente">
            <a:extLst>
              <a:ext uri="{FF2B5EF4-FFF2-40B4-BE49-F238E27FC236}">
                <a16:creationId xmlns:a16="http://schemas.microsoft.com/office/drawing/2014/main" id="{C02CA789-204A-0A5C-2FE4-D841360AC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3467" y="2855340"/>
            <a:ext cx="284513" cy="289147"/>
          </a:xfrm>
          <a:prstGeom prst="rect">
            <a:avLst/>
          </a:prstGeom>
        </p:spPr>
      </p:pic>
      <p:pic>
        <p:nvPicPr>
          <p:cNvPr id="17" name="Imagem 16" descr="Logotipo&#10;&#10;Descrição gerada automaticamente">
            <a:extLst>
              <a:ext uri="{FF2B5EF4-FFF2-40B4-BE49-F238E27FC236}">
                <a16:creationId xmlns:a16="http://schemas.microsoft.com/office/drawing/2014/main" id="{9ED01B4A-2491-4D20-0DC7-FD2E75B2F9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1613" y="1919142"/>
            <a:ext cx="288220" cy="290074"/>
          </a:xfrm>
          <a:prstGeom prst="rect">
            <a:avLst/>
          </a:prstGeom>
        </p:spPr>
      </p:pic>
      <p:pic>
        <p:nvPicPr>
          <p:cNvPr id="19" name="Imagem 18" descr="Logotipo, Ícone&#10;&#10;Descrição gerada automaticamente">
            <a:extLst>
              <a:ext uri="{FF2B5EF4-FFF2-40B4-BE49-F238E27FC236}">
                <a16:creationId xmlns:a16="http://schemas.microsoft.com/office/drawing/2014/main" id="{FE4E2C71-AA42-83C5-F39A-4E97A81CEF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0686" y="991983"/>
            <a:ext cx="290074" cy="290074"/>
          </a:xfrm>
          <a:prstGeom prst="rect">
            <a:avLst/>
          </a:prstGeom>
        </p:spPr>
      </p:pic>
      <p:pic>
        <p:nvPicPr>
          <p:cNvPr id="31" name="Imagem 30" descr="Ícone&#10;&#10;Descrição gerada automaticamente">
            <a:extLst>
              <a:ext uri="{FF2B5EF4-FFF2-40B4-BE49-F238E27FC236}">
                <a16:creationId xmlns:a16="http://schemas.microsoft.com/office/drawing/2014/main" id="{7A66CA52-C8AC-9A9F-4E69-94A3720315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4228" y="5617512"/>
            <a:ext cx="202991" cy="312986"/>
          </a:xfrm>
          <a:prstGeom prst="rect">
            <a:avLst/>
          </a:prstGeom>
        </p:spPr>
      </p:pic>
      <p:sp>
        <p:nvSpPr>
          <p:cNvPr id="32"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C98DDA55-0E6C-D8AD-B09B-0443F42F74C7}"/>
              </a:ext>
            </a:extLst>
          </p:cNvPr>
          <p:cNvSpPr txBox="1"/>
          <p:nvPr/>
        </p:nvSpPr>
        <p:spPr>
          <a:xfrm>
            <a:off x="5961844" y="1065864"/>
            <a:ext cx="4876844" cy="372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900" dirty="0">
                <a:solidFill>
                  <a:schemeClr val="bg1"/>
                </a:solidFill>
                <a:latin typeface="+mn-lt"/>
                <a:cs typeface="Calibri" panose="020F0502020204030204" pitchFamily="34" charset="0"/>
              </a:rPr>
              <a:t>Lorem ipsum dolor sit </a:t>
            </a:r>
            <a:r>
              <a:rPr sz="900" dirty="0" err="1">
                <a:solidFill>
                  <a:schemeClr val="bg1"/>
                </a:solidFill>
                <a:latin typeface="+mn-lt"/>
                <a:cs typeface="Calibri" panose="020F0502020204030204" pitchFamily="34" charset="0"/>
              </a:rPr>
              <a:t>amet</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consectetur</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adipiscing</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elit</a:t>
            </a:r>
            <a:r>
              <a:rPr sz="900" dirty="0">
                <a:solidFill>
                  <a:schemeClr val="bg1"/>
                </a:solidFill>
                <a:latin typeface="+mn-lt"/>
                <a:cs typeface="Calibri" panose="020F0502020204030204" pitchFamily="34" charset="0"/>
              </a:rPr>
              <a:t>, sed do </a:t>
            </a:r>
            <a:r>
              <a:rPr sz="900" dirty="0" err="1">
                <a:solidFill>
                  <a:schemeClr val="bg1"/>
                </a:solidFill>
                <a:latin typeface="+mn-lt"/>
                <a:cs typeface="Calibri" panose="020F0502020204030204" pitchFamily="34" charset="0"/>
              </a:rPr>
              <a:t>eiusmod</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tempor</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incididunt</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ut</a:t>
            </a:r>
            <a:r>
              <a:rPr sz="900" dirty="0">
                <a:solidFill>
                  <a:schemeClr val="bg1"/>
                </a:solidFill>
                <a:latin typeface="+mn-lt"/>
                <a:cs typeface="Calibri" panose="020F0502020204030204" pitchFamily="34" charset="0"/>
              </a:rPr>
              <a:t> labore et dolore magna </a:t>
            </a:r>
            <a:r>
              <a:rPr sz="900" dirty="0" err="1">
                <a:solidFill>
                  <a:schemeClr val="bg1"/>
                </a:solidFill>
                <a:latin typeface="+mn-lt"/>
                <a:cs typeface="Calibri" panose="020F0502020204030204" pitchFamily="34" charset="0"/>
              </a:rPr>
              <a:t>aliqua</a:t>
            </a:r>
            <a:r>
              <a:rPr sz="900" dirty="0">
                <a:solidFill>
                  <a:schemeClr val="bg1"/>
                </a:solidFill>
                <a:latin typeface="+mn-lt"/>
                <a:cs typeface="Calibri" panose="020F0502020204030204" pitchFamily="34" charset="0"/>
              </a:rPr>
              <a:t>. </a:t>
            </a:r>
          </a:p>
        </p:txBody>
      </p:sp>
      <p:sp>
        <p:nvSpPr>
          <p:cNvPr id="33"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7C9B9B4D-2197-5D94-CD31-BC45F5E355CA}"/>
              </a:ext>
            </a:extLst>
          </p:cNvPr>
          <p:cNvSpPr txBox="1"/>
          <p:nvPr/>
        </p:nvSpPr>
        <p:spPr>
          <a:xfrm>
            <a:off x="5961844" y="775724"/>
            <a:ext cx="1436958" cy="32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600" b="1" i="1" dirty="0">
                <a:solidFill>
                  <a:schemeClr val="bg1"/>
                </a:solidFill>
                <a:latin typeface="+mn-lt"/>
                <a:cs typeface="Calibri" panose="020F0502020204030204" pitchFamily="34" charset="0"/>
              </a:rPr>
              <a:t>Lorem ipsum</a:t>
            </a:r>
          </a:p>
        </p:txBody>
      </p:sp>
      <p:sp>
        <p:nvSpPr>
          <p:cNvPr id="34"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EEBC92E5-78CE-E9B7-70B1-AFA40D9DA4EB}"/>
              </a:ext>
            </a:extLst>
          </p:cNvPr>
          <p:cNvSpPr txBox="1"/>
          <p:nvPr/>
        </p:nvSpPr>
        <p:spPr>
          <a:xfrm>
            <a:off x="5961844" y="1980030"/>
            <a:ext cx="4876844" cy="372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900" dirty="0">
                <a:solidFill>
                  <a:srgbClr val="003641"/>
                </a:solidFill>
                <a:latin typeface="+mn-lt"/>
                <a:cs typeface="Calibri" panose="020F0502020204030204" pitchFamily="34" charset="0"/>
              </a:rPr>
              <a:t>Lorem ipsum dolor sit </a:t>
            </a:r>
            <a:r>
              <a:rPr sz="900" dirty="0" err="1">
                <a:solidFill>
                  <a:srgbClr val="003641"/>
                </a:solidFill>
                <a:latin typeface="+mn-lt"/>
                <a:cs typeface="Calibri" panose="020F0502020204030204" pitchFamily="34" charset="0"/>
              </a:rPr>
              <a:t>amet</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consectetur</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adipiscing</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elit</a:t>
            </a:r>
            <a:r>
              <a:rPr sz="900" dirty="0">
                <a:solidFill>
                  <a:srgbClr val="003641"/>
                </a:solidFill>
                <a:latin typeface="+mn-lt"/>
                <a:cs typeface="Calibri" panose="020F0502020204030204" pitchFamily="34" charset="0"/>
              </a:rPr>
              <a:t>, sed do </a:t>
            </a:r>
            <a:r>
              <a:rPr sz="900" dirty="0" err="1">
                <a:solidFill>
                  <a:srgbClr val="003641"/>
                </a:solidFill>
                <a:latin typeface="+mn-lt"/>
                <a:cs typeface="Calibri" panose="020F0502020204030204" pitchFamily="34" charset="0"/>
              </a:rPr>
              <a:t>eiusmod</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tempor</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incididunt</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ut</a:t>
            </a:r>
            <a:r>
              <a:rPr sz="900" dirty="0">
                <a:solidFill>
                  <a:srgbClr val="003641"/>
                </a:solidFill>
                <a:latin typeface="+mn-lt"/>
                <a:cs typeface="Calibri" panose="020F0502020204030204" pitchFamily="34" charset="0"/>
              </a:rPr>
              <a:t> labore et dolore magna </a:t>
            </a:r>
            <a:r>
              <a:rPr sz="900" dirty="0" err="1">
                <a:solidFill>
                  <a:srgbClr val="003641"/>
                </a:solidFill>
                <a:latin typeface="+mn-lt"/>
                <a:cs typeface="Calibri" panose="020F0502020204030204" pitchFamily="34" charset="0"/>
              </a:rPr>
              <a:t>aliqua</a:t>
            </a:r>
            <a:r>
              <a:rPr sz="900" dirty="0">
                <a:solidFill>
                  <a:srgbClr val="003641"/>
                </a:solidFill>
                <a:latin typeface="+mn-lt"/>
                <a:cs typeface="Calibri" panose="020F0502020204030204" pitchFamily="34" charset="0"/>
              </a:rPr>
              <a:t>. </a:t>
            </a:r>
          </a:p>
        </p:txBody>
      </p:sp>
      <p:sp>
        <p:nvSpPr>
          <p:cNvPr id="35"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5609FE47-8895-4DF5-794B-6D5652F43B56}"/>
              </a:ext>
            </a:extLst>
          </p:cNvPr>
          <p:cNvSpPr txBox="1"/>
          <p:nvPr/>
        </p:nvSpPr>
        <p:spPr>
          <a:xfrm>
            <a:off x="5961844" y="1689890"/>
            <a:ext cx="1436958" cy="32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600" b="1" i="1" dirty="0">
                <a:solidFill>
                  <a:srgbClr val="003641"/>
                </a:solidFill>
                <a:latin typeface="+mn-lt"/>
                <a:cs typeface="Calibri" panose="020F0502020204030204" pitchFamily="34" charset="0"/>
              </a:rPr>
              <a:t>Lorem ipsum</a:t>
            </a:r>
          </a:p>
        </p:txBody>
      </p:sp>
      <p:sp>
        <p:nvSpPr>
          <p:cNvPr id="36"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D5125E39-D78C-FC2E-C94A-EBDB3DBE786D}"/>
              </a:ext>
            </a:extLst>
          </p:cNvPr>
          <p:cNvSpPr txBox="1"/>
          <p:nvPr/>
        </p:nvSpPr>
        <p:spPr>
          <a:xfrm>
            <a:off x="5961844" y="2923974"/>
            <a:ext cx="4876844" cy="372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900" dirty="0">
                <a:solidFill>
                  <a:schemeClr val="bg1"/>
                </a:solidFill>
                <a:latin typeface="+mn-lt"/>
                <a:cs typeface="Calibri" panose="020F0502020204030204" pitchFamily="34" charset="0"/>
              </a:rPr>
              <a:t>Lorem ipsum dolor sit </a:t>
            </a:r>
            <a:r>
              <a:rPr sz="900" dirty="0" err="1">
                <a:solidFill>
                  <a:schemeClr val="bg1"/>
                </a:solidFill>
                <a:latin typeface="+mn-lt"/>
                <a:cs typeface="Calibri" panose="020F0502020204030204" pitchFamily="34" charset="0"/>
              </a:rPr>
              <a:t>amet</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consectetur</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adipiscing</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elit</a:t>
            </a:r>
            <a:r>
              <a:rPr sz="900" dirty="0">
                <a:solidFill>
                  <a:schemeClr val="bg1"/>
                </a:solidFill>
                <a:latin typeface="+mn-lt"/>
                <a:cs typeface="Calibri" panose="020F0502020204030204" pitchFamily="34" charset="0"/>
              </a:rPr>
              <a:t>, sed do </a:t>
            </a:r>
            <a:r>
              <a:rPr sz="900" dirty="0" err="1">
                <a:solidFill>
                  <a:schemeClr val="bg1"/>
                </a:solidFill>
                <a:latin typeface="+mn-lt"/>
                <a:cs typeface="Calibri" panose="020F0502020204030204" pitchFamily="34" charset="0"/>
              </a:rPr>
              <a:t>eiusmod</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tempor</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incididunt</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ut</a:t>
            </a:r>
            <a:r>
              <a:rPr sz="900" dirty="0">
                <a:solidFill>
                  <a:schemeClr val="bg1"/>
                </a:solidFill>
                <a:latin typeface="+mn-lt"/>
                <a:cs typeface="Calibri" panose="020F0502020204030204" pitchFamily="34" charset="0"/>
              </a:rPr>
              <a:t> labore et dolore magna </a:t>
            </a:r>
            <a:r>
              <a:rPr sz="900" dirty="0" err="1">
                <a:solidFill>
                  <a:schemeClr val="bg1"/>
                </a:solidFill>
                <a:latin typeface="+mn-lt"/>
                <a:cs typeface="Calibri" panose="020F0502020204030204" pitchFamily="34" charset="0"/>
              </a:rPr>
              <a:t>aliqua</a:t>
            </a:r>
            <a:r>
              <a:rPr sz="900" dirty="0">
                <a:solidFill>
                  <a:schemeClr val="bg1"/>
                </a:solidFill>
                <a:latin typeface="+mn-lt"/>
                <a:cs typeface="Calibri" panose="020F0502020204030204" pitchFamily="34" charset="0"/>
              </a:rPr>
              <a:t>. </a:t>
            </a:r>
          </a:p>
        </p:txBody>
      </p:sp>
      <p:sp>
        <p:nvSpPr>
          <p:cNvPr id="37"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AA9DAF80-C11F-B0AF-FF93-7D5838C5A453}"/>
              </a:ext>
            </a:extLst>
          </p:cNvPr>
          <p:cNvSpPr txBox="1"/>
          <p:nvPr/>
        </p:nvSpPr>
        <p:spPr>
          <a:xfrm>
            <a:off x="5961844" y="2633834"/>
            <a:ext cx="1436958" cy="32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600" b="1" i="1" dirty="0">
                <a:solidFill>
                  <a:schemeClr val="bg1"/>
                </a:solidFill>
                <a:latin typeface="+mn-lt"/>
                <a:cs typeface="Calibri" panose="020F0502020204030204" pitchFamily="34" charset="0"/>
              </a:rPr>
              <a:t>Lorem ipsum</a:t>
            </a:r>
          </a:p>
        </p:txBody>
      </p:sp>
      <p:sp>
        <p:nvSpPr>
          <p:cNvPr id="38"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5F5F4E44-F856-D49F-BEE9-A2C866AF2B0B}"/>
              </a:ext>
            </a:extLst>
          </p:cNvPr>
          <p:cNvSpPr txBox="1"/>
          <p:nvPr/>
        </p:nvSpPr>
        <p:spPr>
          <a:xfrm>
            <a:off x="5961844" y="3850566"/>
            <a:ext cx="4876844" cy="372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900" dirty="0">
                <a:solidFill>
                  <a:srgbClr val="003641"/>
                </a:solidFill>
                <a:latin typeface="+mn-lt"/>
                <a:cs typeface="Calibri" panose="020F0502020204030204" pitchFamily="34" charset="0"/>
              </a:rPr>
              <a:t>Lorem ipsum dolor sit </a:t>
            </a:r>
            <a:r>
              <a:rPr sz="900" dirty="0" err="1">
                <a:solidFill>
                  <a:srgbClr val="003641"/>
                </a:solidFill>
                <a:latin typeface="+mn-lt"/>
                <a:cs typeface="Calibri" panose="020F0502020204030204" pitchFamily="34" charset="0"/>
              </a:rPr>
              <a:t>amet</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consectetur</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adipiscing</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elit</a:t>
            </a:r>
            <a:r>
              <a:rPr sz="900" dirty="0">
                <a:solidFill>
                  <a:srgbClr val="003641"/>
                </a:solidFill>
                <a:latin typeface="+mn-lt"/>
                <a:cs typeface="Calibri" panose="020F0502020204030204" pitchFamily="34" charset="0"/>
              </a:rPr>
              <a:t>, sed do </a:t>
            </a:r>
            <a:r>
              <a:rPr sz="900" dirty="0" err="1">
                <a:solidFill>
                  <a:srgbClr val="003641"/>
                </a:solidFill>
                <a:latin typeface="+mn-lt"/>
                <a:cs typeface="Calibri" panose="020F0502020204030204" pitchFamily="34" charset="0"/>
              </a:rPr>
              <a:t>eiusmod</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tempor</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incididunt</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ut</a:t>
            </a:r>
            <a:r>
              <a:rPr sz="900" dirty="0">
                <a:solidFill>
                  <a:srgbClr val="003641"/>
                </a:solidFill>
                <a:latin typeface="+mn-lt"/>
                <a:cs typeface="Calibri" panose="020F0502020204030204" pitchFamily="34" charset="0"/>
              </a:rPr>
              <a:t> labore et dolore magna </a:t>
            </a:r>
            <a:r>
              <a:rPr sz="900" dirty="0" err="1">
                <a:solidFill>
                  <a:srgbClr val="003641"/>
                </a:solidFill>
                <a:latin typeface="+mn-lt"/>
                <a:cs typeface="Calibri" panose="020F0502020204030204" pitchFamily="34" charset="0"/>
              </a:rPr>
              <a:t>aliqua</a:t>
            </a:r>
            <a:r>
              <a:rPr sz="900" dirty="0">
                <a:solidFill>
                  <a:srgbClr val="003641"/>
                </a:solidFill>
                <a:latin typeface="+mn-lt"/>
                <a:cs typeface="Calibri" panose="020F0502020204030204" pitchFamily="34" charset="0"/>
              </a:rPr>
              <a:t>. </a:t>
            </a:r>
          </a:p>
        </p:txBody>
      </p:sp>
      <p:sp>
        <p:nvSpPr>
          <p:cNvPr id="39"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2D8B144D-21D7-2793-F4F9-C435E00BA641}"/>
              </a:ext>
            </a:extLst>
          </p:cNvPr>
          <p:cNvSpPr txBox="1"/>
          <p:nvPr/>
        </p:nvSpPr>
        <p:spPr>
          <a:xfrm>
            <a:off x="5961844" y="3560426"/>
            <a:ext cx="1436958" cy="32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600" b="1" i="1" dirty="0">
                <a:solidFill>
                  <a:srgbClr val="003641"/>
                </a:solidFill>
                <a:latin typeface="+mn-lt"/>
                <a:cs typeface="Calibri" panose="020F0502020204030204" pitchFamily="34" charset="0"/>
              </a:rPr>
              <a:t>Lorem ipsum</a:t>
            </a:r>
          </a:p>
        </p:txBody>
      </p:sp>
      <p:sp>
        <p:nvSpPr>
          <p:cNvPr id="40"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D0AE8655-945A-8ABE-CFB9-E69978C31234}"/>
              </a:ext>
            </a:extLst>
          </p:cNvPr>
          <p:cNvSpPr txBox="1"/>
          <p:nvPr/>
        </p:nvSpPr>
        <p:spPr>
          <a:xfrm>
            <a:off x="5961843" y="4794276"/>
            <a:ext cx="4876845" cy="372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900" dirty="0">
                <a:solidFill>
                  <a:schemeClr val="bg1"/>
                </a:solidFill>
                <a:latin typeface="+mn-lt"/>
                <a:cs typeface="Calibri" panose="020F0502020204030204" pitchFamily="34" charset="0"/>
              </a:rPr>
              <a:t>Lorem ipsum dolor sit </a:t>
            </a:r>
            <a:r>
              <a:rPr sz="900" dirty="0" err="1">
                <a:solidFill>
                  <a:schemeClr val="bg1"/>
                </a:solidFill>
                <a:latin typeface="+mn-lt"/>
                <a:cs typeface="Calibri" panose="020F0502020204030204" pitchFamily="34" charset="0"/>
              </a:rPr>
              <a:t>amet</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consectetur</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adipiscing</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elit</a:t>
            </a:r>
            <a:r>
              <a:rPr sz="900" dirty="0">
                <a:solidFill>
                  <a:schemeClr val="bg1"/>
                </a:solidFill>
                <a:latin typeface="+mn-lt"/>
                <a:cs typeface="Calibri" panose="020F0502020204030204" pitchFamily="34" charset="0"/>
              </a:rPr>
              <a:t>, sed do </a:t>
            </a:r>
            <a:r>
              <a:rPr sz="900" dirty="0" err="1">
                <a:solidFill>
                  <a:schemeClr val="bg1"/>
                </a:solidFill>
                <a:latin typeface="+mn-lt"/>
                <a:cs typeface="Calibri" panose="020F0502020204030204" pitchFamily="34" charset="0"/>
              </a:rPr>
              <a:t>eiusmod</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tempor</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incididunt</a:t>
            </a:r>
            <a:r>
              <a:rPr sz="900" dirty="0">
                <a:solidFill>
                  <a:schemeClr val="bg1"/>
                </a:solidFill>
                <a:latin typeface="+mn-lt"/>
                <a:cs typeface="Calibri" panose="020F0502020204030204" pitchFamily="34" charset="0"/>
              </a:rPr>
              <a:t> </a:t>
            </a:r>
            <a:r>
              <a:rPr sz="900" dirty="0" err="1">
                <a:solidFill>
                  <a:schemeClr val="bg1"/>
                </a:solidFill>
                <a:latin typeface="+mn-lt"/>
                <a:cs typeface="Calibri" panose="020F0502020204030204" pitchFamily="34" charset="0"/>
              </a:rPr>
              <a:t>ut</a:t>
            </a:r>
            <a:r>
              <a:rPr sz="900" dirty="0">
                <a:solidFill>
                  <a:schemeClr val="bg1"/>
                </a:solidFill>
                <a:latin typeface="+mn-lt"/>
                <a:cs typeface="Calibri" panose="020F0502020204030204" pitchFamily="34" charset="0"/>
              </a:rPr>
              <a:t> labore et dolore magna </a:t>
            </a:r>
            <a:r>
              <a:rPr sz="900" dirty="0" err="1">
                <a:solidFill>
                  <a:schemeClr val="bg1"/>
                </a:solidFill>
                <a:latin typeface="+mn-lt"/>
                <a:cs typeface="Calibri" panose="020F0502020204030204" pitchFamily="34" charset="0"/>
              </a:rPr>
              <a:t>aliqua</a:t>
            </a:r>
            <a:r>
              <a:rPr sz="900" dirty="0">
                <a:solidFill>
                  <a:schemeClr val="bg1"/>
                </a:solidFill>
                <a:latin typeface="+mn-lt"/>
                <a:cs typeface="Calibri" panose="020F0502020204030204" pitchFamily="34" charset="0"/>
              </a:rPr>
              <a:t>. </a:t>
            </a:r>
          </a:p>
        </p:txBody>
      </p:sp>
      <p:sp>
        <p:nvSpPr>
          <p:cNvPr id="41"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42A130CD-55FE-F805-7082-7B8C2A0B9C6E}"/>
              </a:ext>
            </a:extLst>
          </p:cNvPr>
          <p:cNvSpPr txBox="1"/>
          <p:nvPr/>
        </p:nvSpPr>
        <p:spPr>
          <a:xfrm>
            <a:off x="5961844" y="4504136"/>
            <a:ext cx="1436958" cy="32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600" b="1" i="1" dirty="0">
                <a:solidFill>
                  <a:schemeClr val="bg1"/>
                </a:solidFill>
                <a:latin typeface="+mn-lt"/>
                <a:cs typeface="Calibri" panose="020F0502020204030204" pitchFamily="34" charset="0"/>
              </a:rPr>
              <a:t>Lorem ipsum</a:t>
            </a:r>
          </a:p>
        </p:txBody>
      </p:sp>
      <p:sp>
        <p:nvSpPr>
          <p:cNvPr id="42"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9E57614D-6CE8-058C-E132-D4208814F855}"/>
              </a:ext>
            </a:extLst>
          </p:cNvPr>
          <p:cNvSpPr txBox="1"/>
          <p:nvPr/>
        </p:nvSpPr>
        <p:spPr>
          <a:xfrm>
            <a:off x="5961843" y="5714537"/>
            <a:ext cx="4876845" cy="372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900" dirty="0">
                <a:solidFill>
                  <a:srgbClr val="003641"/>
                </a:solidFill>
                <a:latin typeface="+mn-lt"/>
                <a:cs typeface="Calibri" panose="020F0502020204030204" pitchFamily="34" charset="0"/>
              </a:rPr>
              <a:t>Lorem ipsum dolor sit </a:t>
            </a:r>
            <a:r>
              <a:rPr sz="900" dirty="0" err="1">
                <a:solidFill>
                  <a:srgbClr val="003641"/>
                </a:solidFill>
                <a:latin typeface="+mn-lt"/>
                <a:cs typeface="Calibri" panose="020F0502020204030204" pitchFamily="34" charset="0"/>
              </a:rPr>
              <a:t>amet</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consectetur</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adipiscing</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elit</a:t>
            </a:r>
            <a:r>
              <a:rPr sz="900" dirty="0">
                <a:solidFill>
                  <a:srgbClr val="003641"/>
                </a:solidFill>
                <a:latin typeface="+mn-lt"/>
                <a:cs typeface="Calibri" panose="020F0502020204030204" pitchFamily="34" charset="0"/>
              </a:rPr>
              <a:t>, sed do </a:t>
            </a:r>
            <a:r>
              <a:rPr sz="900" dirty="0" err="1">
                <a:solidFill>
                  <a:srgbClr val="003641"/>
                </a:solidFill>
                <a:latin typeface="+mn-lt"/>
                <a:cs typeface="Calibri" panose="020F0502020204030204" pitchFamily="34" charset="0"/>
              </a:rPr>
              <a:t>eiusmod</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tempor</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incididunt</a:t>
            </a:r>
            <a:r>
              <a:rPr sz="900" dirty="0">
                <a:solidFill>
                  <a:srgbClr val="003641"/>
                </a:solidFill>
                <a:latin typeface="+mn-lt"/>
                <a:cs typeface="Calibri" panose="020F0502020204030204" pitchFamily="34" charset="0"/>
              </a:rPr>
              <a:t> </a:t>
            </a:r>
            <a:r>
              <a:rPr sz="900" dirty="0" err="1">
                <a:solidFill>
                  <a:srgbClr val="003641"/>
                </a:solidFill>
                <a:latin typeface="+mn-lt"/>
                <a:cs typeface="Calibri" panose="020F0502020204030204" pitchFamily="34" charset="0"/>
              </a:rPr>
              <a:t>ut</a:t>
            </a:r>
            <a:r>
              <a:rPr sz="900" dirty="0">
                <a:solidFill>
                  <a:srgbClr val="003641"/>
                </a:solidFill>
                <a:latin typeface="+mn-lt"/>
                <a:cs typeface="Calibri" panose="020F0502020204030204" pitchFamily="34" charset="0"/>
              </a:rPr>
              <a:t> labore et dolore magna </a:t>
            </a:r>
            <a:r>
              <a:rPr sz="900" dirty="0" err="1">
                <a:solidFill>
                  <a:srgbClr val="003641"/>
                </a:solidFill>
                <a:latin typeface="+mn-lt"/>
                <a:cs typeface="Calibri" panose="020F0502020204030204" pitchFamily="34" charset="0"/>
              </a:rPr>
              <a:t>aliqua</a:t>
            </a:r>
            <a:r>
              <a:rPr sz="900" dirty="0">
                <a:solidFill>
                  <a:srgbClr val="003641"/>
                </a:solidFill>
                <a:latin typeface="+mn-lt"/>
                <a:cs typeface="Calibri" panose="020F0502020204030204" pitchFamily="34" charset="0"/>
              </a:rPr>
              <a:t>. </a:t>
            </a:r>
          </a:p>
        </p:txBody>
      </p:sp>
      <p:sp>
        <p:nvSpPr>
          <p:cNvPr id="43"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B053197F-CFAC-FECC-2153-404125007450}"/>
              </a:ext>
            </a:extLst>
          </p:cNvPr>
          <p:cNvSpPr txBox="1"/>
          <p:nvPr/>
        </p:nvSpPr>
        <p:spPr>
          <a:xfrm>
            <a:off x="5961844" y="5424397"/>
            <a:ext cx="1436958" cy="327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600" b="1" i="1" dirty="0">
                <a:solidFill>
                  <a:srgbClr val="003641"/>
                </a:solidFill>
                <a:latin typeface="+mn-lt"/>
                <a:cs typeface="Calibri" panose="020F0502020204030204" pitchFamily="34" charset="0"/>
              </a:rPr>
              <a:t>Lorem ipsum</a:t>
            </a:r>
          </a:p>
        </p:txBody>
      </p:sp>
      <p:pic>
        <p:nvPicPr>
          <p:cNvPr id="3" name="Imagem 2">
            <a:extLst>
              <a:ext uri="{FF2B5EF4-FFF2-40B4-BE49-F238E27FC236}">
                <a16:creationId xmlns:a16="http://schemas.microsoft.com/office/drawing/2014/main" id="{BE861E5F-6B72-260F-DA1E-A09E1E6F676A}"/>
              </a:ext>
            </a:extLst>
          </p:cNvPr>
          <p:cNvPicPr>
            <a:picLocks noChangeAspect="1"/>
          </p:cNvPicPr>
          <p:nvPr/>
        </p:nvPicPr>
        <p:blipFill>
          <a:blip r:embed="rId10"/>
          <a:stretch>
            <a:fillRect/>
          </a:stretch>
        </p:blipFill>
        <p:spPr>
          <a:xfrm>
            <a:off x="720054" y="5835497"/>
            <a:ext cx="490508" cy="420435"/>
          </a:xfrm>
          <a:prstGeom prst="rect">
            <a:avLst/>
          </a:prstGeom>
        </p:spPr>
      </p:pic>
    </p:spTree>
    <p:extLst>
      <p:ext uri="{BB962C8B-B14F-4D97-AF65-F5344CB8AC3E}">
        <p14:creationId xmlns:p14="http://schemas.microsoft.com/office/powerpoint/2010/main" val="2185469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5" name="Circle"/>
          <p:cNvSpPr/>
          <p:nvPr/>
        </p:nvSpPr>
        <p:spPr>
          <a:xfrm>
            <a:off x="907974" y="1204365"/>
            <a:ext cx="486189" cy="486190"/>
          </a:xfrm>
          <a:prstGeom prst="ellipse">
            <a:avLst/>
          </a:prstGeom>
          <a:solidFill>
            <a:srgbClr val="00AE9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sp>
        <p:nvSpPr>
          <p:cNvPr id="256" name="1"/>
          <p:cNvSpPr txBox="1"/>
          <p:nvPr/>
        </p:nvSpPr>
        <p:spPr>
          <a:xfrm>
            <a:off x="1035497" y="1241181"/>
            <a:ext cx="231145" cy="3960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457200">
              <a:lnSpc>
                <a:spcPct val="120000"/>
              </a:lnSpc>
              <a:defRPr sz="2300" b="0">
                <a:solidFill>
                  <a:srgbClr val="3864A9"/>
                </a:solidFill>
                <a:latin typeface="Roboto Medium"/>
                <a:ea typeface="Roboto Medium"/>
                <a:cs typeface="Roboto Medium"/>
                <a:sym typeface="Roboto Medium"/>
              </a:defRPr>
            </a:lvl1pPr>
          </a:lstStyle>
          <a:p>
            <a:pPr algn="ctr"/>
            <a:r>
              <a:rPr sz="2000" b="1" dirty="0">
                <a:solidFill>
                  <a:schemeClr val="bg1"/>
                </a:solidFill>
                <a:latin typeface="Calibri" panose="020F0502020204030204" pitchFamily="34" charset="0"/>
                <a:cs typeface="Calibri" panose="020F0502020204030204" pitchFamily="34" charset="0"/>
              </a:rPr>
              <a:t>1</a:t>
            </a:r>
          </a:p>
        </p:txBody>
      </p:sp>
      <p:sp>
        <p:nvSpPr>
          <p:cNvPr id="258" name="Tristique senectus et netus"/>
          <p:cNvSpPr txBox="1"/>
          <p:nvPr/>
        </p:nvSpPr>
        <p:spPr>
          <a:xfrm>
            <a:off x="1547680" y="1311704"/>
            <a:ext cx="2303362" cy="2925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err="1">
                <a:solidFill>
                  <a:srgbClr val="00AE9D"/>
                </a:solidFill>
                <a:latin typeface="Calibri" panose="020F0502020204030204" pitchFamily="34" charset="0"/>
                <a:cs typeface="Calibri" panose="020F0502020204030204" pitchFamily="34" charset="0"/>
              </a:rPr>
              <a:t>Lorem</a:t>
            </a:r>
            <a:r>
              <a:rPr lang="pt-BR" sz="1400" b="1" dirty="0">
                <a:solidFill>
                  <a:srgbClr val="00AE9D"/>
                </a:solidFill>
                <a:latin typeface="Calibri" panose="020F0502020204030204" pitchFamily="34" charset="0"/>
                <a:cs typeface="Calibri" panose="020F0502020204030204" pitchFamily="34" charset="0"/>
              </a:rPr>
              <a:t> ipsum </a:t>
            </a:r>
            <a:r>
              <a:rPr lang="pt-BR" sz="1400" b="1" dirty="0" err="1">
                <a:solidFill>
                  <a:srgbClr val="00AE9D"/>
                </a:solidFill>
                <a:latin typeface="Calibri" panose="020F0502020204030204" pitchFamily="34" charset="0"/>
                <a:cs typeface="Calibri" panose="020F0502020204030204" pitchFamily="34" charset="0"/>
              </a:rPr>
              <a:t>dolor</a:t>
            </a:r>
            <a:endParaRPr sz="1400" b="1" dirty="0">
              <a:solidFill>
                <a:srgbClr val="00AE9D"/>
              </a:solidFill>
              <a:latin typeface="Calibri" panose="020F0502020204030204" pitchFamily="34" charset="0"/>
              <a:cs typeface="Calibri" panose="020F0502020204030204" pitchFamily="34" charset="0"/>
            </a:endParaRPr>
          </a:p>
        </p:txBody>
      </p:sp>
      <p:sp>
        <p:nvSpPr>
          <p:cNvPr id="259" name="Lorem ipsum dolor sit amet, consectetur adipiscing elit, sed do eiusmod tempor incididunt ut labore et dolore magna"/>
          <p:cNvSpPr txBox="1"/>
          <p:nvPr/>
        </p:nvSpPr>
        <p:spPr>
          <a:xfrm>
            <a:off x="1551913" y="1674830"/>
            <a:ext cx="2678608" cy="6742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sz="1150" b="1" dirty="0">
                <a:solidFill>
                  <a:srgbClr val="003641"/>
                </a:solidFill>
                <a:latin typeface="Calibri" panose="020F0502020204030204" pitchFamily="34" charset="0"/>
                <a:cs typeface="Calibri" panose="020F0502020204030204" pitchFamily="34" charset="0"/>
              </a:rPr>
              <a:t>Lorem ipsum dolor sit </a:t>
            </a:r>
            <a:r>
              <a:rPr sz="1150" b="1" dirty="0" err="1">
                <a:solidFill>
                  <a:srgbClr val="003641"/>
                </a:solidFill>
                <a:latin typeface="Calibri" panose="020F0502020204030204" pitchFamily="34" charset="0"/>
                <a:cs typeface="Calibri" panose="020F0502020204030204" pitchFamily="34" charset="0"/>
              </a:rPr>
              <a:t>amet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consectetur</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adipiscing</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elit</a:t>
            </a:r>
            <a:r>
              <a:rPr sz="1150" b="1" dirty="0">
                <a:solidFill>
                  <a:srgbClr val="003641"/>
                </a:solidFill>
                <a:latin typeface="Calibri" panose="020F0502020204030204" pitchFamily="34" charset="0"/>
                <a:cs typeface="Calibri" panose="020F0502020204030204" pitchFamily="34" charset="0"/>
              </a:rPr>
              <a:t>, sed do </a:t>
            </a:r>
            <a:r>
              <a:rPr sz="1150" b="1" dirty="0" err="1">
                <a:solidFill>
                  <a:srgbClr val="003641"/>
                </a:solidFill>
                <a:latin typeface="Calibri" panose="020F0502020204030204" pitchFamily="34" charset="0"/>
                <a:cs typeface="Calibri" panose="020F0502020204030204" pitchFamily="34" charset="0"/>
              </a:rPr>
              <a:t>eiusmod</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tempor</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incididunt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ut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labore</a:t>
            </a:r>
            <a:r>
              <a:rPr sz="1150" b="1" dirty="0">
                <a:solidFill>
                  <a:srgbClr val="003641"/>
                </a:solidFill>
                <a:latin typeface="Calibri" panose="020F0502020204030204" pitchFamily="34" charset="0"/>
                <a:cs typeface="Calibri" panose="020F0502020204030204" pitchFamily="34" charset="0"/>
              </a:rPr>
              <a:t> et dolore magna</a:t>
            </a:r>
          </a:p>
        </p:txBody>
      </p:sp>
      <p:sp>
        <p:nvSpPr>
          <p:cNvPr id="262" name="Circle"/>
          <p:cNvSpPr/>
          <p:nvPr/>
        </p:nvSpPr>
        <p:spPr>
          <a:xfrm>
            <a:off x="907974" y="2749307"/>
            <a:ext cx="486189" cy="486189"/>
          </a:xfrm>
          <a:prstGeom prst="ellipse">
            <a:avLst/>
          </a:prstGeom>
          <a:solidFill>
            <a:srgbClr val="00AE9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sp>
        <p:nvSpPr>
          <p:cNvPr id="263" name="2"/>
          <p:cNvSpPr txBox="1"/>
          <p:nvPr/>
        </p:nvSpPr>
        <p:spPr>
          <a:xfrm>
            <a:off x="1035497" y="2786123"/>
            <a:ext cx="231145" cy="3960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457200">
              <a:lnSpc>
                <a:spcPct val="120000"/>
              </a:lnSpc>
              <a:defRPr sz="2300" b="0">
                <a:solidFill>
                  <a:srgbClr val="3864A9"/>
                </a:solidFill>
                <a:latin typeface="Roboto Medium"/>
                <a:ea typeface="Roboto Medium"/>
                <a:cs typeface="Roboto Medium"/>
                <a:sym typeface="Roboto Medium"/>
              </a:defRPr>
            </a:lvl1pPr>
          </a:lstStyle>
          <a:p>
            <a:pPr algn="ctr"/>
            <a:r>
              <a:rPr sz="2000" b="1" dirty="0">
                <a:solidFill>
                  <a:schemeClr val="bg1"/>
                </a:solidFill>
                <a:latin typeface="Calibri" panose="020F0502020204030204" pitchFamily="34" charset="0"/>
                <a:cs typeface="Calibri" panose="020F0502020204030204" pitchFamily="34" charset="0"/>
              </a:rPr>
              <a:t>2</a:t>
            </a:r>
          </a:p>
        </p:txBody>
      </p:sp>
      <p:sp>
        <p:nvSpPr>
          <p:cNvPr id="265" name="Tristique senectus et netus"/>
          <p:cNvSpPr txBox="1"/>
          <p:nvPr/>
        </p:nvSpPr>
        <p:spPr>
          <a:xfrm>
            <a:off x="1547680" y="2856646"/>
            <a:ext cx="2303362" cy="2925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err="1">
                <a:solidFill>
                  <a:srgbClr val="00AE9D"/>
                </a:solidFill>
                <a:latin typeface="Calibri" panose="020F0502020204030204" pitchFamily="34" charset="0"/>
                <a:cs typeface="Calibri" panose="020F0502020204030204" pitchFamily="34" charset="0"/>
              </a:rPr>
              <a:t>Lorem</a:t>
            </a:r>
            <a:r>
              <a:rPr lang="pt-BR" sz="1400" b="1" dirty="0">
                <a:solidFill>
                  <a:srgbClr val="00AE9D"/>
                </a:solidFill>
                <a:latin typeface="Calibri" panose="020F0502020204030204" pitchFamily="34" charset="0"/>
                <a:cs typeface="Calibri" panose="020F0502020204030204" pitchFamily="34" charset="0"/>
              </a:rPr>
              <a:t> ipsum </a:t>
            </a:r>
            <a:r>
              <a:rPr lang="pt-BR" sz="1400" b="1" dirty="0" err="1">
                <a:solidFill>
                  <a:srgbClr val="00AE9D"/>
                </a:solidFill>
                <a:latin typeface="Calibri" panose="020F0502020204030204" pitchFamily="34" charset="0"/>
                <a:cs typeface="Calibri" panose="020F0502020204030204" pitchFamily="34" charset="0"/>
              </a:rPr>
              <a:t>dolor</a:t>
            </a:r>
            <a:endParaRPr lang="pt-BR" sz="1400" b="1" dirty="0">
              <a:solidFill>
                <a:srgbClr val="00AE9D"/>
              </a:solidFill>
              <a:latin typeface="Calibri" panose="020F0502020204030204" pitchFamily="34" charset="0"/>
              <a:cs typeface="Calibri" panose="020F0502020204030204" pitchFamily="34" charset="0"/>
            </a:endParaRPr>
          </a:p>
        </p:txBody>
      </p:sp>
      <p:sp>
        <p:nvSpPr>
          <p:cNvPr id="266" name="Lorem ipsum dolor sit amet, consectetur adipiscing elit, sed do eiusmod tempor incididunt ut labore et dolore magna"/>
          <p:cNvSpPr txBox="1"/>
          <p:nvPr/>
        </p:nvSpPr>
        <p:spPr>
          <a:xfrm>
            <a:off x="1551913" y="3219772"/>
            <a:ext cx="2678608" cy="6742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sz="1150" b="1" dirty="0">
                <a:solidFill>
                  <a:srgbClr val="003641"/>
                </a:solidFill>
                <a:latin typeface="Calibri" panose="020F0502020204030204" pitchFamily="34" charset="0"/>
                <a:cs typeface="Calibri" panose="020F0502020204030204" pitchFamily="34" charset="0"/>
              </a:rPr>
              <a:t>Lorem ipsum dolor sit </a:t>
            </a:r>
            <a:r>
              <a:rPr sz="1150" b="1" dirty="0" err="1">
                <a:solidFill>
                  <a:srgbClr val="003641"/>
                </a:solidFill>
                <a:latin typeface="Calibri" panose="020F0502020204030204" pitchFamily="34" charset="0"/>
                <a:cs typeface="Calibri" panose="020F0502020204030204" pitchFamily="34" charset="0"/>
              </a:rPr>
              <a:t>amet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consectetur</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adipiscing</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elit</a:t>
            </a:r>
            <a:r>
              <a:rPr sz="1150" b="1" dirty="0">
                <a:solidFill>
                  <a:srgbClr val="003641"/>
                </a:solidFill>
                <a:latin typeface="Calibri" panose="020F0502020204030204" pitchFamily="34" charset="0"/>
                <a:cs typeface="Calibri" panose="020F0502020204030204" pitchFamily="34" charset="0"/>
              </a:rPr>
              <a:t>, sed do </a:t>
            </a:r>
            <a:r>
              <a:rPr sz="1150" b="1" dirty="0" err="1">
                <a:solidFill>
                  <a:srgbClr val="003641"/>
                </a:solidFill>
                <a:latin typeface="Calibri" panose="020F0502020204030204" pitchFamily="34" charset="0"/>
                <a:cs typeface="Calibri" panose="020F0502020204030204" pitchFamily="34" charset="0"/>
              </a:rPr>
              <a:t>eiusmod</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tempor</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incididunt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ut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labore</a:t>
            </a:r>
            <a:r>
              <a:rPr sz="1150" b="1" dirty="0">
                <a:solidFill>
                  <a:srgbClr val="003641"/>
                </a:solidFill>
                <a:latin typeface="Calibri" panose="020F0502020204030204" pitchFamily="34" charset="0"/>
                <a:cs typeface="Calibri" panose="020F0502020204030204" pitchFamily="34" charset="0"/>
              </a:rPr>
              <a:t> et dolore magna</a:t>
            </a:r>
          </a:p>
        </p:txBody>
      </p:sp>
      <p:sp>
        <p:nvSpPr>
          <p:cNvPr id="269" name="Circle"/>
          <p:cNvSpPr/>
          <p:nvPr/>
        </p:nvSpPr>
        <p:spPr>
          <a:xfrm>
            <a:off x="907974" y="4294249"/>
            <a:ext cx="486189" cy="486190"/>
          </a:xfrm>
          <a:prstGeom prst="ellipse">
            <a:avLst/>
          </a:prstGeom>
          <a:solidFill>
            <a:srgbClr val="00AE9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sp>
        <p:nvSpPr>
          <p:cNvPr id="270" name="3"/>
          <p:cNvSpPr txBox="1"/>
          <p:nvPr/>
        </p:nvSpPr>
        <p:spPr>
          <a:xfrm>
            <a:off x="1035497" y="4331064"/>
            <a:ext cx="231145" cy="3960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457200">
              <a:lnSpc>
                <a:spcPct val="120000"/>
              </a:lnSpc>
              <a:defRPr sz="2300" b="0">
                <a:solidFill>
                  <a:srgbClr val="3864A9"/>
                </a:solidFill>
                <a:latin typeface="Roboto Medium"/>
                <a:ea typeface="Roboto Medium"/>
                <a:cs typeface="Roboto Medium"/>
                <a:sym typeface="Roboto Medium"/>
              </a:defRPr>
            </a:lvl1pPr>
          </a:lstStyle>
          <a:p>
            <a:pPr algn="ctr"/>
            <a:r>
              <a:rPr sz="2000" b="1" dirty="0">
                <a:solidFill>
                  <a:schemeClr val="bg1"/>
                </a:solidFill>
                <a:latin typeface="Calibri" panose="020F0502020204030204" pitchFamily="34" charset="0"/>
                <a:cs typeface="Calibri" panose="020F0502020204030204" pitchFamily="34" charset="0"/>
              </a:rPr>
              <a:t>3</a:t>
            </a:r>
          </a:p>
        </p:txBody>
      </p:sp>
      <p:sp>
        <p:nvSpPr>
          <p:cNvPr id="272" name="Tristique senectus et netus"/>
          <p:cNvSpPr txBox="1"/>
          <p:nvPr/>
        </p:nvSpPr>
        <p:spPr>
          <a:xfrm>
            <a:off x="1547680" y="4401588"/>
            <a:ext cx="2303362" cy="2925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err="1">
                <a:solidFill>
                  <a:srgbClr val="00AE9D"/>
                </a:solidFill>
                <a:latin typeface="Calibri" panose="020F0502020204030204" pitchFamily="34" charset="0"/>
                <a:cs typeface="Calibri" panose="020F0502020204030204" pitchFamily="34" charset="0"/>
              </a:rPr>
              <a:t>Lorem</a:t>
            </a:r>
            <a:r>
              <a:rPr lang="pt-BR" sz="1400" b="1" dirty="0">
                <a:solidFill>
                  <a:srgbClr val="00AE9D"/>
                </a:solidFill>
                <a:latin typeface="Calibri" panose="020F0502020204030204" pitchFamily="34" charset="0"/>
                <a:cs typeface="Calibri" panose="020F0502020204030204" pitchFamily="34" charset="0"/>
              </a:rPr>
              <a:t> ipsum </a:t>
            </a:r>
            <a:r>
              <a:rPr lang="pt-BR" sz="1400" b="1" dirty="0" err="1">
                <a:solidFill>
                  <a:srgbClr val="00AE9D"/>
                </a:solidFill>
                <a:latin typeface="Calibri" panose="020F0502020204030204" pitchFamily="34" charset="0"/>
                <a:cs typeface="Calibri" panose="020F0502020204030204" pitchFamily="34" charset="0"/>
              </a:rPr>
              <a:t>dolor</a:t>
            </a:r>
            <a:endParaRPr lang="pt-BR" sz="1400" b="1" dirty="0">
              <a:solidFill>
                <a:srgbClr val="00AE9D"/>
              </a:solidFill>
              <a:latin typeface="Calibri" panose="020F0502020204030204" pitchFamily="34" charset="0"/>
              <a:cs typeface="Calibri" panose="020F0502020204030204" pitchFamily="34" charset="0"/>
            </a:endParaRPr>
          </a:p>
        </p:txBody>
      </p:sp>
      <p:sp>
        <p:nvSpPr>
          <p:cNvPr id="273" name="Lorem ipsum dolor sit amet, consectetur adipiscing elit, sed do eiusmod tempor incididunt ut labore et dolore magna"/>
          <p:cNvSpPr txBox="1"/>
          <p:nvPr/>
        </p:nvSpPr>
        <p:spPr>
          <a:xfrm>
            <a:off x="1551913" y="4764714"/>
            <a:ext cx="2678608" cy="6742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sz="1150" b="1">
                <a:solidFill>
                  <a:srgbClr val="003641"/>
                </a:solidFill>
                <a:latin typeface="Calibri" panose="020F0502020204030204" pitchFamily="34" charset="0"/>
                <a:cs typeface="Calibri" panose="020F0502020204030204" pitchFamily="34" charset="0"/>
              </a:rPr>
              <a:t>Lorem ipsum dolor sit amet, consectetur adipiscing elit, sed do eiusmod tempor incididunt ut labore et dolore magna</a:t>
            </a:r>
          </a:p>
        </p:txBody>
      </p:sp>
      <p:sp>
        <p:nvSpPr>
          <p:cNvPr id="278" name="Shape"/>
          <p:cNvSpPr/>
          <p:nvPr/>
        </p:nvSpPr>
        <p:spPr>
          <a:xfrm>
            <a:off x="995335" y="1815887"/>
            <a:ext cx="300878" cy="811682"/>
          </a:xfrm>
          <a:custGeom>
            <a:avLst/>
            <a:gdLst/>
            <a:ahLst/>
            <a:cxnLst>
              <a:cxn ang="0">
                <a:pos x="wd2" y="hd2"/>
              </a:cxn>
              <a:cxn ang="5400000">
                <a:pos x="wd2" y="hd2"/>
              </a:cxn>
              <a:cxn ang="10800000">
                <a:pos x="wd2" y="hd2"/>
              </a:cxn>
              <a:cxn ang="16200000">
                <a:pos x="wd2" y="hd2"/>
              </a:cxn>
            </a:cxnLst>
            <a:rect l="0" t="0" r="r" b="b"/>
            <a:pathLst>
              <a:path w="21428" h="21592" extrusionOk="0">
                <a:moveTo>
                  <a:pt x="10715" y="0"/>
                </a:moveTo>
                <a:cubicBezTo>
                  <a:pt x="9952" y="0"/>
                  <a:pt x="9192" y="110"/>
                  <a:pt x="8610" y="327"/>
                </a:cubicBezTo>
                <a:cubicBezTo>
                  <a:pt x="7445" y="762"/>
                  <a:pt x="7445" y="1466"/>
                  <a:pt x="8610" y="1900"/>
                </a:cubicBezTo>
                <a:cubicBezTo>
                  <a:pt x="9774" y="2335"/>
                  <a:pt x="11657" y="2335"/>
                  <a:pt x="12821" y="1900"/>
                </a:cubicBezTo>
                <a:cubicBezTo>
                  <a:pt x="13985" y="1466"/>
                  <a:pt x="13985" y="762"/>
                  <a:pt x="12821" y="327"/>
                </a:cubicBezTo>
                <a:cubicBezTo>
                  <a:pt x="12239" y="110"/>
                  <a:pt x="11478" y="0"/>
                  <a:pt x="10715" y="0"/>
                </a:cubicBezTo>
                <a:close/>
                <a:moveTo>
                  <a:pt x="10730" y="3658"/>
                </a:moveTo>
                <a:cubicBezTo>
                  <a:pt x="10412" y="3658"/>
                  <a:pt x="10096" y="3681"/>
                  <a:pt x="9797" y="3722"/>
                </a:cubicBezTo>
                <a:cubicBezTo>
                  <a:pt x="9040" y="3824"/>
                  <a:pt x="8433" y="4046"/>
                  <a:pt x="8157" y="4329"/>
                </a:cubicBezTo>
                <a:cubicBezTo>
                  <a:pt x="7993" y="4506"/>
                  <a:pt x="8002" y="4772"/>
                  <a:pt x="8002" y="5215"/>
                </a:cubicBezTo>
                <a:lnTo>
                  <a:pt x="8002" y="18233"/>
                </a:lnTo>
                <a:lnTo>
                  <a:pt x="5670" y="17362"/>
                </a:lnTo>
                <a:cubicBezTo>
                  <a:pt x="5251" y="17205"/>
                  <a:pt x="4926" y="17083"/>
                  <a:pt x="4638" y="16987"/>
                </a:cubicBezTo>
                <a:cubicBezTo>
                  <a:pt x="4351" y="16891"/>
                  <a:pt x="4101" y="16822"/>
                  <a:pt x="3875" y="16781"/>
                </a:cubicBezTo>
                <a:cubicBezTo>
                  <a:pt x="3510" y="16718"/>
                  <a:pt x="3126" y="16687"/>
                  <a:pt x="2731" y="16686"/>
                </a:cubicBezTo>
                <a:cubicBezTo>
                  <a:pt x="2337" y="16686"/>
                  <a:pt x="1934" y="16718"/>
                  <a:pt x="1572" y="16781"/>
                </a:cubicBezTo>
                <a:cubicBezTo>
                  <a:pt x="1288" y="16831"/>
                  <a:pt x="1031" y="16900"/>
                  <a:pt x="808" y="16982"/>
                </a:cubicBezTo>
                <a:cubicBezTo>
                  <a:pt x="581" y="17066"/>
                  <a:pt x="394" y="17164"/>
                  <a:pt x="257" y="17272"/>
                </a:cubicBezTo>
                <a:cubicBezTo>
                  <a:pt x="-86" y="17545"/>
                  <a:pt x="-86" y="17860"/>
                  <a:pt x="257" y="18133"/>
                </a:cubicBezTo>
                <a:cubicBezTo>
                  <a:pt x="367" y="18217"/>
                  <a:pt x="549" y="18305"/>
                  <a:pt x="808" y="18413"/>
                </a:cubicBezTo>
                <a:cubicBezTo>
                  <a:pt x="1068" y="18520"/>
                  <a:pt x="1407" y="18646"/>
                  <a:pt x="1826" y="18803"/>
                </a:cubicBezTo>
                <a:lnTo>
                  <a:pt x="7465" y="20909"/>
                </a:lnTo>
                <a:cubicBezTo>
                  <a:pt x="7884" y="21066"/>
                  <a:pt x="8223" y="21192"/>
                  <a:pt x="8511" y="21289"/>
                </a:cubicBezTo>
                <a:cubicBezTo>
                  <a:pt x="8798" y="21387"/>
                  <a:pt x="9034" y="21454"/>
                  <a:pt x="9260" y="21495"/>
                </a:cubicBezTo>
                <a:cubicBezTo>
                  <a:pt x="9494" y="21530"/>
                  <a:pt x="9738" y="21554"/>
                  <a:pt x="9980" y="21569"/>
                </a:cubicBezTo>
                <a:cubicBezTo>
                  <a:pt x="10469" y="21600"/>
                  <a:pt x="10976" y="21600"/>
                  <a:pt x="11464" y="21569"/>
                </a:cubicBezTo>
                <a:cubicBezTo>
                  <a:pt x="11707" y="21554"/>
                  <a:pt x="11936" y="21530"/>
                  <a:pt x="12171" y="21495"/>
                </a:cubicBezTo>
                <a:cubicBezTo>
                  <a:pt x="12397" y="21454"/>
                  <a:pt x="12647" y="21387"/>
                  <a:pt x="12934" y="21289"/>
                </a:cubicBezTo>
                <a:cubicBezTo>
                  <a:pt x="13222" y="21192"/>
                  <a:pt x="13546" y="21066"/>
                  <a:pt x="13966" y="20909"/>
                </a:cubicBezTo>
                <a:lnTo>
                  <a:pt x="19619" y="18803"/>
                </a:lnTo>
                <a:cubicBezTo>
                  <a:pt x="20038" y="18646"/>
                  <a:pt x="20380" y="18520"/>
                  <a:pt x="20636" y="18413"/>
                </a:cubicBezTo>
                <a:cubicBezTo>
                  <a:pt x="20893" y="18305"/>
                  <a:pt x="21064" y="18217"/>
                  <a:pt x="21173" y="18133"/>
                </a:cubicBezTo>
                <a:cubicBezTo>
                  <a:pt x="21514" y="17860"/>
                  <a:pt x="21512" y="17545"/>
                  <a:pt x="21173" y="17272"/>
                </a:cubicBezTo>
                <a:cubicBezTo>
                  <a:pt x="21040" y="17165"/>
                  <a:pt x="20861" y="17066"/>
                  <a:pt x="20636" y="16982"/>
                </a:cubicBezTo>
                <a:cubicBezTo>
                  <a:pt x="20412" y="16898"/>
                  <a:pt x="20147" y="16831"/>
                  <a:pt x="19859" y="16781"/>
                </a:cubicBezTo>
                <a:cubicBezTo>
                  <a:pt x="19128" y="16655"/>
                  <a:pt x="18286" y="16654"/>
                  <a:pt x="17556" y="16781"/>
                </a:cubicBezTo>
                <a:cubicBezTo>
                  <a:pt x="17330" y="16822"/>
                  <a:pt x="17094" y="16891"/>
                  <a:pt x="16807" y="16987"/>
                </a:cubicBezTo>
                <a:cubicBezTo>
                  <a:pt x="16519" y="17083"/>
                  <a:pt x="16180" y="17205"/>
                  <a:pt x="15761" y="17362"/>
                </a:cubicBezTo>
                <a:lnTo>
                  <a:pt x="13443" y="18228"/>
                </a:lnTo>
                <a:lnTo>
                  <a:pt x="13443" y="5215"/>
                </a:lnTo>
                <a:cubicBezTo>
                  <a:pt x="13443" y="4772"/>
                  <a:pt x="13452" y="4506"/>
                  <a:pt x="13288" y="4329"/>
                </a:cubicBezTo>
                <a:cubicBezTo>
                  <a:pt x="13012" y="4046"/>
                  <a:pt x="12405" y="3824"/>
                  <a:pt x="11648" y="3722"/>
                </a:cubicBezTo>
                <a:cubicBezTo>
                  <a:pt x="11349" y="3681"/>
                  <a:pt x="11047" y="3658"/>
                  <a:pt x="10730" y="3658"/>
                </a:cubicBezTo>
                <a:close/>
              </a:path>
            </a:pathLst>
          </a:custGeom>
          <a:solidFill>
            <a:srgbClr val="00AE9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sp>
        <p:nvSpPr>
          <p:cNvPr id="279" name="Shape"/>
          <p:cNvSpPr/>
          <p:nvPr/>
        </p:nvSpPr>
        <p:spPr>
          <a:xfrm>
            <a:off x="995335" y="3397596"/>
            <a:ext cx="300878" cy="811683"/>
          </a:xfrm>
          <a:custGeom>
            <a:avLst/>
            <a:gdLst/>
            <a:ahLst/>
            <a:cxnLst>
              <a:cxn ang="0">
                <a:pos x="wd2" y="hd2"/>
              </a:cxn>
              <a:cxn ang="5400000">
                <a:pos x="wd2" y="hd2"/>
              </a:cxn>
              <a:cxn ang="10800000">
                <a:pos x="wd2" y="hd2"/>
              </a:cxn>
              <a:cxn ang="16200000">
                <a:pos x="wd2" y="hd2"/>
              </a:cxn>
            </a:cxnLst>
            <a:rect l="0" t="0" r="r" b="b"/>
            <a:pathLst>
              <a:path w="21428" h="21592" extrusionOk="0">
                <a:moveTo>
                  <a:pt x="10715" y="0"/>
                </a:moveTo>
                <a:cubicBezTo>
                  <a:pt x="9952" y="0"/>
                  <a:pt x="9192" y="110"/>
                  <a:pt x="8610" y="327"/>
                </a:cubicBezTo>
                <a:cubicBezTo>
                  <a:pt x="7445" y="762"/>
                  <a:pt x="7445" y="1466"/>
                  <a:pt x="8610" y="1900"/>
                </a:cubicBezTo>
                <a:cubicBezTo>
                  <a:pt x="9774" y="2335"/>
                  <a:pt x="11657" y="2335"/>
                  <a:pt x="12821" y="1900"/>
                </a:cubicBezTo>
                <a:cubicBezTo>
                  <a:pt x="13985" y="1466"/>
                  <a:pt x="13985" y="762"/>
                  <a:pt x="12821" y="327"/>
                </a:cubicBezTo>
                <a:cubicBezTo>
                  <a:pt x="12239" y="110"/>
                  <a:pt x="11478" y="0"/>
                  <a:pt x="10715" y="0"/>
                </a:cubicBezTo>
                <a:close/>
                <a:moveTo>
                  <a:pt x="10730" y="3658"/>
                </a:moveTo>
                <a:cubicBezTo>
                  <a:pt x="10412" y="3658"/>
                  <a:pt x="10096" y="3681"/>
                  <a:pt x="9797" y="3722"/>
                </a:cubicBezTo>
                <a:cubicBezTo>
                  <a:pt x="9040" y="3824"/>
                  <a:pt x="8433" y="4046"/>
                  <a:pt x="8157" y="4329"/>
                </a:cubicBezTo>
                <a:cubicBezTo>
                  <a:pt x="7993" y="4506"/>
                  <a:pt x="8002" y="4772"/>
                  <a:pt x="8002" y="5215"/>
                </a:cubicBezTo>
                <a:lnTo>
                  <a:pt x="8002" y="18233"/>
                </a:lnTo>
                <a:lnTo>
                  <a:pt x="5670" y="17362"/>
                </a:lnTo>
                <a:cubicBezTo>
                  <a:pt x="5251" y="17205"/>
                  <a:pt x="4926" y="17083"/>
                  <a:pt x="4638" y="16987"/>
                </a:cubicBezTo>
                <a:cubicBezTo>
                  <a:pt x="4351" y="16891"/>
                  <a:pt x="4101" y="16822"/>
                  <a:pt x="3875" y="16781"/>
                </a:cubicBezTo>
                <a:cubicBezTo>
                  <a:pt x="3510" y="16718"/>
                  <a:pt x="3126" y="16687"/>
                  <a:pt x="2731" y="16686"/>
                </a:cubicBezTo>
                <a:cubicBezTo>
                  <a:pt x="2337" y="16686"/>
                  <a:pt x="1934" y="16718"/>
                  <a:pt x="1572" y="16781"/>
                </a:cubicBezTo>
                <a:cubicBezTo>
                  <a:pt x="1288" y="16831"/>
                  <a:pt x="1031" y="16900"/>
                  <a:pt x="808" y="16982"/>
                </a:cubicBezTo>
                <a:cubicBezTo>
                  <a:pt x="581" y="17066"/>
                  <a:pt x="394" y="17164"/>
                  <a:pt x="257" y="17272"/>
                </a:cubicBezTo>
                <a:cubicBezTo>
                  <a:pt x="-86" y="17545"/>
                  <a:pt x="-86" y="17860"/>
                  <a:pt x="257" y="18133"/>
                </a:cubicBezTo>
                <a:cubicBezTo>
                  <a:pt x="367" y="18217"/>
                  <a:pt x="549" y="18305"/>
                  <a:pt x="808" y="18413"/>
                </a:cubicBezTo>
                <a:cubicBezTo>
                  <a:pt x="1068" y="18520"/>
                  <a:pt x="1407" y="18646"/>
                  <a:pt x="1826" y="18803"/>
                </a:cubicBezTo>
                <a:lnTo>
                  <a:pt x="7465" y="20909"/>
                </a:lnTo>
                <a:cubicBezTo>
                  <a:pt x="7884" y="21066"/>
                  <a:pt x="8223" y="21192"/>
                  <a:pt x="8511" y="21289"/>
                </a:cubicBezTo>
                <a:cubicBezTo>
                  <a:pt x="8798" y="21387"/>
                  <a:pt x="9034" y="21454"/>
                  <a:pt x="9260" y="21495"/>
                </a:cubicBezTo>
                <a:cubicBezTo>
                  <a:pt x="9494" y="21530"/>
                  <a:pt x="9738" y="21554"/>
                  <a:pt x="9980" y="21569"/>
                </a:cubicBezTo>
                <a:cubicBezTo>
                  <a:pt x="10469" y="21600"/>
                  <a:pt x="10976" y="21600"/>
                  <a:pt x="11464" y="21569"/>
                </a:cubicBezTo>
                <a:cubicBezTo>
                  <a:pt x="11707" y="21554"/>
                  <a:pt x="11936" y="21530"/>
                  <a:pt x="12171" y="21495"/>
                </a:cubicBezTo>
                <a:cubicBezTo>
                  <a:pt x="12397" y="21454"/>
                  <a:pt x="12647" y="21387"/>
                  <a:pt x="12934" y="21289"/>
                </a:cubicBezTo>
                <a:cubicBezTo>
                  <a:pt x="13222" y="21192"/>
                  <a:pt x="13546" y="21066"/>
                  <a:pt x="13966" y="20909"/>
                </a:cubicBezTo>
                <a:lnTo>
                  <a:pt x="19619" y="18803"/>
                </a:lnTo>
                <a:cubicBezTo>
                  <a:pt x="20038" y="18646"/>
                  <a:pt x="20380" y="18520"/>
                  <a:pt x="20636" y="18413"/>
                </a:cubicBezTo>
                <a:cubicBezTo>
                  <a:pt x="20893" y="18305"/>
                  <a:pt x="21064" y="18217"/>
                  <a:pt x="21173" y="18133"/>
                </a:cubicBezTo>
                <a:cubicBezTo>
                  <a:pt x="21514" y="17860"/>
                  <a:pt x="21512" y="17545"/>
                  <a:pt x="21173" y="17272"/>
                </a:cubicBezTo>
                <a:cubicBezTo>
                  <a:pt x="21040" y="17165"/>
                  <a:pt x="20861" y="17066"/>
                  <a:pt x="20636" y="16982"/>
                </a:cubicBezTo>
                <a:cubicBezTo>
                  <a:pt x="20412" y="16898"/>
                  <a:pt x="20147" y="16831"/>
                  <a:pt x="19859" y="16781"/>
                </a:cubicBezTo>
                <a:cubicBezTo>
                  <a:pt x="19128" y="16655"/>
                  <a:pt x="18286" y="16654"/>
                  <a:pt x="17556" y="16781"/>
                </a:cubicBezTo>
                <a:cubicBezTo>
                  <a:pt x="17330" y="16822"/>
                  <a:pt x="17094" y="16891"/>
                  <a:pt x="16807" y="16987"/>
                </a:cubicBezTo>
                <a:cubicBezTo>
                  <a:pt x="16519" y="17083"/>
                  <a:pt x="16180" y="17205"/>
                  <a:pt x="15761" y="17362"/>
                </a:cubicBezTo>
                <a:lnTo>
                  <a:pt x="13443" y="18228"/>
                </a:lnTo>
                <a:lnTo>
                  <a:pt x="13443" y="5215"/>
                </a:lnTo>
                <a:cubicBezTo>
                  <a:pt x="13443" y="4772"/>
                  <a:pt x="13452" y="4506"/>
                  <a:pt x="13288" y="4329"/>
                </a:cubicBezTo>
                <a:cubicBezTo>
                  <a:pt x="13012" y="4046"/>
                  <a:pt x="12405" y="3824"/>
                  <a:pt x="11648" y="3722"/>
                </a:cubicBezTo>
                <a:cubicBezTo>
                  <a:pt x="11349" y="3681"/>
                  <a:pt x="11047" y="3658"/>
                  <a:pt x="10730" y="3658"/>
                </a:cubicBezTo>
                <a:close/>
              </a:path>
            </a:pathLst>
          </a:custGeom>
          <a:solidFill>
            <a:srgbClr val="00AE9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sp>
        <p:nvSpPr>
          <p:cNvPr id="281" name="Shape"/>
          <p:cNvSpPr/>
          <p:nvPr/>
        </p:nvSpPr>
        <p:spPr>
          <a:xfrm>
            <a:off x="995335" y="4979305"/>
            <a:ext cx="300878" cy="811682"/>
          </a:xfrm>
          <a:custGeom>
            <a:avLst/>
            <a:gdLst/>
            <a:ahLst/>
            <a:cxnLst>
              <a:cxn ang="0">
                <a:pos x="wd2" y="hd2"/>
              </a:cxn>
              <a:cxn ang="5400000">
                <a:pos x="wd2" y="hd2"/>
              </a:cxn>
              <a:cxn ang="10800000">
                <a:pos x="wd2" y="hd2"/>
              </a:cxn>
              <a:cxn ang="16200000">
                <a:pos x="wd2" y="hd2"/>
              </a:cxn>
            </a:cxnLst>
            <a:rect l="0" t="0" r="r" b="b"/>
            <a:pathLst>
              <a:path w="21428" h="21592" extrusionOk="0">
                <a:moveTo>
                  <a:pt x="10715" y="0"/>
                </a:moveTo>
                <a:cubicBezTo>
                  <a:pt x="9952" y="0"/>
                  <a:pt x="9192" y="110"/>
                  <a:pt x="8610" y="327"/>
                </a:cubicBezTo>
                <a:cubicBezTo>
                  <a:pt x="7445" y="762"/>
                  <a:pt x="7445" y="1466"/>
                  <a:pt x="8610" y="1900"/>
                </a:cubicBezTo>
                <a:cubicBezTo>
                  <a:pt x="9774" y="2335"/>
                  <a:pt x="11657" y="2335"/>
                  <a:pt x="12821" y="1900"/>
                </a:cubicBezTo>
                <a:cubicBezTo>
                  <a:pt x="13985" y="1466"/>
                  <a:pt x="13985" y="762"/>
                  <a:pt x="12821" y="327"/>
                </a:cubicBezTo>
                <a:cubicBezTo>
                  <a:pt x="12239" y="110"/>
                  <a:pt x="11478" y="0"/>
                  <a:pt x="10715" y="0"/>
                </a:cubicBezTo>
                <a:close/>
                <a:moveTo>
                  <a:pt x="10730" y="3658"/>
                </a:moveTo>
                <a:cubicBezTo>
                  <a:pt x="10412" y="3658"/>
                  <a:pt x="10096" y="3681"/>
                  <a:pt x="9797" y="3722"/>
                </a:cubicBezTo>
                <a:cubicBezTo>
                  <a:pt x="9040" y="3824"/>
                  <a:pt x="8433" y="4046"/>
                  <a:pt x="8157" y="4329"/>
                </a:cubicBezTo>
                <a:cubicBezTo>
                  <a:pt x="7993" y="4506"/>
                  <a:pt x="8002" y="4772"/>
                  <a:pt x="8002" y="5215"/>
                </a:cubicBezTo>
                <a:lnTo>
                  <a:pt x="8002" y="18233"/>
                </a:lnTo>
                <a:lnTo>
                  <a:pt x="5670" y="17362"/>
                </a:lnTo>
                <a:cubicBezTo>
                  <a:pt x="5251" y="17205"/>
                  <a:pt x="4926" y="17083"/>
                  <a:pt x="4638" y="16987"/>
                </a:cubicBezTo>
                <a:cubicBezTo>
                  <a:pt x="4351" y="16891"/>
                  <a:pt x="4101" y="16822"/>
                  <a:pt x="3875" y="16781"/>
                </a:cubicBezTo>
                <a:cubicBezTo>
                  <a:pt x="3510" y="16718"/>
                  <a:pt x="3126" y="16687"/>
                  <a:pt x="2731" y="16686"/>
                </a:cubicBezTo>
                <a:cubicBezTo>
                  <a:pt x="2337" y="16686"/>
                  <a:pt x="1934" y="16718"/>
                  <a:pt x="1572" y="16781"/>
                </a:cubicBezTo>
                <a:cubicBezTo>
                  <a:pt x="1288" y="16831"/>
                  <a:pt x="1031" y="16900"/>
                  <a:pt x="808" y="16982"/>
                </a:cubicBezTo>
                <a:cubicBezTo>
                  <a:pt x="581" y="17066"/>
                  <a:pt x="394" y="17164"/>
                  <a:pt x="257" y="17272"/>
                </a:cubicBezTo>
                <a:cubicBezTo>
                  <a:pt x="-86" y="17545"/>
                  <a:pt x="-86" y="17860"/>
                  <a:pt x="257" y="18133"/>
                </a:cubicBezTo>
                <a:cubicBezTo>
                  <a:pt x="367" y="18217"/>
                  <a:pt x="549" y="18305"/>
                  <a:pt x="808" y="18413"/>
                </a:cubicBezTo>
                <a:cubicBezTo>
                  <a:pt x="1068" y="18520"/>
                  <a:pt x="1407" y="18646"/>
                  <a:pt x="1826" y="18803"/>
                </a:cubicBezTo>
                <a:lnTo>
                  <a:pt x="7465" y="20909"/>
                </a:lnTo>
                <a:cubicBezTo>
                  <a:pt x="7884" y="21066"/>
                  <a:pt x="8223" y="21192"/>
                  <a:pt x="8511" y="21289"/>
                </a:cubicBezTo>
                <a:cubicBezTo>
                  <a:pt x="8798" y="21387"/>
                  <a:pt x="9034" y="21454"/>
                  <a:pt x="9260" y="21495"/>
                </a:cubicBezTo>
                <a:cubicBezTo>
                  <a:pt x="9494" y="21530"/>
                  <a:pt x="9738" y="21554"/>
                  <a:pt x="9980" y="21569"/>
                </a:cubicBezTo>
                <a:cubicBezTo>
                  <a:pt x="10469" y="21600"/>
                  <a:pt x="10976" y="21600"/>
                  <a:pt x="11464" y="21569"/>
                </a:cubicBezTo>
                <a:cubicBezTo>
                  <a:pt x="11707" y="21554"/>
                  <a:pt x="11936" y="21530"/>
                  <a:pt x="12171" y="21495"/>
                </a:cubicBezTo>
                <a:cubicBezTo>
                  <a:pt x="12397" y="21454"/>
                  <a:pt x="12647" y="21387"/>
                  <a:pt x="12934" y="21289"/>
                </a:cubicBezTo>
                <a:cubicBezTo>
                  <a:pt x="13222" y="21192"/>
                  <a:pt x="13546" y="21066"/>
                  <a:pt x="13966" y="20909"/>
                </a:cubicBezTo>
                <a:lnTo>
                  <a:pt x="19619" y="18803"/>
                </a:lnTo>
                <a:cubicBezTo>
                  <a:pt x="20038" y="18646"/>
                  <a:pt x="20380" y="18520"/>
                  <a:pt x="20636" y="18413"/>
                </a:cubicBezTo>
                <a:cubicBezTo>
                  <a:pt x="20893" y="18305"/>
                  <a:pt x="21064" y="18217"/>
                  <a:pt x="21173" y="18133"/>
                </a:cubicBezTo>
                <a:cubicBezTo>
                  <a:pt x="21514" y="17860"/>
                  <a:pt x="21512" y="17545"/>
                  <a:pt x="21173" y="17272"/>
                </a:cubicBezTo>
                <a:cubicBezTo>
                  <a:pt x="21040" y="17165"/>
                  <a:pt x="20861" y="17066"/>
                  <a:pt x="20636" y="16982"/>
                </a:cubicBezTo>
                <a:cubicBezTo>
                  <a:pt x="20412" y="16898"/>
                  <a:pt x="20147" y="16831"/>
                  <a:pt x="19859" y="16781"/>
                </a:cubicBezTo>
                <a:cubicBezTo>
                  <a:pt x="19128" y="16655"/>
                  <a:pt x="18286" y="16654"/>
                  <a:pt x="17556" y="16781"/>
                </a:cubicBezTo>
                <a:cubicBezTo>
                  <a:pt x="17330" y="16822"/>
                  <a:pt x="17094" y="16891"/>
                  <a:pt x="16807" y="16987"/>
                </a:cubicBezTo>
                <a:cubicBezTo>
                  <a:pt x="16519" y="17083"/>
                  <a:pt x="16180" y="17205"/>
                  <a:pt x="15761" y="17362"/>
                </a:cubicBezTo>
                <a:lnTo>
                  <a:pt x="13443" y="18228"/>
                </a:lnTo>
                <a:lnTo>
                  <a:pt x="13443" y="5215"/>
                </a:lnTo>
                <a:cubicBezTo>
                  <a:pt x="13443" y="4772"/>
                  <a:pt x="13452" y="4506"/>
                  <a:pt x="13288" y="4329"/>
                </a:cubicBezTo>
                <a:cubicBezTo>
                  <a:pt x="13012" y="4046"/>
                  <a:pt x="12405" y="3824"/>
                  <a:pt x="11648" y="3722"/>
                </a:cubicBezTo>
                <a:cubicBezTo>
                  <a:pt x="11349" y="3681"/>
                  <a:pt x="11047" y="3658"/>
                  <a:pt x="10730" y="3658"/>
                </a:cubicBezTo>
                <a:close/>
              </a:path>
            </a:pathLst>
          </a:custGeom>
          <a:solidFill>
            <a:srgbClr val="00AE9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pic>
        <p:nvPicPr>
          <p:cNvPr id="3" name="Espaço Reservado para Imagem 2" descr="Mulher sentada em frente a janela&#10;&#10;Descrição gerada automaticamente com confiança média">
            <a:extLst>
              <a:ext uri="{FF2B5EF4-FFF2-40B4-BE49-F238E27FC236}">
                <a16:creationId xmlns:a16="http://schemas.microsoft.com/office/drawing/2014/main" id="{81634962-3764-0C63-5114-60027CB9C89A}"/>
              </a:ext>
            </a:extLst>
          </p:cNvPr>
          <p:cNvPicPr>
            <a:picLocks noGrp="1" noChangeAspect="1"/>
          </p:cNvPicPr>
          <p:nvPr>
            <p:ph type="pic" idx="1"/>
          </p:nvPr>
        </p:nvPicPr>
        <p:blipFill rotWithShape="1">
          <a:blip r:embed="rId4"/>
          <a:srcRect l="24767" r="5177"/>
          <a:stretch/>
        </p:blipFill>
        <p:spPr>
          <a:xfrm>
            <a:off x="5200650" y="0"/>
            <a:ext cx="7210425" cy="6864350"/>
          </a:xfrm>
          <a:prstGeom prst="roundRect">
            <a:avLst>
              <a:gd name="adj" fmla="val 1882"/>
            </a:avLst>
          </a:prstGeom>
          <a:solidFill>
            <a:schemeClr val="bg2"/>
          </a:solidFill>
        </p:spPr>
      </p:pic>
    </p:spTree>
    <p:extLst>
      <p:ext uri="{BB962C8B-B14F-4D97-AF65-F5344CB8AC3E}">
        <p14:creationId xmlns:p14="http://schemas.microsoft.com/office/powerpoint/2010/main" val="614298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5" name="Circle"/>
          <p:cNvSpPr/>
          <p:nvPr/>
        </p:nvSpPr>
        <p:spPr>
          <a:xfrm>
            <a:off x="907974" y="1204365"/>
            <a:ext cx="486189" cy="486190"/>
          </a:xfrm>
          <a:prstGeom prst="ellipse">
            <a:avLst/>
          </a:prstGeom>
          <a:solidFill>
            <a:srgbClr val="00AE9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sp>
        <p:nvSpPr>
          <p:cNvPr id="256" name="1"/>
          <p:cNvSpPr txBox="1"/>
          <p:nvPr/>
        </p:nvSpPr>
        <p:spPr>
          <a:xfrm>
            <a:off x="1035497" y="1220919"/>
            <a:ext cx="231145" cy="3960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457200">
              <a:lnSpc>
                <a:spcPct val="120000"/>
              </a:lnSpc>
              <a:defRPr sz="2300" b="0">
                <a:solidFill>
                  <a:srgbClr val="3864A9"/>
                </a:solidFill>
                <a:latin typeface="Roboto Medium"/>
                <a:ea typeface="Roboto Medium"/>
                <a:cs typeface="Roboto Medium"/>
                <a:sym typeface="Roboto Medium"/>
              </a:defRPr>
            </a:lvl1pPr>
          </a:lstStyle>
          <a:p>
            <a:pPr algn="ctr"/>
            <a:r>
              <a:rPr lang="pt-BR" sz="2000" b="1" dirty="0">
                <a:solidFill>
                  <a:schemeClr val="bg1"/>
                </a:solidFill>
                <a:latin typeface="Calibri" panose="020F0502020204030204" pitchFamily="34" charset="0"/>
                <a:cs typeface="Calibri" panose="020F0502020204030204" pitchFamily="34" charset="0"/>
              </a:rPr>
              <a:t>4</a:t>
            </a:r>
            <a:endParaRPr sz="2000" b="1" dirty="0">
              <a:solidFill>
                <a:schemeClr val="bg1"/>
              </a:solidFill>
              <a:latin typeface="Calibri" panose="020F0502020204030204" pitchFamily="34" charset="0"/>
              <a:cs typeface="Calibri" panose="020F0502020204030204" pitchFamily="34" charset="0"/>
            </a:endParaRPr>
          </a:p>
        </p:txBody>
      </p:sp>
      <p:sp>
        <p:nvSpPr>
          <p:cNvPr id="258" name="Tristique senectus et netus"/>
          <p:cNvSpPr txBox="1"/>
          <p:nvPr/>
        </p:nvSpPr>
        <p:spPr>
          <a:xfrm>
            <a:off x="1547680" y="1311704"/>
            <a:ext cx="2303362" cy="2925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err="1">
                <a:solidFill>
                  <a:srgbClr val="00AE9D"/>
                </a:solidFill>
                <a:latin typeface="Calibri" panose="020F0502020204030204" pitchFamily="34" charset="0"/>
                <a:cs typeface="Calibri" panose="020F0502020204030204" pitchFamily="34" charset="0"/>
              </a:rPr>
              <a:t>Lorem</a:t>
            </a:r>
            <a:r>
              <a:rPr lang="pt-BR" sz="1400" b="1" dirty="0">
                <a:solidFill>
                  <a:srgbClr val="00AE9D"/>
                </a:solidFill>
                <a:latin typeface="Calibri" panose="020F0502020204030204" pitchFamily="34" charset="0"/>
                <a:cs typeface="Calibri" panose="020F0502020204030204" pitchFamily="34" charset="0"/>
              </a:rPr>
              <a:t> ipsum </a:t>
            </a:r>
            <a:r>
              <a:rPr lang="pt-BR" sz="1400" b="1" dirty="0" err="1">
                <a:solidFill>
                  <a:srgbClr val="00AE9D"/>
                </a:solidFill>
                <a:latin typeface="Calibri" panose="020F0502020204030204" pitchFamily="34" charset="0"/>
                <a:cs typeface="Calibri" panose="020F0502020204030204" pitchFamily="34" charset="0"/>
              </a:rPr>
              <a:t>dolor</a:t>
            </a:r>
            <a:endParaRPr sz="1400" b="1" dirty="0">
              <a:solidFill>
                <a:srgbClr val="00AE9D"/>
              </a:solidFill>
              <a:latin typeface="Calibri" panose="020F0502020204030204" pitchFamily="34" charset="0"/>
              <a:cs typeface="Calibri" panose="020F0502020204030204" pitchFamily="34" charset="0"/>
            </a:endParaRPr>
          </a:p>
        </p:txBody>
      </p:sp>
      <p:sp>
        <p:nvSpPr>
          <p:cNvPr id="259" name="Lorem ipsum dolor sit amet, consectetur adipiscing elit, sed do eiusmod tempor incididunt ut labore et dolore magna"/>
          <p:cNvSpPr txBox="1"/>
          <p:nvPr/>
        </p:nvSpPr>
        <p:spPr>
          <a:xfrm>
            <a:off x="1551913" y="1674830"/>
            <a:ext cx="2678608" cy="6742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sz="1150" b="1" dirty="0">
                <a:solidFill>
                  <a:srgbClr val="003641"/>
                </a:solidFill>
                <a:latin typeface="Calibri" panose="020F0502020204030204" pitchFamily="34" charset="0"/>
                <a:cs typeface="Calibri" panose="020F0502020204030204" pitchFamily="34" charset="0"/>
              </a:rPr>
              <a:t>Lorem ipsum dolor sit </a:t>
            </a:r>
            <a:r>
              <a:rPr sz="1150" b="1" dirty="0" err="1">
                <a:solidFill>
                  <a:srgbClr val="003641"/>
                </a:solidFill>
                <a:latin typeface="Calibri" panose="020F0502020204030204" pitchFamily="34" charset="0"/>
                <a:cs typeface="Calibri" panose="020F0502020204030204" pitchFamily="34" charset="0"/>
              </a:rPr>
              <a:t>amet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consectetur</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adipiscing</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elit</a:t>
            </a:r>
            <a:r>
              <a:rPr sz="1150" b="1" dirty="0">
                <a:solidFill>
                  <a:srgbClr val="003641"/>
                </a:solidFill>
                <a:latin typeface="Calibri" panose="020F0502020204030204" pitchFamily="34" charset="0"/>
                <a:cs typeface="Calibri" panose="020F0502020204030204" pitchFamily="34" charset="0"/>
              </a:rPr>
              <a:t>, sed do </a:t>
            </a:r>
            <a:r>
              <a:rPr sz="1150" b="1" dirty="0" err="1">
                <a:solidFill>
                  <a:srgbClr val="003641"/>
                </a:solidFill>
                <a:latin typeface="Calibri" panose="020F0502020204030204" pitchFamily="34" charset="0"/>
                <a:cs typeface="Calibri" panose="020F0502020204030204" pitchFamily="34" charset="0"/>
              </a:rPr>
              <a:t>eiusmod</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tempor</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incididunt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ut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labore</a:t>
            </a:r>
            <a:r>
              <a:rPr sz="1150" b="1" dirty="0">
                <a:solidFill>
                  <a:srgbClr val="003641"/>
                </a:solidFill>
                <a:latin typeface="Calibri" panose="020F0502020204030204" pitchFamily="34" charset="0"/>
                <a:cs typeface="Calibri" panose="020F0502020204030204" pitchFamily="34" charset="0"/>
              </a:rPr>
              <a:t> et dolore magna</a:t>
            </a:r>
          </a:p>
        </p:txBody>
      </p:sp>
      <p:sp>
        <p:nvSpPr>
          <p:cNvPr id="262" name="Circle"/>
          <p:cNvSpPr/>
          <p:nvPr/>
        </p:nvSpPr>
        <p:spPr>
          <a:xfrm>
            <a:off x="907974" y="2749307"/>
            <a:ext cx="486189" cy="486189"/>
          </a:xfrm>
          <a:prstGeom prst="ellipse">
            <a:avLst/>
          </a:prstGeom>
          <a:solidFill>
            <a:srgbClr val="00AE9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sp>
        <p:nvSpPr>
          <p:cNvPr id="263" name="2"/>
          <p:cNvSpPr txBox="1"/>
          <p:nvPr/>
        </p:nvSpPr>
        <p:spPr>
          <a:xfrm>
            <a:off x="1035497" y="2765861"/>
            <a:ext cx="231145" cy="3960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457200">
              <a:lnSpc>
                <a:spcPct val="120000"/>
              </a:lnSpc>
              <a:defRPr sz="2300" b="0">
                <a:solidFill>
                  <a:srgbClr val="3864A9"/>
                </a:solidFill>
                <a:latin typeface="Roboto Medium"/>
                <a:ea typeface="Roboto Medium"/>
                <a:cs typeface="Roboto Medium"/>
                <a:sym typeface="Roboto Medium"/>
              </a:defRPr>
            </a:lvl1pPr>
          </a:lstStyle>
          <a:p>
            <a:pPr algn="ctr"/>
            <a:r>
              <a:rPr lang="pt-BR" sz="2000" b="1" dirty="0">
                <a:solidFill>
                  <a:schemeClr val="bg1"/>
                </a:solidFill>
                <a:latin typeface="Calibri" panose="020F0502020204030204" pitchFamily="34" charset="0"/>
                <a:cs typeface="Calibri" panose="020F0502020204030204" pitchFamily="34" charset="0"/>
              </a:rPr>
              <a:t>5</a:t>
            </a:r>
            <a:endParaRPr sz="2000" b="1" dirty="0">
              <a:solidFill>
                <a:schemeClr val="bg1"/>
              </a:solidFill>
              <a:latin typeface="Calibri" panose="020F0502020204030204" pitchFamily="34" charset="0"/>
              <a:cs typeface="Calibri" panose="020F0502020204030204" pitchFamily="34" charset="0"/>
            </a:endParaRPr>
          </a:p>
        </p:txBody>
      </p:sp>
      <p:sp>
        <p:nvSpPr>
          <p:cNvPr id="265" name="Tristique senectus et netus"/>
          <p:cNvSpPr txBox="1"/>
          <p:nvPr/>
        </p:nvSpPr>
        <p:spPr>
          <a:xfrm>
            <a:off x="1547680" y="2856646"/>
            <a:ext cx="2303362" cy="2925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err="1">
                <a:solidFill>
                  <a:srgbClr val="00AE9D"/>
                </a:solidFill>
                <a:latin typeface="Calibri" panose="020F0502020204030204" pitchFamily="34" charset="0"/>
                <a:cs typeface="Calibri" panose="020F0502020204030204" pitchFamily="34" charset="0"/>
              </a:rPr>
              <a:t>Lorem</a:t>
            </a:r>
            <a:r>
              <a:rPr lang="pt-BR" sz="1400" b="1" dirty="0">
                <a:solidFill>
                  <a:srgbClr val="00AE9D"/>
                </a:solidFill>
                <a:latin typeface="Calibri" panose="020F0502020204030204" pitchFamily="34" charset="0"/>
                <a:cs typeface="Calibri" panose="020F0502020204030204" pitchFamily="34" charset="0"/>
              </a:rPr>
              <a:t> ipsum </a:t>
            </a:r>
            <a:r>
              <a:rPr lang="pt-BR" sz="1400" b="1" dirty="0" err="1">
                <a:solidFill>
                  <a:srgbClr val="00AE9D"/>
                </a:solidFill>
                <a:latin typeface="Calibri" panose="020F0502020204030204" pitchFamily="34" charset="0"/>
                <a:cs typeface="Calibri" panose="020F0502020204030204" pitchFamily="34" charset="0"/>
              </a:rPr>
              <a:t>dolor</a:t>
            </a:r>
            <a:endParaRPr lang="pt-BR" sz="1400" b="1" dirty="0">
              <a:solidFill>
                <a:srgbClr val="00AE9D"/>
              </a:solidFill>
              <a:latin typeface="Calibri" panose="020F0502020204030204" pitchFamily="34" charset="0"/>
              <a:cs typeface="Calibri" panose="020F0502020204030204" pitchFamily="34" charset="0"/>
            </a:endParaRPr>
          </a:p>
        </p:txBody>
      </p:sp>
      <p:sp>
        <p:nvSpPr>
          <p:cNvPr id="266" name="Lorem ipsum dolor sit amet, consectetur adipiscing elit, sed do eiusmod tempor incididunt ut labore et dolore magna"/>
          <p:cNvSpPr txBox="1"/>
          <p:nvPr/>
        </p:nvSpPr>
        <p:spPr>
          <a:xfrm>
            <a:off x="1551913" y="3219772"/>
            <a:ext cx="2678608" cy="6742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sz="1150" b="1" dirty="0">
                <a:solidFill>
                  <a:srgbClr val="003641"/>
                </a:solidFill>
                <a:latin typeface="Calibri" panose="020F0502020204030204" pitchFamily="34" charset="0"/>
                <a:cs typeface="Calibri" panose="020F0502020204030204" pitchFamily="34" charset="0"/>
              </a:rPr>
              <a:t>Lorem ipsum dolor sit </a:t>
            </a:r>
            <a:r>
              <a:rPr sz="1150" b="1" dirty="0" err="1">
                <a:solidFill>
                  <a:srgbClr val="003641"/>
                </a:solidFill>
                <a:latin typeface="Calibri" panose="020F0502020204030204" pitchFamily="34" charset="0"/>
                <a:cs typeface="Calibri" panose="020F0502020204030204" pitchFamily="34" charset="0"/>
              </a:rPr>
              <a:t>amet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consectetur</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adipiscing</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elit</a:t>
            </a:r>
            <a:r>
              <a:rPr sz="1150" b="1" dirty="0">
                <a:solidFill>
                  <a:srgbClr val="003641"/>
                </a:solidFill>
                <a:latin typeface="Calibri" panose="020F0502020204030204" pitchFamily="34" charset="0"/>
                <a:cs typeface="Calibri" panose="020F0502020204030204" pitchFamily="34" charset="0"/>
              </a:rPr>
              <a:t>, sed do </a:t>
            </a:r>
            <a:r>
              <a:rPr sz="1150" b="1" dirty="0" err="1">
                <a:solidFill>
                  <a:srgbClr val="003641"/>
                </a:solidFill>
                <a:latin typeface="Calibri" panose="020F0502020204030204" pitchFamily="34" charset="0"/>
                <a:cs typeface="Calibri" panose="020F0502020204030204" pitchFamily="34" charset="0"/>
              </a:rPr>
              <a:t>eiusmod</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tempor</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incididunt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ut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labore</a:t>
            </a:r>
            <a:r>
              <a:rPr sz="1150" b="1" dirty="0">
                <a:solidFill>
                  <a:srgbClr val="003641"/>
                </a:solidFill>
                <a:latin typeface="Calibri" panose="020F0502020204030204" pitchFamily="34" charset="0"/>
                <a:cs typeface="Calibri" panose="020F0502020204030204" pitchFamily="34" charset="0"/>
              </a:rPr>
              <a:t> et dolore magna</a:t>
            </a:r>
          </a:p>
        </p:txBody>
      </p:sp>
      <p:sp>
        <p:nvSpPr>
          <p:cNvPr id="269" name="Circle"/>
          <p:cNvSpPr/>
          <p:nvPr/>
        </p:nvSpPr>
        <p:spPr>
          <a:xfrm>
            <a:off x="907974" y="4294249"/>
            <a:ext cx="486189" cy="486190"/>
          </a:xfrm>
          <a:prstGeom prst="ellipse">
            <a:avLst/>
          </a:prstGeom>
          <a:solidFill>
            <a:srgbClr val="00AE9D"/>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sp>
        <p:nvSpPr>
          <p:cNvPr id="270" name="3"/>
          <p:cNvSpPr txBox="1"/>
          <p:nvPr/>
        </p:nvSpPr>
        <p:spPr>
          <a:xfrm>
            <a:off x="1035497" y="4310802"/>
            <a:ext cx="231145" cy="3960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defTabSz="457200">
              <a:lnSpc>
                <a:spcPct val="120000"/>
              </a:lnSpc>
              <a:defRPr sz="2300" b="0">
                <a:solidFill>
                  <a:srgbClr val="3864A9"/>
                </a:solidFill>
                <a:latin typeface="Roboto Medium"/>
                <a:ea typeface="Roboto Medium"/>
                <a:cs typeface="Roboto Medium"/>
                <a:sym typeface="Roboto Medium"/>
              </a:defRPr>
            </a:lvl1pPr>
          </a:lstStyle>
          <a:p>
            <a:pPr algn="ctr"/>
            <a:r>
              <a:rPr lang="pt-BR" sz="2000" b="1" dirty="0">
                <a:solidFill>
                  <a:schemeClr val="bg1"/>
                </a:solidFill>
                <a:latin typeface="Calibri" panose="020F0502020204030204" pitchFamily="34" charset="0"/>
                <a:cs typeface="Calibri" panose="020F0502020204030204" pitchFamily="34" charset="0"/>
              </a:rPr>
              <a:t>6</a:t>
            </a:r>
            <a:endParaRPr sz="2000" b="1" dirty="0">
              <a:solidFill>
                <a:schemeClr val="bg1"/>
              </a:solidFill>
              <a:latin typeface="Calibri" panose="020F0502020204030204" pitchFamily="34" charset="0"/>
              <a:cs typeface="Calibri" panose="020F0502020204030204" pitchFamily="34" charset="0"/>
            </a:endParaRPr>
          </a:p>
        </p:txBody>
      </p:sp>
      <p:sp>
        <p:nvSpPr>
          <p:cNvPr id="272" name="Tristique senectus et netus"/>
          <p:cNvSpPr txBox="1"/>
          <p:nvPr/>
        </p:nvSpPr>
        <p:spPr>
          <a:xfrm>
            <a:off x="1547680" y="4401588"/>
            <a:ext cx="2303362" cy="2925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b="1" dirty="0" err="1">
                <a:solidFill>
                  <a:srgbClr val="00AE9D"/>
                </a:solidFill>
                <a:latin typeface="Calibri" panose="020F0502020204030204" pitchFamily="34" charset="0"/>
                <a:cs typeface="Calibri" panose="020F0502020204030204" pitchFamily="34" charset="0"/>
              </a:rPr>
              <a:t>Lorem</a:t>
            </a:r>
            <a:r>
              <a:rPr lang="pt-BR" sz="1400" b="1" dirty="0">
                <a:solidFill>
                  <a:srgbClr val="00AE9D"/>
                </a:solidFill>
                <a:latin typeface="Calibri" panose="020F0502020204030204" pitchFamily="34" charset="0"/>
                <a:cs typeface="Calibri" panose="020F0502020204030204" pitchFamily="34" charset="0"/>
              </a:rPr>
              <a:t> ipsum </a:t>
            </a:r>
            <a:r>
              <a:rPr lang="pt-BR" sz="1400" b="1" dirty="0" err="1">
                <a:solidFill>
                  <a:srgbClr val="00AE9D"/>
                </a:solidFill>
                <a:latin typeface="Calibri" panose="020F0502020204030204" pitchFamily="34" charset="0"/>
                <a:cs typeface="Calibri" panose="020F0502020204030204" pitchFamily="34" charset="0"/>
              </a:rPr>
              <a:t>dolor</a:t>
            </a:r>
            <a:endParaRPr lang="pt-BR" sz="1400" b="1" dirty="0">
              <a:solidFill>
                <a:srgbClr val="00AE9D"/>
              </a:solidFill>
              <a:latin typeface="Calibri" panose="020F0502020204030204" pitchFamily="34" charset="0"/>
              <a:cs typeface="Calibri" panose="020F0502020204030204" pitchFamily="34" charset="0"/>
            </a:endParaRPr>
          </a:p>
        </p:txBody>
      </p:sp>
      <p:sp>
        <p:nvSpPr>
          <p:cNvPr id="273" name="Lorem ipsum dolor sit amet, consectetur adipiscing elit, sed do eiusmod tempor incididunt ut labore et dolore magna"/>
          <p:cNvSpPr txBox="1"/>
          <p:nvPr/>
        </p:nvSpPr>
        <p:spPr>
          <a:xfrm>
            <a:off x="1551913" y="4764714"/>
            <a:ext cx="2678608" cy="6742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lnSpc>
                <a:spcPct val="120000"/>
              </a:lnSpc>
              <a:defRPr sz="2300" b="0">
                <a:solidFill>
                  <a:srgbClr val="8D9EB2"/>
                </a:solidFill>
                <a:latin typeface="Roboto"/>
                <a:ea typeface="Roboto"/>
                <a:cs typeface="Roboto"/>
                <a:sym typeface="Roboto"/>
              </a:defRPr>
            </a:lvl1pPr>
          </a:lstStyle>
          <a:p>
            <a:r>
              <a:rPr sz="1150" b="1" dirty="0">
                <a:solidFill>
                  <a:srgbClr val="003641"/>
                </a:solidFill>
                <a:latin typeface="Calibri" panose="020F0502020204030204" pitchFamily="34" charset="0"/>
                <a:cs typeface="Calibri" panose="020F0502020204030204" pitchFamily="34" charset="0"/>
              </a:rPr>
              <a:t>Lorem ipsum dolor sit </a:t>
            </a:r>
            <a:r>
              <a:rPr sz="1150" b="1" dirty="0" err="1">
                <a:solidFill>
                  <a:srgbClr val="003641"/>
                </a:solidFill>
                <a:latin typeface="Calibri" panose="020F0502020204030204" pitchFamily="34" charset="0"/>
                <a:cs typeface="Calibri" panose="020F0502020204030204" pitchFamily="34" charset="0"/>
              </a:rPr>
              <a:t>amet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consectetur</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adipiscing</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elit</a:t>
            </a:r>
            <a:r>
              <a:rPr sz="1150" b="1" dirty="0">
                <a:solidFill>
                  <a:srgbClr val="003641"/>
                </a:solidFill>
                <a:latin typeface="Calibri" panose="020F0502020204030204" pitchFamily="34" charset="0"/>
                <a:cs typeface="Calibri" panose="020F0502020204030204" pitchFamily="34" charset="0"/>
              </a:rPr>
              <a:t>, sed do </a:t>
            </a:r>
            <a:r>
              <a:rPr sz="1150" b="1" dirty="0" err="1">
                <a:solidFill>
                  <a:srgbClr val="003641"/>
                </a:solidFill>
                <a:latin typeface="Calibri" panose="020F0502020204030204" pitchFamily="34" charset="0"/>
                <a:cs typeface="Calibri" panose="020F0502020204030204" pitchFamily="34" charset="0"/>
              </a:rPr>
              <a:t>eiusmod</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tempor</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incididunt</a:t>
            </a:r>
            <a:r>
              <a:rPr sz="1150" b="1" dirty="0">
                <a:solidFill>
                  <a:srgbClr val="003641"/>
                </a:solidFill>
                <a:latin typeface="Calibri" panose="020F0502020204030204" pitchFamily="34" charset="0"/>
                <a:cs typeface="Calibri" panose="020F0502020204030204" pitchFamily="34" charset="0"/>
              </a:rPr>
              <a:t> </a:t>
            </a:r>
            <a:r>
              <a:rPr sz="1150" b="1" dirty="0" err="1">
                <a:solidFill>
                  <a:srgbClr val="003641"/>
                </a:solidFill>
                <a:latin typeface="Calibri" panose="020F0502020204030204" pitchFamily="34" charset="0"/>
                <a:cs typeface="Calibri" panose="020F0502020204030204" pitchFamily="34" charset="0"/>
              </a:rPr>
              <a:t>ut</a:t>
            </a:r>
            <a:r>
              <a:rPr sz="1150" b="1" dirty="0">
                <a:solidFill>
                  <a:srgbClr val="003641"/>
                </a:solidFill>
                <a:latin typeface="Calibri" panose="020F0502020204030204" pitchFamily="34" charset="0"/>
                <a:cs typeface="Calibri" panose="020F0502020204030204" pitchFamily="34" charset="0"/>
              </a:rPr>
              <a:t> labore et dolore magna</a:t>
            </a:r>
          </a:p>
        </p:txBody>
      </p:sp>
      <p:sp>
        <p:nvSpPr>
          <p:cNvPr id="278" name="Shape"/>
          <p:cNvSpPr/>
          <p:nvPr/>
        </p:nvSpPr>
        <p:spPr>
          <a:xfrm>
            <a:off x="995335" y="1815887"/>
            <a:ext cx="300878" cy="811682"/>
          </a:xfrm>
          <a:custGeom>
            <a:avLst/>
            <a:gdLst/>
            <a:ahLst/>
            <a:cxnLst>
              <a:cxn ang="0">
                <a:pos x="wd2" y="hd2"/>
              </a:cxn>
              <a:cxn ang="5400000">
                <a:pos x="wd2" y="hd2"/>
              </a:cxn>
              <a:cxn ang="10800000">
                <a:pos x="wd2" y="hd2"/>
              </a:cxn>
              <a:cxn ang="16200000">
                <a:pos x="wd2" y="hd2"/>
              </a:cxn>
            </a:cxnLst>
            <a:rect l="0" t="0" r="r" b="b"/>
            <a:pathLst>
              <a:path w="21428" h="21592" extrusionOk="0">
                <a:moveTo>
                  <a:pt x="10715" y="0"/>
                </a:moveTo>
                <a:cubicBezTo>
                  <a:pt x="9952" y="0"/>
                  <a:pt x="9192" y="110"/>
                  <a:pt x="8610" y="327"/>
                </a:cubicBezTo>
                <a:cubicBezTo>
                  <a:pt x="7445" y="762"/>
                  <a:pt x="7445" y="1466"/>
                  <a:pt x="8610" y="1900"/>
                </a:cubicBezTo>
                <a:cubicBezTo>
                  <a:pt x="9774" y="2335"/>
                  <a:pt x="11657" y="2335"/>
                  <a:pt x="12821" y="1900"/>
                </a:cubicBezTo>
                <a:cubicBezTo>
                  <a:pt x="13985" y="1466"/>
                  <a:pt x="13985" y="762"/>
                  <a:pt x="12821" y="327"/>
                </a:cubicBezTo>
                <a:cubicBezTo>
                  <a:pt x="12239" y="110"/>
                  <a:pt x="11478" y="0"/>
                  <a:pt x="10715" y="0"/>
                </a:cubicBezTo>
                <a:close/>
                <a:moveTo>
                  <a:pt x="10730" y="3658"/>
                </a:moveTo>
                <a:cubicBezTo>
                  <a:pt x="10412" y="3658"/>
                  <a:pt x="10096" y="3681"/>
                  <a:pt x="9797" y="3722"/>
                </a:cubicBezTo>
                <a:cubicBezTo>
                  <a:pt x="9040" y="3824"/>
                  <a:pt x="8433" y="4046"/>
                  <a:pt x="8157" y="4329"/>
                </a:cubicBezTo>
                <a:cubicBezTo>
                  <a:pt x="7993" y="4506"/>
                  <a:pt x="8002" y="4772"/>
                  <a:pt x="8002" y="5215"/>
                </a:cubicBezTo>
                <a:lnTo>
                  <a:pt x="8002" y="18233"/>
                </a:lnTo>
                <a:lnTo>
                  <a:pt x="5670" y="17362"/>
                </a:lnTo>
                <a:cubicBezTo>
                  <a:pt x="5251" y="17205"/>
                  <a:pt x="4926" y="17083"/>
                  <a:pt x="4638" y="16987"/>
                </a:cubicBezTo>
                <a:cubicBezTo>
                  <a:pt x="4351" y="16891"/>
                  <a:pt x="4101" y="16822"/>
                  <a:pt x="3875" y="16781"/>
                </a:cubicBezTo>
                <a:cubicBezTo>
                  <a:pt x="3510" y="16718"/>
                  <a:pt x="3126" y="16687"/>
                  <a:pt x="2731" y="16686"/>
                </a:cubicBezTo>
                <a:cubicBezTo>
                  <a:pt x="2337" y="16686"/>
                  <a:pt x="1934" y="16718"/>
                  <a:pt x="1572" y="16781"/>
                </a:cubicBezTo>
                <a:cubicBezTo>
                  <a:pt x="1288" y="16831"/>
                  <a:pt x="1031" y="16900"/>
                  <a:pt x="808" y="16982"/>
                </a:cubicBezTo>
                <a:cubicBezTo>
                  <a:pt x="581" y="17066"/>
                  <a:pt x="394" y="17164"/>
                  <a:pt x="257" y="17272"/>
                </a:cubicBezTo>
                <a:cubicBezTo>
                  <a:pt x="-86" y="17545"/>
                  <a:pt x="-86" y="17860"/>
                  <a:pt x="257" y="18133"/>
                </a:cubicBezTo>
                <a:cubicBezTo>
                  <a:pt x="367" y="18217"/>
                  <a:pt x="549" y="18305"/>
                  <a:pt x="808" y="18413"/>
                </a:cubicBezTo>
                <a:cubicBezTo>
                  <a:pt x="1068" y="18520"/>
                  <a:pt x="1407" y="18646"/>
                  <a:pt x="1826" y="18803"/>
                </a:cubicBezTo>
                <a:lnTo>
                  <a:pt x="7465" y="20909"/>
                </a:lnTo>
                <a:cubicBezTo>
                  <a:pt x="7884" y="21066"/>
                  <a:pt x="8223" y="21192"/>
                  <a:pt x="8511" y="21289"/>
                </a:cubicBezTo>
                <a:cubicBezTo>
                  <a:pt x="8798" y="21387"/>
                  <a:pt x="9034" y="21454"/>
                  <a:pt x="9260" y="21495"/>
                </a:cubicBezTo>
                <a:cubicBezTo>
                  <a:pt x="9494" y="21530"/>
                  <a:pt x="9738" y="21554"/>
                  <a:pt x="9980" y="21569"/>
                </a:cubicBezTo>
                <a:cubicBezTo>
                  <a:pt x="10469" y="21600"/>
                  <a:pt x="10976" y="21600"/>
                  <a:pt x="11464" y="21569"/>
                </a:cubicBezTo>
                <a:cubicBezTo>
                  <a:pt x="11707" y="21554"/>
                  <a:pt x="11936" y="21530"/>
                  <a:pt x="12171" y="21495"/>
                </a:cubicBezTo>
                <a:cubicBezTo>
                  <a:pt x="12397" y="21454"/>
                  <a:pt x="12647" y="21387"/>
                  <a:pt x="12934" y="21289"/>
                </a:cubicBezTo>
                <a:cubicBezTo>
                  <a:pt x="13222" y="21192"/>
                  <a:pt x="13546" y="21066"/>
                  <a:pt x="13966" y="20909"/>
                </a:cubicBezTo>
                <a:lnTo>
                  <a:pt x="19619" y="18803"/>
                </a:lnTo>
                <a:cubicBezTo>
                  <a:pt x="20038" y="18646"/>
                  <a:pt x="20380" y="18520"/>
                  <a:pt x="20636" y="18413"/>
                </a:cubicBezTo>
                <a:cubicBezTo>
                  <a:pt x="20893" y="18305"/>
                  <a:pt x="21064" y="18217"/>
                  <a:pt x="21173" y="18133"/>
                </a:cubicBezTo>
                <a:cubicBezTo>
                  <a:pt x="21514" y="17860"/>
                  <a:pt x="21512" y="17545"/>
                  <a:pt x="21173" y="17272"/>
                </a:cubicBezTo>
                <a:cubicBezTo>
                  <a:pt x="21040" y="17165"/>
                  <a:pt x="20861" y="17066"/>
                  <a:pt x="20636" y="16982"/>
                </a:cubicBezTo>
                <a:cubicBezTo>
                  <a:pt x="20412" y="16898"/>
                  <a:pt x="20147" y="16831"/>
                  <a:pt x="19859" y="16781"/>
                </a:cubicBezTo>
                <a:cubicBezTo>
                  <a:pt x="19128" y="16655"/>
                  <a:pt x="18286" y="16654"/>
                  <a:pt x="17556" y="16781"/>
                </a:cubicBezTo>
                <a:cubicBezTo>
                  <a:pt x="17330" y="16822"/>
                  <a:pt x="17094" y="16891"/>
                  <a:pt x="16807" y="16987"/>
                </a:cubicBezTo>
                <a:cubicBezTo>
                  <a:pt x="16519" y="17083"/>
                  <a:pt x="16180" y="17205"/>
                  <a:pt x="15761" y="17362"/>
                </a:cubicBezTo>
                <a:lnTo>
                  <a:pt x="13443" y="18228"/>
                </a:lnTo>
                <a:lnTo>
                  <a:pt x="13443" y="5215"/>
                </a:lnTo>
                <a:cubicBezTo>
                  <a:pt x="13443" y="4772"/>
                  <a:pt x="13452" y="4506"/>
                  <a:pt x="13288" y="4329"/>
                </a:cubicBezTo>
                <a:cubicBezTo>
                  <a:pt x="13012" y="4046"/>
                  <a:pt x="12405" y="3824"/>
                  <a:pt x="11648" y="3722"/>
                </a:cubicBezTo>
                <a:cubicBezTo>
                  <a:pt x="11349" y="3681"/>
                  <a:pt x="11047" y="3658"/>
                  <a:pt x="10730" y="3658"/>
                </a:cubicBezTo>
                <a:close/>
              </a:path>
            </a:pathLst>
          </a:custGeom>
          <a:solidFill>
            <a:srgbClr val="00AE9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sp>
        <p:nvSpPr>
          <p:cNvPr id="279" name="Shape"/>
          <p:cNvSpPr/>
          <p:nvPr/>
        </p:nvSpPr>
        <p:spPr>
          <a:xfrm>
            <a:off x="995335" y="3397596"/>
            <a:ext cx="300878" cy="811683"/>
          </a:xfrm>
          <a:custGeom>
            <a:avLst/>
            <a:gdLst/>
            <a:ahLst/>
            <a:cxnLst>
              <a:cxn ang="0">
                <a:pos x="wd2" y="hd2"/>
              </a:cxn>
              <a:cxn ang="5400000">
                <a:pos x="wd2" y="hd2"/>
              </a:cxn>
              <a:cxn ang="10800000">
                <a:pos x="wd2" y="hd2"/>
              </a:cxn>
              <a:cxn ang="16200000">
                <a:pos x="wd2" y="hd2"/>
              </a:cxn>
            </a:cxnLst>
            <a:rect l="0" t="0" r="r" b="b"/>
            <a:pathLst>
              <a:path w="21428" h="21592" extrusionOk="0">
                <a:moveTo>
                  <a:pt x="10715" y="0"/>
                </a:moveTo>
                <a:cubicBezTo>
                  <a:pt x="9952" y="0"/>
                  <a:pt x="9192" y="110"/>
                  <a:pt x="8610" y="327"/>
                </a:cubicBezTo>
                <a:cubicBezTo>
                  <a:pt x="7445" y="762"/>
                  <a:pt x="7445" y="1466"/>
                  <a:pt x="8610" y="1900"/>
                </a:cubicBezTo>
                <a:cubicBezTo>
                  <a:pt x="9774" y="2335"/>
                  <a:pt x="11657" y="2335"/>
                  <a:pt x="12821" y="1900"/>
                </a:cubicBezTo>
                <a:cubicBezTo>
                  <a:pt x="13985" y="1466"/>
                  <a:pt x="13985" y="762"/>
                  <a:pt x="12821" y="327"/>
                </a:cubicBezTo>
                <a:cubicBezTo>
                  <a:pt x="12239" y="110"/>
                  <a:pt x="11478" y="0"/>
                  <a:pt x="10715" y="0"/>
                </a:cubicBezTo>
                <a:close/>
                <a:moveTo>
                  <a:pt x="10730" y="3658"/>
                </a:moveTo>
                <a:cubicBezTo>
                  <a:pt x="10412" y="3658"/>
                  <a:pt x="10096" y="3681"/>
                  <a:pt x="9797" y="3722"/>
                </a:cubicBezTo>
                <a:cubicBezTo>
                  <a:pt x="9040" y="3824"/>
                  <a:pt x="8433" y="4046"/>
                  <a:pt x="8157" y="4329"/>
                </a:cubicBezTo>
                <a:cubicBezTo>
                  <a:pt x="7993" y="4506"/>
                  <a:pt x="8002" y="4772"/>
                  <a:pt x="8002" y="5215"/>
                </a:cubicBezTo>
                <a:lnTo>
                  <a:pt x="8002" y="18233"/>
                </a:lnTo>
                <a:lnTo>
                  <a:pt x="5670" y="17362"/>
                </a:lnTo>
                <a:cubicBezTo>
                  <a:pt x="5251" y="17205"/>
                  <a:pt x="4926" y="17083"/>
                  <a:pt x="4638" y="16987"/>
                </a:cubicBezTo>
                <a:cubicBezTo>
                  <a:pt x="4351" y="16891"/>
                  <a:pt x="4101" y="16822"/>
                  <a:pt x="3875" y="16781"/>
                </a:cubicBezTo>
                <a:cubicBezTo>
                  <a:pt x="3510" y="16718"/>
                  <a:pt x="3126" y="16687"/>
                  <a:pt x="2731" y="16686"/>
                </a:cubicBezTo>
                <a:cubicBezTo>
                  <a:pt x="2337" y="16686"/>
                  <a:pt x="1934" y="16718"/>
                  <a:pt x="1572" y="16781"/>
                </a:cubicBezTo>
                <a:cubicBezTo>
                  <a:pt x="1288" y="16831"/>
                  <a:pt x="1031" y="16900"/>
                  <a:pt x="808" y="16982"/>
                </a:cubicBezTo>
                <a:cubicBezTo>
                  <a:pt x="581" y="17066"/>
                  <a:pt x="394" y="17164"/>
                  <a:pt x="257" y="17272"/>
                </a:cubicBezTo>
                <a:cubicBezTo>
                  <a:pt x="-86" y="17545"/>
                  <a:pt x="-86" y="17860"/>
                  <a:pt x="257" y="18133"/>
                </a:cubicBezTo>
                <a:cubicBezTo>
                  <a:pt x="367" y="18217"/>
                  <a:pt x="549" y="18305"/>
                  <a:pt x="808" y="18413"/>
                </a:cubicBezTo>
                <a:cubicBezTo>
                  <a:pt x="1068" y="18520"/>
                  <a:pt x="1407" y="18646"/>
                  <a:pt x="1826" y="18803"/>
                </a:cubicBezTo>
                <a:lnTo>
                  <a:pt x="7465" y="20909"/>
                </a:lnTo>
                <a:cubicBezTo>
                  <a:pt x="7884" y="21066"/>
                  <a:pt x="8223" y="21192"/>
                  <a:pt x="8511" y="21289"/>
                </a:cubicBezTo>
                <a:cubicBezTo>
                  <a:pt x="8798" y="21387"/>
                  <a:pt x="9034" y="21454"/>
                  <a:pt x="9260" y="21495"/>
                </a:cubicBezTo>
                <a:cubicBezTo>
                  <a:pt x="9494" y="21530"/>
                  <a:pt x="9738" y="21554"/>
                  <a:pt x="9980" y="21569"/>
                </a:cubicBezTo>
                <a:cubicBezTo>
                  <a:pt x="10469" y="21600"/>
                  <a:pt x="10976" y="21600"/>
                  <a:pt x="11464" y="21569"/>
                </a:cubicBezTo>
                <a:cubicBezTo>
                  <a:pt x="11707" y="21554"/>
                  <a:pt x="11936" y="21530"/>
                  <a:pt x="12171" y="21495"/>
                </a:cubicBezTo>
                <a:cubicBezTo>
                  <a:pt x="12397" y="21454"/>
                  <a:pt x="12647" y="21387"/>
                  <a:pt x="12934" y="21289"/>
                </a:cubicBezTo>
                <a:cubicBezTo>
                  <a:pt x="13222" y="21192"/>
                  <a:pt x="13546" y="21066"/>
                  <a:pt x="13966" y="20909"/>
                </a:cubicBezTo>
                <a:lnTo>
                  <a:pt x="19619" y="18803"/>
                </a:lnTo>
                <a:cubicBezTo>
                  <a:pt x="20038" y="18646"/>
                  <a:pt x="20380" y="18520"/>
                  <a:pt x="20636" y="18413"/>
                </a:cubicBezTo>
                <a:cubicBezTo>
                  <a:pt x="20893" y="18305"/>
                  <a:pt x="21064" y="18217"/>
                  <a:pt x="21173" y="18133"/>
                </a:cubicBezTo>
                <a:cubicBezTo>
                  <a:pt x="21514" y="17860"/>
                  <a:pt x="21512" y="17545"/>
                  <a:pt x="21173" y="17272"/>
                </a:cubicBezTo>
                <a:cubicBezTo>
                  <a:pt x="21040" y="17165"/>
                  <a:pt x="20861" y="17066"/>
                  <a:pt x="20636" y="16982"/>
                </a:cubicBezTo>
                <a:cubicBezTo>
                  <a:pt x="20412" y="16898"/>
                  <a:pt x="20147" y="16831"/>
                  <a:pt x="19859" y="16781"/>
                </a:cubicBezTo>
                <a:cubicBezTo>
                  <a:pt x="19128" y="16655"/>
                  <a:pt x="18286" y="16654"/>
                  <a:pt x="17556" y="16781"/>
                </a:cubicBezTo>
                <a:cubicBezTo>
                  <a:pt x="17330" y="16822"/>
                  <a:pt x="17094" y="16891"/>
                  <a:pt x="16807" y="16987"/>
                </a:cubicBezTo>
                <a:cubicBezTo>
                  <a:pt x="16519" y="17083"/>
                  <a:pt x="16180" y="17205"/>
                  <a:pt x="15761" y="17362"/>
                </a:cubicBezTo>
                <a:lnTo>
                  <a:pt x="13443" y="18228"/>
                </a:lnTo>
                <a:lnTo>
                  <a:pt x="13443" y="5215"/>
                </a:lnTo>
                <a:cubicBezTo>
                  <a:pt x="13443" y="4772"/>
                  <a:pt x="13452" y="4506"/>
                  <a:pt x="13288" y="4329"/>
                </a:cubicBezTo>
                <a:cubicBezTo>
                  <a:pt x="13012" y="4046"/>
                  <a:pt x="12405" y="3824"/>
                  <a:pt x="11648" y="3722"/>
                </a:cubicBezTo>
                <a:cubicBezTo>
                  <a:pt x="11349" y="3681"/>
                  <a:pt x="11047" y="3658"/>
                  <a:pt x="10730" y="3658"/>
                </a:cubicBezTo>
                <a:close/>
              </a:path>
            </a:pathLst>
          </a:custGeom>
          <a:solidFill>
            <a:srgbClr val="00AE9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sp>
        <p:nvSpPr>
          <p:cNvPr id="281" name="Shape"/>
          <p:cNvSpPr/>
          <p:nvPr/>
        </p:nvSpPr>
        <p:spPr>
          <a:xfrm>
            <a:off x="995335" y="4979305"/>
            <a:ext cx="300878" cy="811682"/>
          </a:xfrm>
          <a:custGeom>
            <a:avLst/>
            <a:gdLst/>
            <a:ahLst/>
            <a:cxnLst>
              <a:cxn ang="0">
                <a:pos x="wd2" y="hd2"/>
              </a:cxn>
              <a:cxn ang="5400000">
                <a:pos x="wd2" y="hd2"/>
              </a:cxn>
              <a:cxn ang="10800000">
                <a:pos x="wd2" y="hd2"/>
              </a:cxn>
              <a:cxn ang="16200000">
                <a:pos x="wd2" y="hd2"/>
              </a:cxn>
            </a:cxnLst>
            <a:rect l="0" t="0" r="r" b="b"/>
            <a:pathLst>
              <a:path w="21428" h="21592" extrusionOk="0">
                <a:moveTo>
                  <a:pt x="10715" y="0"/>
                </a:moveTo>
                <a:cubicBezTo>
                  <a:pt x="9952" y="0"/>
                  <a:pt x="9192" y="110"/>
                  <a:pt x="8610" y="327"/>
                </a:cubicBezTo>
                <a:cubicBezTo>
                  <a:pt x="7445" y="762"/>
                  <a:pt x="7445" y="1466"/>
                  <a:pt x="8610" y="1900"/>
                </a:cubicBezTo>
                <a:cubicBezTo>
                  <a:pt x="9774" y="2335"/>
                  <a:pt x="11657" y="2335"/>
                  <a:pt x="12821" y="1900"/>
                </a:cubicBezTo>
                <a:cubicBezTo>
                  <a:pt x="13985" y="1466"/>
                  <a:pt x="13985" y="762"/>
                  <a:pt x="12821" y="327"/>
                </a:cubicBezTo>
                <a:cubicBezTo>
                  <a:pt x="12239" y="110"/>
                  <a:pt x="11478" y="0"/>
                  <a:pt x="10715" y="0"/>
                </a:cubicBezTo>
                <a:close/>
                <a:moveTo>
                  <a:pt x="10730" y="3658"/>
                </a:moveTo>
                <a:cubicBezTo>
                  <a:pt x="10412" y="3658"/>
                  <a:pt x="10096" y="3681"/>
                  <a:pt x="9797" y="3722"/>
                </a:cubicBezTo>
                <a:cubicBezTo>
                  <a:pt x="9040" y="3824"/>
                  <a:pt x="8433" y="4046"/>
                  <a:pt x="8157" y="4329"/>
                </a:cubicBezTo>
                <a:cubicBezTo>
                  <a:pt x="7993" y="4506"/>
                  <a:pt x="8002" y="4772"/>
                  <a:pt x="8002" y="5215"/>
                </a:cubicBezTo>
                <a:lnTo>
                  <a:pt x="8002" y="18233"/>
                </a:lnTo>
                <a:lnTo>
                  <a:pt x="5670" y="17362"/>
                </a:lnTo>
                <a:cubicBezTo>
                  <a:pt x="5251" y="17205"/>
                  <a:pt x="4926" y="17083"/>
                  <a:pt x="4638" y="16987"/>
                </a:cubicBezTo>
                <a:cubicBezTo>
                  <a:pt x="4351" y="16891"/>
                  <a:pt x="4101" y="16822"/>
                  <a:pt x="3875" y="16781"/>
                </a:cubicBezTo>
                <a:cubicBezTo>
                  <a:pt x="3510" y="16718"/>
                  <a:pt x="3126" y="16687"/>
                  <a:pt x="2731" y="16686"/>
                </a:cubicBezTo>
                <a:cubicBezTo>
                  <a:pt x="2337" y="16686"/>
                  <a:pt x="1934" y="16718"/>
                  <a:pt x="1572" y="16781"/>
                </a:cubicBezTo>
                <a:cubicBezTo>
                  <a:pt x="1288" y="16831"/>
                  <a:pt x="1031" y="16900"/>
                  <a:pt x="808" y="16982"/>
                </a:cubicBezTo>
                <a:cubicBezTo>
                  <a:pt x="581" y="17066"/>
                  <a:pt x="394" y="17164"/>
                  <a:pt x="257" y="17272"/>
                </a:cubicBezTo>
                <a:cubicBezTo>
                  <a:pt x="-86" y="17545"/>
                  <a:pt x="-86" y="17860"/>
                  <a:pt x="257" y="18133"/>
                </a:cubicBezTo>
                <a:cubicBezTo>
                  <a:pt x="367" y="18217"/>
                  <a:pt x="549" y="18305"/>
                  <a:pt x="808" y="18413"/>
                </a:cubicBezTo>
                <a:cubicBezTo>
                  <a:pt x="1068" y="18520"/>
                  <a:pt x="1407" y="18646"/>
                  <a:pt x="1826" y="18803"/>
                </a:cubicBezTo>
                <a:lnTo>
                  <a:pt x="7465" y="20909"/>
                </a:lnTo>
                <a:cubicBezTo>
                  <a:pt x="7884" y="21066"/>
                  <a:pt x="8223" y="21192"/>
                  <a:pt x="8511" y="21289"/>
                </a:cubicBezTo>
                <a:cubicBezTo>
                  <a:pt x="8798" y="21387"/>
                  <a:pt x="9034" y="21454"/>
                  <a:pt x="9260" y="21495"/>
                </a:cubicBezTo>
                <a:cubicBezTo>
                  <a:pt x="9494" y="21530"/>
                  <a:pt x="9738" y="21554"/>
                  <a:pt x="9980" y="21569"/>
                </a:cubicBezTo>
                <a:cubicBezTo>
                  <a:pt x="10469" y="21600"/>
                  <a:pt x="10976" y="21600"/>
                  <a:pt x="11464" y="21569"/>
                </a:cubicBezTo>
                <a:cubicBezTo>
                  <a:pt x="11707" y="21554"/>
                  <a:pt x="11936" y="21530"/>
                  <a:pt x="12171" y="21495"/>
                </a:cubicBezTo>
                <a:cubicBezTo>
                  <a:pt x="12397" y="21454"/>
                  <a:pt x="12647" y="21387"/>
                  <a:pt x="12934" y="21289"/>
                </a:cubicBezTo>
                <a:cubicBezTo>
                  <a:pt x="13222" y="21192"/>
                  <a:pt x="13546" y="21066"/>
                  <a:pt x="13966" y="20909"/>
                </a:cubicBezTo>
                <a:lnTo>
                  <a:pt x="19619" y="18803"/>
                </a:lnTo>
                <a:cubicBezTo>
                  <a:pt x="20038" y="18646"/>
                  <a:pt x="20380" y="18520"/>
                  <a:pt x="20636" y="18413"/>
                </a:cubicBezTo>
                <a:cubicBezTo>
                  <a:pt x="20893" y="18305"/>
                  <a:pt x="21064" y="18217"/>
                  <a:pt x="21173" y="18133"/>
                </a:cubicBezTo>
                <a:cubicBezTo>
                  <a:pt x="21514" y="17860"/>
                  <a:pt x="21512" y="17545"/>
                  <a:pt x="21173" y="17272"/>
                </a:cubicBezTo>
                <a:cubicBezTo>
                  <a:pt x="21040" y="17165"/>
                  <a:pt x="20861" y="17066"/>
                  <a:pt x="20636" y="16982"/>
                </a:cubicBezTo>
                <a:cubicBezTo>
                  <a:pt x="20412" y="16898"/>
                  <a:pt x="20147" y="16831"/>
                  <a:pt x="19859" y="16781"/>
                </a:cubicBezTo>
                <a:cubicBezTo>
                  <a:pt x="19128" y="16655"/>
                  <a:pt x="18286" y="16654"/>
                  <a:pt x="17556" y="16781"/>
                </a:cubicBezTo>
                <a:cubicBezTo>
                  <a:pt x="17330" y="16822"/>
                  <a:pt x="17094" y="16891"/>
                  <a:pt x="16807" y="16987"/>
                </a:cubicBezTo>
                <a:cubicBezTo>
                  <a:pt x="16519" y="17083"/>
                  <a:pt x="16180" y="17205"/>
                  <a:pt x="15761" y="17362"/>
                </a:cubicBezTo>
                <a:lnTo>
                  <a:pt x="13443" y="18228"/>
                </a:lnTo>
                <a:lnTo>
                  <a:pt x="13443" y="5215"/>
                </a:lnTo>
                <a:cubicBezTo>
                  <a:pt x="13443" y="4772"/>
                  <a:pt x="13452" y="4506"/>
                  <a:pt x="13288" y="4329"/>
                </a:cubicBezTo>
                <a:cubicBezTo>
                  <a:pt x="13012" y="4046"/>
                  <a:pt x="12405" y="3824"/>
                  <a:pt x="11648" y="3722"/>
                </a:cubicBezTo>
                <a:cubicBezTo>
                  <a:pt x="11349" y="3681"/>
                  <a:pt x="11047" y="3658"/>
                  <a:pt x="10730" y="3658"/>
                </a:cubicBezTo>
                <a:close/>
              </a:path>
            </a:pathLst>
          </a:custGeom>
          <a:solidFill>
            <a:srgbClr val="00AE9D"/>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a:latin typeface="Calibri" panose="020F0502020204030204" pitchFamily="34" charset="0"/>
              <a:cs typeface="Calibri" panose="020F0502020204030204" pitchFamily="34" charset="0"/>
            </a:endParaRPr>
          </a:p>
        </p:txBody>
      </p:sp>
      <p:pic>
        <p:nvPicPr>
          <p:cNvPr id="3" name="Espaço Reservado para Imagem 2" descr="Mulher sentada em frente a computador&#10;&#10;Descrição gerada automaticamente com confiança média">
            <a:extLst>
              <a:ext uri="{FF2B5EF4-FFF2-40B4-BE49-F238E27FC236}">
                <a16:creationId xmlns:a16="http://schemas.microsoft.com/office/drawing/2014/main" id="{C3547BD8-87D8-C03D-325E-D2F9BE97F1D4}"/>
              </a:ext>
            </a:extLst>
          </p:cNvPr>
          <p:cNvPicPr>
            <a:picLocks noGrp="1" noChangeAspect="1"/>
          </p:cNvPicPr>
          <p:nvPr>
            <p:ph type="pic" idx="1"/>
          </p:nvPr>
        </p:nvPicPr>
        <p:blipFill rotWithShape="1">
          <a:blip r:embed="rId4"/>
          <a:srcRect l="11675" t="11659" r="31361" b="6998"/>
          <a:stretch/>
        </p:blipFill>
        <p:spPr>
          <a:xfrm>
            <a:off x="5200650" y="0"/>
            <a:ext cx="7210425" cy="6864350"/>
          </a:xfrm>
          <a:prstGeom prst="roundRect">
            <a:avLst>
              <a:gd name="adj" fmla="val 1882"/>
            </a:avLst>
          </a:prstGeom>
          <a:solidFill>
            <a:schemeClr val="bg2"/>
          </a:solidFill>
        </p:spPr>
      </p:pic>
    </p:spTree>
    <p:extLst>
      <p:ext uri="{BB962C8B-B14F-4D97-AF65-F5344CB8AC3E}">
        <p14:creationId xmlns:p14="http://schemas.microsoft.com/office/powerpoint/2010/main" val="2367020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Espaço Reservado para Imagem 10">
            <a:extLst>
              <a:ext uri="{FF2B5EF4-FFF2-40B4-BE49-F238E27FC236}">
                <a16:creationId xmlns:a16="http://schemas.microsoft.com/office/drawing/2014/main" id="{D38502C5-7CCB-5D64-6387-5213FA820018}"/>
              </a:ext>
            </a:extLst>
          </p:cNvPr>
          <p:cNvPicPr>
            <a:picLocks noGrp="1" noChangeAspect="1"/>
          </p:cNvPicPr>
          <p:nvPr>
            <p:ph type="pic" idx="1"/>
          </p:nvPr>
        </p:nvPicPr>
        <p:blipFill>
          <a:blip r:embed="rId3"/>
          <a:srcRect l="14954" r="14954"/>
          <a:stretch/>
        </p:blipFill>
        <p:spPr>
          <a:xfrm>
            <a:off x="5172852" y="0"/>
            <a:ext cx="7210425" cy="6864350"/>
          </a:xfrm>
          <a:prstGeom prst="roundRect">
            <a:avLst>
              <a:gd name="adj" fmla="val 1882"/>
            </a:avLst>
          </a:prstGeom>
          <a:solidFill>
            <a:schemeClr val="bg2"/>
          </a:solidFill>
        </p:spPr>
      </p:pic>
      <p:sp>
        <p:nvSpPr>
          <p:cNvPr id="4" name="Placeholder Title Text">
            <a:extLst>
              <a:ext uri="{FF2B5EF4-FFF2-40B4-BE49-F238E27FC236}">
                <a16:creationId xmlns:a16="http://schemas.microsoft.com/office/drawing/2014/main" id="{8263EA6E-E541-612E-B486-4843A7678457}"/>
              </a:ext>
            </a:extLst>
          </p:cNvPr>
          <p:cNvSpPr txBox="1"/>
          <p:nvPr/>
        </p:nvSpPr>
        <p:spPr>
          <a:xfrm>
            <a:off x="696670" y="677846"/>
            <a:ext cx="5282863"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algn="l">
              <a:defRPr sz="8000" b="0">
                <a:solidFill>
                  <a:srgbClr val="0D2447"/>
                </a:solidFill>
                <a:latin typeface="Roboto Medium"/>
                <a:ea typeface="Roboto Medium"/>
                <a:cs typeface="Roboto Medium"/>
                <a:sym typeface="Roboto Medium"/>
              </a:defRPr>
            </a:pPr>
            <a:r>
              <a:rPr lang="pt-BR" sz="4000" b="1" dirty="0">
                <a:solidFill>
                  <a:srgbClr val="003641"/>
                </a:solidFill>
                <a:latin typeface="Calibri" panose="020F0502020204030204" pitchFamily="34" charset="0"/>
                <a:cs typeface="Calibri" panose="020F0502020204030204" pitchFamily="34" charset="0"/>
              </a:rPr>
              <a:t>Inserir título</a:t>
            </a:r>
            <a:endParaRPr sz="4000" b="1" dirty="0">
              <a:solidFill>
                <a:srgbClr val="003641"/>
              </a:solidFill>
              <a:latin typeface="Calibri" panose="020F0502020204030204" pitchFamily="34" charset="0"/>
              <a:cs typeface="Calibri" panose="020F0502020204030204" pitchFamily="34" charset="0"/>
            </a:endParaRPr>
          </a:p>
        </p:txBody>
      </p:sp>
      <p:sp>
        <p:nvSpPr>
          <p:cNvPr id="6"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4063CFB9-691D-C36B-2471-4858302039DF}"/>
              </a:ext>
            </a:extLst>
          </p:cNvPr>
          <p:cNvSpPr txBox="1"/>
          <p:nvPr/>
        </p:nvSpPr>
        <p:spPr>
          <a:xfrm>
            <a:off x="739315" y="1344695"/>
            <a:ext cx="4140910" cy="1948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150" dirty="0">
                <a:solidFill>
                  <a:srgbClr val="003641"/>
                </a:solidFill>
                <a:latin typeface="+mn-lt"/>
                <a:cs typeface="Calibri" panose="020F0502020204030204" pitchFamily="34" charset="0"/>
              </a:rPr>
              <a:t>Lorem ipsum dolor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consectetur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adipiscing</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elit</a:t>
            </a:r>
            <a:r>
              <a:rPr sz="1150" dirty="0">
                <a:solidFill>
                  <a:srgbClr val="003641"/>
                </a:solidFill>
                <a:latin typeface="+mn-lt"/>
                <a:cs typeface="Calibri" panose="020F0502020204030204" pitchFamily="34" charset="0"/>
              </a:rPr>
              <a:t>, sed do </a:t>
            </a:r>
            <a:r>
              <a:rPr sz="1150" dirty="0" err="1">
                <a:solidFill>
                  <a:srgbClr val="003641"/>
                </a:solidFill>
                <a:latin typeface="+mn-lt"/>
                <a:cs typeface="Calibri" panose="020F0502020204030204" pitchFamily="34" charset="0"/>
              </a:rPr>
              <a:t>eiusmod</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tempor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incididunt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labore</a:t>
            </a:r>
            <a:r>
              <a:rPr sz="1150" dirty="0">
                <a:solidFill>
                  <a:srgbClr val="003641"/>
                </a:solidFill>
                <a:latin typeface="+mn-lt"/>
                <a:cs typeface="Calibri" panose="020F0502020204030204" pitchFamily="34" charset="0"/>
              </a:rPr>
              <a:t> et dolore magna </a:t>
            </a:r>
            <a:r>
              <a:rPr sz="1150" dirty="0" err="1">
                <a:solidFill>
                  <a:srgbClr val="003641"/>
                </a:solidFill>
                <a:latin typeface="+mn-lt"/>
                <a:cs typeface="Calibri" panose="020F0502020204030204" pitchFamily="34" charset="0"/>
              </a:rPr>
              <a:t>aliqua</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Lectus</a:t>
            </a:r>
            <a:r>
              <a:rPr sz="1150" dirty="0">
                <a:solidFill>
                  <a:srgbClr val="003641"/>
                </a:solidFill>
                <a:latin typeface="+mn-lt"/>
                <a:cs typeface="Calibri" panose="020F0502020204030204" pitchFamily="34" charset="0"/>
              </a:rPr>
              <a:t>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est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placerat</a:t>
            </a:r>
            <a:r>
              <a:rPr sz="1150" dirty="0">
                <a:solidFill>
                  <a:srgbClr val="003641"/>
                </a:solidFill>
                <a:latin typeface="+mn-lt"/>
                <a:cs typeface="Calibri" panose="020F0502020204030204" pitchFamily="34" charset="0"/>
              </a:rPr>
              <a:t> in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Massa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lacinia.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nec</a:t>
            </a:r>
            <a:r>
              <a:rPr sz="1150" dirty="0">
                <a:solidFill>
                  <a:srgbClr val="003641"/>
                </a:solidFill>
                <a:latin typeface="+mn-lt"/>
                <a:cs typeface="Calibri" panose="020F0502020204030204" pitchFamily="34" charset="0"/>
              </a:rPr>
              <a:t> dui </a:t>
            </a:r>
            <a:r>
              <a:rPr sz="1150" dirty="0" err="1">
                <a:solidFill>
                  <a:srgbClr val="003641"/>
                </a:solidFill>
                <a:latin typeface="+mn-lt"/>
                <a:cs typeface="Calibri" panose="020F0502020204030204" pitchFamily="34" charset="0"/>
              </a:rPr>
              <a:t>nunc</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mattis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Nullam</a:t>
            </a:r>
            <a:r>
              <a:rPr sz="1150" dirty="0">
                <a:solidFill>
                  <a:srgbClr val="003641"/>
                </a:solidFill>
                <a:latin typeface="+mn-lt"/>
                <a:cs typeface="Calibri" panose="020F0502020204030204" pitchFamily="34" charset="0"/>
              </a:rPr>
              <a:t> non nisi </a:t>
            </a:r>
            <a:r>
              <a:rPr sz="1150" dirty="0" err="1">
                <a:solidFill>
                  <a:srgbClr val="003641"/>
                </a:solidFill>
                <a:latin typeface="+mn-lt"/>
                <a:cs typeface="Calibri" panose="020F0502020204030204" pitchFamily="34" charset="0"/>
              </a:rPr>
              <a:t>iaculis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eu</a:t>
            </a:r>
            <a:r>
              <a:rPr sz="1150" dirty="0">
                <a:solidFill>
                  <a:srgbClr val="003641"/>
                </a:solidFill>
                <a:latin typeface="+mn-lt"/>
                <a:cs typeface="Calibri" panose="020F0502020204030204" pitchFamily="34" charset="0"/>
              </a:rPr>
              <a:t> non. Nam </a:t>
            </a:r>
            <a:r>
              <a:rPr sz="1150" dirty="0" err="1">
                <a:solidFill>
                  <a:srgbClr val="003641"/>
                </a:solidFill>
                <a:latin typeface="+mn-lt"/>
                <a:cs typeface="Calibri" panose="020F0502020204030204" pitchFamily="34" charset="0"/>
              </a:rPr>
              <a:t>aliquam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sem</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consequat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Tristique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senectus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netus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malesuada</a:t>
            </a:r>
            <a:r>
              <a:rPr sz="1150" dirty="0">
                <a:solidFill>
                  <a:srgbClr val="003641"/>
                </a:solidFill>
                <a:latin typeface="+mn-lt"/>
                <a:cs typeface="Calibri" panose="020F0502020204030204" pitchFamily="34" charset="0"/>
              </a:rPr>
              <a:t> fames ac.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diam </a:t>
            </a:r>
            <a:r>
              <a:rPr sz="1150" dirty="0" err="1">
                <a:solidFill>
                  <a:srgbClr val="003641"/>
                </a:solidFill>
                <a:latin typeface="+mn-lt"/>
                <a:cs typeface="Calibri" panose="020F0502020204030204" pitchFamily="34" charset="0"/>
              </a:rPr>
              <a:t>vulputate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pharetra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Senectus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netus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malesuada</a:t>
            </a:r>
            <a:r>
              <a:rPr sz="1150" dirty="0">
                <a:solidFill>
                  <a:srgbClr val="003641"/>
                </a:solidFill>
                <a:latin typeface="+mn-lt"/>
                <a:cs typeface="Calibri" panose="020F0502020204030204" pitchFamily="34" charset="0"/>
              </a:rPr>
              <a:t> fames. Fringilla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morbi</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tincidunt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augue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Felis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bibendum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tristique</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quis</a:t>
            </a:r>
            <a:r>
              <a:rPr sz="1150" dirty="0">
                <a:solidFill>
                  <a:srgbClr val="003641"/>
                </a:solidFill>
                <a:latin typeface="+mn-lt"/>
                <a:cs typeface="Calibri" panose="020F0502020204030204" pitchFamily="34" charset="0"/>
              </a:rPr>
              <a:t> ipsum </a:t>
            </a:r>
            <a:r>
              <a:rPr sz="1150" dirty="0" err="1">
                <a:solidFill>
                  <a:srgbClr val="003641"/>
                </a:solidFill>
                <a:latin typeface="+mn-lt"/>
                <a:cs typeface="Calibri" panose="020F0502020204030204" pitchFamily="34" charset="0"/>
              </a:rPr>
              <a:t>suspendisse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ultrices</a:t>
            </a:r>
            <a:r>
              <a:rPr sz="1150" dirty="0">
                <a:solidFill>
                  <a:srgbClr val="003641"/>
                </a:solidFill>
                <a:latin typeface="+mn-lt"/>
                <a:cs typeface="Calibri" panose="020F0502020204030204" pitchFamily="34" charset="0"/>
              </a:rPr>
              <a:t>.</a:t>
            </a:r>
          </a:p>
        </p:txBody>
      </p:sp>
      <p:sp>
        <p:nvSpPr>
          <p:cNvPr id="3" name="Retângulo com Canto Arredondado do Mesmo Lado 2">
            <a:extLst>
              <a:ext uri="{FF2B5EF4-FFF2-40B4-BE49-F238E27FC236}">
                <a16:creationId xmlns:a16="http://schemas.microsoft.com/office/drawing/2014/main" id="{410585E3-98F1-1FFC-C1EA-6B8A17FB5A51}"/>
              </a:ext>
            </a:extLst>
          </p:cNvPr>
          <p:cNvSpPr/>
          <p:nvPr/>
        </p:nvSpPr>
        <p:spPr>
          <a:xfrm rot="16200000">
            <a:off x="5521094" y="-1256090"/>
            <a:ext cx="2108309" cy="11671868"/>
          </a:xfrm>
          <a:prstGeom prst="round2SameRect">
            <a:avLst>
              <a:gd name="adj1" fmla="val 3331"/>
              <a:gd name="adj2" fmla="val 0"/>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0" name="Group">
            <a:extLst>
              <a:ext uri="{FF2B5EF4-FFF2-40B4-BE49-F238E27FC236}">
                <a16:creationId xmlns:a16="http://schemas.microsoft.com/office/drawing/2014/main" id="{7272E061-E987-DCF6-0DF0-72F143D70DC8}"/>
              </a:ext>
            </a:extLst>
          </p:cNvPr>
          <p:cNvGrpSpPr/>
          <p:nvPr/>
        </p:nvGrpSpPr>
        <p:grpSpPr>
          <a:xfrm>
            <a:off x="1002280" y="3784013"/>
            <a:ext cx="10855612" cy="618685"/>
            <a:chOff x="0" y="0"/>
            <a:chExt cx="10449493" cy="1019448"/>
          </a:xfrm>
        </p:grpSpPr>
        <p:sp>
          <p:nvSpPr>
            <p:cNvPr id="21" name="Rounded Rectangle">
              <a:extLst>
                <a:ext uri="{FF2B5EF4-FFF2-40B4-BE49-F238E27FC236}">
                  <a16:creationId xmlns:a16="http://schemas.microsoft.com/office/drawing/2014/main" id="{66B3FCDB-AEF6-09A7-DDD9-9AF641223B8B}"/>
                </a:ext>
              </a:extLst>
            </p:cNvPr>
            <p:cNvSpPr/>
            <p:nvPr/>
          </p:nvSpPr>
          <p:spPr>
            <a:xfrm>
              <a:off x="35266" y="754319"/>
              <a:ext cx="10414227" cy="265129"/>
            </a:xfrm>
            <a:prstGeom prst="roundRect">
              <a:avLst>
                <a:gd name="adj" fmla="val 50000"/>
              </a:avLst>
            </a:prstGeom>
            <a:solidFill>
              <a:schemeClr val="bg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b="1"/>
            </a:p>
          </p:txBody>
        </p:sp>
        <p:sp>
          <p:nvSpPr>
            <p:cNvPr id="22" name="Rounded Rectangle">
              <a:extLst>
                <a:ext uri="{FF2B5EF4-FFF2-40B4-BE49-F238E27FC236}">
                  <a16:creationId xmlns:a16="http://schemas.microsoft.com/office/drawing/2014/main" id="{627E7C88-9AB4-445A-DD22-3D4C64F285B5}"/>
                </a:ext>
              </a:extLst>
            </p:cNvPr>
            <p:cNvSpPr/>
            <p:nvPr/>
          </p:nvSpPr>
          <p:spPr>
            <a:xfrm>
              <a:off x="35266" y="754319"/>
              <a:ext cx="4327950" cy="265129"/>
            </a:xfrm>
            <a:prstGeom prst="roundRect">
              <a:avLst>
                <a:gd name="adj" fmla="val 50000"/>
              </a:avLst>
            </a:prstGeom>
            <a:solidFill>
              <a:srgbClr val="C9D20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b="1"/>
            </a:p>
          </p:txBody>
        </p:sp>
        <p:sp>
          <p:nvSpPr>
            <p:cNvPr id="23" name="Placeholder text">
              <a:extLst>
                <a:ext uri="{FF2B5EF4-FFF2-40B4-BE49-F238E27FC236}">
                  <a16:creationId xmlns:a16="http://schemas.microsoft.com/office/drawing/2014/main" id="{3BD93E4E-FCCE-2EEF-BB7D-ED28E08884F1}"/>
                </a:ext>
              </a:extLst>
            </p:cNvPr>
            <p:cNvSpPr txBox="1"/>
            <p:nvPr/>
          </p:nvSpPr>
          <p:spPr>
            <a:xfrm>
              <a:off x="0" y="0"/>
              <a:ext cx="4679614" cy="6234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600" b="1" dirty="0" err="1">
                  <a:solidFill>
                    <a:schemeClr val="bg1"/>
                  </a:solidFill>
                  <a:latin typeface="+mn-lt"/>
                </a:rPr>
                <a:t>Lorem</a:t>
              </a:r>
              <a:r>
                <a:rPr lang="pt-BR" sz="1600" b="1" dirty="0">
                  <a:solidFill>
                    <a:schemeClr val="bg1"/>
                  </a:solidFill>
                  <a:latin typeface="+mn-lt"/>
                </a:rPr>
                <a:t> ipsum</a:t>
              </a:r>
              <a:endParaRPr sz="1600" b="1" dirty="0">
                <a:solidFill>
                  <a:schemeClr val="bg1"/>
                </a:solidFill>
                <a:latin typeface="+mn-lt"/>
              </a:endParaRPr>
            </a:p>
          </p:txBody>
        </p:sp>
        <p:sp>
          <p:nvSpPr>
            <p:cNvPr id="24" name="35%">
              <a:extLst>
                <a:ext uri="{FF2B5EF4-FFF2-40B4-BE49-F238E27FC236}">
                  <a16:creationId xmlns:a16="http://schemas.microsoft.com/office/drawing/2014/main" id="{BF603590-5A8E-2130-AE9E-A18D538440D4}"/>
                </a:ext>
              </a:extLst>
            </p:cNvPr>
            <p:cNvSpPr txBox="1"/>
            <p:nvPr/>
          </p:nvSpPr>
          <p:spPr>
            <a:xfrm>
              <a:off x="9431734" y="0"/>
              <a:ext cx="954412" cy="6234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defTabSz="457200">
                <a:lnSpc>
                  <a:spcPct val="120000"/>
                </a:lnSpc>
                <a:defRPr sz="2800" b="0">
                  <a:solidFill>
                    <a:srgbClr val="4F5C72"/>
                  </a:solidFill>
                  <a:latin typeface="Roboto Medium"/>
                  <a:ea typeface="Roboto Medium"/>
                  <a:cs typeface="Roboto Medium"/>
                  <a:sym typeface="Roboto Medium"/>
                </a:defRPr>
              </a:lvl1pPr>
            </a:lstStyle>
            <a:p>
              <a:r>
                <a:rPr sz="1600" b="1" dirty="0">
                  <a:solidFill>
                    <a:schemeClr val="bg1"/>
                  </a:solidFill>
                  <a:latin typeface="+mn-lt"/>
                </a:rPr>
                <a:t>35%</a:t>
              </a:r>
            </a:p>
          </p:txBody>
        </p:sp>
      </p:grpSp>
      <p:grpSp>
        <p:nvGrpSpPr>
          <p:cNvPr id="25" name="Group">
            <a:extLst>
              <a:ext uri="{FF2B5EF4-FFF2-40B4-BE49-F238E27FC236}">
                <a16:creationId xmlns:a16="http://schemas.microsoft.com/office/drawing/2014/main" id="{CF611D28-AC1C-F2E6-58BC-1D38CC845C9F}"/>
              </a:ext>
            </a:extLst>
          </p:cNvPr>
          <p:cNvGrpSpPr/>
          <p:nvPr/>
        </p:nvGrpSpPr>
        <p:grpSpPr>
          <a:xfrm>
            <a:off x="1031941" y="4746034"/>
            <a:ext cx="10825951" cy="618685"/>
            <a:chOff x="0" y="0"/>
            <a:chExt cx="10449493" cy="1019448"/>
          </a:xfrm>
        </p:grpSpPr>
        <p:sp>
          <p:nvSpPr>
            <p:cNvPr id="26" name="Rounded Rectangle">
              <a:extLst>
                <a:ext uri="{FF2B5EF4-FFF2-40B4-BE49-F238E27FC236}">
                  <a16:creationId xmlns:a16="http://schemas.microsoft.com/office/drawing/2014/main" id="{C08E1420-710E-79EC-6C06-C1E55B4085A7}"/>
                </a:ext>
              </a:extLst>
            </p:cNvPr>
            <p:cNvSpPr/>
            <p:nvPr/>
          </p:nvSpPr>
          <p:spPr>
            <a:xfrm>
              <a:off x="35266" y="754319"/>
              <a:ext cx="10414227" cy="265129"/>
            </a:xfrm>
            <a:prstGeom prst="roundRect">
              <a:avLst>
                <a:gd name="adj" fmla="val 50000"/>
              </a:avLst>
            </a:prstGeom>
            <a:solidFill>
              <a:schemeClr val="bg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b="1"/>
            </a:p>
          </p:txBody>
        </p:sp>
        <p:sp>
          <p:nvSpPr>
            <p:cNvPr id="27" name="Rounded Rectangle">
              <a:extLst>
                <a:ext uri="{FF2B5EF4-FFF2-40B4-BE49-F238E27FC236}">
                  <a16:creationId xmlns:a16="http://schemas.microsoft.com/office/drawing/2014/main" id="{416A47A2-79D8-7277-CC90-3FA8AA49ECD7}"/>
                </a:ext>
              </a:extLst>
            </p:cNvPr>
            <p:cNvSpPr/>
            <p:nvPr/>
          </p:nvSpPr>
          <p:spPr>
            <a:xfrm>
              <a:off x="35266" y="754319"/>
              <a:ext cx="7404459" cy="265129"/>
            </a:xfrm>
            <a:prstGeom prst="roundRect">
              <a:avLst>
                <a:gd name="adj" fmla="val 50000"/>
              </a:avLst>
            </a:prstGeom>
            <a:solidFill>
              <a:srgbClr val="00364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b="1"/>
            </a:p>
          </p:txBody>
        </p:sp>
        <p:sp>
          <p:nvSpPr>
            <p:cNvPr id="28" name="Placeholder text">
              <a:extLst>
                <a:ext uri="{FF2B5EF4-FFF2-40B4-BE49-F238E27FC236}">
                  <a16:creationId xmlns:a16="http://schemas.microsoft.com/office/drawing/2014/main" id="{59FAD23D-0395-EF1C-DAC7-32049D098816}"/>
                </a:ext>
              </a:extLst>
            </p:cNvPr>
            <p:cNvSpPr txBox="1"/>
            <p:nvPr/>
          </p:nvSpPr>
          <p:spPr>
            <a:xfrm>
              <a:off x="0" y="0"/>
              <a:ext cx="4679614" cy="6234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600" b="1" dirty="0" err="1">
                  <a:solidFill>
                    <a:srgbClr val="003641"/>
                  </a:solidFill>
                  <a:latin typeface="+mn-lt"/>
                </a:rPr>
                <a:t>Lorem</a:t>
              </a:r>
              <a:r>
                <a:rPr lang="pt-BR" sz="1600" b="1" dirty="0">
                  <a:solidFill>
                    <a:srgbClr val="003641"/>
                  </a:solidFill>
                  <a:latin typeface="+mn-lt"/>
                </a:rPr>
                <a:t> ipsum</a:t>
              </a:r>
              <a:endParaRPr sz="1600" b="1" dirty="0">
                <a:solidFill>
                  <a:srgbClr val="003641"/>
                </a:solidFill>
                <a:latin typeface="+mn-lt"/>
              </a:endParaRPr>
            </a:p>
          </p:txBody>
        </p:sp>
        <p:sp>
          <p:nvSpPr>
            <p:cNvPr id="29" name="71%">
              <a:extLst>
                <a:ext uri="{FF2B5EF4-FFF2-40B4-BE49-F238E27FC236}">
                  <a16:creationId xmlns:a16="http://schemas.microsoft.com/office/drawing/2014/main" id="{B2E0D453-24DC-D270-D5B1-02A6EAAED317}"/>
                </a:ext>
              </a:extLst>
            </p:cNvPr>
            <p:cNvSpPr txBox="1"/>
            <p:nvPr/>
          </p:nvSpPr>
          <p:spPr>
            <a:xfrm>
              <a:off x="9431733" y="0"/>
              <a:ext cx="954412" cy="6234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defTabSz="457200">
                <a:lnSpc>
                  <a:spcPct val="120000"/>
                </a:lnSpc>
                <a:defRPr sz="2800" b="0">
                  <a:solidFill>
                    <a:srgbClr val="4F5C72"/>
                  </a:solidFill>
                  <a:latin typeface="Roboto Medium"/>
                  <a:ea typeface="Roboto Medium"/>
                  <a:cs typeface="Roboto Medium"/>
                  <a:sym typeface="Roboto Medium"/>
                </a:defRPr>
              </a:lvl1pPr>
            </a:lstStyle>
            <a:p>
              <a:r>
                <a:rPr lang="pt-BR" sz="1600" b="1" dirty="0">
                  <a:solidFill>
                    <a:srgbClr val="003641"/>
                  </a:solidFill>
                  <a:latin typeface="+mn-lt"/>
                </a:rPr>
                <a:t>65</a:t>
              </a:r>
              <a:r>
                <a:rPr sz="1600" b="1" dirty="0">
                  <a:solidFill>
                    <a:srgbClr val="003641"/>
                  </a:solidFill>
                  <a:latin typeface="+mn-lt"/>
                </a:rPr>
                <a:t>%</a:t>
              </a:r>
            </a:p>
          </p:txBody>
        </p:sp>
      </p:grpSp>
    </p:spTree>
    <p:extLst>
      <p:ext uri="{BB962C8B-B14F-4D97-AF65-F5344CB8AC3E}">
        <p14:creationId xmlns:p14="http://schemas.microsoft.com/office/powerpoint/2010/main" val="2406042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ceholder Title Text">
            <a:extLst>
              <a:ext uri="{FF2B5EF4-FFF2-40B4-BE49-F238E27FC236}">
                <a16:creationId xmlns:a16="http://schemas.microsoft.com/office/drawing/2014/main" id="{436A703C-A83F-96C1-86FE-86DBDEB815E7}"/>
              </a:ext>
            </a:extLst>
          </p:cNvPr>
          <p:cNvSpPr txBox="1"/>
          <p:nvPr/>
        </p:nvSpPr>
        <p:spPr>
          <a:xfrm>
            <a:off x="7269591" y="1312294"/>
            <a:ext cx="2263738" cy="128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algn="l">
              <a:defRPr sz="8000" b="0">
                <a:solidFill>
                  <a:srgbClr val="0D2447"/>
                </a:solidFill>
                <a:latin typeface="Roboto Medium"/>
                <a:ea typeface="Roboto Medium"/>
                <a:cs typeface="Roboto Medium"/>
                <a:sym typeface="Roboto Medium"/>
              </a:defRPr>
            </a:pPr>
            <a:r>
              <a:rPr lang="pt-BR" sz="4000" b="1" dirty="0">
                <a:solidFill>
                  <a:srgbClr val="00AE9D"/>
                </a:solidFill>
                <a:latin typeface="Calibri" panose="020F0502020204030204" pitchFamily="34" charset="0"/>
                <a:cs typeface="Calibri" panose="020F0502020204030204" pitchFamily="34" charset="0"/>
              </a:rPr>
              <a:t>Inserir título aqui</a:t>
            </a:r>
            <a:endParaRPr sz="4000" b="1" dirty="0">
              <a:solidFill>
                <a:srgbClr val="00AE9D"/>
              </a:solidFill>
              <a:latin typeface="Calibri" panose="020F0502020204030204" pitchFamily="34" charset="0"/>
              <a:cs typeface="Calibri" panose="020F0502020204030204" pitchFamily="34" charset="0"/>
            </a:endParaRPr>
          </a:p>
        </p:txBody>
      </p:sp>
      <p:sp>
        <p:nvSpPr>
          <p:cNvPr id="9" name="Lorem ipsum dolor sit amet, consectetur adipiscing elit, sed do eiusmod tempor incididunt ut labore et dolore magna aliqua. Lectus sit amet est placerat in egestas. Massa vitae tortor condimentum lacinia. Enim nec dui nunc mattis. Nullam non nisi iaculis">
            <a:extLst>
              <a:ext uri="{FF2B5EF4-FFF2-40B4-BE49-F238E27FC236}">
                <a16:creationId xmlns:a16="http://schemas.microsoft.com/office/drawing/2014/main" id="{9879DC01-F7D1-B0A7-849B-3BD00C4C2001}"/>
              </a:ext>
            </a:extLst>
          </p:cNvPr>
          <p:cNvSpPr txBox="1"/>
          <p:nvPr/>
        </p:nvSpPr>
        <p:spPr>
          <a:xfrm>
            <a:off x="7312235" y="3172556"/>
            <a:ext cx="3269057" cy="2373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300" b="0">
                <a:solidFill>
                  <a:srgbClr val="8D9EB2"/>
                </a:solidFill>
                <a:latin typeface="Roboto"/>
                <a:ea typeface="Roboto"/>
                <a:cs typeface="Roboto"/>
                <a:sym typeface="Roboto"/>
              </a:defRPr>
            </a:lvl1pPr>
          </a:lstStyle>
          <a:p>
            <a:r>
              <a:rPr sz="1150" dirty="0">
                <a:solidFill>
                  <a:srgbClr val="003641"/>
                </a:solidFill>
                <a:latin typeface="+mn-lt"/>
                <a:cs typeface="Calibri" panose="020F0502020204030204" pitchFamily="34" charset="0"/>
              </a:rPr>
              <a:t>Lorem ipsum dolor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consectetur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adipiscing</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elit</a:t>
            </a:r>
            <a:r>
              <a:rPr sz="1150" dirty="0">
                <a:solidFill>
                  <a:srgbClr val="003641"/>
                </a:solidFill>
                <a:latin typeface="+mn-lt"/>
                <a:cs typeface="Calibri" panose="020F0502020204030204" pitchFamily="34" charset="0"/>
              </a:rPr>
              <a:t>, sed do </a:t>
            </a:r>
            <a:r>
              <a:rPr sz="1150" dirty="0" err="1">
                <a:solidFill>
                  <a:srgbClr val="003641"/>
                </a:solidFill>
                <a:latin typeface="+mn-lt"/>
                <a:cs typeface="Calibri" panose="020F0502020204030204" pitchFamily="34" charset="0"/>
              </a:rPr>
              <a:t>eiusmod</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tempor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incididunt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labore</a:t>
            </a:r>
            <a:r>
              <a:rPr sz="1150" dirty="0">
                <a:solidFill>
                  <a:srgbClr val="003641"/>
                </a:solidFill>
                <a:latin typeface="+mn-lt"/>
                <a:cs typeface="Calibri" panose="020F0502020204030204" pitchFamily="34" charset="0"/>
              </a:rPr>
              <a:t> et dolore magna </a:t>
            </a:r>
            <a:r>
              <a:rPr sz="1150" dirty="0" err="1">
                <a:solidFill>
                  <a:srgbClr val="003641"/>
                </a:solidFill>
                <a:latin typeface="+mn-lt"/>
                <a:cs typeface="Calibri" panose="020F0502020204030204" pitchFamily="34" charset="0"/>
              </a:rPr>
              <a:t>aliqua</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Lectus</a:t>
            </a:r>
            <a:r>
              <a:rPr sz="1150" dirty="0">
                <a:solidFill>
                  <a:srgbClr val="003641"/>
                </a:solidFill>
                <a:latin typeface="+mn-lt"/>
                <a:cs typeface="Calibri" panose="020F0502020204030204" pitchFamily="34" charset="0"/>
              </a:rPr>
              <a:t>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est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placerat</a:t>
            </a:r>
            <a:r>
              <a:rPr sz="1150" dirty="0">
                <a:solidFill>
                  <a:srgbClr val="003641"/>
                </a:solidFill>
                <a:latin typeface="+mn-lt"/>
                <a:cs typeface="Calibri" panose="020F0502020204030204" pitchFamily="34" charset="0"/>
              </a:rPr>
              <a:t> in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Massa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lacinia.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nec</a:t>
            </a:r>
            <a:r>
              <a:rPr sz="1150" dirty="0">
                <a:solidFill>
                  <a:srgbClr val="003641"/>
                </a:solidFill>
                <a:latin typeface="+mn-lt"/>
                <a:cs typeface="Calibri" panose="020F0502020204030204" pitchFamily="34" charset="0"/>
              </a:rPr>
              <a:t> dui </a:t>
            </a:r>
            <a:r>
              <a:rPr sz="1150" dirty="0" err="1">
                <a:solidFill>
                  <a:srgbClr val="003641"/>
                </a:solidFill>
                <a:latin typeface="+mn-lt"/>
                <a:cs typeface="Calibri" panose="020F0502020204030204" pitchFamily="34" charset="0"/>
              </a:rPr>
              <a:t>nunc</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mattis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Nullam</a:t>
            </a:r>
            <a:r>
              <a:rPr sz="1150" dirty="0">
                <a:solidFill>
                  <a:srgbClr val="003641"/>
                </a:solidFill>
                <a:latin typeface="+mn-lt"/>
                <a:cs typeface="Calibri" panose="020F0502020204030204" pitchFamily="34" charset="0"/>
              </a:rPr>
              <a:t> non nisi </a:t>
            </a:r>
            <a:r>
              <a:rPr sz="1150" dirty="0" err="1">
                <a:solidFill>
                  <a:srgbClr val="003641"/>
                </a:solidFill>
                <a:latin typeface="+mn-lt"/>
                <a:cs typeface="Calibri" panose="020F0502020204030204" pitchFamily="34" charset="0"/>
              </a:rPr>
              <a:t>iaculis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eu</a:t>
            </a:r>
            <a:r>
              <a:rPr sz="1150" dirty="0">
                <a:solidFill>
                  <a:srgbClr val="003641"/>
                </a:solidFill>
                <a:latin typeface="+mn-lt"/>
                <a:cs typeface="Calibri" panose="020F0502020204030204" pitchFamily="34" charset="0"/>
              </a:rPr>
              <a:t> non. Nam </a:t>
            </a:r>
            <a:r>
              <a:rPr sz="1150" dirty="0" err="1">
                <a:solidFill>
                  <a:srgbClr val="003641"/>
                </a:solidFill>
                <a:latin typeface="+mn-lt"/>
                <a:cs typeface="Calibri" panose="020F0502020204030204" pitchFamily="34" charset="0"/>
              </a:rPr>
              <a:t>aliquam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sem</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consequat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Tristique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senectus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netus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malesuada</a:t>
            </a:r>
            <a:r>
              <a:rPr sz="1150" dirty="0">
                <a:solidFill>
                  <a:srgbClr val="003641"/>
                </a:solidFill>
                <a:latin typeface="+mn-lt"/>
                <a:cs typeface="Calibri" panose="020F0502020204030204" pitchFamily="34" charset="0"/>
              </a:rPr>
              <a:t> fames ac. </a:t>
            </a:r>
            <a:r>
              <a:rPr sz="1150" dirty="0" err="1">
                <a:solidFill>
                  <a:srgbClr val="003641"/>
                </a:solidFill>
                <a:latin typeface="+mn-lt"/>
                <a:cs typeface="Calibri" panose="020F0502020204030204" pitchFamily="34" charset="0"/>
              </a:rPr>
              <a:t>Enim</a:t>
            </a:r>
            <a:r>
              <a:rPr sz="1150" dirty="0">
                <a:solidFill>
                  <a:srgbClr val="003641"/>
                </a:solidFill>
                <a:latin typeface="+mn-lt"/>
                <a:cs typeface="Calibri" panose="020F0502020204030204" pitchFamily="34" charset="0"/>
              </a:rPr>
              <a:t> diam </a:t>
            </a:r>
            <a:r>
              <a:rPr sz="1150" dirty="0" err="1">
                <a:solidFill>
                  <a:srgbClr val="003641"/>
                </a:solidFill>
                <a:latin typeface="+mn-lt"/>
                <a:cs typeface="Calibri" panose="020F0502020204030204" pitchFamily="34" charset="0"/>
              </a:rPr>
              <a:t>vulputate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pharetra sit </a:t>
            </a:r>
            <a:r>
              <a:rPr sz="1150" dirty="0" err="1">
                <a:solidFill>
                  <a:srgbClr val="003641"/>
                </a:solidFill>
                <a:latin typeface="+mn-lt"/>
                <a:cs typeface="Calibri" panose="020F0502020204030204" pitchFamily="34" charset="0"/>
              </a:rPr>
              <a:t>amet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Senectus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netus</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malesuada</a:t>
            </a:r>
            <a:r>
              <a:rPr sz="1150" dirty="0">
                <a:solidFill>
                  <a:srgbClr val="003641"/>
                </a:solidFill>
                <a:latin typeface="+mn-lt"/>
                <a:cs typeface="Calibri" panose="020F0502020204030204" pitchFamily="34" charset="0"/>
              </a:rPr>
              <a:t> fames. Fringilla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morbi</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tincidunt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augue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Felis</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bibendum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ut</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tristique</a:t>
            </a:r>
            <a:r>
              <a:rPr sz="1150" dirty="0">
                <a:solidFill>
                  <a:srgbClr val="003641"/>
                </a:solidFill>
                <a:latin typeface="+mn-lt"/>
                <a:cs typeface="Calibri" panose="020F0502020204030204" pitchFamily="34" charset="0"/>
              </a:rPr>
              <a:t> et </a:t>
            </a:r>
            <a:r>
              <a:rPr sz="1150" dirty="0" err="1">
                <a:solidFill>
                  <a:srgbClr val="003641"/>
                </a:solidFill>
                <a:latin typeface="+mn-lt"/>
                <a:cs typeface="Calibri" panose="020F0502020204030204" pitchFamily="34" charset="0"/>
              </a:rPr>
              <a:t>egestas</a:t>
            </a:r>
            <a:r>
              <a:rPr sz="1150" dirty="0">
                <a:solidFill>
                  <a:srgbClr val="003641"/>
                </a:solidFill>
                <a:latin typeface="+mn-lt"/>
                <a:cs typeface="Calibri" panose="020F0502020204030204" pitchFamily="34" charset="0"/>
              </a:rPr>
              <a:t> vitae </a:t>
            </a:r>
            <a:r>
              <a:rPr sz="1150" dirty="0" err="1">
                <a:solidFill>
                  <a:srgbClr val="003641"/>
                </a:solidFill>
                <a:latin typeface="+mn-lt"/>
                <a:cs typeface="Calibri" panose="020F0502020204030204" pitchFamily="34" charset="0"/>
              </a:rPr>
              <a:t>tortor</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condimentum</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quis</a:t>
            </a:r>
            <a:r>
              <a:rPr sz="1150" dirty="0">
                <a:solidFill>
                  <a:srgbClr val="003641"/>
                </a:solidFill>
                <a:latin typeface="+mn-lt"/>
                <a:cs typeface="Calibri" panose="020F0502020204030204" pitchFamily="34" charset="0"/>
              </a:rPr>
              <a:t> ipsum </a:t>
            </a:r>
            <a:r>
              <a:rPr sz="1150" dirty="0" err="1">
                <a:solidFill>
                  <a:srgbClr val="003641"/>
                </a:solidFill>
                <a:latin typeface="+mn-lt"/>
                <a:cs typeface="Calibri" panose="020F0502020204030204" pitchFamily="34" charset="0"/>
              </a:rPr>
              <a:t>suspendisse</a:t>
            </a:r>
            <a:r>
              <a:rPr sz="1150" dirty="0">
                <a:solidFill>
                  <a:srgbClr val="003641"/>
                </a:solidFill>
                <a:latin typeface="+mn-lt"/>
                <a:cs typeface="Calibri" panose="020F0502020204030204" pitchFamily="34" charset="0"/>
              </a:rPr>
              <a:t> </a:t>
            </a:r>
            <a:r>
              <a:rPr sz="1150" dirty="0" err="1">
                <a:solidFill>
                  <a:srgbClr val="003641"/>
                </a:solidFill>
                <a:latin typeface="+mn-lt"/>
                <a:cs typeface="Calibri" panose="020F0502020204030204" pitchFamily="34" charset="0"/>
              </a:rPr>
              <a:t>ultrices</a:t>
            </a:r>
            <a:r>
              <a:rPr sz="1150" dirty="0">
                <a:solidFill>
                  <a:srgbClr val="003641"/>
                </a:solidFill>
                <a:latin typeface="+mn-lt"/>
                <a:cs typeface="Calibri" panose="020F0502020204030204" pitchFamily="34" charset="0"/>
              </a:rPr>
              <a:t>.</a:t>
            </a:r>
          </a:p>
        </p:txBody>
      </p:sp>
      <p:sp>
        <p:nvSpPr>
          <p:cNvPr id="10" name="Tristique senectus et netus et malesuada fames">
            <a:extLst>
              <a:ext uri="{FF2B5EF4-FFF2-40B4-BE49-F238E27FC236}">
                <a16:creationId xmlns:a16="http://schemas.microsoft.com/office/drawing/2014/main" id="{6E7850FB-2C37-8C42-BC12-5F0B25E7647E}"/>
              </a:ext>
            </a:extLst>
          </p:cNvPr>
          <p:cNvSpPr txBox="1"/>
          <p:nvPr/>
        </p:nvSpPr>
        <p:spPr>
          <a:xfrm>
            <a:off x="7305886" y="2594696"/>
            <a:ext cx="2410005" cy="2925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l" defTabSz="457200">
              <a:lnSpc>
                <a:spcPct val="120000"/>
              </a:lnSpc>
              <a:defRPr sz="2800" b="0">
                <a:solidFill>
                  <a:srgbClr val="4F5C72"/>
                </a:solidFill>
                <a:latin typeface="Roboto Medium"/>
                <a:ea typeface="Roboto Medium"/>
                <a:cs typeface="Roboto Medium"/>
                <a:sym typeface="Roboto Medium"/>
              </a:defRPr>
            </a:lvl1pPr>
          </a:lstStyle>
          <a:p>
            <a:r>
              <a:rPr lang="pt-BR" sz="1400" i="1" dirty="0">
                <a:solidFill>
                  <a:srgbClr val="003641"/>
                </a:solidFill>
                <a:latin typeface="+mn-lt"/>
                <a:cs typeface="Calibri" panose="020F0502020204030204" pitchFamily="34" charset="0"/>
              </a:rPr>
              <a:t>Subtítulo</a:t>
            </a:r>
            <a:endParaRPr sz="1400" i="1" dirty="0">
              <a:solidFill>
                <a:srgbClr val="003641"/>
              </a:solidFill>
              <a:latin typeface="+mn-lt"/>
              <a:cs typeface="Calibri" panose="020F0502020204030204" pitchFamily="34" charset="0"/>
            </a:endParaRPr>
          </a:p>
        </p:txBody>
      </p:sp>
      <p:pic>
        <p:nvPicPr>
          <p:cNvPr id="13" name="Imagem 12" descr="Tela de um computador&#10;&#10;Descrição gerada automaticamente">
            <a:extLst>
              <a:ext uri="{FF2B5EF4-FFF2-40B4-BE49-F238E27FC236}">
                <a16:creationId xmlns:a16="http://schemas.microsoft.com/office/drawing/2014/main" id="{63E03417-FDB4-03EC-6706-1F2BCBF774CE}"/>
              </a:ext>
            </a:extLst>
          </p:cNvPr>
          <p:cNvPicPr>
            <a:picLocks noChangeAspect="1"/>
          </p:cNvPicPr>
          <p:nvPr/>
        </p:nvPicPr>
        <p:blipFill rotWithShape="1">
          <a:blip r:embed="rId3"/>
          <a:srcRect l="12903" t="19584" r="13191" b="13624"/>
          <a:stretch/>
        </p:blipFill>
        <p:spPr>
          <a:xfrm>
            <a:off x="-2206364" y="240322"/>
            <a:ext cx="9730070" cy="6839815"/>
          </a:xfrm>
          <a:prstGeom prst="rect">
            <a:avLst/>
          </a:prstGeom>
        </p:spPr>
      </p:pic>
      <p:pic>
        <p:nvPicPr>
          <p:cNvPr id="18" name="Espaço Reservado para Imagem 17">
            <a:extLst>
              <a:ext uri="{FF2B5EF4-FFF2-40B4-BE49-F238E27FC236}">
                <a16:creationId xmlns:a16="http://schemas.microsoft.com/office/drawing/2014/main" id="{401407F4-8B79-F988-B895-DE2F9973946A}"/>
              </a:ext>
            </a:extLst>
          </p:cNvPr>
          <p:cNvPicPr>
            <a:picLocks noGrp="1" noChangeAspect="1"/>
          </p:cNvPicPr>
          <p:nvPr>
            <p:ph type="pic" idx="1"/>
          </p:nvPr>
        </p:nvPicPr>
        <p:blipFill>
          <a:blip r:embed="rId4"/>
          <a:srcRect t="12314" b="12314"/>
          <a:stretch/>
        </p:blipFill>
        <p:spPr>
          <a:xfrm>
            <a:off x="-1243013" y="844550"/>
            <a:ext cx="7781926" cy="4395788"/>
          </a:xfrm>
          <a:solidFill>
            <a:schemeClr val="bg2"/>
          </a:solidFill>
        </p:spPr>
      </p:pic>
      <p:pic>
        <p:nvPicPr>
          <p:cNvPr id="2" name="Imagem 1">
            <a:extLst>
              <a:ext uri="{FF2B5EF4-FFF2-40B4-BE49-F238E27FC236}">
                <a16:creationId xmlns:a16="http://schemas.microsoft.com/office/drawing/2014/main" id="{D48152B1-16C9-9CEC-52C8-FE63F1206D41}"/>
              </a:ext>
            </a:extLst>
          </p:cNvPr>
          <p:cNvPicPr>
            <a:picLocks noChangeAspect="1"/>
          </p:cNvPicPr>
          <p:nvPr/>
        </p:nvPicPr>
        <p:blipFill>
          <a:blip r:embed="rId5"/>
          <a:stretch>
            <a:fillRect/>
          </a:stretch>
        </p:blipFill>
        <p:spPr>
          <a:xfrm>
            <a:off x="11406632" y="5835497"/>
            <a:ext cx="490508" cy="420435"/>
          </a:xfrm>
          <a:prstGeom prst="rect">
            <a:avLst/>
          </a:prstGeom>
        </p:spPr>
      </p:pic>
    </p:spTree>
    <p:extLst>
      <p:ext uri="{BB962C8B-B14F-4D97-AF65-F5344CB8AC3E}">
        <p14:creationId xmlns:p14="http://schemas.microsoft.com/office/powerpoint/2010/main" val="1799796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8030CE484559CF42B1EF112FEFB46821" ma:contentTypeVersion="15" ma:contentTypeDescription="Crie um novo documento." ma:contentTypeScope="" ma:versionID="ad0f5abc29e491a37d95b9b06a30595e">
  <xsd:schema xmlns:xsd="http://www.w3.org/2001/XMLSchema" xmlns:xs="http://www.w3.org/2001/XMLSchema" xmlns:p="http://schemas.microsoft.com/office/2006/metadata/properties" xmlns:ns2="89165767-6a27-4822-9877-9a42d8bfb9de" xmlns:ns3="52bae64f-ff94-4732-b14d-c0c0af3cc8cb" targetNamespace="http://schemas.microsoft.com/office/2006/metadata/properties" ma:root="true" ma:fieldsID="6647a9aa5f375072bad398cd15a0c4ef" ns2:_="" ns3:_="">
    <xsd:import namespace="89165767-6a27-4822-9877-9a42d8bfb9de"/>
    <xsd:import namespace="52bae64f-ff94-4732-b14d-c0c0af3cc8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165767-6a27-4822-9877-9a42d8bfb9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15b74486-4571-4958-a072-e02accf3829a"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bae64f-ff94-4732-b14d-c0c0af3cc8cb" elementFormDefault="qualified">
    <xsd:import namespace="http://schemas.microsoft.com/office/2006/documentManagement/types"/>
    <xsd:import namespace="http://schemas.microsoft.com/office/infopath/2007/PartnerControls"/>
    <xsd:element name="SharedWithUsers" ma:index="12"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hes de Compartilhado Com" ma:internalName="SharedWithDetails" ma:readOnly="true">
      <xsd:simpleType>
        <xsd:restriction base="dms:Note">
          <xsd:maxLength value="255"/>
        </xsd:restriction>
      </xsd:simpleType>
    </xsd:element>
    <xsd:element name="TaxCatchAll" ma:index="14" nillable="true" ma:displayName="Taxonomy Catch All Column" ma:hidden="true" ma:list="{54c0c907-ed91-40af-a651-71f237c2fd05}" ma:internalName="TaxCatchAll" ma:showField="CatchAllData" ma:web="52bae64f-ff94-4732-b14d-c0c0af3cc8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04FC14-366D-4AA2-9727-E55064B76D7E}">
  <ds:schemaRefs>
    <ds:schemaRef ds:uri="http://schemas.microsoft.com/sharepoint/v3/contenttype/forms"/>
  </ds:schemaRefs>
</ds:datastoreItem>
</file>

<file path=customXml/itemProps2.xml><?xml version="1.0" encoding="utf-8"?>
<ds:datastoreItem xmlns:ds="http://schemas.openxmlformats.org/officeDocument/2006/customXml" ds:itemID="{6983395D-F134-45D9-98FD-05E0E9EFD3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165767-6a27-4822-9877-9a42d8bfb9de"/>
    <ds:schemaRef ds:uri="52bae64f-ff94-4732-b14d-c0c0af3cc8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618</TotalTime>
  <Words>1488</Words>
  <Application>Microsoft Macintosh PowerPoint</Application>
  <PresentationFormat>Widescreen</PresentationFormat>
  <Paragraphs>102</Paragraphs>
  <Slides>19</Slides>
  <Notes>8</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19</vt:i4>
      </vt:variant>
    </vt:vector>
  </HeadingPairs>
  <TitlesOfParts>
    <vt:vector size="24" baseType="lpstr">
      <vt:lpstr>Arial</vt:lpstr>
      <vt:lpstr>Calibri</vt:lpstr>
      <vt:lpstr>Calibri Light</vt:lpstr>
      <vt:lpstr>Montserrat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Darlisson Pereira Macedo</dc:creator>
  <cp:lastModifiedBy>Leticia Machado de Araujo</cp:lastModifiedBy>
  <cp:revision>8</cp:revision>
  <dcterms:created xsi:type="dcterms:W3CDTF">2022-11-09T15:00:20Z</dcterms:created>
  <dcterms:modified xsi:type="dcterms:W3CDTF">2022-11-18T19:51:20Z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459b2e0-2ec4-47e6-afc1-6e3f8b684f6a_Enabled">
    <vt:lpwstr>true</vt:lpwstr>
  </property>
  <property fmtid="{D5CDD505-2E9C-101B-9397-08002B2CF9AE}" pid="3" name="MSIP_Label_6459b2e0-2ec4-47e6-afc1-6e3f8b684f6a_SetDate">
    <vt:lpwstr>2022-11-09T15:01:43Z</vt:lpwstr>
  </property>
  <property fmtid="{D5CDD505-2E9C-101B-9397-08002B2CF9AE}" pid="4" name="MSIP_Label_6459b2e0-2ec4-47e6-afc1-6e3f8b684f6a_Method">
    <vt:lpwstr>Privileged</vt:lpwstr>
  </property>
  <property fmtid="{D5CDD505-2E9C-101B-9397-08002B2CF9AE}" pid="5" name="MSIP_Label_6459b2e0-2ec4-47e6-afc1-6e3f8b684f6a_Name">
    <vt:lpwstr>6459b2e0-2ec4-47e6-afc1-6e3f8b684f6a</vt:lpwstr>
  </property>
  <property fmtid="{D5CDD505-2E9C-101B-9397-08002B2CF9AE}" pid="6" name="MSIP_Label_6459b2e0-2ec4-47e6-afc1-6e3f8b684f6a_SiteId">
    <vt:lpwstr>b417b620-2ae9-4a83-ab6c-7fbd828bda1d</vt:lpwstr>
  </property>
  <property fmtid="{D5CDD505-2E9C-101B-9397-08002B2CF9AE}" pid="7" name="MSIP_Label_6459b2e0-2ec4-47e6-afc1-6e3f8b684f6a_ActionId">
    <vt:lpwstr>9d6996e3-d036-4f55-8e3d-f57465f49bce</vt:lpwstr>
  </property>
  <property fmtid="{D5CDD505-2E9C-101B-9397-08002B2CF9AE}" pid="8" name="MSIP_Label_6459b2e0-2ec4-47e6-afc1-6e3f8b684f6a_ContentBits">
    <vt:lpwstr>0</vt:lpwstr>
  </property>
</Properties>
</file>