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147482840" r:id="rId5"/>
    <p:sldId id="2147482841" r:id="rId6"/>
    <p:sldId id="2147482842" r:id="rId7"/>
    <p:sldId id="2147482843" r:id="rId8"/>
    <p:sldId id="2147482844" r:id="rId9"/>
    <p:sldId id="2147482845" r:id="rId10"/>
    <p:sldId id="2147482846" r:id="rId11"/>
    <p:sldId id="2147482847" r:id="rId12"/>
    <p:sldId id="2147482848" r:id="rId13"/>
    <p:sldId id="2147482849" r:id="rId14"/>
    <p:sldId id="2147482850" r:id="rId15"/>
    <p:sldId id="2147482851" r:id="rId16"/>
    <p:sldId id="2147482852" r:id="rId17"/>
    <p:sldId id="2147482854" r:id="rId18"/>
    <p:sldId id="2147482863" r:id="rId19"/>
    <p:sldId id="2147482855" r:id="rId20"/>
    <p:sldId id="2147482856" r:id="rId21"/>
    <p:sldId id="2147482857" r:id="rId22"/>
    <p:sldId id="2147482858" r:id="rId23"/>
    <p:sldId id="2147482859" r:id="rId24"/>
    <p:sldId id="2147482860" r:id="rId25"/>
    <p:sldId id="2147482866" r:id="rId26"/>
    <p:sldId id="2147482861" r:id="rId27"/>
    <p:sldId id="2147482872" r:id="rId28"/>
    <p:sldId id="2147482862" r:id="rId29"/>
    <p:sldId id="2147482867" r:id="rId30"/>
    <p:sldId id="2147482868" r:id="rId31"/>
    <p:sldId id="2147482869" r:id="rId32"/>
    <p:sldId id="2147482870" r:id="rId33"/>
    <p:sldId id="2147482830" r:id="rId34"/>
    <p:sldId id="2147482871" r:id="rId35"/>
  </p:sldIdLst>
  <p:sldSz cx="14400213" cy="7199313"/>
  <p:notesSz cx="6858000" cy="9144000"/>
  <p:defaultTextStyle>
    <a:defPPr>
      <a:defRPr lang="pt-BR"/>
    </a:defPPr>
    <a:lvl1pPr marL="0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0C532D-E733-3025-DFA2-B40D369FA847}" name="3047 - Elizangela Pereira Martins" initials="EP" userId="S::elizangela.martins@sicoobcredicope.com.br::81c2201c-a3e9-4ded-bb67-d1557eecb8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200"/>
    <a:srgbClr val="032931"/>
    <a:srgbClr val="000000"/>
    <a:srgbClr val="00AE9D"/>
    <a:srgbClr val="7DB61C"/>
    <a:srgbClr val="06B4A0"/>
    <a:srgbClr val="0CB39F"/>
    <a:srgbClr val="49479D"/>
    <a:srgbClr val="003641"/>
    <a:srgbClr val="0B4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9" autoAdjust="0"/>
    <p:restoredTop sz="85832" autoAdjust="0"/>
  </p:normalViewPr>
  <p:slideViewPr>
    <p:cSldViewPr snapToGrid="0">
      <p:cViewPr varScale="1">
        <p:scale>
          <a:sx n="93" d="100"/>
          <a:sy n="93" d="100"/>
        </p:scale>
        <p:origin x="77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3AB1C-1498-4625-93FD-3B8575A9C2BF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81798-EF0B-4D93-94D1-47BD918603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22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6A561-8DAA-301A-94A9-09B42537D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A9C091-B6B9-EEBF-3517-4B77BD764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AA09A2-2710-23A5-9840-12E3E65D1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4C0E8E-63F1-7F52-034F-589171A85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37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8762E-0C35-D8F5-79A9-B69FE2A9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9D1E47-00BF-B64B-ACD9-49C0F1B7E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0AA314-6BD1-E9D1-F59C-AA84E046A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7E3ADA-99A6-CB0C-3D70-ED72288E3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647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9C323-1AF3-73F2-19C3-CCB3DC38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D2709C4-0900-E6D1-0366-6607F93CC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A1DFC2-4254-2767-F0F4-E17EB37A9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2CB986-16D2-EB1D-B669-FD35EFA97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073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9FA3-6FA4-4459-32A8-007EEC7E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C3FBFE-857F-D013-FF41-477F5E7B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BAB9AF-422E-E41D-887C-E04DF0B5E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95A2BF-76E2-8310-90D4-6E89D50E4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30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4C1F-5559-5005-3400-F2912A6E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CBB351-804E-AD03-AC3F-DC87A676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93B62C-0EF7-2CC7-8140-CAD932B7B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FECA2F-1912-DD4C-B4BE-F94A6863B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247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AD95-943D-B191-89FF-A80A53411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3F6450-0DB5-91D1-F4CC-987421DEA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33416B-4142-1F9E-4672-51C5231B8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D7F5DE-AB85-451E-979A-A449C3133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60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A5BCC-21BF-D087-82BA-102C5D27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5063AF-6E8F-8DA8-40E8-115332AA2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80BB25-EEDA-268F-B176-FFB456D07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2D4329-4CDC-3754-5663-9199211B0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65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1C76C-50AF-D11B-3E56-D1FA7E13B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2EB7D6-6641-61BC-8F15-035AD8435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8390F1-5480-462B-B337-3FF6E9521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C9482C-DB6F-0602-A854-13849353A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303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DFE25-1AF7-7C14-E964-BB2CB840F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BFB53C-7C50-031C-36FD-519457096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4976AE-8F26-ECE3-03D7-9977779D7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B4282A-B7B7-39D1-71D8-57D077550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064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F6BF-875B-805B-AC08-B0892AEA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4086C38-3B81-904E-BABA-379C87581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292852-CC11-3824-2114-6D4E6224B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7EB0DD-7BFF-12CA-D472-C5A339F31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12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6782F-B168-47FA-8B07-CE789398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62312A-F17E-7391-B442-0B0D6610A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600867-AC65-8361-F1A2-6922892F8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5F2770-D293-A29B-36D7-35D86617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65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1D46-0133-98D9-02AC-46F2B08B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5859AF-E67F-EA29-AAFF-43B23598B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53088ED-5F1F-9F25-AB84-5713E85B6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3201F6-C670-96CD-8DD5-7A2F31285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55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8C0A4-3040-2D40-DBDD-376AB64F5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BC156A-4B4C-B984-3418-19B3E0C4D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BDBEC3-4621-BABB-6BA4-048CFC2F6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909FC5-A1DF-AEAA-60C3-A73DDDF4F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069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6BFF-9521-27C9-86A1-67CEE5385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02E390-F3DF-92A5-8A3F-AA8F3A86A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EA125E-1A7C-9BFD-4131-A82EAF585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2B2F66-FF2A-4FCC-A1C2-6811FC0EA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507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0798-A872-3FF1-8006-788F2401C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101A8E-78B7-81AE-A9ED-A63FC9237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B6BB99-7D0E-C21D-D4FA-548ECE05D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02F51A-76C5-8A03-C482-439D439F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474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2BF6B-B9DD-F886-A446-6C277B1DC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E9A559-CF20-BE09-8375-17FB542F6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4ADAB7-18EF-54AF-4785-760F7EE93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C45E42-2DA2-C412-EC35-FA2523CD5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129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7BB4-D2C8-80B0-E03F-81F66C47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746B7E6-6493-26F9-94FE-C09AEC704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B0A9C26-14F5-BAAC-DF1C-1C6DCEB25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C306A0-6582-13C6-ECA1-0A46BA7FD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326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79FBF-C2A7-13DE-6FD7-246BCA27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7C4D22-185A-B228-8FE8-805DADCBD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BAB153-2937-42E3-8155-106A3A36F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673B62-1E49-75EE-B59F-602496FD3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131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F5439-A911-A594-F92E-081668CB5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54C4EF-2AD8-CEED-CF27-BB35EB93F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59C6EF5-719B-4A17-0E49-AD58D9A2C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B544A9-EA2E-A267-A653-7B2A64485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410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CB54-DB72-D558-B23E-995A4779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4AFF75-F27F-D8E7-A122-B0B040E68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8C6AE0-C58E-573A-B792-9677AC65E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B19235-B0F1-AD37-C797-C28ADB0B8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825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C082A-6894-17D2-1AF4-6D10DF7F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268685-B4EB-FFA0-E337-D3B50A586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131C80-E19D-1DC3-DF56-9E209DE04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72D08F-741A-0004-5239-957A13DB8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317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DABDB-2352-C803-2640-762061D2F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06BD70-0ACE-D455-886F-AA226F557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50B5DA-381B-9690-3CED-4D41406C0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E648C5-6A1B-F7A3-6128-8D7606C55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297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D6D3E-874B-A75F-DE42-6546C8E4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5658FC-0AEF-7764-A931-EBB60B332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40BA7F-E48C-4681-B6B2-3B27FDE7C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D57C5B-1011-2DC0-F1EB-F15154476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15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1798-EF0B-4D93-94D1-47BD9186038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625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F1F6A-9C76-CD78-E9DF-B191E08A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302E9C-B487-0630-2749-2C5DE6EE4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483125-78C3-B113-DE99-EBBA2A2C5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512AAB-F150-0377-EC09-3E3286A57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1798-EF0B-4D93-94D1-47BD9186038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78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7F0-B87B-FCC7-4131-1AAEA8B7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7AFCD8-37D8-9845-7B71-8F24366C5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DB6ABD-AAF1-9CA5-A1BC-5A373FB2C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A8CF6F-0841-E6D2-8EE9-057D78FD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02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D2DB1-6C95-184A-0C62-C7161A5EE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BE1F41-EB19-1177-D81F-AF2093405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24F442D-2DCD-B7CE-A267-AFF55EB8C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EE92A4-B43C-9504-8B37-FF689FFB8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77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E100-803D-CAC7-F908-FA8B7F860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CCD166-A521-B1F7-9CE8-1CCA52C58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CF4EC6E-3AE8-B3EC-4D81-944001835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A4BCA0-A434-2D10-56C9-26C3B543A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67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3C5A-C504-A2F3-E2B8-8B54A9719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946C351-A09E-8016-A7A4-69D2ECA9F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D91CA4-3DA8-92AF-7D74-E401DFDCC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11BBD1-AAB0-5AA0-6F4A-1A1FE0F65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2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AF138-2825-48B7-16FF-0320C7D8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A1C7A1-487E-9A00-5234-48FFDAC25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D00E97-5E1A-7C0D-0AE1-92DCE508C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5DFD36-9598-6432-F5D6-736A13F1C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79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0DD56-E330-A174-1F93-03FD95E0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9552055-8540-B6CB-EB03-8A05B0352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3442D6-6C5B-3108-EA0A-F048A432E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D65C56-1FC1-E539-FF24-C0093B5C3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9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F8C34-6AF4-BF51-F026-0369D8D4D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27" y="1178222"/>
            <a:ext cx="10800160" cy="250642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3E2E0B-C032-81B1-8BA4-310959E01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27" y="3781306"/>
            <a:ext cx="10800160" cy="1738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B1D78-78B1-DF2E-E7A8-23E383BF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BD8100-D89E-2158-A750-7EFC17A3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41B408-A773-4870-B107-4DDC5A87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42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775AE-B4F3-AB4B-F2C6-2DD894F2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574AE1-18DB-852B-1D8E-77592DA0B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4ECD33-975C-CD48-C09F-B657AC35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0C124E-C3F2-DCA4-0CFB-3086A982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3D6F45-842A-AB03-15D2-CC285527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7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9EAD22-C732-2F49-00A1-DD5B87A3E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05152" y="383297"/>
            <a:ext cx="3105046" cy="610108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0E2088-7174-E47F-3EE8-475CA0217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90015" y="383297"/>
            <a:ext cx="9135135" cy="610108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8DDA91-1AD6-CBD8-4F05-D10CCB1D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2A8C44-4CD9-0459-1CC0-375D65A8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CAF891-0D2F-4F87-39EB-3A5DDB94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07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1642C6-6F28-F874-5AD1-3155CE40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A081D-BCD3-0199-DC52-125F1D793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3E34F-61D8-DE0F-FB22-CB229458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7BBA64-6E37-D70D-C624-1461F556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FD04E2-013F-5C91-11C1-7E43473D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59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FF832-BD7A-A7BC-F383-99B8D6E0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14" y="1794830"/>
            <a:ext cx="12420184" cy="2994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41FC34-AF99-9A61-5C30-F7ADB691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514" y="4817875"/>
            <a:ext cx="12420184" cy="15748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45D14D-9437-0450-8008-DECC915A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06B752-F759-8791-8ABF-11FFBC56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63D9FF-165F-854D-F365-EECD89CD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19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EDA7B-EE6E-215A-9B32-7B7363B9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96DC54-A27C-6DD7-7901-3A87445F6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014" y="1916484"/>
            <a:ext cx="6120091" cy="45678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F2A3EE-3A23-2A01-C793-71137ADF8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0108" y="1916484"/>
            <a:ext cx="6120091" cy="45678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408FE8B-874F-2343-F87B-FE51A6CC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787E76-DAC6-2217-FC80-6B4913F8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6D9AF4-FE26-6CC3-243C-A060FB65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76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E4025-B919-31CA-7E3D-4EB0D5B8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0" y="383297"/>
            <a:ext cx="12420184" cy="139153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20DD45-5AF3-0965-A622-DEFD2F6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1891" y="1764832"/>
            <a:ext cx="6091965" cy="8649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16ED841-8503-98CE-5B09-98291D4D2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1891" y="2629749"/>
            <a:ext cx="6091965" cy="38679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00794DB-0910-9B1E-14FF-3ED8B5BD3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0108" y="1764832"/>
            <a:ext cx="6121966" cy="8649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87F488-2E02-5C72-4501-21F1CF773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0108" y="2629749"/>
            <a:ext cx="6121966" cy="38679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B29ECC-53F1-2F7C-5FCF-5330780C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6C3C9E-1396-4DA7-C420-50D6AA6C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1190C1-797F-23F4-26D0-1A6F6141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30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9C5F4-ECDC-FCF0-D539-AC97B88E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259BCBA-0761-E510-0083-819BB9C2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15A8E3-0602-6923-0BD8-7573CC4C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A78122D-CD10-1BC6-02EE-795DC683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65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CDBFEC3-5AB5-C4C2-7DE7-1C10EA5D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C15BF2-0FC4-429C-A61B-EC5563AA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EA06C3-B659-93C5-C8B1-B619B9DD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62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DB1DE-150F-4D2D-7386-BB3F8E37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6DFE06-CAB9-F3EC-1986-E3C348A8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966" y="1036569"/>
            <a:ext cx="7290108" cy="51161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54E979-A118-1227-FF26-B60C3BE70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B0EE10-9454-0734-00B2-209852B7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54A867-0D22-5901-A0CB-E794531B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D60854-0633-FCEF-19B7-FF286040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75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5FDAF-5F08-8513-69D6-E4957D5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470995-600F-D9A8-FADF-2FBBBB55D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21966" y="1036569"/>
            <a:ext cx="7290108" cy="5116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C23137-C758-D1A8-8235-7400412C3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C268C9-CBBA-6203-4E38-E4FFA829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A99624-4D2F-7C5F-A375-FD9D62A6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6A631E-7BDA-2D03-93AE-9CDDCC48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62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8CBD7-F1F0-D378-D5A5-C31F91A8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15" y="383297"/>
            <a:ext cx="12420184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0E4698-0339-6689-CA2E-35362DC84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015" y="1916484"/>
            <a:ext cx="12420184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E19B2B-F9AF-5ECA-33FA-2BB90BA9A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015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1C0DC7-BCAA-422E-8B9D-E8976213BAD7}" type="datetimeFigureOut">
              <a:rPr lang="pt-BR" smtClean="0"/>
              <a:t>11/09/2025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0291C6-5AB1-A961-0D88-00A3675AD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71" y="6672697"/>
            <a:ext cx="4860072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16C3A5-25EB-BA6E-A73E-8287FAC92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0150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5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5.jp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47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4.jpg"/><Relationship Id="rId5" Type="http://schemas.openxmlformats.org/officeDocument/2006/relationships/image" Target="../media/image3.png"/><Relationship Id="rId10" Type="http://schemas.openxmlformats.org/officeDocument/2006/relationships/image" Target="../media/image63.jpg"/><Relationship Id="rId4" Type="http://schemas.openxmlformats.org/officeDocument/2006/relationships/image" Target="../media/image2.png"/><Relationship Id="rId9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1.png"/><Relationship Id="rId4" Type="http://schemas.openxmlformats.org/officeDocument/2006/relationships/image" Target="../media/image2.png"/><Relationship Id="rId9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14.jp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2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EC7757-3C56-1C13-11C9-9D4AEE101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C96981-53B7-C527-CE5A-7A834E83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256"/>
            <a:ext cx="14400212" cy="81001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A650396-F126-C666-3C1A-BB386DFA9FBE}"/>
              </a:ext>
            </a:extLst>
          </p:cNvPr>
          <p:cNvSpPr txBox="1"/>
          <p:nvPr/>
        </p:nvSpPr>
        <p:spPr>
          <a:xfrm>
            <a:off x="1276994" y="1407458"/>
            <a:ext cx="6097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n w="0"/>
                <a:solidFill>
                  <a:schemeClr val="bg1"/>
                </a:solidFill>
                <a:latin typeface="Sicoob Script RC2" panose="03080502040307070305" pitchFamily="66" charset="0"/>
              </a:rPr>
              <a:t>Case de sucesso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48154B-5AB8-7DCC-4550-E1C6CC8F537C}"/>
              </a:ext>
            </a:extLst>
          </p:cNvPr>
          <p:cNvSpPr txBox="1"/>
          <p:nvPr/>
        </p:nvSpPr>
        <p:spPr>
          <a:xfrm>
            <a:off x="1276993" y="2423121"/>
            <a:ext cx="6097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Agência </a:t>
            </a:r>
            <a:br>
              <a:rPr lang="pt-BR" sz="54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</a:br>
            <a:r>
              <a:rPr lang="pt-BR" sz="5400" b="1" dirty="0" err="1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Quatituba</a:t>
            </a:r>
            <a:endParaRPr lang="pt-BR" sz="5400" b="1" dirty="0">
              <a:ln w="0"/>
              <a:solidFill>
                <a:srgbClr val="C9D200"/>
              </a:solidFill>
              <a:latin typeface="Sicoob Sans RC" panose="020B0503020204030204" pitchFamily="34" charset="0"/>
            </a:endParaRPr>
          </a:p>
        </p:txBody>
      </p:sp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33476D6-C1D8-C15C-0B00-A149043F3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44" y="6194889"/>
            <a:ext cx="1138990" cy="56593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8CD2044-410E-1CD6-4166-6DB4339B7F40}"/>
              </a:ext>
            </a:extLst>
          </p:cNvPr>
          <p:cNvGrpSpPr/>
          <p:nvPr/>
        </p:nvGrpSpPr>
        <p:grpSpPr>
          <a:xfrm>
            <a:off x="4039906" y="6194889"/>
            <a:ext cx="923829" cy="565935"/>
            <a:chOff x="6096000" y="1925076"/>
            <a:chExt cx="5010654" cy="3069512"/>
          </a:xfrm>
        </p:grpSpPr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D46081ED-0DC9-EE60-6F5A-FB0ED976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6" name="Imagem 15" descr="Logotipo&#10;&#10;O conteúdo gerado por IA pode estar incorreto.">
              <a:extLst>
                <a:ext uri="{FF2B5EF4-FFF2-40B4-BE49-F238E27FC236}">
                  <a16:creationId xmlns:a16="http://schemas.microsoft.com/office/drawing/2014/main" id="{7D9FD928-C388-FA28-1F6E-45AA8DD6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7" name="Imagem 16" descr="Logotipo&#10;&#10;O conteúdo gerado por IA pode estar incorreto.">
            <a:extLst>
              <a:ext uri="{FF2B5EF4-FFF2-40B4-BE49-F238E27FC236}">
                <a16:creationId xmlns:a16="http://schemas.microsoft.com/office/drawing/2014/main" id="{68CB92D4-81CC-0620-902A-04BB5A8DF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6194888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A5666-E179-C614-DCFF-EDE78D87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972F4-93FB-15B3-F4E4-09C88BFD0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B2F153BF-2C3A-453A-781B-FC671C3D6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991E8BD-9FD5-4CCB-F99D-04985E8708AC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EC8C12A7-66B6-D09E-42F1-3C9AB029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50CCF129-5575-41AD-BDBF-7F6046A29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A83BC7E4-ECD9-DD78-A035-70D41588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70E2F4F-F0BF-0AFA-5F80-22BB6BE3FE26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4C67BFCD-25DB-5F99-A6F3-8FE7C8CA6958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FEC4C73-9AF2-5E8F-6583-AB967B9ECFE1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808CF1EB-12BF-1213-B27E-FFECBB20EA87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92F5875C-DD61-24AB-1458-1606227BD4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B204ECDC-CF84-FE38-5FFC-749C673A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16EB30-4F02-B8FC-6AF8-C036E14DA8BF}"/>
              </a:ext>
            </a:extLst>
          </p:cNvPr>
          <p:cNvSpPr txBox="1"/>
          <p:nvPr/>
        </p:nvSpPr>
        <p:spPr>
          <a:xfrm>
            <a:off x="2309860" y="4516428"/>
            <a:ext cx="324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R$20.000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8010BC25-05F5-E8EA-4DDF-75EE61D2554C}"/>
              </a:ext>
            </a:extLst>
          </p:cNvPr>
          <p:cNvCxnSpPr>
            <a:cxnSpLocks/>
          </p:cNvCxnSpPr>
          <p:nvPr/>
        </p:nvCxnSpPr>
        <p:spPr>
          <a:xfrm flipV="1">
            <a:off x="5304736" y="3971728"/>
            <a:ext cx="1895371" cy="888037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998B295-710F-46D9-AA7D-7B99B2055F9A}"/>
              </a:ext>
            </a:extLst>
          </p:cNvPr>
          <p:cNvSpPr txBox="1"/>
          <p:nvPr/>
        </p:nvSpPr>
        <p:spPr>
          <a:xfrm>
            <a:off x="6880582" y="3083354"/>
            <a:ext cx="5402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R$126.000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9CE5F97-E422-3038-B03D-FB195B546A25}"/>
              </a:ext>
            </a:extLst>
          </p:cNvPr>
          <p:cNvSpPr txBox="1"/>
          <p:nvPr/>
        </p:nvSpPr>
        <p:spPr>
          <a:xfrm>
            <a:off x="1972212" y="2431910"/>
            <a:ext cx="3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OLÍMPIADAS SICOOB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330D63B-08B2-64ED-0B6E-F999AD26FE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3183283"/>
            <a:ext cx="2415576" cy="10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82C15-AA30-F47F-4FBB-528AA386E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0804D6-9C38-B60C-25C1-97ECAF060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5073"/>
          <a:stretch>
            <a:fillRect/>
          </a:stretch>
        </p:blipFill>
        <p:spPr>
          <a:xfrm>
            <a:off x="-53820" y="-81973"/>
            <a:ext cx="14507852" cy="79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1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FEA92-5B91-7BBD-99C8-C46D4DF2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BA21DD2-FCB2-4242-896C-0BCED56EBD0D}"/>
              </a:ext>
            </a:extLst>
          </p:cNvPr>
          <p:cNvSpPr/>
          <p:nvPr/>
        </p:nvSpPr>
        <p:spPr>
          <a:xfrm>
            <a:off x="1" y="-122548"/>
            <a:ext cx="14828362" cy="74188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15469E-DC2B-8C50-CE4E-4F789D9A5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01" y="761841"/>
            <a:ext cx="4572000" cy="34290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4BAA09F-0AC2-3D21-AAF3-5BF405C8F103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F8C39B86-D57F-D413-18F7-7DD8427252D8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811E2F5-808A-5345-FD00-4161DD59E66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B0098583-0795-4D5F-E1E7-4512A039475B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03EFBB67-15B3-EC2C-C3BF-D2CF85F52A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2017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16935D66-E8FE-C69B-7637-F4F9B72DD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CDFA9BF-DD25-9614-272D-7F9669BEA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12" y="2059359"/>
            <a:ext cx="2975457" cy="330449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11B1D197-2030-D52B-FC3F-9E429DBC68DC}"/>
              </a:ext>
            </a:extLst>
          </p:cNvPr>
          <p:cNvSpPr txBox="1"/>
          <p:nvPr/>
        </p:nvSpPr>
        <p:spPr>
          <a:xfrm>
            <a:off x="2123279" y="4579019"/>
            <a:ext cx="682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+</a:t>
            </a:r>
          </a:p>
        </p:txBody>
      </p:sp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8DA422F-3541-645D-725C-9FAF4E360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EED77A9-BE4E-36EF-1935-4CCB5F1614DF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DC46653F-B0E1-68BC-F76C-B1A8D3633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B39A0E7B-B945-ED8C-D203-BB5870FD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2D38F0EA-5ED6-8EE4-779C-A5FF5925E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F33C6-CC4E-5C56-5399-DAB5D143A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A76CBCD-5C66-2FA4-AF77-4598E28108C9}"/>
              </a:ext>
            </a:extLst>
          </p:cNvPr>
          <p:cNvSpPr/>
          <p:nvPr/>
        </p:nvSpPr>
        <p:spPr>
          <a:xfrm>
            <a:off x="1" y="1"/>
            <a:ext cx="14400212" cy="7199312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F408B08-FD95-90F7-3469-E2B5992DAC7B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5476797C-A931-A5F4-5166-27B5F6D4FE89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73F7C0D8-062A-1B53-AE2C-B3E9F6A46104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97ADF917-AA3A-F595-61D6-8D1D2EC53351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802E8412-9D4F-D575-832F-6391B96578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2017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210A93F1-7DC5-2F0F-679C-9C947A8D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53D86108-5442-2B10-3282-4403504F3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74" y="1859009"/>
            <a:ext cx="4096532" cy="37281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63F1C6-C37B-0128-0D98-C8D3D925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6" y="1187143"/>
            <a:ext cx="5620870" cy="4966547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5A7BEC9-0A82-C8E9-3398-2965AD7CB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C8C66B7-75F7-4522-09D7-0BB42724F5D9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ACB9B85D-689C-1851-3DCC-0BB9A0C6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18F5BA61-467B-D20E-D7B0-92015570F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DD18A1E5-7F88-38C6-33FA-7FDB40E75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EE572-85FE-D4F9-5661-ED8E5BB35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B408EDD-45FD-B7CC-15E8-773AB404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3F4C8E3-08FA-6FC9-7266-37F27A413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5060E98-2E2B-A589-D462-E6ED772AC68C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23" name="Imagem 22" descr="Logotipo&#10;&#10;O conteúdo gerado por IA pode estar incorreto.">
              <a:extLst>
                <a:ext uri="{FF2B5EF4-FFF2-40B4-BE49-F238E27FC236}">
                  <a16:creationId xmlns:a16="http://schemas.microsoft.com/office/drawing/2014/main" id="{B0C2596D-75DF-922C-BF92-F7E7DADB5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25" name="Imagem 24" descr="Logotipo&#10;&#10;O conteúdo gerado por IA pode estar incorreto.">
              <a:extLst>
                <a:ext uri="{FF2B5EF4-FFF2-40B4-BE49-F238E27FC236}">
                  <a16:creationId xmlns:a16="http://schemas.microsoft.com/office/drawing/2014/main" id="{B3D10437-0BCA-9432-5951-01DD0E0B2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7" name="Imagem 26" descr="Logotipo&#10;&#10;O conteúdo gerado por IA pode estar incorreto.">
            <a:extLst>
              <a:ext uri="{FF2B5EF4-FFF2-40B4-BE49-F238E27FC236}">
                <a16:creationId xmlns:a16="http://schemas.microsoft.com/office/drawing/2014/main" id="{7CE11454-3A66-64AE-0A65-C6D5069E4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6E3C965-BD23-EEA7-9928-0FD64EEED863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4C50639-2079-C588-4162-85A6B73664B4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E84C3CA-B03F-9D5D-D53E-14457C9E9536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949C71F-8EDF-6347-A88D-4BB2AA484A22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21202752-9D03-00EF-0C15-968E45FC16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2018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6D0A2879-54D2-0830-34AF-C502D983E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0027525D-3490-7604-4117-0A5C7F577275}"/>
              </a:ext>
            </a:extLst>
          </p:cNvPr>
          <p:cNvSpPr/>
          <p:nvPr/>
        </p:nvSpPr>
        <p:spPr>
          <a:xfrm>
            <a:off x="1459706" y="1226282"/>
            <a:ext cx="2852446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67EB431-7DB1-118E-910B-ECC686E33944}"/>
              </a:ext>
            </a:extLst>
          </p:cNvPr>
          <p:cNvSpPr/>
          <p:nvPr/>
        </p:nvSpPr>
        <p:spPr>
          <a:xfrm>
            <a:off x="4332509" y="1226281"/>
            <a:ext cx="2852446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C484D13-229B-6C37-6BBB-8F8CEDC9C335}"/>
              </a:ext>
            </a:extLst>
          </p:cNvPr>
          <p:cNvSpPr/>
          <p:nvPr/>
        </p:nvSpPr>
        <p:spPr>
          <a:xfrm>
            <a:off x="7205313" y="1226281"/>
            <a:ext cx="2852446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F69BB97-86CC-C944-C4A6-DF9908D91F53}"/>
              </a:ext>
            </a:extLst>
          </p:cNvPr>
          <p:cNvSpPr/>
          <p:nvPr/>
        </p:nvSpPr>
        <p:spPr>
          <a:xfrm>
            <a:off x="10088060" y="1226281"/>
            <a:ext cx="2852446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15ACE01-EE1A-644F-3745-8493D99A5EFE}"/>
              </a:ext>
            </a:extLst>
          </p:cNvPr>
          <p:cNvSpPr txBox="1"/>
          <p:nvPr/>
        </p:nvSpPr>
        <p:spPr>
          <a:xfrm>
            <a:off x="1788051" y="1342159"/>
            <a:ext cx="21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BAIXO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DESEMPENHO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18FF688-CE55-A1FA-F95E-4F16D2399723}"/>
              </a:ext>
            </a:extLst>
          </p:cNvPr>
          <p:cNvSpPr txBox="1"/>
          <p:nvPr/>
        </p:nvSpPr>
        <p:spPr>
          <a:xfrm>
            <a:off x="4664304" y="1363195"/>
            <a:ext cx="21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CUSTO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ELEVADO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3500261D-9B59-3B2B-93A7-B5BC2CA47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62999" y="2900122"/>
            <a:ext cx="1838959" cy="166588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6683E202-E72A-45BE-C10A-1D9D452B0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5949" y="2898178"/>
            <a:ext cx="1665881" cy="1665881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5A71FF0C-CE8D-F326-699F-12F25081ADA6}"/>
              </a:ext>
            </a:extLst>
          </p:cNvPr>
          <p:cNvSpPr txBox="1"/>
          <p:nvPr/>
        </p:nvSpPr>
        <p:spPr>
          <a:xfrm>
            <a:off x="7280789" y="1363195"/>
            <a:ext cx="269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PROVISIONAMENTOS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A481D0F4-2D78-CB58-83D8-7472BC9F0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94" y="2898178"/>
            <a:ext cx="1665881" cy="1665881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4D747D7-8E25-3080-E574-5B1777CEB593}"/>
              </a:ext>
            </a:extLst>
          </p:cNvPr>
          <p:cNvSpPr txBox="1"/>
          <p:nvPr/>
        </p:nvSpPr>
        <p:spPr>
          <a:xfrm>
            <a:off x="10423304" y="1344283"/>
            <a:ext cx="21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RESULTADOS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NEGATIVOS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9CF0004-612E-83E9-E515-39A298BCD3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839" y="2946868"/>
            <a:ext cx="1777006" cy="16171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D5FEEB-B05E-74B7-EF6B-3C9A20711928}"/>
              </a:ext>
            </a:extLst>
          </p:cNvPr>
          <p:cNvSpPr txBox="1"/>
          <p:nvPr/>
        </p:nvSpPr>
        <p:spPr>
          <a:xfrm>
            <a:off x="3248024" y="3311494"/>
            <a:ext cx="218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A2A1D0-DCE9-943E-C54B-847B076EC922}"/>
              </a:ext>
            </a:extLst>
          </p:cNvPr>
          <p:cNvSpPr txBox="1"/>
          <p:nvPr/>
        </p:nvSpPr>
        <p:spPr>
          <a:xfrm>
            <a:off x="6071716" y="3269452"/>
            <a:ext cx="218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627B4F-F278-2950-6133-F8D8639DF9A5}"/>
              </a:ext>
            </a:extLst>
          </p:cNvPr>
          <p:cNvSpPr txBox="1"/>
          <p:nvPr/>
        </p:nvSpPr>
        <p:spPr>
          <a:xfrm>
            <a:off x="9003749" y="3249939"/>
            <a:ext cx="218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899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5" grpId="0" animBg="1"/>
      <p:bldP spid="24" grpId="0" animBg="1"/>
      <p:bldP spid="26" grpId="0"/>
      <p:bldP spid="29" grpId="0"/>
      <p:bldP spid="35" grpId="0"/>
      <p:bldP spid="38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79491-7CFA-4FAA-B86F-8F9C0A33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7583AE-7C91-753F-67D2-391E5B4FE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1E926DB-26EF-701D-463E-D73ECBD05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E551C6-9745-A156-E81C-6E8AFF69A9A0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23" name="Imagem 22" descr="Logotipo&#10;&#10;O conteúdo gerado por IA pode estar incorreto.">
              <a:extLst>
                <a:ext uri="{FF2B5EF4-FFF2-40B4-BE49-F238E27FC236}">
                  <a16:creationId xmlns:a16="http://schemas.microsoft.com/office/drawing/2014/main" id="{A799B867-6AEC-598F-67A2-E45A25178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25" name="Imagem 24" descr="Logotipo&#10;&#10;O conteúdo gerado por IA pode estar incorreto.">
              <a:extLst>
                <a:ext uri="{FF2B5EF4-FFF2-40B4-BE49-F238E27FC236}">
                  <a16:creationId xmlns:a16="http://schemas.microsoft.com/office/drawing/2014/main" id="{C18FC4F6-D1A6-5D1B-1D8A-B69512AC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7" name="Imagem 26" descr="Logotipo&#10;&#10;O conteúdo gerado por IA pode estar incorreto.">
            <a:extLst>
              <a:ext uri="{FF2B5EF4-FFF2-40B4-BE49-F238E27FC236}">
                <a16:creationId xmlns:a16="http://schemas.microsoft.com/office/drawing/2014/main" id="{678EE77A-DA2A-81E0-35D5-CC7790036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9BEFA84-8C38-413C-7682-C8DFABA5EF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631" r="33341"/>
          <a:stretch>
            <a:fillRect/>
          </a:stretch>
        </p:blipFill>
        <p:spPr>
          <a:xfrm>
            <a:off x="2927317" y="408030"/>
            <a:ext cx="8545578" cy="55660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8DEA9C7-B88C-337C-C74F-409DFDFA9CF1}"/>
              </a:ext>
            </a:extLst>
          </p:cNvPr>
          <p:cNvSpPr txBox="1"/>
          <p:nvPr/>
        </p:nvSpPr>
        <p:spPr>
          <a:xfrm>
            <a:off x="5950020" y="-53483"/>
            <a:ext cx="250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RESULTADO FINAL</a:t>
            </a:r>
          </a:p>
        </p:txBody>
      </p:sp>
    </p:spTree>
    <p:extLst>
      <p:ext uri="{BB962C8B-B14F-4D97-AF65-F5344CB8AC3E}">
        <p14:creationId xmlns:p14="http://schemas.microsoft.com/office/powerpoint/2010/main" val="10852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DC4EE-BA2C-3404-6B02-1365CC80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C8E5C7-0E70-56EF-2F6C-613BD1A7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23E2848-A658-4FB7-A34C-2411059F6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897B044-793C-AE34-48C2-3C14D2149AAC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4128F5F0-1132-B763-3980-E3E145FA8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6C60B528-E831-35BD-5564-56C84243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82E0128A-8C20-0D31-B84E-93E6818F9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054BCA5-F7EF-5507-1890-4498759B11AA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E86FA9D5-5604-BE8A-9B03-ACBAC0CF07E2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D2311325-582D-D646-BDC9-669411CABFD3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26CD90F3-373E-0436-5872-8AC0195B8F6B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D648B76-EEC3-CF17-F55E-B4D941CD25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2018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B4023F61-9B69-F92B-38DB-DCF45FE7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D93E2115-1919-A04C-4CEC-6F7506AD8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01" y="1501253"/>
            <a:ext cx="5924828" cy="444362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65E2CB3-D394-394E-E4A3-860F49521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43" y="1501252"/>
            <a:ext cx="5040319" cy="445357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8ACCB4C-9668-98CE-655C-B4E33BB367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19" y="3893254"/>
            <a:ext cx="1730476" cy="1732327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F83F59C0-E073-7888-A85C-1E0B219C7A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30" y="3119083"/>
            <a:ext cx="2611970" cy="261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AC7C5-5FF8-332C-4DF7-760C1455E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28FC44A-D908-A190-7440-62F5FB9317B5}"/>
              </a:ext>
            </a:extLst>
          </p:cNvPr>
          <p:cNvSpPr/>
          <p:nvPr/>
        </p:nvSpPr>
        <p:spPr>
          <a:xfrm>
            <a:off x="1" y="-1"/>
            <a:ext cx="14400212" cy="719931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F703AB-03A9-C161-F853-B996DBE45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4"/>
          <a:stretch>
            <a:fillRect/>
          </a:stretch>
        </p:blipFill>
        <p:spPr>
          <a:xfrm>
            <a:off x="4235398" y="1507025"/>
            <a:ext cx="5929415" cy="41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320C7-1CD7-E0B1-F9E7-1ECE41189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92499B4-7D2E-8BFF-3892-08991CA8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211" y="1449690"/>
            <a:ext cx="9203790" cy="429993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5DFC6A5-9655-D1DD-7CF6-AB31A79DF048}"/>
              </a:ext>
            </a:extLst>
          </p:cNvPr>
          <p:cNvSpPr/>
          <p:nvPr/>
        </p:nvSpPr>
        <p:spPr>
          <a:xfrm>
            <a:off x="2598211" y="1449689"/>
            <a:ext cx="9203790" cy="2988167"/>
          </a:xfrm>
          <a:prstGeom prst="rect">
            <a:avLst/>
          </a:prstGeom>
          <a:solidFill>
            <a:srgbClr val="000000">
              <a:alpha val="7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53E029-A0FC-8354-4D64-F49844B4BFDF}"/>
              </a:ext>
            </a:extLst>
          </p:cNvPr>
          <p:cNvSpPr/>
          <p:nvPr/>
        </p:nvSpPr>
        <p:spPr>
          <a:xfrm>
            <a:off x="2598211" y="4742657"/>
            <a:ext cx="9203790" cy="1006966"/>
          </a:xfrm>
          <a:prstGeom prst="rect">
            <a:avLst/>
          </a:prstGeom>
          <a:solidFill>
            <a:srgbClr val="000000">
              <a:alpha val="7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2AADEA-2F9C-9C08-40C8-0C6AEBFD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65" t="70119" r="26428" b="23835"/>
          <a:stretch>
            <a:fillRect/>
          </a:stretch>
        </p:blipFill>
        <p:spPr>
          <a:xfrm>
            <a:off x="4703905" y="460549"/>
            <a:ext cx="4992403" cy="7620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3037889-693D-7E58-DB5C-B1984D0AB442}"/>
              </a:ext>
            </a:extLst>
          </p:cNvPr>
          <p:cNvCxnSpPr>
            <a:cxnSpLocks/>
          </p:cNvCxnSpPr>
          <p:nvPr/>
        </p:nvCxnSpPr>
        <p:spPr>
          <a:xfrm flipH="1" flipV="1">
            <a:off x="7074600" y="1285303"/>
            <a:ext cx="1604682" cy="3062907"/>
          </a:xfrm>
          <a:prstGeom prst="straightConnector1">
            <a:avLst/>
          </a:prstGeom>
          <a:ln w="76200" cap="flat" cmpd="sng" algn="ctr">
            <a:solidFill>
              <a:srgbClr val="C9D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BDEA3-1E66-5A71-52B3-338C8D55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90C9B2-198E-E58F-7044-C2A9387F1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28D3463-1828-2EEE-3F9B-D3680EC02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A553CE8D-9039-D3A5-FADC-1F0242D8C71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9557AAA4-4669-4143-EF70-978CFEC1D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0B096A36-A5E4-41AD-0329-0DB7A1382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EB7307EB-43CB-4AF8-BE70-5E2C5182D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5B8B2E1-7E36-71CB-E2F2-9D5598F3BFE1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24F8B44D-219C-C55E-4350-3631005736F5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7663D1B8-9E53-5D11-A196-6771EB75B89E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5F636E5-C104-12CC-5231-E052061A0734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B47963C8-F654-4699-3CB1-D1545216BB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2019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FE4A8A99-2D54-40B6-92A7-4C85033C3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27424F76-9B06-59AE-723E-C04D223553EA}"/>
              </a:ext>
            </a:extLst>
          </p:cNvPr>
          <p:cNvSpPr/>
          <p:nvPr/>
        </p:nvSpPr>
        <p:spPr>
          <a:xfrm>
            <a:off x="1607265" y="1241908"/>
            <a:ext cx="2188859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B82ECEF-BEAF-B667-AE23-22F375FF4E90}"/>
              </a:ext>
            </a:extLst>
          </p:cNvPr>
          <p:cNvSpPr txBox="1"/>
          <p:nvPr/>
        </p:nvSpPr>
        <p:spPr>
          <a:xfrm>
            <a:off x="1607265" y="1378822"/>
            <a:ext cx="218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RETIRADA DO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GUARDA ARMADO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254566C-7724-9540-5320-A90333F8A1DA}"/>
              </a:ext>
            </a:extLst>
          </p:cNvPr>
          <p:cNvSpPr/>
          <p:nvPr/>
        </p:nvSpPr>
        <p:spPr>
          <a:xfrm>
            <a:off x="3856471" y="1241908"/>
            <a:ext cx="2188859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A2EF5B2F-BB48-9132-EC89-ED97B4EF25D4}"/>
              </a:ext>
            </a:extLst>
          </p:cNvPr>
          <p:cNvSpPr/>
          <p:nvPr/>
        </p:nvSpPr>
        <p:spPr>
          <a:xfrm>
            <a:off x="6105677" y="1251638"/>
            <a:ext cx="2188859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B5CCEA4-EDE2-A9BF-2AF1-67D73BC2059B}"/>
              </a:ext>
            </a:extLst>
          </p:cNvPr>
          <p:cNvSpPr/>
          <p:nvPr/>
        </p:nvSpPr>
        <p:spPr>
          <a:xfrm>
            <a:off x="8354883" y="1241908"/>
            <a:ext cx="2188859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EE17E1F-52C3-78DC-C748-0CC384BBB2FC}"/>
              </a:ext>
            </a:extLst>
          </p:cNvPr>
          <p:cNvSpPr/>
          <p:nvPr/>
        </p:nvSpPr>
        <p:spPr>
          <a:xfrm>
            <a:off x="10604089" y="1241908"/>
            <a:ext cx="2188859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CB2F7F54-102E-1804-612B-36D0D897B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64" y="3090644"/>
            <a:ext cx="1282659" cy="1427894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586792B1-2B12-1A4D-4E1B-D62541E3C97E}"/>
              </a:ext>
            </a:extLst>
          </p:cNvPr>
          <p:cNvSpPr txBox="1"/>
          <p:nvPr/>
        </p:nvSpPr>
        <p:spPr>
          <a:xfrm>
            <a:off x="3593891" y="3231275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-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D9736E6-E4CF-E42A-391A-0E569EB4C473}"/>
              </a:ext>
            </a:extLst>
          </p:cNvPr>
          <p:cNvSpPr txBox="1"/>
          <p:nvPr/>
        </p:nvSpPr>
        <p:spPr>
          <a:xfrm>
            <a:off x="3856470" y="1378820"/>
            <a:ext cx="218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RETIRADA DO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CAFÉ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FC7E5120-975C-5509-5151-585CD9437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9" y="3090644"/>
            <a:ext cx="1428468" cy="142694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D0E84DA2-B247-CF5F-969E-E8BD8BBF4671}"/>
              </a:ext>
            </a:extLst>
          </p:cNvPr>
          <p:cNvSpPr txBox="1"/>
          <p:nvPr/>
        </p:nvSpPr>
        <p:spPr>
          <a:xfrm>
            <a:off x="5822655" y="3249939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-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221703A-87CC-21D8-13E2-F61DCD0FA21E}"/>
              </a:ext>
            </a:extLst>
          </p:cNvPr>
          <p:cNvSpPr txBox="1"/>
          <p:nvPr/>
        </p:nvSpPr>
        <p:spPr>
          <a:xfrm>
            <a:off x="6055061" y="1378820"/>
            <a:ext cx="218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ÁGUA LEVADA</a:t>
            </a:r>
            <a:b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</a:br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DE CASA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8ED53936-C4DF-2EF0-1F6B-86AA102B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94" y="3133518"/>
            <a:ext cx="1075822" cy="1341192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12EF6920-E0FA-55D6-8A86-6A550F31107C}"/>
              </a:ext>
            </a:extLst>
          </p:cNvPr>
          <p:cNvSpPr txBox="1"/>
          <p:nvPr/>
        </p:nvSpPr>
        <p:spPr>
          <a:xfrm>
            <a:off x="8107982" y="3221545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0F04883-8C2A-50BE-426B-902F0AA714D8}"/>
              </a:ext>
            </a:extLst>
          </p:cNvPr>
          <p:cNvSpPr txBox="1"/>
          <p:nvPr/>
        </p:nvSpPr>
        <p:spPr>
          <a:xfrm>
            <a:off x="8349117" y="1378820"/>
            <a:ext cx="218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VISITAS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0FC02E24-1088-DF65-3D18-E6D4D4B6F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4" y="3249939"/>
            <a:ext cx="1774414" cy="1315580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2685C3F2-981A-03FC-C9C8-C93738A45F15}"/>
              </a:ext>
            </a:extLst>
          </p:cNvPr>
          <p:cNvSpPr txBox="1"/>
          <p:nvPr/>
        </p:nvSpPr>
        <p:spPr>
          <a:xfrm>
            <a:off x="10341509" y="3221545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267FF96-E9FD-79BC-C660-2EA13AA6D316}"/>
              </a:ext>
            </a:extLst>
          </p:cNvPr>
          <p:cNvSpPr txBox="1"/>
          <p:nvPr/>
        </p:nvSpPr>
        <p:spPr>
          <a:xfrm>
            <a:off x="10604088" y="1378820"/>
            <a:ext cx="21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COMPROMETIMENTO E DEDICAÇÃO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0F0BCD28-0484-4575-1555-8BB7949482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874" y="4047915"/>
            <a:ext cx="876092" cy="1366341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ABF923AF-2E53-4A69-220E-B45560CFF9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735" y="2489237"/>
            <a:ext cx="1312373" cy="14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23" grpId="0" animBg="1"/>
      <p:bldP spid="25" grpId="0" animBg="1"/>
      <p:bldP spid="27" grpId="0" animBg="1"/>
      <p:bldP spid="28" grpId="0" animBg="1"/>
      <p:bldP spid="36" grpId="0"/>
      <p:bldP spid="39" grpId="0"/>
      <p:bldP spid="46" grpId="0"/>
      <p:bldP spid="52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D7CB32-A8B1-50EF-EF35-476B1424C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1ADBCD3-A157-D68B-FD7F-24D63D041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E84E59-8C99-6EF4-4130-649FF3A08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770" y="-322495"/>
            <a:ext cx="8352032" cy="8338077"/>
          </a:xfrm>
          <a:prstGeom prst="rect">
            <a:avLst/>
          </a:prstGeom>
        </p:spPr>
      </p:pic>
      <p:pic>
        <p:nvPicPr>
          <p:cNvPr id="11" name="Imagem 10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6F626AA-851F-6DA5-58F5-66DD7B384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272DE14-9AB7-3CF5-14C4-36301B56A369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4" name="Imagem 13" descr="Logotipo&#10;&#10;O conteúdo gerado por IA pode estar incorreto.">
              <a:extLst>
                <a:ext uri="{FF2B5EF4-FFF2-40B4-BE49-F238E27FC236}">
                  <a16:creationId xmlns:a16="http://schemas.microsoft.com/office/drawing/2014/main" id="{B5EC02B1-31D1-1A6F-F086-FE00E370F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9" name="Imagem 8" descr="Logotipo&#10;&#10;O conteúdo gerado por IA pode estar incorreto.">
              <a:extLst>
                <a:ext uri="{FF2B5EF4-FFF2-40B4-BE49-F238E27FC236}">
                  <a16:creationId xmlns:a16="http://schemas.microsoft.com/office/drawing/2014/main" id="{7722E0CC-0673-FDD1-2319-BC8512632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851A23F-3259-50D8-C44A-DE26D6D71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7EE4A911-E289-F3C2-38E8-97909523179D}"/>
              </a:ext>
            </a:extLst>
          </p:cNvPr>
          <p:cNvGrpSpPr/>
          <p:nvPr/>
        </p:nvGrpSpPr>
        <p:grpSpPr>
          <a:xfrm>
            <a:off x="7313014" y="818356"/>
            <a:ext cx="6492109" cy="2216621"/>
            <a:chOff x="7313014" y="818356"/>
            <a:chExt cx="6492109" cy="22166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B84EED4-DF58-FBE6-4665-155FD7EE7EED}"/>
                </a:ext>
              </a:extLst>
            </p:cNvPr>
            <p:cNvSpPr txBox="1"/>
            <p:nvPr/>
          </p:nvSpPr>
          <p:spPr>
            <a:xfrm>
              <a:off x="9598882" y="911319"/>
              <a:ext cx="42062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6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William Caldas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BEB34FE-F596-6277-5B2A-BDF395359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014" y="818356"/>
              <a:ext cx="2143125" cy="2133600"/>
            </a:xfrm>
            <a:prstGeom prst="rect">
              <a:avLst/>
            </a:prstGeom>
            <a:noFill/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4">
            <a:extLst>
              <a:ext uri="{FF2B5EF4-FFF2-40B4-BE49-F238E27FC236}">
                <a16:creationId xmlns:a16="http://schemas.microsoft.com/office/drawing/2014/main" id="{B9ED1803-766D-FB5D-DF79-A182C4CC7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7706" y="34472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65F814C-85E9-97BC-D491-5433A7ED444B}"/>
              </a:ext>
            </a:extLst>
          </p:cNvPr>
          <p:cNvGrpSpPr/>
          <p:nvPr/>
        </p:nvGrpSpPr>
        <p:grpSpPr>
          <a:xfrm>
            <a:off x="7313013" y="3445108"/>
            <a:ext cx="5561636" cy="2206678"/>
            <a:chOff x="7313013" y="3445108"/>
            <a:chExt cx="5561636" cy="2206678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5C75829-CD09-A6C1-D717-0457F5B0F8F5}"/>
                </a:ext>
              </a:extLst>
            </p:cNvPr>
            <p:cNvSpPr txBox="1"/>
            <p:nvPr/>
          </p:nvSpPr>
          <p:spPr>
            <a:xfrm>
              <a:off x="9598881" y="3528128"/>
              <a:ext cx="32757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6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Cleyton Alves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46D890B-FCC6-7309-20D5-173834560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3013" y="3445108"/>
              <a:ext cx="2143125" cy="2185987"/>
            </a:xfrm>
            <a:prstGeom prst="rect">
              <a:avLst/>
            </a:prstGeom>
            <a:effectLst>
              <a:softEdge rad="38100"/>
            </a:effectLst>
          </p:spPr>
        </p:pic>
      </p:grpSp>
    </p:spTree>
    <p:extLst>
      <p:ext uri="{BB962C8B-B14F-4D97-AF65-F5344CB8AC3E}">
        <p14:creationId xmlns:p14="http://schemas.microsoft.com/office/powerpoint/2010/main" val="3634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1EEC9-382E-ECAB-ED1C-9BB38D5D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873575-FBA2-8D67-A61F-C37A40F1F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14B0CF5-F79C-9D2D-8525-500CB16E8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A786A8D-0465-F69D-148B-909BA92875AF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02495AD6-F679-6613-5D02-112BACAA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143F365B-1931-0167-937C-34D7AF473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B445CEFC-A239-F7D1-6950-8CA1E249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EEF1B3F-62C9-DE71-145A-54D002E83C74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FCA37D42-BCC5-00D4-9F60-148E664468B2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DA910C7D-5BB3-C06A-8A51-8FB8024E565B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F21DF5D4-DF92-09D7-A2C4-5CDDDC103B29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CE13DD5D-31B7-67C8-062C-9274C5200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2019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FB695919-1081-7BA4-4814-7BB2E2EB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50F5B29F-0DF6-24DD-DF47-FD9E90229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66" y="3354697"/>
            <a:ext cx="3464435" cy="1659797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3B10C780-BCC9-6EF5-B8B7-ADE566C46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19" y="1236013"/>
            <a:ext cx="2618449" cy="424709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C0D01A35-CE9B-C88A-9FBC-464D98424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60" y="3354697"/>
            <a:ext cx="3466746" cy="16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9D087-55F2-EFCC-5CAD-27E6A0F4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04654E-6C75-32A3-CF86-9946589D2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DB998932-8C71-D3C2-1713-0FA6133E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A615200B-15CE-FD49-E7D8-3ECA1B6D9587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736B948C-34C1-CC7B-8126-5D086C4C2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6D48FE43-1AED-5FBE-0C2E-C0AB7CD2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CB39235B-CB99-F410-46E4-FF90F76F1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BD0E543-39A7-604D-EBD7-C451F6FFDF88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5577DBD-0A90-037B-D949-DC81629208E7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A1A87C-D8F6-0624-AF2F-6AF9495390A7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43214EF2-7EE7-AD36-C5DC-AE87EE4AC37E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0EAAE124-05C3-151E-8D7F-CC7737F0F8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2020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E618B6FB-8AE3-F69C-B6A6-295F3CB3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8A8343-071D-ED01-EDEC-4A414E88282B}"/>
              </a:ext>
            </a:extLst>
          </p:cNvPr>
          <p:cNvSpPr txBox="1"/>
          <p:nvPr/>
        </p:nvSpPr>
        <p:spPr>
          <a:xfrm>
            <a:off x="5144165" y="5486511"/>
            <a:ext cx="257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CARTEIRA DE CRÉDITO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E62D1B9-CB36-47FF-EC8C-0D4B1120A505}"/>
              </a:ext>
            </a:extLst>
          </p:cNvPr>
          <p:cNvGrpSpPr/>
          <p:nvPr/>
        </p:nvGrpSpPr>
        <p:grpSpPr>
          <a:xfrm>
            <a:off x="5422247" y="3687101"/>
            <a:ext cx="406393" cy="1793988"/>
            <a:chOff x="5422247" y="3687101"/>
            <a:chExt cx="406393" cy="1793988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D8F6C7B7-C9FD-CB54-CFB7-11EFCDDBA09F}"/>
                </a:ext>
              </a:extLst>
            </p:cNvPr>
            <p:cNvSpPr/>
            <p:nvPr/>
          </p:nvSpPr>
          <p:spPr>
            <a:xfrm>
              <a:off x="5468503" y="3687101"/>
              <a:ext cx="348791" cy="1793988"/>
            </a:xfrm>
            <a:prstGeom prst="rect">
              <a:avLst/>
            </a:prstGeom>
            <a:solidFill>
              <a:srgbClr val="C9D2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0C16FCF-92B1-058F-8FBF-20E89E6E8053}"/>
                </a:ext>
              </a:extLst>
            </p:cNvPr>
            <p:cNvSpPr txBox="1"/>
            <p:nvPr/>
          </p:nvSpPr>
          <p:spPr>
            <a:xfrm rot="16200000">
              <a:off x="4783560" y="4384562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2.923.943,63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7247970-6A41-2CBE-1E28-E9B0D5694FEC}"/>
              </a:ext>
            </a:extLst>
          </p:cNvPr>
          <p:cNvGrpSpPr/>
          <p:nvPr/>
        </p:nvGrpSpPr>
        <p:grpSpPr>
          <a:xfrm>
            <a:off x="5828645" y="3489138"/>
            <a:ext cx="406393" cy="1991951"/>
            <a:chOff x="5828645" y="3489138"/>
            <a:chExt cx="406393" cy="1991951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73D8A9C-6E07-5542-FAD8-E64019090F33}"/>
                </a:ext>
              </a:extLst>
            </p:cNvPr>
            <p:cNvSpPr/>
            <p:nvPr/>
          </p:nvSpPr>
          <p:spPr>
            <a:xfrm>
              <a:off x="5874898" y="3489138"/>
              <a:ext cx="348791" cy="199195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842F491-460A-3978-B1DA-2F5CF327FE88}"/>
                </a:ext>
              </a:extLst>
            </p:cNvPr>
            <p:cNvSpPr txBox="1"/>
            <p:nvPr/>
          </p:nvSpPr>
          <p:spPr>
            <a:xfrm rot="16200000">
              <a:off x="5189957" y="4384560"/>
              <a:ext cx="1683770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3.000.554,79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461DB1F-01CF-2797-D1B4-C27CCF948514}"/>
              </a:ext>
            </a:extLst>
          </p:cNvPr>
          <p:cNvGrpSpPr/>
          <p:nvPr/>
        </p:nvGrpSpPr>
        <p:grpSpPr>
          <a:xfrm>
            <a:off x="6245405" y="3208276"/>
            <a:ext cx="406393" cy="2272813"/>
            <a:chOff x="6245405" y="3208276"/>
            <a:chExt cx="406393" cy="2272813"/>
          </a:xfrm>
        </p:grpSpPr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4D5746E7-BF1E-1A08-1E15-8CEAED5C1FCF}"/>
                </a:ext>
              </a:extLst>
            </p:cNvPr>
            <p:cNvSpPr/>
            <p:nvPr/>
          </p:nvSpPr>
          <p:spPr>
            <a:xfrm>
              <a:off x="6291660" y="3208276"/>
              <a:ext cx="348791" cy="2272813"/>
            </a:xfrm>
            <a:prstGeom prst="rect">
              <a:avLst/>
            </a:prstGeom>
            <a:solidFill>
              <a:srgbClr val="00AE9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5387F0B-E0AE-265F-63EF-090B1D17D1AE}"/>
                </a:ext>
              </a:extLst>
            </p:cNvPr>
            <p:cNvSpPr txBox="1"/>
            <p:nvPr/>
          </p:nvSpPr>
          <p:spPr>
            <a:xfrm rot="16200000">
              <a:off x="5606716" y="4384559"/>
              <a:ext cx="168377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3.276.026,85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C564199-107E-7FC6-976E-A35C4B8AEAEA}"/>
              </a:ext>
            </a:extLst>
          </p:cNvPr>
          <p:cNvGrpSpPr/>
          <p:nvPr/>
        </p:nvGrpSpPr>
        <p:grpSpPr>
          <a:xfrm>
            <a:off x="6651798" y="2465123"/>
            <a:ext cx="406393" cy="3015966"/>
            <a:chOff x="6651798" y="2465123"/>
            <a:chExt cx="406393" cy="301596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9E6A5C9-A231-3FEB-6EDB-672E51D28BD0}"/>
                </a:ext>
              </a:extLst>
            </p:cNvPr>
            <p:cNvSpPr/>
            <p:nvPr/>
          </p:nvSpPr>
          <p:spPr>
            <a:xfrm>
              <a:off x="6698054" y="2465123"/>
              <a:ext cx="348791" cy="3015966"/>
            </a:xfrm>
            <a:prstGeom prst="rect">
              <a:avLst/>
            </a:prstGeom>
            <a:solidFill>
              <a:srgbClr val="7DB61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A267D3CD-3B66-5496-631B-F3ED3540223D}"/>
                </a:ext>
              </a:extLst>
            </p:cNvPr>
            <p:cNvSpPr txBox="1"/>
            <p:nvPr/>
          </p:nvSpPr>
          <p:spPr>
            <a:xfrm rot="16200000">
              <a:off x="6013111" y="4384562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5.779.375,95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AE551CD-77D1-75C7-1764-199E1E4CAAD5}"/>
              </a:ext>
            </a:extLst>
          </p:cNvPr>
          <p:cNvGrpSpPr/>
          <p:nvPr/>
        </p:nvGrpSpPr>
        <p:grpSpPr>
          <a:xfrm>
            <a:off x="7058804" y="1337241"/>
            <a:ext cx="406393" cy="4143848"/>
            <a:chOff x="7058804" y="1337241"/>
            <a:chExt cx="406393" cy="4143848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ABB60B0D-4E16-A5B1-39B4-12A53A074396}"/>
                </a:ext>
              </a:extLst>
            </p:cNvPr>
            <p:cNvSpPr/>
            <p:nvPr/>
          </p:nvSpPr>
          <p:spPr>
            <a:xfrm>
              <a:off x="7105060" y="1337241"/>
              <a:ext cx="348791" cy="414384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13980247-AD4C-6A13-5EA0-A804B8469E0E}"/>
                </a:ext>
              </a:extLst>
            </p:cNvPr>
            <p:cNvSpPr txBox="1"/>
            <p:nvPr/>
          </p:nvSpPr>
          <p:spPr>
            <a:xfrm rot="16200000">
              <a:off x="6390730" y="4355175"/>
              <a:ext cx="174254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10.117.799,65 </a:t>
              </a:r>
              <a:r>
                <a:rPr lang="pt-BR" b="1" dirty="0">
                  <a:solidFill>
                    <a:srgbClr val="032931"/>
                  </a:solidFill>
                </a:rPr>
                <a:t> </a:t>
              </a:r>
              <a:r>
                <a:rPr lang="pt-BR" sz="2000" b="1" dirty="0">
                  <a:solidFill>
                    <a:srgbClr val="032931"/>
                  </a:solidFill>
                </a:rPr>
                <a:t> </a:t>
              </a:r>
              <a:endParaRPr lang="pt-BR" sz="2000" b="1" dirty="0">
                <a:ln w="0"/>
                <a:solidFill>
                  <a:srgbClr val="032931"/>
                </a:solidFill>
                <a:latin typeface="Sicoob Sans RC" panose="020B0503020204030204" pitchFamily="34" charset="0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5F5E1D1-65FC-2A8B-74A7-2355F42C6EB3}"/>
              </a:ext>
            </a:extLst>
          </p:cNvPr>
          <p:cNvSpPr txBox="1"/>
          <p:nvPr/>
        </p:nvSpPr>
        <p:spPr>
          <a:xfrm>
            <a:off x="7867417" y="5486511"/>
            <a:ext cx="272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PRODUTOS E SERVIÇOS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61857ED-5D8C-0E65-7A55-D31652C50557}"/>
              </a:ext>
            </a:extLst>
          </p:cNvPr>
          <p:cNvGrpSpPr/>
          <p:nvPr/>
        </p:nvGrpSpPr>
        <p:grpSpPr>
          <a:xfrm>
            <a:off x="8604766" y="3745876"/>
            <a:ext cx="406393" cy="1735214"/>
            <a:chOff x="8604766" y="3745876"/>
            <a:chExt cx="406393" cy="1735214"/>
          </a:xfrm>
        </p:grpSpPr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3B0A639-878B-8121-E756-375DFBAC50AD}"/>
                </a:ext>
              </a:extLst>
            </p:cNvPr>
            <p:cNvSpPr/>
            <p:nvPr/>
          </p:nvSpPr>
          <p:spPr>
            <a:xfrm>
              <a:off x="8633211" y="4006392"/>
              <a:ext cx="348791" cy="147469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24111D9-33E7-82B2-66E0-098F900957AE}"/>
                </a:ext>
              </a:extLst>
            </p:cNvPr>
            <p:cNvSpPr txBox="1"/>
            <p:nvPr/>
          </p:nvSpPr>
          <p:spPr>
            <a:xfrm rot="16200000">
              <a:off x="7966079" y="438456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176.433,9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035168F-FB46-4C1B-6855-B0DEFAE56AEB}"/>
              </a:ext>
            </a:extLst>
          </p:cNvPr>
          <p:cNvGrpSpPr/>
          <p:nvPr/>
        </p:nvGrpSpPr>
        <p:grpSpPr>
          <a:xfrm>
            <a:off x="9011164" y="3532577"/>
            <a:ext cx="406393" cy="1948513"/>
            <a:chOff x="9011164" y="3532577"/>
            <a:chExt cx="406393" cy="1948513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C013B6B0-1618-D04C-EBFA-92781DAB21F7}"/>
                </a:ext>
              </a:extLst>
            </p:cNvPr>
            <p:cNvSpPr/>
            <p:nvPr/>
          </p:nvSpPr>
          <p:spPr>
            <a:xfrm>
              <a:off x="9049973" y="3532577"/>
              <a:ext cx="348791" cy="1948513"/>
            </a:xfrm>
            <a:prstGeom prst="rect">
              <a:avLst/>
            </a:prstGeom>
            <a:solidFill>
              <a:srgbClr val="00AE9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32B709EC-A3A4-F240-EDF9-16FC0D9C1634}"/>
                </a:ext>
              </a:extLst>
            </p:cNvPr>
            <p:cNvSpPr txBox="1"/>
            <p:nvPr/>
          </p:nvSpPr>
          <p:spPr>
            <a:xfrm rot="16200000">
              <a:off x="8372476" y="4384561"/>
              <a:ext cx="1683770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278.775,2</a:t>
              </a:r>
              <a:r>
                <a:rPr lang="pt-BR" dirty="0"/>
                <a:t> 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1DCA302-057F-C71D-C692-A39B714D60DE}"/>
              </a:ext>
            </a:extLst>
          </p:cNvPr>
          <p:cNvGrpSpPr/>
          <p:nvPr/>
        </p:nvGrpSpPr>
        <p:grpSpPr>
          <a:xfrm>
            <a:off x="9427924" y="2957620"/>
            <a:ext cx="406393" cy="2523470"/>
            <a:chOff x="9427924" y="2957620"/>
            <a:chExt cx="406393" cy="2523470"/>
          </a:xfrm>
        </p:grpSpPr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782AFB02-6FE5-9D84-D1AC-E86BB437614E}"/>
                </a:ext>
              </a:extLst>
            </p:cNvPr>
            <p:cNvSpPr/>
            <p:nvPr/>
          </p:nvSpPr>
          <p:spPr>
            <a:xfrm>
              <a:off x="9456367" y="2957620"/>
              <a:ext cx="348791" cy="2523470"/>
            </a:xfrm>
            <a:prstGeom prst="rect">
              <a:avLst/>
            </a:prstGeom>
            <a:solidFill>
              <a:srgbClr val="7DB61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F21B78EB-D3AF-2B9F-51F8-194AFE4A8F24}"/>
                </a:ext>
              </a:extLst>
            </p:cNvPr>
            <p:cNvSpPr txBox="1"/>
            <p:nvPr/>
          </p:nvSpPr>
          <p:spPr>
            <a:xfrm rot="16200000">
              <a:off x="8789235" y="4384560"/>
              <a:ext cx="168377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424.064,2 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3DE249D-3A8B-3E92-3AA5-0DED2E32E884}"/>
              </a:ext>
            </a:extLst>
          </p:cNvPr>
          <p:cNvGrpSpPr/>
          <p:nvPr/>
        </p:nvGrpSpPr>
        <p:grpSpPr>
          <a:xfrm>
            <a:off x="9834317" y="2205872"/>
            <a:ext cx="406393" cy="3275217"/>
            <a:chOff x="9834317" y="2205872"/>
            <a:chExt cx="406393" cy="3275217"/>
          </a:xfrm>
        </p:grpSpPr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9F2776FB-A7DF-C62F-390C-C6AE9880F4F3}"/>
                </a:ext>
              </a:extLst>
            </p:cNvPr>
            <p:cNvSpPr/>
            <p:nvPr/>
          </p:nvSpPr>
          <p:spPr>
            <a:xfrm>
              <a:off x="9863373" y="2205872"/>
              <a:ext cx="348791" cy="327521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4308200F-9C28-E1EA-7184-15FB9B729C81}"/>
                </a:ext>
              </a:extLst>
            </p:cNvPr>
            <p:cNvSpPr txBox="1"/>
            <p:nvPr/>
          </p:nvSpPr>
          <p:spPr>
            <a:xfrm rot="16200000">
              <a:off x="9195630" y="438456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032931"/>
                  </a:solidFill>
                </a:rPr>
                <a:t>603.751,8</a:t>
              </a:r>
              <a:r>
                <a:rPr lang="pt-BR" dirty="0"/>
                <a:t> 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7340A163-188A-8797-78A4-058F84AE8B79}"/>
              </a:ext>
            </a:extLst>
          </p:cNvPr>
          <p:cNvSpPr txBox="1"/>
          <p:nvPr/>
        </p:nvSpPr>
        <p:spPr>
          <a:xfrm>
            <a:off x="10724367" y="5495742"/>
            <a:ext cx="257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RESULTADOS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311143A-3C6B-2690-687F-29CEF77F7132}"/>
              </a:ext>
            </a:extLst>
          </p:cNvPr>
          <p:cNvGrpSpPr/>
          <p:nvPr/>
        </p:nvGrpSpPr>
        <p:grpSpPr>
          <a:xfrm>
            <a:off x="11002449" y="3696332"/>
            <a:ext cx="406393" cy="1793988"/>
            <a:chOff x="11002449" y="3696332"/>
            <a:chExt cx="406393" cy="1793988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F4482F4B-C804-27C5-728E-EDCDFBEAC27E}"/>
                </a:ext>
              </a:extLst>
            </p:cNvPr>
            <p:cNvSpPr/>
            <p:nvPr/>
          </p:nvSpPr>
          <p:spPr>
            <a:xfrm>
              <a:off x="11048705" y="3696332"/>
              <a:ext cx="348791" cy="1793988"/>
            </a:xfrm>
            <a:prstGeom prst="rect">
              <a:avLst/>
            </a:prstGeom>
            <a:solidFill>
              <a:srgbClr val="C9D2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8CF77C3D-51C1-1176-5E6C-F7885A91E7AD}"/>
                </a:ext>
              </a:extLst>
            </p:cNvPr>
            <p:cNvSpPr txBox="1"/>
            <p:nvPr/>
          </p:nvSpPr>
          <p:spPr>
            <a:xfrm rot="16200000">
              <a:off x="10363762" y="439379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126.161,08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637C637-4DD6-BE43-FAA8-7A3CAB5BB8C2}"/>
              </a:ext>
            </a:extLst>
          </p:cNvPr>
          <p:cNvGrpSpPr/>
          <p:nvPr/>
        </p:nvGrpSpPr>
        <p:grpSpPr>
          <a:xfrm>
            <a:off x="11408847" y="3755103"/>
            <a:ext cx="406393" cy="1735217"/>
            <a:chOff x="11408847" y="3755103"/>
            <a:chExt cx="406393" cy="1735217"/>
          </a:xfrm>
        </p:grpSpPr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3BC00260-0A73-1E7B-CFBE-FBB66FF535F1}"/>
                </a:ext>
              </a:extLst>
            </p:cNvPr>
            <p:cNvSpPr/>
            <p:nvPr/>
          </p:nvSpPr>
          <p:spPr>
            <a:xfrm>
              <a:off x="11455100" y="4110113"/>
              <a:ext cx="348791" cy="138020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7F5CFFE4-52D3-662A-8E67-76D29A2A7367}"/>
                </a:ext>
              </a:extLst>
            </p:cNvPr>
            <p:cNvSpPr txBox="1"/>
            <p:nvPr/>
          </p:nvSpPr>
          <p:spPr>
            <a:xfrm rot="16200000">
              <a:off x="10770159" y="4393791"/>
              <a:ext cx="1683770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76.598,57</a:t>
              </a:r>
              <a:r>
                <a:rPr lang="pt-BR" dirty="0"/>
                <a:t> 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63E6454-03F0-966E-6B74-4DBE08197674}"/>
              </a:ext>
            </a:extLst>
          </p:cNvPr>
          <p:cNvGrpSpPr/>
          <p:nvPr/>
        </p:nvGrpSpPr>
        <p:grpSpPr>
          <a:xfrm>
            <a:off x="11797971" y="3755101"/>
            <a:ext cx="461665" cy="1780937"/>
            <a:chOff x="11797971" y="3755101"/>
            <a:chExt cx="461665" cy="1780937"/>
          </a:xfrm>
        </p:grpSpPr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F382AA9A-DAA5-24C7-3EA2-077219DB5A94}"/>
                </a:ext>
              </a:extLst>
            </p:cNvPr>
            <p:cNvSpPr/>
            <p:nvPr/>
          </p:nvSpPr>
          <p:spPr>
            <a:xfrm flipV="1">
              <a:off x="11871862" y="5490319"/>
              <a:ext cx="348791" cy="45719"/>
            </a:xfrm>
            <a:prstGeom prst="rect">
              <a:avLst/>
            </a:prstGeom>
            <a:solidFill>
              <a:srgbClr val="00AE9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24E01EF8-2DE8-A65E-B92C-24F3C401D2BE}"/>
                </a:ext>
              </a:extLst>
            </p:cNvPr>
            <p:cNvSpPr txBox="1"/>
            <p:nvPr/>
          </p:nvSpPr>
          <p:spPr>
            <a:xfrm rot="16200000">
              <a:off x="11186918" y="4366154"/>
              <a:ext cx="1683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-</a:t>
              </a:r>
              <a:r>
                <a:rPr lang="pt-BR" sz="2400" b="1" dirty="0">
                  <a:solidFill>
                    <a:srgbClr val="FF0000"/>
                  </a:solidFill>
                </a:rPr>
                <a:t>36.053,39</a:t>
              </a:r>
              <a:r>
                <a:rPr lang="pt-BR" dirty="0">
                  <a:solidFill>
                    <a:srgbClr val="FF0000"/>
                  </a:solidFill>
                </a:rPr>
                <a:t> </a:t>
              </a:r>
              <a:r>
                <a:rPr lang="pt-BR" b="1" dirty="0">
                  <a:solidFill>
                    <a:srgbClr val="FF0000"/>
                  </a:solidFill>
                </a:rPr>
                <a:t> </a:t>
              </a:r>
              <a:r>
                <a:rPr lang="pt-BR" sz="2000" b="1" dirty="0">
                  <a:solidFill>
                    <a:srgbClr val="FF0000"/>
                  </a:solidFill>
                </a:rPr>
                <a:t> </a:t>
              </a:r>
              <a:endParaRPr lang="pt-BR" sz="2000" b="1" dirty="0">
                <a:ln w="0"/>
                <a:solidFill>
                  <a:srgbClr val="FF0000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480DF6E-11D1-44E9-0F8E-DFA99324A145}"/>
              </a:ext>
            </a:extLst>
          </p:cNvPr>
          <p:cNvGrpSpPr/>
          <p:nvPr/>
        </p:nvGrpSpPr>
        <p:grpSpPr>
          <a:xfrm>
            <a:off x="12232000" y="3208276"/>
            <a:ext cx="406393" cy="2282044"/>
            <a:chOff x="12232000" y="3208276"/>
            <a:chExt cx="406393" cy="2282044"/>
          </a:xfrm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E1056C28-9BCE-CCD2-38D4-DDD2C7737FDC}"/>
                </a:ext>
              </a:extLst>
            </p:cNvPr>
            <p:cNvSpPr/>
            <p:nvPr/>
          </p:nvSpPr>
          <p:spPr>
            <a:xfrm>
              <a:off x="12278256" y="3208276"/>
              <a:ext cx="348791" cy="2282044"/>
            </a:xfrm>
            <a:prstGeom prst="rect">
              <a:avLst/>
            </a:prstGeom>
            <a:solidFill>
              <a:srgbClr val="7DB61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AECCB51C-8AB9-C688-A8E6-3FB8909C7186}"/>
                </a:ext>
              </a:extLst>
            </p:cNvPr>
            <p:cNvSpPr txBox="1"/>
            <p:nvPr/>
          </p:nvSpPr>
          <p:spPr>
            <a:xfrm rot="16200000">
              <a:off x="11593313" y="439379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260.601,49</a:t>
              </a:r>
              <a:r>
                <a:rPr lang="pt-BR" dirty="0"/>
                <a:t> 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20EACD1-A57F-A036-1EE6-7AF70E7F331F}"/>
              </a:ext>
            </a:extLst>
          </p:cNvPr>
          <p:cNvGrpSpPr/>
          <p:nvPr/>
        </p:nvGrpSpPr>
        <p:grpSpPr>
          <a:xfrm>
            <a:off x="12639006" y="2055782"/>
            <a:ext cx="406393" cy="3434537"/>
            <a:chOff x="12639006" y="2055782"/>
            <a:chExt cx="406393" cy="3434537"/>
          </a:xfrm>
        </p:grpSpPr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A71D713F-B149-9DB4-34F3-35BDD5EDF2B5}"/>
                </a:ext>
              </a:extLst>
            </p:cNvPr>
            <p:cNvSpPr/>
            <p:nvPr/>
          </p:nvSpPr>
          <p:spPr>
            <a:xfrm>
              <a:off x="12685262" y="2055782"/>
              <a:ext cx="348791" cy="343453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5BF0BB1A-44FF-2A56-059B-C77F91612659}"/>
                </a:ext>
              </a:extLst>
            </p:cNvPr>
            <p:cNvSpPr txBox="1"/>
            <p:nvPr/>
          </p:nvSpPr>
          <p:spPr>
            <a:xfrm rot="16200000">
              <a:off x="11970932" y="4364406"/>
              <a:ext cx="174254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667.170,65</a:t>
              </a:r>
              <a:r>
                <a:rPr lang="pt-BR" dirty="0"/>
                <a:t> </a:t>
              </a:r>
              <a:r>
                <a:rPr lang="pt-BR" b="1" dirty="0"/>
                <a:t> </a:t>
              </a:r>
              <a:r>
                <a:rPr lang="pt-BR" b="1" dirty="0">
                  <a:solidFill>
                    <a:srgbClr val="032931"/>
                  </a:solidFill>
                </a:rPr>
                <a:t> </a:t>
              </a:r>
              <a:r>
                <a:rPr lang="pt-BR" sz="2000" b="1" dirty="0">
                  <a:solidFill>
                    <a:srgbClr val="032931"/>
                  </a:solidFill>
                </a:rPr>
                <a:t> </a:t>
              </a:r>
              <a:endParaRPr lang="pt-BR" sz="2000" b="1" dirty="0">
                <a:ln w="0"/>
                <a:solidFill>
                  <a:srgbClr val="032931"/>
                </a:solidFill>
                <a:latin typeface="Sicoob Sans RC" panose="020B0503020204030204" pitchFamily="34" charset="0"/>
              </a:endParaRPr>
            </a:p>
          </p:txBody>
        </p:sp>
      </p:grpSp>
      <p:sp>
        <p:nvSpPr>
          <p:cNvPr id="79" name="Retângulo 78">
            <a:extLst>
              <a:ext uri="{FF2B5EF4-FFF2-40B4-BE49-F238E27FC236}">
                <a16:creationId xmlns:a16="http://schemas.microsoft.com/office/drawing/2014/main" id="{7A0E5BA6-E05F-9EB2-F73B-E1347016849E}"/>
              </a:ext>
            </a:extLst>
          </p:cNvPr>
          <p:cNvSpPr/>
          <p:nvPr/>
        </p:nvSpPr>
        <p:spPr>
          <a:xfrm>
            <a:off x="888437" y="2570381"/>
            <a:ext cx="1743959" cy="387239"/>
          </a:xfrm>
          <a:prstGeom prst="rect">
            <a:avLst/>
          </a:prstGeom>
          <a:solidFill>
            <a:srgbClr val="C9D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2016</a:t>
            </a:r>
            <a:endParaRPr lang="pt-BR" b="1" dirty="0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5FE6FFF8-F7BE-43E2-D42F-19312C38B1E3}"/>
              </a:ext>
            </a:extLst>
          </p:cNvPr>
          <p:cNvSpPr/>
          <p:nvPr/>
        </p:nvSpPr>
        <p:spPr>
          <a:xfrm>
            <a:off x="888437" y="3145338"/>
            <a:ext cx="1743959" cy="3872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2017</a:t>
            </a:r>
            <a:endParaRPr lang="pt-BR" b="1" dirty="0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80FE20BF-DDB9-38B0-F3B2-FB931260FD73}"/>
              </a:ext>
            </a:extLst>
          </p:cNvPr>
          <p:cNvSpPr/>
          <p:nvPr/>
        </p:nvSpPr>
        <p:spPr>
          <a:xfrm>
            <a:off x="888437" y="3722874"/>
            <a:ext cx="1743959" cy="387239"/>
          </a:xfrm>
          <a:prstGeom prst="rect">
            <a:avLst/>
          </a:prstGeom>
          <a:solidFill>
            <a:srgbClr val="00AE9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2018</a:t>
            </a:r>
            <a:endParaRPr lang="pt-BR" b="1" dirty="0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ED648814-0D1E-D51A-0FA8-9F724A9A4790}"/>
              </a:ext>
            </a:extLst>
          </p:cNvPr>
          <p:cNvSpPr/>
          <p:nvPr/>
        </p:nvSpPr>
        <p:spPr>
          <a:xfrm>
            <a:off x="884640" y="4300410"/>
            <a:ext cx="1743959" cy="387239"/>
          </a:xfrm>
          <a:prstGeom prst="rect">
            <a:avLst/>
          </a:prstGeom>
          <a:solidFill>
            <a:srgbClr val="7DB6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2019</a:t>
            </a:r>
            <a:endParaRPr lang="pt-BR" b="1" dirty="0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648A6A0A-8424-D666-79F9-D2E2023B8DB3}"/>
              </a:ext>
            </a:extLst>
          </p:cNvPr>
          <p:cNvSpPr/>
          <p:nvPr/>
        </p:nvSpPr>
        <p:spPr>
          <a:xfrm>
            <a:off x="884640" y="4878371"/>
            <a:ext cx="1743959" cy="3872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931"/>
                </a:solidFill>
              </a:rPr>
              <a:t>2020</a:t>
            </a:r>
            <a:endParaRPr lang="pt-BR" b="1" dirty="0">
              <a:solidFill>
                <a:srgbClr val="032931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3F410A0-515A-2D7E-2EF5-D3EA1F427B8C}"/>
              </a:ext>
            </a:extLst>
          </p:cNvPr>
          <p:cNvSpPr txBox="1"/>
          <p:nvPr/>
        </p:nvSpPr>
        <p:spPr>
          <a:xfrm>
            <a:off x="1226688" y="1976592"/>
            <a:ext cx="1147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ANOS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D372D-68D3-4026-5D98-5EBDDE37D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4557868-E47B-EF67-8405-438A6711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AB678A4-85B5-A029-7020-0BB5A3629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8D6D14-3EBC-F182-00C1-5FAE6762F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0" y="-1"/>
            <a:ext cx="10798970" cy="719931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D778EF0-8E7B-D6FE-1E0A-F72AF1A35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0" y="0"/>
            <a:ext cx="10798970" cy="719931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6D1333E-C448-31D5-9D83-7404FE51B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EEF6C0D-8F29-8EA3-4419-6CC61E55B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A64E34CF-C57C-5C6D-FEC0-19227F930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A43AA3FD-9D67-5BDD-6614-B9C866555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BCC9A2B-9F3A-A54C-A208-CB26FE511A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DFFA0306-9FF3-352E-AE36-A77E86AF9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4743F846-1CE3-0E65-D2A9-07CC626E3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DF1806E6-F07A-94F8-1BD9-37D8AA4F33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C256B563-2224-4A25-35E4-11CB063158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34" y="311817"/>
            <a:ext cx="4054083" cy="657567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01CF420E-91BE-BEBE-681D-C1C7F34430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899" y="-954242"/>
            <a:ext cx="4762500" cy="4667250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143FECE3-C8B5-34B6-64F5-4BDA6BF047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48" y="-1677759"/>
            <a:ext cx="4762500" cy="4667250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804F04E7-4F5E-AB88-7111-C09F725CA2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761" y="-2144895"/>
            <a:ext cx="4762500" cy="4667250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110F0DE3-0398-9E92-324E-A68651853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13" y="2635733"/>
            <a:ext cx="4762500" cy="4667250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2B35856D-F9C0-DF40-E978-F6D055AC93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58" y="3053994"/>
            <a:ext cx="4762500" cy="4667250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573179BB-6DE7-BFFF-7BC7-06BC579CCB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07" y="2980489"/>
            <a:ext cx="4762500" cy="4667250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4381CC9E-D765-B908-9998-6BD0936427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18" y="3343248"/>
            <a:ext cx="47625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8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25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75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625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150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5080D-E648-B413-C51E-3F7B9E12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2EFFE4-06FC-92A9-00BC-2A9F18FA1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88D7BAA-8EE8-5E80-9E92-E4B489230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0D792A8D-DD2F-AD1F-8E30-EBB9B2CB5BCD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B4AA2450-6655-B6D2-3FE9-70483E55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B8722088-F2F1-4382-EE05-5A90FD3F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422FFA92-C2B9-446F-F317-C6A9494B2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16640AC-DB2C-B6B7-9701-9B58D67B67AA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2F80410-3F02-6681-D46F-2C6A800FAFDB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92376B3-5F7A-9123-4E4D-7CDD8C65D50F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2161D04-C9F1-FCB2-77A0-D3163B6F590A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D8C1A25F-EAB4-A9A8-55B5-26485956A8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2020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12A8A6C8-1734-CC83-3ED0-A51256A3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F5489A8-9721-D0FE-B570-243A5BFCCCEE}"/>
              </a:ext>
            </a:extLst>
          </p:cNvPr>
          <p:cNvGrpSpPr/>
          <p:nvPr/>
        </p:nvGrpSpPr>
        <p:grpSpPr>
          <a:xfrm>
            <a:off x="2596838" y="1578005"/>
            <a:ext cx="9206537" cy="4369410"/>
            <a:chOff x="550041" y="1367702"/>
            <a:chExt cx="9206537" cy="436941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F030DF5-0509-3C15-86EE-9FF6D08CD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41" y="3671144"/>
              <a:ext cx="2957129" cy="206596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799E75F-1582-2752-9B9C-8BDE2296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3653216"/>
              <a:ext cx="2957131" cy="2065969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A1D201FA-C7D4-962B-B5C6-339F9583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449" y="3653216"/>
              <a:ext cx="2957129" cy="2065968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E44A44A3-4A3A-6DCD-8F90-55D78E282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449" y="1367702"/>
              <a:ext cx="2957127" cy="2079812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2BFF31D7-AE9E-BBE5-6879-84CA4217F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1367702"/>
              <a:ext cx="2957127" cy="2079812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7A00AF9D-919E-96E3-67FD-182BBF39A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41" y="1367702"/>
              <a:ext cx="2957127" cy="2079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315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CBA24-44BE-9390-C32C-399554AD0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8F31AF-2677-691E-D0CA-432D7C09C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536BED6A-2C91-8832-95F6-347BD79ED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6CEEA57-B940-2ED8-24DF-0B65C8F42ED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EDE53DEC-5AC9-05E1-C866-A0D03EB28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A0C209AB-E698-EBF3-3998-24F685FCF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40CFC9BF-9BF4-32DE-73B8-FA2ED329A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BBBD022-5AAB-DA07-C529-C8E343EB7039}"/>
              </a:ext>
            </a:extLst>
          </p:cNvPr>
          <p:cNvGrpSpPr/>
          <p:nvPr/>
        </p:nvGrpSpPr>
        <p:grpSpPr>
          <a:xfrm>
            <a:off x="1087861" y="997026"/>
            <a:ext cx="4062166" cy="6093249"/>
            <a:chOff x="872694" y="1214975"/>
            <a:chExt cx="4062166" cy="6093249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FF7B920-F862-A551-43DE-D608AD23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42848" y="2230517"/>
              <a:ext cx="6093249" cy="4062166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2D8B83A-0074-F2D2-750B-64BF0E62D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12" t="50966" r="62898" b="35154"/>
            <a:stretch>
              <a:fillRect/>
            </a:stretch>
          </p:blipFill>
          <p:spPr>
            <a:xfrm rot="16200000">
              <a:off x="3065846" y="5614025"/>
              <a:ext cx="346690" cy="594141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CFD0BD1-2363-EE60-4071-EC5A3761CE42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A3C427F-F58D-AAAA-343F-8373B9921EBB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7CB1136C-3FC8-41BA-A3A5-245DF3D22A35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73DEF99B-4387-B1E5-3F6D-5AD6C0FDD948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CF10A191-DBAA-1574-1576-A6ED4EEF16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2020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C44F19B5-A8BF-28ED-BFDE-BAFBEE4CD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FE5B3EAF-EF20-3BE7-5381-413A54BB50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>
            <a:fillRect/>
          </a:stretch>
        </p:blipFill>
        <p:spPr>
          <a:xfrm>
            <a:off x="5385530" y="278032"/>
            <a:ext cx="4342605" cy="681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238B51-65E0-A7F9-2ED8-A82FF85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CB8A99-6576-C057-22FB-A90EDE63F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2126543-90B6-DA26-DFD1-F5A5C4E90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10B60BC-548F-666B-9222-4E24D1B78822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0E4F55AF-2CF2-64EF-1DBB-11751E504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E668ABB7-E355-2EAB-3ADC-7928A3E0F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4E35451F-A609-EBEC-BD60-5F959F93D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92045FB-31FC-B50F-6A6C-4B586A56E8A1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8F7D8ED-770C-4682-F5D6-DB6F89913AC6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2171A92D-79B3-02A3-CC80-8A183337C8B6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16C8E0B1-07EC-9799-3168-F8660BAC1ECF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9E6BCC7A-B331-9D8D-52D8-AEA2B61C20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2021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DEAF352F-CBA4-4D38-EE9C-56F4106D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42ECFBA-85D7-8BB4-7D7B-8D70745C4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3" y="3705840"/>
            <a:ext cx="2886452" cy="192430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0FF743D-5551-CF04-9F98-DFE20FD2C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7919"/>
          <a:stretch>
            <a:fillRect/>
          </a:stretch>
        </p:blipFill>
        <p:spPr>
          <a:xfrm>
            <a:off x="955983" y="1452317"/>
            <a:ext cx="2884393" cy="21989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8CCCF6-3111-7D47-CF3F-6B36D9B9A2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889" y="1452317"/>
            <a:ext cx="8969760" cy="41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1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457128-BE3F-E75E-416E-03190657A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448F9C4-EFE2-DB1F-BB89-B8DF7F588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4731"/>
          <a:stretch>
            <a:fillRect/>
          </a:stretch>
        </p:blipFill>
        <p:spPr>
          <a:xfrm>
            <a:off x="-1" y="0"/>
            <a:ext cx="14400213" cy="7199313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557E833-42D5-2339-2656-0C4276C32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53B3F5C-9B48-77FE-6E7B-7EA2DE39833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17D1DBA7-B237-AE71-6D11-FC548C8A6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1378B721-6ED4-979B-2038-BE36FC75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E43DD7D4-524A-FC2F-146B-E83567AB5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8F311F9-E060-9B2C-0F5E-AE16C91ABB91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C896A757-7EB7-6CFF-EE2E-E0D51F052397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831EDFA9-E458-CDAF-F540-81F2E466855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294F228-0C74-CF46-0F83-60FADEC3A9BD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14093AE7-46BE-2362-17D9-DEDBA627CA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3C69191E-C68C-ADC6-F0DC-C70B8555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8C241B40-75AD-CC62-BA5B-8EA040AE2565}"/>
              </a:ext>
            </a:extLst>
          </p:cNvPr>
          <p:cNvGrpSpPr/>
          <p:nvPr/>
        </p:nvGrpSpPr>
        <p:grpSpPr>
          <a:xfrm>
            <a:off x="1650025" y="1242490"/>
            <a:ext cx="3439458" cy="4882604"/>
            <a:chOff x="1650025" y="1242490"/>
            <a:chExt cx="3439458" cy="488260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7759D5C-835E-E565-BB7F-A9B2B015B21F}"/>
                </a:ext>
              </a:extLst>
            </p:cNvPr>
            <p:cNvSpPr/>
            <p:nvPr/>
          </p:nvSpPr>
          <p:spPr>
            <a:xfrm>
              <a:off x="1650025" y="1242490"/>
              <a:ext cx="3439458" cy="48826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396DE3B-AFA3-51C1-A20D-51D41203B25C}"/>
                </a:ext>
              </a:extLst>
            </p:cNvPr>
            <p:cNvSpPr txBox="1"/>
            <p:nvPr/>
          </p:nvSpPr>
          <p:spPr>
            <a:xfrm>
              <a:off x="2020568" y="1379403"/>
              <a:ext cx="267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RESULTADOS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1987DFDE-891B-C2BA-C1BC-C0CD084CCC8B}"/>
                </a:ext>
              </a:extLst>
            </p:cNvPr>
            <p:cNvSpPr txBox="1"/>
            <p:nvPr/>
          </p:nvSpPr>
          <p:spPr>
            <a:xfrm>
              <a:off x="2239456" y="2953325"/>
              <a:ext cx="21888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Acima de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517D0A1D-FCAF-A7B9-52B1-52D608130108}"/>
                </a:ext>
              </a:extLst>
            </p:cNvPr>
            <p:cNvSpPr txBox="1"/>
            <p:nvPr/>
          </p:nvSpPr>
          <p:spPr>
            <a:xfrm>
              <a:off x="2045970" y="3500730"/>
              <a:ext cx="26517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C9D200"/>
                  </a:solidFill>
                  <a:latin typeface="Sicoob Script RC2" panose="03080502040307070305" pitchFamily="66" charset="0"/>
                </a:rPr>
                <a:t>1.200.000,00</a:t>
              </a:r>
              <a:endParaRPr lang="pt-BR" sz="2400" b="1" dirty="0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8E15A93-6ED5-4373-C547-9535516EC3AC}"/>
              </a:ext>
            </a:extLst>
          </p:cNvPr>
          <p:cNvGrpSpPr/>
          <p:nvPr/>
        </p:nvGrpSpPr>
        <p:grpSpPr>
          <a:xfrm>
            <a:off x="5480378" y="1242489"/>
            <a:ext cx="3439457" cy="4882604"/>
            <a:chOff x="5480378" y="1242489"/>
            <a:chExt cx="3439457" cy="488260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740AE0F-6809-4805-390F-E5BAAF4BEAD2}"/>
                </a:ext>
              </a:extLst>
            </p:cNvPr>
            <p:cNvSpPr/>
            <p:nvPr/>
          </p:nvSpPr>
          <p:spPr>
            <a:xfrm>
              <a:off x="5480378" y="1242489"/>
              <a:ext cx="3439457" cy="48826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5AF8B02-0C38-8239-4719-D645200D2F58}"/>
                </a:ext>
              </a:extLst>
            </p:cNvPr>
            <p:cNvSpPr txBox="1"/>
            <p:nvPr/>
          </p:nvSpPr>
          <p:spPr>
            <a:xfrm>
              <a:off x="5861525" y="1379403"/>
              <a:ext cx="267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CARTEIRA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62B8282-5718-8009-9F52-1A47DA9A9F8A}"/>
                </a:ext>
              </a:extLst>
            </p:cNvPr>
            <p:cNvSpPr txBox="1"/>
            <p:nvPr/>
          </p:nvSpPr>
          <p:spPr>
            <a:xfrm>
              <a:off x="6105677" y="2953325"/>
              <a:ext cx="21888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Acima de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CC8BAFE-F385-03BF-C892-1A6971FF9069}"/>
                </a:ext>
              </a:extLst>
            </p:cNvPr>
            <p:cNvSpPr txBox="1"/>
            <p:nvPr/>
          </p:nvSpPr>
          <p:spPr>
            <a:xfrm>
              <a:off x="5812802" y="3500730"/>
              <a:ext cx="27746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C9D200"/>
                  </a:solidFill>
                  <a:latin typeface="Sicoob Script RC2" panose="03080502040307070305" pitchFamily="66" charset="0"/>
                </a:rPr>
                <a:t>16.200.000,00</a:t>
              </a:r>
              <a:endParaRPr lang="pt-BR" sz="2400" b="1" dirty="0"/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7858987D-4C7C-D382-68AE-4D157E2288CE}"/>
              </a:ext>
            </a:extLst>
          </p:cNvPr>
          <p:cNvGrpSpPr/>
          <p:nvPr/>
        </p:nvGrpSpPr>
        <p:grpSpPr>
          <a:xfrm>
            <a:off x="9310730" y="1242489"/>
            <a:ext cx="3439457" cy="4882604"/>
            <a:chOff x="9310730" y="1242489"/>
            <a:chExt cx="3439457" cy="4882604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5D6872B-F8FF-5BDE-D4C6-690405EE5708}"/>
                </a:ext>
              </a:extLst>
            </p:cNvPr>
            <p:cNvSpPr/>
            <p:nvPr/>
          </p:nvSpPr>
          <p:spPr>
            <a:xfrm>
              <a:off x="9310730" y="1242489"/>
              <a:ext cx="3439457" cy="488260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B120E60B-06D0-BDE6-8D3B-36EB6E1166A4}"/>
                </a:ext>
              </a:extLst>
            </p:cNvPr>
            <p:cNvSpPr txBox="1"/>
            <p:nvPr/>
          </p:nvSpPr>
          <p:spPr>
            <a:xfrm>
              <a:off x="9691877" y="1379403"/>
              <a:ext cx="267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EQUIPE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20874DDF-0FFC-30F0-1BA2-863BD5CF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81" y="2086957"/>
              <a:ext cx="2677162" cy="2004677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2EC11E0F-76E8-D3FC-F8E3-DB13E7C32C7C}"/>
                </a:ext>
              </a:extLst>
            </p:cNvPr>
            <p:cNvSpPr txBox="1"/>
            <p:nvPr/>
          </p:nvSpPr>
          <p:spPr>
            <a:xfrm>
              <a:off x="9591572" y="4213245"/>
              <a:ext cx="287777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6 Empregados </a:t>
              </a:r>
            </a:p>
            <a:p>
              <a:r>
                <a:rPr lang="pt-BR" sz="32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1 Estagiário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D5C9B-D2B2-8C67-1620-79FF5A564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238855-C828-908B-3EE9-83A71349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68D5AFF-08B0-51E9-B843-92361C7EF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B68E203-0FA1-EB97-B81B-B371CF45BE9D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8C9767F5-42B0-E5EA-9AFD-5E944E87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B276D9C6-E082-FC62-4228-4D6C821A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D9745F82-8558-A68F-70F3-AD1B87BC3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081603D-8D66-F344-CD39-B91F142E361F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FB342E2-AAB4-93E6-64D8-87D5CC496885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E3905969-8836-7DD7-BFAF-5E5D60088E76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1E000FCF-6A99-51A6-ADA2-40000AD5D564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E1108C1-7E09-EDBB-FB2A-85E9DD01AB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C8A73DDE-2324-D647-F851-63BB4D7C2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02AAE1BF-7168-C679-0D6E-541E2D8E9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7"/>
          <a:stretch>
            <a:fillRect/>
          </a:stretch>
        </p:blipFill>
        <p:spPr>
          <a:xfrm>
            <a:off x="4798243" y="1211344"/>
            <a:ext cx="8262694" cy="32286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A28C08-530B-131D-C66C-51B8B6106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94" y="1211344"/>
            <a:ext cx="3925549" cy="5522661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3C4C3F2-8DB0-50AD-3875-4B7D55158EFB}"/>
              </a:ext>
            </a:extLst>
          </p:cNvPr>
          <p:cNvSpPr/>
          <p:nvPr/>
        </p:nvSpPr>
        <p:spPr>
          <a:xfrm>
            <a:off x="5670937" y="3883843"/>
            <a:ext cx="4745681" cy="395925"/>
          </a:xfrm>
          <a:prstGeom prst="ellipse">
            <a:avLst/>
          </a:prstGeom>
          <a:noFill/>
          <a:ln w="57150">
            <a:solidFill>
              <a:srgbClr val="C9D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6982F8-5877-84FF-069D-8A42AFC755F5}"/>
              </a:ext>
            </a:extLst>
          </p:cNvPr>
          <p:cNvSpPr txBox="1"/>
          <p:nvPr/>
        </p:nvSpPr>
        <p:spPr>
          <a:xfrm>
            <a:off x="5335572" y="4717308"/>
            <a:ext cx="7340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PRIMEIRA VEZ </a:t>
            </a:r>
            <a:r>
              <a:rPr lang="pt-BR" sz="4000" b="1" dirty="0">
                <a:solidFill>
                  <a:srgbClr val="C9D200"/>
                </a:solidFill>
                <a:latin typeface="Sicoob Script RC2" panose="03080502040307070305" pitchFamily="66" charset="0"/>
              </a:rPr>
              <a:t>+1 Milhão</a:t>
            </a:r>
            <a:r>
              <a:rPr lang="pt-BR" sz="4000" b="1" dirty="0">
                <a:solidFill>
                  <a:schemeClr val="bg1"/>
                </a:solidFill>
                <a:latin typeface="Sicoob Script RC2" panose="03080502040307070305" pitchFamily="66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EM RESULTADO!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06BCB85-7366-9501-CA14-6631E5360A3D}"/>
              </a:ext>
            </a:extLst>
          </p:cNvPr>
          <p:cNvSpPr/>
          <p:nvPr/>
        </p:nvSpPr>
        <p:spPr>
          <a:xfrm>
            <a:off x="872694" y="1187142"/>
            <a:ext cx="3925549" cy="5565211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3822769-C4F4-BC39-1B3B-3B02CCDFD1E2}"/>
              </a:ext>
            </a:extLst>
          </p:cNvPr>
          <p:cNvSpPr/>
          <p:nvPr/>
        </p:nvSpPr>
        <p:spPr>
          <a:xfrm>
            <a:off x="4798243" y="1211344"/>
            <a:ext cx="8262694" cy="2104125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5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D1D62-9540-0D55-0899-56BA88662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35AA07E-CA5C-3EB3-A48F-89A79483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96993EB-D38F-38B8-6EF8-34D915212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B761279B-2471-C60D-49EF-019285573A8B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6B0E5EFD-AA78-0A98-5A90-A4EA16B8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FE776EC5-99EF-3268-14B8-1343CB60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D7F3A418-DE09-2368-7AD2-0249AFC6A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82B898D-3E90-3644-56ED-8B18243506B9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D465FF2-E8AF-3A68-FD53-B10AF68901BD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A5ED15D-CE6B-BF2B-979C-9ACEDD18A35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BA2C39E6-CB05-CD93-43DD-008CFC894C3E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63E89806-C726-E1D0-5D72-BF0A7828F4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41CE3E7E-ECCF-B62B-A5CF-BC1B2FC1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FD7CE7-36EC-4A79-5100-1069AF45C143}"/>
              </a:ext>
            </a:extLst>
          </p:cNvPr>
          <p:cNvSpPr txBox="1"/>
          <p:nvPr/>
        </p:nvSpPr>
        <p:spPr>
          <a:xfrm>
            <a:off x="3298439" y="1801417"/>
            <a:ext cx="7340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+mj-lt"/>
              </a:rPr>
              <a:t>E NÃO PAROU POR AI...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06CA85-5EEB-3BA9-6A22-5D3B7F832464}"/>
              </a:ext>
            </a:extLst>
          </p:cNvPr>
          <p:cNvSpPr txBox="1"/>
          <p:nvPr/>
        </p:nvSpPr>
        <p:spPr>
          <a:xfrm>
            <a:off x="2680656" y="3067103"/>
            <a:ext cx="90388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icoob Sans RC" panose="020B0503020204030204" pitchFamily="34" charset="0"/>
              </a:rPr>
              <a:t>...2024 outra grata </a:t>
            </a:r>
            <a:r>
              <a:rPr lang="pt-BR" sz="6600" b="1" dirty="0">
                <a:solidFill>
                  <a:schemeClr val="bg1"/>
                </a:solidFill>
                <a:latin typeface="Sicoob Sans RC" panose="020B0503020204030204" pitchFamily="34" charset="0"/>
              </a:rPr>
              <a:t>surpresa</a:t>
            </a:r>
            <a:endParaRPr lang="pt-BR" sz="4400" dirty="0">
              <a:solidFill>
                <a:schemeClr val="bg1"/>
              </a:solidFill>
              <a:latin typeface="Sicoob Sans RC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6FEF7-C7B7-9E2B-F8E0-23FE990FC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E704FEC-EF90-7176-2F2E-5582034E1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E914300-BE6F-A7B2-FA98-CA0E02973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EBC06AA-5D76-A336-473E-AFE72F0D0CBB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95A7203C-7278-AA9C-C608-FB61284C9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7EAE4040-36B6-A857-855A-F66663F2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E8548849-1EC9-77B3-B56F-1016978AE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E762A03-D29B-5976-10C9-1158E7301AFF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95D294A5-7C54-0C23-4BD1-8D58F4C882E9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2CBE57FA-C061-2194-53EA-86F6D0A0695C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BD72A5B-1562-695A-45CE-301D591C004B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99CDE3C-8741-7216-29A8-4E7E632872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347C72A4-F938-B67A-4568-8CA3902FD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7839E1-731E-710A-59C2-79579311576B}"/>
              </a:ext>
            </a:extLst>
          </p:cNvPr>
          <p:cNvSpPr txBox="1"/>
          <p:nvPr/>
        </p:nvSpPr>
        <p:spPr>
          <a:xfrm>
            <a:off x="1587840" y="1709265"/>
            <a:ext cx="10278598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900" b="1" dirty="0">
                <a:solidFill>
                  <a:srgbClr val="C9D200"/>
                </a:solidFill>
                <a:latin typeface="Sicoob Sans RC" panose="020B0503020204030204" pitchFamily="34" charset="0"/>
              </a:rPr>
              <a:t>2</a:t>
            </a:r>
            <a:r>
              <a:rPr lang="pt-BR" sz="8800" b="1" dirty="0">
                <a:solidFill>
                  <a:srgbClr val="C9D200"/>
                </a:solidFill>
                <a:latin typeface="Sicoob Sans RC" panose="020B0503020204030204" pitchFamily="34" charset="0"/>
              </a:rPr>
              <a:t> </a:t>
            </a:r>
            <a:r>
              <a:rPr lang="pt-BR" sz="13800" b="1" dirty="0">
                <a:solidFill>
                  <a:srgbClr val="C9D200"/>
                </a:solidFill>
                <a:latin typeface="Sicoob Sans RC" panose="020B0503020204030204" pitchFamily="34" charset="0"/>
              </a:rPr>
              <a:t>MILHÕES</a:t>
            </a:r>
          </a:p>
          <a:p>
            <a:r>
              <a:rPr lang="pt-BR" sz="6000" b="1" dirty="0">
                <a:solidFill>
                  <a:schemeClr val="bg1"/>
                </a:solidFill>
                <a:latin typeface="Sicoob Sans RC" panose="020B0503020204030204" pitchFamily="34" charset="0"/>
              </a:rPr>
              <a:t>EM RESULTADO!</a:t>
            </a:r>
            <a:endParaRPr lang="pt-BR" sz="5400" dirty="0">
              <a:solidFill>
                <a:schemeClr val="bg1"/>
              </a:solidFill>
              <a:latin typeface="Sicoob Sans RC" panose="020B0503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9C90FC-FA9A-5F87-EA16-360E57418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49" y="1992191"/>
            <a:ext cx="3162849" cy="30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5E60E-0061-105C-86AB-E9E9223FC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99B689F-F521-F4E0-98C4-558FDC66430A}"/>
              </a:ext>
            </a:extLst>
          </p:cNvPr>
          <p:cNvGrpSpPr/>
          <p:nvPr/>
        </p:nvGrpSpPr>
        <p:grpSpPr>
          <a:xfrm>
            <a:off x="-1" y="-521932"/>
            <a:ext cx="14400213" cy="8100120"/>
            <a:chOff x="-1" y="-521932"/>
            <a:chExt cx="14400213" cy="810012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1EE412D2-16F9-DBF1-0025-E40AE47B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21932"/>
              <a:ext cx="14400213" cy="8100120"/>
            </a:xfrm>
            <a:prstGeom prst="rect">
              <a:avLst/>
            </a:prstGeom>
          </p:spPr>
        </p:pic>
        <p:pic>
          <p:nvPicPr>
            <p:cNvPr id="3" name="Imagem 2" descr="Logotipo, nome da empresa&#10;&#10;O conteúdo gerado por IA pode estar incorreto.">
              <a:extLst>
                <a:ext uri="{FF2B5EF4-FFF2-40B4-BE49-F238E27FC236}">
                  <a16:creationId xmlns:a16="http://schemas.microsoft.com/office/drawing/2014/main" id="{3BFB0E45-0D89-BE6C-30D1-7868F70EB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4649" y="6309428"/>
              <a:ext cx="1138990" cy="565935"/>
            </a:xfrm>
            <a:prstGeom prst="rect">
              <a:avLst/>
            </a:prstGeom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51FA1188-33CE-1CFC-EB10-698FB875C612}"/>
                </a:ext>
              </a:extLst>
            </p:cNvPr>
            <p:cNvGrpSpPr/>
            <p:nvPr/>
          </p:nvGrpSpPr>
          <p:grpSpPr>
            <a:xfrm>
              <a:off x="11667411" y="6309428"/>
              <a:ext cx="923829" cy="565935"/>
              <a:chOff x="6096000" y="1925076"/>
              <a:chExt cx="5010654" cy="3069512"/>
            </a:xfrm>
          </p:grpSpPr>
          <p:pic>
            <p:nvPicPr>
              <p:cNvPr id="5" name="Imagem 4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309D3404-B0DE-AD7B-8F2B-8C1651966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>
                <a:fillRect/>
              </a:stretch>
            </p:blipFill>
            <p:spPr>
              <a:xfrm>
                <a:off x="6096001" y="1925076"/>
                <a:ext cx="4813300" cy="1503924"/>
              </a:xfrm>
              <a:prstGeom prst="rect">
                <a:avLst/>
              </a:prstGeom>
            </p:spPr>
          </p:pic>
          <p:pic>
            <p:nvPicPr>
              <p:cNvPr id="6" name="Imagem 5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D00ECD35-EDA2-5F89-AD3F-ABF06128A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>
                <a:fillRect/>
              </a:stretch>
            </p:blipFill>
            <p:spPr>
              <a:xfrm>
                <a:off x="6096000" y="3429000"/>
                <a:ext cx="5010654" cy="1565588"/>
              </a:xfrm>
              <a:prstGeom prst="rect">
                <a:avLst/>
              </a:prstGeom>
            </p:spPr>
          </p:pic>
        </p:grpSp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2AB09456-A38E-8E25-0CFA-ABB0D467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498" y="6309427"/>
              <a:ext cx="2479502" cy="565936"/>
            </a:xfrm>
            <a:prstGeom prst="rect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5C6AC297-175B-C987-6A2E-509F906CE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" y="503536"/>
            <a:ext cx="4849978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15A693B-ECC2-57B6-E21E-3EDCC31D4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016">
            <a:off x="3143875" y="-1277958"/>
            <a:ext cx="4848606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F4D6698-8C63-C1E8-8A07-E9812AA820C2}"/>
              </a:ext>
            </a:extLst>
          </p:cNvPr>
          <p:cNvSpPr txBox="1"/>
          <p:nvPr/>
        </p:nvSpPr>
        <p:spPr>
          <a:xfrm>
            <a:off x="9212619" y="2676326"/>
            <a:ext cx="508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Myller</a:t>
            </a:r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 Daros</a:t>
            </a:r>
          </a:p>
        </p:txBody>
      </p:sp>
    </p:spTree>
    <p:extLst>
      <p:ext uri="{BB962C8B-B14F-4D97-AF65-F5344CB8AC3E}">
        <p14:creationId xmlns:p14="http://schemas.microsoft.com/office/powerpoint/2010/main" val="25543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0945E-6 2.78942E-6 C 3.30945E-6 0.00022 0.01697 -0.06505 0.01697 -0.06483 C 0.03395 -0.11797 0.06096 -0.13892 0.09999 -0.13892 C 0.12005 -0.13892 0.13802 -0.13098 0.15202 -0.11797 C 0.16205 -0.10893 0.17396 -0.10408 0.18697 -0.10408 C 0.21199 -0.10408 0.23305 -0.12194 0.24098 -0.14796 C 0.24098 -0.14774 0.25002 -0.17905 0.25002 -0.17883 C 0.25002 -0.17905 0.23194 -0.1129 0.23194 -0.11268 C 0.21497 -0.06108 0.18796 -0.03991 0.15004 -0.03991 C 0.12997 -0.03991 0.11101 -0.04807 0.09602 -0.06197 C 0.08698 -0.0699 0.07496 -0.07498 0.06294 -0.07498 C 0.03803 -0.07498 0.01697 -0.05689 0.00904 -0.03109 C 0.00904 -0.03087 3.30945E-6 2.78942E-6 3.30945E-6 0.00022 L 3.30945E-6 2.78942E-6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1" y="-89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8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83739E-6 3.74862E-6 L 0.04002 0.06703 C 0.04895 0.08092 0.05402 0.10209 0.05402 0.12392 C 0.05402 0.14906 0.04895 0.1689 0.04002 0.18302 L -4.83739E-6 0.25005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" y="12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7AE9BA37-22E2-45B8-CA36-4760A23E247C}"/>
              </a:ext>
            </a:extLst>
          </p:cNvPr>
          <p:cNvSpPr/>
          <p:nvPr/>
        </p:nvSpPr>
        <p:spPr>
          <a:xfrm>
            <a:off x="0" y="0"/>
            <a:ext cx="14400213" cy="7199313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" panose="020B0503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952FA4-CDB1-274B-D480-C48BDF51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67040" cy="32792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9DB518-233C-A29F-EC20-19103F00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40" y="-8717"/>
            <a:ext cx="5013954" cy="328794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BF288EA-C567-9697-E9E9-6950A8F49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94" y="0"/>
            <a:ext cx="4919220" cy="327947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2ADCBB5-AF02-DFE3-9CD6-53C91BF1F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20443"/>
          <a:stretch>
            <a:fillRect/>
          </a:stretch>
        </p:blipFill>
        <p:spPr>
          <a:xfrm>
            <a:off x="1137" y="3279229"/>
            <a:ext cx="4465903" cy="392880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30752DA-E4AD-060F-E059-76B1FCA36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580" r="17197"/>
          <a:stretch>
            <a:fillRect/>
          </a:stretch>
        </p:blipFill>
        <p:spPr>
          <a:xfrm>
            <a:off x="9480996" y="3274996"/>
            <a:ext cx="4919217" cy="39288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8670447-3703-A3DC-01F4-6AC96A120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39" y="3274997"/>
            <a:ext cx="5013955" cy="39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0FAF0-F24F-C2C6-0547-A1067E4B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61A97F6-1519-84C8-EC63-FBE48F5A6492}"/>
              </a:ext>
            </a:extLst>
          </p:cNvPr>
          <p:cNvSpPr/>
          <p:nvPr/>
        </p:nvSpPr>
        <p:spPr>
          <a:xfrm>
            <a:off x="0" y="0"/>
            <a:ext cx="14400213" cy="7199313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" panose="020B0503020204030204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20DA4AE-975A-4694-27C3-5F5568CE996F}"/>
              </a:ext>
            </a:extLst>
          </p:cNvPr>
          <p:cNvGrpSpPr/>
          <p:nvPr/>
        </p:nvGrpSpPr>
        <p:grpSpPr>
          <a:xfrm>
            <a:off x="0" y="-8717"/>
            <a:ext cx="14400214" cy="7216748"/>
            <a:chOff x="0" y="-8717"/>
            <a:chExt cx="14400214" cy="7216748"/>
          </a:xfrm>
        </p:grpSpPr>
        <p:sp>
          <p:nvSpPr>
            <p:cNvPr id="2" name="Rectangle">
              <a:extLst>
                <a:ext uri="{FF2B5EF4-FFF2-40B4-BE49-F238E27FC236}">
                  <a16:creationId xmlns:a16="http://schemas.microsoft.com/office/drawing/2014/main" id="{0C12EA0F-A7B8-3170-26AA-44529582C70E}"/>
                </a:ext>
              </a:extLst>
            </p:cNvPr>
            <p:cNvSpPr/>
            <p:nvPr/>
          </p:nvSpPr>
          <p:spPr>
            <a:xfrm>
              <a:off x="0" y="0"/>
              <a:ext cx="14400213" cy="7199313"/>
            </a:xfrm>
            <a:prstGeom prst="rect">
              <a:avLst/>
            </a:pr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764352">
                <a:defRPr sz="5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Poppins Medium"/>
                </a:defRPr>
              </a:pPr>
              <a:endParaRPr sz="2700">
                <a:latin typeface="Sicoob Sans" panose="020B0503020204030204" pitchFamily="34" charset="0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7D6FFBA-5D03-4E49-CF26-2F7BE8E3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67040" cy="3279229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D46D322-42DE-F1FF-917B-2372AC55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40" y="-8717"/>
              <a:ext cx="5013954" cy="3287948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D948F58-6BD2-30C1-45D2-C2EA46070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994" y="0"/>
              <a:ext cx="4919220" cy="3279479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9D4EA3DB-D727-CFAD-CCCB-F20441C9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9" b="20443"/>
            <a:stretch>
              <a:fillRect/>
            </a:stretch>
          </p:blipFill>
          <p:spPr>
            <a:xfrm>
              <a:off x="1137" y="3279229"/>
              <a:ext cx="4465903" cy="3928801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34DBC26-4213-74EE-28A4-5ED579243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2" t="580" r="17197"/>
            <a:stretch>
              <a:fillRect/>
            </a:stretch>
          </p:blipFill>
          <p:spPr>
            <a:xfrm>
              <a:off x="9480996" y="3274996"/>
              <a:ext cx="4919217" cy="392880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D30BD16-3EE3-2D63-78D2-4A4AE03BA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39" y="3274997"/>
              <a:ext cx="5013955" cy="3933034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F2427E2C-B2BF-7D90-C460-9B64BA88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247" y="1395625"/>
              <a:ext cx="7547717" cy="3750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6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4D7D6-50F7-299B-9D35-C738045C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6422701-CDA9-9DF9-C05A-27140747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A09275-3D66-3EE7-25B4-D1EFC85BB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02" y="1535476"/>
            <a:ext cx="2877262" cy="1905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7B320-58DF-DDAE-D43A-AE0636709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59" y="3582334"/>
            <a:ext cx="2857499" cy="16073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33E16D7-1C04-648A-830F-63B132F23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11" y="3577191"/>
            <a:ext cx="3173290" cy="18193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B40B38-CD51-A026-3252-A74AFE1A3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46" y="1535476"/>
            <a:ext cx="2857500" cy="19050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2266FD6-29BA-CA4D-8C48-DE20E4DEBD33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7C13A5E3-B4CA-03E9-AF95-24DAC0CF0636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C8CD0D9-36F8-A38D-3B3C-693D13391165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39D3CFE-E02C-368A-E17B-7C303DD3EFEC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08D18C3B-9911-65F4-71BB-E01830170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O INÍCIO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44FA892E-325B-F6EF-1AB3-ECFE3F32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3D8BD5-8DAF-ADC9-D878-4B53D45A872C}"/>
              </a:ext>
            </a:extLst>
          </p:cNvPr>
          <p:cNvSpPr txBox="1"/>
          <p:nvPr/>
        </p:nvSpPr>
        <p:spPr>
          <a:xfrm>
            <a:off x="1794389" y="1535476"/>
            <a:ext cx="4159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Case de sucesso?</a:t>
            </a:r>
            <a:b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</a:br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Todo mundo tem...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EC287F-FEDA-9C74-5EC3-A6E79160E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82" y="3184191"/>
            <a:ext cx="3267075" cy="18383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FA3DE1-AD95-72A1-B319-76580A59E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80" y="2143149"/>
            <a:ext cx="3514725" cy="1295400"/>
          </a:xfrm>
          <a:prstGeom prst="rect">
            <a:avLst/>
          </a:prstGeom>
        </p:spPr>
      </p:pic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D1E01BE-8889-D0BB-F65D-9D8C022AEC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1A43C04-814A-3383-A118-E333CBA688A3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6" name="Imagem 15" descr="Logotipo&#10;&#10;O conteúdo gerado por IA pode estar incorreto.">
              <a:extLst>
                <a:ext uri="{FF2B5EF4-FFF2-40B4-BE49-F238E27FC236}">
                  <a16:creationId xmlns:a16="http://schemas.microsoft.com/office/drawing/2014/main" id="{9C82F137-DECA-B63C-2E49-96F1D629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24" name="Imagem 23" descr="Logotipo&#10;&#10;O conteúdo gerado por IA pode estar incorreto.">
              <a:extLst>
                <a:ext uri="{FF2B5EF4-FFF2-40B4-BE49-F238E27FC236}">
                  <a16:creationId xmlns:a16="http://schemas.microsoft.com/office/drawing/2014/main" id="{C7DBEA2E-3D2E-F698-EB87-D55347784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5" name="Imagem 24" descr="Logotipo&#10;&#10;O conteúdo gerado por IA pode estar incorreto.">
            <a:extLst>
              <a:ext uri="{FF2B5EF4-FFF2-40B4-BE49-F238E27FC236}">
                <a16:creationId xmlns:a16="http://schemas.microsoft.com/office/drawing/2014/main" id="{A04213B0-A84F-4F21-D82D-DBA211224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CEF0C-74C2-BCA0-AD5D-0C86AF3AD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6ACBA5-A2E3-1323-9CD9-B572E2E79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BB0EDAF7-7425-8AE6-ECBB-F0E170948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1505B0E9-556D-82AC-5B0E-CBC403BCC104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DBDE33DA-20A8-AD65-EBCD-BC66D461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7BF69F73-722C-A59B-3623-E3E38450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CFA7490-C531-08FA-9C1C-618BBB949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F4735D7-2C33-9D1E-F9F6-548F3926451B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0ADABD04-BD65-CC39-FAA0-C601BBE6B20E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DDDB6B68-0D03-6BB2-DC18-12271F5DE61F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BC598374-7ECE-6B25-139D-7AF4F8B6B51A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DC40D9C2-164E-D96D-7D4A-0EAAC0504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O INÍCIO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CB4F5F22-9836-9417-A30D-118439CDA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34865F3C-D90C-23AB-1201-B61B9A27B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4" y="1240761"/>
            <a:ext cx="5592504" cy="49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A7AA-6BF9-102C-8374-7383CE922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3E0118-2426-A4AE-B7A2-3984B228F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33D481F-C6C5-4EA0-9160-47B82B14A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9945248-202A-5110-5419-14F5CACE5946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7471184D-CD15-7559-5E17-57A798AB1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F943F0EB-2AF8-A15D-4862-94418249D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FEBB79F5-C913-403E-93C2-A8632B134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B049BD-49EE-DA85-F38D-C13888EA5342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67BED65-D3AD-15F4-1565-E671B06BF9F7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4156EBE-67F9-83EC-4480-425CD8AC4DE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1B2B364-2795-6DAE-39CF-9BBDB98C649F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69E5E5D-B24B-1317-CF9A-615811CE6B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O INÍCIO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BB1C7E15-8AA2-085D-EBD9-0AB552079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FB176AC-F97B-233F-3A48-F943ACDE3927}"/>
              </a:ext>
            </a:extLst>
          </p:cNvPr>
          <p:cNvGrpSpPr/>
          <p:nvPr/>
        </p:nvGrpSpPr>
        <p:grpSpPr>
          <a:xfrm>
            <a:off x="2623624" y="2245851"/>
            <a:ext cx="9152964" cy="2800355"/>
            <a:chOff x="2623624" y="2245851"/>
            <a:chExt cx="9152964" cy="2800355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7AAF5C4-5D42-F242-8F61-95C43B2DC84E}"/>
                </a:ext>
              </a:extLst>
            </p:cNvPr>
            <p:cNvSpPr txBox="1"/>
            <p:nvPr/>
          </p:nvSpPr>
          <p:spPr>
            <a:xfrm>
              <a:off x="2623624" y="2245851"/>
              <a:ext cx="915296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5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20 MIL REAIS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063D580-D75A-6009-E0AB-E0183FA9AE89}"/>
                </a:ext>
              </a:extLst>
            </p:cNvPr>
            <p:cNvSpPr txBox="1"/>
            <p:nvPr/>
          </p:nvSpPr>
          <p:spPr>
            <a:xfrm>
              <a:off x="3124126" y="3599656"/>
              <a:ext cx="81519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ln w="0"/>
                  <a:solidFill>
                    <a:srgbClr val="C9D200"/>
                  </a:solidFill>
                  <a:latin typeface="Sicoob Sans RC" panose="020B0503020204030204" pitchFamily="34" charset="0"/>
                </a:rPr>
                <a:t>RESULTADO</a:t>
              </a:r>
              <a:endParaRPr lang="pt-BR" sz="115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88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7AF77-09BE-EA0B-5441-E9B629F03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884028-6DE8-A899-C247-86951D0B4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7B4B8563-DF8C-BCD6-4C4C-E3E8765FB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4459933-26C0-98AD-EF98-456FFEE2D542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0410AE3B-8B71-BF20-1E64-A6563A392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45040F7A-3818-2E39-91F8-BEF3071A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72A18ABA-8E02-B6B5-752C-130A3C4E6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12146EF-DFD4-1578-FC59-CD154FBB50BE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14FD6ABB-721A-2653-0915-6427E5FAA878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41CE016-D294-F765-7B4A-C750A58FBFAF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FAD8E9F1-54CB-25D4-3149-5D05DE348E8F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2052B30C-F1EC-581D-A05D-DADFE88A1A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35AB8386-C69A-4EC8-0DB8-08E172A8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B257BB8-7395-29C5-4CFB-8B9BE97D1B00}"/>
              </a:ext>
            </a:extLst>
          </p:cNvPr>
          <p:cNvSpPr txBox="1"/>
          <p:nvPr/>
        </p:nvSpPr>
        <p:spPr>
          <a:xfrm>
            <a:off x="2623624" y="1942117"/>
            <a:ext cx="91529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EQUIPE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8842D93-61DF-AAA4-EEE4-E5F4D9BDBA5D}"/>
              </a:ext>
            </a:extLst>
          </p:cNvPr>
          <p:cNvGrpSpPr/>
          <p:nvPr/>
        </p:nvGrpSpPr>
        <p:grpSpPr>
          <a:xfrm>
            <a:off x="2672582" y="3785908"/>
            <a:ext cx="9055049" cy="1547824"/>
            <a:chOff x="1493812" y="3621201"/>
            <a:chExt cx="9055049" cy="154782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995EE7D-B613-0418-A818-47967F08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356" y="3636901"/>
              <a:ext cx="1373962" cy="1531174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8A7D1E4C-7F57-771F-67BB-FC0343A05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422" y="3621201"/>
              <a:ext cx="1532923" cy="153456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7CBA9AE-C6CC-3755-D1E9-603DCF010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263" y="3621201"/>
              <a:ext cx="1383598" cy="1534566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66955261-FD1E-F667-BF41-90010464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12" y="3632560"/>
              <a:ext cx="1383599" cy="1536465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D9F44809-1469-41F2-0B7C-FBAA29A96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329" y="3631870"/>
              <a:ext cx="1532923" cy="1536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59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90C038-0878-1DCC-7E5B-A48FF46BB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65BBD8-C060-58BD-AE57-3488F9F7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A09CB88-72AD-F2A2-A41E-BC69E7291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C5A66D86-DA7F-AC68-DBF8-B44D8BBDD0A0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3E32961B-7661-B9E8-627E-FCF627C7D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2920E7E1-ABB9-B482-233C-B01B39C53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6C10FF5A-F02A-AFC4-D731-79C3EA06F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2DE1710-13BC-5FF6-877D-9988A16564C5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21238477-9A41-6484-D90A-FFF0C999C825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CC0B151-CEEA-9086-1646-8D9F6787F4EC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7E82160B-20AD-37B6-91B4-0A192D0E92B0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A810206F-7DC9-5D1C-CE95-BF7274E1F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4D24AB5A-6972-1D0B-15F3-9CE917CC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C9007AC-169B-8135-7DFD-BEDEC8F6D446}"/>
              </a:ext>
            </a:extLst>
          </p:cNvPr>
          <p:cNvSpPr txBox="1"/>
          <p:nvPr/>
        </p:nvSpPr>
        <p:spPr>
          <a:xfrm>
            <a:off x="2309860" y="4516428"/>
            <a:ext cx="324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R$1.4M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AD755303-7CB0-7AA6-3245-AFD441C98C98}"/>
              </a:ext>
            </a:extLst>
          </p:cNvPr>
          <p:cNvCxnSpPr>
            <a:cxnSpLocks/>
          </p:cNvCxnSpPr>
          <p:nvPr/>
        </p:nvCxnSpPr>
        <p:spPr>
          <a:xfrm flipV="1">
            <a:off x="5097884" y="3971727"/>
            <a:ext cx="2102222" cy="92333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7C20C7FB-E313-AFC7-0153-A2FF3AE3F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73" y="2976610"/>
            <a:ext cx="1762215" cy="153981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FF1F8B18-9F18-C48F-2016-B1A71A5300D2}"/>
              </a:ext>
            </a:extLst>
          </p:cNvPr>
          <p:cNvSpPr txBox="1"/>
          <p:nvPr/>
        </p:nvSpPr>
        <p:spPr>
          <a:xfrm>
            <a:off x="6880583" y="3083354"/>
            <a:ext cx="4525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R$3M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FCD8E8E-1A82-2FEF-6722-DBF62312B26F}"/>
              </a:ext>
            </a:extLst>
          </p:cNvPr>
          <p:cNvSpPr txBox="1"/>
          <p:nvPr/>
        </p:nvSpPr>
        <p:spPr>
          <a:xfrm>
            <a:off x="1972212" y="2431910"/>
            <a:ext cx="3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CARTEIRA DE CRÉDITO</a:t>
            </a:r>
          </a:p>
        </p:txBody>
      </p:sp>
    </p:spTree>
    <p:extLst>
      <p:ext uri="{BB962C8B-B14F-4D97-AF65-F5344CB8AC3E}">
        <p14:creationId xmlns:p14="http://schemas.microsoft.com/office/powerpoint/2010/main" val="291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C57C0-8BA3-B66C-1497-79D99600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75E60D-CF03-3D9D-E13D-CAC6CC27B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D249D64D-BADD-6152-E86D-DCCA8B966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F6043A00-9A9C-A3FB-C53C-E73AC7154E8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CDDD10E5-E6DF-DD49-1756-F0A982B0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2B37CF7D-AAAE-2873-7A3A-A6EA4724D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306EF620-9257-2B24-D357-C992DE1C7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DB4DD2A-D11B-6818-3E4F-BA536EE462DD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3395B90A-D48A-9CFF-98D6-51B5AB09026B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38C2C042-D2E3-47A3-618E-C22EEFC897E3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5D7B776-041B-901E-F64A-A8B7008FB985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91F2E9FC-8A27-691C-54A9-B0250E814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11F9C004-6E8B-58C9-0E2E-F3FC7F0C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83D4B3-BE51-8634-9790-9878425726B2}"/>
              </a:ext>
            </a:extLst>
          </p:cNvPr>
          <p:cNvSpPr txBox="1"/>
          <p:nvPr/>
        </p:nvSpPr>
        <p:spPr>
          <a:xfrm>
            <a:off x="2309860" y="4516428"/>
            <a:ext cx="324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R$2.8M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740F21B-4070-AA41-5C71-91BC5B8819B3}"/>
              </a:ext>
            </a:extLst>
          </p:cNvPr>
          <p:cNvCxnSpPr>
            <a:cxnSpLocks/>
          </p:cNvCxnSpPr>
          <p:nvPr/>
        </p:nvCxnSpPr>
        <p:spPr>
          <a:xfrm flipV="1">
            <a:off x="5097884" y="3971727"/>
            <a:ext cx="2102222" cy="92333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ED863D6-5E94-D8DF-86D8-C7BD23FDFFBA}"/>
              </a:ext>
            </a:extLst>
          </p:cNvPr>
          <p:cNvSpPr txBox="1"/>
          <p:nvPr/>
        </p:nvSpPr>
        <p:spPr>
          <a:xfrm>
            <a:off x="6880583" y="3083354"/>
            <a:ext cx="4525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R$4.5M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0A9DFEB-B8AB-8971-EB7D-F851FE87472A}"/>
              </a:ext>
            </a:extLst>
          </p:cNvPr>
          <p:cNvSpPr txBox="1"/>
          <p:nvPr/>
        </p:nvSpPr>
        <p:spPr>
          <a:xfrm>
            <a:off x="1972212" y="2431910"/>
            <a:ext cx="3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DEPÓSITOS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D0CE97-8D9C-0239-AD59-DFB990291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83" y="3048555"/>
            <a:ext cx="1861905" cy="13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Tema do Office">
  <a:themeElements>
    <a:clrScheme name="Sicoob">
      <a:dk1>
        <a:srgbClr val="003641"/>
      </a:dk1>
      <a:lt1>
        <a:sysClr val="window" lastClr="FFFFFF"/>
      </a:lt1>
      <a:dk2>
        <a:srgbClr val="00AE9D"/>
      </a:dk2>
      <a:lt2>
        <a:srgbClr val="FFFFFF"/>
      </a:lt2>
      <a:accent1>
        <a:srgbClr val="003641"/>
      </a:accent1>
      <a:accent2>
        <a:srgbClr val="C9D200"/>
      </a:accent2>
      <a:accent3>
        <a:srgbClr val="7DB61C"/>
      </a:accent3>
      <a:accent4>
        <a:srgbClr val="49479D"/>
      </a:accent4>
      <a:accent5>
        <a:srgbClr val="003641"/>
      </a:accent5>
      <a:accent6>
        <a:srgbClr val="00AE9D"/>
      </a:accent6>
      <a:hlink>
        <a:srgbClr val="467886"/>
      </a:hlink>
      <a:folHlink>
        <a:srgbClr val="49479D"/>
      </a:folHlink>
    </a:clrScheme>
    <a:fontScheme name="Sicoob">
      <a:majorFont>
        <a:latin typeface="Sicoob Sans"/>
        <a:ea typeface=""/>
        <a:cs typeface=""/>
      </a:majorFont>
      <a:minorFont>
        <a:latin typeface="Sicoo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fea7e1-1142-4785-b00e-54d4e1712b57">
      <Terms xmlns="http://schemas.microsoft.com/office/infopath/2007/PartnerControls"/>
    </lcf76f155ced4ddcb4097134ff3c332f>
    <TaxCatchAll xmlns="936e27a2-a65c-46ec-9f4e-9a1f388e59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5A0ABAB0F5A4247983D0369213D11F3" ma:contentTypeVersion="16" ma:contentTypeDescription="Crie um novo documento." ma:contentTypeScope="" ma:versionID="410ec0c15e6c9b9855d9923e49574102">
  <xsd:schema xmlns:xsd="http://www.w3.org/2001/XMLSchema" xmlns:xs="http://www.w3.org/2001/XMLSchema" xmlns:p="http://schemas.microsoft.com/office/2006/metadata/properties" xmlns:ns2="a3fea7e1-1142-4785-b00e-54d4e1712b57" xmlns:ns3="936e27a2-a65c-46ec-9f4e-9a1f388e5990" targetNamespace="http://schemas.microsoft.com/office/2006/metadata/properties" ma:root="true" ma:fieldsID="8f3f24963bd283599c0226211f067052" ns2:_="" ns3:_="">
    <xsd:import namespace="a3fea7e1-1142-4785-b00e-54d4e1712b57"/>
    <xsd:import namespace="936e27a2-a65c-46ec-9f4e-9a1f388e59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ea7e1-1142-4785-b00e-54d4e1712b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Marcações de imagem" ma:readOnly="false" ma:fieldId="{5cf76f15-5ced-4ddc-b409-7134ff3c332f}" ma:taxonomyMulti="true" ma:sspId="ce7fa5f9-00c4-4d3e-87cf-43bcfe285d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e27a2-a65c-46ec-9f4e-9a1f388e599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e47eaa7-1304-48b9-8445-793f8247d8b9}" ma:internalName="TaxCatchAll" ma:showField="CatchAllData" ma:web="936e27a2-a65c-46ec-9f4e-9a1f388e59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96D7E5-FBEF-4335-8287-FF49CFE5D5C6}">
  <ds:schemaRefs>
    <ds:schemaRef ds:uri="936e27a2-a65c-46ec-9f4e-9a1f388e5990"/>
    <ds:schemaRef ds:uri="a3fea7e1-1142-4785-b00e-54d4e1712b57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00FEAF-C985-491B-AF4E-1F7B488F26C2}">
  <ds:schemaRefs>
    <ds:schemaRef ds:uri="936e27a2-a65c-46ec-9f4e-9a1f388e5990"/>
    <ds:schemaRef ds:uri="a3fea7e1-1142-4785-b00e-54d4e1712b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3777AA-5EEE-48DC-9CCA-6344F22680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</TotalTime>
  <Words>203</Words>
  <Application>Microsoft Office PowerPoint</Application>
  <PresentationFormat>Personalizar</PresentationFormat>
  <Paragraphs>130</Paragraphs>
  <Slides>31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Aptos</vt:lpstr>
      <vt:lpstr>Arial</vt:lpstr>
      <vt:lpstr>Sicoob Sans</vt:lpstr>
      <vt:lpstr>Sicoob Sans RC</vt:lpstr>
      <vt:lpstr>Sicoob Sans RC Black</vt:lpstr>
      <vt:lpstr>Sicoob Script</vt:lpstr>
      <vt:lpstr>Sicoob Script RC2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3047 - Helison Junior de Souza Prado</dc:creator>
  <cp:lastModifiedBy>credicope</cp:lastModifiedBy>
  <cp:revision>40</cp:revision>
  <dcterms:created xsi:type="dcterms:W3CDTF">2024-10-30T18:50:06Z</dcterms:created>
  <dcterms:modified xsi:type="dcterms:W3CDTF">2025-09-11T18:49:49Z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0d8e3a4-7b42-4f9a-b0c1-cce2a055a5d8_Enabled">
    <vt:lpwstr>true</vt:lpwstr>
  </property>
  <property fmtid="{D5CDD505-2E9C-101B-9397-08002B2CF9AE}" pid="3" name="MSIP_Label_e0d8e3a4-7b42-4f9a-b0c1-cce2a055a5d8_SetDate">
    <vt:lpwstr>2024-10-30T18:50:11Z</vt:lpwstr>
  </property>
  <property fmtid="{D5CDD505-2E9C-101B-9397-08002B2CF9AE}" pid="4" name="MSIP_Label_e0d8e3a4-7b42-4f9a-b0c1-cce2a055a5d8_Method">
    <vt:lpwstr>Privileged</vt:lpwstr>
  </property>
  <property fmtid="{D5CDD505-2E9C-101B-9397-08002B2CF9AE}" pid="5" name="MSIP_Label_e0d8e3a4-7b42-4f9a-b0c1-cce2a055a5d8_Name">
    <vt:lpwstr>RESTRITA</vt:lpwstr>
  </property>
  <property fmtid="{D5CDD505-2E9C-101B-9397-08002B2CF9AE}" pid="6" name="MSIP_Label_e0d8e3a4-7b42-4f9a-b0c1-cce2a055a5d8_SiteId">
    <vt:lpwstr>28b886f2-1894-4dda-9cf2-066ad2e94c2c</vt:lpwstr>
  </property>
  <property fmtid="{D5CDD505-2E9C-101B-9397-08002B2CF9AE}" pid="7" name="MSIP_Label_e0d8e3a4-7b42-4f9a-b0c1-cce2a055a5d8_ActionId">
    <vt:lpwstr>9f7a7f2f-6ee7-437a-abc9-79a2dd700058</vt:lpwstr>
  </property>
  <property fmtid="{D5CDD505-2E9C-101B-9397-08002B2CF9AE}" pid="8" name="MSIP_Label_e0d8e3a4-7b42-4f9a-b0c1-cce2a055a5d8_ContentBits">
    <vt:lpwstr>0</vt:lpwstr>
  </property>
  <property fmtid="{D5CDD505-2E9C-101B-9397-08002B2CF9AE}" pid="9" name="ContentTypeId">
    <vt:lpwstr>0x01010025A0ABAB0F5A4247983D0369213D11F3</vt:lpwstr>
  </property>
  <property fmtid="{D5CDD505-2E9C-101B-9397-08002B2CF9AE}" pid="10" name="MediaServiceImageTags">
    <vt:lpwstr/>
  </property>
</Properties>
</file>