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80" r:id="rId5"/>
    <p:sldId id="281" r:id="rId6"/>
    <p:sldId id="282" r:id="rId7"/>
    <p:sldId id="283" r:id="rId8"/>
    <p:sldId id="284" r:id="rId9"/>
    <p:sldId id="285" r:id="rId10"/>
  </p:sldIdLst>
  <p:sldSz cx="10287000" cy="10287000"/>
  <p:notesSz cx="6858000" cy="9144000"/>
  <p:embeddedFontLst>
    <p:embeddedFont>
      <p:font typeface="Adumu Regular" panose="020B0604020202020204" charset="0"/>
      <p:regular r:id="rId11"/>
    </p:embeddedFont>
    <p:embeddedFont>
      <p:font typeface="Amsterdam Two" panose="020B0604020202020204" charset="0"/>
      <p:regular r:id="rId12"/>
    </p:embeddedFont>
    <p:embeddedFont>
      <p:font typeface="Asap" panose="020F0504030202060203" pitchFamily="34" charset="0"/>
      <p:regular r:id="rId13"/>
      <p:bold r:id="rId14"/>
      <p:italic r:id="rId15"/>
      <p:boldItalic r:id="rId16"/>
    </p:embeddedFont>
    <p:embeddedFont>
      <p:font typeface="Asap Bold" panose="020F0804030202060203" pitchFamily="34" charset="0"/>
      <p:regular r:id="rId17"/>
      <p:bold r:id="rId18"/>
    </p:embeddedFont>
    <p:embeddedFont>
      <p:font typeface="Asap Bold Italics" panose="020B0604020202020204" charset="0"/>
      <p:regular r:id="rId19"/>
    </p:embeddedFont>
    <p:embeddedFont>
      <p:font typeface="Codec Pro Bold" panose="020B0604020202020204" charset="0"/>
      <p:regular r:id="rId20"/>
    </p:embeddedFont>
    <p:embeddedFont>
      <p:font typeface="Great Vibes" panose="020B0604020202020204" charset="0"/>
      <p:regular r:id="rId21"/>
    </p:embeddedFont>
    <p:embeddedFont>
      <p:font typeface="Pacifico" panose="00000500000000000000" pitchFamily="2" charset="0"/>
      <p:regular r:id="rId22"/>
    </p:embeddedFont>
    <p:embeddedFont>
      <p:font typeface="Poppins Medium" panose="00000600000000000000" pitchFamily="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2" d="100"/>
          <a:sy n="52" d="100"/>
        </p:scale>
        <p:origin x="3144" y="9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sv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sv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.png"/><Relationship Id="rId3" Type="http://schemas.openxmlformats.org/officeDocument/2006/relationships/image" Target="../media/image30.jpeg"/><Relationship Id="rId7" Type="http://schemas.openxmlformats.org/officeDocument/2006/relationships/image" Target="../media/image34.svg"/><Relationship Id="rId12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41.svg"/><Relationship Id="rId12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.png"/><Relationship Id="rId5" Type="http://schemas.openxmlformats.org/officeDocument/2006/relationships/image" Target="../media/image32.png"/><Relationship Id="rId10" Type="http://schemas.openxmlformats.org/officeDocument/2006/relationships/image" Target="../media/image43.svg"/><Relationship Id="rId4" Type="http://schemas.openxmlformats.org/officeDocument/2006/relationships/image" Target="../media/image31.jpe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60499" y="6095660"/>
            <a:ext cx="5657850" cy="1157288"/>
            <a:chOff x="0" y="0"/>
            <a:chExt cx="1490133" cy="30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0133" cy="304800"/>
            </a:xfrm>
            <a:custGeom>
              <a:avLst/>
              <a:gdLst/>
              <a:ahLst/>
              <a:cxnLst/>
              <a:rect l="l" t="t" r="r" b="b"/>
              <a:pathLst>
                <a:path w="1490133" h="304800">
                  <a:moveTo>
                    <a:pt x="0" y="0"/>
                  </a:moveTo>
                  <a:lnTo>
                    <a:pt x="1490133" y="0"/>
                  </a:lnTo>
                  <a:lnTo>
                    <a:pt x="1490133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90133" cy="352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06325" y="5143500"/>
            <a:ext cx="5874349" cy="870397"/>
          </a:xfrm>
          <a:custGeom>
            <a:avLst/>
            <a:gdLst/>
            <a:ahLst/>
            <a:cxnLst/>
            <a:rect l="l" t="t" r="r" b="b"/>
            <a:pathLst>
              <a:path w="5874349" h="870397">
                <a:moveTo>
                  <a:pt x="0" y="0"/>
                </a:moveTo>
                <a:lnTo>
                  <a:pt x="5874350" y="0"/>
                </a:lnTo>
                <a:lnTo>
                  <a:pt x="5874350" y="870397"/>
                </a:lnTo>
                <a:lnTo>
                  <a:pt x="0" y="870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02510" y="131509"/>
            <a:ext cx="6481981" cy="89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8"/>
              </a:lnSpc>
              <a:spcBef>
                <a:spcPct val="0"/>
              </a:spcBef>
            </a:pPr>
            <a:r>
              <a:rPr lang="en-US" sz="5177" b="1" i="1">
                <a:solidFill>
                  <a:srgbClr val="00AE9D"/>
                </a:solidFill>
                <a:latin typeface="Asap Bold Italics"/>
                <a:ea typeface="Asap Bold Italics"/>
                <a:cs typeface="Asap Bold Italics"/>
                <a:sym typeface="Asap Bold Italics"/>
              </a:rPr>
              <a:t>Wagner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02510" y="3668257"/>
            <a:ext cx="6481981" cy="86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8"/>
              </a:lnSpc>
              <a:spcBef>
                <a:spcPct val="0"/>
              </a:spcBef>
            </a:pPr>
            <a:r>
              <a:rPr lang="en-US" sz="2477" b="1">
                <a:solidFill>
                  <a:srgbClr val="00AE9D"/>
                </a:solidFill>
                <a:latin typeface="Asap Bold"/>
                <a:ea typeface="Asap Bold"/>
                <a:cs typeface="Asap Bold"/>
                <a:sym typeface="Asap Bold"/>
              </a:rPr>
              <a:t>Hoje é seu day off</a:t>
            </a:r>
            <a:r>
              <a:rPr lang="en-US" sz="24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, então aproveite</a:t>
            </a:r>
          </a:p>
          <a:p>
            <a:pPr algn="ctr">
              <a:lnSpc>
                <a:spcPts val="3468"/>
              </a:lnSpc>
              <a:spcBef>
                <a:spcPct val="0"/>
              </a:spcBef>
            </a:pPr>
            <a:r>
              <a:rPr lang="en-US" sz="24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o dia e celebre em grande estilo.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2510" y="2101574"/>
            <a:ext cx="6481981" cy="1000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8"/>
              </a:lnSpc>
            </a:pPr>
            <a:r>
              <a:rPr lang="en-US" sz="18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Ter você na equipe é motivo de orgulho para todos nós.</a:t>
            </a:r>
          </a:p>
          <a:p>
            <a:pPr algn="l">
              <a:lnSpc>
                <a:spcPts val="2628"/>
              </a:lnSpc>
              <a:spcBef>
                <a:spcPct val="0"/>
              </a:spcBef>
            </a:pPr>
            <a:r>
              <a:rPr lang="en-US" sz="18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Que este ano de vida seja repleto de conquistas e momentos inesquecíveis.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60499" y="6095660"/>
            <a:ext cx="5657850" cy="1157288"/>
            <a:chOff x="0" y="0"/>
            <a:chExt cx="1490133" cy="30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0133" cy="304800"/>
            </a:xfrm>
            <a:custGeom>
              <a:avLst/>
              <a:gdLst/>
              <a:ahLst/>
              <a:cxnLst/>
              <a:rect l="l" t="t" r="r" b="b"/>
              <a:pathLst>
                <a:path w="1490133" h="304800">
                  <a:moveTo>
                    <a:pt x="0" y="0"/>
                  </a:moveTo>
                  <a:lnTo>
                    <a:pt x="1490133" y="0"/>
                  </a:lnTo>
                  <a:lnTo>
                    <a:pt x="1490133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90133" cy="352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06325" y="5143500"/>
            <a:ext cx="5874349" cy="870397"/>
          </a:xfrm>
          <a:custGeom>
            <a:avLst/>
            <a:gdLst/>
            <a:ahLst/>
            <a:cxnLst/>
            <a:rect l="l" t="t" r="r" b="b"/>
            <a:pathLst>
              <a:path w="5874349" h="870397">
                <a:moveTo>
                  <a:pt x="0" y="0"/>
                </a:moveTo>
                <a:lnTo>
                  <a:pt x="5874350" y="0"/>
                </a:lnTo>
                <a:lnTo>
                  <a:pt x="5874350" y="870397"/>
                </a:lnTo>
                <a:lnTo>
                  <a:pt x="0" y="870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02510" y="131509"/>
            <a:ext cx="6481981" cy="89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8"/>
              </a:lnSpc>
              <a:spcBef>
                <a:spcPct val="0"/>
              </a:spcBef>
            </a:pPr>
            <a:r>
              <a:rPr lang="en-US" sz="5177" b="1" i="1">
                <a:solidFill>
                  <a:srgbClr val="00AE9D"/>
                </a:solidFill>
                <a:latin typeface="Asap Bold Italics"/>
                <a:ea typeface="Asap Bold Italics"/>
                <a:cs typeface="Asap Bold Italics"/>
                <a:sym typeface="Asap Bold Italics"/>
              </a:rPr>
              <a:t>Estagiário (a)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02510" y="3668257"/>
            <a:ext cx="6481981" cy="86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8"/>
              </a:lnSpc>
              <a:spcBef>
                <a:spcPct val="0"/>
              </a:spcBef>
            </a:pPr>
            <a:r>
              <a:rPr lang="en-US" sz="2477" b="1">
                <a:solidFill>
                  <a:srgbClr val="00AE9D"/>
                </a:solidFill>
                <a:latin typeface="Asap Bold"/>
                <a:ea typeface="Asap Bold"/>
                <a:cs typeface="Asap Bold"/>
                <a:sym typeface="Asap Bold"/>
              </a:rPr>
              <a:t>Hoje é seu dia!</a:t>
            </a:r>
            <a:r>
              <a:rPr lang="en-US" sz="24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Então aproveite</a:t>
            </a:r>
          </a:p>
          <a:p>
            <a:pPr algn="ctr">
              <a:lnSpc>
                <a:spcPts val="3468"/>
              </a:lnSpc>
              <a:spcBef>
                <a:spcPct val="0"/>
              </a:spcBef>
            </a:pPr>
            <a:r>
              <a:rPr lang="en-US" sz="24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o dia e celebre em grande estilo.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2510" y="2101574"/>
            <a:ext cx="6481981" cy="1000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8"/>
              </a:lnSpc>
            </a:pPr>
            <a:r>
              <a:rPr lang="en-US" sz="18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Ter você na equipe é motivo de orgulho para todos nós.</a:t>
            </a:r>
          </a:p>
          <a:p>
            <a:pPr algn="l">
              <a:lnSpc>
                <a:spcPts val="2628"/>
              </a:lnSpc>
              <a:spcBef>
                <a:spcPct val="0"/>
              </a:spcBef>
            </a:pPr>
            <a:r>
              <a:rPr lang="en-US" sz="1877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Que este ano de vida seja repleto de conquistas e momentos inesquecíveis.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6585" y="0"/>
            <a:ext cx="11640170" cy="10287000"/>
          </a:xfrm>
          <a:custGeom>
            <a:avLst/>
            <a:gdLst/>
            <a:ahLst/>
            <a:cxnLst/>
            <a:rect l="l" t="t" r="r" b="b"/>
            <a:pathLst>
              <a:path w="11640170" h="10287000">
                <a:moveTo>
                  <a:pt x="0" y="0"/>
                </a:moveTo>
                <a:lnTo>
                  <a:pt x="11640170" y="0"/>
                </a:lnTo>
                <a:lnTo>
                  <a:pt x="116401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82380" y="9150724"/>
            <a:ext cx="1815948" cy="809304"/>
          </a:xfrm>
          <a:custGeom>
            <a:avLst/>
            <a:gdLst/>
            <a:ahLst/>
            <a:cxnLst/>
            <a:rect l="l" t="t" r="r" b="b"/>
            <a:pathLst>
              <a:path w="1815948" h="809304">
                <a:moveTo>
                  <a:pt x="0" y="0"/>
                </a:moveTo>
                <a:lnTo>
                  <a:pt x="1815948" y="0"/>
                </a:lnTo>
                <a:lnTo>
                  <a:pt x="1815948" y="809304"/>
                </a:lnTo>
                <a:lnTo>
                  <a:pt x="0" y="809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90349" y="9150724"/>
            <a:ext cx="549822" cy="809304"/>
          </a:xfrm>
          <a:custGeom>
            <a:avLst/>
            <a:gdLst/>
            <a:ahLst/>
            <a:cxnLst/>
            <a:rect l="l" t="t" r="r" b="b"/>
            <a:pathLst>
              <a:path w="549822" h="809304">
                <a:moveTo>
                  <a:pt x="0" y="0"/>
                </a:moveTo>
                <a:lnTo>
                  <a:pt x="549821" y="0"/>
                </a:lnTo>
                <a:lnTo>
                  <a:pt x="549821" y="809304"/>
                </a:lnTo>
                <a:lnTo>
                  <a:pt x="0" y="809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676585" y="4905210"/>
            <a:ext cx="6602941" cy="765001"/>
            <a:chOff x="0" y="0"/>
            <a:chExt cx="1739046" cy="2014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9046" cy="201482"/>
            </a:xfrm>
            <a:custGeom>
              <a:avLst/>
              <a:gdLst/>
              <a:ahLst/>
              <a:cxnLst/>
              <a:rect l="l" t="t" r="r" b="b"/>
              <a:pathLst>
                <a:path w="1739046" h="201482">
                  <a:moveTo>
                    <a:pt x="0" y="0"/>
                  </a:moveTo>
                  <a:lnTo>
                    <a:pt x="1739046" y="0"/>
                  </a:lnTo>
                  <a:lnTo>
                    <a:pt x="1739046" y="201482"/>
                  </a:lnTo>
                  <a:lnTo>
                    <a:pt x="0" y="2014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739046" cy="2491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823544" y="4470927"/>
            <a:ext cx="1211556" cy="1211556"/>
          </a:xfrm>
          <a:custGeom>
            <a:avLst/>
            <a:gdLst/>
            <a:ahLst/>
            <a:cxnLst/>
            <a:rect l="l" t="t" r="r" b="b"/>
            <a:pathLst>
              <a:path w="1211556" h="1211556">
                <a:moveTo>
                  <a:pt x="0" y="0"/>
                </a:moveTo>
                <a:lnTo>
                  <a:pt x="1211555" y="0"/>
                </a:lnTo>
                <a:lnTo>
                  <a:pt x="1211555" y="1211556"/>
                </a:lnTo>
                <a:lnTo>
                  <a:pt x="0" y="12115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601786" y="1028700"/>
            <a:ext cx="4876768" cy="4894082"/>
            <a:chOff x="0" y="0"/>
            <a:chExt cx="6502357" cy="6525442"/>
          </a:xfrm>
        </p:grpSpPr>
        <p:sp>
          <p:nvSpPr>
            <p:cNvPr id="10" name="Freeform 10"/>
            <p:cNvSpPr/>
            <p:nvPr/>
          </p:nvSpPr>
          <p:spPr>
            <a:xfrm>
              <a:off x="0" y="762202"/>
              <a:ext cx="6502357" cy="5763241"/>
            </a:xfrm>
            <a:custGeom>
              <a:avLst/>
              <a:gdLst/>
              <a:ahLst/>
              <a:cxnLst/>
              <a:rect l="l" t="t" r="r" b="b"/>
              <a:pathLst>
                <a:path w="6502357" h="5763241">
                  <a:moveTo>
                    <a:pt x="0" y="0"/>
                  </a:moveTo>
                  <a:lnTo>
                    <a:pt x="6502357" y="0"/>
                  </a:lnTo>
                  <a:lnTo>
                    <a:pt x="6502357" y="5763240"/>
                  </a:lnTo>
                  <a:lnTo>
                    <a:pt x="0" y="5763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3385" t="-32945" r="-5358" b="-10504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28408" y="0"/>
              <a:ext cx="933647" cy="6525442"/>
            </a:xfrm>
            <a:custGeom>
              <a:avLst/>
              <a:gdLst/>
              <a:ahLst/>
              <a:cxnLst/>
              <a:rect l="l" t="t" r="r" b="b"/>
              <a:pathLst>
                <a:path w="933647" h="6525442">
                  <a:moveTo>
                    <a:pt x="0" y="0"/>
                  </a:moveTo>
                  <a:lnTo>
                    <a:pt x="933648" y="0"/>
                  </a:lnTo>
                  <a:lnTo>
                    <a:pt x="933648" y="6525442"/>
                  </a:lnTo>
                  <a:lnTo>
                    <a:pt x="0" y="6525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071243" t="-17416" r="-491485" b="-92776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762202"/>
              <a:ext cx="6502357" cy="5763241"/>
            </a:xfrm>
            <a:custGeom>
              <a:avLst/>
              <a:gdLst/>
              <a:ahLst/>
              <a:cxnLst/>
              <a:rect l="l" t="t" r="r" b="b"/>
              <a:pathLst>
                <a:path w="6502357" h="5763241">
                  <a:moveTo>
                    <a:pt x="0" y="0"/>
                  </a:moveTo>
                  <a:lnTo>
                    <a:pt x="6502357" y="0"/>
                  </a:lnTo>
                  <a:lnTo>
                    <a:pt x="6502357" y="5763240"/>
                  </a:lnTo>
                  <a:lnTo>
                    <a:pt x="0" y="5763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3385" t="-32945" r="-5358" b="-10504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223209" y="5776060"/>
            <a:ext cx="7733426" cy="1420145"/>
            <a:chOff x="0" y="0"/>
            <a:chExt cx="2036787" cy="3740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36787" cy="374030"/>
            </a:xfrm>
            <a:custGeom>
              <a:avLst/>
              <a:gdLst/>
              <a:ahLst/>
              <a:cxnLst/>
              <a:rect l="l" t="t" r="r" b="b"/>
              <a:pathLst>
                <a:path w="2036787" h="374030">
                  <a:moveTo>
                    <a:pt x="21023" y="0"/>
                  </a:moveTo>
                  <a:lnTo>
                    <a:pt x="2015764" y="0"/>
                  </a:lnTo>
                  <a:cubicBezTo>
                    <a:pt x="2021340" y="0"/>
                    <a:pt x="2026687" y="2215"/>
                    <a:pt x="2030629" y="6158"/>
                  </a:cubicBezTo>
                  <a:cubicBezTo>
                    <a:pt x="2034572" y="10100"/>
                    <a:pt x="2036787" y="15447"/>
                    <a:pt x="2036787" y="21023"/>
                  </a:cubicBezTo>
                  <a:lnTo>
                    <a:pt x="2036787" y="353007"/>
                  </a:lnTo>
                  <a:cubicBezTo>
                    <a:pt x="2036787" y="364618"/>
                    <a:pt x="2027375" y="374030"/>
                    <a:pt x="2015764" y="374030"/>
                  </a:cubicBezTo>
                  <a:lnTo>
                    <a:pt x="21023" y="374030"/>
                  </a:lnTo>
                  <a:cubicBezTo>
                    <a:pt x="9412" y="374030"/>
                    <a:pt x="0" y="364618"/>
                    <a:pt x="0" y="353007"/>
                  </a:cubicBezTo>
                  <a:lnTo>
                    <a:pt x="0" y="21023"/>
                  </a:lnTo>
                  <a:cubicBezTo>
                    <a:pt x="0" y="9412"/>
                    <a:pt x="9412" y="0"/>
                    <a:pt x="21023" y="0"/>
                  </a:cubicBezTo>
                  <a:close/>
                </a:path>
              </a:pathLst>
            </a:custGeom>
            <a:solidFill>
              <a:srgbClr val="00AF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036787" cy="421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535098" y="3715333"/>
            <a:ext cx="2421537" cy="3339104"/>
            <a:chOff x="0" y="0"/>
            <a:chExt cx="637771" cy="87943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7771" cy="879435"/>
            </a:xfrm>
            <a:custGeom>
              <a:avLst/>
              <a:gdLst/>
              <a:ahLst/>
              <a:cxnLst/>
              <a:rect l="l" t="t" r="r" b="b"/>
              <a:pathLst>
                <a:path w="637771" h="879435">
                  <a:moveTo>
                    <a:pt x="31971" y="0"/>
                  </a:moveTo>
                  <a:lnTo>
                    <a:pt x="605800" y="0"/>
                  </a:lnTo>
                  <a:cubicBezTo>
                    <a:pt x="614279" y="0"/>
                    <a:pt x="622411" y="3368"/>
                    <a:pt x="628407" y="9364"/>
                  </a:cubicBezTo>
                  <a:cubicBezTo>
                    <a:pt x="634403" y="15360"/>
                    <a:pt x="637771" y="23492"/>
                    <a:pt x="637771" y="31971"/>
                  </a:cubicBezTo>
                  <a:lnTo>
                    <a:pt x="637771" y="847464"/>
                  </a:lnTo>
                  <a:cubicBezTo>
                    <a:pt x="637771" y="865121"/>
                    <a:pt x="623457" y="879435"/>
                    <a:pt x="605800" y="879435"/>
                  </a:cubicBezTo>
                  <a:lnTo>
                    <a:pt x="31971" y="879435"/>
                  </a:lnTo>
                  <a:cubicBezTo>
                    <a:pt x="23492" y="879435"/>
                    <a:pt x="15360" y="876066"/>
                    <a:pt x="9364" y="870071"/>
                  </a:cubicBezTo>
                  <a:cubicBezTo>
                    <a:pt x="3368" y="864075"/>
                    <a:pt x="0" y="855943"/>
                    <a:pt x="0" y="847464"/>
                  </a:cubicBezTo>
                  <a:lnTo>
                    <a:pt x="0" y="31971"/>
                  </a:lnTo>
                  <a:cubicBezTo>
                    <a:pt x="0" y="23492"/>
                    <a:pt x="3368" y="15360"/>
                    <a:pt x="9364" y="9364"/>
                  </a:cubicBezTo>
                  <a:cubicBezTo>
                    <a:pt x="15360" y="3368"/>
                    <a:pt x="23492" y="0"/>
                    <a:pt x="31971" y="0"/>
                  </a:cubicBezTo>
                  <a:close/>
                </a:path>
              </a:pathLst>
            </a:custGeom>
            <a:solidFill>
              <a:srgbClr val="00AE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637771" cy="927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93031" y="7405756"/>
            <a:ext cx="7500938" cy="1080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08"/>
              </a:lnSpc>
            </a:pP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 o </a:t>
            </a:r>
            <a:r>
              <a:rPr lang="en-US" sz="2077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melhor</a:t>
            </a: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de </a:t>
            </a:r>
            <a:r>
              <a:rPr lang="en-US" sz="2077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tudo</a:t>
            </a: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é saber que </a:t>
            </a:r>
            <a:r>
              <a:rPr lang="en-US" sz="2077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ainda</a:t>
            </a: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077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temos</a:t>
            </a: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o </a:t>
            </a:r>
            <a:r>
              <a:rPr lang="en-US" sz="2077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futuro</a:t>
            </a: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077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todo</a:t>
            </a: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pela </a:t>
            </a:r>
            <a:r>
              <a:rPr lang="en-US" sz="2077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frente</a:t>
            </a: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para </a:t>
            </a:r>
            <a:r>
              <a:rPr lang="en-US" sz="2077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continuarmos</a:t>
            </a: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077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juntos</a:t>
            </a: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2077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fazendo</a:t>
            </a: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a </a:t>
            </a:r>
            <a:r>
              <a:rPr lang="en-US" sz="2077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diferença</a:t>
            </a: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no </a:t>
            </a:r>
            <a:r>
              <a:rPr lang="en-US" sz="2077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Sicoob</a:t>
            </a: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Credicope e no </a:t>
            </a:r>
            <a:r>
              <a:rPr lang="en-US" sz="2077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cooperativismo</a:t>
            </a:r>
            <a:r>
              <a:rPr lang="en-US" sz="2077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48507" y="97381"/>
            <a:ext cx="2110312" cy="530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72"/>
              </a:lnSpc>
            </a:pPr>
            <a:r>
              <a:rPr lang="en-US" sz="31052" b="1" i="1">
                <a:solidFill>
                  <a:srgbClr val="00AE9D"/>
                </a:solidFill>
                <a:latin typeface="Asap Bold Italics"/>
                <a:ea typeface="Asap Bold Italics"/>
                <a:cs typeface="Asap Bold Italics"/>
                <a:sym typeface="Asap Bold Italics"/>
              </a:rPr>
              <a:t>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93031" y="9056085"/>
            <a:ext cx="7500938" cy="718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08"/>
              </a:lnSpc>
            </a:pPr>
            <a:r>
              <a:rPr lang="en-US" sz="2077" b="1">
                <a:solidFill>
                  <a:srgbClr val="FFFFFF"/>
                </a:solidFill>
                <a:latin typeface="Asap Bold"/>
                <a:ea typeface="Asap Bold"/>
                <a:cs typeface="Asap Bold"/>
                <a:sym typeface="Asap Bold"/>
              </a:rPr>
              <a:t>Obrigado por todo esse tempo </a:t>
            </a:r>
          </a:p>
          <a:p>
            <a:pPr algn="just">
              <a:lnSpc>
                <a:spcPts val="2908"/>
              </a:lnSpc>
            </a:pPr>
            <a:r>
              <a:rPr lang="en-US" sz="2077" b="1">
                <a:solidFill>
                  <a:srgbClr val="FFFFFF"/>
                </a:solidFill>
                <a:latin typeface="Asap Bold"/>
                <a:ea typeface="Asap Bold"/>
                <a:cs typeface="Asap Bold"/>
                <a:sym typeface="Asap Bold"/>
              </a:rPr>
              <a:t>de cooperação e dedicação.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3031" y="4809960"/>
            <a:ext cx="1825544" cy="769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56"/>
              </a:lnSpc>
            </a:pPr>
            <a:r>
              <a:rPr lang="en-US" sz="4400" dirty="0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Vinicio</a:t>
            </a:r>
            <a:endParaRPr lang="en-US" sz="4754" dirty="0">
              <a:solidFill>
                <a:srgbClr val="003C43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93031" y="5789739"/>
            <a:ext cx="5235445" cy="133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7"/>
              </a:lnSpc>
            </a:pPr>
            <a:r>
              <a:rPr lang="en-US" sz="2540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Como é </a:t>
            </a:r>
            <a:r>
              <a:rPr lang="en-US" sz="2540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bom</a:t>
            </a:r>
            <a:r>
              <a:rPr lang="en-US" sz="2540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540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contar</a:t>
            </a:r>
            <a:r>
              <a:rPr lang="en-US" sz="2540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com a </a:t>
            </a:r>
            <a:r>
              <a:rPr lang="en-US" sz="2540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sua</a:t>
            </a:r>
            <a:r>
              <a:rPr lang="en-US" sz="2540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540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presença</a:t>
            </a:r>
            <a:r>
              <a:rPr lang="en-US" sz="2540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e </a:t>
            </a:r>
            <a:r>
              <a:rPr lang="en-US" sz="2540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seu</a:t>
            </a:r>
            <a:r>
              <a:rPr lang="en-US" sz="2540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540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empenho</a:t>
            </a:r>
            <a:r>
              <a:rPr lang="en-US" sz="2540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540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durante</a:t>
            </a:r>
            <a:r>
              <a:rPr lang="en-US" sz="2540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540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todo</a:t>
            </a:r>
            <a:r>
              <a:rPr lang="en-US" sz="2540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540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esse</a:t>
            </a:r>
            <a:r>
              <a:rPr lang="en-US" sz="2540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540" dirty="0" err="1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período</a:t>
            </a:r>
            <a:r>
              <a:rPr lang="en-US" sz="2540" dirty="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!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625447" y="3839785"/>
            <a:ext cx="2240838" cy="3250893"/>
            <a:chOff x="0" y="0"/>
            <a:chExt cx="1913890" cy="277657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2776574"/>
            </a:xfrm>
            <a:custGeom>
              <a:avLst/>
              <a:gdLst/>
              <a:ahLst/>
              <a:cxnLst/>
              <a:rect l="l" t="t" r="r" b="b"/>
              <a:pathLst>
                <a:path w="1913890" h="2776574">
                  <a:moveTo>
                    <a:pt x="0" y="0"/>
                  </a:moveTo>
                  <a:lnTo>
                    <a:pt x="1913890" y="0"/>
                  </a:lnTo>
                  <a:lnTo>
                    <a:pt x="1913890" y="2776574"/>
                  </a:lnTo>
                  <a:lnTo>
                    <a:pt x="0" y="27765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6687154" y="3904601"/>
            <a:ext cx="2117425" cy="3121261"/>
            <a:chOff x="0" y="0"/>
            <a:chExt cx="2823233" cy="4161681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7"/>
            <a:srcRect l="4774" r="4774"/>
            <a:stretch>
              <a:fillRect/>
            </a:stretch>
          </p:blipFill>
          <p:spPr>
            <a:xfrm>
              <a:off x="0" y="0"/>
              <a:ext cx="2823233" cy="41616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301" t="-60855" r="-38523" b="-42509"/>
            </a:stretch>
          </a:blipFill>
        </p:spPr>
      </p:sp>
      <p:sp>
        <p:nvSpPr>
          <p:cNvPr id="3" name="Freeform 3"/>
          <p:cNvSpPr/>
          <p:nvPr/>
        </p:nvSpPr>
        <p:spPr>
          <a:xfrm rot="742478" flipH="1">
            <a:off x="-820618" y="-1348847"/>
            <a:ext cx="14733005" cy="3580539"/>
          </a:xfrm>
          <a:custGeom>
            <a:avLst/>
            <a:gdLst/>
            <a:ahLst/>
            <a:cxnLst/>
            <a:rect l="l" t="t" r="r" b="b"/>
            <a:pathLst>
              <a:path w="14733005" h="3580539">
                <a:moveTo>
                  <a:pt x="14733005" y="0"/>
                </a:moveTo>
                <a:lnTo>
                  <a:pt x="0" y="0"/>
                </a:lnTo>
                <a:lnTo>
                  <a:pt x="0" y="3580540"/>
                </a:lnTo>
                <a:lnTo>
                  <a:pt x="14733005" y="3580540"/>
                </a:lnTo>
                <a:lnTo>
                  <a:pt x="14733005" y="0"/>
                </a:lnTo>
                <a:close/>
              </a:path>
            </a:pathLst>
          </a:custGeom>
          <a:blipFill>
            <a:blip r:embed="rId3"/>
            <a:stretch>
              <a:fillRect l="-32142" r="-11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4013" y="1174013"/>
            <a:ext cx="7938974" cy="7938974"/>
          </a:xfrm>
          <a:custGeom>
            <a:avLst/>
            <a:gdLst/>
            <a:ahLst/>
            <a:cxnLst/>
            <a:rect l="l" t="t" r="r" b="b"/>
            <a:pathLst>
              <a:path w="7938974" h="7938974">
                <a:moveTo>
                  <a:pt x="0" y="0"/>
                </a:moveTo>
                <a:lnTo>
                  <a:pt x="7938974" y="0"/>
                </a:lnTo>
                <a:lnTo>
                  <a:pt x="7938974" y="7938974"/>
                </a:lnTo>
                <a:lnTo>
                  <a:pt x="0" y="7938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71388" y="5983069"/>
            <a:ext cx="4450268" cy="4512312"/>
          </a:xfrm>
          <a:custGeom>
            <a:avLst/>
            <a:gdLst/>
            <a:ahLst/>
            <a:cxnLst/>
            <a:rect l="l" t="t" r="r" b="b"/>
            <a:pathLst>
              <a:path w="4450268" h="4512312">
                <a:moveTo>
                  <a:pt x="0" y="0"/>
                </a:moveTo>
                <a:lnTo>
                  <a:pt x="4450267" y="0"/>
                </a:lnTo>
                <a:lnTo>
                  <a:pt x="4450267" y="4512312"/>
                </a:lnTo>
                <a:lnTo>
                  <a:pt x="0" y="4512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07563" y="5195796"/>
            <a:ext cx="5662602" cy="401419"/>
            <a:chOff x="0" y="0"/>
            <a:chExt cx="2933319" cy="2079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33319" cy="207941"/>
            </a:xfrm>
            <a:custGeom>
              <a:avLst/>
              <a:gdLst/>
              <a:ahLst/>
              <a:cxnLst/>
              <a:rect l="l" t="t" r="r" b="b"/>
              <a:pathLst>
                <a:path w="2933319" h="207941">
                  <a:moveTo>
                    <a:pt x="0" y="0"/>
                  </a:moveTo>
                  <a:lnTo>
                    <a:pt x="2933319" y="0"/>
                  </a:lnTo>
                  <a:lnTo>
                    <a:pt x="2933319" y="207941"/>
                  </a:lnTo>
                  <a:lnTo>
                    <a:pt x="0" y="207941"/>
                  </a:lnTo>
                  <a:close/>
                </a:path>
              </a:pathLst>
            </a:custGeom>
            <a:solidFill>
              <a:srgbClr val="C9D2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933319" cy="217466"/>
            </a:xfrm>
            <a:prstGeom prst="rect">
              <a:avLst/>
            </a:prstGeom>
          </p:spPr>
          <p:txBody>
            <a:bodyPr lIns="25828" tIns="25828" rIns="25828" bIns="25828" rtlCol="0" anchor="ctr"/>
            <a:lstStyle/>
            <a:p>
              <a:pPr algn="ctr">
                <a:lnSpc>
                  <a:spcPts val="2595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478229" y="5061888"/>
            <a:ext cx="5491936" cy="593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3"/>
              </a:lnSpc>
            </a:pPr>
            <a:r>
              <a:rPr lang="en-US" sz="3038" spc="-264" dirty="0">
                <a:solidFill>
                  <a:srgbClr val="003C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DIGUÉNADA, TÔDENDESSAFESTA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74828" y="2370908"/>
            <a:ext cx="6569837" cy="2862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8"/>
              </a:lnSpc>
            </a:pPr>
            <a:r>
              <a:rPr lang="en-US" sz="10367">
                <a:solidFill>
                  <a:srgbClr val="FFFFFF"/>
                </a:solidFill>
                <a:latin typeface="Adumu Regular"/>
                <a:ea typeface="Adumu Regular"/>
                <a:cs typeface="Adumu Regular"/>
                <a:sym typeface="Adumu Regular"/>
              </a:rPr>
              <a:t>JULHINOS’</a:t>
            </a:r>
          </a:p>
          <a:p>
            <a:pPr algn="ctr">
              <a:lnSpc>
                <a:spcPts val="10678"/>
              </a:lnSpc>
            </a:pPr>
            <a:r>
              <a:rPr lang="en-US" sz="10367">
                <a:solidFill>
                  <a:srgbClr val="FFFFFF"/>
                </a:solidFill>
                <a:latin typeface="Adumu Regular"/>
                <a:ea typeface="Adumu Regular"/>
                <a:cs typeface="Adumu Regular"/>
                <a:sym typeface="Adumu Regular"/>
              </a:rPr>
              <a:t>DAY 2025</a:t>
            </a:r>
          </a:p>
        </p:txBody>
      </p:sp>
      <p:sp>
        <p:nvSpPr>
          <p:cNvPr id="11" name="Freeform 11"/>
          <p:cNvSpPr/>
          <p:nvPr/>
        </p:nvSpPr>
        <p:spPr>
          <a:xfrm rot="-965352" flipH="1">
            <a:off x="-4733050" y="87848"/>
            <a:ext cx="15862453" cy="2914726"/>
          </a:xfrm>
          <a:custGeom>
            <a:avLst/>
            <a:gdLst/>
            <a:ahLst/>
            <a:cxnLst/>
            <a:rect l="l" t="t" r="r" b="b"/>
            <a:pathLst>
              <a:path w="15862453" h="2914726">
                <a:moveTo>
                  <a:pt x="15862453" y="0"/>
                </a:moveTo>
                <a:lnTo>
                  <a:pt x="0" y="0"/>
                </a:lnTo>
                <a:lnTo>
                  <a:pt x="0" y="2914726"/>
                </a:lnTo>
                <a:lnTo>
                  <a:pt x="15862453" y="2914726"/>
                </a:lnTo>
                <a:lnTo>
                  <a:pt x="1586245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71783" y="4442313"/>
            <a:ext cx="1172882" cy="1975381"/>
          </a:xfrm>
          <a:custGeom>
            <a:avLst/>
            <a:gdLst/>
            <a:ahLst/>
            <a:cxnLst/>
            <a:rect l="l" t="t" r="r" b="b"/>
            <a:pathLst>
              <a:path w="1172882" h="1975381">
                <a:moveTo>
                  <a:pt x="0" y="0"/>
                </a:moveTo>
                <a:lnTo>
                  <a:pt x="1172882" y="0"/>
                </a:lnTo>
                <a:lnTo>
                  <a:pt x="1172882" y="1975381"/>
                </a:lnTo>
                <a:lnTo>
                  <a:pt x="0" y="19753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62194" y="8312994"/>
            <a:ext cx="1013934" cy="1395847"/>
          </a:xfrm>
          <a:custGeom>
            <a:avLst/>
            <a:gdLst/>
            <a:ahLst/>
            <a:cxnLst/>
            <a:rect l="l" t="t" r="r" b="b"/>
            <a:pathLst>
              <a:path w="1013934" h="1395847">
                <a:moveTo>
                  <a:pt x="0" y="0"/>
                </a:moveTo>
                <a:lnTo>
                  <a:pt x="1013933" y="0"/>
                </a:lnTo>
                <a:lnTo>
                  <a:pt x="1013933" y="1395846"/>
                </a:lnTo>
                <a:lnTo>
                  <a:pt x="0" y="1395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360" b="-355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574225" y="8312994"/>
            <a:ext cx="2815302" cy="1254681"/>
          </a:xfrm>
          <a:custGeom>
            <a:avLst/>
            <a:gdLst/>
            <a:ahLst/>
            <a:cxnLst/>
            <a:rect l="l" t="t" r="r" b="b"/>
            <a:pathLst>
              <a:path w="2815302" h="1254681">
                <a:moveTo>
                  <a:pt x="0" y="0"/>
                </a:moveTo>
                <a:lnTo>
                  <a:pt x="2815302" y="0"/>
                </a:lnTo>
                <a:lnTo>
                  <a:pt x="2815302" y="1254680"/>
                </a:lnTo>
                <a:lnTo>
                  <a:pt x="0" y="1254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80159" y="5983069"/>
            <a:ext cx="908537" cy="980313"/>
          </a:xfrm>
          <a:custGeom>
            <a:avLst/>
            <a:gdLst/>
            <a:ahLst/>
            <a:cxnLst/>
            <a:rect l="l" t="t" r="r" b="b"/>
            <a:pathLst>
              <a:path w="908537" h="980313">
                <a:moveTo>
                  <a:pt x="0" y="0"/>
                </a:moveTo>
                <a:lnTo>
                  <a:pt x="908537" y="0"/>
                </a:lnTo>
                <a:lnTo>
                  <a:pt x="908537" y="980313"/>
                </a:lnTo>
                <a:lnTo>
                  <a:pt x="0" y="9803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283989" b="-296141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788696" y="6137476"/>
            <a:ext cx="2250638" cy="59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3"/>
              </a:lnSpc>
            </a:pPr>
            <a:r>
              <a:rPr lang="en-US" sz="3038" spc="-264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00/00/2025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09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4742" y="3808759"/>
            <a:ext cx="5265331" cy="198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8"/>
              </a:lnSpc>
            </a:pPr>
            <a:r>
              <a:rPr lang="en-US" sz="14130" dirty="0" err="1">
                <a:solidFill>
                  <a:srgbClr val="00AE9D"/>
                </a:solidFill>
                <a:latin typeface="Great Vibes"/>
                <a:ea typeface="Great Vibes"/>
                <a:cs typeface="Great Vibes"/>
                <a:sym typeface="Great Vibes"/>
              </a:rPr>
              <a:t>diz</a:t>
            </a:r>
            <a:r>
              <a:rPr lang="en-US" sz="11800" dirty="0" err="1">
                <a:solidFill>
                  <a:srgbClr val="00AE9D"/>
                </a:solidFill>
                <a:latin typeface="Great Vibes"/>
                <a:ea typeface="Great Vibes"/>
                <a:cs typeface="Great Vibes"/>
                <a:sym typeface="Great Vibes"/>
              </a:rPr>
              <a:t>er</a:t>
            </a:r>
            <a:r>
              <a:rPr lang="en-US" sz="11800" dirty="0">
                <a:solidFill>
                  <a:srgbClr val="00AE9D"/>
                </a:solidFill>
                <a:latin typeface="Great Vibes"/>
                <a:ea typeface="Great Vibes"/>
                <a:cs typeface="Great Vibes"/>
                <a:sym typeface="Great Vibes"/>
              </a:rPr>
              <a:t> sim</a:t>
            </a:r>
            <a:r>
              <a:rPr lang="en-US" sz="14130" dirty="0">
                <a:solidFill>
                  <a:srgbClr val="00AE9D"/>
                </a:solidFill>
                <a:latin typeface="Great Vibes"/>
                <a:ea typeface="Great Vibes"/>
                <a:cs typeface="Great Vibes"/>
                <a:sym typeface="Great Vibes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6004286" y="1773985"/>
            <a:ext cx="4891923" cy="5391899"/>
          </a:xfrm>
          <a:custGeom>
            <a:avLst/>
            <a:gdLst/>
            <a:ahLst/>
            <a:cxnLst/>
            <a:rect l="l" t="t" r="r" b="b"/>
            <a:pathLst>
              <a:path w="4891923" h="5391899">
                <a:moveTo>
                  <a:pt x="0" y="0"/>
                </a:moveTo>
                <a:lnTo>
                  <a:pt x="4891923" y="0"/>
                </a:lnTo>
                <a:lnTo>
                  <a:pt x="4891923" y="5391899"/>
                </a:lnTo>
                <a:lnTo>
                  <a:pt x="0" y="5391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79281" y="1874529"/>
            <a:ext cx="3741934" cy="4721684"/>
          </a:xfrm>
          <a:custGeom>
            <a:avLst/>
            <a:gdLst/>
            <a:ahLst/>
            <a:cxnLst/>
            <a:rect l="l" t="t" r="r" b="b"/>
            <a:pathLst>
              <a:path w="3741934" h="4721684">
                <a:moveTo>
                  <a:pt x="0" y="0"/>
                </a:moveTo>
                <a:lnTo>
                  <a:pt x="3741934" y="0"/>
                </a:lnTo>
                <a:lnTo>
                  <a:pt x="3741934" y="4721684"/>
                </a:lnTo>
                <a:lnTo>
                  <a:pt x="0" y="47216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9387" y="6653767"/>
            <a:ext cx="5254210" cy="203601"/>
          </a:xfrm>
          <a:custGeom>
            <a:avLst/>
            <a:gdLst/>
            <a:ahLst/>
            <a:cxnLst/>
            <a:rect l="l" t="t" r="r" b="b"/>
            <a:pathLst>
              <a:path w="5254210" h="203601">
                <a:moveTo>
                  <a:pt x="0" y="0"/>
                </a:moveTo>
                <a:lnTo>
                  <a:pt x="5254210" y="0"/>
                </a:lnTo>
                <a:lnTo>
                  <a:pt x="5254210" y="203601"/>
                </a:lnTo>
                <a:lnTo>
                  <a:pt x="0" y="2036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143500" y="7642395"/>
            <a:ext cx="4442757" cy="1432413"/>
            <a:chOff x="0" y="0"/>
            <a:chExt cx="5923676" cy="1909884"/>
          </a:xfrm>
        </p:grpSpPr>
        <p:sp>
          <p:nvSpPr>
            <p:cNvPr id="8" name="Freeform 8"/>
            <p:cNvSpPr/>
            <p:nvPr/>
          </p:nvSpPr>
          <p:spPr>
            <a:xfrm>
              <a:off x="4536350" y="0"/>
              <a:ext cx="1387326" cy="1909884"/>
            </a:xfrm>
            <a:custGeom>
              <a:avLst/>
              <a:gdLst/>
              <a:ahLst/>
              <a:cxnLst/>
              <a:rect l="l" t="t" r="r" b="b"/>
              <a:pathLst>
                <a:path w="1387326" h="1909884">
                  <a:moveTo>
                    <a:pt x="0" y="0"/>
                  </a:moveTo>
                  <a:lnTo>
                    <a:pt x="1387326" y="0"/>
                  </a:lnTo>
                  <a:lnTo>
                    <a:pt x="1387326" y="1909884"/>
                  </a:lnTo>
                  <a:lnTo>
                    <a:pt x="0" y="19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360" b="-3559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4285472" cy="1909884"/>
            </a:xfrm>
            <a:custGeom>
              <a:avLst/>
              <a:gdLst/>
              <a:ahLst/>
              <a:cxnLst/>
              <a:rect l="l" t="t" r="r" b="b"/>
              <a:pathLst>
                <a:path w="4285472" h="1909884">
                  <a:moveTo>
                    <a:pt x="0" y="0"/>
                  </a:moveTo>
                  <a:lnTo>
                    <a:pt x="4285472" y="0"/>
                  </a:lnTo>
                  <a:lnTo>
                    <a:pt x="4285472" y="1909884"/>
                  </a:lnTo>
                  <a:lnTo>
                    <a:pt x="0" y="190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54679" y="1921853"/>
            <a:ext cx="6135275" cy="369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8"/>
              </a:lnSpc>
            </a:pPr>
            <a:r>
              <a:rPr lang="en-US" sz="2612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_______________________________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0" y="0"/>
            <a:ext cx="935182" cy="935182"/>
            <a:chOff x="0" y="0"/>
            <a:chExt cx="337129" cy="3371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42674" y="282861"/>
            <a:ext cx="449835" cy="416674"/>
          </a:xfrm>
          <a:custGeom>
            <a:avLst/>
            <a:gdLst/>
            <a:ahLst/>
            <a:cxnLst/>
            <a:rect l="l" t="t" r="r" b="b"/>
            <a:pathLst>
              <a:path w="449835" h="416674">
                <a:moveTo>
                  <a:pt x="0" y="0"/>
                </a:moveTo>
                <a:lnTo>
                  <a:pt x="449834" y="0"/>
                </a:lnTo>
                <a:lnTo>
                  <a:pt x="449834" y="416674"/>
                </a:lnTo>
                <a:lnTo>
                  <a:pt x="0" y="4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935182" y="0"/>
            <a:ext cx="935182" cy="935182"/>
            <a:chOff x="0" y="0"/>
            <a:chExt cx="337129" cy="3371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49479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70364" y="0"/>
            <a:ext cx="935182" cy="935182"/>
            <a:chOff x="0" y="0"/>
            <a:chExt cx="337129" cy="33712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05545" y="0"/>
            <a:ext cx="935182" cy="935182"/>
            <a:chOff x="0" y="0"/>
            <a:chExt cx="337129" cy="33712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49479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740727" y="0"/>
            <a:ext cx="935182" cy="935182"/>
            <a:chOff x="0" y="0"/>
            <a:chExt cx="337129" cy="33712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675909" y="0"/>
            <a:ext cx="935182" cy="935182"/>
            <a:chOff x="0" y="0"/>
            <a:chExt cx="337129" cy="33712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49479D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611091" y="0"/>
            <a:ext cx="935182" cy="935182"/>
            <a:chOff x="0" y="0"/>
            <a:chExt cx="337129" cy="33712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546273" y="0"/>
            <a:ext cx="935182" cy="935182"/>
            <a:chOff x="0" y="0"/>
            <a:chExt cx="337129" cy="33712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49479D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481455" y="0"/>
            <a:ext cx="935182" cy="935182"/>
            <a:chOff x="0" y="0"/>
            <a:chExt cx="337129" cy="33712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416636" y="0"/>
            <a:ext cx="935182" cy="935182"/>
            <a:chOff x="0" y="0"/>
            <a:chExt cx="337129" cy="33712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49479D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351818" y="0"/>
            <a:ext cx="935182" cy="935182"/>
            <a:chOff x="0" y="0"/>
            <a:chExt cx="337129" cy="33712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2108489" y="282861"/>
            <a:ext cx="449835" cy="416674"/>
          </a:xfrm>
          <a:custGeom>
            <a:avLst/>
            <a:gdLst/>
            <a:ahLst/>
            <a:cxnLst/>
            <a:rect l="l" t="t" r="r" b="b"/>
            <a:pathLst>
              <a:path w="449835" h="416674">
                <a:moveTo>
                  <a:pt x="0" y="0"/>
                </a:moveTo>
                <a:lnTo>
                  <a:pt x="449834" y="0"/>
                </a:lnTo>
                <a:lnTo>
                  <a:pt x="449834" y="416674"/>
                </a:lnTo>
                <a:lnTo>
                  <a:pt x="0" y="4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3974304" y="282861"/>
            <a:ext cx="449835" cy="416674"/>
          </a:xfrm>
          <a:custGeom>
            <a:avLst/>
            <a:gdLst/>
            <a:ahLst/>
            <a:cxnLst/>
            <a:rect l="l" t="t" r="r" b="b"/>
            <a:pathLst>
              <a:path w="449835" h="416674">
                <a:moveTo>
                  <a:pt x="0" y="0"/>
                </a:moveTo>
                <a:lnTo>
                  <a:pt x="449834" y="0"/>
                </a:lnTo>
                <a:lnTo>
                  <a:pt x="449834" y="416674"/>
                </a:lnTo>
                <a:lnTo>
                  <a:pt x="0" y="4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5840119" y="282861"/>
            <a:ext cx="449835" cy="416674"/>
          </a:xfrm>
          <a:custGeom>
            <a:avLst/>
            <a:gdLst/>
            <a:ahLst/>
            <a:cxnLst/>
            <a:rect l="l" t="t" r="r" b="b"/>
            <a:pathLst>
              <a:path w="449835" h="416674">
                <a:moveTo>
                  <a:pt x="0" y="0"/>
                </a:moveTo>
                <a:lnTo>
                  <a:pt x="449834" y="0"/>
                </a:lnTo>
                <a:lnTo>
                  <a:pt x="449834" y="416674"/>
                </a:lnTo>
                <a:lnTo>
                  <a:pt x="0" y="4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7705934" y="282861"/>
            <a:ext cx="449835" cy="416674"/>
          </a:xfrm>
          <a:custGeom>
            <a:avLst/>
            <a:gdLst/>
            <a:ahLst/>
            <a:cxnLst/>
            <a:rect l="l" t="t" r="r" b="b"/>
            <a:pathLst>
              <a:path w="449835" h="416674">
                <a:moveTo>
                  <a:pt x="0" y="0"/>
                </a:moveTo>
                <a:lnTo>
                  <a:pt x="449834" y="0"/>
                </a:lnTo>
                <a:lnTo>
                  <a:pt x="449834" y="416674"/>
                </a:lnTo>
                <a:lnTo>
                  <a:pt x="0" y="4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9571749" y="282861"/>
            <a:ext cx="449835" cy="416674"/>
          </a:xfrm>
          <a:custGeom>
            <a:avLst/>
            <a:gdLst/>
            <a:ahLst/>
            <a:cxnLst/>
            <a:rect l="l" t="t" r="r" b="b"/>
            <a:pathLst>
              <a:path w="449835" h="416674">
                <a:moveTo>
                  <a:pt x="0" y="0"/>
                </a:moveTo>
                <a:lnTo>
                  <a:pt x="449834" y="0"/>
                </a:lnTo>
                <a:lnTo>
                  <a:pt x="449834" y="416674"/>
                </a:lnTo>
                <a:lnTo>
                  <a:pt x="0" y="4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060922" y="304462"/>
            <a:ext cx="683702" cy="373472"/>
          </a:xfrm>
          <a:custGeom>
            <a:avLst/>
            <a:gdLst/>
            <a:ahLst/>
            <a:cxnLst/>
            <a:rect l="l" t="t" r="r" b="b"/>
            <a:pathLst>
              <a:path w="683702" h="373472">
                <a:moveTo>
                  <a:pt x="0" y="0"/>
                </a:moveTo>
                <a:lnTo>
                  <a:pt x="683702" y="0"/>
                </a:lnTo>
                <a:lnTo>
                  <a:pt x="683702" y="373472"/>
                </a:lnTo>
                <a:lnTo>
                  <a:pt x="0" y="373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-979" y="2637982"/>
            <a:ext cx="6160923" cy="1279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2"/>
              </a:lnSpc>
            </a:pPr>
            <a:r>
              <a:rPr lang="en-US" sz="4662" dirty="0" err="1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Parabéns</a:t>
            </a:r>
            <a:r>
              <a:rPr lang="en-US" sz="4662" dirty="0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662" dirty="0" err="1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por</a:t>
            </a:r>
            <a:r>
              <a:rPr lang="en-US" sz="4662" dirty="0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 </a:t>
            </a:r>
          </a:p>
          <a:p>
            <a:pPr algn="ctr">
              <a:lnSpc>
                <a:spcPts val="4942"/>
              </a:lnSpc>
            </a:pPr>
            <a:r>
              <a:rPr lang="en-US" sz="4662" dirty="0" err="1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mais</a:t>
            </a:r>
            <a:r>
              <a:rPr lang="en-US" sz="4662" dirty="0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662" dirty="0" err="1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uma</a:t>
            </a:r>
            <a:r>
              <a:rPr lang="en-US" sz="4662" dirty="0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662" dirty="0" err="1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vez</a:t>
            </a:r>
            <a:r>
              <a:rPr lang="en-US" sz="4662" dirty="0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,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94464" y="7404066"/>
            <a:ext cx="4212310" cy="1947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r>
              <a:rPr lang="en-US" sz="2897">
                <a:solidFill>
                  <a:srgbClr val="00AE9D"/>
                </a:solidFill>
                <a:latin typeface="Asap"/>
                <a:ea typeface="Asap"/>
                <a:cs typeface="Asap"/>
                <a:sym typeface="Asap"/>
              </a:rPr>
              <a:t>Que este novo capítulo da sua vida a dois, seja repleto de cumplicidade, prosperidade e muita cooperação.</a:t>
            </a:r>
          </a:p>
        </p:txBody>
      </p:sp>
      <p:sp>
        <p:nvSpPr>
          <p:cNvPr id="53" name="Freeform 53"/>
          <p:cNvSpPr/>
          <p:nvPr/>
        </p:nvSpPr>
        <p:spPr>
          <a:xfrm>
            <a:off x="2929370" y="280855"/>
            <a:ext cx="683702" cy="373472"/>
          </a:xfrm>
          <a:custGeom>
            <a:avLst/>
            <a:gdLst/>
            <a:ahLst/>
            <a:cxnLst/>
            <a:rect l="l" t="t" r="r" b="b"/>
            <a:pathLst>
              <a:path w="683702" h="373472">
                <a:moveTo>
                  <a:pt x="0" y="0"/>
                </a:moveTo>
                <a:lnTo>
                  <a:pt x="683702" y="0"/>
                </a:lnTo>
                <a:lnTo>
                  <a:pt x="683702" y="373472"/>
                </a:lnTo>
                <a:lnTo>
                  <a:pt x="0" y="373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4797819" y="257248"/>
            <a:ext cx="683702" cy="373472"/>
          </a:xfrm>
          <a:custGeom>
            <a:avLst/>
            <a:gdLst/>
            <a:ahLst/>
            <a:cxnLst/>
            <a:rect l="l" t="t" r="r" b="b"/>
            <a:pathLst>
              <a:path w="683702" h="373472">
                <a:moveTo>
                  <a:pt x="0" y="0"/>
                </a:moveTo>
                <a:lnTo>
                  <a:pt x="683702" y="0"/>
                </a:lnTo>
                <a:lnTo>
                  <a:pt x="683702" y="373472"/>
                </a:lnTo>
                <a:lnTo>
                  <a:pt x="0" y="373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6666268" y="233640"/>
            <a:ext cx="683702" cy="373472"/>
          </a:xfrm>
          <a:custGeom>
            <a:avLst/>
            <a:gdLst/>
            <a:ahLst/>
            <a:cxnLst/>
            <a:rect l="l" t="t" r="r" b="b"/>
            <a:pathLst>
              <a:path w="683702" h="373472">
                <a:moveTo>
                  <a:pt x="0" y="0"/>
                </a:moveTo>
                <a:lnTo>
                  <a:pt x="683701" y="0"/>
                </a:lnTo>
                <a:lnTo>
                  <a:pt x="683701" y="373473"/>
                </a:lnTo>
                <a:lnTo>
                  <a:pt x="0" y="3734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8534716" y="210033"/>
            <a:ext cx="683702" cy="373472"/>
          </a:xfrm>
          <a:custGeom>
            <a:avLst/>
            <a:gdLst/>
            <a:ahLst/>
            <a:cxnLst/>
            <a:rect l="l" t="t" r="r" b="b"/>
            <a:pathLst>
              <a:path w="683702" h="373472">
                <a:moveTo>
                  <a:pt x="0" y="0"/>
                </a:moveTo>
                <a:lnTo>
                  <a:pt x="683702" y="0"/>
                </a:lnTo>
                <a:lnTo>
                  <a:pt x="683702" y="373472"/>
                </a:lnTo>
                <a:lnTo>
                  <a:pt x="0" y="373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9191" y="5143500"/>
            <a:ext cx="11545382" cy="5945872"/>
          </a:xfrm>
          <a:custGeom>
            <a:avLst/>
            <a:gdLst/>
            <a:ahLst/>
            <a:cxnLst/>
            <a:rect l="l" t="t" r="r" b="b"/>
            <a:pathLst>
              <a:path w="11545382" h="5945872">
                <a:moveTo>
                  <a:pt x="0" y="0"/>
                </a:moveTo>
                <a:lnTo>
                  <a:pt x="11545382" y="0"/>
                </a:lnTo>
                <a:lnTo>
                  <a:pt x="11545382" y="5945872"/>
                </a:lnTo>
                <a:lnTo>
                  <a:pt x="0" y="5945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"/>
            </a:blip>
            <a:stretch>
              <a:fillRect t="-11666" b="-21666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436085" y="2892416"/>
            <a:ext cx="5414829" cy="4502169"/>
            <a:chOff x="0" y="0"/>
            <a:chExt cx="6299200" cy="52374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99200" cy="5237480"/>
            </a:xfrm>
            <a:custGeom>
              <a:avLst/>
              <a:gdLst/>
              <a:ahLst/>
              <a:cxnLst/>
              <a:rect l="l" t="t" r="r" b="b"/>
              <a:pathLst>
                <a:path w="6299200" h="5237480">
                  <a:moveTo>
                    <a:pt x="6299200" y="5237480"/>
                  </a:moveTo>
                  <a:lnTo>
                    <a:pt x="0" y="523748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5237480"/>
                  </a:lnTo>
                  <a:close/>
                </a:path>
              </a:pathLst>
            </a:custGeom>
            <a:blipFill>
              <a:blip r:embed="rId4"/>
              <a:stretch>
                <a:fillRect l="-12358" r="-1235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299200" cy="5237480"/>
            </a:xfrm>
            <a:custGeom>
              <a:avLst/>
              <a:gdLst/>
              <a:ahLst/>
              <a:cxnLst/>
              <a:rect l="l" t="t" r="r" b="b"/>
              <a:pathLst>
                <a:path w="6299200" h="5237480">
                  <a:moveTo>
                    <a:pt x="6299200" y="5237480"/>
                  </a:moveTo>
                  <a:lnTo>
                    <a:pt x="0" y="523748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5237480"/>
                  </a:lnTo>
                  <a:close/>
                </a:path>
              </a:pathLst>
            </a:custGeom>
            <a:blipFill>
              <a:blip r:embed="rId5"/>
              <a:stretch>
                <a:fillRect l="-12" r="-1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6970696" y="3256806"/>
            <a:ext cx="4664509" cy="4664509"/>
          </a:xfrm>
          <a:custGeom>
            <a:avLst/>
            <a:gdLst/>
            <a:ahLst/>
            <a:cxnLst/>
            <a:rect l="l" t="t" r="r" b="b"/>
            <a:pathLst>
              <a:path w="4664509" h="4664509">
                <a:moveTo>
                  <a:pt x="0" y="0"/>
                </a:moveTo>
                <a:lnTo>
                  <a:pt x="4664509" y="0"/>
                </a:lnTo>
                <a:lnTo>
                  <a:pt x="4664509" y="4664509"/>
                </a:lnTo>
                <a:lnTo>
                  <a:pt x="0" y="4664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973834" y="6926046"/>
            <a:ext cx="3847636" cy="814345"/>
            <a:chOff x="0" y="0"/>
            <a:chExt cx="1013369" cy="2144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3369" cy="214478"/>
            </a:xfrm>
            <a:custGeom>
              <a:avLst/>
              <a:gdLst/>
              <a:ahLst/>
              <a:cxnLst/>
              <a:rect l="l" t="t" r="r" b="b"/>
              <a:pathLst>
                <a:path w="1013369" h="214478">
                  <a:moveTo>
                    <a:pt x="102618" y="0"/>
                  </a:moveTo>
                  <a:lnTo>
                    <a:pt x="910751" y="0"/>
                  </a:lnTo>
                  <a:cubicBezTo>
                    <a:pt x="967425" y="0"/>
                    <a:pt x="1013369" y="45944"/>
                    <a:pt x="1013369" y="102618"/>
                  </a:cubicBezTo>
                  <a:lnTo>
                    <a:pt x="1013369" y="111859"/>
                  </a:lnTo>
                  <a:cubicBezTo>
                    <a:pt x="1013369" y="168534"/>
                    <a:pt x="967425" y="214478"/>
                    <a:pt x="910751" y="214478"/>
                  </a:cubicBezTo>
                  <a:lnTo>
                    <a:pt x="102618" y="214478"/>
                  </a:lnTo>
                  <a:cubicBezTo>
                    <a:pt x="45944" y="214478"/>
                    <a:pt x="0" y="168534"/>
                    <a:pt x="0" y="111859"/>
                  </a:cubicBezTo>
                  <a:lnTo>
                    <a:pt x="0" y="102618"/>
                  </a:lnTo>
                  <a:cubicBezTo>
                    <a:pt x="0" y="45944"/>
                    <a:pt x="45944" y="0"/>
                    <a:pt x="102618" y="0"/>
                  </a:cubicBezTo>
                  <a:close/>
                </a:path>
              </a:pathLst>
            </a:custGeom>
            <a:solidFill>
              <a:srgbClr val="F9FD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013369" cy="224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2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510854" y="2713693"/>
            <a:ext cx="1265291" cy="357445"/>
          </a:xfrm>
          <a:custGeom>
            <a:avLst/>
            <a:gdLst/>
            <a:ahLst/>
            <a:cxnLst/>
            <a:rect l="l" t="t" r="r" b="b"/>
            <a:pathLst>
              <a:path w="1265291" h="357445">
                <a:moveTo>
                  <a:pt x="0" y="0"/>
                </a:moveTo>
                <a:lnTo>
                  <a:pt x="1265292" y="0"/>
                </a:lnTo>
                <a:lnTo>
                  <a:pt x="1265292" y="357445"/>
                </a:lnTo>
                <a:lnTo>
                  <a:pt x="0" y="3574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30073" y="2506621"/>
            <a:ext cx="3650944" cy="3650944"/>
          </a:xfrm>
          <a:custGeom>
            <a:avLst/>
            <a:gdLst/>
            <a:ahLst/>
            <a:cxnLst/>
            <a:rect l="l" t="t" r="r" b="b"/>
            <a:pathLst>
              <a:path w="3650944" h="3650944">
                <a:moveTo>
                  <a:pt x="0" y="0"/>
                </a:moveTo>
                <a:lnTo>
                  <a:pt x="3650944" y="0"/>
                </a:lnTo>
                <a:lnTo>
                  <a:pt x="3650944" y="3650944"/>
                </a:lnTo>
                <a:lnTo>
                  <a:pt x="0" y="3650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25537">
            <a:off x="1229607" y="6216830"/>
            <a:ext cx="531584" cy="634727"/>
          </a:xfrm>
          <a:custGeom>
            <a:avLst/>
            <a:gdLst/>
            <a:ahLst/>
            <a:cxnLst/>
            <a:rect l="l" t="t" r="r" b="b"/>
            <a:pathLst>
              <a:path w="531584" h="634727">
                <a:moveTo>
                  <a:pt x="0" y="0"/>
                </a:moveTo>
                <a:lnTo>
                  <a:pt x="531583" y="0"/>
                </a:lnTo>
                <a:lnTo>
                  <a:pt x="531583" y="634727"/>
                </a:lnTo>
                <a:lnTo>
                  <a:pt x="0" y="6347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642086">
            <a:off x="7967059" y="2189258"/>
            <a:ext cx="531584" cy="634727"/>
          </a:xfrm>
          <a:custGeom>
            <a:avLst/>
            <a:gdLst/>
            <a:ahLst/>
            <a:cxnLst/>
            <a:rect l="l" t="t" r="r" b="b"/>
            <a:pathLst>
              <a:path w="531584" h="634727">
                <a:moveTo>
                  <a:pt x="0" y="0"/>
                </a:moveTo>
                <a:lnTo>
                  <a:pt x="531583" y="0"/>
                </a:lnTo>
                <a:lnTo>
                  <a:pt x="531583" y="634727"/>
                </a:lnTo>
                <a:lnTo>
                  <a:pt x="0" y="6347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12968" y="7103033"/>
            <a:ext cx="2569369" cy="45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5"/>
              </a:lnSpc>
              <a:spcBef>
                <a:spcPct val="0"/>
              </a:spcBef>
            </a:pPr>
            <a:r>
              <a:rPr lang="en-US" sz="3034" b="1">
                <a:solidFill>
                  <a:srgbClr val="003C43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Nome do filho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652361" y="8267473"/>
            <a:ext cx="3735676" cy="1204439"/>
            <a:chOff x="0" y="0"/>
            <a:chExt cx="4980901" cy="1605919"/>
          </a:xfrm>
        </p:grpSpPr>
        <p:sp>
          <p:nvSpPr>
            <p:cNvPr id="17" name="Freeform 17"/>
            <p:cNvSpPr/>
            <p:nvPr/>
          </p:nvSpPr>
          <p:spPr>
            <a:xfrm>
              <a:off x="3814373" y="0"/>
              <a:ext cx="1166528" cy="1605919"/>
            </a:xfrm>
            <a:custGeom>
              <a:avLst/>
              <a:gdLst/>
              <a:ahLst/>
              <a:cxnLst/>
              <a:rect l="l" t="t" r="r" b="b"/>
              <a:pathLst>
                <a:path w="1166528" h="1605919">
                  <a:moveTo>
                    <a:pt x="0" y="0"/>
                  </a:moveTo>
                  <a:lnTo>
                    <a:pt x="1166528" y="0"/>
                  </a:lnTo>
                  <a:lnTo>
                    <a:pt x="1166528" y="1605919"/>
                  </a:lnTo>
                  <a:lnTo>
                    <a:pt x="0" y="160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3360" b="-3559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603423" cy="1605919"/>
            </a:xfrm>
            <a:custGeom>
              <a:avLst/>
              <a:gdLst/>
              <a:ahLst/>
              <a:cxnLst/>
              <a:rect l="l" t="t" r="r" b="b"/>
              <a:pathLst>
                <a:path w="3603423" h="1605919">
                  <a:moveTo>
                    <a:pt x="0" y="0"/>
                  </a:moveTo>
                  <a:lnTo>
                    <a:pt x="3603423" y="0"/>
                  </a:lnTo>
                  <a:lnTo>
                    <a:pt x="3603423" y="1605919"/>
                  </a:lnTo>
                  <a:lnTo>
                    <a:pt x="0" y="160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2056415" y="1714500"/>
            <a:ext cx="6770463" cy="152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6"/>
              </a:lnSpc>
            </a:pPr>
            <a:r>
              <a:rPr lang="en-US" sz="12340" dirty="0">
                <a:solidFill>
                  <a:srgbClr val="00AF9D"/>
                </a:solidFill>
                <a:latin typeface="Amsterdam Two"/>
                <a:ea typeface="Amsterdam Two"/>
                <a:cs typeface="Amsterdam Two"/>
                <a:sym typeface="Amsterdam Two"/>
              </a:rPr>
              <a:t>amor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56415" y="881242"/>
            <a:ext cx="6770463" cy="892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3702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Hora de dar boas-vindas </a:t>
            </a:r>
          </a:p>
          <a:p>
            <a:pPr algn="ctr">
              <a:lnSpc>
                <a:spcPts val="3331"/>
              </a:lnSpc>
            </a:pPr>
            <a:r>
              <a:rPr lang="en-US" sz="3702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para um grande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4857" y="8253693"/>
            <a:ext cx="4817505" cy="1298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7"/>
              </a:lnSpc>
            </a:pPr>
            <a:r>
              <a:rPr lang="en-US" sz="2819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Temos a certeza de que sua vida ficará ainda mais alegre e cheia de cores a partir de agora! </a:t>
            </a:r>
            <a:r>
              <a:rPr lang="en-US" sz="2819" b="1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Parabéns pelo bebê!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9191" y="5143500"/>
            <a:ext cx="11545382" cy="5945872"/>
          </a:xfrm>
          <a:custGeom>
            <a:avLst/>
            <a:gdLst/>
            <a:ahLst/>
            <a:cxnLst/>
            <a:rect l="l" t="t" r="r" b="b"/>
            <a:pathLst>
              <a:path w="11545382" h="5945872">
                <a:moveTo>
                  <a:pt x="0" y="0"/>
                </a:moveTo>
                <a:lnTo>
                  <a:pt x="11545382" y="0"/>
                </a:lnTo>
                <a:lnTo>
                  <a:pt x="11545382" y="5945872"/>
                </a:lnTo>
                <a:lnTo>
                  <a:pt x="0" y="5945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"/>
            </a:blip>
            <a:stretch>
              <a:fillRect t="-11666" b="-21666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436085" y="2892416"/>
            <a:ext cx="5414829" cy="4502169"/>
            <a:chOff x="0" y="0"/>
            <a:chExt cx="6299200" cy="52374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99200" cy="5237480"/>
            </a:xfrm>
            <a:custGeom>
              <a:avLst/>
              <a:gdLst/>
              <a:ahLst/>
              <a:cxnLst/>
              <a:rect l="l" t="t" r="r" b="b"/>
              <a:pathLst>
                <a:path w="6299200" h="5237480">
                  <a:moveTo>
                    <a:pt x="6299200" y="5237480"/>
                  </a:moveTo>
                  <a:lnTo>
                    <a:pt x="0" y="523748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5237480"/>
                  </a:lnTo>
                  <a:close/>
                </a:path>
              </a:pathLst>
            </a:custGeom>
            <a:blipFill>
              <a:blip r:embed="rId4"/>
              <a:stretch>
                <a:fillRect l="-12358" r="-1235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299200" cy="5237480"/>
            </a:xfrm>
            <a:custGeom>
              <a:avLst/>
              <a:gdLst/>
              <a:ahLst/>
              <a:cxnLst/>
              <a:rect l="l" t="t" r="r" b="b"/>
              <a:pathLst>
                <a:path w="6299200" h="5237480">
                  <a:moveTo>
                    <a:pt x="6299200" y="5237480"/>
                  </a:moveTo>
                  <a:lnTo>
                    <a:pt x="0" y="523748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5237480"/>
                  </a:lnTo>
                  <a:close/>
                </a:path>
              </a:pathLst>
            </a:custGeom>
            <a:blipFill>
              <a:blip r:embed="rId5"/>
              <a:stretch>
                <a:fillRect l="-12" r="-1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6970696" y="3256806"/>
            <a:ext cx="4664509" cy="4664509"/>
          </a:xfrm>
          <a:custGeom>
            <a:avLst/>
            <a:gdLst/>
            <a:ahLst/>
            <a:cxnLst/>
            <a:rect l="l" t="t" r="r" b="b"/>
            <a:pathLst>
              <a:path w="4664509" h="4664509">
                <a:moveTo>
                  <a:pt x="0" y="0"/>
                </a:moveTo>
                <a:lnTo>
                  <a:pt x="4664509" y="0"/>
                </a:lnTo>
                <a:lnTo>
                  <a:pt x="4664509" y="4664509"/>
                </a:lnTo>
                <a:lnTo>
                  <a:pt x="0" y="4664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973834" y="6926046"/>
            <a:ext cx="3847636" cy="814345"/>
            <a:chOff x="0" y="0"/>
            <a:chExt cx="1013369" cy="2144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3369" cy="214478"/>
            </a:xfrm>
            <a:custGeom>
              <a:avLst/>
              <a:gdLst/>
              <a:ahLst/>
              <a:cxnLst/>
              <a:rect l="l" t="t" r="r" b="b"/>
              <a:pathLst>
                <a:path w="1013369" h="214478">
                  <a:moveTo>
                    <a:pt x="102618" y="0"/>
                  </a:moveTo>
                  <a:lnTo>
                    <a:pt x="910751" y="0"/>
                  </a:lnTo>
                  <a:cubicBezTo>
                    <a:pt x="967425" y="0"/>
                    <a:pt x="1013369" y="45944"/>
                    <a:pt x="1013369" y="102618"/>
                  </a:cubicBezTo>
                  <a:lnTo>
                    <a:pt x="1013369" y="111859"/>
                  </a:lnTo>
                  <a:cubicBezTo>
                    <a:pt x="1013369" y="168534"/>
                    <a:pt x="967425" y="214478"/>
                    <a:pt x="910751" y="214478"/>
                  </a:cubicBezTo>
                  <a:lnTo>
                    <a:pt x="102618" y="214478"/>
                  </a:lnTo>
                  <a:cubicBezTo>
                    <a:pt x="45944" y="214478"/>
                    <a:pt x="0" y="168534"/>
                    <a:pt x="0" y="111859"/>
                  </a:cubicBezTo>
                  <a:lnTo>
                    <a:pt x="0" y="102618"/>
                  </a:lnTo>
                  <a:cubicBezTo>
                    <a:pt x="0" y="45944"/>
                    <a:pt x="45944" y="0"/>
                    <a:pt x="102618" y="0"/>
                  </a:cubicBezTo>
                  <a:close/>
                </a:path>
              </a:pathLst>
            </a:custGeom>
            <a:solidFill>
              <a:srgbClr val="F9FD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013369" cy="224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2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510854" y="2713693"/>
            <a:ext cx="1265291" cy="357445"/>
          </a:xfrm>
          <a:custGeom>
            <a:avLst/>
            <a:gdLst/>
            <a:ahLst/>
            <a:cxnLst/>
            <a:rect l="l" t="t" r="r" b="b"/>
            <a:pathLst>
              <a:path w="1265291" h="357445">
                <a:moveTo>
                  <a:pt x="0" y="0"/>
                </a:moveTo>
                <a:lnTo>
                  <a:pt x="1265292" y="0"/>
                </a:lnTo>
                <a:lnTo>
                  <a:pt x="1265292" y="357445"/>
                </a:lnTo>
                <a:lnTo>
                  <a:pt x="0" y="3574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30073" y="2506621"/>
            <a:ext cx="3650944" cy="3650944"/>
          </a:xfrm>
          <a:custGeom>
            <a:avLst/>
            <a:gdLst/>
            <a:ahLst/>
            <a:cxnLst/>
            <a:rect l="l" t="t" r="r" b="b"/>
            <a:pathLst>
              <a:path w="3650944" h="3650944">
                <a:moveTo>
                  <a:pt x="0" y="0"/>
                </a:moveTo>
                <a:lnTo>
                  <a:pt x="3650944" y="0"/>
                </a:lnTo>
                <a:lnTo>
                  <a:pt x="3650944" y="3650944"/>
                </a:lnTo>
                <a:lnTo>
                  <a:pt x="0" y="3650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25537">
            <a:off x="1229607" y="6216830"/>
            <a:ext cx="531584" cy="634727"/>
          </a:xfrm>
          <a:custGeom>
            <a:avLst/>
            <a:gdLst/>
            <a:ahLst/>
            <a:cxnLst/>
            <a:rect l="l" t="t" r="r" b="b"/>
            <a:pathLst>
              <a:path w="531584" h="634727">
                <a:moveTo>
                  <a:pt x="0" y="0"/>
                </a:moveTo>
                <a:lnTo>
                  <a:pt x="531583" y="0"/>
                </a:lnTo>
                <a:lnTo>
                  <a:pt x="531583" y="634727"/>
                </a:lnTo>
                <a:lnTo>
                  <a:pt x="0" y="6347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642086">
            <a:off x="7967059" y="2189258"/>
            <a:ext cx="531584" cy="634727"/>
          </a:xfrm>
          <a:custGeom>
            <a:avLst/>
            <a:gdLst/>
            <a:ahLst/>
            <a:cxnLst/>
            <a:rect l="l" t="t" r="r" b="b"/>
            <a:pathLst>
              <a:path w="531584" h="634727">
                <a:moveTo>
                  <a:pt x="0" y="0"/>
                </a:moveTo>
                <a:lnTo>
                  <a:pt x="531583" y="0"/>
                </a:lnTo>
                <a:lnTo>
                  <a:pt x="531583" y="634727"/>
                </a:lnTo>
                <a:lnTo>
                  <a:pt x="0" y="6347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599315" y="7103033"/>
            <a:ext cx="2596674" cy="45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5"/>
              </a:lnSpc>
              <a:spcBef>
                <a:spcPct val="0"/>
              </a:spcBef>
            </a:pPr>
            <a:r>
              <a:rPr lang="en-US" sz="3034" b="1">
                <a:solidFill>
                  <a:srgbClr val="003C43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Nome da filha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652361" y="8267473"/>
            <a:ext cx="3735676" cy="1204439"/>
            <a:chOff x="0" y="0"/>
            <a:chExt cx="4980901" cy="1605919"/>
          </a:xfrm>
        </p:grpSpPr>
        <p:sp>
          <p:nvSpPr>
            <p:cNvPr id="17" name="Freeform 17"/>
            <p:cNvSpPr/>
            <p:nvPr/>
          </p:nvSpPr>
          <p:spPr>
            <a:xfrm>
              <a:off x="3814373" y="0"/>
              <a:ext cx="1166528" cy="1605919"/>
            </a:xfrm>
            <a:custGeom>
              <a:avLst/>
              <a:gdLst/>
              <a:ahLst/>
              <a:cxnLst/>
              <a:rect l="l" t="t" r="r" b="b"/>
              <a:pathLst>
                <a:path w="1166528" h="1605919">
                  <a:moveTo>
                    <a:pt x="0" y="0"/>
                  </a:moveTo>
                  <a:lnTo>
                    <a:pt x="1166528" y="0"/>
                  </a:lnTo>
                  <a:lnTo>
                    <a:pt x="1166528" y="1605919"/>
                  </a:lnTo>
                  <a:lnTo>
                    <a:pt x="0" y="160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3360" b="-3559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603423" cy="1605919"/>
            </a:xfrm>
            <a:custGeom>
              <a:avLst/>
              <a:gdLst/>
              <a:ahLst/>
              <a:cxnLst/>
              <a:rect l="l" t="t" r="r" b="b"/>
              <a:pathLst>
                <a:path w="3603423" h="1605919">
                  <a:moveTo>
                    <a:pt x="0" y="0"/>
                  </a:moveTo>
                  <a:lnTo>
                    <a:pt x="3603423" y="0"/>
                  </a:lnTo>
                  <a:lnTo>
                    <a:pt x="3603423" y="1605919"/>
                  </a:lnTo>
                  <a:lnTo>
                    <a:pt x="0" y="160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2056415" y="1787255"/>
            <a:ext cx="6770463" cy="152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6"/>
              </a:lnSpc>
            </a:pPr>
            <a:r>
              <a:rPr lang="en-US" sz="12340" dirty="0">
                <a:solidFill>
                  <a:srgbClr val="FF69B4"/>
                </a:solidFill>
                <a:latin typeface="Amsterdam Two"/>
                <a:ea typeface="Amsterdam Two"/>
                <a:cs typeface="Amsterdam Two"/>
                <a:sym typeface="Amsterdam Two"/>
              </a:rPr>
              <a:t>amor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56415" y="881242"/>
            <a:ext cx="6770463" cy="892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3702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Hora de dar boas-vindas </a:t>
            </a:r>
          </a:p>
          <a:p>
            <a:pPr algn="ctr">
              <a:lnSpc>
                <a:spcPts val="3331"/>
              </a:lnSpc>
            </a:pPr>
            <a:r>
              <a:rPr lang="en-US" sz="3702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para um grande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4857" y="8253693"/>
            <a:ext cx="4817505" cy="1298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7"/>
              </a:lnSpc>
            </a:pPr>
            <a:r>
              <a:rPr lang="en-US" sz="2819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Temos a certeza de que sua vida ficará ainda mais alegre e cheia de cores a partir de agora! </a:t>
            </a:r>
            <a:r>
              <a:rPr lang="en-US" sz="2819" b="1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Parabéns pela bebê!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CFFF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06509" y="2900022"/>
            <a:ext cx="5285836" cy="2285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2"/>
              </a:lnSpc>
            </a:pPr>
            <a:r>
              <a:rPr lang="en-US" sz="13344">
                <a:solidFill>
                  <a:srgbClr val="00AE9D"/>
                </a:solidFill>
                <a:latin typeface="Pacifico"/>
                <a:ea typeface="Pacifico"/>
                <a:cs typeface="Pacifico"/>
                <a:sym typeface="Pacifico"/>
              </a:rPr>
              <a:t>Celebre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86322" y="4869217"/>
            <a:ext cx="7771978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cada passo que você deu para chegar aqui.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72311" y="5872380"/>
            <a:ext cx="4468527" cy="231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5"/>
              </a:lnSpc>
            </a:pPr>
            <a:r>
              <a:rPr lang="en-US" sz="2203" b="1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Parabéns por essa conquista!</a:t>
            </a:r>
          </a:p>
          <a:p>
            <a:pPr algn="l">
              <a:lnSpc>
                <a:spcPts val="3085"/>
              </a:lnSpc>
            </a:pPr>
            <a:endParaRPr lang="en-US" sz="2203" b="1">
              <a:solidFill>
                <a:srgbClr val="003C43"/>
              </a:solidFill>
              <a:latin typeface="Asap Bold"/>
              <a:ea typeface="Asap Bold"/>
              <a:cs typeface="Asap Bold"/>
              <a:sym typeface="Asap Bold"/>
            </a:endParaRPr>
          </a:p>
          <a:p>
            <a:pPr algn="l">
              <a:lnSpc>
                <a:spcPts val="3085"/>
              </a:lnSpc>
            </a:pPr>
            <a:r>
              <a:rPr lang="en-US" sz="2203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Que esse diploma seja o passaporte para um futuro ainda mais brilhante e próspero.</a:t>
            </a:r>
            <a:r>
              <a:rPr lang="en-US" sz="2203" b="1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</a:p>
          <a:p>
            <a:pPr algn="l">
              <a:lnSpc>
                <a:spcPts val="3085"/>
              </a:lnSpc>
            </a:pPr>
            <a:r>
              <a:rPr lang="en-US" sz="2203" b="1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Continue contando com a gente!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490519" y="5426112"/>
            <a:ext cx="6356958" cy="4860888"/>
            <a:chOff x="0" y="0"/>
            <a:chExt cx="8475944" cy="6481184"/>
          </a:xfrm>
        </p:grpSpPr>
        <p:sp>
          <p:nvSpPr>
            <p:cNvPr id="6" name="Freeform 6"/>
            <p:cNvSpPr/>
            <p:nvPr/>
          </p:nvSpPr>
          <p:spPr>
            <a:xfrm>
              <a:off x="0" y="1611512"/>
              <a:ext cx="8475944" cy="4869672"/>
            </a:xfrm>
            <a:custGeom>
              <a:avLst/>
              <a:gdLst/>
              <a:ahLst/>
              <a:cxnLst/>
              <a:rect l="l" t="t" r="r" b="b"/>
              <a:pathLst>
                <a:path w="8475944" h="4869672">
                  <a:moveTo>
                    <a:pt x="0" y="0"/>
                  </a:moveTo>
                  <a:lnTo>
                    <a:pt x="8475944" y="0"/>
                  </a:lnTo>
                  <a:lnTo>
                    <a:pt x="8475944" y="4869672"/>
                  </a:lnTo>
                  <a:lnTo>
                    <a:pt x="0" y="4869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337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611512"/>
              <a:ext cx="8475944" cy="4869672"/>
            </a:xfrm>
            <a:custGeom>
              <a:avLst/>
              <a:gdLst/>
              <a:ahLst/>
              <a:cxnLst/>
              <a:rect l="l" t="t" r="r" b="b"/>
              <a:pathLst>
                <a:path w="8475944" h="4869672">
                  <a:moveTo>
                    <a:pt x="0" y="0"/>
                  </a:moveTo>
                  <a:lnTo>
                    <a:pt x="8475944" y="0"/>
                  </a:lnTo>
                  <a:lnTo>
                    <a:pt x="8475944" y="4869672"/>
                  </a:lnTo>
                  <a:lnTo>
                    <a:pt x="0" y="4869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33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100480" cy="6481184"/>
            </a:xfrm>
            <a:custGeom>
              <a:avLst/>
              <a:gdLst/>
              <a:ahLst/>
              <a:cxnLst/>
              <a:rect l="l" t="t" r="r" b="b"/>
              <a:pathLst>
                <a:path w="5100480" h="6481184">
                  <a:moveTo>
                    <a:pt x="0" y="0"/>
                  </a:moveTo>
                  <a:lnTo>
                    <a:pt x="5100480" y="0"/>
                  </a:lnTo>
                  <a:lnTo>
                    <a:pt x="5100480" y="6481184"/>
                  </a:lnTo>
                  <a:lnTo>
                    <a:pt x="0" y="6481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728" r="-6617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886286" y="8703653"/>
            <a:ext cx="3440579" cy="1109295"/>
            <a:chOff x="0" y="0"/>
            <a:chExt cx="4587438" cy="1479060"/>
          </a:xfrm>
        </p:grpSpPr>
        <p:sp>
          <p:nvSpPr>
            <p:cNvPr id="10" name="Freeform 10"/>
            <p:cNvSpPr/>
            <p:nvPr/>
          </p:nvSpPr>
          <p:spPr>
            <a:xfrm>
              <a:off x="3513059" y="0"/>
              <a:ext cx="1074379" cy="1479060"/>
            </a:xfrm>
            <a:custGeom>
              <a:avLst/>
              <a:gdLst/>
              <a:ahLst/>
              <a:cxnLst/>
              <a:rect l="l" t="t" r="r" b="b"/>
              <a:pathLst>
                <a:path w="1074379" h="1479060">
                  <a:moveTo>
                    <a:pt x="0" y="0"/>
                  </a:moveTo>
                  <a:lnTo>
                    <a:pt x="1074379" y="0"/>
                  </a:lnTo>
                  <a:lnTo>
                    <a:pt x="1074379" y="1479060"/>
                  </a:lnTo>
                  <a:lnTo>
                    <a:pt x="0" y="1479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360" b="-355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318773" cy="1479060"/>
            </a:xfrm>
            <a:custGeom>
              <a:avLst/>
              <a:gdLst/>
              <a:ahLst/>
              <a:cxnLst/>
              <a:rect l="l" t="t" r="r" b="b"/>
              <a:pathLst>
                <a:path w="3318773" h="1479060">
                  <a:moveTo>
                    <a:pt x="0" y="0"/>
                  </a:moveTo>
                  <a:lnTo>
                    <a:pt x="3318773" y="0"/>
                  </a:lnTo>
                  <a:lnTo>
                    <a:pt x="3318773" y="1479060"/>
                  </a:lnTo>
                  <a:lnTo>
                    <a:pt x="0" y="1479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0" y="0"/>
            <a:ext cx="935182" cy="935182"/>
            <a:chOff x="0" y="0"/>
            <a:chExt cx="337129" cy="33712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5182" y="0"/>
            <a:ext cx="935182" cy="935182"/>
            <a:chOff x="0" y="0"/>
            <a:chExt cx="337129" cy="3371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7DB61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70364" y="0"/>
            <a:ext cx="935182" cy="935182"/>
            <a:chOff x="0" y="0"/>
            <a:chExt cx="337129" cy="33712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05545" y="0"/>
            <a:ext cx="935182" cy="935182"/>
            <a:chOff x="0" y="0"/>
            <a:chExt cx="337129" cy="33712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7DB61C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740727" y="0"/>
            <a:ext cx="935182" cy="935182"/>
            <a:chOff x="0" y="0"/>
            <a:chExt cx="337129" cy="33712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675909" y="0"/>
            <a:ext cx="935182" cy="935182"/>
            <a:chOff x="0" y="0"/>
            <a:chExt cx="337129" cy="33712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7DB61C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611091" y="0"/>
            <a:ext cx="935182" cy="935182"/>
            <a:chOff x="0" y="0"/>
            <a:chExt cx="337129" cy="33712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546273" y="0"/>
            <a:ext cx="935182" cy="935182"/>
            <a:chOff x="0" y="0"/>
            <a:chExt cx="337129" cy="33712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7DB61C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481455" y="0"/>
            <a:ext cx="935182" cy="935182"/>
            <a:chOff x="0" y="0"/>
            <a:chExt cx="337129" cy="33712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416636" y="0"/>
            <a:ext cx="935182" cy="935182"/>
            <a:chOff x="0" y="0"/>
            <a:chExt cx="337129" cy="33712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7DB61C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351818" y="0"/>
            <a:ext cx="935182" cy="935182"/>
            <a:chOff x="0" y="0"/>
            <a:chExt cx="337129" cy="33712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37129" cy="337129"/>
            </a:xfrm>
            <a:custGeom>
              <a:avLst/>
              <a:gdLst/>
              <a:ahLst/>
              <a:cxnLst/>
              <a:rect l="l" t="t" r="r" b="b"/>
              <a:pathLst>
                <a:path w="337129" h="337129">
                  <a:moveTo>
                    <a:pt x="0" y="0"/>
                  </a:moveTo>
                  <a:lnTo>
                    <a:pt x="337129" y="0"/>
                  </a:lnTo>
                  <a:lnTo>
                    <a:pt x="337129" y="337129"/>
                  </a:lnTo>
                  <a:lnTo>
                    <a:pt x="0" y="337129"/>
                  </a:lnTo>
                  <a:close/>
                </a:path>
              </a:pathLst>
            </a:custGeom>
            <a:solidFill>
              <a:srgbClr val="002F39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337129" cy="384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1113909" y="178727"/>
            <a:ext cx="577728" cy="577728"/>
          </a:xfrm>
          <a:custGeom>
            <a:avLst/>
            <a:gdLst/>
            <a:ahLst/>
            <a:cxnLst/>
            <a:rect l="l" t="t" r="r" b="b"/>
            <a:pathLst>
              <a:path w="577728" h="577728">
                <a:moveTo>
                  <a:pt x="0" y="0"/>
                </a:moveTo>
                <a:lnTo>
                  <a:pt x="577728" y="0"/>
                </a:lnTo>
                <a:lnTo>
                  <a:pt x="577728" y="577728"/>
                </a:lnTo>
                <a:lnTo>
                  <a:pt x="0" y="577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78877" y="237175"/>
            <a:ext cx="577428" cy="460832"/>
          </a:xfrm>
          <a:custGeom>
            <a:avLst/>
            <a:gdLst/>
            <a:ahLst/>
            <a:cxnLst/>
            <a:rect l="l" t="t" r="r" b="b"/>
            <a:pathLst>
              <a:path w="577428" h="460832">
                <a:moveTo>
                  <a:pt x="0" y="0"/>
                </a:moveTo>
                <a:lnTo>
                  <a:pt x="577428" y="0"/>
                </a:lnTo>
                <a:lnTo>
                  <a:pt x="577428" y="460832"/>
                </a:lnTo>
                <a:lnTo>
                  <a:pt x="0" y="4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511623" y="1318218"/>
            <a:ext cx="9263754" cy="148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0"/>
              </a:lnSpc>
            </a:pPr>
            <a:r>
              <a:rPr lang="en-US" sz="3200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__________________________________________</a:t>
            </a:r>
          </a:p>
          <a:p>
            <a:pPr algn="l">
              <a:lnSpc>
                <a:spcPts val="6080"/>
              </a:lnSpc>
            </a:pPr>
            <a:r>
              <a:rPr lang="en-US" sz="3200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__________________________________________</a:t>
            </a:r>
          </a:p>
        </p:txBody>
      </p:sp>
      <p:sp>
        <p:nvSpPr>
          <p:cNvPr id="48" name="Freeform 48"/>
          <p:cNvSpPr/>
          <p:nvPr/>
        </p:nvSpPr>
        <p:spPr>
          <a:xfrm>
            <a:off x="2017795" y="237175"/>
            <a:ext cx="577428" cy="460832"/>
          </a:xfrm>
          <a:custGeom>
            <a:avLst/>
            <a:gdLst/>
            <a:ahLst/>
            <a:cxnLst/>
            <a:rect l="l" t="t" r="r" b="b"/>
            <a:pathLst>
              <a:path w="577428" h="460832">
                <a:moveTo>
                  <a:pt x="0" y="0"/>
                </a:moveTo>
                <a:lnTo>
                  <a:pt x="577428" y="0"/>
                </a:lnTo>
                <a:lnTo>
                  <a:pt x="577428" y="460832"/>
                </a:lnTo>
                <a:lnTo>
                  <a:pt x="0" y="4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3856714" y="237175"/>
            <a:ext cx="577428" cy="460832"/>
          </a:xfrm>
          <a:custGeom>
            <a:avLst/>
            <a:gdLst/>
            <a:ahLst/>
            <a:cxnLst/>
            <a:rect l="l" t="t" r="r" b="b"/>
            <a:pathLst>
              <a:path w="577428" h="460832">
                <a:moveTo>
                  <a:pt x="0" y="0"/>
                </a:moveTo>
                <a:lnTo>
                  <a:pt x="577428" y="0"/>
                </a:lnTo>
                <a:lnTo>
                  <a:pt x="577428" y="460832"/>
                </a:lnTo>
                <a:lnTo>
                  <a:pt x="0" y="4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5695632" y="237175"/>
            <a:ext cx="577428" cy="460832"/>
          </a:xfrm>
          <a:custGeom>
            <a:avLst/>
            <a:gdLst/>
            <a:ahLst/>
            <a:cxnLst/>
            <a:rect l="l" t="t" r="r" b="b"/>
            <a:pathLst>
              <a:path w="577428" h="460832">
                <a:moveTo>
                  <a:pt x="0" y="0"/>
                </a:moveTo>
                <a:lnTo>
                  <a:pt x="577428" y="0"/>
                </a:lnTo>
                <a:lnTo>
                  <a:pt x="577428" y="460832"/>
                </a:lnTo>
                <a:lnTo>
                  <a:pt x="0" y="4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7534551" y="237175"/>
            <a:ext cx="577428" cy="460832"/>
          </a:xfrm>
          <a:custGeom>
            <a:avLst/>
            <a:gdLst/>
            <a:ahLst/>
            <a:cxnLst/>
            <a:rect l="l" t="t" r="r" b="b"/>
            <a:pathLst>
              <a:path w="577428" h="460832">
                <a:moveTo>
                  <a:pt x="0" y="0"/>
                </a:moveTo>
                <a:lnTo>
                  <a:pt x="577428" y="0"/>
                </a:lnTo>
                <a:lnTo>
                  <a:pt x="577428" y="460832"/>
                </a:lnTo>
                <a:lnTo>
                  <a:pt x="0" y="4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9373469" y="237175"/>
            <a:ext cx="577428" cy="460832"/>
          </a:xfrm>
          <a:custGeom>
            <a:avLst/>
            <a:gdLst/>
            <a:ahLst/>
            <a:cxnLst/>
            <a:rect l="l" t="t" r="r" b="b"/>
            <a:pathLst>
              <a:path w="577428" h="460832">
                <a:moveTo>
                  <a:pt x="0" y="0"/>
                </a:moveTo>
                <a:lnTo>
                  <a:pt x="577428" y="0"/>
                </a:lnTo>
                <a:lnTo>
                  <a:pt x="577428" y="460832"/>
                </a:lnTo>
                <a:lnTo>
                  <a:pt x="0" y="4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2984273" y="178727"/>
            <a:ext cx="577728" cy="577728"/>
          </a:xfrm>
          <a:custGeom>
            <a:avLst/>
            <a:gdLst/>
            <a:ahLst/>
            <a:cxnLst/>
            <a:rect l="l" t="t" r="r" b="b"/>
            <a:pathLst>
              <a:path w="577728" h="577728">
                <a:moveTo>
                  <a:pt x="0" y="0"/>
                </a:moveTo>
                <a:lnTo>
                  <a:pt x="577727" y="0"/>
                </a:lnTo>
                <a:lnTo>
                  <a:pt x="577727" y="577728"/>
                </a:lnTo>
                <a:lnTo>
                  <a:pt x="0" y="577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4854636" y="178727"/>
            <a:ext cx="577728" cy="577728"/>
          </a:xfrm>
          <a:custGeom>
            <a:avLst/>
            <a:gdLst/>
            <a:ahLst/>
            <a:cxnLst/>
            <a:rect l="l" t="t" r="r" b="b"/>
            <a:pathLst>
              <a:path w="577728" h="577728">
                <a:moveTo>
                  <a:pt x="0" y="0"/>
                </a:moveTo>
                <a:lnTo>
                  <a:pt x="577728" y="0"/>
                </a:lnTo>
                <a:lnTo>
                  <a:pt x="577728" y="577728"/>
                </a:lnTo>
                <a:lnTo>
                  <a:pt x="0" y="577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6725000" y="178727"/>
            <a:ext cx="577728" cy="577728"/>
          </a:xfrm>
          <a:custGeom>
            <a:avLst/>
            <a:gdLst/>
            <a:ahLst/>
            <a:cxnLst/>
            <a:rect l="l" t="t" r="r" b="b"/>
            <a:pathLst>
              <a:path w="577728" h="577728">
                <a:moveTo>
                  <a:pt x="0" y="0"/>
                </a:moveTo>
                <a:lnTo>
                  <a:pt x="577727" y="0"/>
                </a:lnTo>
                <a:lnTo>
                  <a:pt x="577727" y="577728"/>
                </a:lnTo>
                <a:lnTo>
                  <a:pt x="0" y="577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8595363" y="178727"/>
            <a:ext cx="577728" cy="577728"/>
          </a:xfrm>
          <a:custGeom>
            <a:avLst/>
            <a:gdLst/>
            <a:ahLst/>
            <a:cxnLst/>
            <a:rect l="l" t="t" r="r" b="b"/>
            <a:pathLst>
              <a:path w="577728" h="577728">
                <a:moveTo>
                  <a:pt x="0" y="0"/>
                </a:moveTo>
                <a:lnTo>
                  <a:pt x="577728" y="0"/>
                </a:lnTo>
                <a:lnTo>
                  <a:pt x="577728" y="577728"/>
                </a:lnTo>
                <a:lnTo>
                  <a:pt x="0" y="577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7864" y="0"/>
            <a:ext cx="9659136" cy="8017883"/>
            <a:chOff x="0" y="0"/>
            <a:chExt cx="12878848" cy="10690511"/>
          </a:xfrm>
        </p:grpSpPr>
        <p:sp>
          <p:nvSpPr>
            <p:cNvPr id="3" name="Freeform 3"/>
            <p:cNvSpPr/>
            <p:nvPr/>
          </p:nvSpPr>
          <p:spPr>
            <a:xfrm>
              <a:off x="1906048" y="0"/>
              <a:ext cx="10972800" cy="8743690"/>
            </a:xfrm>
            <a:custGeom>
              <a:avLst/>
              <a:gdLst/>
              <a:ahLst/>
              <a:cxnLst/>
              <a:rect l="l" t="t" r="r" b="b"/>
              <a:pathLst>
                <a:path w="10972800" h="8743690">
                  <a:moveTo>
                    <a:pt x="0" y="0"/>
                  </a:moveTo>
                  <a:lnTo>
                    <a:pt x="10972800" y="0"/>
                  </a:lnTo>
                  <a:lnTo>
                    <a:pt x="10972800" y="8743690"/>
                  </a:lnTo>
                  <a:lnTo>
                    <a:pt x="0" y="8743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56867"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0" y="1598240"/>
              <a:ext cx="7250715" cy="4179774"/>
              <a:chOff x="0" y="0"/>
              <a:chExt cx="1432240" cy="82563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32240" cy="825634"/>
              </a:xfrm>
              <a:custGeom>
                <a:avLst/>
                <a:gdLst/>
                <a:ahLst/>
                <a:cxnLst/>
                <a:rect l="l" t="t" r="r" b="b"/>
                <a:pathLst>
                  <a:path w="1432240" h="825634">
                    <a:moveTo>
                      <a:pt x="72607" y="0"/>
                    </a:moveTo>
                    <a:lnTo>
                      <a:pt x="1359633" y="0"/>
                    </a:lnTo>
                    <a:cubicBezTo>
                      <a:pt x="1378890" y="0"/>
                      <a:pt x="1397358" y="7650"/>
                      <a:pt x="1410974" y="21266"/>
                    </a:cubicBezTo>
                    <a:cubicBezTo>
                      <a:pt x="1424590" y="34882"/>
                      <a:pt x="1432240" y="53350"/>
                      <a:pt x="1432240" y="72607"/>
                    </a:cubicBezTo>
                    <a:lnTo>
                      <a:pt x="1432240" y="753028"/>
                    </a:lnTo>
                    <a:cubicBezTo>
                      <a:pt x="1432240" y="772284"/>
                      <a:pt x="1424590" y="790752"/>
                      <a:pt x="1410974" y="804368"/>
                    </a:cubicBezTo>
                    <a:cubicBezTo>
                      <a:pt x="1397358" y="817985"/>
                      <a:pt x="1378890" y="825634"/>
                      <a:pt x="1359633" y="825634"/>
                    </a:cubicBezTo>
                    <a:lnTo>
                      <a:pt x="72607" y="825634"/>
                    </a:lnTo>
                    <a:cubicBezTo>
                      <a:pt x="53350" y="825634"/>
                      <a:pt x="34882" y="817985"/>
                      <a:pt x="21266" y="804368"/>
                    </a:cubicBezTo>
                    <a:cubicBezTo>
                      <a:pt x="7650" y="790752"/>
                      <a:pt x="0" y="772284"/>
                      <a:pt x="0" y="753028"/>
                    </a:cubicBezTo>
                    <a:lnTo>
                      <a:pt x="0" y="72607"/>
                    </a:lnTo>
                    <a:cubicBezTo>
                      <a:pt x="0" y="53350"/>
                      <a:pt x="7650" y="34882"/>
                      <a:pt x="21266" y="21266"/>
                    </a:cubicBezTo>
                    <a:cubicBezTo>
                      <a:pt x="34882" y="7650"/>
                      <a:pt x="53350" y="0"/>
                      <a:pt x="72607" y="0"/>
                    </a:cubicBezTo>
                    <a:close/>
                  </a:path>
                </a:pathLst>
              </a:custGeom>
              <a:solidFill>
                <a:srgbClr val="C9D200"/>
              </a:solidFill>
              <a:ln w="19050" cap="rnd">
                <a:solidFill>
                  <a:srgbClr val="003C4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1432240" cy="8732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08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6541445" y="1633800"/>
              <a:ext cx="851003" cy="4111612"/>
              <a:chOff x="0" y="0"/>
              <a:chExt cx="168099" cy="81217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8099" cy="812170"/>
              </a:xfrm>
              <a:custGeom>
                <a:avLst/>
                <a:gdLst/>
                <a:ahLst/>
                <a:cxnLst/>
                <a:rect l="l" t="t" r="r" b="b"/>
                <a:pathLst>
                  <a:path w="168099" h="812170">
                    <a:moveTo>
                      <a:pt x="0" y="0"/>
                    </a:moveTo>
                    <a:lnTo>
                      <a:pt x="168099" y="0"/>
                    </a:lnTo>
                    <a:lnTo>
                      <a:pt x="168099" y="812170"/>
                    </a:lnTo>
                    <a:lnTo>
                      <a:pt x="0" y="812170"/>
                    </a:lnTo>
                    <a:close/>
                  </a:path>
                </a:pathLst>
              </a:custGeom>
              <a:solidFill>
                <a:srgbClr val="C9D200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168099" cy="8597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08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7630185" y="0"/>
              <a:ext cx="5248663" cy="7376732"/>
            </a:xfrm>
            <a:custGeom>
              <a:avLst/>
              <a:gdLst/>
              <a:ahLst/>
              <a:cxnLst/>
              <a:rect l="l" t="t" r="r" b="b"/>
              <a:pathLst>
                <a:path w="5248663" h="7376732">
                  <a:moveTo>
                    <a:pt x="0" y="0"/>
                  </a:moveTo>
                  <a:lnTo>
                    <a:pt x="5248663" y="0"/>
                  </a:lnTo>
                  <a:lnTo>
                    <a:pt x="5248663" y="7376732"/>
                  </a:lnTo>
                  <a:lnTo>
                    <a:pt x="0" y="7376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9058" b="-85935"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5647497" y="4002049"/>
              <a:ext cx="2452426" cy="935331"/>
              <a:chOff x="0" y="0"/>
              <a:chExt cx="484430" cy="18475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30" cy="184757"/>
              </a:xfrm>
              <a:custGeom>
                <a:avLst/>
                <a:gdLst/>
                <a:ahLst/>
                <a:cxnLst/>
                <a:rect l="l" t="t" r="r" b="b"/>
                <a:pathLst>
                  <a:path w="484430" h="184757">
                    <a:moveTo>
                      <a:pt x="92378" y="0"/>
                    </a:moveTo>
                    <a:lnTo>
                      <a:pt x="392052" y="0"/>
                    </a:lnTo>
                    <a:cubicBezTo>
                      <a:pt x="416552" y="0"/>
                      <a:pt x="440049" y="9733"/>
                      <a:pt x="457373" y="27057"/>
                    </a:cubicBezTo>
                    <a:cubicBezTo>
                      <a:pt x="474697" y="44381"/>
                      <a:pt x="484430" y="67878"/>
                      <a:pt x="484430" y="92378"/>
                    </a:cubicBezTo>
                    <a:lnTo>
                      <a:pt x="484430" y="92378"/>
                    </a:lnTo>
                    <a:cubicBezTo>
                      <a:pt x="484430" y="143397"/>
                      <a:pt x="443071" y="184757"/>
                      <a:pt x="392052" y="184757"/>
                    </a:cubicBezTo>
                    <a:lnTo>
                      <a:pt x="92378" y="184757"/>
                    </a:lnTo>
                    <a:cubicBezTo>
                      <a:pt x="41359" y="184757"/>
                      <a:pt x="0" y="143397"/>
                      <a:pt x="0" y="92378"/>
                    </a:cubicBezTo>
                    <a:lnTo>
                      <a:pt x="0" y="92378"/>
                    </a:lnTo>
                    <a:cubicBezTo>
                      <a:pt x="0" y="41359"/>
                      <a:pt x="41359" y="0"/>
                      <a:pt x="92378" y="0"/>
                    </a:cubicBezTo>
                    <a:close/>
                  </a:path>
                </a:pathLst>
              </a:custGeom>
              <a:solidFill>
                <a:srgbClr val="C9D20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484430" cy="2323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08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740787" y="6858000"/>
              <a:ext cx="6763281" cy="3832511"/>
              <a:chOff x="0" y="0"/>
              <a:chExt cx="1335957" cy="75703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35957" cy="757039"/>
              </a:xfrm>
              <a:custGeom>
                <a:avLst/>
                <a:gdLst/>
                <a:ahLst/>
                <a:cxnLst/>
                <a:rect l="l" t="t" r="r" b="b"/>
                <a:pathLst>
                  <a:path w="1335957" h="757039">
                    <a:moveTo>
                      <a:pt x="0" y="0"/>
                    </a:moveTo>
                    <a:lnTo>
                      <a:pt x="1335957" y="0"/>
                    </a:lnTo>
                    <a:lnTo>
                      <a:pt x="1335957" y="757039"/>
                    </a:lnTo>
                    <a:lnTo>
                      <a:pt x="0" y="757039"/>
                    </a:lnTo>
                    <a:close/>
                  </a:path>
                </a:pathLst>
              </a:custGeom>
              <a:solidFill>
                <a:srgbClr val="002F39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335957" cy="8046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08"/>
                  </a:lnSpc>
                </a:pPr>
                <a:endParaRPr/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1028700" y="5086350"/>
            <a:ext cx="7434262" cy="273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2"/>
              </a:lnSpc>
            </a:pPr>
            <a:r>
              <a:rPr lang="en-US" sz="2573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Nós, do </a:t>
            </a:r>
            <a:r>
              <a:rPr lang="en-US" sz="2573" b="1">
                <a:solidFill>
                  <a:srgbClr val="FFFFFF"/>
                </a:solidFill>
                <a:latin typeface="Asap Bold"/>
                <a:ea typeface="Asap Bold"/>
                <a:cs typeface="Asap Bold"/>
                <a:sym typeface="Asap Bold"/>
              </a:rPr>
              <a:t>Sicoob Credicope,</a:t>
            </a:r>
            <a:r>
              <a:rPr lang="en-US" sz="2573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fazemos questão de </a:t>
            </a:r>
          </a:p>
          <a:p>
            <a:pPr algn="l">
              <a:lnSpc>
                <a:spcPts val="3602"/>
              </a:lnSpc>
            </a:pPr>
            <a:r>
              <a:rPr lang="en-US" sz="2573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reconhecer profissionais que se dedicam e </a:t>
            </a:r>
          </a:p>
          <a:p>
            <a:pPr algn="l">
              <a:lnSpc>
                <a:spcPts val="3602"/>
              </a:lnSpc>
            </a:pPr>
            <a:r>
              <a:rPr lang="en-US" sz="2573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buscam sempre atuar e contribuir da melhor forma.</a:t>
            </a:r>
          </a:p>
          <a:p>
            <a:pPr algn="l">
              <a:lnSpc>
                <a:spcPts val="3602"/>
              </a:lnSpc>
            </a:pPr>
            <a:endParaRPr lang="en-US" sz="2573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algn="l">
              <a:lnSpc>
                <a:spcPts val="3602"/>
              </a:lnSpc>
            </a:pPr>
            <a:r>
              <a:rPr lang="en-US" sz="2573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Ter você colaborando em nosso time faz toda</a:t>
            </a:r>
          </a:p>
          <a:p>
            <a:pPr algn="l">
              <a:lnSpc>
                <a:spcPts val="3602"/>
              </a:lnSpc>
            </a:pPr>
            <a:r>
              <a:rPr lang="en-US" sz="2573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a diferença no dia a dia da nossa cooperativa.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1520433"/>
            <a:ext cx="1869893" cy="59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1"/>
              </a:lnSpc>
            </a:pPr>
            <a:r>
              <a:rPr lang="en-US" sz="3422" b="1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Parabéns,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2252738"/>
            <a:ext cx="5758597" cy="44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2"/>
              </a:lnSpc>
            </a:pPr>
            <a:r>
              <a:rPr lang="en-US" sz="2573">
                <a:solidFill>
                  <a:srgbClr val="003C43"/>
                </a:solidFill>
                <a:latin typeface="Asap"/>
                <a:ea typeface="Asap"/>
                <a:cs typeface="Asap"/>
                <a:sym typeface="Asap"/>
              </a:rPr>
              <a:t>_________________________________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2810724"/>
            <a:ext cx="5240678" cy="1198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2"/>
              </a:lnSpc>
            </a:pPr>
            <a:r>
              <a:rPr lang="en-US" sz="3423" b="1">
                <a:solidFill>
                  <a:srgbClr val="003C43"/>
                </a:solidFill>
                <a:latin typeface="Asap Bold"/>
                <a:ea typeface="Asap Bold"/>
                <a:cs typeface="Asap Bold"/>
                <a:sym typeface="Asap Bold"/>
              </a:rPr>
              <a:t>essa promoção é resultado de todo seu esforço.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28700" y="8314682"/>
            <a:ext cx="3719274" cy="1297267"/>
            <a:chOff x="0" y="0"/>
            <a:chExt cx="4959033" cy="1729690"/>
          </a:xfrm>
        </p:grpSpPr>
        <p:sp>
          <p:nvSpPr>
            <p:cNvPr id="22" name="Freeform 22"/>
            <p:cNvSpPr/>
            <p:nvPr/>
          </p:nvSpPr>
          <p:spPr>
            <a:xfrm>
              <a:off x="3702598" y="0"/>
              <a:ext cx="1256435" cy="1729690"/>
            </a:xfrm>
            <a:custGeom>
              <a:avLst/>
              <a:gdLst/>
              <a:ahLst/>
              <a:cxnLst/>
              <a:rect l="l" t="t" r="r" b="b"/>
              <a:pathLst>
                <a:path w="1256435" h="1729690">
                  <a:moveTo>
                    <a:pt x="0" y="0"/>
                  </a:moveTo>
                  <a:lnTo>
                    <a:pt x="1256435" y="0"/>
                  </a:lnTo>
                  <a:lnTo>
                    <a:pt x="1256435" y="1729690"/>
                  </a:lnTo>
                  <a:lnTo>
                    <a:pt x="0" y="1729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360" b="-3559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3488634" cy="1554761"/>
            </a:xfrm>
            <a:custGeom>
              <a:avLst/>
              <a:gdLst/>
              <a:ahLst/>
              <a:cxnLst/>
              <a:rect l="l" t="t" r="r" b="b"/>
              <a:pathLst>
                <a:path w="3488634" h="1554761">
                  <a:moveTo>
                    <a:pt x="0" y="0"/>
                  </a:moveTo>
                  <a:lnTo>
                    <a:pt x="3488634" y="0"/>
                  </a:lnTo>
                  <a:lnTo>
                    <a:pt x="3488634" y="1554761"/>
                  </a:lnTo>
                  <a:lnTo>
                    <a:pt x="0" y="1554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345</Words>
  <Application>Microsoft Office PowerPoint</Application>
  <PresentationFormat>Personalizar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21" baseType="lpstr">
      <vt:lpstr>Amsterdam Two</vt:lpstr>
      <vt:lpstr>Asap Bold Italics</vt:lpstr>
      <vt:lpstr>Pacifico</vt:lpstr>
      <vt:lpstr>Asap</vt:lpstr>
      <vt:lpstr>Poppins Medium</vt:lpstr>
      <vt:lpstr>Arial</vt:lpstr>
      <vt:lpstr>Asap Bold</vt:lpstr>
      <vt:lpstr>Adumu Regular</vt:lpstr>
      <vt:lpstr>Calibri</vt:lpstr>
      <vt:lpstr>Codec Pro Bold</vt:lpstr>
      <vt:lpstr>Great Vibes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ENDOMARKETING 2025</dc:title>
  <dc:creator>credicope</dc:creator>
  <cp:lastModifiedBy>credicope</cp:lastModifiedBy>
  <cp:revision>2</cp:revision>
  <dcterms:created xsi:type="dcterms:W3CDTF">2006-08-16T00:00:00Z</dcterms:created>
  <dcterms:modified xsi:type="dcterms:W3CDTF">2025-02-03T17:37:55Z</dcterms:modified>
  <dc:identifier>DAGaZKqrrQ4</dc:identifier>
</cp:coreProperties>
</file>