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902700" cy="2118995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2694" y="-22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8E045D-71F2-B239-4B63-F1337AF82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838" y="3467894"/>
            <a:ext cx="6677025" cy="7377242"/>
          </a:xfrm>
        </p:spPr>
        <p:txBody>
          <a:bodyPr anchor="b"/>
          <a:lstStyle>
            <a:lvl1pPr algn="ctr">
              <a:defRPr sz="438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FA0D62-C418-672F-9B36-1DA6BFA190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2838" y="11129630"/>
            <a:ext cx="6677025" cy="5115998"/>
          </a:xfrm>
        </p:spPr>
        <p:txBody>
          <a:bodyPr/>
          <a:lstStyle>
            <a:lvl1pPr marL="0" indent="0" algn="ctr">
              <a:buNone/>
              <a:defRPr sz="1752"/>
            </a:lvl1pPr>
            <a:lvl2pPr marL="333847" indent="0" algn="ctr">
              <a:buNone/>
              <a:defRPr sz="1460"/>
            </a:lvl2pPr>
            <a:lvl3pPr marL="667695" indent="0" algn="ctr">
              <a:buNone/>
              <a:defRPr sz="1314"/>
            </a:lvl3pPr>
            <a:lvl4pPr marL="1001542" indent="0" algn="ctr">
              <a:buNone/>
              <a:defRPr sz="1168"/>
            </a:lvl4pPr>
            <a:lvl5pPr marL="1335390" indent="0" algn="ctr">
              <a:buNone/>
              <a:defRPr sz="1168"/>
            </a:lvl5pPr>
            <a:lvl6pPr marL="1669237" indent="0" algn="ctr">
              <a:buNone/>
              <a:defRPr sz="1168"/>
            </a:lvl6pPr>
            <a:lvl7pPr marL="2003085" indent="0" algn="ctr">
              <a:buNone/>
              <a:defRPr sz="1168"/>
            </a:lvl7pPr>
            <a:lvl8pPr marL="2336932" indent="0" algn="ctr">
              <a:buNone/>
              <a:defRPr sz="1168"/>
            </a:lvl8pPr>
            <a:lvl9pPr marL="2670780" indent="0" algn="ctr">
              <a:buNone/>
              <a:defRPr sz="1168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C1BDC7D-2644-C557-6AB6-99050B338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18DE-338D-410F-AFDB-B3859FB6F69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B95DFD-DB06-18F5-A0C6-05FE686B4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BB2B3ED-72FB-EF13-B73E-582911D5E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467F-5E0B-4C6D-9C53-5854266CFB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0240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B0F4B1-CDFC-06B2-5A10-39FF86AAF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044CD37-DC4E-8E9D-6897-2A96879B5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CD3E37-99D9-8B25-5267-25242AC7B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18DE-338D-410F-AFDB-B3859FB6F69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164592-5F69-68F4-0B1B-50ED96104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266344-6432-408C-787B-F34DAA542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467F-5E0B-4C6D-9C53-5854266CFB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7171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387B4A3-0CDC-B7A5-606A-2EBF3458E6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370995" y="1128169"/>
            <a:ext cx="1919645" cy="1795750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2935E75-21C1-D56C-B986-679AB2E2A0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061" y="1128169"/>
            <a:ext cx="5647650" cy="1795750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A606B2-40E6-D786-5379-D1150B80B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18DE-338D-410F-AFDB-B3859FB6F69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640C81-4FBD-3C17-456C-ADFDE23B9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A49B31-C7B2-F328-6384-ED90457B1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467F-5E0B-4C6D-9C53-5854266CFB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87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CE74EB-A954-CE57-0E20-469A59647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0147C4-5129-0CB8-E63B-8799C6DC0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988F93-DF07-B9AC-F224-1C68525AC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18DE-338D-410F-AFDB-B3859FB6F69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A4D1AC-955F-AB49-4177-F343589E7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9DA933-C2A5-42AD-CC55-27247A843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467F-5E0B-4C6D-9C53-5854266CFB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736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1935E-6CD8-6CEC-5417-EDCC83E23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424" y="5282775"/>
            <a:ext cx="7678579" cy="8814429"/>
          </a:xfrm>
        </p:spPr>
        <p:txBody>
          <a:bodyPr anchor="b"/>
          <a:lstStyle>
            <a:lvl1pPr>
              <a:defRPr sz="438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0210D47-E865-3395-D5DF-8B75919D5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424" y="14180592"/>
            <a:ext cx="7678579" cy="4635300"/>
          </a:xfrm>
        </p:spPr>
        <p:txBody>
          <a:bodyPr/>
          <a:lstStyle>
            <a:lvl1pPr marL="0" indent="0">
              <a:buNone/>
              <a:defRPr sz="1752">
                <a:solidFill>
                  <a:schemeClr val="tx1">
                    <a:tint val="75000"/>
                  </a:schemeClr>
                </a:solidFill>
              </a:defRPr>
            </a:lvl1pPr>
            <a:lvl2pPr marL="333847" indent="0">
              <a:buNone/>
              <a:defRPr sz="1460">
                <a:solidFill>
                  <a:schemeClr val="tx1">
                    <a:tint val="75000"/>
                  </a:schemeClr>
                </a:solidFill>
              </a:defRPr>
            </a:lvl2pPr>
            <a:lvl3pPr marL="667695" indent="0">
              <a:buNone/>
              <a:defRPr sz="1314">
                <a:solidFill>
                  <a:schemeClr val="tx1">
                    <a:tint val="75000"/>
                  </a:schemeClr>
                </a:solidFill>
              </a:defRPr>
            </a:lvl3pPr>
            <a:lvl4pPr marL="1001542" indent="0">
              <a:buNone/>
              <a:defRPr sz="1168">
                <a:solidFill>
                  <a:schemeClr val="tx1">
                    <a:tint val="75000"/>
                  </a:schemeClr>
                </a:solidFill>
              </a:defRPr>
            </a:lvl4pPr>
            <a:lvl5pPr marL="1335390" indent="0">
              <a:buNone/>
              <a:defRPr sz="1168">
                <a:solidFill>
                  <a:schemeClr val="tx1">
                    <a:tint val="75000"/>
                  </a:schemeClr>
                </a:solidFill>
              </a:defRPr>
            </a:lvl5pPr>
            <a:lvl6pPr marL="1669237" indent="0">
              <a:buNone/>
              <a:defRPr sz="1168">
                <a:solidFill>
                  <a:schemeClr val="tx1">
                    <a:tint val="75000"/>
                  </a:schemeClr>
                </a:solidFill>
              </a:defRPr>
            </a:lvl6pPr>
            <a:lvl7pPr marL="2003085" indent="0">
              <a:buNone/>
              <a:defRPr sz="1168">
                <a:solidFill>
                  <a:schemeClr val="tx1">
                    <a:tint val="75000"/>
                  </a:schemeClr>
                </a:solidFill>
              </a:defRPr>
            </a:lvl7pPr>
            <a:lvl8pPr marL="2336932" indent="0">
              <a:buNone/>
              <a:defRPr sz="1168">
                <a:solidFill>
                  <a:schemeClr val="tx1">
                    <a:tint val="75000"/>
                  </a:schemeClr>
                </a:solidFill>
              </a:defRPr>
            </a:lvl8pPr>
            <a:lvl9pPr marL="2670780" indent="0">
              <a:buNone/>
              <a:defRPr sz="11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242B23-A56E-BDAD-439A-EBDF6858B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18DE-338D-410F-AFDB-B3859FB6F69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AB7B57-4D69-E92F-A9FD-C62F1CEBA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5A5B3E4-8F9F-3DE6-771C-690C0169D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467F-5E0B-4C6D-9C53-5854266CFB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8349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C6CCC-98E9-5AE9-5268-6A6B683A8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55E092-19E3-244D-E56E-E88F7CD2C5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060" y="5640843"/>
            <a:ext cx="3783648" cy="134448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6DB6BD6-3A7B-0494-3D70-A26EDCBAC4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06992" y="5640843"/>
            <a:ext cx="3783648" cy="134448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6EFC3C-A5C3-0E42-709B-E32CE51FA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18DE-338D-410F-AFDB-B3859FB6F69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4DC9250-26AC-C54E-BC86-DC41E44B1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8AFB09D-7BFE-D06B-77F3-2A54B3C62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467F-5E0B-4C6D-9C53-5854266CFB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5111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7F519-ADD8-A4F7-CC0E-6D0E419A6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20" y="1128170"/>
            <a:ext cx="7678579" cy="4095744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5BE6499-6430-7188-AE98-BA740BCEF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3221" y="5194482"/>
            <a:ext cx="3766259" cy="2545736"/>
          </a:xfrm>
        </p:spPr>
        <p:txBody>
          <a:bodyPr anchor="b"/>
          <a:lstStyle>
            <a:lvl1pPr marL="0" indent="0">
              <a:buNone/>
              <a:defRPr sz="1752" b="1"/>
            </a:lvl1pPr>
            <a:lvl2pPr marL="333847" indent="0">
              <a:buNone/>
              <a:defRPr sz="1460" b="1"/>
            </a:lvl2pPr>
            <a:lvl3pPr marL="667695" indent="0">
              <a:buNone/>
              <a:defRPr sz="1314" b="1"/>
            </a:lvl3pPr>
            <a:lvl4pPr marL="1001542" indent="0">
              <a:buNone/>
              <a:defRPr sz="1168" b="1"/>
            </a:lvl4pPr>
            <a:lvl5pPr marL="1335390" indent="0">
              <a:buNone/>
              <a:defRPr sz="1168" b="1"/>
            </a:lvl5pPr>
            <a:lvl6pPr marL="1669237" indent="0">
              <a:buNone/>
              <a:defRPr sz="1168" b="1"/>
            </a:lvl6pPr>
            <a:lvl7pPr marL="2003085" indent="0">
              <a:buNone/>
              <a:defRPr sz="1168" b="1"/>
            </a:lvl7pPr>
            <a:lvl8pPr marL="2336932" indent="0">
              <a:buNone/>
              <a:defRPr sz="1168" b="1"/>
            </a:lvl8pPr>
            <a:lvl9pPr marL="2670780" indent="0">
              <a:buNone/>
              <a:defRPr sz="116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E0E63F6-075B-9B37-5D50-E62A4088E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221" y="7740218"/>
            <a:ext cx="3766259" cy="1138469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1E14591-95FD-E3A8-3A76-FD1C31621A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06992" y="5194482"/>
            <a:ext cx="3784807" cy="2545736"/>
          </a:xfrm>
        </p:spPr>
        <p:txBody>
          <a:bodyPr anchor="b"/>
          <a:lstStyle>
            <a:lvl1pPr marL="0" indent="0">
              <a:buNone/>
              <a:defRPr sz="1752" b="1"/>
            </a:lvl1pPr>
            <a:lvl2pPr marL="333847" indent="0">
              <a:buNone/>
              <a:defRPr sz="1460" b="1"/>
            </a:lvl2pPr>
            <a:lvl3pPr marL="667695" indent="0">
              <a:buNone/>
              <a:defRPr sz="1314" b="1"/>
            </a:lvl3pPr>
            <a:lvl4pPr marL="1001542" indent="0">
              <a:buNone/>
              <a:defRPr sz="1168" b="1"/>
            </a:lvl4pPr>
            <a:lvl5pPr marL="1335390" indent="0">
              <a:buNone/>
              <a:defRPr sz="1168" b="1"/>
            </a:lvl5pPr>
            <a:lvl6pPr marL="1669237" indent="0">
              <a:buNone/>
              <a:defRPr sz="1168" b="1"/>
            </a:lvl6pPr>
            <a:lvl7pPr marL="2003085" indent="0">
              <a:buNone/>
              <a:defRPr sz="1168" b="1"/>
            </a:lvl7pPr>
            <a:lvl8pPr marL="2336932" indent="0">
              <a:buNone/>
              <a:defRPr sz="1168" b="1"/>
            </a:lvl8pPr>
            <a:lvl9pPr marL="2670780" indent="0">
              <a:buNone/>
              <a:defRPr sz="116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DB028C3-5180-3605-FA9D-49BE4DCBA6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06992" y="7740218"/>
            <a:ext cx="3784807" cy="1138469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E5ACC7D-063C-D4E3-AC05-B212A404E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18DE-338D-410F-AFDB-B3859FB6F69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E0ED2FC-3161-21C2-50A8-428DBE08F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8326833-EE5D-F890-781E-ED3758CCC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467F-5E0B-4C6D-9C53-5854266CFB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618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BA27EB-B586-0BDF-2A1C-3A338BABE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FEC7835-CFDB-749A-E542-3AB6A08B1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18DE-338D-410F-AFDB-B3859FB6F69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1777A4D-0E28-B609-76AC-C0A49EE46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77DBB04-AF03-669F-5D52-DCD9F214E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467F-5E0B-4C6D-9C53-5854266CFB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125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DC47311-9D29-2C47-3D81-FB303C93A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18DE-338D-410F-AFDB-B3859FB6F69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84FC476-5200-956A-55B5-A45406DB8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D94C591-1CE3-C2A1-D642-247B35732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467F-5E0B-4C6D-9C53-5854266CFB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74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EC85AD-856B-0BD8-E13E-A5F5690A2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21" y="1412663"/>
            <a:ext cx="2871352" cy="4944322"/>
          </a:xfrm>
        </p:spPr>
        <p:txBody>
          <a:bodyPr anchor="b"/>
          <a:lstStyle>
            <a:lvl1pPr>
              <a:defRPr sz="2337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AEC70E-E600-675F-A005-82FC92FAE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4807" y="3050962"/>
            <a:ext cx="4506992" cy="15058599"/>
          </a:xfrm>
        </p:spPr>
        <p:txBody>
          <a:bodyPr/>
          <a:lstStyle>
            <a:lvl1pPr>
              <a:defRPr sz="2337"/>
            </a:lvl1pPr>
            <a:lvl2pPr>
              <a:defRPr sz="2045"/>
            </a:lvl2pPr>
            <a:lvl3pPr>
              <a:defRPr sz="1752"/>
            </a:lvl3pPr>
            <a:lvl4pPr>
              <a:defRPr sz="1460"/>
            </a:lvl4pPr>
            <a:lvl5pPr>
              <a:defRPr sz="1460"/>
            </a:lvl5pPr>
            <a:lvl6pPr>
              <a:defRPr sz="1460"/>
            </a:lvl6pPr>
            <a:lvl7pPr>
              <a:defRPr sz="1460"/>
            </a:lvl7pPr>
            <a:lvl8pPr>
              <a:defRPr sz="1460"/>
            </a:lvl8pPr>
            <a:lvl9pPr>
              <a:defRPr sz="146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2073591-1C7F-56B9-7D0F-B24917F4A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3221" y="6356985"/>
            <a:ext cx="2871352" cy="11777101"/>
          </a:xfrm>
        </p:spPr>
        <p:txBody>
          <a:bodyPr/>
          <a:lstStyle>
            <a:lvl1pPr marL="0" indent="0">
              <a:buNone/>
              <a:defRPr sz="1168"/>
            </a:lvl1pPr>
            <a:lvl2pPr marL="333847" indent="0">
              <a:buNone/>
              <a:defRPr sz="1022"/>
            </a:lvl2pPr>
            <a:lvl3pPr marL="667695" indent="0">
              <a:buNone/>
              <a:defRPr sz="876"/>
            </a:lvl3pPr>
            <a:lvl4pPr marL="1001542" indent="0">
              <a:buNone/>
              <a:defRPr sz="730"/>
            </a:lvl4pPr>
            <a:lvl5pPr marL="1335390" indent="0">
              <a:buNone/>
              <a:defRPr sz="730"/>
            </a:lvl5pPr>
            <a:lvl6pPr marL="1669237" indent="0">
              <a:buNone/>
              <a:defRPr sz="730"/>
            </a:lvl6pPr>
            <a:lvl7pPr marL="2003085" indent="0">
              <a:buNone/>
              <a:defRPr sz="730"/>
            </a:lvl7pPr>
            <a:lvl8pPr marL="2336932" indent="0">
              <a:buNone/>
              <a:defRPr sz="730"/>
            </a:lvl8pPr>
            <a:lvl9pPr marL="2670780" indent="0">
              <a:buNone/>
              <a:defRPr sz="73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73BD413-7052-B583-0F1D-11EF887FC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18DE-338D-410F-AFDB-B3859FB6F69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DEC9F3B-6E17-AF4E-F8FE-3A5BCDC9E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08341AA-0E8A-A8C6-1FA4-4153E234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467F-5E0B-4C6D-9C53-5854266CFB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25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253153-E6D1-F946-F1B1-C9AD5E1DB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21" y="1412663"/>
            <a:ext cx="2871352" cy="4944322"/>
          </a:xfrm>
        </p:spPr>
        <p:txBody>
          <a:bodyPr anchor="b"/>
          <a:lstStyle>
            <a:lvl1pPr>
              <a:defRPr sz="2337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A1A403-2F2C-90D8-3401-7B37E8B495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84807" y="3050962"/>
            <a:ext cx="4506992" cy="15058599"/>
          </a:xfrm>
        </p:spPr>
        <p:txBody>
          <a:bodyPr/>
          <a:lstStyle>
            <a:lvl1pPr marL="0" indent="0">
              <a:buNone/>
              <a:defRPr sz="2337"/>
            </a:lvl1pPr>
            <a:lvl2pPr marL="333847" indent="0">
              <a:buNone/>
              <a:defRPr sz="2045"/>
            </a:lvl2pPr>
            <a:lvl3pPr marL="667695" indent="0">
              <a:buNone/>
              <a:defRPr sz="1752"/>
            </a:lvl3pPr>
            <a:lvl4pPr marL="1001542" indent="0">
              <a:buNone/>
              <a:defRPr sz="1460"/>
            </a:lvl4pPr>
            <a:lvl5pPr marL="1335390" indent="0">
              <a:buNone/>
              <a:defRPr sz="1460"/>
            </a:lvl5pPr>
            <a:lvl6pPr marL="1669237" indent="0">
              <a:buNone/>
              <a:defRPr sz="1460"/>
            </a:lvl6pPr>
            <a:lvl7pPr marL="2003085" indent="0">
              <a:buNone/>
              <a:defRPr sz="1460"/>
            </a:lvl7pPr>
            <a:lvl8pPr marL="2336932" indent="0">
              <a:buNone/>
              <a:defRPr sz="1460"/>
            </a:lvl8pPr>
            <a:lvl9pPr marL="2670780" indent="0">
              <a:buNone/>
              <a:defRPr sz="146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4CDD99-6E89-B4DB-BC25-36777431DA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3221" y="6356985"/>
            <a:ext cx="2871352" cy="11777101"/>
          </a:xfrm>
        </p:spPr>
        <p:txBody>
          <a:bodyPr/>
          <a:lstStyle>
            <a:lvl1pPr marL="0" indent="0">
              <a:buNone/>
              <a:defRPr sz="1168"/>
            </a:lvl1pPr>
            <a:lvl2pPr marL="333847" indent="0">
              <a:buNone/>
              <a:defRPr sz="1022"/>
            </a:lvl2pPr>
            <a:lvl3pPr marL="667695" indent="0">
              <a:buNone/>
              <a:defRPr sz="876"/>
            </a:lvl3pPr>
            <a:lvl4pPr marL="1001542" indent="0">
              <a:buNone/>
              <a:defRPr sz="730"/>
            </a:lvl4pPr>
            <a:lvl5pPr marL="1335390" indent="0">
              <a:buNone/>
              <a:defRPr sz="730"/>
            </a:lvl5pPr>
            <a:lvl6pPr marL="1669237" indent="0">
              <a:buNone/>
              <a:defRPr sz="730"/>
            </a:lvl6pPr>
            <a:lvl7pPr marL="2003085" indent="0">
              <a:buNone/>
              <a:defRPr sz="730"/>
            </a:lvl7pPr>
            <a:lvl8pPr marL="2336932" indent="0">
              <a:buNone/>
              <a:defRPr sz="730"/>
            </a:lvl8pPr>
            <a:lvl9pPr marL="2670780" indent="0">
              <a:buNone/>
              <a:defRPr sz="73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DB7AC49-98AA-6B46-A396-E1DDFC093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18DE-338D-410F-AFDB-B3859FB6F69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29252FE-D708-5537-F11C-4C5229BBD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A034995-DA1D-BA13-BE1A-72C302D97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467F-5E0B-4C6D-9C53-5854266CFB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37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7DA798-59ED-1900-EB83-2304F0879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61" y="1128170"/>
            <a:ext cx="7678579" cy="4095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3187F64-EB13-CF5D-AA3D-4AF614EF1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061" y="5640843"/>
            <a:ext cx="7678579" cy="134448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AD852C-2CDB-6594-E683-C354EC622C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2060" y="19639946"/>
            <a:ext cx="2003108" cy="11281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918DE-338D-410F-AFDB-B3859FB6F693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DE055C6-286D-6D4C-CBBA-0F9790C3B8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49020" y="19639946"/>
            <a:ext cx="3004661" cy="11281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065AF5-2993-681E-6DC5-C4CE198D95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532" y="19639946"/>
            <a:ext cx="2003108" cy="11281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2467F-5E0B-4C6D-9C53-5854266CFB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812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67695" rtl="0" eaLnBrk="1" latinLnBrk="0" hangingPunct="1">
        <a:lnSpc>
          <a:spcPct val="90000"/>
        </a:lnSpc>
        <a:spcBef>
          <a:spcPct val="0"/>
        </a:spcBef>
        <a:buNone/>
        <a:defRPr sz="32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924" indent="-166924" algn="l" defTabSz="667695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045" kern="1200">
          <a:solidFill>
            <a:schemeClr val="tx1"/>
          </a:solidFill>
          <a:latin typeface="+mn-lt"/>
          <a:ea typeface="+mn-ea"/>
          <a:cs typeface="+mn-cs"/>
        </a:defRPr>
      </a:lvl1pPr>
      <a:lvl2pPr marL="500771" indent="-166924" algn="l" defTabSz="667695" rtl="0" eaLnBrk="1" latinLnBrk="0" hangingPunct="1">
        <a:lnSpc>
          <a:spcPct val="90000"/>
        </a:lnSpc>
        <a:spcBef>
          <a:spcPts val="365"/>
        </a:spcBef>
        <a:buFont typeface="Arial" panose="020B0604020202020204" pitchFamily="34" charset="0"/>
        <a:buChar char="•"/>
        <a:defRPr sz="1752" kern="1200">
          <a:solidFill>
            <a:schemeClr val="tx1"/>
          </a:solidFill>
          <a:latin typeface="+mn-lt"/>
          <a:ea typeface="+mn-ea"/>
          <a:cs typeface="+mn-cs"/>
        </a:defRPr>
      </a:lvl2pPr>
      <a:lvl3pPr marL="834619" indent="-166924" algn="l" defTabSz="667695" rtl="0" eaLnBrk="1" latinLnBrk="0" hangingPunct="1">
        <a:lnSpc>
          <a:spcPct val="90000"/>
        </a:lnSpc>
        <a:spcBef>
          <a:spcPts val="365"/>
        </a:spcBef>
        <a:buFont typeface="Arial" panose="020B0604020202020204" pitchFamily="34" charset="0"/>
        <a:buChar char="•"/>
        <a:defRPr sz="146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66" indent="-166924" algn="l" defTabSz="667695" rtl="0" eaLnBrk="1" latinLnBrk="0" hangingPunct="1">
        <a:lnSpc>
          <a:spcPct val="90000"/>
        </a:lnSpc>
        <a:spcBef>
          <a:spcPts val="365"/>
        </a:spcBef>
        <a:buFont typeface="Arial" panose="020B0604020202020204" pitchFamily="34" charset="0"/>
        <a:buChar char="•"/>
        <a:defRPr sz="1314" kern="1200">
          <a:solidFill>
            <a:schemeClr val="tx1"/>
          </a:solidFill>
          <a:latin typeface="+mn-lt"/>
          <a:ea typeface="+mn-ea"/>
          <a:cs typeface="+mn-cs"/>
        </a:defRPr>
      </a:lvl4pPr>
      <a:lvl5pPr marL="1502313" indent="-166924" algn="l" defTabSz="667695" rtl="0" eaLnBrk="1" latinLnBrk="0" hangingPunct="1">
        <a:lnSpc>
          <a:spcPct val="90000"/>
        </a:lnSpc>
        <a:spcBef>
          <a:spcPts val="365"/>
        </a:spcBef>
        <a:buFont typeface="Arial" panose="020B0604020202020204" pitchFamily="34" charset="0"/>
        <a:buChar char="•"/>
        <a:defRPr sz="1314" kern="1200">
          <a:solidFill>
            <a:schemeClr val="tx1"/>
          </a:solidFill>
          <a:latin typeface="+mn-lt"/>
          <a:ea typeface="+mn-ea"/>
          <a:cs typeface="+mn-cs"/>
        </a:defRPr>
      </a:lvl5pPr>
      <a:lvl6pPr marL="1836161" indent="-166924" algn="l" defTabSz="667695" rtl="0" eaLnBrk="1" latinLnBrk="0" hangingPunct="1">
        <a:lnSpc>
          <a:spcPct val="90000"/>
        </a:lnSpc>
        <a:spcBef>
          <a:spcPts val="365"/>
        </a:spcBef>
        <a:buFont typeface="Arial" panose="020B0604020202020204" pitchFamily="34" charset="0"/>
        <a:buChar char="•"/>
        <a:defRPr sz="1314" kern="1200">
          <a:solidFill>
            <a:schemeClr val="tx1"/>
          </a:solidFill>
          <a:latin typeface="+mn-lt"/>
          <a:ea typeface="+mn-ea"/>
          <a:cs typeface="+mn-cs"/>
        </a:defRPr>
      </a:lvl6pPr>
      <a:lvl7pPr marL="2170008" indent="-166924" algn="l" defTabSz="667695" rtl="0" eaLnBrk="1" latinLnBrk="0" hangingPunct="1">
        <a:lnSpc>
          <a:spcPct val="90000"/>
        </a:lnSpc>
        <a:spcBef>
          <a:spcPts val="365"/>
        </a:spcBef>
        <a:buFont typeface="Arial" panose="020B0604020202020204" pitchFamily="34" charset="0"/>
        <a:buChar char="•"/>
        <a:defRPr sz="1314" kern="1200">
          <a:solidFill>
            <a:schemeClr val="tx1"/>
          </a:solidFill>
          <a:latin typeface="+mn-lt"/>
          <a:ea typeface="+mn-ea"/>
          <a:cs typeface="+mn-cs"/>
        </a:defRPr>
      </a:lvl7pPr>
      <a:lvl8pPr marL="2503856" indent="-166924" algn="l" defTabSz="667695" rtl="0" eaLnBrk="1" latinLnBrk="0" hangingPunct="1">
        <a:lnSpc>
          <a:spcPct val="90000"/>
        </a:lnSpc>
        <a:spcBef>
          <a:spcPts val="365"/>
        </a:spcBef>
        <a:buFont typeface="Arial" panose="020B0604020202020204" pitchFamily="34" charset="0"/>
        <a:buChar char="•"/>
        <a:defRPr sz="1314" kern="1200">
          <a:solidFill>
            <a:schemeClr val="tx1"/>
          </a:solidFill>
          <a:latin typeface="+mn-lt"/>
          <a:ea typeface="+mn-ea"/>
          <a:cs typeface="+mn-cs"/>
        </a:defRPr>
      </a:lvl8pPr>
      <a:lvl9pPr marL="2837703" indent="-166924" algn="l" defTabSz="667695" rtl="0" eaLnBrk="1" latinLnBrk="0" hangingPunct="1">
        <a:lnSpc>
          <a:spcPct val="90000"/>
        </a:lnSpc>
        <a:spcBef>
          <a:spcPts val="365"/>
        </a:spcBef>
        <a:buFont typeface="Arial" panose="020B0604020202020204" pitchFamily="34" charset="0"/>
        <a:buChar char="•"/>
        <a:defRPr sz="13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67695" rtl="0" eaLnBrk="1" latinLnBrk="0" hangingPunct="1">
        <a:defRPr sz="1314" kern="1200">
          <a:solidFill>
            <a:schemeClr val="tx1"/>
          </a:solidFill>
          <a:latin typeface="+mn-lt"/>
          <a:ea typeface="+mn-ea"/>
          <a:cs typeface="+mn-cs"/>
        </a:defRPr>
      </a:lvl1pPr>
      <a:lvl2pPr marL="333847" algn="l" defTabSz="667695" rtl="0" eaLnBrk="1" latinLnBrk="0" hangingPunct="1">
        <a:defRPr sz="1314" kern="1200">
          <a:solidFill>
            <a:schemeClr val="tx1"/>
          </a:solidFill>
          <a:latin typeface="+mn-lt"/>
          <a:ea typeface="+mn-ea"/>
          <a:cs typeface="+mn-cs"/>
        </a:defRPr>
      </a:lvl2pPr>
      <a:lvl3pPr marL="667695" algn="l" defTabSz="667695" rtl="0" eaLnBrk="1" latinLnBrk="0" hangingPunct="1">
        <a:defRPr sz="1314" kern="1200">
          <a:solidFill>
            <a:schemeClr val="tx1"/>
          </a:solidFill>
          <a:latin typeface="+mn-lt"/>
          <a:ea typeface="+mn-ea"/>
          <a:cs typeface="+mn-cs"/>
        </a:defRPr>
      </a:lvl3pPr>
      <a:lvl4pPr marL="1001542" algn="l" defTabSz="667695" rtl="0" eaLnBrk="1" latinLnBrk="0" hangingPunct="1">
        <a:defRPr sz="1314" kern="1200">
          <a:solidFill>
            <a:schemeClr val="tx1"/>
          </a:solidFill>
          <a:latin typeface="+mn-lt"/>
          <a:ea typeface="+mn-ea"/>
          <a:cs typeface="+mn-cs"/>
        </a:defRPr>
      </a:lvl4pPr>
      <a:lvl5pPr marL="1335390" algn="l" defTabSz="667695" rtl="0" eaLnBrk="1" latinLnBrk="0" hangingPunct="1">
        <a:defRPr sz="1314" kern="1200">
          <a:solidFill>
            <a:schemeClr val="tx1"/>
          </a:solidFill>
          <a:latin typeface="+mn-lt"/>
          <a:ea typeface="+mn-ea"/>
          <a:cs typeface="+mn-cs"/>
        </a:defRPr>
      </a:lvl5pPr>
      <a:lvl6pPr marL="1669237" algn="l" defTabSz="667695" rtl="0" eaLnBrk="1" latinLnBrk="0" hangingPunct="1">
        <a:defRPr sz="1314" kern="1200">
          <a:solidFill>
            <a:schemeClr val="tx1"/>
          </a:solidFill>
          <a:latin typeface="+mn-lt"/>
          <a:ea typeface="+mn-ea"/>
          <a:cs typeface="+mn-cs"/>
        </a:defRPr>
      </a:lvl6pPr>
      <a:lvl7pPr marL="2003085" algn="l" defTabSz="667695" rtl="0" eaLnBrk="1" latinLnBrk="0" hangingPunct="1">
        <a:defRPr sz="1314" kern="1200">
          <a:solidFill>
            <a:schemeClr val="tx1"/>
          </a:solidFill>
          <a:latin typeface="+mn-lt"/>
          <a:ea typeface="+mn-ea"/>
          <a:cs typeface="+mn-cs"/>
        </a:defRPr>
      </a:lvl7pPr>
      <a:lvl8pPr marL="2336932" algn="l" defTabSz="667695" rtl="0" eaLnBrk="1" latinLnBrk="0" hangingPunct="1">
        <a:defRPr sz="1314" kern="1200">
          <a:solidFill>
            <a:schemeClr val="tx1"/>
          </a:solidFill>
          <a:latin typeface="+mn-lt"/>
          <a:ea typeface="+mn-ea"/>
          <a:cs typeface="+mn-cs"/>
        </a:defRPr>
      </a:lvl8pPr>
      <a:lvl9pPr marL="2670780" algn="l" defTabSz="667695" rtl="0" eaLnBrk="1" latinLnBrk="0" hangingPunct="1">
        <a:defRPr sz="13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A6FC148D-2BFA-7125-0263-49EE4EC48C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8902700" cy="2154813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F7437EE-C26D-25F4-E71F-3264BB36A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837" y="12980554"/>
            <a:ext cx="6677025" cy="1313209"/>
          </a:xfrm>
        </p:spPr>
        <p:txBody>
          <a:bodyPr/>
          <a:lstStyle/>
          <a:p>
            <a:r>
              <a:rPr lang="pt-BR" b="1" dirty="0">
                <a:solidFill>
                  <a:srgbClr val="00A392"/>
                </a:solidFill>
                <a:latin typeface="Asap" panose="020F0504030202060203" pitchFamily="34" charset="0"/>
              </a:rPr>
              <a:t>Nome da Empresa</a:t>
            </a:r>
          </a:p>
        </p:txBody>
      </p:sp>
    </p:spTree>
    <p:extLst>
      <p:ext uri="{BB962C8B-B14F-4D97-AF65-F5344CB8AC3E}">
        <p14:creationId xmlns:p14="http://schemas.microsoft.com/office/powerpoint/2010/main" val="9073525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Asap</vt:lpstr>
      <vt:lpstr>Calibri</vt:lpstr>
      <vt:lpstr>Calibri Light</vt:lpstr>
      <vt:lpstr>Tema do Office</vt:lpstr>
      <vt:lpstr>Nome da Empresa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da Empresa</dc:title>
  <dc:creator>ti</dc:creator>
  <cp:lastModifiedBy>ti</cp:lastModifiedBy>
  <cp:revision>1</cp:revision>
  <dcterms:created xsi:type="dcterms:W3CDTF">2023-06-30T16:35:58Z</dcterms:created>
  <dcterms:modified xsi:type="dcterms:W3CDTF">2023-06-30T16:37:48Z</dcterms:modified>
</cp:coreProperties>
</file>