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0080625" cy="10080625"/>
  <p:notesSz cx="6858000" cy="9144000"/>
  <p:embeddedFontLst>
    <p:embeddedFont>
      <p:font typeface="29LT Bukra Bold" panose="020B0604020202020204" charset="-78"/>
      <p:regular r:id="rId25"/>
    </p:embeddedFont>
    <p:embeddedFont>
      <p:font typeface="Amazing Slab Bold" panose="020B0604020202020204" charset="0"/>
      <p:regular r:id="rId26"/>
    </p:embeddedFont>
    <p:embeddedFont>
      <p:font typeface="Amazone" charset="0"/>
      <p:regular r:id="rId27"/>
    </p:embeddedFont>
    <p:embeddedFont>
      <p:font typeface="Apricots" panose="020B0604020202020204" charset="0"/>
      <p:regular r:id="rId28"/>
    </p:embeddedFont>
    <p:embeddedFont>
      <p:font typeface="Asap" panose="020B0604020202020204" charset="0"/>
      <p:regular r:id="rId29"/>
    </p:embeddedFont>
    <p:embeddedFont>
      <p:font typeface="Asap Bold" panose="020B0604020202020204" charset="0"/>
      <p:regular r:id="rId30"/>
    </p:embeddedFont>
    <p:embeddedFont>
      <p:font typeface="Asap Medium" panose="020B0604020202020204" charset="0"/>
      <p:regular r:id="rId31"/>
    </p:embeddedFont>
    <p:embeddedFont>
      <p:font typeface="Asap Semi-Bold" panose="020B0604020202020204" charset="0"/>
      <p:regular r:id="rId32"/>
    </p:embeddedFont>
    <p:embeddedFont>
      <p:font typeface="Books Script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rushed" panose="020B0604020202020204" charset="0"/>
      <p:regular r:id="rId38"/>
    </p:embeddedFont>
    <p:embeddedFont>
      <p:font typeface="Embassy BT" panose="03030602040507090C03" pitchFamily="66" charset="0"/>
      <p:regular r:id="rId39"/>
    </p:embeddedFont>
    <p:embeddedFont>
      <p:font typeface="Fira Sans Heavy" panose="020B0604020202020204" charset="0"/>
      <p:regular r:id="rId40"/>
    </p:embeddedFont>
    <p:embeddedFont>
      <p:font typeface="Fira Sans Medium" panose="020B0603050000020004" pitchFamily="34" charset="0"/>
      <p:regular r:id="rId41"/>
      <p:italic r:id="rId42"/>
    </p:embeddedFont>
    <p:embeddedFont>
      <p:font typeface="Gaegu Bold" panose="020B0604020202020204" charset="0"/>
      <p:regular r:id="rId43"/>
    </p:embeddedFont>
    <p:embeddedFont>
      <p:font typeface="Garet" panose="020B0604020202020204" charset="0"/>
      <p:regular r:id="rId44"/>
    </p:embeddedFont>
    <p:embeddedFont>
      <p:font typeface="Garet Bold" panose="020B0604020202020204" charset="0"/>
      <p:regular r:id="rId45"/>
    </p:embeddedFont>
    <p:embeddedFont>
      <p:font typeface="Garet Light" panose="020B0604020202020204" charset="0"/>
      <p:regular r:id="rId46"/>
    </p:embeddedFont>
    <p:embeddedFont>
      <p:font typeface="Ghisella" panose="02000503000000020003" charset="0"/>
      <p:regular r:id="rId47"/>
    </p:embeddedFont>
    <p:embeddedFont>
      <p:font typeface="Gistesy" charset="0"/>
      <p:regular r:id="rId48"/>
    </p:embeddedFont>
    <p:embeddedFont>
      <p:font typeface="League Spartan" panose="020B0604020202020204" charset="0"/>
      <p:regular r:id="rId49"/>
    </p:embeddedFont>
    <p:embeddedFont>
      <p:font typeface="Montaser Arabic Semi-Bold" panose="020B0604020202020204" charset="-78"/>
      <p:regular r:id="rId50"/>
    </p:embeddedFont>
    <p:embeddedFont>
      <p:font typeface="Montserrat" panose="00000500000000000000" pitchFamily="50" charset="0"/>
      <p:regular r:id="rId51"/>
      <p:bold r:id="rId52"/>
      <p:italic r:id="rId53"/>
      <p:boldItalic r:id="rId54"/>
    </p:embeddedFont>
    <p:embeddedFont>
      <p:font typeface="Montserrat Classic" panose="020B0604020202020204" charset="0"/>
      <p:regular r:id="rId55"/>
    </p:embeddedFont>
    <p:embeddedFont>
      <p:font typeface="Montserrat Heavy" panose="020B0604020202020204" charset="0"/>
      <p:regular r:id="rId56"/>
    </p:embeddedFont>
    <p:embeddedFont>
      <p:font typeface="Montserrat Ultra-Bold" panose="020B0604020202020204" charset="0"/>
      <p:regular r:id="rId57"/>
    </p:embeddedFont>
    <p:embeddedFont>
      <p:font typeface="Pacifico" panose="02000000000000000000" pitchFamily="2" charset="0"/>
      <p:regular r:id="rId58"/>
    </p:embeddedFont>
    <p:embeddedFont>
      <p:font typeface="Virtual" panose="020B0604020202020204" charset="0"/>
      <p:regular r:id="rId59"/>
    </p:embeddedFont>
  </p:embeddedFontLst>
  <p:defaultTextStyle>
    <a:defPPr>
      <a:defRPr lang="en-US"/>
    </a:defPPr>
    <a:lvl1pPr marL="0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1pPr>
    <a:lvl2pPr marL="448010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2pPr>
    <a:lvl3pPr marL="896021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3pPr>
    <a:lvl4pPr marL="1344031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4pPr>
    <a:lvl5pPr marL="1792041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5pPr>
    <a:lvl6pPr marL="2240051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6pPr>
    <a:lvl7pPr marL="2688062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7pPr>
    <a:lvl8pPr marL="3136072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8pPr>
    <a:lvl9pPr marL="3584082" algn="l" defTabSz="896021" rtl="0" eaLnBrk="1" latinLnBrk="0" hangingPunct="1">
      <a:defRPr sz="17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2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730"/>
    <a:srgbClr val="E236B5"/>
    <a:srgbClr val="F286E8"/>
    <a:srgbClr val="00494E"/>
    <a:srgbClr val="FEC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1992" y="342"/>
      </p:cViewPr>
      <p:guideLst>
        <p:guide orient="horz" pos="2117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font" Target="fonts/font3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2" y="2087685"/>
            <a:ext cx="7616472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83" y="3808236"/>
            <a:ext cx="6272389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03" y="269129"/>
            <a:ext cx="201612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28" y="269129"/>
            <a:ext cx="5899032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2" y="4318491"/>
            <a:ext cx="7616472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2" y="2848400"/>
            <a:ext cx="7616472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28" y="1568098"/>
            <a:ext cx="3957579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49" y="1568098"/>
            <a:ext cx="3957579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28" y="1504316"/>
            <a:ext cx="3959135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28" y="2131243"/>
            <a:ext cx="3959135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38" y="1504316"/>
            <a:ext cx="3960690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38" y="2131243"/>
            <a:ext cx="3960690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28" y="267572"/>
            <a:ext cx="2947961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29" y="267573"/>
            <a:ext cx="500919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28" y="1406310"/>
            <a:ext cx="2947961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32" y="4704292"/>
            <a:ext cx="5376333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32" y="600482"/>
            <a:ext cx="5376333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32" y="5259660"/>
            <a:ext cx="5376333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28" y="269129"/>
            <a:ext cx="806450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28" y="1568098"/>
            <a:ext cx="806450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28" y="6228831"/>
            <a:ext cx="2090796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23" y="6228831"/>
            <a:ext cx="2837509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32" y="6228831"/>
            <a:ext cx="2090796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82.sv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9.png"/><Relationship Id="rId7" Type="http://schemas.openxmlformats.org/officeDocument/2006/relationships/image" Target="../media/image93.sv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svg"/><Relationship Id="rId10" Type="http://schemas.openxmlformats.org/officeDocument/2006/relationships/image" Target="../media/image5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sv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28.png"/><Relationship Id="rId5" Type="http://schemas.openxmlformats.org/officeDocument/2006/relationships/image" Target="../media/image132.sv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svg"/><Relationship Id="rId3" Type="http://schemas.openxmlformats.org/officeDocument/2006/relationships/image" Target="../media/image140.pn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2" Type="http://schemas.openxmlformats.org/officeDocument/2006/relationships/image" Target="../media/image139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sv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svg"/><Relationship Id="rId5" Type="http://schemas.openxmlformats.org/officeDocument/2006/relationships/image" Target="../media/image156.png"/><Relationship Id="rId10" Type="http://schemas.openxmlformats.org/officeDocument/2006/relationships/image" Target="../media/image160.png"/><Relationship Id="rId4" Type="http://schemas.openxmlformats.org/officeDocument/2006/relationships/image" Target="../media/image155.sv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8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81652" y="-1"/>
            <a:ext cx="11649108" cy="2912277"/>
            <a:chOff x="0" y="0"/>
            <a:chExt cx="15850125" cy="39625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62531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2" y="0"/>
                  </a:lnTo>
                  <a:lnTo>
                    <a:pt x="3962532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925063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87594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165470" y="2912276"/>
            <a:ext cx="11649108" cy="2912277"/>
            <a:chOff x="0" y="0"/>
            <a:chExt cx="15850125" cy="39625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962531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2" y="0"/>
                  </a:lnTo>
                  <a:lnTo>
                    <a:pt x="3962532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925063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887594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1181652" y="5824553"/>
            <a:ext cx="11649108" cy="2912277"/>
            <a:chOff x="0" y="0"/>
            <a:chExt cx="15850125" cy="39625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962531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2" y="0"/>
                  </a:lnTo>
                  <a:lnTo>
                    <a:pt x="3962532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7925063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887594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-1165470" y="8736830"/>
            <a:ext cx="11649108" cy="2912277"/>
            <a:chOff x="0" y="0"/>
            <a:chExt cx="15850125" cy="39625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962531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2" y="0"/>
                  </a:lnTo>
                  <a:lnTo>
                    <a:pt x="3962532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925063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887594" y="0"/>
              <a:ext cx="3962531" cy="3962531"/>
            </a:xfrm>
            <a:custGeom>
              <a:avLst/>
              <a:gdLst/>
              <a:ahLst/>
              <a:cxnLst/>
              <a:rect l="l" t="t" r="r" b="b"/>
              <a:pathLst>
                <a:path w="3962531" h="3962531">
                  <a:moveTo>
                    <a:pt x="0" y="0"/>
                  </a:moveTo>
                  <a:lnTo>
                    <a:pt x="3962531" y="0"/>
                  </a:lnTo>
                  <a:lnTo>
                    <a:pt x="3962531" y="3962531"/>
                  </a:lnTo>
                  <a:lnTo>
                    <a:pt x="0" y="3962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-1165470" y="6975967"/>
            <a:ext cx="12697460" cy="7874531"/>
            <a:chOff x="0" y="0"/>
            <a:chExt cx="6237567" cy="38683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237567" cy="3868326"/>
            </a:xfrm>
            <a:custGeom>
              <a:avLst/>
              <a:gdLst/>
              <a:ahLst/>
              <a:cxnLst/>
              <a:rect l="l" t="t" r="r" b="b"/>
              <a:pathLst>
                <a:path w="6237567" h="3868326">
                  <a:moveTo>
                    <a:pt x="16730" y="0"/>
                  </a:moveTo>
                  <a:lnTo>
                    <a:pt x="6220837" y="0"/>
                  </a:lnTo>
                  <a:cubicBezTo>
                    <a:pt x="6230077" y="0"/>
                    <a:pt x="6237567" y="7490"/>
                    <a:pt x="6237567" y="16730"/>
                  </a:cubicBezTo>
                  <a:lnTo>
                    <a:pt x="6237567" y="3851596"/>
                  </a:lnTo>
                  <a:cubicBezTo>
                    <a:pt x="6237567" y="3856033"/>
                    <a:pt x="6235804" y="3860288"/>
                    <a:pt x="6232667" y="3863426"/>
                  </a:cubicBezTo>
                  <a:cubicBezTo>
                    <a:pt x="6229529" y="3866563"/>
                    <a:pt x="6225274" y="3868326"/>
                    <a:pt x="6220837" y="3868326"/>
                  </a:cubicBezTo>
                  <a:lnTo>
                    <a:pt x="16730" y="3868326"/>
                  </a:lnTo>
                  <a:cubicBezTo>
                    <a:pt x="12293" y="3868326"/>
                    <a:pt x="8037" y="3866563"/>
                    <a:pt x="4900" y="3863426"/>
                  </a:cubicBezTo>
                  <a:cubicBezTo>
                    <a:pt x="1763" y="3860288"/>
                    <a:pt x="0" y="3856033"/>
                    <a:pt x="0" y="3851596"/>
                  </a:cubicBezTo>
                  <a:lnTo>
                    <a:pt x="0" y="16730"/>
                  </a:lnTo>
                  <a:cubicBezTo>
                    <a:pt x="0" y="12293"/>
                    <a:pt x="1763" y="8037"/>
                    <a:pt x="4900" y="4900"/>
                  </a:cubicBezTo>
                  <a:cubicBezTo>
                    <a:pt x="8037" y="1763"/>
                    <a:pt x="12293" y="0"/>
                    <a:pt x="16730" y="0"/>
                  </a:cubicBezTo>
                  <a:close/>
                </a:path>
              </a:pathLst>
            </a:custGeom>
            <a:solidFill>
              <a:srgbClr val="BFD73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6237567" cy="3896901"/>
            </a:xfrm>
            <a:prstGeom prst="rect">
              <a:avLst/>
            </a:prstGeom>
          </p:spPr>
          <p:txBody>
            <a:bodyPr lIns="27235" tIns="27235" rIns="27235" bIns="27235" rtlCol="0" anchor="ctr"/>
            <a:lstStyle/>
            <a:p>
              <a:pPr algn="ctr">
                <a:lnSpc>
                  <a:spcPts val="1426"/>
                </a:lnSpc>
              </a:pPr>
              <a:endParaRPr sz="1729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56263" y="1526283"/>
            <a:ext cx="8852593" cy="7874531"/>
            <a:chOff x="0" y="0"/>
            <a:chExt cx="4348794" cy="386832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48794" cy="3868326"/>
            </a:xfrm>
            <a:custGeom>
              <a:avLst/>
              <a:gdLst/>
              <a:ahLst/>
              <a:cxnLst/>
              <a:rect l="l" t="t" r="r" b="b"/>
              <a:pathLst>
                <a:path w="4348794" h="3868326">
                  <a:moveTo>
                    <a:pt x="23996" y="0"/>
                  </a:moveTo>
                  <a:lnTo>
                    <a:pt x="4324798" y="0"/>
                  </a:lnTo>
                  <a:cubicBezTo>
                    <a:pt x="4338051" y="0"/>
                    <a:pt x="4348794" y="10743"/>
                    <a:pt x="4348794" y="23996"/>
                  </a:cubicBezTo>
                  <a:lnTo>
                    <a:pt x="4348794" y="3844330"/>
                  </a:lnTo>
                  <a:cubicBezTo>
                    <a:pt x="4348794" y="3850694"/>
                    <a:pt x="4346266" y="3856798"/>
                    <a:pt x="4341766" y="3861298"/>
                  </a:cubicBezTo>
                  <a:cubicBezTo>
                    <a:pt x="4337266" y="3865798"/>
                    <a:pt x="4331162" y="3868326"/>
                    <a:pt x="4324798" y="3868326"/>
                  </a:cubicBezTo>
                  <a:lnTo>
                    <a:pt x="23996" y="3868326"/>
                  </a:lnTo>
                  <a:cubicBezTo>
                    <a:pt x="17632" y="3868326"/>
                    <a:pt x="11528" y="3865798"/>
                    <a:pt x="7028" y="3861298"/>
                  </a:cubicBezTo>
                  <a:cubicBezTo>
                    <a:pt x="2528" y="3856798"/>
                    <a:pt x="0" y="3850694"/>
                    <a:pt x="0" y="3844330"/>
                  </a:cubicBezTo>
                  <a:lnTo>
                    <a:pt x="0" y="23996"/>
                  </a:lnTo>
                  <a:cubicBezTo>
                    <a:pt x="0" y="10743"/>
                    <a:pt x="10743" y="0"/>
                    <a:pt x="23996" y="0"/>
                  </a:cubicBezTo>
                  <a:close/>
                </a:path>
              </a:pathLst>
            </a:custGeom>
            <a:solidFill>
              <a:srgbClr val="33B2A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4348794" cy="3896901"/>
            </a:xfrm>
            <a:prstGeom prst="rect">
              <a:avLst/>
            </a:prstGeom>
          </p:spPr>
          <p:txBody>
            <a:bodyPr lIns="27235" tIns="27235" rIns="27235" bIns="27235" rtlCol="0" anchor="ctr"/>
            <a:lstStyle/>
            <a:p>
              <a:pPr algn="ctr">
                <a:lnSpc>
                  <a:spcPts val="1426"/>
                </a:lnSpc>
              </a:pPr>
              <a:endParaRPr sz="1729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930332" y="1414842"/>
            <a:ext cx="6304452" cy="222881"/>
            <a:chOff x="0" y="0"/>
            <a:chExt cx="3097033" cy="10948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97032" cy="109489"/>
            </a:xfrm>
            <a:custGeom>
              <a:avLst/>
              <a:gdLst/>
              <a:ahLst/>
              <a:cxnLst/>
              <a:rect l="l" t="t" r="r" b="b"/>
              <a:pathLst>
                <a:path w="3097032" h="109489">
                  <a:moveTo>
                    <a:pt x="33694" y="0"/>
                  </a:moveTo>
                  <a:lnTo>
                    <a:pt x="3063338" y="0"/>
                  </a:lnTo>
                  <a:cubicBezTo>
                    <a:pt x="3081947" y="0"/>
                    <a:pt x="3097032" y="15086"/>
                    <a:pt x="3097032" y="33694"/>
                  </a:cubicBezTo>
                  <a:lnTo>
                    <a:pt x="3097032" y="75795"/>
                  </a:lnTo>
                  <a:cubicBezTo>
                    <a:pt x="3097032" y="94404"/>
                    <a:pt x="3081947" y="109489"/>
                    <a:pt x="3063338" y="109489"/>
                  </a:cubicBezTo>
                  <a:lnTo>
                    <a:pt x="33694" y="109489"/>
                  </a:lnTo>
                  <a:cubicBezTo>
                    <a:pt x="15086" y="109489"/>
                    <a:pt x="0" y="94404"/>
                    <a:pt x="0" y="75795"/>
                  </a:cubicBezTo>
                  <a:lnTo>
                    <a:pt x="0" y="33694"/>
                  </a:lnTo>
                  <a:cubicBezTo>
                    <a:pt x="0" y="15086"/>
                    <a:pt x="15086" y="0"/>
                    <a:pt x="33694" y="0"/>
                  </a:cubicBezTo>
                  <a:close/>
                </a:path>
              </a:pathLst>
            </a:custGeom>
            <a:solidFill>
              <a:srgbClr val="03494E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3097033" cy="138064"/>
            </a:xfrm>
            <a:prstGeom prst="rect">
              <a:avLst/>
            </a:prstGeom>
          </p:spPr>
          <p:txBody>
            <a:bodyPr lIns="27235" tIns="27235" rIns="27235" bIns="27235" rtlCol="0" anchor="ctr"/>
            <a:lstStyle/>
            <a:p>
              <a:pPr algn="ctr">
                <a:lnSpc>
                  <a:spcPts val="1426"/>
                </a:lnSpc>
              </a:pPr>
              <a:endParaRPr sz="1729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730625" y="7895737"/>
            <a:ext cx="1522202" cy="1505077"/>
          </a:xfrm>
          <a:custGeom>
            <a:avLst/>
            <a:gdLst/>
            <a:ahLst/>
            <a:cxnLst/>
            <a:rect l="l" t="t" r="r" b="b"/>
            <a:pathLst>
              <a:path w="1553365" h="1535890">
                <a:moveTo>
                  <a:pt x="0" y="0"/>
                </a:moveTo>
                <a:lnTo>
                  <a:pt x="1553365" y="0"/>
                </a:lnTo>
                <a:lnTo>
                  <a:pt x="1553365" y="1535889"/>
                </a:lnTo>
                <a:lnTo>
                  <a:pt x="0" y="1535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765086" y="8029102"/>
            <a:ext cx="2550452" cy="1136646"/>
          </a:xfrm>
          <a:custGeom>
            <a:avLst/>
            <a:gdLst/>
            <a:ahLst/>
            <a:cxnLst/>
            <a:rect l="l" t="t" r="r" b="b"/>
            <a:pathLst>
              <a:path w="2602666" h="1159916">
                <a:moveTo>
                  <a:pt x="0" y="0"/>
                </a:moveTo>
                <a:lnTo>
                  <a:pt x="2602666" y="0"/>
                </a:lnTo>
                <a:lnTo>
                  <a:pt x="2602666" y="1159916"/>
                </a:lnTo>
                <a:lnTo>
                  <a:pt x="0" y="1159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936718" y="151152"/>
            <a:ext cx="1808590" cy="1788243"/>
          </a:xfrm>
          <a:custGeom>
            <a:avLst/>
            <a:gdLst/>
            <a:ahLst/>
            <a:cxnLst/>
            <a:rect l="l" t="t" r="r" b="b"/>
            <a:pathLst>
              <a:path w="1845616" h="1824853">
                <a:moveTo>
                  <a:pt x="0" y="0"/>
                </a:moveTo>
                <a:lnTo>
                  <a:pt x="1845616" y="0"/>
                </a:lnTo>
                <a:lnTo>
                  <a:pt x="1845616" y="1824853"/>
                </a:lnTo>
                <a:lnTo>
                  <a:pt x="0" y="1824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340354" y="1664963"/>
            <a:ext cx="1247314" cy="1247314"/>
            <a:chOff x="0" y="0"/>
            <a:chExt cx="1697133" cy="1697133"/>
          </a:xfrm>
        </p:grpSpPr>
        <p:grpSp>
          <p:nvGrpSpPr>
            <p:cNvPr id="35" name="Group 35"/>
            <p:cNvGrpSpPr/>
            <p:nvPr/>
          </p:nvGrpSpPr>
          <p:grpSpPr>
            <a:xfrm rot="-661707">
              <a:off x="125045" y="125045"/>
              <a:ext cx="1447042" cy="144704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781" tIns="49781" rIns="49781" bIns="49781" rtlCol="0" anchor="ctr"/>
              <a:lstStyle/>
              <a:p>
                <a:pPr algn="ctr">
                  <a:lnSpc>
                    <a:spcPts val="2607"/>
                  </a:lnSpc>
                </a:pPr>
                <a:endParaRPr sz="1729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-661707">
              <a:off x="387942" y="445520"/>
              <a:ext cx="921249" cy="806093"/>
              <a:chOff x="0" y="0"/>
              <a:chExt cx="812800" cy="7112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15875"/>
                <a:ext cx="660400" cy="600075"/>
              </a:xfrm>
              <a:prstGeom prst="rect">
                <a:avLst/>
              </a:prstGeom>
            </p:spPr>
            <p:txBody>
              <a:bodyPr lIns="49781" tIns="49781" rIns="49781" bIns="49781" rtlCol="0" anchor="ctr"/>
              <a:lstStyle/>
              <a:p>
                <a:pPr algn="ctr">
                  <a:lnSpc>
                    <a:spcPts val="2341"/>
                  </a:lnSpc>
                </a:pPr>
                <a:endParaRPr sz="1729"/>
              </a:p>
            </p:txBody>
          </p:sp>
        </p:grpSp>
      </p:grpSp>
      <p:sp>
        <p:nvSpPr>
          <p:cNvPr id="41" name="TextBox 41"/>
          <p:cNvSpPr txBox="1"/>
          <p:nvPr/>
        </p:nvSpPr>
        <p:spPr>
          <a:xfrm>
            <a:off x="1036307" y="3217274"/>
            <a:ext cx="8267214" cy="429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470" spc="-173">
                <a:solidFill>
                  <a:srgbClr val="FFFFFF"/>
                </a:solidFill>
                <a:latin typeface="Asap"/>
              </a:rPr>
              <a:t>Na sinergia das ideias, na união dos propósitos, encontramos a força para crescer juntos. </a:t>
            </a:r>
          </a:p>
          <a:p>
            <a:pPr algn="ctr">
              <a:lnSpc>
                <a:spcPts val="4857"/>
              </a:lnSpc>
            </a:pPr>
            <a:endParaRPr lang="en-US" sz="3470" spc="-173">
              <a:solidFill>
                <a:srgbClr val="FFFFFF"/>
              </a:solidFill>
              <a:latin typeface="Asap"/>
            </a:endParaRPr>
          </a:p>
          <a:p>
            <a:pPr algn="ctr">
              <a:lnSpc>
                <a:spcPts val="4857"/>
              </a:lnSpc>
            </a:pPr>
            <a:endParaRPr lang="en-US" sz="3470" spc="-173">
              <a:solidFill>
                <a:srgbClr val="FFFFFF"/>
              </a:solidFill>
              <a:latin typeface="Asap"/>
            </a:endParaRPr>
          </a:p>
          <a:p>
            <a:pPr algn="ctr">
              <a:lnSpc>
                <a:spcPts val="4857"/>
              </a:lnSpc>
            </a:pPr>
            <a:r>
              <a:rPr lang="en-US" sz="3470" spc="-173">
                <a:solidFill>
                  <a:srgbClr val="FFFFFF"/>
                </a:solidFill>
                <a:latin typeface="Asap Bold"/>
              </a:rPr>
              <a:t>Parabéns pelo seu aniversário! </a:t>
            </a:r>
          </a:p>
          <a:p>
            <a:pPr algn="ctr">
              <a:lnSpc>
                <a:spcPts val="4857"/>
              </a:lnSpc>
            </a:pPr>
            <a:r>
              <a:rPr lang="en-US" sz="3470" spc="-173">
                <a:solidFill>
                  <a:srgbClr val="FFFFFF"/>
                </a:solidFill>
                <a:latin typeface="Asap"/>
              </a:rPr>
              <a:t>Sua dedicação é a essência que impulsiona nossa cooperativa para o futuro.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8397" t="-27800" r="-51340" b="-321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64694" y="-36029"/>
            <a:ext cx="15210012" cy="10152683"/>
          </a:xfrm>
          <a:custGeom>
            <a:avLst/>
            <a:gdLst/>
            <a:ahLst/>
            <a:cxnLst/>
            <a:rect l="l" t="t" r="r" b="b"/>
            <a:pathLst>
              <a:path w="15521398" h="10360533">
                <a:moveTo>
                  <a:pt x="0" y="0"/>
                </a:moveTo>
                <a:lnTo>
                  <a:pt x="15521398" y="0"/>
                </a:lnTo>
                <a:lnTo>
                  <a:pt x="15521398" y="10360532"/>
                </a:lnTo>
                <a:lnTo>
                  <a:pt x="0" y="10360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" y="5040312"/>
            <a:ext cx="5040313" cy="5040313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" y="-1"/>
            <a:ext cx="5040313" cy="5040313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97685" y="-372135"/>
            <a:ext cx="1928593" cy="3457560"/>
            <a:chOff x="0" y="0"/>
            <a:chExt cx="518341" cy="9292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8341" cy="929276"/>
            </a:xfrm>
            <a:custGeom>
              <a:avLst/>
              <a:gdLst/>
              <a:ahLst/>
              <a:cxnLst/>
              <a:rect l="l" t="t" r="r" b="b"/>
              <a:pathLst>
                <a:path w="518341" h="929276">
                  <a:moveTo>
                    <a:pt x="200621" y="0"/>
                  </a:moveTo>
                  <a:lnTo>
                    <a:pt x="317720" y="0"/>
                  </a:lnTo>
                  <a:cubicBezTo>
                    <a:pt x="370928" y="0"/>
                    <a:pt x="421956" y="21137"/>
                    <a:pt x="459580" y="58761"/>
                  </a:cubicBezTo>
                  <a:cubicBezTo>
                    <a:pt x="497204" y="96384"/>
                    <a:pt x="518341" y="147413"/>
                    <a:pt x="518341" y="200621"/>
                  </a:cubicBezTo>
                  <a:lnTo>
                    <a:pt x="518341" y="728655"/>
                  </a:lnTo>
                  <a:cubicBezTo>
                    <a:pt x="518341" y="839455"/>
                    <a:pt x="428520" y="929276"/>
                    <a:pt x="317720" y="929276"/>
                  </a:cubicBezTo>
                  <a:lnTo>
                    <a:pt x="200621" y="929276"/>
                  </a:lnTo>
                  <a:cubicBezTo>
                    <a:pt x="147413" y="929276"/>
                    <a:pt x="96384" y="908139"/>
                    <a:pt x="58761" y="870515"/>
                  </a:cubicBezTo>
                  <a:cubicBezTo>
                    <a:pt x="21137" y="832892"/>
                    <a:pt x="0" y="781863"/>
                    <a:pt x="0" y="728655"/>
                  </a:cubicBezTo>
                  <a:lnTo>
                    <a:pt x="0" y="200621"/>
                  </a:lnTo>
                  <a:cubicBezTo>
                    <a:pt x="0" y="147413"/>
                    <a:pt x="21137" y="96384"/>
                    <a:pt x="58761" y="58761"/>
                  </a:cubicBezTo>
                  <a:cubicBezTo>
                    <a:pt x="96384" y="21137"/>
                    <a:pt x="147413" y="0"/>
                    <a:pt x="200621" y="0"/>
                  </a:cubicBezTo>
                  <a:close/>
                </a:path>
              </a:pathLst>
            </a:custGeom>
            <a:solidFill>
              <a:srgbClr val="0149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8341" cy="976901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953"/>
                </a:lnSpc>
              </a:pPr>
              <a:endParaRPr sz="1729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4630" y="1892878"/>
            <a:ext cx="2054704" cy="85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0"/>
              </a:lnSpc>
            </a:pPr>
            <a:r>
              <a:rPr lang="en-US" sz="3114">
                <a:solidFill>
                  <a:srgbClr val="BFD73E"/>
                </a:solidFill>
                <a:latin typeface="Asap Bold"/>
              </a:rPr>
              <a:t>26 de</a:t>
            </a:r>
          </a:p>
          <a:p>
            <a:pPr algn="ctr">
              <a:lnSpc>
                <a:spcPts val="3270"/>
              </a:lnSpc>
            </a:pPr>
            <a:r>
              <a:rPr lang="en-US" sz="3114">
                <a:solidFill>
                  <a:srgbClr val="BFD73E"/>
                </a:solidFill>
                <a:latin typeface="Asap Bold"/>
              </a:rPr>
              <a:t>julho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9577" y="3548150"/>
            <a:ext cx="3931979" cy="65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0"/>
              </a:lnSpc>
            </a:pPr>
            <a:r>
              <a:rPr lang="en-US" sz="4007">
                <a:solidFill>
                  <a:srgbClr val="003C43"/>
                </a:solidFill>
                <a:latin typeface="Asap Bold"/>
              </a:rPr>
              <a:t>Feliz dia 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9578" y="3874204"/>
            <a:ext cx="6421409" cy="101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8"/>
              </a:lnSpc>
            </a:pPr>
            <a:r>
              <a:rPr lang="en-US" sz="6205">
                <a:solidFill>
                  <a:srgbClr val="00AF9D"/>
                </a:solidFill>
                <a:latin typeface="Asap Bold"/>
              </a:rPr>
              <a:t>Secretária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578" y="5236324"/>
            <a:ext cx="6770199" cy="157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5"/>
              </a:lnSpc>
            </a:pPr>
            <a:r>
              <a:rPr lang="en-US" sz="3025">
                <a:solidFill>
                  <a:srgbClr val="003C43"/>
                </a:solidFill>
                <a:latin typeface="Asap"/>
              </a:rPr>
              <a:t>Vocês são sinônimo de </a:t>
            </a:r>
          </a:p>
          <a:p>
            <a:pPr>
              <a:lnSpc>
                <a:spcPts val="4235"/>
              </a:lnSpc>
            </a:pPr>
            <a:r>
              <a:rPr lang="en-US" sz="3025">
                <a:solidFill>
                  <a:srgbClr val="003C43"/>
                </a:solidFill>
                <a:latin typeface="Asap"/>
              </a:rPr>
              <a:t>eficiência, competência </a:t>
            </a:r>
          </a:p>
          <a:p>
            <a:pPr>
              <a:lnSpc>
                <a:spcPts val="4235"/>
              </a:lnSpc>
            </a:pPr>
            <a:r>
              <a:rPr lang="en-US" sz="3025">
                <a:solidFill>
                  <a:srgbClr val="003C43"/>
                </a:solidFill>
                <a:latin typeface="Asap"/>
              </a:rPr>
              <a:t>e dedicação.</a:t>
            </a:r>
          </a:p>
        </p:txBody>
      </p:sp>
      <p:sp>
        <p:nvSpPr>
          <p:cNvPr id="13" name="Freeform 13"/>
          <p:cNvSpPr/>
          <p:nvPr/>
        </p:nvSpPr>
        <p:spPr>
          <a:xfrm>
            <a:off x="824068" y="7424010"/>
            <a:ext cx="3204419" cy="1386144"/>
          </a:xfrm>
          <a:custGeom>
            <a:avLst/>
            <a:gdLst/>
            <a:ahLst/>
            <a:cxnLst/>
            <a:rect l="l" t="t" r="r" b="b"/>
            <a:pathLst>
              <a:path w="3270021" h="1414522">
                <a:moveTo>
                  <a:pt x="0" y="0"/>
                </a:moveTo>
                <a:lnTo>
                  <a:pt x="3270021" y="0"/>
                </a:lnTo>
                <a:lnTo>
                  <a:pt x="3270021" y="1414522"/>
                </a:lnTo>
                <a:lnTo>
                  <a:pt x="0" y="1414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2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CFD2"/>
            </a:gs>
            <a:gs pos="74000">
              <a:schemeClr val="bg1"/>
            </a:gs>
            <a:gs pos="83000">
              <a:schemeClr val="bg1"/>
            </a:gs>
            <a:gs pos="100000">
              <a:srgbClr val="FECF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3150" y="-1621063"/>
            <a:ext cx="11293026" cy="11293026"/>
          </a:xfrm>
          <a:custGeom>
            <a:avLst/>
            <a:gdLst/>
            <a:ahLst/>
            <a:cxnLst/>
            <a:rect l="l" t="t" r="r" b="b"/>
            <a:pathLst>
              <a:path w="11524222" h="11524222">
                <a:moveTo>
                  <a:pt x="0" y="0"/>
                </a:moveTo>
                <a:lnTo>
                  <a:pt x="11524222" y="0"/>
                </a:lnTo>
                <a:lnTo>
                  <a:pt x="11524222" y="11524222"/>
                </a:lnTo>
                <a:lnTo>
                  <a:pt x="0" y="11524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 rot="5400000">
            <a:off x="-5815521" y="250891"/>
            <a:ext cx="14866887" cy="7396276"/>
          </a:xfrm>
          <a:custGeom>
            <a:avLst/>
            <a:gdLst/>
            <a:ahLst/>
            <a:cxnLst/>
            <a:rect l="l" t="t" r="r" b="b"/>
            <a:pathLst>
              <a:path w="15171248" h="7547696">
                <a:moveTo>
                  <a:pt x="0" y="0"/>
                </a:moveTo>
                <a:lnTo>
                  <a:pt x="15171248" y="0"/>
                </a:lnTo>
                <a:lnTo>
                  <a:pt x="15171248" y="7547696"/>
                </a:lnTo>
                <a:lnTo>
                  <a:pt x="0" y="7547696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4" name="TextBox 4"/>
          <p:cNvSpPr txBox="1"/>
          <p:nvPr/>
        </p:nvSpPr>
        <p:spPr>
          <a:xfrm rot="-5400000">
            <a:off x="-3901095" y="1171323"/>
            <a:ext cx="11719134" cy="6013313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85"/>
              </a:lnSpc>
            </a:pPr>
            <a:r>
              <a:rPr lang="en-US" sz="19356" dirty="0" err="1">
                <a:solidFill>
                  <a:srgbClr val="E236B5">
                    <a:alpha val="71765"/>
                  </a:srgbClr>
                </a:solidFill>
                <a:latin typeface="Amazing Slab Bold"/>
              </a:rPr>
              <a:t>outubro</a:t>
            </a:r>
            <a:r>
              <a:rPr lang="en-US" sz="19356" dirty="0">
                <a:solidFill>
                  <a:srgbClr val="E236B5">
                    <a:alpha val="71765"/>
                  </a:srgbClr>
                </a:solidFill>
                <a:latin typeface="Amazing Slab Bold"/>
              </a:rPr>
              <a:t> </a:t>
            </a:r>
            <a:r>
              <a:rPr lang="en-US" sz="19356" dirty="0" err="1">
                <a:solidFill>
                  <a:srgbClr val="E236B5">
                    <a:alpha val="71765"/>
                  </a:srgbClr>
                </a:solidFill>
                <a:latin typeface="Amazing Slab Bold"/>
              </a:rPr>
              <a:t>rosaoutubrorosa</a:t>
            </a:r>
            <a:endParaRPr lang="en-US" sz="19356" dirty="0">
              <a:solidFill>
                <a:srgbClr val="E236B5">
                  <a:alpha val="71765"/>
                </a:srgbClr>
              </a:solidFill>
              <a:latin typeface="Amazing Slab Bold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49312" y="1008063"/>
            <a:ext cx="5920008" cy="9204894"/>
          </a:xfrm>
          <a:custGeom>
            <a:avLst/>
            <a:gdLst/>
            <a:ahLst/>
            <a:cxnLst/>
            <a:rect l="l" t="t" r="r" b="b"/>
            <a:pathLst>
              <a:path w="6041205" h="9393341">
                <a:moveTo>
                  <a:pt x="6041205" y="0"/>
                </a:moveTo>
                <a:lnTo>
                  <a:pt x="0" y="0"/>
                </a:lnTo>
                <a:lnTo>
                  <a:pt x="0" y="9393341"/>
                </a:lnTo>
                <a:lnTo>
                  <a:pt x="6041205" y="9393341"/>
                </a:lnTo>
                <a:lnTo>
                  <a:pt x="6041205" y="0"/>
                </a:lnTo>
                <a:close/>
              </a:path>
            </a:pathLst>
          </a:custGeom>
          <a:blipFill>
            <a:blip r:embed="rId4"/>
            <a:stretch>
              <a:fillRect l="-73783" r="-595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749801" y="390711"/>
            <a:ext cx="8601148" cy="8601148"/>
          </a:xfrm>
          <a:custGeom>
            <a:avLst/>
            <a:gdLst/>
            <a:ahLst/>
            <a:cxnLst/>
            <a:rect l="l" t="t" r="r" b="b"/>
            <a:pathLst>
              <a:path w="8777234" h="8777234">
                <a:moveTo>
                  <a:pt x="0" y="0"/>
                </a:moveTo>
                <a:lnTo>
                  <a:pt x="8777234" y="0"/>
                </a:lnTo>
                <a:lnTo>
                  <a:pt x="8777234" y="8777234"/>
                </a:lnTo>
                <a:lnTo>
                  <a:pt x="0" y="8777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55702" y="2932603"/>
            <a:ext cx="5944647" cy="461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97"/>
              </a:lnSpc>
            </a:pPr>
            <a:r>
              <a:rPr lang="en-US" sz="29997" spc="-1409" dirty="0" err="1">
                <a:solidFill>
                  <a:srgbClr val="E236B5"/>
                </a:solidFill>
                <a:latin typeface="Amazing Slab Bold"/>
              </a:rPr>
              <a:t>ro</a:t>
            </a:r>
            <a:endParaRPr lang="en-US" sz="29997" spc="-1409" dirty="0">
              <a:solidFill>
                <a:srgbClr val="E236B5"/>
              </a:solidFill>
              <a:latin typeface="Amazing Slab Bold"/>
            </a:endParaRPr>
          </a:p>
          <a:p>
            <a:pPr algn="r">
              <a:lnSpc>
                <a:spcPts val="16797"/>
              </a:lnSpc>
            </a:pPr>
            <a:r>
              <a:rPr lang="en-US" sz="29997" spc="-1409" dirty="0" err="1">
                <a:solidFill>
                  <a:srgbClr val="E236B5"/>
                </a:solidFill>
                <a:latin typeface="Amazing Slab Bold"/>
              </a:rPr>
              <a:t>sa</a:t>
            </a:r>
            <a:endParaRPr lang="en-US" sz="29997" spc="-1409" dirty="0">
              <a:solidFill>
                <a:srgbClr val="E236B5"/>
              </a:solidFill>
              <a:latin typeface="Amazing Slab Bold"/>
            </a:endParaRPr>
          </a:p>
        </p:txBody>
      </p:sp>
      <p:sp>
        <p:nvSpPr>
          <p:cNvPr id="8" name="Freeform 8"/>
          <p:cNvSpPr/>
          <p:nvPr/>
        </p:nvSpPr>
        <p:spPr>
          <a:xfrm rot="4634715">
            <a:off x="7748512" y="3968806"/>
            <a:ext cx="1447974" cy="1444958"/>
          </a:xfrm>
          <a:custGeom>
            <a:avLst/>
            <a:gdLst/>
            <a:ahLst/>
            <a:cxnLst/>
            <a:rect l="l" t="t" r="r" b="b"/>
            <a:pathLst>
              <a:path w="1477618" h="1474540">
                <a:moveTo>
                  <a:pt x="0" y="0"/>
                </a:moveTo>
                <a:lnTo>
                  <a:pt x="1477619" y="0"/>
                </a:lnTo>
                <a:lnTo>
                  <a:pt x="1477619" y="1474540"/>
                </a:lnTo>
                <a:lnTo>
                  <a:pt x="0" y="1474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34029" y="1337623"/>
            <a:ext cx="4646596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91"/>
              </a:lnSpc>
              <a:spcBef>
                <a:spcPct val="0"/>
              </a:spcBef>
            </a:pPr>
            <a:r>
              <a:rPr lang="en-US" sz="18636" dirty="0" err="1">
                <a:solidFill>
                  <a:srgbClr val="F286E8"/>
                </a:solidFill>
                <a:latin typeface="Gistesy"/>
              </a:rPr>
              <a:t>outubro</a:t>
            </a:r>
            <a:endParaRPr lang="en-US" sz="18636" dirty="0">
              <a:solidFill>
                <a:srgbClr val="F286E8"/>
              </a:solidFill>
              <a:latin typeface="Gistes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72008" y="721797"/>
            <a:ext cx="235876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0"/>
              </a:lnSpc>
            </a:pPr>
            <a:r>
              <a:rPr lang="en-US" sz="1767" spc="49">
                <a:solidFill>
                  <a:srgbClr val="01494E"/>
                </a:solidFill>
                <a:latin typeface="Asap Bold"/>
              </a:rPr>
              <a:t>NA COOPERAÇÃO PELA VIDA, VESTIMOS O ROSA DA ESPERANÇA.</a:t>
            </a:r>
          </a:p>
          <a:p>
            <a:pPr>
              <a:lnSpc>
                <a:spcPts val="2120"/>
              </a:lnSpc>
            </a:pPr>
            <a:endParaRPr lang="en-US" sz="1767" spc="49">
              <a:solidFill>
                <a:srgbClr val="01494E"/>
              </a:solidFill>
              <a:latin typeface="Asap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868144" y="8172420"/>
            <a:ext cx="3204419" cy="1386144"/>
          </a:xfrm>
          <a:custGeom>
            <a:avLst/>
            <a:gdLst/>
            <a:ahLst/>
            <a:cxnLst/>
            <a:rect l="l" t="t" r="r" b="b"/>
            <a:pathLst>
              <a:path w="3270021" h="1414522">
                <a:moveTo>
                  <a:pt x="0" y="0"/>
                </a:moveTo>
                <a:lnTo>
                  <a:pt x="3270021" y="0"/>
                </a:lnTo>
                <a:lnTo>
                  <a:pt x="3270021" y="1414522"/>
                </a:lnTo>
                <a:lnTo>
                  <a:pt x="0" y="1414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026"/>
            </a:stretch>
          </a:blipFill>
        </p:spPr>
      </p:sp>
      <p:sp>
        <p:nvSpPr>
          <p:cNvPr id="12" name="Freeform 12"/>
          <p:cNvSpPr/>
          <p:nvPr/>
        </p:nvSpPr>
        <p:spPr>
          <a:xfrm rot="5723224">
            <a:off x="8170141" y="-3316783"/>
            <a:ext cx="5491610" cy="5663833"/>
          </a:xfrm>
          <a:custGeom>
            <a:avLst/>
            <a:gdLst/>
            <a:ahLst/>
            <a:cxnLst/>
            <a:rect l="l" t="t" r="r" b="b"/>
            <a:pathLst>
              <a:path w="5604037" h="5592362">
                <a:moveTo>
                  <a:pt x="0" y="0"/>
                </a:moveTo>
                <a:lnTo>
                  <a:pt x="5604037" y="0"/>
                </a:lnTo>
                <a:lnTo>
                  <a:pt x="5604037" y="5592361"/>
                </a:lnTo>
                <a:lnTo>
                  <a:pt x="0" y="55923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3243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8" r="-38888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4111692" y="-378344"/>
            <a:ext cx="1857241" cy="2325184"/>
          </a:xfrm>
          <a:custGeom>
            <a:avLst/>
            <a:gdLst/>
            <a:ahLst/>
            <a:cxnLst/>
            <a:rect l="l" t="t" r="r" b="b"/>
            <a:pathLst>
              <a:path w="1895263" h="2372786">
                <a:moveTo>
                  <a:pt x="1895262" y="2372786"/>
                </a:moveTo>
                <a:lnTo>
                  <a:pt x="0" y="2372786"/>
                </a:lnTo>
                <a:lnTo>
                  <a:pt x="0" y="0"/>
                </a:lnTo>
                <a:lnTo>
                  <a:pt x="1895262" y="0"/>
                </a:lnTo>
                <a:lnTo>
                  <a:pt x="1895262" y="237278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82330" y="504192"/>
            <a:ext cx="1059315" cy="560113"/>
          </a:xfrm>
          <a:custGeom>
            <a:avLst/>
            <a:gdLst/>
            <a:ahLst/>
            <a:cxnLst/>
            <a:rect l="l" t="t" r="r" b="b"/>
            <a:pathLst>
              <a:path w="1081002" h="571580">
                <a:moveTo>
                  <a:pt x="0" y="0"/>
                </a:moveTo>
                <a:lnTo>
                  <a:pt x="1081002" y="0"/>
                </a:lnTo>
                <a:lnTo>
                  <a:pt x="1081002" y="571580"/>
                </a:lnTo>
                <a:lnTo>
                  <a:pt x="0" y="57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54573" y="4315836"/>
            <a:ext cx="7187906" cy="51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0"/>
              </a:lnSpc>
            </a:pPr>
            <a:r>
              <a:rPr lang="en-US" sz="4791">
                <a:solidFill>
                  <a:srgbClr val="FFFFFF"/>
                </a:solidFill>
                <a:latin typeface="Asap Bold"/>
              </a:rPr>
              <a:t>&lt;PROFISSIONAL DE TI&gt;</a:t>
            </a:r>
          </a:p>
        </p:txBody>
      </p:sp>
      <p:sp>
        <p:nvSpPr>
          <p:cNvPr id="6" name="Freeform 6"/>
          <p:cNvSpPr/>
          <p:nvPr/>
        </p:nvSpPr>
        <p:spPr>
          <a:xfrm>
            <a:off x="3602029" y="7892756"/>
            <a:ext cx="3092991" cy="1378437"/>
          </a:xfrm>
          <a:custGeom>
            <a:avLst/>
            <a:gdLst/>
            <a:ahLst/>
            <a:cxnLst/>
            <a:rect l="l" t="t" r="r" b="b"/>
            <a:pathLst>
              <a:path w="3156312" h="1406657">
                <a:moveTo>
                  <a:pt x="0" y="0"/>
                </a:moveTo>
                <a:lnTo>
                  <a:pt x="3156312" y="0"/>
                </a:lnTo>
                <a:lnTo>
                  <a:pt x="3156312" y="1406657"/>
                </a:lnTo>
                <a:lnTo>
                  <a:pt x="0" y="140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81188" y="3444563"/>
            <a:ext cx="2934675" cy="7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4"/>
              </a:lnSpc>
              <a:spcBef>
                <a:spcPct val="0"/>
              </a:spcBef>
            </a:pPr>
            <a:r>
              <a:rPr lang="en-US" sz="4653">
                <a:solidFill>
                  <a:srgbClr val="00AF9D"/>
                </a:solidFill>
                <a:latin typeface="Asap Bold"/>
              </a:rPr>
              <a:t>DIA 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5834" y="5296994"/>
            <a:ext cx="6750979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620">
                <a:solidFill>
                  <a:srgbClr val="FFFFFF"/>
                </a:solidFill>
                <a:latin typeface="Asap"/>
              </a:rPr>
              <a:t>Conectando talento e inovação, vocês são a força por trás do nosso avanço tecnológico. </a:t>
            </a:r>
          </a:p>
          <a:p>
            <a:pPr algn="ctr">
              <a:lnSpc>
                <a:spcPts val="3093"/>
              </a:lnSpc>
            </a:pPr>
            <a:r>
              <a:rPr lang="en-US" sz="2620">
                <a:solidFill>
                  <a:srgbClr val="FFFFFF"/>
                </a:solidFill>
                <a:latin typeface="Asap Bold"/>
              </a:rPr>
              <a:t>Parabéns pelo Dia!</a:t>
            </a:r>
          </a:p>
          <a:p>
            <a:pPr algn="ctr">
              <a:lnSpc>
                <a:spcPts val="3093"/>
              </a:lnSpc>
            </a:pPr>
            <a:endParaRPr lang="en-US" sz="2620">
              <a:solidFill>
                <a:srgbClr val="FFFFFF"/>
              </a:solidFill>
              <a:latin typeface="Asap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62359" y="2637747"/>
            <a:ext cx="6428314" cy="44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Asap"/>
              </a:rPr>
              <a:t>13 DE SETEMBRO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66" r="-194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081" y="-4113419"/>
            <a:ext cx="10581800" cy="10581800"/>
          </a:xfrm>
          <a:custGeom>
            <a:avLst/>
            <a:gdLst/>
            <a:ahLst/>
            <a:cxnLst/>
            <a:rect l="l" t="t" r="r" b="b"/>
            <a:pathLst>
              <a:path w="10798435" h="10798435">
                <a:moveTo>
                  <a:pt x="0" y="0"/>
                </a:moveTo>
                <a:lnTo>
                  <a:pt x="10798435" y="0"/>
                </a:lnTo>
                <a:lnTo>
                  <a:pt x="10798435" y="10798434"/>
                </a:lnTo>
                <a:lnTo>
                  <a:pt x="0" y="107984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99167" y="-404386"/>
            <a:ext cx="4141580" cy="10485011"/>
          </a:xfrm>
          <a:custGeom>
            <a:avLst/>
            <a:gdLst/>
            <a:ahLst/>
            <a:cxnLst/>
            <a:rect l="l" t="t" r="r" b="b"/>
            <a:pathLst>
              <a:path w="4226368" h="10699665">
                <a:moveTo>
                  <a:pt x="4226368" y="0"/>
                </a:moveTo>
                <a:lnTo>
                  <a:pt x="0" y="0"/>
                </a:lnTo>
                <a:lnTo>
                  <a:pt x="0" y="10699665"/>
                </a:lnTo>
                <a:lnTo>
                  <a:pt x="4226368" y="10699665"/>
                </a:lnTo>
                <a:lnTo>
                  <a:pt x="422636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67624" y="-1"/>
            <a:ext cx="4920351" cy="10080625"/>
            <a:chOff x="0" y="0"/>
            <a:chExt cx="1322425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2425" cy="2709333"/>
            </a:xfrm>
            <a:custGeom>
              <a:avLst/>
              <a:gdLst/>
              <a:ahLst/>
              <a:cxnLst/>
              <a:rect l="l" t="t" r="r" b="b"/>
              <a:pathLst>
                <a:path w="1322425" h="2709333">
                  <a:moveTo>
                    <a:pt x="61675" y="0"/>
                  </a:moveTo>
                  <a:lnTo>
                    <a:pt x="1260750" y="0"/>
                  </a:lnTo>
                  <a:cubicBezTo>
                    <a:pt x="1277107" y="0"/>
                    <a:pt x="1292794" y="6498"/>
                    <a:pt x="1304361" y="18064"/>
                  </a:cubicBezTo>
                  <a:cubicBezTo>
                    <a:pt x="1315927" y="29631"/>
                    <a:pt x="1322425" y="45318"/>
                    <a:pt x="1322425" y="61675"/>
                  </a:cubicBezTo>
                  <a:lnTo>
                    <a:pt x="1322425" y="2647658"/>
                  </a:lnTo>
                  <a:cubicBezTo>
                    <a:pt x="1322425" y="2664015"/>
                    <a:pt x="1315927" y="2679703"/>
                    <a:pt x="1304361" y="2691269"/>
                  </a:cubicBezTo>
                  <a:cubicBezTo>
                    <a:pt x="1292794" y="2702835"/>
                    <a:pt x="1277107" y="2709333"/>
                    <a:pt x="1260750" y="2709333"/>
                  </a:cubicBezTo>
                  <a:lnTo>
                    <a:pt x="61675" y="2709333"/>
                  </a:lnTo>
                  <a:cubicBezTo>
                    <a:pt x="45318" y="2709333"/>
                    <a:pt x="29631" y="2702835"/>
                    <a:pt x="18064" y="2691269"/>
                  </a:cubicBezTo>
                  <a:cubicBezTo>
                    <a:pt x="6498" y="2679703"/>
                    <a:pt x="0" y="2664015"/>
                    <a:pt x="0" y="2647658"/>
                  </a:cubicBezTo>
                  <a:lnTo>
                    <a:pt x="0" y="61675"/>
                  </a:lnTo>
                  <a:cubicBezTo>
                    <a:pt x="0" y="45318"/>
                    <a:pt x="6498" y="29631"/>
                    <a:pt x="18064" y="18064"/>
                  </a:cubicBezTo>
                  <a:cubicBezTo>
                    <a:pt x="29631" y="6498"/>
                    <a:pt x="45318" y="0"/>
                    <a:pt x="616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DF2C">
                    <a:alpha val="100000"/>
                  </a:srgbClr>
                </a:gs>
                <a:gs pos="100000">
                  <a:srgbClr val="6F962C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22425" cy="2747433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488"/>
                </a:lnSpc>
              </a:pPr>
              <a:endParaRPr sz="1729"/>
            </a:p>
          </p:txBody>
        </p:sp>
      </p:grpSp>
      <p:sp>
        <p:nvSpPr>
          <p:cNvPr id="8" name="Freeform 8"/>
          <p:cNvSpPr/>
          <p:nvPr/>
        </p:nvSpPr>
        <p:spPr>
          <a:xfrm>
            <a:off x="-52537" y="-1"/>
            <a:ext cx="10133162" cy="10080625"/>
          </a:xfrm>
          <a:custGeom>
            <a:avLst/>
            <a:gdLst/>
            <a:ahLst/>
            <a:cxnLst/>
            <a:rect l="l" t="t" r="r" b="b"/>
            <a:pathLst>
              <a:path w="10340613" h="10287000">
                <a:moveTo>
                  <a:pt x="0" y="0"/>
                </a:moveTo>
                <a:lnTo>
                  <a:pt x="10340613" y="0"/>
                </a:lnTo>
                <a:lnTo>
                  <a:pt x="103406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 r="-56375" b="-479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99167" y="1969585"/>
            <a:ext cx="746755" cy="226991"/>
            <a:chOff x="0" y="0"/>
            <a:chExt cx="242442" cy="73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2442" cy="73695"/>
            </a:xfrm>
            <a:custGeom>
              <a:avLst/>
              <a:gdLst/>
              <a:ahLst/>
              <a:cxnLst/>
              <a:rect l="l" t="t" r="r" b="b"/>
              <a:pathLst>
                <a:path w="242442" h="73695">
                  <a:moveTo>
                    <a:pt x="36848" y="0"/>
                  </a:moveTo>
                  <a:lnTo>
                    <a:pt x="205595" y="0"/>
                  </a:lnTo>
                  <a:cubicBezTo>
                    <a:pt x="225945" y="0"/>
                    <a:pt x="242442" y="16497"/>
                    <a:pt x="242442" y="36848"/>
                  </a:cubicBezTo>
                  <a:lnTo>
                    <a:pt x="242442" y="36848"/>
                  </a:lnTo>
                  <a:cubicBezTo>
                    <a:pt x="242442" y="57198"/>
                    <a:pt x="225945" y="73695"/>
                    <a:pt x="205595" y="73695"/>
                  </a:cubicBezTo>
                  <a:lnTo>
                    <a:pt x="36848" y="73695"/>
                  </a:lnTo>
                  <a:cubicBezTo>
                    <a:pt x="16497" y="73695"/>
                    <a:pt x="0" y="57198"/>
                    <a:pt x="0" y="36848"/>
                  </a:cubicBezTo>
                  <a:lnTo>
                    <a:pt x="0" y="36848"/>
                  </a:lnTo>
                  <a:cubicBezTo>
                    <a:pt x="0" y="16497"/>
                    <a:pt x="16497" y="0"/>
                    <a:pt x="368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42442" cy="102270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088"/>
                </a:lnSpc>
              </a:pPr>
              <a:endParaRPr sz="1729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478923" y="5415959"/>
            <a:ext cx="9329332" cy="9329332"/>
          </a:xfrm>
          <a:custGeom>
            <a:avLst/>
            <a:gdLst/>
            <a:ahLst/>
            <a:cxnLst/>
            <a:rect l="l" t="t" r="r" b="b"/>
            <a:pathLst>
              <a:path w="9520326" h="9520326">
                <a:moveTo>
                  <a:pt x="0" y="0"/>
                </a:moveTo>
                <a:lnTo>
                  <a:pt x="9520326" y="0"/>
                </a:lnTo>
                <a:lnTo>
                  <a:pt x="9520326" y="9520326"/>
                </a:lnTo>
                <a:lnTo>
                  <a:pt x="0" y="952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23567">
            <a:off x="3937283" y="4116857"/>
            <a:ext cx="1648369" cy="1846911"/>
          </a:xfrm>
          <a:custGeom>
            <a:avLst/>
            <a:gdLst/>
            <a:ahLst/>
            <a:cxnLst/>
            <a:rect l="l" t="t" r="r" b="b"/>
            <a:pathLst>
              <a:path w="1682115" h="1884722">
                <a:moveTo>
                  <a:pt x="0" y="0"/>
                </a:moveTo>
                <a:lnTo>
                  <a:pt x="1682115" y="0"/>
                </a:lnTo>
                <a:lnTo>
                  <a:pt x="1682115" y="1884722"/>
                </a:lnTo>
                <a:lnTo>
                  <a:pt x="0" y="18847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88299" y="1963765"/>
            <a:ext cx="568491" cy="21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9"/>
              </a:lnSpc>
            </a:pPr>
            <a:r>
              <a:rPr lang="en-US" sz="1235" spc="247">
                <a:solidFill>
                  <a:srgbClr val="778F02"/>
                </a:solidFill>
                <a:latin typeface="Garet Bold"/>
              </a:rPr>
              <a:t>16.10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9167" y="2266953"/>
            <a:ext cx="2295071" cy="259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8"/>
              </a:lnSpc>
            </a:pPr>
            <a:r>
              <a:rPr lang="en-US" sz="1491" spc="298">
                <a:solidFill>
                  <a:srgbClr val="FFFFFF"/>
                </a:solidFill>
                <a:latin typeface="Garet"/>
              </a:rPr>
              <a:t>DIA DA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9167" y="4888131"/>
            <a:ext cx="2713668" cy="132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6"/>
              </a:lnSpc>
            </a:pPr>
            <a:r>
              <a:rPr lang="en-US" sz="1882">
                <a:solidFill>
                  <a:srgbClr val="FFFFFF"/>
                </a:solidFill>
                <a:latin typeface="Garet"/>
              </a:rPr>
              <a:t>Nutrindo a cooperação para colher um futuro mais saudável.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9167" y="2554603"/>
            <a:ext cx="2971650" cy="218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2"/>
              </a:lnSpc>
            </a:pPr>
            <a:r>
              <a:rPr lang="en-US" sz="8608">
                <a:solidFill>
                  <a:srgbClr val="FFFFFF"/>
                </a:solidFill>
                <a:latin typeface="Crushed"/>
              </a:rPr>
              <a:t>alimentação</a:t>
            </a:r>
          </a:p>
        </p:txBody>
      </p:sp>
      <p:sp>
        <p:nvSpPr>
          <p:cNvPr id="18" name="Freeform 18"/>
          <p:cNvSpPr/>
          <p:nvPr/>
        </p:nvSpPr>
        <p:spPr>
          <a:xfrm>
            <a:off x="699167" y="6732602"/>
            <a:ext cx="3092991" cy="1378437"/>
          </a:xfrm>
          <a:custGeom>
            <a:avLst/>
            <a:gdLst/>
            <a:ahLst/>
            <a:cxnLst/>
            <a:rect l="l" t="t" r="r" b="b"/>
            <a:pathLst>
              <a:path w="3156312" h="1406657">
                <a:moveTo>
                  <a:pt x="0" y="0"/>
                </a:moveTo>
                <a:lnTo>
                  <a:pt x="3156312" y="0"/>
                </a:lnTo>
                <a:lnTo>
                  <a:pt x="3156312" y="1406657"/>
                </a:lnTo>
                <a:lnTo>
                  <a:pt x="0" y="14066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84368">
            <a:off x="3310744" y="-958154"/>
            <a:ext cx="4032250" cy="2636083"/>
          </a:xfrm>
          <a:custGeom>
            <a:avLst/>
            <a:gdLst/>
            <a:ahLst/>
            <a:cxnLst/>
            <a:rect l="l" t="t" r="r" b="b"/>
            <a:pathLst>
              <a:path w="4114800" h="2690050">
                <a:moveTo>
                  <a:pt x="0" y="0"/>
                </a:moveTo>
                <a:lnTo>
                  <a:pt x="4114800" y="0"/>
                </a:lnTo>
                <a:lnTo>
                  <a:pt x="4114800" y="2690051"/>
                </a:lnTo>
                <a:lnTo>
                  <a:pt x="0" y="2690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5046" t="-23323" r="-60053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760776" y="1570057"/>
            <a:ext cx="10080625" cy="6940511"/>
          </a:xfrm>
          <a:custGeom>
            <a:avLst/>
            <a:gdLst/>
            <a:ahLst/>
            <a:cxnLst/>
            <a:rect l="l" t="t" r="r" b="b"/>
            <a:pathLst>
              <a:path w="10287000" h="7082600">
                <a:moveTo>
                  <a:pt x="0" y="0"/>
                </a:moveTo>
                <a:lnTo>
                  <a:pt x="10287000" y="0"/>
                </a:lnTo>
                <a:lnTo>
                  <a:pt x="10287000" y="7082600"/>
                </a:lnTo>
                <a:lnTo>
                  <a:pt x="0" y="70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28193" y="805465"/>
            <a:ext cx="8526447" cy="10624856"/>
          </a:xfrm>
          <a:custGeom>
            <a:avLst/>
            <a:gdLst/>
            <a:ahLst/>
            <a:cxnLst/>
            <a:rect l="l" t="t" r="r" b="b"/>
            <a:pathLst>
              <a:path w="8701004" h="10842373">
                <a:moveTo>
                  <a:pt x="0" y="0"/>
                </a:moveTo>
                <a:lnTo>
                  <a:pt x="8701005" y="0"/>
                </a:lnTo>
                <a:lnTo>
                  <a:pt x="8701005" y="10842372"/>
                </a:lnTo>
                <a:lnTo>
                  <a:pt x="0" y="10842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" y="3140114"/>
            <a:ext cx="10080625" cy="6940511"/>
          </a:xfrm>
          <a:custGeom>
            <a:avLst/>
            <a:gdLst/>
            <a:ahLst/>
            <a:cxnLst/>
            <a:rect l="l" t="t" r="r" b="b"/>
            <a:pathLst>
              <a:path w="10287000" h="7082600">
                <a:moveTo>
                  <a:pt x="0" y="0"/>
                </a:moveTo>
                <a:lnTo>
                  <a:pt x="10287000" y="0"/>
                </a:lnTo>
                <a:lnTo>
                  <a:pt x="10287000" y="7082600"/>
                </a:lnTo>
                <a:lnTo>
                  <a:pt x="0" y="7082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14513" y="1278746"/>
            <a:ext cx="5451599" cy="459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8"/>
              </a:lnSpc>
            </a:pPr>
            <a:r>
              <a:rPr lang="en-US" sz="12165">
                <a:solidFill>
                  <a:srgbClr val="FFFFFF"/>
                </a:solidFill>
                <a:latin typeface="League Spartan"/>
              </a:rPr>
              <a:t>NO</a:t>
            </a:r>
          </a:p>
          <a:p>
            <a:pPr algn="ctr">
              <a:lnSpc>
                <a:spcPts val="11678"/>
              </a:lnSpc>
            </a:pPr>
            <a:r>
              <a:rPr lang="en-US" sz="12165">
                <a:solidFill>
                  <a:srgbClr val="FFFFFF"/>
                </a:solidFill>
                <a:latin typeface="League Spartan"/>
              </a:rPr>
              <a:t>VEM</a:t>
            </a:r>
          </a:p>
          <a:p>
            <a:pPr algn="ctr">
              <a:lnSpc>
                <a:spcPts val="11678"/>
              </a:lnSpc>
            </a:pPr>
            <a:r>
              <a:rPr lang="en-US" sz="12165">
                <a:solidFill>
                  <a:srgbClr val="FFFFFF"/>
                </a:solidFill>
                <a:latin typeface="League Spartan"/>
              </a:rPr>
              <a:t>BRO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51309" y="4594355"/>
            <a:ext cx="5178006" cy="246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1"/>
              </a:lnSpc>
              <a:spcBef>
                <a:spcPct val="0"/>
              </a:spcBef>
            </a:pPr>
            <a:r>
              <a:rPr lang="en-US" sz="17334">
                <a:solidFill>
                  <a:srgbClr val="C6DFFF"/>
                </a:solidFill>
                <a:latin typeface="Ghisella"/>
              </a:rPr>
              <a:t>azul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7513" y="7344048"/>
            <a:ext cx="5064047" cy="17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176">
                <a:solidFill>
                  <a:srgbClr val="FFFFFF"/>
                </a:solidFill>
                <a:latin typeface="Montserrat"/>
              </a:rPr>
              <a:t>Unidos na cooperação pela saúde, cultivando prevenção e cuidado.</a:t>
            </a:r>
          </a:p>
          <a:p>
            <a:pPr algn="ctr">
              <a:lnSpc>
                <a:spcPts val="3430"/>
              </a:lnSpc>
              <a:spcBef>
                <a:spcPct val="0"/>
              </a:spcBef>
            </a:pPr>
            <a:endParaRPr lang="en-US" sz="3176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979571" y="7306713"/>
            <a:ext cx="3092991" cy="1378437"/>
          </a:xfrm>
          <a:custGeom>
            <a:avLst/>
            <a:gdLst/>
            <a:ahLst/>
            <a:cxnLst/>
            <a:rect l="l" t="t" r="r" b="b"/>
            <a:pathLst>
              <a:path w="3156312" h="1406657">
                <a:moveTo>
                  <a:pt x="0" y="0"/>
                </a:moveTo>
                <a:lnTo>
                  <a:pt x="3156312" y="0"/>
                </a:lnTo>
                <a:lnTo>
                  <a:pt x="3156312" y="1406657"/>
                </a:lnTo>
                <a:lnTo>
                  <a:pt x="0" y="14066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6221" y="-2868680"/>
            <a:ext cx="16556962" cy="11051771"/>
          </a:xfrm>
          <a:custGeom>
            <a:avLst/>
            <a:gdLst/>
            <a:ahLst/>
            <a:cxnLst/>
            <a:rect l="l" t="t" r="r" b="b"/>
            <a:pathLst>
              <a:path w="16895923" h="11278028">
                <a:moveTo>
                  <a:pt x="0" y="0"/>
                </a:moveTo>
                <a:lnTo>
                  <a:pt x="16895923" y="0"/>
                </a:lnTo>
                <a:lnTo>
                  <a:pt x="16895923" y="11278028"/>
                </a:lnTo>
                <a:lnTo>
                  <a:pt x="0" y="1127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983204" y="-498863"/>
            <a:ext cx="6550148" cy="10813761"/>
          </a:xfrm>
          <a:custGeom>
            <a:avLst/>
            <a:gdLst/>
            <a:ahLst/>
            <a:cxnLst/>
            <a:rect l="l" t="t" r="r" b="b"/>
            <a:pathLst>
              <a:path w="6684246" h="11035145">
                <a:moveTo>
                  <a:pt x="0" y="0"/>
                </a:moveTo>
                <a:lnTo>
                  <a:pt x="6684246" y="0"/>
                </a:lnTo>
                <a:lnTo>
                  <a:pt x="6684246" y="11035145"/>
                </a:lnTo>
                <a:lnTo>
                  <a:pt x="0" y="11035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64" r="-693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883254" y="-598813"/>
            <a:ext cx="6750048" cy="10813761"/>
          </a:xfrm>
          <a:custGeom>
            <a:avLst/>
            <a:gdLst/>
            <a:ahLst/>
            <a:cxnLst/>
            <a:rect l="l" t="t" r="r" b="b"/>
            <a:pathLst>
              <a:path w="6888238" h="11035145">
                <a:moveTo>
                  <a:pt x="0" y="0"/>
                </a:moveTo>
                <a:lnTo>
                  <a:pt x="6888238" y="0"/>
                </a:lnTo>
                <a:lnTo>
                  <a:pt x="6888238" y="11035145"/>
                </a:lnTo>
                <a:lnTo>
                  <a:pt x="0" y="11035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63" t="-1170" b="-117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2038551" y="-389881"/>
            <a:ext cx="6332183" cy="10813761"/>
          </a:xfrm>
          <a:custGeom>
            <a:avLst/>
            <a:gdLst/>
            <a:ahLst/>
            <a:cxnLst/>
            <a:rect l="l" t="t" r="r" b="b"/>
            <a:pathLst>
              <a:path w="6461818" h="11035145">
                <a:moveTo>
                  <a:pt x="0" y="0"/>
                </a:moveTo>
                <a:lnTo>
                  <a:pt x="6461818" y="0"/>
                </a:lnTo>
                <a:lnTo>
                  <a:pt x="6461818" y="11035146"/>
                </a:lnTo>
                <a:lnTo>
                  <a:pt x="0" y="11035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68" r="-4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64676" y="7659805"/>
            <a:ext cx="2440403" cy="1055652"/>
          </a:xfrm>
          <a:custGeom>
            <a:avLst/>
            <a:gdLst/>
            <a:ahLst/>
            <a:cxnLst/>
            <a:rect l="l" t="t" r="r" b="b"/>
            <a:pathLst>
              <a:path w="2490364" h="1077264">
                <a:moveTo>
                  <a:pt x="0" y="0"/>
                </a:moveTo>
                <a:lnTo>
                  <a:pt x="2490364" y="0"/>
                </a:lnTo>
                <a:lnTo>
                  <a:pt x="2490364" y="1077264"/>
                </a:lnTo>
                <a:lnTo>
                  <a:pt x="0" y="1077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737" y="9072563"/>
            <a:ext cx="4032250" cy="796369"/>
          </a:xfrm>
          <a:custGeom>
            <a:avLst/>
            <a:gdLst/>
            <a:ahLst/>
            <a:cxnLst/>
            <a:rect l="l" t="t" r="r" b="b"/>
            <a:pathLst>
              <a:path w="4114800" h="812673">
                <a:moveTo>
                  <a:pt x="0" y="0"/>
                </a:moveTo>
                <a:lnTo>
                  <a:pt x="4114800" y="0"/>
                </a:lnTo>
                <a:lnTo>
                  <a:pt x="4114800" y="812673"/>
                </a:lnTo>
                <a:lnTo>
                  <a:pt x="0" y="812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36725" y="5148925"/>
            <a:ext cx="7735838" cy="2702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3"/>
              </a:lnSpc>
            </a:pPr>
            <a:r>
              <a:rPr lang="en-US" sz="3096">
                <a:solidFill>
                  <a:srgbClr val="01494E"/>
                </a:solidFill>
                <a:latin typeface="Asap Medium"/>
              </a:rPr>
              <a:t>Que essa união seja solidária, forte e construída com amor e colaboração mútua.</a:t>
            </a:r>
          </a:p>
          <a:p>
            <a:pPr algn="ctr">
              <a:lnSpc>
                <a:spcPts val="4333"/>
              </a:lnSpc>
            </a:pPr>
            <a:r>
              <a:rPr lang="en-US" sz="3096">
                <a:solidFill>
                  <a:srgbClr val="01494E"/>
                </a:solidFill>
                <a:latin typeface="Asap Bold"/>
              </a:rPr>
              <a:t>Parabéns aos noivos e que essa jornada seja repleta de felicidade!</a:t>
            </a:r>
          </a:p>
          <a:p>
            <a:pPr algn="ctr">
              <a:lnSpc>
                <a:spcPts val="4333"/>
              </a:lnSpc>
            </a:pPr>
            <a:endParaRPr lang="en-US" sz="3096">
              <a:solidFill>
                <a:srgbClr val="01494E"/>
              </a:solidFill>
              <a:latin typeface="Asap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655615" y="3109431"/>
            <a:ext cx="5205326" cy="2051744"/>
            <a:chOff x="0" y="0"/>
            <a:chExt cx="7082522" cy="2791664"/>
          </a:xfrm>
        </p:grpSpPr>
        <p:sp>
          <p:nvSpPr>
            <p:cNvPr id="10" name="Freeform 10"/>
            <p:cNvSpPr/>
            <p:nvPr/>
          </p:nvSpPr>
          <p:spPr>
            <a:xfrm>
              <a:off x="48572" y="2089363"/>
              <a:ext cx="6985378" cy="209561"/>
            </a:xfrm>
            <a:custGeom>
              <a:avLst/>
              <a:gdLst/>
              <a:ahLst/>
              <a:cxnLst/>
              <a:rect l="l" t="t" r="r" b="b"/>
              <a:pathLst>
                <a:path w="6985378" h="209561">
                  <a:moveTo>
                    <a:pt x="0" y="0"/>
                  </a:moveTo>
                  <a:lnTo>
                    <a:pt x="6985378" y="0"/>
                  </a:lnTo>
                  <a:lnTo>
                    <a:pt x="6985378" y="209562"/>
                  </a:lnTo>
                  <a:lnTo>
                    <a:pt x="0" y="209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8572" y="0"/>
              <a:ext cx="6985378" cy="209561"/>
            </a:xfrm>
            <a:custGeom>
              <a:avLst/>
              <a:gdLst/>
              <a:ahLst/>
              <a:cxnLst/>
              <a:rect l="l" t="t" r="r" b="b"/>
              <a:pathLst>
                <a:path w="6985378" h="209561">
                  <a:moveTo>
                    <a:pt x="0" y="0"/>
                  </a:moveTo>
                  <a:lnTo>
                    <a:pt x="6985378" y="0"/>
                  </a:lnTo>
                  <a:lnTo>
                    <a:pt x="6985378" y="209561"/>
                  </a:lnTo>
                  <a:lnTo>
                    <a:pt x="0" y="209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645087" y="334675"/>
              <a:ext cx="3792352" cy="666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"/>
                </a:lnSpc>
              </a:pPr>
              <a:r>
                <a:rPr lang="en-US" sz="3004">
                  <a:solidFill>
                    <a:srgbClr val="003C43"/>
                  </a:solidFill>
                  <a:latin typeface="Asap Semi-Bold"/>
                </a:rPr>
                <a:t>Parabéns pelo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1801"/>
              <a:ext cx="7082522" cy="259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69"/>
                </a:lnSpc>
              </a:pPr>
              <a:r>
                <a:rPr lang="en-US" sz="10621">
                  <a:solidFill>
                    <a:srgbClr val="003C43"/>
                  </a:solidFill>
                  <a:latin typeface="Books Script"/>
                </a:rPr>
                <a:t>Casamento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184987" y="9072563"/>
            <a:ext cx="4032250" cy="796369"/>
          </a:xfrm>
          <a:custGeom>
            <a:avLst/>
            <a:gdLst/>
            <a:ahLst/>
            <a:cxnLst/>
            <a:rect l="l" t="t" r="r" b="b"/>
            <a:pathLst>
              <a:path w="4114800" h="812673">
                <a:moveTo>
                  <a:pt x="0" y="0"/>
                </a:moveTo>
                <a:lnTo>
                  <a:pt x="4114800" y="0"/>
                </a:lnTo>
                <a:lnTo>
                  <a:pt x="4114800" y="812673"/>
                </a:lnTo>
                <a:lnTo>
                  <a:pt x="0" y="812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217237" y="9072563"/>
            <a:ext cx="4032250" cy="796369"/>
          </a:xfrm>
          <a:custGeom>
            <a:avLst/>
            <a:gdLst/>
            <a:ahLst/>
            <a:cxnLst/>
            <a:rect l="l" t="t" r="r" b="b"/>
            <a:pathLst>
              <a:path w="4114800" h="812673">
                <a:moveTo>
                  <a:pt x="0" y="0"/>
                </a:moveTo>
                <a:lnTo>
                  <a:pt x="4114800" y="0"/>
                </a:lnTo>
                <a:lnTo>
                  <a:pt x="4114800" y="812673"/>
                </a:lnTo>
                <a:lnTo>
                  <a:pt x="0" y="812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7233" y="1942303"/>
            <a:ext cx="2107336" cy="1211718"/>
          </a:xfrm>
          <a:custGeom>
            <a:avLst/>
            <a:gdLst/>
            <a:ahLst/>
            <a:cxnLst/>
            <a:rect l="l" t="t" r="r" b="b"/>
            <a:pathLst>
              <a:path w="2150478" h="1236525">
                <a:moveTo>
                  <a:pt x="0" y="0"/>
                </a:moveTo>
                <a:lnTo>
                  <a:pt x="2150478" y="0"/>
                </a:lnTo>
                <a:lnTo>
                  <a:pt x="2150478" y="1236525"/>
                </a:lnTo>
                <a:lnTo>
                  <a:pt x="0" y="123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3421" y="4000261"/>
            <a:ext cx="4195671" cy="1434157"/>
          </a:xfrm>
          <a:custGeom>
            <a:avLst/>
            <a:gdLst/>
            <a:ahLst/>
            <a:cxnLst/>
            <a:rect l="l" t="t" r="r" b="b"/>
            <a:pathLst>
              <a:path w="4281567" h="1463518">
                <a:moveTo>
                  <a:pt x="0" y="0"/>
                </a:moveTo>
                <a:lnTo>
                  <a:pt x="4281567" y="0"/>
                </a:lnTo>
                <a:lnTo>
                  <a:pt x="4281567" y="1463518"/>
                </a:lnTo>
                <a:lnTo>
                  <a:pt x="0" y="1463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675868" y="-437785"/>
            <a:ext cx="5688829" cy="1944545"/>
          </a:xfrm>
          <a:custGeom>
            <a:avLst/>
            <a:gdLst/>
            <a:ahLst/>
            <a:cxnLst/>
            <a:rect l="l" t="t" r="r" b="b"/>
            <a:pathLst>
              <a:path w="5805293" h="1984355">
                <a:moveTo>
                  <a:pt x="5805293" y="0"/>
                </a:moveTo>
                <a:lnTo>
                  <a:pt x="0" y="0"/>
                </a:lnTo>
                <a:lnTo>
                  <a:pt x="0" y="1984354"/>
                </a:lnTo>
                <a:lnTo>
                  <a:pt x="5805293" y="1984354"/>
                </a:lnTo>
                <a:lnTo>
                  <a:pt x="58052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" y="5980761"/>
            <a:ext cx="10080625" cy="4099864"/>
            <a:chOff x="0" y="0"/>
            <a:chExt cx="3479800" cy="1415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9800" cy="1415260"/>
            </a:xfrm>
            <a:custGeom>
              <a:avLst/>
              <a:gdLst/>
              <a:ahLst/>
              <a:cxnLst/>
              <a:rect l="l" t="t" r="r" b="b"/>
              <a:pathLst>
                <a:path w="3479800" h="1415260">
                  <a:moveTo>
                    <a:pt x="0" y="0"/>
                  </a:moveTo>
                  <a:lnTo>
                    <a:pt x="3479800" y="0"/>
                  </a:lnTo>
                  <a:lnTo>
                    <a:pt x="3479800" y="1415260"/>
                  </a:lnTo>
                  <a:lnTo>
                    <a:pt x="0" y="1415260"/>
                  </a:lnTo>
                  <a:close/>
                </a:path>
              </a:pathLst>
            </a:custGeom>
            <a:solidFill>
              <a:srgbClr val="A6C0C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215742" y="5352369"/>
            <a:ext cx="10512108" cy="1202323"/>
          </a:xfrm>
          <a:custGeom>
            <a:avLst/>
            <a:gdLst/>
            <a:ahLst/>
            <a:cxnLst/>
            <a:rect l="l" t="t" r="r" b="b"/>
            <a:pathLst>
              <a:path w="10727317" h="1226937">
                <a:moveTo>
                  <a:pt x="0" y="0"/>
                </a:moveTo>
                <a:lnTo>
                  <a:pt x="10727318" y="0"/>
                </a:lnTo>
                <a:lnTo>
                  <a:pt x="10727318" y="1226937"/>
                </a:lnTo>
                <a:lnTo>
                  <a:pt x="0" y="1226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404" y="2109732"/>
            <a:ext cx="4148998" cy="6873340"/>
          </a:xfrm>
          <a:custGeom>
            <a:avLst/>
            <a:gdLst/>
            <a:ahLst/>
            <a:cxnLst/>
            <a:rect l="l" t="t" r="r" b="b"/>
            <a:pathLst>
              <a:path w="4233938" h="7014054">
                <a:moveTo>
                  <a:pt x="0" y="0"/>
                </a:moveTo>
                <a:lnTo>
                  <a:pt x="4233938" y="0"/>
                </a:lnTo>
                <a:lnTo>
                  <a:pt x="4233938" y="7014055"/>
                </a:lnTo>
                <a:lnTo>
                  <a:pt x="0" y="7014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05120" y="310663"/>
            <a:ext cx="2418916" cy="1799069"/>
          </a:xfrm>
          <a:custGeom>
            <a:avLst/>
            <a:gdLst/>
            <a:ahLst/>
            <a:cxnLst/>
            <a:rect l="l" t="t" r="r" b="b"/>
            <a:pathLst>
              <a:path w="2468437" h="1835900">
                <a:moveTo>
                  <a:pt x="0" y="0"/>
                </a:moveTo>
                <a:lnTo>
                  <a:pt x="2468437" y="0"/>
                </a:lnTo>
                <a:lnTo>
                  <a:pt x="2468437" y="1835900"/>
                </a:lnTo>
                <a:lnTo>
                  <a:pt x="0" y="1835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06398" y="881442"/>
            <a:ext cx="1602789" cy="921604"/>
          </a:xfrm>
          <a:custGeom>
            <a:avLst/>
            <a:gdLst/>
            <a:ahLst/>
            <a:cxnLst/>
            <a:rect l="l" t="t" r="r" b="b"/>
            <a:pathLst>
              <a:path w="1635602" h="940471">
                <a:moveTo>
                  <a:pt x="1635602" y="0"/>
                </a:moveTo>
                <a:lnTo>
                  <a:pt x="0" y="0"/>
                </a:lnTo>
                <a:lnTo>
                  <a:pt x="0" y="940471"/>
                </a:lnTo>
                <a:lnTo>
                  <a:pt x="1635602" y="940471"/>
                </a:lnTo>
                <a:lnTo>
                  <a:pt x="163560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92402" y="5140914"/>
            <a:ext cx="4444818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endParaRPr sz="1729" dirty="0"/>
          </a:p>
          <a:p>
            <a:pPr algn="ctr">
              <a:lnSpc>
                <a:spcPts val="3263"/>
              </a:lnSpc>
            </a:pPr>
            <a:endParaRPr sz="1729" dirty="0"/>
          </a:p>
          <a:p>
            <a:pPr algn="ctr">
              <a:lnSpc>
                <a:spcPts val="3263"/>
              </a:lnSpc>
            </a:pPr>
            <a:r>
              <a:rPr lang="en-US" sz="2940" dirty="0" err="1">
                <a:solidFill>
                  <a:srgbClr val="225469"/>
                </a:solidFill>
                <a:latin typeface="Asap Bold"/>
              </a:rPr>
              <a:t>Parabéns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 pela </a:t>
            </a:r>
            <a:r>
              <a:rPr lang="en-US" sz="2940" dirty="0" err="1">
                <a:solidFill>
                  <a:srgbClr val="225469"/>
                </a:solidFill>
                <a:latin typeface="Asap Bold"/>
              </a:rPr>
              <a:t>chegada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 do </a:t>
            </a:r>
            <a:r>
              <a:rPr lang="en-US" sz="2940" dirty="0" err="1">
                <a:solidFill>
                  <a:srgbClr val="225469"/>
                </a:solidFill>
                <a:latin typeface="Asap Bold"/>
              </a:rPr>
              <a:t>bebê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 e que </a:t>
            </a:r>
            <a:r>
              <a:rPr lang="en-US" sz="2940" dirty="0" err="1">
                <a:solidFill>
                  <a:srgbClr val="225469"/>
                </a:solidFill>
                <a:latin typeface="Asap Bold"/>
              </a:rPr>
              <a:t>essa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 jornada </a:t>
            </a:r>
            <a:r>
              <a:rPr lang="en-US" sz="2940" dirty="0" err="1">
                <a:solidFill>
                  <a:srgbClr val="225469"/>
                </a:solidFill>
                <a:latin typeface="Asap Bold"/>
              </a:rPr>
              <a:t>seja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 </a:t>
            </a:r>
            <a:r>
              <a:rPr lang="en-US" sz="2940" dirty="0" err="1">
                <a:solidFill>
                  <a:srgbClr val="225469"/>
                </a:solidFill>
                <a:latin typeface="Asap Bold"/>
              </a:rPr>
              <a:t>repleta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 de amor </a:t>
            </a:r>
            <a:r>
              <a:rPr lang="en-US" sz="2940" dirty="0" err="1">
                <a:solidFill>
                  <a:srgbClr val="225469"/>
                </a:solidFill>
                <a:latin typeface="Asap Bold"/>
              </a:rPr>
              <a:t>compartilhado</a:t>
            </a:r>
            <a:r>
              <a:rPr lang="en-US" sz="2940" dirty="0">
                <a:solidFill>
                  <a:srgbClr val="225469"/>
                </a:solidFill>
                <a:latin typeface="Asap Bold"/>
              </a:rPr>
              <a:t>!</a:t>
            </a:r>
          </a:p>
          <a:p>
            <a:pPr algn="ctr">
              <a:lnSpc>
                <a:spcPts val="3263"/>
              </a:lnSpc>
            </a:pPr>
            <a:endParaRPr lang="en-US" sz="2940" dirty="0">
              <a:solidFill>
                <a:srgbClr val="225469"/>
              </a:solidFill>
              <a:latin typeface="Asap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2541474" y="799276"/>
            <a:ext cx="7698534" cy="75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sz="4553">
                <a:solidFill>
                  <a:srgbClr val="95979A"/>
                </a:solidFill>
                <a:latin typeface="Gaegu Bold"/>
              </a:rPr>
              <a:t>Baby</a:t>
            </a:r>
          </a:p>
        </p:txBody>
      </p:sp>
      <p:sp>
        <p:nvSpPr>
          <p:cNvPr id="13" name="Freeform 13"/>
          <p:cNvSpPr/>
          <p:nvPr/>
        </p:nvSpPr>
        <p:spPr>
          <a:xfrm>
            <a:off x="5247618" y="7812290"/>
            <a:ext cx="3669174" cy="1635222"/>
          </a:xfrm>
          <a:custGeom>
            <a:avLst/>
            <a:gdLst/>
            <a:ahLst/>
            <a:cxnLst/>
            <a:rect l="l" t="t" r="r" b="b"/>
            <a:pathLst>
              <a:path w="3744291" h="1668699">
                <a:moveTo>
                  <a:pt x="0" y="0"/>
                </a:moveTo>
                <a:lnTo>
                  <a:pt x="3744291" y="0"/>
                </a:lnTo>
                <a:lnTo>
                  <a:pt x="3744291" y="1668698"/>
                </a:lnTo>
                <a:lnTo>
                  <a:pt x="0" y="166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5E6E3B4-89B9-EC85-76FE-8E0EC3DA76EA}"/>
              </a:ext>
            </a:extLst>
          </p:cNvPr>
          <p:cNvSpPr txBox="1"/>
          <p:nvPr/>
        </p:nvSpPr>
        <p:spPr>
          <a:xfrm>
            <a:off x="5062309" y="3720822"/>
            <a:ext cx="4444818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r>
              <a:rPr lang="pt-BR" sz="1729" dirty="0"/>
              <a:t>_________________________________</a:t>
            </a:r>
            <a:endParaRPr lang="en-US" sz="2940" dirty="0">
              <a:solidFill>
                <a:srgbClr val="225469"/>
              </a:solidFill>
              <a:latin typeface="Asap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9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37220" y="1833831"/>
            <a:ext cx="2107336" cy="1211718"/>
          </a:xfrm>
          <a:custGeom>
            <a:avLst/>
            <a:gdLst/>
            <a:ahLst/>
            <a:cxnLst/>
            <a:rect l="l" t="t" r="r" b="b"/>
            <a:pathLst>
              <a:path w="2150478" h="1236525">
                <a:moveTo>
                  <a:pt x="0" y="0"/>
                </a:moveTo>
                <a:lnTo>
                  <a:pt x="2150478" y="0"/>
                </a:lnTo>
                <a:lnTo>
                  <a:pt x="2150478" y="1236525"/>
                </a:lnTo>
                <a:lnTo>
                  <a:pt x="0" y="123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3421" y="4000261"/>
            <a:ext cx="4195671" cy="1434157"/>
          </a:xfrm>
          <a:custGeom>
            <a:avLst/>
            <a:gdLst/>
            <a:ahLst/>
            <a:cxnLst/>
            <a:rect l="l" t="t" r="r" b="b"/>
            <a:pathLst>
              <a:path w="4281567" h="1463518">
                <a:moveTo>
                  <a:pt x="0" y="0"/>
                </a:moveTo>
                <a:lnTo>
                  <a:pt x="4281567" y="0"/>
                </a:lnTo>
                <a:lnTo>
                  <a:pt x="4281567" y="1463518"/>
                </a:lnTo>
                <a:lnTo>
                  <a:pt x="0" y="1463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675868" y="-437785"/>
            <a:ext cx="5688829" cy="1944545"/>
          </a:xfrm>
          <a:custGeom>
            <a:avLst/>
            <a:gdLst/>
            <a:ahLst/>
            <a:cxnLst/>
            <a:rect l="l" t="t" r="r" b="b"/>
            <a:pathLst>
              <a:path w="5805293" h="1984355">
                <a:moveTo>
                  <a:pt x="5805293" y="0"/>
                </a:moveTo>
                <a:lnTo>
                  <a:pt x="0" y="0"/>
                </a:lnTo>
                <a:lnTo>
                  <a:pt x="0" y="1984354"/>
                </a:lnTo>
                <a:lnTo>
                  <a:pt x="5805293" y="1984354"/>
                </a:lnTo>
                <a:lnTo>
                  <a:pt x="58052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" y="5980761"/>
            <a:ext cx="10080625" cy="4099864"/>
            <a:chOff x="0" y="0"/>
            <a:chExt cx="3479800" cy="1415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9800" cy="1415260"/>
            </a:xfrm>
            <a:custGeom>
              <a:avLst/>
              <a:gdLst/>
              <a:ahLst/>
              <a:cxnLst/>
              <a:rect l="l" t="t" r="r" b="b"/>
              <a:pathLst>
                <a:path w="3479800" h="1415260">
                  <a:moveTo>
                    <a:pt x="0" y="0"/>
                  </a:moveTo>
                  <a:lnTo>
                    <a:pt x="3479800" y="0"/>
                  </a:lnTo>
                  <a:lnTo>
                    <a:pt x="3479800" y="1415260"/>
                  </a:lnTo>
                  <a:lnTo>
                    <a:pt x="0" y="1415260"/>
                  </a:lnTo>
                  <a:close/>
                </a:path>
              </a:pathLst>
            </a:custGeom>
            <a:solidFill>
              <a:srgbClr val="FAB3C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215742" y="5352369"/>
            <a:ext cx="10512108" cy="1202323"/>
          </a:xfrm>
          <a:custGeom>
            <a:avLst/>
            <a:gdLst/>
            <a:ahLst/>
            <a:cxnLst/>
            <a:rect l="l" t="t" r="r" b="b"/>
            <a:pathLst>
              <a:path w="10727317" h="1226937">
                <a:moveTo>
                  <a:pt x="0" y="0"/>
                </a:moveTo>
                <a:lnTo>
                  <a:pt x="10727318" y="0"/>
                </a:lnTo>
                <a:lnTo>
                  <a:pt x="10727318" y="1226937"/>
                </a:lnTo>
                <a:lnTo>
                  <a:pt x="0" y="1226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05120" y="310663"/>
            <a:ext cx="2418916" cy="1799069"/>
          </a:xfrm>
          <a:custGeom>
            <a:avLst/>
            <a:gdLst/>
            <a:ahLst/>
            <a:cxnLst/>
            <a:rect l="l" t="t" r="r" b="b"/>
            <a:pathLst>
              <a:path w="2468437" h="1835900">
                <a:moveTo>
                  <a:pt x="0" y="0"/>
                </a:moveTo>
                <a:lnTo>
                  <a:pt x="2468437" y="0"/>
                </a:lnTo>
                <a:lnTo>
                  <a:pt x="2468437" y="1835900"/>
                </a:lnTo>
                <a:lnTo>
                  <a:pt x="0" y="1835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506398" y="881442"/>
            <a:ext cx="1602789" cy="921604"/>
          </a:xfrm>
          <a:custGeom>
            <a:avLst/>
            <a:gdLst/>
            <a:ahLst/>
            <a:cxnLst/>
            <a:rect l="l" t="t" r="r" b="b"/>
            <a:pathLst>
              <a:path w="1635602" h="940471">
                <a:moveTo>
                  <a:pt x="1635602" y="0"/>
                </a:moveTo>
                <a:lnTo>
                  <a:pt x="0" y="0"/>
                </a:lnTo>
                <a:lnTo>
                  <a:pt x="0" y="940471"/>
                </a:lnTo>
                <a:lnTo>
                  <a:pt x="1635602" y="940471"/>
                </a:lnTo>
                <a:lnTo>
                  <a:pt x="1635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92402" y="5140914"/>
            <a:ext cx="4444818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endParaRPr sz="1729"/>
          </a:p>
          <a:p>
            <a:pPr algn="ctr">
              <a:lnSpc>
                <a:spcPts val="3263"/>
              </a:lnSpc>
            </a:pPr>
            <a:endParaRPr sz="1729"/>
          </a:p>
          <a:p>
            <a:pPr algn="ctr">
              <a:lnSpc>
                <a:spcPts val="3263"/>
              </a:lnSpc>
            </a:pPr>
            <a:r>
              <a:rPr lang="en-US" sz="2940">
                <a:solidFill>
                  <a:srgbClr val="FFFBF0"/>
                </a:solidFill>
                <a:latin typeface="Asap Bold"/>
              </a:rPr>
              <a:t>Parabéns pela chegada da bebê e que essa jornada seja repleta de amor compartilhado!</a:t>
            </a:r>
          </a:p>
          <a:p>
            <a:pPr algn="ctr">
              <a:lnSpc>
                <a:spcPts val="3263"/>
              </a:lnSpc>
            </a:pPr>
            <a:endParaRPr lang="en-US" sz="2940">
              <a:solidFill>
                <a:srgbClr val="FFFBF0"/>
              </a:solidFill>
              <a:latin typeface="Asap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2541474" y="892614"/>
            <a:ext cx="7698534" cy="75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sz="4553">
                <a:solidFill>
                  <a:srgbClr val="E8A8B9"/>
                </a:solidFill>
                <a:latin typeface="Apricots"/>
              </a:rPr>
              <a:t>Baby</a:t>
            </a:r>
          </a:p>
        </p:txBody>
      </p:sp>
      <p:sp>
        <p:nvSpPr>
          <p:cNvPr id="12" name="Freeform 12"/>
          <p:cNvSpPr/>
          <p:nvPr/>
        </p:nvSpPr>
        <p:spPr>
          <a:xfrm>
            <a:off x="5247618" y="7812290"/>
            <a:ext cx="3669174" cy="1635222"/>
          </a:xfrm>
          <a:custGeom>
            <a:avLst/>
            <a:gdLst/>
            <a:ahLst/>
            <a:cxnLst/>
            <a:rect l="l" t="t" r="r" b="b"/>
            <a:pathLst>
              <a:path w="3744291" h="1668699">
                <a:moveTo>
                  <a:pt x="0" y="0"/>
                </a:moveTo>
                <a:lnTo>
                  <a:pt x="3744291" y="0"/>
                </a:lnTo>
                <a:lnTo>
                  <a:pt x="3744291" y="1668698"/>
                </a:lnTo>
                <a:lnTo>
                  <a:pt x="0" y="166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6398" y="1942303"/>
            <a:ext cx="4257501" cy="7505208"/>
          </a:xfrm>
          <a:custGeom>
            <a:avLst/>
            <a:gdLst/>
            <a:ahLst/>
            <a:cxnLst/>
            <a:rect l="l" t="t" r="r" b="b"/>
            <a:pathLst>
              <a:path w="4344662" h="7658858">
                <a:moveTo>
                  <a:pt x="0" y="0"/>
                </a:moveTo>
                <a:lnTo>
                  <a:pt x="4344662" y="0"/>
                </a:lnTo>
                <a:lnTo>
                  <a:pt x="4344662" y="7658858"/>
                </a:lnTo>
                <a:lnTo>
                  <a:pt x="0" y="7658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DBE9603-63CE-9A0F-A4DB-0C29C0E99813}"/>
              </a:ext>
            </a:extLst>
          </p:cNvPr>
          <p:cNvSpPr txBox="1"/>
          <p:nvPr/>
        </p:nvSpPr>
        <p:spPr>
          <a:xfrm>
            <a:off x="5062309" y="3720822"/>
            <a:ext cx="4444818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3"/>
              </a:lnSpc>
            </a:pPr>
            <a:r>
              <a:rPr lang="pt-BR" sz="1729" dirty="0">
                <a:solidFill>
                  <a:srgbClr val="E236B5"/>
                </a:solidFill>
              </a:rPr>
              <a:t>_________________________________</a:t>
            </a:r>
            <a:endParaRPr lang="en-US" sz="2940" dirty="0">
              <a:solidFill>
                <a:srgbClr val="E236B5"/>
              </a:solidFill>
              <a:latin typeface="Asap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9995" y="-3329674"/>
            <a:ext cx="12700613" cy="12700613"/>
          </a:xfrm>
          <a:custGeom>
            <a:avLst/>
            <a:gdLst/>
            <a:ahLst/>
            <a:cxnLst/>
            <a:rect l="l" t="t" r="r" b="b"/>
            <a:pathLst>
              <a:path w="12960626" h="12960626">
                <a:moveTo>
                  <a:pt x="0" y="0"/>
                </a:moveTo>
                <a:lnTo>
                  <a:pt x="12960626" y="0"/>
                </a:lnTo>
                <a:lnTo>
                  <a:pt x="12960626" y="12960626"/>
                </a:lnTo>
                <a:lnTo>
                  <a:pt x="0" y="12960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7599">
            <a:off x="-4174252" y="-4168236"/>
            <a:ext cx="8230776" cy="9612586"/>
          </a:xfrm>
          <a:custGeom>
            <a:avLst/>
            <a:gdLst/>
            <a:ahLst/>
            <a:cxnLst/>
            <a:rect l="l" t="t" r="r" b="b"/>
            <a:pathLst>
              <a:path w="8399280" h="9809379">
                <a:moveTo>
                  <a:pt x="0" y="0"/>
                </a:moveTo>
                <a:lnTo>
                  <a:pt x="8399280" y="0"/>
                </a:lnTo>
                <a:lnTo>
                  <a:pt x="8399280" y="9809378"/>
                </a:lnTo>
                <a:lnTo>
                  <a:pt x="0" y="9809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61092">
            <a:off x="-1730667" y="-5160487"/>
            <a:ext cx="8230776" cy="9612586"/>
          </a:xfrm>
          <a:custGeom>
            <a:avLst/>
            <a:gdLst/>
            <a:ahLst/>
            <a:cxnLst/>
            <a:rect l="l" t="t" r="r" b="b"/>
            <a:pathLst>
              <a:path w="8399280" h="9809379">
                <a:moveTo>
                  <a:pt x="0" y="0"/>
                </a:moveTo>
                <a:lnTo>
                  <a:pt x="8399281" y="0"/>
                </a:lnTo>
                <a:lnTo>
                  <a:pt x="8399281" y="9809379"/>
                </a:lnTo>
                <a:lnTo>
                  <a:pt x="0" y="980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61092">
            <a:off x="4226804" y="-4851266"/>
            <a:ext cx="8230776" cy="9612586"/>
          </a:xfrm>
          <a:custGeom>
            <a:avLst/>
            <a:gdLst/>
            <a:ahLst/>
            <a:cxnLst/>
            <a:rect l="l" t="t" r="r" b="b"/>
            <a:pathLst>
              <a:path w="8399280" h="9809379">
                <a:moveTo>
                  <a:pt x="0" y="0"/>
                </a:moveTo>
                <a:lnTo>
                  <a:pt x="8399280" y="0"/>
                </a:lnTo>
                <a:lnTo>
                  <a:pt x="8399280" y="9809379"/>
                </a:lnTo>
                <a:lnTo>
                  <a:pt x="0" y="980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94686">
            <a:off x="6594098" y="-2937887"/>
            <a:ext cx="7720035" cy="9016098"/>
          </a:xfrm>
          <a:custGeom>
            <a:avLst/>
            <a:gdLst/>
            <a:ahLst/>
            <a:cxnLst/>
            <a:rect l="l" t="t" r="r" b="b"/>
            <a:pathLst>
              <a:path w="7878083" h="9200680">
                <a:moveTo>
                  <a:pt x="0" y="0"/>
                </a:moveTo>
                <a:lnTo>
                  <a:pt x="7878083" y="0"/>
                </a:lnTo>
                <a:lnTo>
                  <a:pt x="7878083" y="9200680"/>
                </a:lnTo>
                <a:lnTo>
                  <a:pt x="0" y="9200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4487" flipH="1">
            <a:off x="5970367" y="-125888"/>
            <a:ext cx="1648572" cy="1145758"/>
          </a:xfrm>
          <a:custGeom>
            <a:avLst/>
            <a:gdLst/>
            <a:ahLst/>
            <a:cxnLst/>
            <a:rect l="l" t="t" r="r" b="b"/>
            <a:pathLst>
              <a:path w="1682322" h="1169214">
                <a:moveTo>
                  <a:pt x="1682322" y="0"/>
                </a:moveTo>
                <a:lnTo>
                  <a:pt x="0" y="0"/>
                </a:lnTo>
                <a:lnTo>
                  <a:pt x="0" y="1169214"/>
                </a:lnTo>
                <a:lnTo>
                  <a:pt x="1682322" y="1169214"/>
                </a:lnTo>
                <a:lnTo>
                  <a:pt x="168232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10309">
            <a:off x="3716425" y="-499850"/>
            <a:ext cx="1309000" cy="909754"/>
          </a:xfrm>
          <a:custGeom>
            <a:avLst/>
            <a:gdLst/>
            <a:ahLst/>
            <a:cxnLst/>
            <a:rect l="l" t="t" r="r" b="b"/>
            <a:pathLst>
              <a:path w="1335798" h="928379">
                <a:moveTo>
                  <a:pt x="0" y="0"/>
                </a:moveTo>
                <a:lnTo>
                  <a:pt x="1335797" y="0"/>
                </a:lnTo>
                <a:lnTo>
                  <a:pt x="1335797" y="928379"/>
                </a:lnTo>
                <a:lnTo>
                  <a:pt x="0" y="928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70694" y="446991"/>
            <a:ext cx="6139236" cy="3209490"/>
            <a:chOff x="0" y="0"/>
            <a:chExt cx="8353228" cy="4366928"/>
          </a:xfrm>
        </p:grpSpPr>
        <p:sp>
          <p:nvSpPr>
            <p:cNvPr id="10" name="Freeform 10"/>
            <p:cNvSpPr/>
            <p:nvPr/>
          </p:nvSpPr>
          <p:spPr>
            <a:xfrm rot="1809934" flipH="1">
              <a:off x="5277180" y="1868116"/>
              <a:ext cx="2778957" cy="1931375"/>
            </a:xfrm>
            <a:custGeom>
              <a:avLst/>
              <a:gdLst/>
              <a:ahLst/>
              <a:cxnLst/>
              <a:rect l="l" t="t" r="r" b="b"/>
              <a:pathLst>
                <a:path w="2778957" h="1931375">
                  <a:moveTo>
                    <a:pt x="2778957" y="0"/>
                  </a:moveTo>
                  <a:lnTo>
                    <a:pt x="0" y="0"/>
                  </a:lnTo>
                  <a:lnTo>
                    <a:pt x="0" y="1931375"/>
                  </a:lnTo>
                  <a:lnTo>
                    <a:pt x="2778957" y="1931375"/>
                  </a:lnTo>
                  <a:lnTo>
                    <a:pt x="2778957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1813394" flipH="1">
              <a:off x="242688" y="1868006"/>
              <a:ext cx="2269029" cy="1576975"/>
            </a:xfrm>
            <a:custGeom>
              <a:avLst/>
              <a:gdLst/>
              <a:ahLst/>
              <a:cxnLst/>
              <a:rect l="l" t="t" r="r" b="b"/>
              <a:pathLst>
                <a:path w="2269029" h="1576975">
                  <a:moveTo>
                    <a:pt x="2269028" y="0"/>
                  </a:moveTo>
                  <a:lnTo>
                    <a:pt x="0" y="0"/>
                  </a:lnTo>
                  <a:lnTo>
                    <a:pt x="0" y="1576974"/>
                  </a:lnTo>
                  <a:lnTo>
                    <a:pt x="2269028" y="1576974"/>
                  </a:lnTo>
                  <a:lnTo>
                    <a:pt x="2269028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04027">
              <a:off x="2069569" y="175420"/>
              <a:ext cx="4098282" cy="2848306"/>
            </a:xfrm>
            <a:custGeom>
              <a:avLst/>
              <a:gdLst/>
              <a:ahLst/>
              <a:cxnLst/>
              <a:rect l="l" t="t" r="r" b="b"/>
              <a:pathLst>
                <a:path w="4098282" h="2848306">
                  <a:moveTo>
                    <a:pt x="0" y="0"/>
                  </a:moveTo>
                  <a:lnTo>
                    <a:pt x="4098283" y="0"/>
                  </a:lnTo>
                  <a:lnTo>
                    <a:pt x="4098283" y="2848306"/>
                  </a:lnTo>
                  <a:lnTo>
                    <a:pt x="0" y="2848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-403669" y="2205262"/>
            <a:ext cx="10978344" cy="319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9"/>
              </a:lnSpc>
              <a:spcBef>
                <a:spcPct val="0"/>
              </a:spcBef>
            </a:pPr>
            <a:r>
              <a:rPr lang="en-US" sz="19135" dirty="0" err="1">
                <a:solidFill>
                  <a:srgbClr val="BFD73F"/>
                </a:solidFill>
                <a:latin typeface="Virtual"/>
              </a:rPr>
              <a:t>Parabéns</a:t>
            </a:r>
            <a:endParaRPr lang="en-US" sz="19135" dirty="0">
              <a:solidFill>
                <a:srgbClr val="BFD73F"/>
              </a:solidFill>
              <a:latin typeface="Virtu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09265" y="5913096"/>
            <a:ext cx="6475605" cy="245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3482" dirty="0">
                <a:solidFill>
                  <a:srgbClr val="FFFFFF"/>
                </a:solidFill>
                <a:latin typeface="Asap Bold"/>
              </a:rPr>
              <a:t>pela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conquista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, que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seus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passos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futuros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sejam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guiados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pelo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espírito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 </a:t>
            </a:r>
            <a:r>
              <a:rPr lang="en-US" sz="3482" dirty="0" err="1">
                <a:solidFill>
                  <a:srgbClr val="FFFFFF"/>
                </a:solidFill>
                <a:latin typeface="Asap Bold"/>
              </a:rPr>
              <a:t>cooperativo</a:t>
            </a:r>
            <a:r>
              <a:rPr lang="en-US" sz="3482" dirty="0">
                <a:solidFill>
                  <a:srgbClr val="FFFFFF"/>
                </a:solidFill>
                <a:latin typeface="Asap Bold"/>
              </a:rPr>
              <a:t>!</a:t>
            </a:r>
          </a:p>
          <a:p>
            <a:pPr algn="ctr">
              <a:lnSpc>
                <a:spcPts val="4875"/>
              </a:lnSpc>
              <a:spcBef>
                <a:spcPct val="0"/>
              </a:spcBef>
            </a:pPr>
            <a:endParaRPr lang="en-US" sz="3482" dirty="0">
              <a:solidFill>
                <a:srgbClr val="FFFFFF"/>
              </a:solidFill>
              <a:latin typeface="Asap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419511" y="8322912"/>
            <a:ext cx="2762868" cy="1231313"/>
          </a:xfrm>
          <a:custGeom>
            <a:avLst/>
            <a:gdLst/>
            <a:ahLst/>
            <a:cxnLst/>
            <a:rect l="l" t="t" r="r" b="b"/>
            <a:pathLst>
              <a:path w="2819431" h="1256521">
                <a:moveTo>
                  <a:pt x="0" y="0"/>
                </a:moveTo>
                <a:lnTo>
                  <a:pt x="2819431" y="0"/>
                </a:lnTo>
                <a:lnTo>
                  <a:pt x="2819431" y="1256521"/>
                </a:lnTo>
                <a:lnTo>
                  <a:pt x="0" y="12565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0A960379-E255-1AFC-09C5-F55E2F7A16B2}"/>
              </a:ext>
            </a:extLst>
          </p:cNvPr>
          <p:cNvSpPr txBox="1"/>
          <p:nvPr/>
        </p:nvSpPr>
        <p:spPr>
          <a:xfrm>
            <a:off x="1776713" y="5193562"/>
            <a:ext cx="6475605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7200" dirty="0">
                <a:solidFill>
                  <a:srgbClr val="FFFFFF"/>
                </a:solidFill>
                <a:latin typeface="Asap Bold"/>
              </a:rPr>
              <a:t>Sabrina,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647604" y="3747751"/>
            <a:ext cx="5427491" cy="5427491"/>
          </a:xfrm>
          <a:custGeom>
            <a:avLst/>
            <a:gdLst/>
            <a:ahLst/>
            <a:cxnLst/>
            <a:rect l="l" t="t" r="r" b="b"/>
            <a:pathLst>
              <a:path w="5538605" h="5538605">
                <a:moveTo>
                  <a:pt x="5538605" y="0"/>
                </a:moveTo>
                <a:lnTo>
                  <a:pt x="0" y="0"/>
                </a:lnTo>
                <a:lnTo>
                  <a:pt x="0" y="5538606"/>
                </a:lnTo>
                <a:lnTo>
                  <a:pt x="5538605" y="5538606"/>
                </a:lnTo>
                <a:lnTo>
                  <a:pt x="55386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755371" y="1604501"/>
            <a:ext cx="4569883" cy="10080625"/>
          </a:xfrm>
          <a:custGeom>
            <a:avLst/>
            <a:gdLst/>
            <a:ahLst/>
            <a:cxnLst/>
            <a:rect l="l" t="t" r="r" b="b"/>
            <a:pathLst>
              <a:path w="4663440" h="10287000">
                <a:moveTo>
                  <a:pt x="0" y="0"/>
                </a:moveTo>
                <a:lnTo>
                  <a:pt x="4663440" y="0"/>
                </a:lnTo>
                <a:lnTo>
                  <a:pt x="46634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2894754" y="3133222"/>
            <a:ext cx="4569883" cy="10080625"/>
          </a:xfrm>
          <a:custGeom>
            <a:avLst/>
            <a:gdLst/>
            <a:ahLst/>
            <a:cxnLst/>
            <a:rect l="l" t="t" r="r" b="b"/>
            <a:pathLst>
              <a:path w="4663440" h="10287000">
                <a:moveTo>
                  <a:pt x="0" y="0"/>
                </a:moveTo>
                <a:lnTo>
                  <a:pt x="4663440" y="0"/>
                </a:lnTo>
                <a:lnTo>
                  <a:pt x="46634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9864">
            <a:off x="-1578638" y="4510440"/>
            <a:ext cx="2675501" cy="2628680"/>
          </a:xfrm>
          <a:custGeom>
            <a:avLst/>
            <a:gdLst/>
            <a:ahLst/>
            <a:cxnLst/>
            <a:rect l="l" t="t" r="r" b="b"/>
            <a:pathLst>
              <a:path w="2730275" h="2682495">
                <a:moveTo>
                  <a:pt x="0" y="0"/>
                </a:moveTo>
                <a:lnTo>
                  <a:pt x="2730274" y="0"/>
                </a:lnTo>
                <a:lnTo>
                  <a:pt x="2730274" y="2682495"/>
                </a:lnTo>
                <a:lnTo>
                  <a:pt x="0" y="2682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45709" y="4913297"/>
            <a:ext cx="1115289" cy="1092983"/>
          </a:xfrm>
          <a:custGeom>
            <a:avLst/>
            <a:gdLst/>
            <a:ahLst/>
            <a:cxnLst/>
            <a:rect l="l" t="t" r="r" b="b"/>
            <a:pathLst>
              <a:path w="1138122" h="1115359">
                <a:moveTo>
                  <a:pt x="0" y="0"/>
                </a:moveTo>
                <a:lnTo>
                  <a:pt x="1138122" y="0"/>
                </a:lnTo>
                <a:lnTo>
                  <a:pt x="1138122" y="1115360"/>
                </a:lnTo>
                <a:lnTo>
                  <a:pt x="0" y="1115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76611">
            <a:off x="8323305" y="1192029"/>
            <a:ext cx="2352883" cy="2352883"/>
          </a:xfrm>
          <a:custGeom>
            <a:avLst/>
            <a:gdLst/>
            <a:ahLst/>
            <a:cxnLst/>
            <a:rect l="l" t="t" r="r" b="b"/>
            <a:pathLst>
              <a:path w="2401052" h="2401052">
                <a:moveTo>
                  <a:pt x="0" y="0"/>
                </a:moveTo>
                <a:lnTo>
                  <a:pt x="2401052" y="0"/>
                </a:lnTo>
                <a:lnTo>
                  <a:pt x="2401052" y="2401052"/>
                </a:lnTo>
                <a:lnTo>
                  <a:pt x="0" y="2401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3873697">
            <a:off x="8545425" y="330200"/>
            <a:ext cx="823833" cy="809416"/>
          </a:xfrm>
          <a:custGeom>
            <a:avLst/>
            <a:gdLst/>
            <a:ahLst/>
            <a:cxnLst/>
            <a:rect l="l" t="t" r="r" b="b"/>
            <a:pathLst>
              <a:path w="840699" h="825987">
                <a:moveTo>
                  <a:pt x="0" y="0"/>
                </a:moveTo>
                <a:lnTo>
                  <a:pt x="840699" y="0"/>
                </a:lnTo>
                <a:lnTo>
                  <a:pt x="840699" y="825986"/>
                </a:lnTo>
                <a:lnTo>
                  <a:pt x="0" y="825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77358" y="7749525"/>
            <a:ext cx="2072938" cy="2672078"/>
          </a:xfrm>
          <a:custGeom>
            <a:avLst/>
            <a:gdLst/>
            <a:ahLst/>
            <a:cxnLst/>
            <a:rect l="l" t="t" r="r" b="b"/>
            <a:pathLst>
              <a:path w="2115376" h="2726782">
                <a:moveTo>
                  <a:pt x="0" y="0"/>
                </a:moveTo>
                <a:lnTo>
                  <a:pt x="2115376" y="0"/>
                </a:lnTo>
                <a:lnTo>
                  <a:pt x="2115376" y="2726781"/>
                </a:lnTo>
                <a:lnTo>
                  <a:pt x="0" y="27267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72562" y="2787710"/>
            <a:ext cx="2072938" cy="2672078"/>
          </a:xfrm>
          <a:custGeom>
            <a:avLst/>
            <a:gdLst/>
            <a:ahLst/>
            <a:cxnLst/>
            <a:rect l="l" t="t" r="r" b="b"/>
            <a:pathLst>
              <a:path w="2115376" h="2726782">
                <a:moveTo>
                  <a:pt x="0" y="0"/>
                </a:moveTo>
                <a:lnTo>
                  <a:pt x="2115376" y="0"/>
                </a:lnTo>
                <a:lnTo>
                  <a:pt x="2115376" y="2726782"/>
                </a:lnTo>
                <a:lnTo>
                  <a:pt x="0" y="2726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5235" y="8017531"/>
            <a:ext cx="3204419" cy="1386144"/>
          </a:xfrm>
          <a:custGeom>
            <a:avLst/>
            <a:gdLst/>
            <a:ahLst/>
            <a:cxnLst/>
            <a:rect l="l" t="t" r="r" b="b"/>
            <a:pathLst>
              <a:path w="3270021" h="1414522">
                <a:moveTo>
                  <a:pt x="0" y="0"/>
                </a:moveTo>
                <a:lnTo>
                  <a:pt x="3270021" y="0"/>
                </a:lnTo>
                <a:lnTo>
                  <a:pt x="3270021" y="1414523"/>
                </a:lnTo>
                <a:lnTo>
                  <a:pt x="0" y="1414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302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78865" y="6212142"/>
            <a:ext cx="11317121" cy="5435230"/>
          </a:xfrm>
          <a:custGeom>
            <a:avLst/>
            <a:gdLst/>
            <a:ahLst/>
            <a:cxnLst/>
            <a:rect l="l" t="t" r="r" b="b"/>
            <a:pathLst>
              <a:path w="11548810" h="5546502">
                <a:moveTo>
                  <a:pt x="0" y="0"/>
                </a:moveTo>
                <a:lnTo>
                  <a:pt x="11548810" y="0"/>
                </a:lnTo>
                <a:lnTo>
                  <a:pt x="11548810" y="5546501"/>
                </a:lnTo>
                <a:lnTo>
                  <a:pt x="0" y="5546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647604" y="3921484"/>
            <a:ext cx="5064185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6"/>
              </a:lnSpc>
            </a:pPr>
            <a:r>
              <a:rPr lang="en-US" sz="2905">
                <a:solidFill>
                  <a:srgbClr val="003C43"/>
                </a:solidFill>
                <a:latin typeface="Asap"/>
              </a:rPr>
              <a:t> </a:t>
            </a:r>
          </a:p>
          <a:p>
            <a:pPr algn="ctr">
              <a:lnSpc>
                <a:spcPts val="3196"/>
              </a:lnSpc>
            </a:pPr>
            <a:r>
              <a:rPr lang="en-US" sz="2905">
                <a:solidFill>
                  <a:srgbClr val="003C43"/>
                </a:solidFill>
                <a:latin typeface="Asap"/>
              </a:rPr>
              <a:t>Assim como </a:t>
            </a:r>
            <a:r>
              <a:rPr lang="en-US" sz="2905">
                <a:solidFill>
                  <a:srgbClr val="003C43"/>
                </a:solidFill>
                <a:latin typeface="Asap Bold"/>
              </a:rPr>
              <a:t>cada peça fortalece </a:t>
            </a:r>
            <a:r>
              <a:rPr lang="en-US" sz="2905">
                <a:solidFill>
                  <a:srgbClr val="003C43"/>
                </a:solidFill>
                <a:latin typeface="Asap"/>
              </a:rPr>
              <a:t>um todo, sua chegada enriquece nosso time. </a:t>
            </a:r>
          </a:p>
          <a:p>
            <a:pPr algn="ctr">
              <a:lnSpc>
                <a:spcPts val="3196"/>
              </a:lnSpc>
            </a:pPr>
            <a:r>
              <a:rPr lang="en-US" sz="2905">
                <a:solidFill>
                  <a:srgbClr val="003C43"/>
                </a:solidFill>
                <a:latin typeface="Asap Bold"/>
              </a:rPr>
              <a:t>Juntos, </a:t>
            </a:r>
            <a:r>
              <a:rPr lang="en-US" sz="2905">
                <a:solidFill>
                  <a:srgbClr val="003C43"/>
                </a:solidFill>
                <a:latin typeface="Asap"/>
              </a:rPr>
              <a:t>construiremos um futuro de sucesso e cooperação.</a:t>
            </a:r>
          </a:p>
          <a:p>
            <a:pPr algn="ctr">
              <a:lnSpc>
                <a:spcPts val="3196"/>
              </a:lnSpc>
            </a:pPr>
            <a:endParaRPr lang="en-US" sz="2905">
              <a:solidFill>
                <a:srgbClr val="003C43"/>
              </a:solidFill>
              <a:latin typeface="Asa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8334" y="2035876"/>
            <a:ext cx="8239066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  <a:spcBef>
                <a:spcPct val="0"/>
              </a:spcBef>
            </a:pPr>
            <a:r>
              <a:rPr lang="en-US" sz="5961" dirty="0" err="1">
                <a:solidFill>
                  <a:srgbClr val="FFFFFF"/>
                </a:solidFill>
                <a:latin typeface="Amazone"/>
              </a:rPr>
              <a:t>Seja</a:t>
            </a:r>
            <a:r>
              <a:rPr lang="en-US" sz="5961" dirty="0">
                <a:solidFill>
                  <a:srgbClr val="FFFFFF"/>
                </a:solidFill>
                <a:latin typeface="Amazone"/>
              </a:rPr>
              <a:t> </a:t>
            </a:r>
            <a:r>
              <a:rPr lang="en-US" sz="5961" dirty="0" err="1">
                <a:solidFill>
                  <a:srgbClr val="FFFFFF"/>
                </a:solidFill>
                <a:latin typeface="Amazone"/>
              </a:rPr>
              <a:t>bem-vindo</a:t>
            </a:r>
            <a:r>
              <a:rPr lang="en-US" sz="5961" dirty="0">
                <a:solidFill>
                  <a:srgbClr val="FFFFFF"/>
                </a:solidFill>
                <a:latin typeface="Amazone"/>
              </a:rPr>
              <a:t>(a),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08219" y="2904817"/>
            <a:ext cx="5064185" cy="546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  <a:spcBef>
                <a:spcPct val="0"/>
              </a:spcBef>
            </a:pPr>
            <a:r>
              <a:rPr lang="en-US" sz="3331" dirty="0">
                <a:solidFill>
                  <a:srgbClr val="FFFFFF"/>
                </a:solidFill>
                <a:latin typeface="Asap"/>
              </a:rPr>
              <a:t>à </a:t>
            </a:r>
            <a:r>
              <a:rPr lang="en-US" sz="3331" dirty="0" err="1">
                <a:solidFill>
                  <a:srgbClr val="FFFFFF"/>
                </a:solidFill>
                <a:latin typeface="Asap"/>
              </a:rPr>
              <a:t>nossa</a:t>
            </a:r>
            <a:r>
              <a:rPr lang="en-US" sz="3331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3331" dirty="0" err="1">
                <a:solidFill>
                  <a:srgbClr val="FFFFFF"/>
                </a:solidFill>
                <a:latin typeface="Asap"/>
              </a:rPr>
              <a:t>cooperativa</a:t>
            </a:r>
            <a:r>
              <a:rPr lang="en-US" sz="3331" dirty="0">
                <a:solidFill>
                  <a:srgbClr val="FFFFFF"/>
                </a:solidFill>
                <a:latin typeface="Asap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DD0F45-B7A8-6B2A-E558-8CA2D3825627}"/>
              </a:ext>
            </a:extLst>
          </p:cNvPr>
          <p:cNvSpPr txBox="1"/>
          <p:nvPr/>
        </p:nvSpPr>
        <p:spPr>
          <a:xfrm>
            <a:off x="2508218" y="995964"/>
            <a:ext cx="506418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  <a:spcBef>
                <a:spcPct val="0"/>
              </a:spcBef>
            </a:pPr>
            <a:r>
              <a:rPr lang="en-US" sz="5400" dirty="0">
                <a:solidFill>
                  <a:srgbClr val="FFFFFF"/>
                </a:solidFill>
                <a:latin typeface="Asap"/>
              </a:rPr>
              <a:t>Maria </a:t>
            </a:r>
            <a:r>
              <a:rPr lang="en-US" sz="5400" dirty="0" err="1">
                <a:solidFill>
                  <a:srgbClr val="FFFFFF"/>
                </a:solidFill>
                <a:latin typeface="Asap"/>
              </a:rPr>
              <a:t>Eduarda</a:t>
            </a:r>
            <a:endParaRPr lang="en-US" sz="5400" dirty="0">
              <a:solidFill>
                <a:srgbClr val="FFFFFF"/>
              </a:solidFill>
              <a:latin typeface="Asap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47" t="-28431" b="-284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17491" y="1818663"/>
            <a:ext cx="5397412" cy="5566129"/>
            <a:chOff x="0" y="0"/>
            <a:chExt cx="1231010" cy="12694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1010" cy="1269490"/>
            </a:xfrm>
            <a:custGeom>
              <a:avLst/>
              <a:gdLst/>
              <a:ahLst/>
              <a:cxnLst/>
              <a:rect l="l" t="t" r="r" b="b"/>
              <a:pathLst>
                <a:path w="1231010" h="1269490">
                  <a:moveTo>
                    <a:pt x="71686" y="0"/>
                  </a:moveTo>
                  <a:lnTo>
                    <a:pt x="1159324" y="0"/>
                  </a:lnTo>
                  <a:cubicBezTo>
                    <a:pt x="1198915" y="0"/>
                    <a:pt x="1231010" y="32095"/>
                    <a:pt x="1231010" y="71686"/>
                  </a:cubicBezTo>
                  <a:lnTo>
                    <a:pt x="1231010" y="1197804"/>
                  </a:lnTo>
                  <a:cubicBezTo>
                    <a:pt x="1231010" y="1216816"/>
                    <a:pt x="1223457" y="1235050"/>
                    <a:pt x="1210014" y="1248494"/>
                  </a:cubicBezTo>
                  <a:cubicBezTo>
                    <a:pt x="1196570" y="1261937"/>
                    <a:pt x="1178336" y="1269490"/>
                    <a:pt x="1159324" y="1269490"/>
                  </a:cubicBezTo>
                  <a:lnTo>
                    <a:pt x="71686" y="1269490"/>
                  </a:lnTo>
                  <a:cubicBezTo>
                    <a:pt x="32095" y="1269490"/>
                    <a:pt x="0" y="1237395"/>
                    <a:pt x="0" y="1197804"/>
                  </a:cubicBezTo>
                  <a:lnTo>
                    <a:pt x="0" y="71686"/>
                  </a:lnTo>
                  <a:cubicBezTo>
                    <a:pt x="0" y="32095"/>
                    <a:pt x="32095" y="0"/>
                    <a:pt x="71686" y="0"/>
                  </a:cubicBezTo>
                  <a:close/>
                </a:path>
              </a:pathLst>
            </a:custGeom>
            <a:solidFill>
              <a:srgbClr val="003C4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31010" cy="1307590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606"/>
                </a:lnSpc>
              </a:pPr>
              <a:endParaRPr sz="1729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83056" y="707874"/>
            <a:ext cx="5669529" cy="8391838"/>
            <a:chOff x="0" y="-28575"/>
            <a:chExt cx="1606768" cy="2378282"/>
          </a:xfrm>
        </p:grpSpPr>
        <p:sp>
          <p:nvSpPr>
            <p:cNvPr id="7" name="Freeform 7"/>
            <p:cNvSpPr/>
            <p:nvPr/>
          </p:nvSpPr>
          <p:spPr>
            <a:xfrm>
              <a:off x="0" y="3444"/>
              <a:ext cx="1606768" cy="2346263"/>
            </a:xfrm>
            <a:custGeom>
              <a:avLst/>
              <a:gdLst/>
              <a:ahLst/>
              <a:cxnLst/>
              <a:rect l="l" t="t" r="r" b="b"/>
              <a:pathLst>
                <a:path w="1606768" h="2346263">
                  <a:moveTo>
                    <a:pt x="29439" y="0"/>
                  </a:moveTo>
                  <a:lnTo>
                    <a:pt x="1577329" y="0"/>
                  </a:lnTo>
                  <a:cubicBezTo>
                    <a:pt x="1585137" y="0"/>
                    <a:pt x="1592625" y="3102"/>
                    <a:pt x="1598146" y="8622"/>
                  </a:cubicBezTo>
                  <a:cubicBezTo>
                    <a:pt x="1603667" y="14143"/>
                    <a:pt x="1606768" y="21631"/>
                    <a:pt x="1606768" y="29439"/>
                  </a:cubicBezTo>
                  <a:lnTo>
                    <a:pt x="1606768" y="2316824"/>
                  </a:lnTo>
                  <a:cubicBezTo>
                    <a:pt x="1606768" y="2324632"/>
                    <a:pt x="1603667" y="2332120"/>
                    <a:pt x="1598146" y="2337640"/>
                  </a:cubicBezTo>
                  <a:cubicBezTo>
                    <a:pt x="1592625" y="2343161"/>
                    <a:pt x="1585137" y="2346263"/>
                    <a:pt x="1577329" y="2346263"/>
                  </a:cubicBezTo>
                  <a:lnTo>
                    <a:pt x="29439" y="2346263"/>
                  </a:lnTo>
                  <a:cubicBezTo>
                    <a:pt x="21631" y="2346263"/>
                    <a:pt x="14143" y="2343161"/>
                    <a:pt x="8622" y="2337640"/>
                  </a:cubicBezTo>
                  <a:cubicBezTo>
                    <a:pt x="3102" y="2332120"/>
                    <a:pt x="0" y="2324632"/>
                    <a:pt x="0" y="2316824"/>
                  </a:cubicBezTo>
                  <a:lnTo>
                    <a:pt x="0" y="29439"/>
                  </a:lnTo>
                  <a:cubicBezTo>
                    <a:pt x="0" y="21631"/>
                    <a:pt x="3102" y="14143"/>
                    <a:pt x="8622" y="8622"/>
                  </a:cubicBezTo>
                  <a:cubicBezTo>
                    <a:pt x="14143" y="3102"/>
                    <a:pt x="21631" y="0"/>
                    <a:pt x="294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606768" cy="2374838"/>
            </a:xfrm>
            <a:prstGeom prst="rect">
              <a:avLst/>
            </a:prstGeom>
          </p:spPr>
          <p:txBody>
            <a:bodyPr lIns="40062" tIns="40062" rIns="40062" bIns="40062" rtlCol="0" anchor="ctr"/>
            <a:lstStyle/>
            <a:p>
              <a:pPr algn="ctr">
                <a:lnSpc>
                  <a:spcPts val="1110"/>
                </a:lnSpc>
              </a:pPr>
              <a:endParaRPr sz="1729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2183056" y="7267320"/>
            <a:ext cx="5669529" cy="1562719"/>
            <a:chOff x="0" y="0"/>
            <a:chExt cx="1221006" cy="3365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1006" cy="336552"/>
            </a:xfrm>
            <a:custGeom>
              <a:avLst/>
              <a:gdLst/>
              <a:ahLst/>
              <a:cxnLst/>
              <a:rect l="l" t="t" r="r" b="b"/>
              <a:pathLst>
                <a:path w="1221006" h="336552">
                  <a:moveTo>
                    <a:pt x="0" y="0"/>
                  </a:moveTo>
                  <a:lnTo>
                    <a:pt x="1221006" y="0"/>
                  </a:lnTo>
                  <a:lnTo>
                    <a:pt x="1221006" y="336552"/>
                  </a:lnTo>
                  <a:lnTo>
                    <a:pt x="0" y="3365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221006" cy="365127"/>
            </a:xfrm>
            <a:prstGeom prst="rect">
              <a:avLst/>
            </a:prstGeom>
          </p:spPr>
          <p:txBody>
            <a:bodyPr lIns="59051" tIns="59051" rIns="59051" bIns="59051" rtlCol="0" anchor="ctr"/>
            <a:lstStyle/>
            <a:p>
              <a:pPr algn="ctr">
                <a:lnSpc>
                  <a:spcPts val="1110"/>
                </a:lnSpc>
              </a:pPr>
              <a:endParaRPr sz="1729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507383" y="7384792"/>
            <a:ext cx="514358" cy="457778"/>
          </a:xfrm>
          <a:custGeom>
            <a:avLst/>
            <a:gdLst/>
            <a:ahLst/>
            <a:cxnLst/>
            <a:rect l="l" t="t" r="r" b="b"/>
            <a:pathLst>
              <a:path w="524888" h="467150">
                <a:moveTo>
                  <a:pt x="0" y="0"/>
                </a:moveTo>
                <a:lnTo>
                  <a:pt x="524888" y="0"/>
                </a:lnTo>
                <a:lnTo>
                  <a:pt x="524888" y="467150"/>
                </a:lnTo>
                <a:lnTo>
                  <a:pt x="0" y="46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92124" y="7362447"/>
            <a:ext cx="480124" cy="480124"/>
          </a:xfrm>
          <a:custGeom>
            <a:avLst/>
            <a:gdLst/>
            <a:ahLst/>
            <a:cxnLst/>
            <a:rect l="l" t="t" r="r" b="b"/>
            <a:pathLst>
              <a:path w="489953" h="489953">
                <a:moveTo>
                  <a:pt x="0" y="0"/>
                </a:moveTo>
                <a:lnTo>
                  <a:pt x="489953" y="0"/>
                </a:lnTo>
                <a:lnTo>
                  <a:pt x="489953" y="489953"/>
                </a:lnTo>
                <a:lnTo>
                  <a:pt x="0" y="489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40162" y="7435433"/>
            <a:ext cx="445179" cy="407137"/>
          </a:xfrm>
          <a:custGeom>
            <a:avLst/>
            <a:gdLst/>
            <a:ahLst/>
            <a:cxnLst/>
            <a:rect l="l" t="t" r="r" b="b"/>
            <a:pathLst>
              <a:path w="454293" h="415472">
                <a:moveTo>
                  <a:pt x="0" y="0"/>
                </a:moveTo>
                <a:lnTo>
                  <a:pt x="454294" y="0"/>
                </a:lnTo>
                <a:lnTo>
                  <a:pt x="454294" y="415472"/>
                </a:lnTo>
                <a:lnTo>
                  <a:pt x="0" y="415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48289" y="7419476"/>
            <a:ext cx="308788" cy="418309"/>
          </a:xfrm>
          <a:custGeom>
            <a:avLst/>
            <a:gdLst/>
            <a:ahLst/>
            <a:cxnLst/>
            <a:rect l="l" t="t" r="r" b="b"/>
            <a:pathLst>
              <a:path w="315110" h="426873">
                <a:moveTo>
                  <a:pt x="0" y="0"/>
                </a:moveTo>
                <a:lnTo>
                  <a:pt x="315110" y="0"/>
                </a:lnTo>
                <a:lnTo>
                  <a:pt x="315110" y="426873"/>
                </a:lnTo>
                <a:lnTo>
                  <a:pt x="0" y="426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183056" y="1020392"/>
            <a:ext cx="5669529" cy="1114305"/>
            <a:chOff x="0" y="0"/>
            <a:chExt cx="1221006" cy="2117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21006" cy="211754"/>
            </a:xfrm>
            <a:custGeom>
              <a:avLst/>
              <a:gdLst/>
              <a:ahLst/>
              <a:cxnLst/>
              <a:rect l="l" t="t" r="r" b="b"/>
              <a:pathLst>
                <a:path w="1221006" h="211754">
                  <a:moveTo>
                    <a:pt x="0" y="0"/>
                  </a:moveTo>
                  <a:lnTo>
                    <a:pt x="1221006" y="0"/>
                  </a:lnTo>
                  <a:lnTo>
                    <a:pt x="1221006" y="211754"/>
                  </a:lnTo>
                  <a:lnTo>
                    <a:pt x="0" y="21175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21006" cy="240329"/>
            </a:xfrm>
            <a:prstGeom prst="rect">
              <a:avLst/>
            </a:prstGeom>
          </p:spPr>
          <p:txBody>
            <a:bodyPr lIns="59051" tIns="59051" rIns="59051" bIns="59051" rtlCol="0" anchor="ctr"/>
            <a:lstStyle/>
            <a:p>
              <a:pPr algn="ctr">
                <a:lnSpc>
                  <a:spcPts val="1110"/>
                </a:lnSpc>
              </a:pPr>
              <a:endParaRPr sz="1729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509941" y="7982887"/>
            <a:ext cx="5204962" cy="33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8"/>
              </a:lnSpc>
            </a:pPr>
            <a:r>
              <a:rPr lang="en-US" sz="1963" spc="-153" dirty="0">
                <a:solidFill>
                  <a:srgbClr val="545454"/>
                </a:solidFill>
                <a:latin typeface="Garet"/>
              </a:rPr>
              <a:t>10 </a:t>
            </a:r>
            <a:r>
              <a:rPr lang="en-US" sz="1963" spc="-153" dirty="0" err="1">
                <a:solidFill>
                  <a:srgbClr val="545454"/>
                </a:solidFill>
                <a:latin typeface="Garet"/>
              </a:rPr>
              <a:t>anos</a:t>
            </a:r>
            <a:r>
              <a:rPr lang="en-US" sz="1963" spc="-153" dirty="0">
                <a:solidFill>
                  <a:srgbClr val="545454"/>
                </a:solidFill>
                <a:latin typeface="Garet"/>
              </a:rPr>
              <a:t> de </a:t>
            </a:r>
            <a:r>
              <a:rPr lang="en-US" sz="1963" spc="-153" dirty="0" err="1">
                <a:solidFill>
                  <a:srgbClr val="545454"/>
                </a:solidFill>
                <a:latin typeface="Garet"/>
              </a:rPr>
              <a:t>vitórias</a:t>
            </a:r>
            <a:r>
              <a:rPr lang="en-US" sz="1963" spc="-153" dirty="0">
                <a:solidFill>
                  <a:srgbClr val="545454"/>
                </a:solidFill>
                <a:latin typeface="Garet"/>
              </a:rPr>
              <a:t> e </a:t>
            </a:r>
            <a:r>
              <a:rPr lang="en-US" sz="1963" spc="-153" dirty="0" err="1">
                <a:solidFill>
                  <a:srgbClr val="545454"/>
                </a:solidFill>
                <a:latin typeface="Garet"/>
              </a:rPr>
              <a:t>conquistas</a:t>
            </a:r>
            <a:endParaRPr lang="en-US" sz="1963" spc="-153" dirty="0">
              <a:solidFill>
                <a:srgbClr val="545454"/>
              </a:solidFill>
              <a:latin typeface="Gare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509941" y="8357410"/>
            <a:ext cx="5204962" cy="30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1731" spc="-134">
                <a:solidFill>
                  <a:srgbClr val="A6A6A6"/>
                </a:solidFill>
                <a:latin typeface="Garet Light"/>
              </a:rPr>
              <a:t>Ver todos os 12 comentários</a:t>
            </a:r>
          </a:p>
        </p:txBody>
      </p:sp>
      <p:sp>
        <p:nvSpPr>
          <p:cNvPr id="21" name="Freeform 21"/>
          <p:cNvSpPr/>
          <p:nvPr/>
        </p:nvSpPr>
        <p:spPr>
          <a:xfrm rot="828948">
            <a:off x="-1489802" y="-603562"/>
            <a:ext cx="3820173" cy="8042469"/>
          </a:xfrm>
          <a:custGeom>
            <a:avLst/>
            <a:gdLst/>
            <a:ahLst/>
            <a:cxnLst/>
            <a:rect l="l" t="t" r="r" b="b"/>
            <a:pathLst>
              <a:path w="3898381" h="8207118">
                <a:moveTo>
                  <a:pt x="0" y="0"/>
                </a:moveTo>
                <a:lnTo>
                  <a:pt x="3898381" y="0"/>
                </a:lnTo>
                <a:lnTo>
                  <a:pt x="3898381" y="8207118"/>
                </a:lnTo>
                <a:lnTo>
                  <a:pt x="0" y="8207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431458">
            <a:off x="6380911" y="4781003"/>
            <a:ext cx="4076981" cy="8583119"/>
          </a:xfrm>
          <a:custGeom>
            <a:avLst/>
            <a:gdLst/>
            <a:ahLst/>
            <a:cxnLst/>
            <a:rect l="l" t="t" r="r" b="b"/>
            <a:pathLst>
              <a:path w="4160447" h="8758836">
                <a:moveTo>
                  <a:pt x="0" y="0"/>
                </a:moveTo>
                <a:lnTo>
                  <a:pt x="4160447" y="0"/>
                </a:lnTo>
                <a:lnTo>
                  <a:pt x="4160447" y="8758836"/>
                </a:lnTo>
                <a:lnTo>
                  <a:pt x="0" y="8758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764562" y="3318722"/>
            <a:ext cx="4442268" cy="354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  <a:spcBef>
                <a:spcPct val="0"/>
              </a:spcBef>
            </a:pPr>
            <a:r>
              <a:rPr lang="en-US" sz="2193" dirty="0" err="1">
                <a:solidFill>
                  <a:srgbClr val="FFFFFF"/>
                </a:solidFill>
                <a:latin typeface="Asap"/>
              </a:rPr>
              <a:t>parabéns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por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cada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batida do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seu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coração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em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sintonia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com a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nossa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cooperativa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. Seu tempo,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empenho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e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dedicação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são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pilares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que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fortalecem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nossa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2193" dirty="0" err="1">
                <a:solidFill>
                  <a:srgbClr val="FFFFFF"/>
                </a:solidFill>
                <a:latin typeface="Asap"/>
              </a:rPr>
              <a:t>missão</a:t>
            </a:r>
            <a:r>
              <a:rPr lang="en-US" sz="2193" dirty="0">
                <a:solidFill>
                  <a:srgbClr val="FFFFFF"/>
                </a:solidFill>
                <a:latin typeface="Asap"/>
              </a:rPr>
              <a:t>. </a:t>
            </a:r>
          </a:p>
          <a:p>
            <a:pPr algn="ctr">
              <a:lnSpc>
                <a:spcPts val="3071"/>
              </a:lnSpc>
              <a:spcBef>
                <a:spcPct val="0"/>
              </a:spcBef>
            </a:pPr>
            <a:endParaRPr lang="en-US" sz="2193" dirty="0">
              <a:solidFill>
                <a:srgbClr val="FFFFFF"/>
              </a:solidFill>
              <a:latin typeface="Asap"/>
            </a:endParaRPr>
          </a:p>
          <a:p>
            <a:pPr algn="ctr">
              <a:lnSpc>
                <a:spcPts val="3071"/>
              </a:lnSpc>
              <a:spcBef>
                <a:spcPct val="0"/>
              </a:spcBef>
            </a:pPr>
            <a:r>
              <a:rPr lang="en-US" sz="2193" dirty="0">
                <a:solidFill>
                  <a:srgbClr val="00AF9D"/>
                </a:solidFill>
                <a:latin typeface="Asap Bold"/>
              </a:rPr>
              <a:t>Feliz 10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anos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de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dedicação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e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obrigado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por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construir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conosco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uma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história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 de </a:t>
            </a:r>
            <a:r>
              <a:rPr lang="en-US" sz="2193" dirty="0" err="1">
                <a:solidFill>
                  <a:srgbClr val="00AF9D"/>
                </a:solidFill>
                <a:latin typeface="Asap Bold"/>
              </a:rPr>
              <a:t>sucesso</a:t>
            </a:r>
            <a:r>
              <a:rPr lang="en-US" sz="2193" dirty="0">
                <a:solidFill>
                  <a:srgbClr val="00AF9D"/>
                </a:solidFill>
                <a:latin typeface="Asap Bold"/>
              </a:rPr>
              <a:t>!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598120" y="1154112"/>
            <a:ext cx="847243" cy="84724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545454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606"/>
                </a:lnSpc>
              </a:pPr>
              <a:endParaRPr sz="1729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675916" y="1323587"/>
            <a:ext cx="679628" cy="508292"/>
          </a:xfrm>
          <a:custGeom>
            <a:avLst/>
            <a:gdLst/>
            <a:ahLst/>
            <a:cxnLst/>
            <a:rect l="l" t="t" r="r" b="b"/>
            <a:pathLst>
              <a:path w="693542" h="518698">
                <a:moveTo>
                  <a:pt x="0" y="0"/>
                </a:moveTo>
                <a:lnTo>
                  <a:pt x="693542" y="0"/>
                </a:lnTo>
                <a:lnTo>
                  <a:pt x="693542" y="518698"/>
                </a:lnTo>
                <a:lnTo>
                  <a:pt x="0" y="518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532186" y="1382712"/>
            <a:ext cx="5204962" cy="33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8"/>
              </a:lnSpc>
            </a:pPr>
            <a:r>
              <a:rPr lang="en-US" sz="1963" spc="-153" dirty="0">
                <a:solidFill>
                  <a:srgbClr val="545454"/>
                </a:solidFill>
                <a:latin typeface="Garet Bold"/>
              </a:rPr>
              <a:t>Sicoob Credicope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E09CDA43-888F-EE06-C7D7-0A4D9D541AA8}"/>
              </a:ext>
            </a:extLst>
          </p:cNvPr>
          <p:cNvSpPr txBox="1"/>
          <p:nvPr/>
        </p:nvSpPr>
        <p:spPr>
          <a:xfrm>
            <a:off x="2675916" y="2777064"/>
            <a:ext cx="4442268" cy="436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1"/>
              </a:lnSpc>
              <a:spcBef>
                <a:spcPct val="0"/>
              </a:spcBef>
            </a:pPr>
            <a:r>
              <a:rPr lang="en-US" sz="3600" dirty="0">
                <a:solidFill>
                  <a:srgbClr val="BED730"/>
                </a:solidFill>
                <a:latin typeface="Pacifico" panose="02000000000000000000" pitchFamily="2" charset="0"/>
              </a:rPr>
              <a:t>Angelina </a:t>
            </a:r>
            <a:r>
              <a:rPr lang="en-US" sz="3600" dirty="0" err="1">
                <a:solidFill>
                  <a:srgbClr val="BED730"/>
                </a:solidFill>
                <a:latin typeface="Pacifico" panose="02000000000000000000" pitchFamily="2" charset="0"/>
              </a:rPr>
              <a:t>Joeli</a:t>
            </a:r>
            <a:r>
              <a:rPr lang="en-US" sz="3600" dirty="0">
                <a:solidFill>
                  <a:srgbClr val="BED730"/>
                </a:solidFill>
                <a:latin typeface="Pacifico" panose="02000000000000000000" pitchFamily="2" charset="0"/>
              </a:rPr>
              <a:t>,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0541" y="288827"/>
            <a:ext cx="7184353" cy="7184323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0048" r="-2799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871009" y="1008062"/>
            <a:ext cx="8567135" cy="5808192"/>
          </a:xfrm>
          <a:custGeom>
            <a:avLst/>
            <a:gdLst/>
            <a:ahLst/>
            <a:cxnLst/>
            <a:rect l="l" t="t" r="r" b="b"/>
            <a:pathLst>
              <a:path w="8742525" h="5927100">
                <a:moveTo>
                  <a:pt x="0" y="0"/>
                </a:moveTo>
                <a:lnTo>
                  <a:pt x="8742525" y="0"/>
                </a:lnTo>
                <a:lnTo>
                  <a:pt x="8742525" y="5927100"/>
                </a:lnTo>
                <a:lnTo>
                  <a:pt x="0" y="592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17995" y="-1"/>
            <a:ext cx="7716034" cy="10080625"/>
          </a:xfrm>
          <a:custGeom>
            <a:avLst/>
            <a:gdLst/>
            <a:ahLst/>
            <a:cxnLst/>
            <a:rect l="l" t="t" r="r" b="b"/>
            <a:pathLst>
              <a:path w="7874000" h="10287000">
                <a:moveTo>
                  <a:pt x="0" y="0"/>
                </a:moveTo>
                <a:lnTo>
                  <a:pt x="7874000" y="0"/>
                </a:lnTo>
                <a:lnTo>
                  <a:pt x="787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44307" y="-1"/>
            <a:ext cx="6589722" cy="10080625"/>
          </a:xfrm>
          <a:custGeom>
            <a:avLst/>
            <a:gdLst/>
            <a:ahLst/>
            <a:cxnLst/>
            <a:rect l="l" t="t" r="r" b="b"/>
            <a:pathLst>
              <a:path w="6724630" h="10287000">
                <a:moveTo>
                  <a:pt x="0" y="0"/>
                </a:moveTo>
                <a:lnTo>
                  <a:pt x="6724630" y="0"/>
                </a:lnTo>
                <a:lnTo>
                  <a:pt x="67246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98291" y="0"/>
            <a:ext cx="6035738" cy="8342654"/>
          </a:xfrm>
          <a:custGeom>
            <a:avLst/>
            <a:gdLst/>
            <a:ahLst/>
            <a:cxnLst/>
            <a:rect l="l" t="t" r="r" b="b"/>
            <a:pathLst>
              <a:path w="6159304" h="8513449">
                <a:moveTo>
                  <a:pt x="0" y="0"/>
                </a:moveTo>
                <a:lnTo>
                  <a:pt x="6159304" y="0"/>
                </a:lnTo>
                <a:lnTo>
                  <a:pt x="6159304" y="8513449"/>
                </a:lnTo>
                <a:lnTo>
                  <a:pt x="0" y="8513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47477" y="3006760"/>
            <a:ext cx="5986553" cy="4841169"/>
          </a:xfrm>
          <a:custGeom>
            <a:avLst/>
            <a:gdLst/>
            <a:ahLst/>
            <a:cxnLst/>
            <a:rect l="l" t="t" r="r" b="b"/>
            <a:pathLst>
              <a:path w="6109112" h="4940280">
                <a:moveTo>
                  <a:pt x="0" y="0"/>
                </a:moveTo>
                <a:lnTo>
                  <a:pt x="6109111" y="0"/>
                </a:lnTo>
                <a:lnTo>
                  <a:pt x="6109111" y="4940281"/>
                </a:lnTo>
                <a:lnTo>
                  <a:pt x="0" y="4940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43547" y="-8894"/>
            <a:ext cx="5790483" cy="3643606"/>
          </a:xfrm>
          <a:custGeom>
            <a:avLst/>
            <a:gdLst/>
            <a:ahLst/>
            <a:cxnLst/>
            <a:rect l="l" t="t" r="r" b="b"/>
            <a:pathLst>
              <a:path w="5909028" h="3718199">
                <a:moveTo>
                  <a:pt x="0" y="0"/>
                </a:moveTo>
                <a:lnTo>
                  <a:pt x="5909027" y="0"/>
                </a:lnTo>
                <a:lnTo>
                  <a:pt x="5909027" y="3718200"/>
                </a:lnTo>
                <a:lnTo>
                  <a:pt x="0" y="3718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50298" y="391863"/>
            <a:ext cx="4383731" cy="1035334"/>
          </a:xfrm>
          <a:custGeom>
            <a:avLst/>
            <a:gdLst/>
            <a:ahLst/>
            <a:cxnLst/>
            <a:rect l="l" t="t" r="r" b="b"/>
            <a:pathLst>
              <a:path w="4473477" h="1056530">
                <a:moveTo>
                  <a:pt x="0" y="0"/>
                </a:moveTo>
                <a:lnTo>
                  <a:pt x="4473477" y="0"/>
                </a:lnTo>
                <a:lnTo>
                  <a:pt x="4473477" y="1056530"/>
                </a:lnTo>
                <a:lnTo>
                  <a:pt x="0" y="10565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5872" y="8099372"/>
            <a:ext cx="2881874" cy="1284349"/>
          </a:xfrm>
          <a:custGeom>
            <a:avLst/>
            <a:gdLst/>
            <a:ahLst/>
            <a:cxnLst/>
            <a:rect l="l" t="t" r="r" b="b"/>
            <a:pathLst>
              <a:path w="2940873" h="1310643">
                <a:moveTo>
                  <a:pt x="0" y="0"/>
                </a:moveTo>
                <a:lnTo>
                  <a:pt x="2940874" y="0"/>
                </a:lnTo>
                <a:lnTo>
                  <a:pt x="2940874" y="1310643"/>
                </a:lnTo>
                <a:lnTo>
                  <a:pt x="0" y="13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15872" y="2688058"/>
            <a:ext cx="4055136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6"/>
              </a:lnSpc>
            </a:pPr>
            <a:r>
              <a:rPr lang="en-US" sz="4338" dirty="0" err="1">
                <a:solidFill>
                  <a:srgbClr val="00AF9D"/>
                </a:solidFill>
                <a:latin typeface="Asap Bold"/>
              </a:rPr>
              <a:t>parabéns</a:t>
            </a:r>
            <a:r>
              <a:rPr lang="en-US" sz="4338" dirty="0">
                <a:solidFill>
                  <a:srgbClr val="00AF9D"/>
                </a:solidFill>
                <a:latin typeface="Asap Bold"/>
              </a:rPr>
              <a:t> pela </a:t>
            </a:r>
            <a:r>
              <a:rPr lang="en-US" sz="4338" dirty="0" err="1">
                <a:solidFill>
                  <a:srgbClr val="00AF9D"/>
                </a:solidFill>
                <a:latin typeface="Asap Bold"/>
              </a:rPr>
              <a:t>conquista</a:t>
            </a:r>
            <a:r>
              <a:rPr lang="en-US" sz="4338" dirty="0">
                <a:solidFill>
                  <a:srgbClr val="00AF9D"/>
                </a:solidFill>
                <a:latin typeface="Asap"/>
              </a:rPr>
              <a:t> 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da </a:t>
            </a:r>
            <a:r>
              <a:rPr lang="en-US" sz="4338" dirty="0" err="1">
                <a:solidFill>
                  <a:srgbClr val="FFFFFF"/>
                </a:solidFill>
                <a:latin typeface="Asap"/>
              </a:rPr>
              <a:t>certificação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4338" dirty="0">
                <a:solidFill>
                  <a:srgbClr val="00AF9D"/>
                </a:solidFill>
                <a:latin typeface="Asap Bold"/>
              </a:rPr>
              <a:t>ANBIMA,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4338" dirty="0" err="1">
                <a:solidFill>
                  <a:srgbClr val="FFFFFF"/>
                </a:solidFill>
                <a:latin typeface="Asap"/>
              </a:rPr>
              <a:t>seguimos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4338" dirty="0" err="1">
                <a:solidFill>
                  <a:srgbClr val="FFFFFF"/>
                </a:solidFill>
                <a:latin typeface="Asap"/>
              </a:rPr>
              <a:t>juntos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4338" dirty="0" err="1">
                <a:solidFill>
                  <a:srgbClr val="FFFFFF"/>
                </a:solidFill>
                <a:latin typeface="Asap"/>
              </a:rPr>
              <a:t>na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4338" dirty="0" err="1">
                <a:solidFill>
                  <a:srgbClr val="FFFFFF"/>
                </a:solidFill>
                <a:latin typeface="Asap"/>
              </a:rPr>
              <a:t>busca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 pela </a:t>
            </a:r>
            <a:r>
              <a:rPr lang="en-US" sz="4338" dirty="0" err="1">
                <a:solidFill>
                  <a:srgbClr val="FFFFFF"/>
                </a:solidFill>
                <a:latin typeface="Asap"/>
              </a:rPr>
              <a:t>excelência</a:t>
            </a:r>
            <a:r>
              <a:rPr lang="en-US" sz="4338" dirty="0">
                <a:solidFill>
                  <a:srgbClr val="FFFFFF"/>
                </a:solidFill>
                <a:latin typeface="Asap"/>
              </a:rPr>
              <a:t>!</a:t>
            </a:r>
          </a:p>
          <a:p>
            <a:pPr>
              <a:lnSpc>
                <a:spcPts val="5206"/>
              </a:lnSpc>
            </a:pPr>
            <a:endParaRPr lang="en-US" sz="4338" dirty="0">
              <a:solidFill>
                <a:srgbClr val="FFFFFF"/>
              </a:solidFill>
              <a:latin typeface="Asap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D4467-9279-2ABB-B0DC-1093A7167436}"/>
              </a:ext>
            </a:extLst>
          </p:cNvPr>
          <p:cNvSpPr txBox="1"/>
          <p:nvPr/>
        </p:nvSpPr>
        <p:spPr>
          <a:xfrm>
            <a:off x="802504" y="1913742"/>
            <a:ext cx="5790483" cy="670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6"/>
              </a:lnSpc>
            </a:pPr>
            <a:r>
              <a:rPr lang="en-US" sz="5400" dirty="0">
                <a:solidFill>
                  <a:srgbClr val="BED730"/>
                </a:solidFill>
                <a:latin typeface="Asap Bold"/>
              </a:rPr>
              <a:t>Marcos Souza,</a:t>
            </a:r>
            <a:endParaRPr lang="en-US" sz="5400" dirty="0">
              <a:solidFill>
                <a:srgbClr val="BED730"/>
              </a:solidFill>
              <a:latin typeface="Asap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9632" y="-515066"/>
            <a:ext cx="6998757" cy="11486099"/>
            <a:chOff x="0" y="0"/>
            <a:chExt cx="4282440" cy="7028180"/>
          </a:xfrm>
        </p:grpSpPr>
        <p:sp>
          <p:nvSpPr>
            <p:cNvPr id="3" name="Freeform 3"/>
            <p:cNvSpPr/>
            <p:nvPr/>
          </p:nvSpPr>
          <p:spPr>
            <a:xfrm>
              <a:off x="269240" y="267970"/>
              <a:ext cx="3600450" cy="6347460"/>
            </a:xfrm>
            <a:custGeom>
              <a:avLst/>
              <a:gdLst/>
              <a:ahLst/>
              <a:cxnLst/>
              <a:rect l="l" t="t" r="r" b="b"/>
              <a:pathLst>
                <a:path w="3600450" h="6347460">
                  <a:moveTo>
                    <a:pt x="0" y="0"/>
                  </a:moveTo>
                  <a:lnTo>
                    <a:pt x="3600450" y="0"/>
                  </a:lnTo>
                  <a:lnTo>
                    <a:pt x="3600450" y="6347460"/>
                  </a:lnTo>
                  <a:lnTo>
                    <a:pt x="0" y="6347460"/>
                  </a:lnTo>
                  <a:close/>
                </a:path>
              </a:pathLst>
            </a:custGeom>
            <a:blipFill>
              <a:blip r:embed="rId2"/>
              <a:stretch>
                <a:fillRect l="-8728" r="-872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870528" y="0"/>
            <a:ext cx="7819259" cy="11191222"/>
          </a:xfrm>
          <a:custGeom>
            <a:avLst/>
            <a:gdLst/>
            <a:ahLst/>
            <a:cxnLst/>
            <a:rect l="l" t="t" r="r" b="b"/>
            <a:pathLst>
              <a:path w="7979338" h="11420334">
                <a:moveTo>
                  <a:pt x="0" y="0"/>
                </a:moveTo>
                <a:lnTo>
                  <a:pt x="7979338" y="0"/>
                </a:lnTo>
                <a:lnTo>
                  <a:pt x="7979338" y="11420334"/>
                </a:lnTo>
                <a:lnTo>
                  <a:pt x="0" y="11420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13807" y="-1"/>
            <a:ext cx="2105368" cy="10080625"/>
          </a:xfrm>
          <a:custGeom>
            <a:avLst/>
            <a:gdLst/>
            <a:ahLst/>
            <a:cxnLst/>
            <a:rect l="l" t="t" r="r" b="b"/>
            <a:pathLst>
              <a:path w="2148470" h="10287000">
                <a:moveTo>
                  <a:pt x="0" y="0"/>
                </a:moveTo>
                <a:lnTo>
                  <a:pt x="2148470" y="0"/>
                </a:lnTo>
                <a:lnTo>
                  <a:pt x="21484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9405" y="-2206042"/>
            <a:ext cx="9522051" cy="9684916"/>
          </a:xfrm>
          <a:custGeom>
            <a:avLst/>
            <a:gdLst/>
            <a:ahLst/>
            <a:cxnLst/>
            <a:rect l="l" t="t" r="r" b="b"/>
            <a:pathLst>
              <a:path w="9716991" h="9883190">
                <a:moveTo>
                  <a:pt x="0" y="0"/>
                </a:moveTo>
                <a:lnTo>
                  <a:pt x="9716992" y="0"/>
                </a:lnTo>
                <a:lnTo>
                  <a:pt x="9716992" y="9883190"/>
                </a:lnTo>
                <a:lnTo>
                  <a:pt x="0" y="9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1723" y="7945183"/>
            <a:ext cx="3317908" cy="1478675"/>
          </a:xfrm>
          <a:custGeom>
            <a:avLst/>
            <a:gdLst/>
            <a:ahLst/>
            <a:cxnLst/>
            <a:rect l="l" t="t" r="r" b="b"/>
            <a:pathLst>
              <a:path w="3385834" h="1508947">
                <a:moveTo>
                  <a:pt x="0" y="0"/>
                </a:moveTo>
                <a:lnTo>
                  <a:pt x="3385834" y="0"/>
                </a:lnTo>
                <a:lnTo>
                  <a:pt x="3385834" y="1508946"/>
                </a:lnTo>
                <a:lnTo>
                  <a:pt x="0" y="1508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7412" y="2749271"/>
            <a:ext cx="4883189" cy="14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90"/>
              </a:lnSpc>
              <a:spcBef>
                <a:spcPct val="0"/>
              </a:spcBef>
            </a:pPr>
            <a:r>
              <a:rPr lang="en-US" sz="8850">
                <a:solidFill>
                  <a:srgbClr val="FFFFFF"/>
                </a:solidFill>
                <a:latin typeface="Asap Bold"/>
              </a:rPr>
              <a:t>Parabéns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7011" y="4188721"/>
            <a:ext cx="4853025" cy="224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en-US" sz="3193" dirty="0">
                <a:solidFill>
                  <a:srgbClr val="FFFFFF"/>
                </a:solidFill>
                <a:latin typeface="Asap"/>
              </a:rPr>
              <a:t>pela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conquista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 da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certificação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 de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crédito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,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juntos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avançamos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 para um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futuro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sólido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 e </a:t>
            </a:r>
            <a:r>
              <a:rPr lang="en-US" sz="3193" dirty="0" err="1">
                <a:solidFill>
                  <a:srgbClr val="FFFFFF"/>
                </a:solidFill>
                <a:latin typeface="Asap"/>
              </a:rPr>
              <a:t>confiável</a:t>
            </a:r>
            <a:r>
              <a:rPr lang="en-US" sz="3193" dirty="0">
                <a:solidFill>
                  <a:srgbClr val="FFFFFF"/>
                </a:solidFill>
                <a:latin typeface="Asap"/>
              </a:rPr>
              <a:t>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360670" y="7945182"/>
            <a:ext cx="4099500" cy="3025851"/>
            <a:chOff x="0" y="0"/>
            <a:chExt cx="3744011" cy="27634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43960" cy="2763443"/>
            </a:xfrm>
            <a:custGeom>
              <a:avLst/>
              <a:gdLst/>
              <a:ahLst/>
              <a:cxnLst/>
              <a:rect l="l" t="t" r="r" b="b"/>
              <a:pathLst>
                <a:path w="3743960" h="2763443">
                  <a:moveTo>
                    <a:pt x="0" y="0"/>
                  </a:moveTo>
                  <a:lnTo>
                    <a:pt x="0" y="2537024"/>
                  </a:lnTo>
                  <a:cubicBezTo>
                    <a:pt x="0" y="2661540"/>
                    <a:pt x="131064" y="2763443"/>
                    <a:pt x="291211" y="2763443"/>
                  </a:cubicBezTo>
                  <a:lnTo>
                    <a:pt x="3452749" y="2763443"/>
                  </a:lnTo>
                  <a:cubicBezTo>
                    <a:pt x="3612896" y="2763443"/>
                    <a:pt x="3743960" y="2661540"/>
                    <a:pt x="3743960" y="2537024"/>
                  </a:cubicBezTo>
                  <a:lnTo>
                    <a:pt x="3743960" y="0"/>
                  </a:lnTo>
                  <a:close/>
                </a:path>
              </a:pathLst>
            </a:custGeom>
            <a:blipFill>
              <a:blip r:embed="rId10"/>
              <a:stretch>
                <a:fillRect t="-14447" r="-108" b="-14410"/>
              </a:stretch>
            </a:blipFill>
          </p:spPr>
        </p: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3B4FBB3C-CFB1-E7D0-EA52-CE0F88CCCF15}"/>
              </a:ext>
            </a:extLst>
          </p:cNvPr>
          <p:cNvSpPr txBox="1"/>
          <p:nvPr/>
        </p:nvSpPr>
        <p:spPr>
          <a:xfrm>
            <a:off x="1127979" y="1983712"/>
            <a:ext cx="4853025" cy="52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en-US" sz="3193" dirty="0">
                <a:solidFill>
                  <a:srgbClr val="FFFFFF"/>
                </a:solidFill>
                <a:latin typeface="Asap"/>
              </a:rPr>
              <a:t>_____________________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342" r="-477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65934" y="2095699"/>
            <a:ext cx="6748756" cy="175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000">
                <a:solidFill>
                  <a:srgbClr val="01494E"/>
                </a:solidFill>
                <a:latin typeface="Asap"/>
              </a:rPr>
              <a:t>Assim como uma cooperação bem-sucedida, sua promoção é fruto do comprometimento e da dedicação. </a:t>
            </a:r>
          </a:p>
          <a:p>
            <a:pPr algn="ctr">
              <a:lnSpc>
                <a:spcPts val="2801"/>
              </a:lnSpc>
            </a:pPr>
            <a:r>
              <a:rPr lang="en-US" sz="2000">
                <a:solidFill>
                  <a:srgbClr val="01494E"/>
                </a:solidFill>
                <a:latin typeface="Asap Bold"/>
              </a:rPr>
              <a:t>Parabéns pela conquista do novo cargo, juntos avançamos rumo a novos horizontes!</a:t>
            </a:r>
          </a:p>
          <a:p>
            <a:pPr algn="ctr">
              <a:lnSpc>
                <a:spcPts val="2801"/>
              </a:lnSpc>
            </a:pPr>
            <a:endParaRPr lang="en-US" sz="2000">
              <a:solidFill>
                <a:srgbClr val="01494E"/>
              </a:solidFill>
              <a:latin typeface="Asap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516058" y="8021550"/>
            <a:ext cx="3317908" cy="1478675"/>
          </a:xfrm>
          <a:custGeom>
            <a:avLst/>
            <a:gdLst/>
            <a:ahLst/>
            <a:cxnLst/>
            <a:rect l="l" t="t" r="r" b="b"/>
            <a:pathLst>
              <a:path w="3385834" h="1508947">
                <a:moveTo>
                  <a:pt x="0" y="0"/>
                </a:moveTo>
                <a:lnTo>
                  <a:pt x="3385834" y="0"/>
                </a:lnTo>
                <a:lnTo>
                  <a:pt x="3385834" y="1508947"/>
                </a:lnTo>
                <a:lnTo>
                  <a:pt x="0" y="150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70735" y="1397522"/>
            <a:ext cx="7139154" cy="58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sz="3556">
                <a:solidFill>
                  <a:srgbClr val="00AF9D"/>
                </a:solidFill>
                <a:latin typeface="Asap Bold"/>
              </a:rPr>
              <a:t>PARABÉNS PELA SUA PROMOÇÃO!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1355" y="970727"/>
            <a:ext cx="7817914" cy="32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000">
                <a:solidFill>
                  <a:srgbClr val="01494E"/>
                </a:solidFill>
                <a:latin typeface="Asap"/>
              </a:rPr>
              <a:t>______________________________________________________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613" y="5552706"/>
            <a:ext cx="6304696" cy="4527918"/>
          </a:xfrm>
          <a:custGeom>
            <a:avLst/>
            <a:gdLst/>
            <a:ahLst/>
            <a:cxnLst/>
            <a:rect l="l" t="t" r="r" b="b"/>
            <a:pathLst>
              <a:path w="6433769" h="4620616">
                <a:moveTo>
                  <a:pt x="0" y="0"/>
                </a:moveTo>
                <a:lnTo>
                  <a:pt x="6433769" y="0"/>
                </a:lnTo>
                <a:lnTo>
                  <a:pt x="6433769" y="4620616"/>
                </a:lnTo>
                <a:lnTo>
                  <a:pt x="0" y="4620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6466308" y="8089290"/>
            <a:ext cx="3110285" cy="1386144"/>
          </a:xfrm>
          <a:custGeom>
            <a:avLst/>
            <a:gdLst/>
            <a:ahLst/>
            <a:cxnLst/>
            <a:rect l="l" t="t" r="r" b="b"/>
            <a:pathLst>
              <a:path w="3173960" h="1414522">
                <a:moveTo>
                  <a:pt x="0" y="0"/>
                </a:moveTo>
                <a:lnTo>
                  <a:pt x="3173960" y="0"/>
                </a:lnTo>
                <a:lnTo>
                  <a:pt x="3173960" y="1414522"/>
                </a:lnTo>
                <a:lnTo>
                  <a:pt x="0" y="1414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3944" y="-2155465"/>
            <a:ext cx="4089591" cy="8064500"/>
          </a:xfrm>
          <a:custGeom>
            <a:avLst/>
            <a:gdLst/>
            <a:ahLst/>
            <a:cxnLst/>
            <a:rect l="l" t="t" r="r" b="b"/>
            <a:pathLst>
              <a:path w="4173315" h="8229600">
                <a:moveTo>
                  <a:pt x="0" y="0"/>
                </a:moveTo>
                <a:lnTo>
                  <a:pt x="4173315" y="0"/>
                </a:lnTo>
                <a:lnTo>
                  <a:pt x="4173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6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8752" y="1054731"/>
            <a:ext cx="8363121" cy="423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6"/>
              </a:lnSpc>
            </a:pPr>
            <a:r>
              <a:rPr lang="en-US" sz="3346">
                <a:solidFill>
                  <a:srgbClr val="FFFFFF"/>
                </a:solidFill>
                <a:latin typeface="Asap"/>
              </a:rPr>
              <a:t>Como uma cooperativa de sucessos, sua conquista pelo(a)</a:t>
            </a:r>
          </a:p>
          <a:p>
            <a:pPr algn="ctr">
              <a:lnSpc>
                <a:spcPts val="3346"/>
              </a:lnSpc>
            </a:pPr>
            <a:endParaRPr lang="en-US" sz="3346">
              <a:solidFill>
                <a:srgbClr val="FFFFFF"/>
              </a:solidFill>
              <a:latin typeface="Asap"/>
            </a:endParaRPr>
          </a:p>
          <a:p>
            <a:pPr algn="ctr">
              <a:lnSpc>
                <a:spcPts val="3346"/>
              </a:lnSpc>
            </a:pPr>
            <a:r>
              <a:rPr lang="en-US" sz="3346">
                <a:solidFill>
                  <a:srgbClr val="FFFFFF"/>
                </a:solidFill>
                <a:latin typeface="Asap"/>
              </a:rPr>
              <a:t> ____________________________________</a:t>
            </a:r>
          </a:p>
          <a:p>
            <a:pPr algn="ctr">
              <a:lnSpc>
                <a:spcPts val="3346"/>
              </a:lnSpc>
            </a:pPr>
            <a:endParaRPr lang="en-US" sz="3346">
              <a:solidFill>
                <a:srgbClr val="FFFFFF"/>
              </a:solidFill>
              <a:latin typeface="Asap"/>
            </a:endParaRPr>
          </a:p>
          <a:p>
            <a:pPr algn="ctr">
              <a:lnSpc>
                <a:spcPts val="3346"/>
              </a:lnSpc>
            </a:pPr>
            <a:r>
              <a:rPr lang="en-US" sz="3346">
                <a:solidFill>
                  <a:srgbClr val="FFFFFF"/>
                </a:solidFill>
                <a:latin typeface="Asap"/>
              </a:rPr>
              <a:t>é o reflexo da determinação e colaboração.</a:t>
            </a:r>
          </a:p>
          <a:p>
            <a:pPr algn="ctr">
              <a:lnSpc>
                <a:spcPts val="3346"/>
              </a:lnSpc>
            </a:pPr>
            <a:r>
              <a:rPr lang="en-US" sz="3346">
                <a:solidFill>
                  <a:srgbClr val="FFFFFF"/>
                </a:solidFill>
                <a:latin typeface="Asap"/>
              </a:rPr>
              <a:t> </a:t>
            </a:r>
          </a:p>
          <a:p>
            <a:pPr algn="ctr">
              <a:lnSpc>
                <a:spcPts val="3346"/>
              </a:lnSpc>
            </a:pPr>
            <a:r>
              <a:rPr lang="en-US" sz="3346">
                <a:solidFill>
                  <a:srgbClr val="FFFFFF"/>
                </a:solidFill>
                <a:latin typeface="Asap Bold"/>
              </a:rPr>
              <a:t>Parabéns por alcançar seu objetivo, juntos construímos o caminho para o sucesso!</a:t>
            </a:r>
          </a:p>
          <a:p>
            <a:pPr algn="ctr">
              <a:lnSpc>
                <a:spcPts val="3346"/>
              </a:lnSpc>
            </a:pPr>
            <a:endParaRPr lang="en-US" sz="3346">
              <a:solidFill>
                <a:srgbClr val="FFFFFF"/>
              </a:solidFill>
              <a:latin typeface="Asap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03587" y="-168469"/>
            <a:ext cx="6981625" cy="69816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09550" cap="sq">
              <a:solidFill>
                <a:srgbClr val="FFFFFF"/>
              </a:solidFill>
              <a:prstDash val="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606"/>
                </a:lnSpc>
                <a:spcBef>
                  <a:spcPct val="0"/>
                </a:spcBef>
              </a:pPr>
              <a:endParaRPr sz="1729"/>
            </a:p>
          </p:txBody>
        </p:sp>
      </p:grpSp>
      <p:sp>
        <p:nvSpPr>
          <p:cNvPr id="5" name="Freeform 5"/>
          <p:cNvSpPr/>
          <p:nvPr/>
        </p:nvSpPr>
        <p:spPr>
          <a:xfrm rot="-2496208" flipH="1">
            <a:off x="-893077" y="2916119"/>
            <a:ext cx="7738014" cy="7060938"/>
          </a:xfrm>
          <a:custGeom>
            <a:avLst/>
            <a:gdLst/>
            <a:ahLst/>
            <a:cxnLst/>
            <a:rect l="l" t="t" r="r" b="b"/>
            <a:pathLst>
              <a:path w="7896430" h="7205493">
                <a:moveTo>
                  <a:pt x="7896430" y="0"/>
                </a:moveTo>
                <a:lnTo>
                  <a:pt x="0" y="0"/>
                </a:lnTo>
                <a:lnTo>
                  <a:pt x="0" y="7205493"/>
                </a:lnTo>
                <a:lnTo>
                  <a:pt x="7896430" y="7205493"/>
                </a:lnTo>
                <a:lnTo>
                  <a:pt x="789643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61202" y="7839120"/>
            <a:ext cx="3221767" cy="1435828"/>
          </a:xfrm>
          <a:custGeom>
            <a:avLst/>
            <a:gdLst/>
            <a:ahLst/>
            <a:cxnLst/>
            <a:rect l="l" t="t" r="r" b="b"/>
            <a:pathLst>
              <a:path w="3287724" h="1465223">
                <a:moveTo>
                  <a:pt x="0" y="0"/>
                </a:moveTo>
                <a:lnTo>
                  <a:pt x="3287725" y="0"/>
                </a:lnTo>
                <a:lnTo>
                  <a:pt x="3287725" y="1465223"/>
                </a:lnTo>
                <a:lnTo>
                  <a:pt x="0" y="146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12774" y="-1008063"/>
            <a:ext cx="6744452" cy="8064500"/>
          </a:xfrm>
          <a:custGeom>
            <a:avLst/>
            <a:gdLst/>
            <a:ahLst/>
            <a:cxnLst/>
            <a:rect l="l" t="t" r="r" b="b"/>
            <a:pathLst>
              <a:path w="6882527" h="8229600">
                <a:moveTo>
                  <a:pt x="0" y="0"/>
                </a:moveTo>
                <a:lnTo>
                  <a:pt x="6882527" y="0"/>
                </a:lnTo>
                <a:lnTo>
                  <a:pt x="68825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95172" y="2281786"/>
            <a:ext cx="3487797" cy="447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72"/>
              </a:lnSpc>
            </a:pPr>
            <a:r>
              <a:rPr lang="en-US" sz="3416">
                <a:solidFill>
                  <a:srgbClr val="FFFFFF"/>
                </a:solidFill>
                <a:latin typeface="Asap"/>
              </a:rPr>
              <a:t>Sua dedicação é o brilho que mantém tudo impecável.</a:t>
            </a:r>
          </a:p>
          <a:p>
            <a:pPr algn="r">
              <a:lnSpc>
                <a:spcPts val="4372"/>
              </a:lnSpc>
            </a:pPr>
            <a:endParaRPr lang="en-US" sz="3416">
              <a:solidFill>
                <a:srgbClr val="FFFFFF"/>
              </a:solidFill>
              <a:latin typeface="Asap"/>
            </a:endParaRPr>
          </a:p>
          <a:p>
            <a:pPr algn="r">
              <a:lnSpc>
                <a:spcPts val="4372"/>
              </a:lnSpc>
            </a:pPr>
            <a:r>
              <a:rPr lang="en-US" sz="3416">
                <a:solidFill>
                  <a:srgbClr val="FFFFFF"/>
                </a:solidFill>
                <a:latin typeface="Asap"/>
              </a:rPr>
              <a:t>Obrigado por fazer a diferença em cada detalhe!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5730" y="700043"/>
            <a:ext cx="7439848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8"/>
              </a:lnSpc>
            </a:pPr>
            <a:r>
              <a:rPr lang="en-US" sz="7288">
                <a:solidFill>
                  <a:srgbClr val="FFFFFF"/>
                </a:solidFill>
                <a:latin typeface="29LT Bukra Bold"/>
              </a:rPr>
              <a:t>Dia do ASG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sp>
        <p:nvSpPr>
          <p:cNvPr id="3" name="Freeform 3"/>
          <p:cNvSpPr/>
          <p:nvPr/>
        </p:nvSpPr>
        <p:spPr>
          <a:xfrm rot="-238287" flipH="1">
            <a:off x="77908" y="-148340"/>
            <a:ext cx="1818685" cy="2312803"/>
          </a:xfrm>
          <a:custGeom>
            <a:avLst/>
            <a:gdLst/>
            <a:ahLst/>
            <a:cxnLst/>
            <a:rect l="l" t="t" r="r" b="b"/>
            <a:pathLst>
              <a:path w="1855918" h="2360152">
                <a:moveTo>
                  <a:pt x="1855919" y="0"/>
                </a:moveTo>
                <a:lnTo>
                  <a:pt x="0" y="0"/>
                </a:lnTo>
                <a:lnTo>
                  <a:pt x="0" y="2360152"/>
                </a:lnTo>
                <a:lnTo>
                  <a:pt x="1855919" y="2360152"/>
                </a:lnTo>
                <a:lnTo>
                  <a:pt x="185591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4192" b="-3798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20433" y="574966"/>
            <a:ext cx="5752480" cy="513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34"/>
              </a:lnSpc>
            </a:pPr>
            <a:r>
              <a:rPr lang="en-US" sz="16856" spc="-674">
                <a:solidFill>
                  <a:srgbClr val="00AF9D"/>
                </a:solidFill>
                <a:latin typeface="Montserrat Ultra-Bold"/>
              </a:rPr>
              <a:t>mu</a:t>
            </a:r>
          </a:p>
          <a:p>
            <a:pPr>
              <a:lnSpc>
                <a:spcPts val="14834"/>
              </a:lnSpc>
            </a:pPr>
            <a:r>
              <a:rPr lang="en-US" sz="16856" spc="-674">
                <a:solidFill>
                  <a:srgbClr val="00AF9D"/>
                </a:solidFill>
                <a:latin typeface="Montserrat Ultra-Bold"/>
              </a:rPr>
              <a:t>  lhe</a:t>
            </a:r>
          </a:p>
          <a:p>
            <a:pPr>
              <a:lnSpc>
                <a:spcPts val="8428"/>
              </a:lnSpc>
            </a:pPr>
            <a:r>
              <a:rPr lang="en-US" sz="16856" spc="-674">
                <a:solidFill>
                  <a:srgbClr val="00AF9D"/>
                </a:solidFill>
                <a:latin typeface="Montserrat Ultra-Bold"/>
              </a:rPr>
              <a:t>res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221367" y="1409055"/>
            <a:ext cx="3272294" cy="3479606"/>
          </a:xfrm>
          <a:custGeom>
            <a:avLst/>
            <a:gdLst/>
            <a:ahLst/>
            <a:cxnLst/>
            <a:rect l="l" t="t" r="r" b="b"/>
            <a:pathLst>
              <a:path w="3339286" h="3550842">
                <a:moveTo>
                  <a:pt x="3339286" y="0"/>
                </a:moveTo>
                <a:lnTo>
                  <a:pt x="0" y="0"/>
                </a:lnTo>
                <a:lnTo>
                  <a:pt x="0" y="3550843"/>
                </a:lnTo>
                <a:lnTo>
                  <a:pt x="3339286" y="3550843"/>
                </a:lnTo>
                <a:lnTo>
                  <a:pt x="333928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99705" y="8843795"/>
            <a:ext cx="4732681" cy="30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6"/>
              </a:lnSpc>
              <a:spcBef>
                <a:spcPct val="0"/>
              </a:spcBef>
            </a:pPr>
            <a:r>
              <a:rPr lang="en-US" sz="1805" spc="-72">
                <a:solidFill>
                  <a:srgbClr val="03494E"/>
                </a:solidFill>
                <a:latin typeface="Montserrat Classic Bold Italics"/>
              </a:rPr>
              <a:t>DIA INTERNACIONAL DA MULHER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4321337" y="8890464"/>
            <a:ext cx="0" cy="271439"/>
          </a:xfrm>
          <a:prstGeom prst="line">
            <a:avLst/>
          </a:prstGeom>
          <a:ln w="9525" cap="flat">
            <a:solidFill>
              <a:srgbClr val="003C4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5517566" y="651280"/>
            <a:ext cx="3044241" cy="370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42"/>
              </a:lnSpc>
            </a:pPr>
            <a:r>
              <a:rPr lang="en-US" sz="10372" spc="-414">
                <a:solidFill>
                  <a:srgbClr val="003C43"/>
                </a:solidFill>
                <a:latin typeface="Shadow Script Italics"/>
              </a:rPr>
              <a:t>feliz </a:t>
            </a:r>
          </a:p>
          <a:p>
            <a:pPr>
              <a:lnSpc>
                <a:spcPts val="9542"/>
              </a:lnSpc>
            </a:pPr>
            <a:r>
              <a:rPr lang="en-US" sz="10372" spc="-414">
                <a:solidFill>
                  <a:srgbClr val="003C43"/>
                </a:solidFill>
                <a:latin typeface="Shadow Script Italics"/>
              </a:rPr>
              <a:t>dia das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8062" y="5978843"/>
            <a:ext cx="8064500" cy="230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</a:pPr>
            <a:r>
              <a:rPr lang="en-US" sz="3177" spc="-126">
                <a:solidFill>
                  <a:srgbClr val="03494E"/>
                </a:solidFill>
                <a:latin typeface="Asap"/>
              </a:rPr>
              <a:t>Para todas as mulheres que fortalecem laços, constroem pontes e transformam o mundo com sua cooperação. </a:t>
            </a:r>
          </a:p>
          <a:p>
            <a:pPr algn="ctr">
              <a:lnSpc>
                <a:spcPts val="3621"/>
              </a:lnSpc>
            </a:pPr>
            <a:r>
              <a:rPr lang="en-US" sz="3177" spc="-126">
                <a:solidFill>
                  <a:srgbClr val="00AF9D"/>
                </a:solidFill>
                <a:latin typeface="Asap Bold"/>
              </a:rPr>
              <a:t>Parabéns pelo Dia Internacional da Mulher!</a:t>
            </a:r>
          </a:p>
          <a:p>
            <a:pPr algn="ctr">
              <a:lnSpc>
                <a:spcPts val="3621"/>
              </a:lnSpc>
            </a:pPr>
            <a:endParaRPr lang="en-US" sz="3177" spc="-126">
              <a:solidFill>
                <a:srgbClr val="00AF9D"/>
              </a:solidFill>
              <a:latin typeface="Asap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750224" y="61600"/>
            <a:ext cx="3393046" cy="3281306"/>
          </a:xfrm>
          <a:custGeom>
            <a:avLst/>
            <a:gdLst/>
            <a:ahLst/>
            <a:cxnLst/>
            <a:rect l="l" t="t" r="r" b="b"/>
            <a:pathLst>
              <a:path w="3462510" h="3348482">
                <a:moveTo>
                  <a:pt x="0" y="0"/>
                </a:moveTo>
                <a:lnTo>
                  <a:pt x="3462510" y="0"/>
                </a:lnTo>
                <a:lnTo>
                  <a:pt x="3462510" y="3348482"/>
                </a:lnTo>
                <a:lnTo>
                  <a:pt x="0" y="3348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130" t="-8019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35013" y="3491805"/>
            <a:ext cx="3048304" cy="2640593"/>
          </a:xfrm>
          <a:custGeom>
            <a:avLst/>
            <a:gdLst/>
            <a:ahLst/>
            <a:cxnLst/>
            <a:rect l="l" t="t" r="r" b="b"/>
            <a:pathLst>
              <a:path w="3110710" h="2694652">
                <a:moveTo>
                  <a:pt x="0" y="0"/>
                </a:moveTo>
                <a:lnTo>
                  <a:pt x="3110710" y="0"/>
                </a:lnTo>
                <a:lnTo>
                  <a:pt x="3110710" y="2694652"/>
                </a:lnTo>
                <a:lnTo>
                  <a:pt x="0" y="26946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34293" y="8429869"/>
            <a:ext cx="2634185" cy="1173963"/>
          </a:xfrm>
          <a:custGeom>
            <a:avLst/>
            <a:gdLst/>
            <a:ahLst/>
            <a:cxnLst/>
            <a:rect l="l" t="t" r="r" b="b"/>
            <a:pathLst>
              <a:path w="2688113" h="1197997">
                <a:moveTo>
                  <a:pt x="0" y="0"/>
                </a:moveTo>
                <a:lnTo>
                  <a:pt x="2688113" y="0"/>
                </a:lnTo>
                <a:lnTo>
                  <a:pt x="2688113" y="1197997"/>
                </a:lnTo>
                <a:lnTo>
                  <a:pt x="0" y="1197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93661" y="8843795"/>
            <a:ext cx="1800993" cy="30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6"/>
              </a:lnSpc>
              <a:spcBef>
                <a:spcPct val="0"/>
              </a:spcBef>
            </a:pPr>
            <a:r>
              <a:rPr lang="en-US" sz="1805" spc="-72" dirty="0">
                <a:solidFill>
                  <a:srgbClr val="03494E"/>
                </a:solidFill>
                <a:latin typeface="Montserrat Classic Italics"/>
              </a:rPr>
              <a:t>8 DE MARÇO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95" t="-757" r="-38926" b="-2994"/>
            </a:stretch>
          </a:blipFill>
        </p:spPr>
      </p:sp>
      <p:sp>
        <p:nvSpPr>
          <p:cNvPr id="3" name="Freeform 3"/>
          <p:cNvSpPr/>
          <p:nvPr/>
        </p:nvSpPr>
        <p:spPr>
          <a:xfrm rot="-659284">
            <a:off x="-540059" y="4911130"/>
            <a:ext cx="5356611" cy="5356611"/>
          </a:xfrm>
          <a:custGeom>
            <a:avLst/>
            <a:gdLst/>
            <a:ahLst/>
            <a:cxnLst/>
            <a:rect l="l" t="t" r="r" b="b"/>
            <a:pathLst>
              <a:path w="5466274" h="5466274">
                <a:moveTo>
                  <a:pt x="0" y="0"/>
                </a:moveTo>
                <a:lnTo>
                  <a:pt x="5466274" y="0"/>
                </a:lnTo>
                <a:lnTo>
                  <a:pt x="5466274" y="5466274"/>
                </a:lnTo>
                <a:lnTo>
                  <a:pt x="0" y="546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9284">
            <a:off x="-3292677" y="-495091"/>
            <a:ext cx="5356611" cy="5356611"/>
          </a:xfrm>
          <a:custGeom>
            <a:avLst/>
            <a:gdLst/>
            <a:ahLst/>
            <a:cxnLst/>
            <a:rect l="l" t="t" r="r" b="b"/>
            <a:pathLst>
              <a:path w="5466274" h="5466274">
                <a:moveTo>
                  <a:pt x="0" y="0"/>
                </a:moveTo>
                <a:lnTo>
                  <a:pt x="5466274" y="0"/>
                </a:lnTo>
                <a:lnTo>
                  <a:pt x="5466274" y="5466274"/>
                </a:lnTo>
                <a:lnTo>
                  <a:pt x="0" y="546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59284">
            <a:off x="6394257" y="8050831"/>
            <a:ext cx="5356611" cy="5356611"/>
          </a:xfrm>
          <a:custGeom>
            <a:avLst/>
            <a:gdLst/>
            <a:ahLst/>
            <a:cxnLst/>
            <a:rect l="l" t="t" r="r" b="b"/>
            <a:pathLst>
              <a:path w="5466274" h="5466274">
                <a:moveTo>
                  <a:pt x="0" y="0"/>
                </a:moveTo>
                <a:lnTo>
                  <a:pt x="5466274" y="0"/>
                </a:lnTo>
                <a:lnTo>
                  <a:pt x="5466274" y="5466274"/>
                </a:lnTo>
                <a:lnTo>
                  <a:pt x="0" y="5466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397814">
            <a:off x="-9904820" y="-14885498"/>
            <a:ext cx="15163619" cy="35640984"/>
          </a:xfrm>
          <a:custGeom>
            <a:avLst/>
            <a:gdLst/>
            <a:ahLst/>
            <a:cxnLst/>
            <a:rect l="l" t="t" r="r" b="b"/>
            <a:pathLst>
              <a:path w="15474055" h="36370642">
                <a:moveTo>
                  <a:pt x="0" y="0"/>
                </a:moveTo>
                <a:lnTo>
                  <a:pt x="15474055" y="0"/>
                </a:lnTo>
                <a:lnTo>
                  <a:pt x="15474055" y="36370643"/>
                </a:lnTo>
                <a:lnTo>
                  <a:pt x="0" y="3637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397814">
            <a:off x="-9755888" y="-14735934"/>
            <a:ext cx="15163619" cy="35640000"/>
          </a:xfrm>
          <a:custGeom>
            <a:avLst/>
            <a:gdLst/>
            <a:ahLst/>
            <a:cxnLst/>
            <a:rect l="l" t="t" r="r" b="b"/>
            <a:pathLst>
              <a:path w="15474055" h="36370642">
                <a:moveTo>
                  <a:pt x="0" y="0"/>
                </a:moveTo>
                <a:lnTo>
                  <a:pt x="15474055" y="0"/>
                </a:lnTo>
                <a:lnTo>
                  <a:pt x="15474055" y="36370643"/>
                </a:lnTo>
                <a:lnTo>
                  <a:pt x="0" y="3637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8" name="TextBox 8"/>
          <p:cNvSpPr txBox="1"/>
          <p:nvPr/>
        </p:nvSpPr>
        <p:spPr>
          <a:xfrm>
            <a:off x="733136" y="1186022"/>
            <a:ext cx="4099638" cy="274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  <a:spcBef>
                <a:spcPct val="0"/>
              </a:spcBef>
            </a:pPr>
            <a:r>
              <a:rPr lang="en-US" sz="2181">
                <a:solidFill>
                  <a:srgbClr val="FFFFFF"/>
                </a:solidFill>
                <a:latin typeface="Asap Bold"/>
              </a:rPr>
              <a:t>Que a essência da Páscoa, repleta de renovação e união, inspire cada passo na jornada da nossa cooperativa. </a:t>
            </a:r>
          </a:p>
          <a:p>
            <a:pPr algn="ctr">
              <a:lnSpc>
                <a:spcPts val="3054"/>
              </a:lnSpc>
              <a:spcBef>
                <a:spcPct val="0"/>
              </a:spcBef>
            </a:pPr>
            <a:r>
              <a:rPr lang="en-US" sz="2181">
                <a:solidFill>
                  <a:srgbClr val="FFFFFF"/>
                </a:solidFill>
                <a:latin typeface="Asap Bold"/>
              </a:rPr>
              <a:t>Agradecemos por fazerem parte dessa história de solidariedade e crescimento conjunto.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70600" y="3866974"/>
            <a:ext cx="4169713" cy="3580874"/>
            <a:chOff x="0" y="0"/>
            <a:chExt cx="5673436" cy="4872244"/>
          </a:xfrm>
        </p:grpSpPr>
        <p:sp>
          <p:nvSpPr>
            <p:cNvPr id="10" name="Freeform 10"/>
            <p:cNvSpPr/>
            <p:nvPr/>
          </p:nvSpPr>
          <p:spPr>
            <a:xfrm>
              <a:off x="0" y="1860852"/>
              <a:ext cx="5673436" cy="3011392"/>
            </a:xfrm>
            <a:custGeom>
              <a:avLst/>
              <a:gdLst/>
              <a:ahLst/>
              <a:cxnLst/>
              <a:rect l="l" t="t" r="r" b="b"/>
              <a:pathLst>
                <a:path w="5673436" h="3011392">
                  <a:moveTo>
                    <a:pt x="0" y="0"/>
                  </a:moveTo>
                  <a:lnTo>
                    <a:pt x="5673436" y="0"/>
                  </a:lnTo>
                  <a:lnTo>
                    <a:pt x="5673436" y="3011392"/>
                  </a:lnTo>
                  <a:lnTo>
                    <a:pt x="0" y="3011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72978" y="3284895"/>
              <a:ext cx="265524" cy="250558"/>
            </a:xfrm>
            <a:custGeom>
              <a:avLst/>
              <a:gdLst/>
              <a:ahLst/>
              <a:cxnLst/>
              <a:rect l="l" t="t" r="r" b="b"/>
              <a:pathLst>
                <a:path w="265524" h="250558">
                  <a:moveTo>
                    <a:pt x="0" y="0"/>
                  </a:moveTo>
                  <a:lnTo>
                    <a:pt x="265524" y="0"/>
                  </a:lnTo>
                  <a:lnTo>
                    <a:pt x="265524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317298" y="4203102"/>
              <a:ext cx="314218" cy="296507"/>
            </a:xfrm>
            <a:custGeom>
              <a:avLst/>
              <a:gdLst/>
              <a:ahLst/>
              <a:cxnLst/>
              <a:rect l="l" t="t" r="r" b="b"/>
              <a:pathLst>
                <a:path w="314218" h="296507">
                  <a:moveTo>
                    <a:pt x="0" y="0"/>
                  </a:moveTo>
                  <a:lnTo>
                    <a:pt x="314218" y="0"/>
                  </a:lnTo>
                  <a:lnTo>
                    <a:pt x="314218" y="296507"/>
                  </a:lnTo>
                  <a:lnTo>
                    <a:pt x="0" y="296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96677" y="0"/>
              <a:ext cx="3441584" cy="2165069"/>
            </a:xfrm>
            <a:custGeom>
              <a:avLst/>
              <a:gdLst/>
              <a:ahLst/>
              <a:cxnLst/>
              <a:rect l="l" t="t" r="r" b="b"/>
              <a:pathLst>
                <a:path w="3441584" h="2165069">
                  <a:moveTo>
                    <a:pt x="0" y="0"/>
                  </a:moveTo>
                  <a:lnTo>
                    <a:pt x="3441584" y="0"/>
                  </a:lnTo>
                  <a:lnTo>
                    <a:pt x="3441584" y="2165069"/>
                  </a:lnTo>
                  <a:lnTo>
                    <a:pt x="0" y="216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394711" y="8025860"/>
            <a:ext cx="3121489" cy="1391138"/>
          </a:xfrm>
          <a:custGeom>
            <a:avLst/>
            <a:gdLst/>
            <a:ahLst/>
            <a:cxnLst/>
            <a:rect l="l" t="t" r="r" b="b"/>
            <a:pathLst>
              <a:path w="3185394" h="1419618">
                <a:moveTo>
                  <a:pt x="0" y="0"/>
                </a:moveTo>
                <a:lnTo>
                  <a:pt x="3185394" y="0"/>
                </a:lnTo>
                <a:lnTo>
                  <a:pt x="3185394" y="1419618"/>
                </a:lnTo>
                <a:lnTo>
                  <a:pt x="0" y="14196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790" y="-297068"/>
            <a:ext cx="10694204" cy="10674760"/>
          </a:xfrm>
          <a:custGeom>
            <a:avLst/>
            <a:gdLst/>
            <a:ahLst/>
            <a:cxnLst/>
            <a:rect l="l" t="t" r="r" b="b"/>
            <a:pathLst>
              <a:path w="10913140" h="10893298">
                <a:moveTo>
                  <a:pt x="0" y="0"/>
                </a:moveTo>
                <a:lnTo>
                  <a:pt x="10913140" y="0"/>
                </a:lnTo>
                <a:lnTo>
                  <a:pt x="10913140" y="10893298"/>
                </a:lnTo>
                <a:lnTo>
                  <a:pt x="0" y="1089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3206" y="637210"/>
            <a:ext cx="8374213" cy="8806204"/>
            <a:chOff x="0" y="0"/>
            <a:chExt cx="2250707" cy="23668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0707" cy="2366812"/>
            </a:xfrm>
            <a:custGeom>
              <a:avLst/>
              <a:gdLst/>
              <a:ahLst/>
              <a:cxnLst/>
              <a:rect l="l" t="t" r="r" b="b"/>
              <a:pathLst>
                <a:path w="2250707" h="2366812">
                  <a:moveTo>
                    <a:pt x="46203" y="0"/>
                  </a:moveTo>
                  <a:lnTo>
                    <a:pt x="2204504" y="0"/>
                  </a:lnTo>
                  <a:cubicBezTo>
                    <a:pt x="2216758" y="0"/>
                    <a:pt x="2228510" y="4868"/>
                    <a:pt x="2237175" y="13533"/>
                  </a:cubicBezTo>
                  <a:cubicBezTo>
                    <a:pt x="2245839" y="22197"/>
                    <a:pt x="2250707" y="33949"/>
                    <a:pt x="2250707" y="46203"/>
                  </a:cubicBezTo>
                  <a:lnTo>
                    <a:pt x="2250707" y="2320608"/>
                  </a:lnTo>
                  <a:cubicBezTo>
                    <a:pt x="2250707" y="2346126"/>
                    <a:pt x="2230021" y="2366812"/>
                    <a:pt x="2204504" y="2366812"/>
                  </a:cubicBezTo>
                  <a:lnTo>
                    <a:pt x="46203" y="2366812"/>
                  </a:lnTo>
                  <a:cubicBezTo>
                    <a:pt x="33949" y="2366812"/>
                    <a:pt x="22197" y="2361944"/>
                    <a:pt x="13533" y="2353279"/>
                  </a:cubicBezTo>
                  <a:cubicBezTo>
                    <a:pt x="4868" y="2344614"/>
                    <a:pt x="0" y="2332862"/>
                    <a:pt x="0" y="2320608"/>
                  </a:cubicBezTo>
                  <a:lnTo>
                    <a:pt x="0" y="46203"/>
                  </a:lnTo>
                  <a:cubicBezTo>
                    <a:pt x="0" y="33949"/>
                    <a:pt x="4868" y="22197"/>
                    <a:pt x="13533" y="13533"/>
                  </a:cubicBezTo>
                  <a:cubicBezTo>
                    <a:pt x="22197" y="4868"/>
                    <a:pt x="33949" y="0"/>
                    <a:pt x="46203" y="0"/>
                  </a:cubicBezTo>
                  <a:close/>
                </a:path>
              </a:pathLst>
            </a:custGeom>
            <a:solidFill>
              <a:srgbClr val="33B2A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50707" cy="2414437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3145"/>
                </a:lnSpc>
              </a:pPr>
              <a:endParaRPr sz="1729"/>
            </a:p>
          </p:txBody>
        </p:sp>
      </p:grpSp>
      <p:sp>
        <p:nvSpPr>
          <p:cNvPr id="6" name="Freeform 6"/>
          <p:cNvSpPr/>
          <p:nvPr/>
        </p:nvSpPr>
        <p:spPr>
          <a:xfrm>
            <a:off x="3071363" y="0"/>
            <a:ext cx="7009262" cy="9443414"/>
          </a:xfrm>
          <a:custGeom>
            <a:avLst/>
            <a:gdLst/>
            <a:ahLst/>
            <a:cxnLst/>
            <a:rect l="l" t="t" r="r" b="b"/>
            <a:pathLst>
              <a:path w="7152759" h="9636744">
                <a:moveTo>
                  <a:pt x="0" y="0"/>
                </a:moveTo>
                <a:lnTo>
                  <a:pt x="7152759" y="0"/>
                </a:lnTo>
                <a:lnTo>
                  <a:pt x="7152759" y="9636744"/>
                </a:lnTo>
                <a:lnTo>
                  <a:pt x="0" y="9636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983" r="-17304" b="-171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69760" y="2845611"/>
            <a:ext cx="13524839" cy="13524839"/>
          </a:xfrm>
          <a:custGeom>
            <a:avLst/>
            <a:gdLst/>
            <a:ahLst/>
            <a:cxnLst/>
            <a:rect l="l" t="t" r="r" b="b"/>
            <a:pathLst>
              <a:path w="13801725" h="13801725">
                <a:moveTo>
                  <a:pt x="0" y="0"/>
                </a:moveTo>
                <a:lnTo>
                  <a:pt x="13801725" y="0"/>
                </a:lnTo>
                <a:lnTo>
                  <a:pt x="13801725" y="13801725"/>
                </a:lnTo>
                <a:lnTo>
                  <a:pt x="0" y="13801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250" y="3124254"/>
            <a:ext cx="13524839" cy="13524839"/>
          </a:xfrm>
          <a:custGeom>
            <a:avLst/>
            <a:gdLst/>
            <a:ahLst/>
            <a:cxnLst/>
            <a:rect l="l" t="t" r="r" b="b"/>
            <a:pathLst>
              <a:path w="13801725" h="13801725">
                <a:moveTo>
                  <a:pt x="0" y="0"/>
                </a:moveTo>
                <a:lnTo>
                  <a:pt x="13801725" y="0"/>
                </a:lnTo>
                <a:lnTo>
                  <a:pt x="13801725" y="13801725"/>
                </a:lnTo>
                <a:lnTo>
                  <a:pt x="0" y="13801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495092" y="2680994"/>
            <a:ext cx="13524839" cy="13524839"/>
          </a:xfrm>
          <a:custGeom>
            <a:avLst/>
            <a:gdLst/>
            <a:ahLst/>
            <a:cxnLst/>
            <a:rect l="l" t="t" r="r" b="b"/>
            <a:pathLst>
              <a:path w="13801725" h="13801725">
                <a:moveTo>
                  <a:pt x="0" y="0"/>
                </a:moveTo>
                <a:lnTo>
                  <a:pt x="13801725" y="0"/>
                </a:lnTo>
                <a:lnTo>
                  <a:pt x="13801725" y="13801725"/>
                </a:lnTo>
                <a:lnTo>
                  <a:pt x="0" y="13801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8958" y="4272761"/>
            <a:ext cx="8218462" cy="370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0"/>
              </a:lnSpc>
            </a:pPr>
            <a:r>
              <a:rPr lang="en-US" sz="22314" spc="-2142">
                <a:solidFill>
                  <a:srgbClr val="FFFFFF"/>
                </a:solidFill>
                <a:latin typeface="Montserrat Heavy"/>
              </a:rPr>
              <a:t>mães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3433944" y="5451409"/>
            <a:ext cx="2912096" cy="2736871"/>
          </a:xfrm>
          <a:custGeom>
            <a:avLst/>
            <a:gdLst/>
            <a:ahLst/>
            <a:cxnLst/>
            <a:rect l="l" t="t" r="r" b="b"/>
            <a:pathLst>
              <a:path w="2971714" h="2792901">
                <a:moveTo>
                  <a:pt x="0" y="0"/>
                </a:moveTo>
                <a:lnTo>
                  <a:pt x="2971714" y="0"/>
                </a:lnTo>
                <a:lnTo>
                  <a:pt x="2971714" y="2792901"/>
                </a:lnTo>
                <a:lnTo>
                  <a:pt x="0" y="2792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32573" y="6103086"/>
            <a:ext cx="1228066" cy="1086839"/>
          </a:xfrm>
          <a:custGeom>
            <a:avLst/>
            <a:gdLst/>
            <a:ahLst/>
            <a:cxnLst/>
            <a:rect l="l" t="t" r="r" b="b"/>
            <a:pathLst>
              <a:path w="1253208" h="1109089">
                <a:moveTo>
                  <a:pt x="0" y="0"/>
                </a:moveTo>
                <a:lnTo>
                  <a:pt x="1253208" y="0"/>
                </a:lnTo>
                <a:lnTo>
                  <a:pt x="1253208" y="1109089"/>
                </a:lnTo>
                <a:lnTo>
                  <a:pt x="0" y="1109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38845" y="4888652"/>
            <a:ext cx="3469210" cy="97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7"/>
              </a:lnSpc>
            </a:pPr>
            <a:r>
              <a:rPr lang="en-US" sz="5855" spc="-463">
                <a:solidFill>
                  <a:srgbClr val="FFFFFF"/>
                </a:solidFill>
                <a:latin typeface="Montaser Arabic Semi-Bold"/>
              </a:rPr>
              <a:t>dia das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6548" y="8766983"/>
            <a:ext cx="4083764" cy="27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92" spc="1255">
                <a:solidFill>
                  <a:srgbClr val="FFFFFF"/>
                </a:solidFill>
                <a:latin typeface="Montserrat Classic"/>
              </a:rPr>
              <a:t>14 DE MAIO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4022" y="1738910"/>
            <a:ext cx="4491834" cy="24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9"/>
              </a:lnSpc>
            </a:pPr>
            <a:r>
              <a:rPr lang="en-US" sz="3200" spc="-258" dirty="0">
                <a:solidFill>
                  <a:srgbClr val="FFFFFF"/>
                </a:solidFill>
                <a:latin typeface="Asap"/>
              </a:rPr>
              <a:t>Para a </a:t>
            </a:r>
            <a:r>
              <a:rPr lang="en-US" sz="3200" spc="-258" dirty="0" err="1">
                <a:solidFill>
                  <a:srgbClr val="FFFFFF"/>
                </a:solidFill>
                <a:latin typeface="Asap"/>
              </a:rPr>
              <a:t>mulher</a:t>
            </a:r>
            <a:r>
              <a:rPr lang="en-US" sz="3200" spc="-258" dirty="0">
                <a:solidFill>
                  <a:srgbClr val="FFFFFF"/>
                </a:solidFill>
                <a:latin typeface="Asap"/>
              </a:rPr>
              <a:t> </a:t>
            </a:r>
          </a:p>
          <a:p>
            <a:pPr>
              <a:lnSpc>
                <a:spcPts val="4689"/>
              </a:lnSpc>
            </a:pPr>
            <a:r>
              <a:rPr lang="en-US" sz="3200" spc="-258" dirty="0">
                <a:solidFill>
                  <a:srgbClr val="FFFFFF"/>
                </a:solidFill>
                <a:latin typeface="Asap"/>
              </a:rPr>
              <a:t>que é </a:t>
            </a:r>
            <a:r>
              <a:rPr lang="en-US" sz="3200" spc="-258" dirty="0" err="1">
                <a:solidFill>
                  <a:srgbClr val="FFFFFF"/>
                </a:solidFill>
                <a:latin typeface="Asap"/>
              </a:rPr>
              <a:t>cooperação</a:t>
            </a:r>
            <a:r>
              <a:rPr lang="en-US" sz="3200" spc="-258" dirty="0">
                <a:solidFill>
                  <a:srgbClr val="FFFFFF"/>
                </a:solidFill>
                <a:latin typeface="Asap"/>
              </a:rPr>
              <a:t> </a:t>
            </a:r>
          </a:p>
          <a:p>
            <a:pPr>
              <a:lnSpc>
                <a:spcPts val="4689"/>
              </a:lnSpc>
            </a:pPr>
            <a:r>
              <a:rPr lang="en-US" sz="3200" spc="-258" dirty="0" err="1">
                <a:solidFill>
                  <a:srgbClr val="FFFFFF"/>
                </a:solidFill>
                <a:latin typeface="Asap"/>
              </a:rPr>
              <a:t>em</a:t>
            </a:r>
            <a:r>
              <a:rPr lang="en-US" sz="3200" spc="-258" dirty="0">
                <a:solidFill>
                  <a:srgbClr val="FFFFFF"/>
                </a:solidFill>
                <a:latin typeface="Asap"/>
              </a:rPr>
              <a:t> forma de amor.</a:t>
            </a:r>
          </a:p>
          <a:p>
            <a:pPr>
              <a:lnSpc>
                <a:spcPts val="4689"/>
              </a:lnSpc>
            </a:pPr>
            <a:endParaRPr lang="en-US" sz="3200" spc="-258" dirty="0">
              <a:solidFill>
                <a:srgbClr val="FFFFFF"/>
              </a:solidFill>
              <a:latin typeface="Asap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79952" y="4391542"/>
            <a:ext cx="2912095" cy="9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3"/>
              </a:lnSpc>
            </a:pPr>
            <a:r>
              <a:rPr lang="en-US" sz="8800" dirty="0">
                <a:solidFill>
                  <a:srgbClr val="FFFFFF"/>
                </a:solidFill>
                <a:latin typeface="Embassy BT" panose="03030602040507090C03" pitchFamily="66" charset="0"/>
              </a:rPr>
              <a:t>Feli</a:t>
            </a:r>
            <a:r>
              <a:rPr lang="en-US" sz="8800" spc="3558" dirty="0">
                <a:solidFill>
                  <a:srgbClr val="FFFFFF"/>
                </a:solidFill>
                <a:latin typeface="Embassy BT" panose="03030602040507090C03" pitchFamily="66" charset="0"/>
              </a:rPr>
              <a:t>z</a:t>
            </a:r>
          </a:p>
        </p:txBody>
      </p:sp>
      <p:sp>
        <p:nvSpPr>
          <p:cNvPr id="17" name="Freeform 17"/>
          <p:cNvSpPr/>
          <p:nvPr/>
        </p:nvSpPr>
        <p:spPr>
          <a:xfrm>
            <a:off x="4754759" y="8318451"/>
            <a:ext cx="3462910" cy="1224076"/>
          </a:xfrm>
          <a:custGeom>
            <a:avLst/>
            <a:gdLst/>
            <a:ahLst/>
            <a:cxnLst/>
            <a:rect l="l" t="t" r="r" b="b"/>
            <a:pathLst>
              <a:path w="3533804" h="1249136">
                <a:moveTo>
                  <a:pt x="0" y="0"/>
                </a:moveTo>
                <a:lnTo>
                  <a:pt x="3533805" y="0"/>
                </a:lnTo>
                <a:lnTo>
                  <a:pt x="3533805" y="1249135"/>
                </a:lnTo>
                <a:lnTo>
                  <a:pt x="0" y="1249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r="-2504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367053">
            <a:off x="-1666221" y="7448670"/>
            <a:ext cx="5348565" cy="534795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00AF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1063872">
            <a:off x="427163" y="460426"/>
            <a:ext cx="3474162" cy="2888337"/>
            <a:chOff x="0" y="0"/>
            <a:chExt cx="6273800" cy="5215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3"/>
              <a:stretch>
                <a:fillRect l="-49537" r="-231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4"/>
              <a:stretch>
                <a:fillRect l="-7" r="-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232916">
            <a:off x="387343" y="3118955"/>
            <a:ext cx="3474162" cy="2888337"/>
            <a:chOff x="0" y="0"/>
            <a:chExt cx="6273800" cy="5215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5"/>
              <a:stretch>
                <a:fillRect l="-12392" r="-1239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4"/>
              <a:stretch>
                <a:fillRect l="-7" r="-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665739">
            <a:off x="539013" y="5887893"/>
            <a:ext cx="3474162" cy="2888337"/>
            <a:chOff x="0" y="0"/>
            <a:chExt cx="6273800" cy="5215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6"/>
              <a:stretch>
                <a:fillRect l="-12314" r="-1231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4"/>
              <a:stretch>
                <a:fillRect l="-7" r="-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359865" y="2909404"/>
            <a:ext cx="7720760" cy="25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07"/>
              </a:lnSpc>
              <a:spcBef>
                <a:spcPct val="0"/>
              </a:spcBef>
            </a:pPr>
            <a:r>
              <a:rPr lang="en-US" sz="14719">
                <a:solidFill>
                  <a:srgbClr val="00AF9D"/>
                </a:solidFill>
                <a:latin typeface="Fira Sans Heavy"/>
              </a:rPr>
              <a:t>Pais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86408" y="5399498"/>
            <a:ext cx="4701324" cy="264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665" spc="264">
                <a:solidFill>
                  <a:srgbClr val="03494E"/>
                </a:solidFill>
                <a:latin typeface="Asap Medium"/>
              </a:rPr>
              <a:t>Para os pais que são pilares de sabedoria e força. Obrigado por fazerem parte da nossa história!</a:t>
            </a:r>
          </a:p>
          <a:p>
            <a:pPr algn="ctr">
              <a:lnSpc>
                <a:spcPts val="3519"/>
              </a:lnSpc>
            </a:pPr>
            <a:endParaRPr lang="en-US" sz="2665" spc="264">
              <a:solidFill>
                <a:srgbClr val="03494E"/>
              </a:solidFill>
              <a:latin typeface="Asap Medium"/>
            </a:endParaRPr>
          </a:p>
        </p:txBody>
      </p:sp>
      <p:grpSp>
        <p:nvGrpSpPr>
          <p:cNvPr id="16" name="Group 16"/>
          <p:cNvGrpSpPr/>
          <p:nvPr/>
        </p:nvGrpSpPr>
        <p:grpSpPr>
          <a:xfrm rot="-367053">
            <a:off x="7351922" y="-3522086"/>
            <a:ext cx="5457406" cy="5456783"/>
            <a:chOff x="0" y="0"/>
            <a:chExt cx="6350013" cy="6349289"/>
          </a:xfrm>
        </p:grpSpPr>
        <p:sp>
          <p:nvSpPr>
            <p:cNvPr id="17" name="Freeform 1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00AF9D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8" name="AutoShape 18"/>
          <p:cNvSpPr/>
          <p:nvPr/>
        </p:nvSpPr>
        <p:spPr>
          <a:xfrm>
            <a:off x="4486408" y="3026100"/>
            <a:ext cx="504199" cy="0"/>
          </a:xfrm>
          <a:prstGeom prst="line">
            <a:avLst/>
          </a:prstGeom>
          <a:ln w="19050" cap="rnd">
            <a:solidFill>
              <a:srgbClr val="003C4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4990606" y="7859455"/>
            <a:ext cx="3462910" cy="1224076"/>
          </a:xfrm>
          <a:custGeom>
            <a:avLst/>
            <a:gdLst/>
            <a:ahLst/>
            <a:cxnLst/>
            <a:rect l="l" t="t" r="r" b="b"/>
            <a:pathLst>
              <a:path w="3533804" h="1249136">
                <a:moveTo>
                  <a:pt x="0" y="0"/>
                </a:moveTo>
                <a:lnTo>
                  <a:pt x="3533805" y="0"/>
                </a:lnTo>
                <a:lnTo>
                  <a:pt x="3533805" y="1249136"/>
                </a:lnTo>
                <a:lnTo>
                  <a:pt x="0" y="1249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54321" y="2209954"/>
            <a:ext cx="2926303" cy="2454846"/>
          </a:xfrm>
          <a:custGeom>
            <a:avLst/>
            <a:gdLst/>
            <a:ahLst/>
            <a:cxnLst/>
            <a:rect l="l" t="t" r="r" b="b"/>
            <a:pathLst>
              <a:path w="2986212" h="2505103">
                <a:moveTo>
                  <a:pt x="0" y="0"/>
                </a:moveTo>
                <a:lnTo>
                  <a:pt x="2986212" y="0"/>
                </a:lnTo>
                <a:lnTo>
                  <a:pt x="2986212" y="2505103"/>
                </a:lnTo>
                <a:lnTo>
                  <a:pt x="0" y="2505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4483" t="-84617" b="-226024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055759" y="2850306"/>
            <a:ext cx="2098562" cy="30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1"/>
              </a:lnSpc>
            </a:pPr>
            <a:r>
              <a:rPr lang="en-US" sz="1894" spc="187">
                <a:solidFill>
                  <a:srgbClr val="00AF9D"/>
                </a:solidFill>
                <a:latin typeface="Fira Sans Medium"/>
              </a:rPr>
              <a:t>08 de Agosto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0080625" cy="10080625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</a:blip>
            <a:stretch>
              <a:fillRect t="-24931" b="-24931"/>
            </a:stretch>
          </a:blipFill>
        </p:spPr>
      </p:sp>
      <p:grpSp>
        <p:nvGrpSpPr>
          <p:cNvPr id="3" name="Group 3"/>
          <p:cNvGrpSpPr/>
          <p:nvPr/>
        </p:nvGrpSpPr>
        <p:grpSpPr>
          <a:xfrm rot="92344">
            <a:off x="914975" y="339075"/>
            <a:ext cx="8250676" cy="9117567"/>
            <a:chOff x="0" y="0"/>
            <a:chExt cx="5488814" cy="6065520"/>
          </a:xfrm>
        </p:grpSpPr>
        <p:sp>
          <p:nvSpPr>
            <p:cNvPr id="4" name="Freeform 4"/>
            <p:cNvSpPr/>
            <p:nvPr/>
          </p:nvSpPr>
          <p:spPr>
            <a:xfrm>
              <a:off x="-50800" y="0"/>
              <a:ext cx="5590414" cy="6066790"/>
            </a:xfrm>
            <a:custGeom>
              <a:avLst/>
              <a:gdLst/>
              <a:ahLst/>
              <a:cxnLst/>
              <a:rect l="l" t="t" r="r" b="b"/>
              <a:pathLst>
                <a:path w="5590414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834004" y="6066790"/>
                  </a:lnTo>
                  <a:lnTo>
                    <a:pt x="3834004" y="0"/>
                  </a:lnTo>
                  <a:lnTo>
                    <a:pt x="1692910" y="0"/>
                  </a:lnTo>
                  <a:close/>
                  <a:moveTo>
                    <a:pt x="4291204" y="0"/>
                  </a:moveTo>
                  <a:lnTo>
                    <a:pt x="3834004" y="0"/>
                  </a:lnTo>
                  <a:lnTo>
                    <a:pt x="3834004" y="6065520"/>
                  </a:lnTo>
                  <a:lnTo>
                    <a:pt x="3844164" y="6065520"/>
                  </a:lnTo>
                  <a:cubicBezTo>
                    <a:pt x="4583304" y="6065520"/>
                    <a:pt x="5232274" y="5462270"/>
                    <a:pt x="5285614" y="4725670"/>
                  </a:cubicBezTo>
                  <a:lnTo>
                    <a:pt x="5535804" y="1338580"/>
                  </a:lnTo>
                  <a:cubicBezTo>
                    <a:pt x="5590414" y="603250"/>
                    <a:pt x="5030344" y="0"/>
                    <a:pt x="4291204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00AF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86834" y="1274567"/>
            <a:ext cx="4906957" cy="685012"/>
            <a:chOff x="0" y="0"/>
            <a:chExt cx="1398909" cy="195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8909" cy="195288"/>
            </a:xfrm>
            <a:custGeom>
              <a:avLst/>
              <a:gdLst/>
              <a:ahLst/>
              <a:cxnLst/>
              <a:rect l="l" t="t" r="r" b="b"/>
              <a:pathLst>
                <a:path w="1398909" h="195288">
                  <a:moveTo>
                    <a:pt x="0" y="0"/>
                  </a:moveTo>
                  <a:lnTo>
                    <a:pt x="1398909" y="0"/>
                  </a:lnTo>
                  <a:lnTo>
                    <a:pt x="1398909" y="195288"/>
                  </a:lnTo>
                  <a:lnTo>
                    <a:pt x="0" y="195288"/>
                  </a:lnTo>
                  <a:close/>
                </a:path>
              </a:pathLst>
            </a:custGeom>
            <a:solidFill>
              <a:srgbClr val="003C4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398909" cy="290538"/>
            </a:xfrm>
            <a:prstGeom prst="rect">
              <a:avLst/>
            </a:prstGeom>
          </p:spPr>
          <p:txBody>
            <a:bodyPr lIns="49781" tIns="49781" rIns="49781" bIns="49781" rtlCol="0" anchor="ctr"/>
            <a:lstStyle/>
            <a:p>
              <a:pPr algn="ctr">
                <a:lnSpc>
                  <a:spcPts val="2606"/>
                </a:lnSpc>
              </a:pPr>
              <a:endParaRPr sz="1729"/>
            </a:p>
          </p:txBody>
        </p:sp>
      </p:grpSp>
      <p:sp>
        <p:nvSpPr>
          <p:cNvPr id="8" name="Freeform 8"/>
          <p:cNvSpPr/>
          <p:nvPr/>
        </p:nvSpPr>
        <p:spPr>
          <a:xfrm>
            <a:off x="3029001" y="7483021"/>
            <a:ext cx="4022624" cy="2201472"/>
          </a:xfrm>
          <a:custGeom>
            <a:avLst/>
            <a:gdLst/>
            <a:ahLst/>
            <a:cxnLst/>
            <a:rect l="l" t="t" r="r" b="b"/>
            <a:pathLst>
              <a:path w="4104977" h="2246542">
                <a:moveTo>
                  <a:pt x="0" y="0"/>
                </a:moveTo>
                <a:lnTo>
                  <a:pt x="4104976" y="0"/>
                </a:lnTo>
                <a:lnTo>
                  <a:pt x="4104976" y="2246542"/>
                </a:lnTo>
                <a:lnTo>
                  <a:pt x="0" y="224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35922" y="5831382"/>
            <a:ext cx="4754397" cy="4249243"/>
          </a:xfrm>
          <a:custGeom>
            <a:avLst/>
            <a:gdLst/>
            <a:ahLst/>
            <a:cxnLst/>
            <a:rect l="l" t="t" r="r" b="b"/>
            <a:pathLst>
              <a:path w="4851731" h="4336235">
                <a:moveTo>
                  <a:pt x="0" y="0"/>
                </a:moveTo>
                <a:lnTo>
                  <a:pt x="4851731" y="0"/>
                </a:lnTo>
                <a:lnTo>
                  <a:pt x="4851731" y="4336235"/>
                </a:lnTo>
                <a:lnTo>
                  <a:pt x="0" y="4336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06887" y="1408006"/>
            <a:ext cx="7066850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3"/>
              </a:lnSpc>
            </a:pPr>
            <a:r>
              <a:rPr lang="en-US" sz="2511">
                <a:solidFill>
                  <a:srgbClr val="FFFFFF"/>
                </a:solidFill>
                <a:latin typeface="Asap Bold"/>
              </a:rPr>
              <a:t>PARABÉNS PELO SEU DIA!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92121" y="2055390"/>
            <a:ext cx="5206224" cy="2453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2803">
                <a:solidFill>
                  <a:srgbClr val="FFFFFF"/>
                </a:solidFill>
                <a:latin typeface="Asap"/>
              </a:rPr>
              <a:t>Com coragem e dedicação, protegem nosso dia a dia. 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2803">
                <a:solidFill>
                  <a:srgbClr val="FFFFFF"/>
                </a:solidFill>
                <a:latin typeface="Asap"/>
              </a:rPr>
              <a:t>Obrigado, vigilantes, pelo cuidado constante. </a:t>
            </a:r>
          </a:p>
          <a:p>
            <a:pPr algn="ctr">
              <a:lnSpc>
                <a:spcPts val="3924"/>
              </a:lnSpc>
              <a:spcBef>
                <a:spcPct val="0"/>
              </a:spcBef>
            </a:pPr>
            <a:endParaRPr lang="en-US" sz="2803">
              <a:solidFill>
                <a:srgbClr val="FFFFFF"/>
              </a:solidFill>
              <a:latin typeface="Asap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462899" y="4509372"/>
            <a:ext cx="3264666" cy="1154001"/>
          </a:xfrm>
          <a:custGeom>
            <a:avLst/>
            <a:gdLst/>
            <a:ahLst/>
            <a:cxnLst/>
            <a:rect l="l" t="t" r="r" b="b"/>
            <a:pathLst>
              <a:path w="3331502" h="1177626">
                <a:moveTo>
                  <a:pt x="0" y="0"/>
                </a:moveTo>
                <a:lnTo>
                  <a:pt x="3331503" y="0"/>
                </a:lnTo>
                <a:lnTo>
                  <a:pt x="3331503" y="1177625"/>
                </a:lnTo>
                <a:lnTo>
                  <a:pt x="0" y="1177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37200" y="630084"/>
            <a:ext cx="5206224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  <a:spcBef>
                <a:spcPct val="0"/>
              </a:spcBef>
            </a:pPr>
            <a:r>
              <a:rPr lang="en-US" sz="2803">
                <a:solidFill>
                  <a:srgbClr val="FFFFFF"/>
                </a:solidFill>
                <a:latin typeface="Asap"/>
              </a:rPr>
              <a:t>Dia do Vigilante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5325" y="2995725"/>
            <a:ext cx="4711031" cy="1731304"/>
          </a:xfrm>
          <a:custGeom>
            <a:avLst/>
            <a:gdLst/>
            <a:ahLst/>
            <a:cxnLst/>
            <a:rect l="l" t="t" r="r" b="b"/>
            <a:pathLst>
              <a:path w="4807477" h="1766748">
                <a:moveTo>
                  <a:pt x="0" y="0"/>
                </a:moveTo>
                <a:lnTo>
                  <a:pt x="4807477" y="0"/>
                </a:lnTo>
                <a:lnTo>
                  <a:pt x="4807477" y="1766748"/>
                </a:lnTo>
                <a:lnTo>
                  <a:pt x="0" y="1766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08062"/>
            <a:ext cx="3667514" cy="2046263"/>
          </a:xfrm>
          <a:custGeom>
            <a:avLst/>
            <a:gdLst/>
            <a:ahLst/>
            <a:cxnLst/>
            <a:rect l="l" t="t" r="r" b="b"/>
            <a:pathLst>
              <a:path w="5427793" h="2088155">
                <a:moveTo>
                  <a:pt x="0" y="0"/>
                </a:moveTo>
                <a:lnTo>
                  <a:pt x="5427792" y="0"/>
                </a:lnTo>
                <a:lnTo>
                  <a:pt x="5427792" y="2088155"/>
                </a:lnTo>
                <a:lnTo>
                  <a:pt x="0" y="208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943" r="-32945" b="-26258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08062" y="1343274"/>
            <a:ext cx="806450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1"/>
              </a:lnSpc>
            </a:pPr>
            <a:r>
              <a:rPr lang="en-US" sz="1939">
                <a:solidFill>
                  <a:srgbClr val="000000">
                    <a:alpha val="82745"/>
                  </a:srgbClr>
                </a:solidFill>
                <a:latin typeface="Asap Bold"/>
              </a:rPr>
              <a:t> 18 DE AGOSTO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1168" y="2645641"/>
            <a:ext cx="6939344" cy="32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019" spc="1179">
                <a:solidFill>
                  <a:srgbClr val="000000"/>
                </a:solidFill>
                <a:latin typeface="Asap Bold"/>
              </a:rPr>
              <a:t>DIA DO</a:t>
            </a:r>
          </a:p>
        </p:txBody>
      </p:sp>
      <p:sp>
        <p:nvSpPr>
          <p:cNvPr id="6" name="Freeform 6"/>
          <p:cNvSpPr/>
          <p:nvPr/>
        </p:nvSpPr>
        <p:spPr>
          <a:xfrm>
            <a:off x="6326160" y="1008062"/>
            <a:ext cx="3898239" cy="2234871"/>
          </a:xfrm>
          <a:custGeom>
            <a:avLst/>
            <a:gdLst/>
            <a:ahLst/>
            <a:cxnLst/>
            <a:rect l="l" t="t" r="r" b="b"/>
            <a:pathLst>
              <a:path w="3978045" h="2280624">
                <a:moveTo>
                  <a:pt x="0" y="0"/>
                </a:moveTo>
                <a:lnTo>
                  <a:pt x="3978046" y="0"/>
                </a:lnTo>
                <a:lnTo>
                  <a:pt x="3978046" y="2280624"/>
                </a:lnTo>
                <a:lnTo>
                  <a:pt x="0" y="228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875" t="-171462" b="-605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67034" y="6626640"/>
            <a:ext cx="3854294" cy="3453985"/>
          </a:xfrm>
          <a:custGeom>
            <a:avLst/>
            <a:gdLst/>
            <a:ahLst/>
            <a:cxnLst/>
            <a:rect l="l" t="t" r="r" b="b"/>
            <a:pathLst>
              <a:path w="3933201" h="4991994">
                <a:moveTo>
                  <a:pt x="0" y="0"/>
                </a:moveTo>
                <a:lnTo>
                  <a:pt x="3933201" y="0"/>
                </a:lnTo>
                <a:lnTo>
                  <a:pt x="3933201" y="4991994"/>
                </a:lnTo>
                <a:lnTo>
                  <a:pt x="0" y="4991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175" r="-109234" b="-4162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15860" y="7154966"/>
            <a:ext cx="3264765" cy="2571177"/>
          </a:xfrm>
          <a:custGeom>
            <a:avLst/>
            <a:gdLst/>
            <a:ahLst/>
            <a:cxnLst/>
            <a:rect l="l" t="t" r="r" b="b"/>
            <a:pathLst>
              <a:path w="3331603" h="2623815">
                <a:moveTo>
                  <a:pt x="0" y="0"/>
                </a:moveTo>
                <a:lnTo>
                  <a:pt x="3331603" y="0"/>
                </a:lnTo>
                <a:lnTo>
                  <a:pt x="3331603" y="2623814"/>
                </a:lnTo>
                <a:lnTo>
                  <a:pt x="0" y="2623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47016" b="-18855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87259" y="6737315"/>
            <a:ext cx="3204419" cy="1386144"/>
          </a:xfrm>
          <a:custGeom>
            <a:avLst/>
            <a:gdLst/>
            <a:ahLst/>
            <a:cxnLst/>
            <a:rect l="l" t="t" r="r" b="b"/>
            <a:pathLst>
              <a:path w="3270021" h="1414522">
                <a:moveTo>
                  <a:pt x="0" y="0"/>
                </a:moveTo>
                <a:lnTo>
                  <a:pt x="3270021" y="0"/>
                </a:lnTo>
                <a:lnTo>
                  <a:pt x="3270021" y="1414522"/>
                </a:lnTo>
                <a:lnTo>
                  <a:pt x="0" y="1414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2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60113" y="5027567"/>
            <a:ext cx="6939344" cy="13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3"/>
              </a:lnSpc>
            </a:pPr>
            <a:r>
              <a:rPr lang="en-US" sz="2508">
                <a:solidFill>
                  <a:srgbClr val="003C43"/>
                </a:solidFill>
                <a:latin typeface="Asap"/>
              </a:rPr>
              <a:t>Com a energia da juventude e o compromisso de aprender, vocês são o futuro que construímos juntos. Parabéns pelo Dia do Estagiário!</a:t>
            </a:r>
          </a:p>
          <a:p>
            <a:pPr algn="ctr">
              <a:lnSpc>
                <a:spcPts val="2633"/>
              </a:lnSpc>
            </a:pPr>
            <a:endParaRPr lang="en-US" sz="2508">
              <a:solidFill>
                <a:srgbClr val="003C43"/>
              </a:solidFill>
              <a:latin typeface="Asa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602</Words>
  <Application>Microsoft Office PowerPoint</Application>
  <PresentationFormat>Personalizar</PresentationFormat>
  <Paragraphs>109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56" baseType="lpstr">
      <vt:lpstr>Asap</vt:lpstr>
      <vt:lpstr>Gaegu Bold</vt:lpstr>
      <vt:lpstr>Amazing Slab Bold</vt:lpstr>
      <vt:lpstr>Gistesy</vt:lpstr>
      <vt:lpstr>Garet Light</vt:lpstr>
      <vt:lpstr>Montserrat</vt:lpstr>
      <vt:lpstr>Montaser Arabic Semi-Bold</vt:lpstr>
      <vt:lpstr>Shadow Script Italics</vt:lpstr>
      <vt:lpstr>Montserrat Classic</vt:lpstr>
      <vt:lpstr>Fira Sans Medium</vt:lpstr>
      <vt:lpstr>Embassy BT</vt:lpstr>
      <vt:lpstr>Virtual</vt:lpstr>
      <vt:lpstr>Montserrat Classic Italics</vt:lpstr>
      <vt:lpstr>Asap Semi-Bold</vt:lpstr>
      <vt:lpstr>Garet</vt:lpstr>
      <vt:lpstr>29LT Bukra Bold</vt:lpstr>
      <vt:lpstr>Montserrat Heavy</vt:lpstr>
      <vt:lpstr>Asap Bold</vt:lpstr>
      <vt:lpstr>Crushed</vt:lpstr>
      <vt:lpstr>Amazone</vt:lpstr>
      <vt:lpstr>Books Script</vt:lpstr>
      <vt:lpstr>Calibri</vt:lpstr>
      <vt:lpstr>Apricots</vt:lpstr>
      <vt:lpstr>Montserrat Classic Bold Italics</vt:lpstr>
      <vt:lpstr>Asap Medium</vt:lpstr>
      <vt:lpstr>Pacifico</vt:lpstr>
      <vt:lpstr>League Spartan</vt:lpstr>
      <vt:lpstr>Garet Bold</vt:lpstr>
      <vt:lpstr>Montserrat Ultra-Bold</vt:lpstr>
      <vt:lpstr>Ghisella</vt:lpstr>
      <vt:lpstr>Fira Sans Heavy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sinergia das ideias, na união dos propósitos, encontramos a força para crescer juntos. Parabéns pelo seu aniversário! Sua dedicação é a essência que impulsiona nossa cooperativa para o futuro.</dc:title>
  <cp:lastModifiedBy>ti</cp:lastModifiedBy>
  <cp:revision>2</cp:revision>
  <dcterms:created xsi:type="dcterms:W3CDTF">2006-08-16T00:00:00Z</dcterms:created>
  <dcterms:modified xsi:type="dcterms:W3CDTF">2024-01-02T18:46:07Z</dcterms:modified>
  <dc:identifier>DAF2xGklq_4</dc:identifier>
</cp:coreProperties>
</file>