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0287000" cy="18288000"/>
  <p:notesSz cx="6858000" cy="9144000"/>
  <p:embeddedFontLst>
    <p:embeddedFont>
      <p:font typeface="Adumu Regular" panose="020B0604020202020204" charset="0"/>
      <p:regular r:id="rId6"/>
    </p:embeddedFont>
    <p:embeddedFont>
      <p:font typeface="Bobby Jones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S Gordon Rounde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23860" autoAdjust="0"/>
  </p:normalViewPr>
  <p:slideViewPr>
    <p:cSldViewPr>
      <p:cViewPr>
        <p:scale>
          <a:sx n="33" d="100"/>
          <a:sy n="33" d="100"/>
        </p:scale>
        <p:origin x="3918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CDEBE-0287-4850-BAB0-179653433410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D295B-1C0A-4DC7-AE6D-01AD18D96B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D295B-1C0A-4DC7-AE6D-01AD18D96BC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18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2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1955" y="1634667"/>
            <a:ext cx="11248055" cy="17058875"/>
          </a:xfrm>
          <a:custGeom>
            <a:avLst/>
            <a:gdLst/>
            <a:ahLst/>
            <a:cxnLst/>
            <a:rect l="l" t="t" r="r" b="b"/>
            <a:pathLst>
              <a:path w="16845639" h="17058875">
                <a:moveTo>
                  <a:pt x="0" y="0"/>
                </a:moveTo>
                <a:lnTo>
                  <a:pt x="16845639" y="0"/>
                </a:lnTo>
                <a:lnTo>
                  <a:pt x="16845639" y="17058875"/>
                </a:lnTo>
                <a:lnTo>
                  <a:pt x="0" y="17058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" r="-4976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69818" y="1533865"/>
            <a:ext cx="11468447" cy="17058875"/>
          </a:xfrm>
          <a:custGeom>
            <a:avLst/>
            <a:gdLst/>
            <a:ahLst/>
            <a:cxnLst/>
            <a:rect l="l" t="t" r="r" b="b"/>
            <a:pathLst>
              <a:path w="16845639" h="17058875">
                <a:moveTo>
                  <a:pt x="0" y="0"/>
                </a:moveTo>
                <a:lnTo>
                  <a:pt x="16845639" y="0"/>
                </a:lnTo>
                <a:lnTo>
                  <a:pt x="16845639" y="17058876"/>
                </a:lnTo>
                <a:lnTo>
                  <a:pt x="0" y="17058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6886" r="-1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/>
          <p:nvPr/>
        </p:nvSpPr>
        <p:spPr>
          <a:xfrm>
            <a:off x="-541955" y="0"/>
            <a:ext cx="11040584" cy="2618104"/>
          </a:xfrm>
          <a:custGeom>
            <a:avLst/>
            <a:gdLst/>
            <a:ahLst/>
            <a:cxnLst/>
            <a:rect l="l" t="t" r="r" b="b"/>
            <a:pathLst>
              <a:path w="13349828" h="3270708">
                <a:moveTo>
                  <a:pt x="0" y="0"/>
                </a:moveTo>
                <a:lnTo>
                  <a:pt x="13349828" y="0"/>
                </a:lnTo>
                <a:lnTo>
                  <a:pt x="13349828" y="3270708"/>
                </a:lnTo>
                <a:lnTo>
                  <a:pt x="0" y="3270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877" t="-24926" r="-17040" b="-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8340" y="14851742"/>
            <a:ext cx="1297470" cy="2851583"/>
          </a:xfrm>
          <a:custGeom>
            <a:avLst/>
            <a:gdLst/>
            <a:ahLst/>
            <a:cxnLst/>
            <a:rect l="l" t="t" r="r" b="b"/>
            <a:pathLst>
              <a:path w="1297470" h="2851583">
                <a:moveTo>
                  <a:pt x="0" y="0"/>
                </a:moveTo>
                <a:lnTo>
                  <a:pt x="1297470" y="0"/>
                </a:lnTo>
                <a:lnTo>
                  <a:pt x="1297470" y="2851583"/>
                </a:lnTo>
                <a:lnTo>
                  <a:pt x="0" y="28515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54587" y="14795108"/>
            <a:ext cx="1563167" cy="2908217"/>
          </a:xfrm>
          <a:custGeom>
            <a:avLst/>
            <a:gdLst/>
            <a:ahLst/>
            <a:cxnLst/>
            <a:rect l="l" t="t" r="r" b="b"/>
            <a:pathLst>
              <a:path w="1563167" h="2908217">
                <a:moveTo>
                  <a:pt x="0" y="0"/>
                </a:moveTo>
                <a:lnTo>
                  <a:pt x="1563166" y="0"/>
                </a:lnTo>
                <a:lnTo>
                  <a:pt x="1563166" y="2908217"/>
                </a:lnTo>
                <a:lnTo>
                  <a:pt x="0" y="29082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55633" y="16111714"/>
            <a:ext cx="1050463" cy="1591611"/>
          </a:xfrm>
          <a:custGeom>
            <a:avLst/>
            <a:gdLst/>
            <a:ahLst/>
            <a:cxnLst/>
            <a:rect l="l" t="t" r="r" b="b"/>
            <a:pathLst>
              <a:path w="1050463" h="1591611">
                <a:moveTo>
                  <a:pt x="0" y="0"/>
                </a:moveTo>
                <a:lnTo>
                  <a:pt x="1050463" y="0"/>
                </a:lnTo>
                <a:lnTo>
                  <a:pt x="1050463" y="1591611"/>
                </a:lnTo>
                <a:lnTo>
                  <a:pt x="0" y="15916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63321">
            <a:off x="2798180" y="1332321"/>
            <a:ext cx="568410" cy="604691"/>
          </a:xfrm>
          <a:custGeom>
            <a:avLst/>
            <a:gdLst/>
            <a:ahLst/>
            <a:cxnLst/>
            <a:rect l="l" t="t" r="r" b="b"/>
            <a:pathLst>
              <a:path w="568410" h="604691">
                <a:moveTo>
                  <a:pt x="0" y="0"/>
                </a:moveTo>
                <a:lnTo>
                  <a:pt x="568410" y="0"/>
                </a:lnTo>
                <a:lnTo>
                  <a:pt x="568410" y="604691"/>
                </a:lnTo>
                <a:lnTo>
                  <a:pt x="0" y="6046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618956">
            <a:off x="7003075" y="2646202"/>
            <a:ext cx="568410" cy="604691"/>
          </a:xfrm>
          <a:custGeom>
            <a:avLst/>
            <a:gdLst/>
            <a:ahLst/>
            <a:cxnLst/>
            <a:rect l="l" t="t" r="r" b="b"/>
            <a:pathLst>
              <a:path w="568410" h="604691">
                <a:moveTo>
                  <a:pt x="0" y="0"/>
                </a:moveTo>
                <a:lnTo>
                  <a:pt x="568410" y="0"/>
                </a:lnTo>
                <a:lnTo>
                  <a:pt x="568410" y="604691"/>
                </a:lnTo>
                <a:lnTo>
                  <a:pt x="0" y="6046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59545" y="507339"/>
            <a:ext cx="4262783" cy="189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5294">
                <a:solidFill>
                  <a:srgbClr val="FFBD59"/>
                </a:solidFill>
                <a:latin typeface="Adumu Regular"/>
              </a:rPr>
              <a:t>VIVA A</a:t>
            </a:r>
          </a:p>
          <a:p>
            <a:pPr algn="ctr">
              <a:lnSpc>
                <a:spcPts val="7412"/>
              </a:lnSpc>
            </a:pPr>
            <a:r>
              <a:rPr lang="en-US" sz="5294">
                <a:solidFill>
                  <a:srgbClr val="FFBD59"/>
                </a:solidFill>
                <a:latin typeface="Adumu Regular"/>
              </a:rPr>
              <a:t>TRADIÇÃO</a:t>
            </a:r>
          </a:p>
        </p:txBody>
      </p:sp>
      <p:sp>
        <p:nvSpPr>
          <p:cNvPr id="11" name="Freeform 11"/>
          <p:cNvSpPr/>
          <p:nvPr/>
        </p:nvSpPr>
        <p:spPr>
          <a:xfrm rot="1967283">
            <a:off x="6854908" y="1771296"/>
            <a:ext cx="781104" cy="690301"/>
          </a:xfrm>
          <a:custGeom>
            <a:avLst/>
            <a:gdLst/>
            <a:ahLst/>
            <a:cxnLst/>
            <a:rect l="l" t="t" r="r" b="b"/>
            <a:pathLst>
              <a:path w="781104" h="690301">
                <a:moveTo>
                  <a:pt x="0" y="0"/>
                </a:moveTo>
                <a:lnTo>
                  <a:pt x="781103" y="0"/>
                </a:lnTo>
                <a:lnTo>
                  <a:pt x="781103" y="690301"/>
                </a:lnTo>
                <a:lnTo>
                  <a:pt x="0" y="69030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96550" y="17209105"/>
            <a:ext cx="806341" cy="494220"/>
          </a:xfrm>
          <a:custGeom>
            <a:avLst/>
            <a:gdLst/>
            <a:ahLst/>
            <a:cxnLst/>
            <a:rect l="l" t="t" r="r" b="b"/>
            <a:pathLst>
              <a:path w="806341" h="494220">
                <a:moveTo>
                  <a:pt x="0" y="0"/>
                </a:moveTo>
                <a:lnTo>
                  <a:pt x="806341" y="0"/>
                </a:lnTo>
                <a:lnTo>
                  <a:pt x="806341" y="494220"/>
                </a:lnTo>
                <a:lnTo>
                  <a:pt x="0" y="4942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999720" y="2618104"/>
            <a:ext cx="4287560" cy="9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3204">
                <a:solidFill>
                  <a:srgbClr val="FFBD59"/>
                </a:solidFill>
                <a:latin typeface="Bobby Jones"/>
              </a:rPr>
              <a:t>JULHINOS’DAY</a:t>
            </a:r>
          </a:p>
          <a:p>
            <a:pPr algn="ctr">
              <a:lnSpc>
                <a:spcPts val="3748"/>
              </a:lnSpc>
            </a:pPr>
            <a:endParaRPr lang="en-US" sz="3204">
              <a:solidFill>
                <a:srgbClr val="FFBD59"/>
              </a:solidFill>
              <a:latin typeface="Bobby Jone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445137" y="16249216"/>
            <a:ext cx="3291601" cy="1163521"/>
          </a:xfrm>
          <a:custGeom>
            <a:avLst/>
            <a:gdLst/>
            <a:ahLst/>
            <a:cxnLst/>
            <a:rect l="l" t="t" r="r" b="b"/>
            <a:pathLst>
              <a:path w="3291601" h="1163521">
                <a:moveTo>
                  <a:pt x="0" y="0"/>
                </a:moveTo>
                <a:lnTo>
                  <a:pt x="3291600" y="0"/>
                </a:lnTo>
                <a:lnTo>
                  <a:pt x="3291600" y="1163521"/>
                </a:lnTo>
                <a:lnTo>
                  <a:pt x="0" y="116352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1955" y="1634667"/>
            <a:ext cx="11324255" cy="17058875"/>
          </a:xfrm>
          <a:custGeom>
            <a:avLst/>
            <a:gdLst/>
            <a:ahLst/>
            <a:cxnLst/>
            <a:rect l="l" t="t" r="r" b="b"/>
            <a:pathLst>
              <a:path w="16845639" h="17058875">
                <a:moveTo>
                  <a:pt x="0" y="0"/>
                </a:moveTo>
                <a:lnTo>
                  <a:pt x="16845639" y="0"/>
                </a:lnTo>
                <a:lnTo>
                  <a:pt x="16845639" y="17058875"/>
                </a:lnTo>
                <a:lnTo>
                  <a:pt x="0" y="17058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875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41955" y="1533865"/>
            <a:ext cx="11040584" cy="17058875"/>
          </a:xfrm>
          <a:custGeom>
            <a:avLst/>
            <a:gdLst/>
            <a:ahLst/>
            <a:cxnLst/>
            <a:rect l="l" t="t" r="r" b="b"/>
            <a:pathLst>
              <a:path w="16845639" h="17058875">
                <a:moveTo>
                  <a:pt x="0" y="0"/>
                </a:moveTo>
                <a:lnTo>
                  <a:pt x="16845639" y="0"/>
                </a:lnTo>
                <a:lnTo>
                  <a:pt x="16845639" y="17058876"/>
                </a:lnTo>
                <a:lnTo>
                  <a:pt x="0" y="17058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80" r="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10287000" cy="2618104"/>
          </a:xfrm>
          <a:custGeom>
            <a:avLst/>
            <a:gdLst/>
            <a:ahLst/>
            <a:cxnLst/>
            <a:rect l="l" t="t" r="r" b="b"/>
            <a:pathLst>
              <a:path w="13349828" h="3270708">
                <a:moveTo>
                  <a:pt x="0" y="0"/>
                </a:moveTo>
                <a:lnTo>
                  <a:pt x="13349828" y="0"/>
                </a:lnTo>
                <a:lnTo>
                  <a:pt x="13349828" y="3270708"/>
                </a:lnTo>
                <a:lnTo>
                  <a:pt x="0" y="327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428" t="-24925" r="-20345" b="-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8340" y="14851742"/>
            <a:ext cx="1297470" cy="2851583"/>
          </a:xfrm>
          <a:custGeom>
            <a:avLst/>
            <a:gdLst/>
            <a:ahLst/>
            <a:cxnLst/>
            <a:rect l="l" t="t" r="r" b="b"/>
            <a:pathLst>
              <a:path w="1297470" h="2851583">
                <a:moveTo>
                  <a:pt x="0" y="0"/>
                </a:moveTo>
                <a:lnTo>
                  <a:pt x="1297470" y="0"/>
                </a:lnTo>
                <a:lnTo>
                  <a:pt x="1297470" y="2851583"/>
                </a:lnTo>
                <a:lnTo>
                  <a:pt x="0" y="2851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54587" y="14795108"/>
            <a:ext cx="1563167" cy="2908217"/>
          </a:xfrm>
          <a:custGeom>
            <a:avLst/>
            <a:gdLst/>
            <a:ahLst/>
            <a:cxnLst/>
            <a:rect l="l" t="t" r="r" b="b"/>
            <a:pathLst>
              <a:path w="1563167" h="2908217">
                <a:moveTo>
                  <a:pt x="0" y="0"/>
                </a:moveTo>
                <a:lnTo>
                  <a:pt x="1563166" y="0"/>
                </a:lnTo>
                <a:lnTo>
                  <a:pt x="1563166" y="2908217"/>
                </a:lnTo>
                <a:lnTo>
                  <a:pt x="0" y="2908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55633" y="16111714"/>
            <a:ext cx="1050463" cy="1591611"/>
          </a:xfrm>
          <a:custGeom>
            <a:avLst/>
            <a:gdLst/>
            <a:ahLst/>
            <a:cxnLst/>
            <a:rect l="l" t="t" r="r" b="b"/>
            <a:pathLst>
              <a:path w="1050463" h="1591611">
                <a:moveTo>
                  <a:pt x="0" y="0"/>
                </a:moveTo>
                <a:lnTo>
                  <a:pt x="1050463" y="0"/>
                </a:lnTo>
                <a:lnTo>
                  <a:pt x="1050463" y="1591611"/>
                </a:lnTo>
                <a:lnTo>
                  <a:pt x="0" y="1591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63321">
            <a:off x="2798180" y="1332321"/>
            <a:ext cx="568410" cy="604691"/>
          </a:xfrm>
          <a:custGeom>
            <a:avLst/>
            <a:gdLst/>
            <a:ahLst/>
            <a:cxnLst/>
            <a:rect l="l" t="t" r="r" b="b"/>
            <a:pathLst>
              <a:path w="568410" h="604691">
                <a:moveTo>
                  <a:pt x="0" y="0"/>
                </a:moveTo>
                <a:lnTo>
                  <a:pt x="568410" y="0"/>
                </a:lnTo>
                <a:lnTo>
                  <a:pt x="568410" y="604691"/>
                </a:lnTo>
                <a:lnTo>
                  <a:pt x="0" y="604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618956">
            <a:off x="7003075" y="2646202"/>
            <a:ext cx="568410" cy="604691"/>
          </a:xfrm>
          <a:custGeom>
            <a:avLst/>
            <a:gdLst/>
            <a:ahLst/>
            <a:cxnLst/>
            <a:rect l="l" t="t" r="r" b="b"/>
            <a:pathLst>
              <a:path w="568410" h="604691">
                <a:moveTo>
                  <a:pt x="0" y="0"/>
                </a:moveTo>
                <a:lnTo>
                  <a:pt x="568410" y="0"/>
                </a:lnTo>
                <a:lnTo>
                  <a:pt x="568410" y="604691"/>
                </a:lnTo>
                <a:lnTo>
                  <a:pt x="0" y="6046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59545" y="507339"/>
            <a:ext cx="4262783" cy="189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5294">
                <a:solidFill>
                  <a:srgbClr val="FFFFFF"/>
                </a:solidFill>
                <a:latin typeface="Adumu Regular"/>
              </a:rPr>
              <a:t>VIVA A</a:t>
            </a:r>
          </a:p>
          <a:p>
            <a:pPr algn="ctr">
              <a:lnSpc>
                <a:spcPts val="7412"/>
              </a:lnSpc>
            </a:pPr>
            <a:r>
              <a:rPr lang="en-US" sz="5294">
                <a:solidFill>
                  <a:srgbClr val="FFFFFF"/>
                </a:solidFill>
                <a:latin typeface="Adumu Regular"/>
              </a:rPr>
              <a:t>TRADIÇÃO</a:t>
            </a:r>
          </a:p>
        </p:txBody>
      </p:sp>
      <p:sp>
        <p:nvSpPr>
          <p:cNvPr id="11" name="Freeform 11"/>
          <p:cNvSpPr/>
          <p:nvPr/>
        </p:nvSpPr>
        <p:spPr>
          <a:xfrm rot="1967283">
            <a:off x="6854908" y="1771296"/>
            <a:ext cx="781104" cy="690301"/>
          </a:xfrm>
          <a:custGeom>
            <a:avLst/>
            <a:gdLst/>
            <a:ahLst/>
            <a:cxnLst/>
            <a:rect l="l" t="t" r="r" b="b"/>
            <a:pathLst>
              <a:path w="781104" h="690301">
                <a:moveTo>
                  <a:pt x="0" y="0"/>
                </a:moveTo>
                <a:lnTo>
                  <a:pt x="781103" y="0"/>
                </a:lnTo>
                <a:lnTo>
                  <a:pt x="781103" y="690301"/>
                </a:lnTo>
                <a:lnTo>
                  <a:pt x="0" y="6903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96550" y="17209105"/>
            <a:ext cx="806341" cy="494220"/>
          </a:xfrm>
          <a:custGeom>
            <a:avLst/>
            <a:gdLst/>
            <a:ahLst/>
            <a:cxnLst/>
            <a:rect l="l" t="t" r="r" b="b"/>
            <a:pathLst>
              <a:path w="806341" h="494220">
                <a:moveTo>
                  <a:pt x="0" y="0"/>
                </a:moveTo>
                <a:lnTo>
                  <a:pt x="806341" y="0"/>
                </a:lnTo>
                <a:lnTo>
                  <a:pt x="806341" y="494220"/>
                </a:lnTo>
                <a:lnTo>
                  <a:pt x="0" y="4942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999720" y="2618104"/>
            <a:ext cx="4287560" cy="9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3204">
                <a:solidFill>
                  <a:srgbClr val="FFFFFF"/>
                </a:solidFill>
                <a:latin typeface="Bobby Jones"/>
              </a:rPr>
              <a:t>JULHINOS’DAY</a:t>
            </a:r>
          </a:p>
          <a:p>
            <a:pPr algn="ctr">
              <a:lnSpc>
                <a:spcPts val="3748"/>
              </a:lnSpc>
            </a:pPr>
            <a:endParaRPr lang="en-US" sz="3204">
              <a:solidFill>
                <a:srgbClr val="FFFFFF"/>
              </a:solidFill>
              <a:latin typeface="Bobby Jone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445137" y="16249216"/>
            <a:ext cx="3291601" cy="1163521"/>
          </a:xfrm>
          <a:custGeom>
            <a:avLst/>
            <a:gdLst/>
            <a:ahLst/>
            <a:cxnLst/>
            <a:rect l="l" t="t" r="r" b="b"/>
            <a:pathLst>
              <a:path w="3291601" h="1163521">
                <a:moveTo>
                  <a:pt x="0" y="0"/>
                </a:moveTo>
                <a:lnTo>
                  <a:pt x="3291600" y="0"/>
                </a:lnTo>
                <a:lnTo>
                  <a:pt x="3291600" y="1163521"/>
                </a:lnTo>
                <a:lnTo>
                  <a:pt x="0" y="116352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41030">
            <a:off x="3255667" y="1842311"/>
            <a:ext cx="3895106" cy="2429572"/>
          </a:xfrm>
          <a:custGeom>
            <a:avLst/>
            <a:gdLst/>
            <a:ahLst/>
            <a:cxnLst/>
            <a:rect l="l" t="t" r="r" b="b"/>
            <a:pathLst>
              <a:path w="3895106" h="2429572">
                <a:moveTo>
                  <a:pt x="0" y="0"/>
                </a:moveTo>
                <a:lnTo>
                  <a:pt x="3895106" y="0"/>
                </a:lnTo>
                <a:lnTo>
                  <a:pt x="3895106" y="2429573"/>
                </a:lnTo>
                <a:lnTo>
                  <a:pt x="0" y="24295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665455">
            <a:off x="-356387" y="-46853"/>
            <a:ext cx="3179688" cy="2452334"/>
          </a:xfrm>
          <a:custGeom>
            <a:avLst/>
            <a:gdLst/>
            <a:ahLst/>
            <a:cxnLst/>
            <a:rect l="l" t="t" r="r" b="b"/>
            <a:pathLst>
              <a:path w="3179688" h="2452334">
                <a:moveTo>
                  <a:pt x="0" y="0"/>
                </a:moveTo>
                <a:lnTo>
                  <a:pt x="3179688" y="0"/>
                </a:lnTo>
                <a:lnTo>
                  <a:pt x="3179688" y="2452335"/>
                </a:lnTo>
                <a:lnTo>
                  <a:pt x="0" y="2452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518359" flipH="1">
            <a:off x="7199188" y="308317"/>
            <a:ext cx="3300249" cy="2545317"/>
          </a:xfrm>
          <a:custGeom>
            <a:avLst/>
            <a:gdLst/>
            <a:ahLst/>
            <a:cxnLst/>
            <a:rect l="l" t="t" r="r" b="b"/>
            <a:pathLst>
              <a:path w="3300249" h="2545317">
                <a:moveTo>
                  <a:pt x="3300249" y="0"/>
                </a:moveTo>
                <a:lnTo>
                  <a:pt x="0" y="0"/>
                </a:lnTo>
                <a:lnTo>
                  <a:pt x="0" y="2545317"/>
                </a:lnTo>
                <a:lnTo>
                  <a:pt x="3300249" y="2545317"/>
                </a:lnTo>
                <a:lnTo>
                  <a:pt x="33002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4098">
            <a:off x="4573233" y="570560"/>
            <a:ext cx="1259974" cy="987505"/>
          </a:xfrm>
          <a:custGeom>
            <a:avLst/>
            <a:gdLst/>
            <a:ahLst/>
            <a:cxnLst/>
            <a:rect l="l" t="t" r="r" b="b"/>
            <a:pathLst>
              <a:path w="1259974" h="987505">
                <a:moveTo>
                  <a:pt x="0" y="0"/>
                </a:moveTo>
                <a:lnTo>
                  <a:pt x="1259974" y="0"/>
                </a:lnTo>
                <a:lnTo>
                  <a:pt x="1259974" y="987504"/>
                </a:lnTo>
                <a:lnTo>
                  <a:pt x="0" y="987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44931" y="16205345"/>
            <a:ext cx="3479780" cy="1550815"/>
          </a:xfrm>
          <a:custGeom>
            <a:avLst/>
            <a:gdLst/>
            <a:ahLst/>
            <a:cxnLst/>
            <a:rect l="l" t="t" r="r" b="b"/>
            <a:pathLst>
              <a:path w="3479780" h="1550815">
                <a:moveTo>
                  <a:pt x="0" y="0"/>
                </a:moveTo>
                <a:lnTo>
                  <a:pt x="3479780" y="0"/>
                </a:lnTo>
                <a:lnTo>
                  <a:pt x="3479780" y="1550815"/>
                </a:lnTo>
                <a:lnTo>
                  <a:pt x="0" y="15508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42287" y="1770235"/>
            <a:ext cx="3016322" cy="31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1"/>
              </a:lnSpc>
            </a:pPr>
            <a:r>
              <a:rPr lang="en-US" sz="1836">
                <a:solidFill>
                  <a:srgbClr val="FFFFFF"/>
                </a:solidFill>
                <a:latin typeface="CS Gordon Rounded"/>
              </a:rPr>
              <a:t>COOPERE NA</a:t>
            </a:r>
          </a:p>
        </p:txBody>
      </p:sp>
      <p:sp>
        <p:nvSpPr>
          <p:cNvPr id="8" name="Freeform 8"/>
          <p:cNvSpPr/>
          <p:nvPr/>
        </p:nvSpPr>
        <p:spPr>
          <a:xfrm rot="-2887629">
            <a:off x="-419140" y="15839757"/>
            <a:ext cx="3179688" cy="2452334"/>
          </a:xfrm>
          <a:custGeom>
            <a:avLst/>
            <a:gdLst/>
            <a:ahLst/>
            <a:cxnLst/>
            <a:rect l="l" t="t" r="r" b="b"/>
            <a:pathLst>
              <a:path w="3179688" h="2452334">
                <a:moveTo>
                  <a:pt x="0" y="0"/>
                </a:moveTo>
                <a:lnTo>
                  <a:pt x="3179688" y="0"/>
                </a:lnTo>
                <a:lnTo>
                  <a:pt x="3179688" y="2452334"/>
                </a:lnTo>
                <a:lnTo>
                  <a:pt x="0" y="2452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99254" flipH="1">
            <a:off x="7483962" y="15697466"/>
            <a:ext cx="3548677" cy="2736917"/>
          </a:xfrm>
          <a:custGeom>
            <a:avLst/>
            <a:gdLst/>
            <a:ahLst/>
            <a:cxnLst/>
            <a:rect l="l" t="t" r="r" b="b"/>
            <a:pathLst>
              <a:path w="3548677" h="2736917">
                <a:moveTo>
                  <a:pt x="3548676" y="0"/>
                </a:moveTo>
                <a:lnTo>
                  <a:pt x="0" y="0"/>
                </a:lnTo>
                <a:lnTo>
                  <a:pt x="0" y="2736917"/>
                </a:lnTo>
                <a:lnTo>
                  <a:pt x="3548676" y="2736917"/>
                </a:lnTo>
                <a:lnTo>
                  <a:pt x="354867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Personalizar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Adumu Regular</vt:lpstr>
      <vt:lpstr>Calibri</vt:lpstr>
      <vt:lpstr>Arial</vt:lpstr>
      <vt:lpstr>Bobby Jones</vt:lpstr>
      <vt:lpstr>CS Gordon Rounded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A TRADIÇÃO</dc:title>
  <dc:creator>ti</dc:creator>
  <cp:lastModifiedBy>ti</cp:lastModifiedBy>
  <cp:revision>2</cp:revision>
  <dcterms:created xsi:type="dcterms:W3CDTF">2006-08-16T00:00:00Z</dcterms:created>
  <dcterms:modified xsi:type="dcterms:W3CDTF">2024-01-02T18:53:44Z</dcterms:modified>
  <dc:identifier>DAF4MiWoDj0</dc:identifier>
</cp:coreProperties>
</file>